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6" r:id="rId4"/>
    <p:sldId id="261" r:id="rId5"/>
    <p:sldId id="262" r:id="rId6"/>
    <p:sldId id="265" r:id="rId7"/>
    <p:sldId id="263" r:id="rId8"/>
    <p:sldId id="264" r:id="rId9"/>
    <p:sldId id="267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00"/>
    <a:srgbClr val="31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4" autoAdjust="0"/>
    <p:restoredTop sz="94586"/>
  </p:normalViewPr>
  <p:slideViewPr>
    <p:cSldViewPr snapToGrid="0" snapToObjects="1">
      <p:cViewPr>
        <p:scale>
          <a:sx n="125" d="100"/>
          <a:sy n="125" d="100"/>
        </p:scale>
        <p:origin x="-12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5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云上贵州</c:v>
                </c:pt>
              </c:strCache>
            </c:strRef>
          </c:tx>
          <c:cat>
            <c:strRef>
              <c:f>工作表1!$A$2:$A$13</c:f>
              <c:strCache>
                <c:ptCount val="12"/>
                <c:pt idx="0">
                  <c:v>zhengbo(330)</c:v>
                </c:pt>
                <c:pt idx="1">
                  <c:v>zhangxy(232)</c:v>
                </c:pt>
                <c:pt idx="2">
                  <c:v>Liu Zhizhu(141)</c:v>
                </c:pt>
                <c:pt idx="3">
                  <c:v>施翔(116)</c:v>
                </c:pt>
                <c:pt idx="4">
                  <c:v>张龙</c:v>
                </c:pt>
                <c:pt idx="5">
                  <c:v>xiaochi0227</c:v>
                </c:pt>
                <c:pt idx="6">
                  <c:v>dzf</c:v>
                </c:pt>
                <c:pt idx="7">
                  <c:v>高惠峰</c:v>
                </c:pt>
                <c:pt idx="8">
                  <c:v>gaohuifeng</c:v>
                </c:pt>
                <c:pt idx="9">
                  <c:v>hzb</c:v>
                </c:pt>
                <c:pt idx="10">
                  <c:v>朱红</c:v>
                </c:pt>
                <c:pt idx="11">
                  <c:v>sundq</c:v>
                </c:pt>
              </c:strCache>
            </c:str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330.0</c:v>
                </c:pt>
                <c:pt idx="1">
                  <c:v>232.0</c:v>
                </c:pt>
                <c:pt idx="2">
                  <c:v>141.0</c:v>
                </c:pt>
                <c:pt idx="3">
                  <c:v>116.0</c:v>
                </c:pt>
                <c:pt idx="4">
                  <c:v>94.0</c:v>
                </c:pt>
                <c:pt idx="5">
                  <c:v>93.0</c:v>
                </c:pt>
                <c:pt idx="6">
                  <c:v>78.0</c:v>
                </c:pt>
                <c:pt idx="7">
                  <c:v>64.0</c:v>
                </c:pt>
                <c:pt idx="8">
                  <c:v>36.0</c:v>
                </c:pt>
                <c:pt idx="9">
                  <c:v>27.0</c:v>
                </c:pt>
                <c:pt idx="10">
                  <c:v>7.0</c:v>
                </c:pt>
                <c:pt idx="1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050">
                <a:solidFill>
                  <a:srgbClr val="FF0000"/>
                </a:solidFill>
              </a:defRPr>
            </a:pPr>
            <a:endParaRPr lang="zh-CN"/>
          </a:p>
        </c:txPr>
      </c:legendEntry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华通云</c:v>
                </c:pt>
              </c:strCache>
            </c:strRef>
          </c:tx>
          <c:cat>
            <c:strRef>
              <c:f>工作表1!$A$2:$A$11</c:f>
              <c:strCache>
                <c:ptCount val="10"/>
                <c:pt idx="0">
                  <c:v>张龙(121)</c:v>
                </c:pt>
                <c:pt idx="1">
                  <c:v>dzf(136)</c:v>
                </c:pt>
                <c:pt idx="2">
                  <c:v>施翔(128)</c:v>
                </c:pt>
                <c:pt idx="3">
                  <c:v>zhengbo(97)</c:v>
                </c:pt>
                <c:pt idx="4">
                  <c:v>Liu zhizhu</c:v>
                </c:pt>
                <c:pt idx="5">
                  <c:v>zhangxy</c:v>
                </c:pt>
                <c:pt idx="6">
                  <c:v>高惠峰</c:v>
                </c:pt>
                <c:pt idx="7">
                  <c:v>朱红</c:v>
                </c:pt>
                <c:pt idx="8">
                  <c:v>luhongming</c:v>
                </c:pt>
                <c:pt idx="9">
                  <c:v>gaohuifeng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121.0</c:v>
                </c:pt>
                <c:pt idx="1">
                  <c:v>136.0</c:v>
                </c:pt>
                <c:pt idx="2">
                  <c:v>128.0</c:v>
                </c:pt>
                <c:pt idx="3">
                  <c:v>97.0</c:v>
                </c:pt>
                <c:pt idx="4">
                  <c:v>81.0</c:v>
                </c:pt>
                <c:pt idx="5">
                  <c:v>36.0</c:v>
                </c:pt>
                <c:pt idx="6">
                  <c:v>22.0</c:v>
                </c:pt>
                <c:pt idx="7">
                  <c:v>8.0</c:v>
                </c:pt>
                <c:pt idx="8">
                  <c:v>5.0</c:v>
                </c:pt>
                <c:pt idx="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3"/>
        <c:txPr>
          <a:bodyPr/>
          <a:lstStyle/>
          <a:p>
            <a:pPr>
              <a:defRPr sz="1050" b="0">
                <a:solidFill>
                  <a:srgbClr val="FF0000"/>
                </a:solidFill>
              </a:defRPr>
            </a:pPr>
            <a:endParaRPr lang="zh-CN"/>
          </a:p>
        </c:txPr>
      </c:legendEntry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安徽</c:v>
                </c:pt>
              </c:strCache>
            </c:strRef>
          </c:tx>
          <c:cat>
            <c:strRef>
              <c:f>工作表1!$A$2:$A$11</c:f>
              <c:strCache>
                <c:ptCount val="10"/>
                <c:pt idx="0">
                  <c:v>sundq(73)</c:v>
                </c:pt>
                <c:pt idx="1">
                  <c:v>施翔(39)</c:v>
                </c:pt>
                <c:pt idx="2">
                  <c:v>zhengbo(32)</c:v>
                </c:pt>
                <c:pt idx="3">
                  <c:v>dzf(25)</c:v>
                </c:pt>
                <c:pt idx="4">
                  <c:v>张龙</c:v>
                </c:pt>
                <c:pt idx="5">
                  <c:v>zhangxinyao</c:v>
                </c:pt>
                <c:pt idx="6">
                  <c:v>zhangxy</c:v>
                </c:pt>
                <c:pt idx="7">
                  <c:v>xiaochi0227</c:v>
                </c:pt>
                <c:pt idx="8">
                  <c:v>朱红</c:v>
                </c:pt>
                <c:pt idx="9">
                  <c:v>高惠峰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73.0</c:v>
                </c:pt>
                <c:pt idx="1">
                  <c:v>39.0</c:v>
                </c:pt>
                <c:pt idx="2">
                  <c:v>32.0</c:v>
                </c:pt>
                <c:pt idx="3">
                  <c:v>25.0</c:v>
                </c:pt>
                <c:pt idx="4">
                  <c:v>23.0</c:v>
                </c:pt>
                <c:pt idx="5">
                  <c:v>21.0</c:v>
                </c:pt>
                <c:pt idx="6">
                  <c:v>14.0</c:v>
                </c:pt>
                <c:pt idx="7">
                  <c:v>8.0</c:v>
                </c:pt>
                <c:pt idx="8">
                  <c:v>4.0</c:v>
                </c:pt>
                <c:pt idx="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2"/>
        <c:txPr>
          <a:bodyPr/>
          <a:lstStyle/>
          <a:p>
            <a:pPr>
              <a:defRPr sz="1050">
                <a:solidFill>
                  <a:srgbClr val="FF0000"/>
                </a:solidFill>
              </a:defRPr>
            </a:pPr>
            <a:endParaRPr lang="zh-CN"/>
          </a:p>
        </c:txPr>
      </c:legendEntry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河南、甘肃</c:v>
                </c:pt>
              </c:strCache>
            </c:strRef>
          </c:tx>
          <c:cat>
            <c:strRef>
              <c:f>工作表1!$A$2:$A$8</c:f>
              <c:strCache>
                <c:ptCount val="7"/>
                <c:pt idx="0">
                  <c:v>dzf(19)</c:v>
                </c:pt>
                <c:pt idx="1">
                  <c:v>zhengbo(12)</c:v>
                </c:pt>
                <c:pt idx="2">
                  <c:v>xiaochi0227(9)</c:v>
                </c:pt>
                <c:pt idx="3">
                  <c:v>zhangxy(9)</c:v>
                </c:pt>
                <c:pt idx="4">
                  <c:v>liu zhizhu(9)</c:v>
                </c:pt>
                <c:pt idx="5">
                  <c:v>高惠峰</c:v>
                </c:pt>
                <c:pt idx="6">
                  <c:v>施翔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19.0</c:v>
                </c:pt>
                <c:pt idx="1">
                  <c:v>12.0</c:v>
                </c:pt>
                <c:pt idx="2">
                  <c:v>9.0</c:v>
                </c:pt>
                <c:pt idx="3">
                  <c:v>9.0</c:v>
                </c:pt>
                <c:pt idx="4">
                  <c:v>9.0</c:v>
                </c:pt>
                <c:pt idx="5">
                  <c:v>6.0</c:v>
                </c:pt>
                <c:pt idx="6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 sz="1050">
                <a:solidFill>
                  <a:srgbClr val="FF0000"/>
                </a:solidFill>
              </a:defRPr>
            </a:pPr>
            <a:endParaRPr lang="zh-CN"/>
          </a:p>
        </c:txPr>
      </c:legendEntry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before</c:v>
                </c:pt>
              </c:strCache>
            </c:strRef>
          </c:tx>
          <c:invertIfNegative val="0"/>
          <c:cat>
            <c:strRef>
              <c:f>工作表1!$A$2:$A$10</c:f>
              <c:strCache>
                <c:ptCount val="9"/>
                <c:pt idx="0">
                  <c:v>git</c:v>
                </c:pt>
                <c:pt idx="1">
                  <c:v>network</c:v>
                </c:pt>
                <c:pt idx="2">
                  <c:v>linux</c:v>
                </c:pt>
                <c:pt idx="3">
                  <c:v>nodejs</c:v>
                </c:pt>
                <c:pt idx="4">
                  <c:v>云计算</c:v>
                </c:pt>
                <c:pt idx="5">
                  <c:v>others</c:v>
                </c:pt>
                <c:pt idx="6">
                  <c:v>php</c:v>
                </c:pt>
                <c:pt idx="7">
                  <c:v>html</c:v>
                </c:pt>
                <c:pt idx="8">
                  <c:v>css</c:v>
                </c:pt>
              </c:strCache>
            </c:str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0.03</c:v>
                </c:pt>
                <c:pt idx="1">
                  <c:v>0.1</c:v>
                </c:pt>
                <c:pt idx="2">
                  <c:v>0.1</c:v>
                </c:pt>
                <c:pt idx="3">
                  <c:v>0.4</c:v>
                </c:pt>
                <c:pt idx="4">
                  <c:v>0.02</c:v>
                </c:pt>
                <c:pt idx="5">
                  <c:v>0.03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after</c:v>
                </c:pt>
              </c:strCache>
            </c:strRef>
          </c:tx>
          <c:invertIfNegative val="0"/>
          <c:cat>
            <c:strRef>
              <c:f>工作表1!$A$2:$A$10</c:f>
              <c:strCache>
                <c:ptCount val="9"/>
                <c:pt idx="0">
                  <c:v>git</c:v>
                </c:pt>
                <c:pt idx="1">
                  <c:v>network</c:v>
                </c:pt>
                <c:pt idx="2">
                  <c:v>linux</c:v>
                </c:pt>
                <c:pt idx="3">
                  <c:v>nodejs</c:v>
                </c:pt>
                <c:pt idx="4">
                  <c:v>云计算</c:v>
                </c:pt>
                <c:pt idx="5">
                  <c:v>others</c:v>
                </c:pt>
                <c:pt idx="6">
                  <c:v>php</c:v>
                </c:pt>
                <c:pt idx="7">
                  <c:v>html</c:v>
                </c:pt>
                <c:pt idx="8">
                  <c:v>css</c:v>
                </c:pt>
              </c:strCache>
            </c:strRef>
          </c:cat>
          <c:val>
            <c:numRef>
              <c:f>工作表1!$C$2:$C$10</c:f>
              <c:numCache>
                <c:formatCode>General</c:formatCode>
                <c:ptCount val="9"/>
                <c:pt idx="0">
                  <c:v>0.6</c:v>
                </c:pt>
                <c:pt idx="1">
                  <c:v>0.5</c:v>
                </c:pt>
                <c:pt idx="2">
                  <c:v>0.6</c:v>
                </c:pt>
                <c:pt idx="3">
                  <c:v>0.8</c:v>
                </c:pt>
                <c:pt idx="4">
                  <c:v>0.3</c:v>
                </c:pt>
                <c:pt idx="5">
                  <c:v>0.3</c:v>
                </c:pt>
                <c:pt idx="6">
                  <c:v>0.6</c:v>
                </c:pt>
                <c:pt idx="7">
                  <c:v>0.6</c:v>
                </c:pt>
                <c:pt idx="8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1957048"/>
        <c:axId val="2111954056"/>
      </c:barChart>
      <c:catAx>
        <c:axId val="2111957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Calibri"/>
                <a:cs typeface="Calibri"/>
              </a:defRPr>
            </a:pPr>
            <a:endParaRPr lang="zh-CN"/>
          </a:p>
        </c:txPr>
        <c:crossAx val="2111954056"/>
        <c:crosses val="autoZero"/>
        <c:auto val="1"/>
        <c:lblAlgn val="ctr"/>
        <c:lblOffset val="100"/>
        <c:noMultiLvlLbl val="0"/>
      </c:catAx>
      <c:valAx>
        <c:axId val="2111954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Calibri"/>
                <a:cs typeface="Calibri"/>
              </a:defRPr>
            </a:pPr>
            <a:endParaRPr lang="zh-CN"/>
          </a:p>
        </c:txPr>
        <c:crossAx val="21119570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87B5E-F88F-5742-BD82-2BBE127A3E2F}" type="doc">
      <dgm:prSet loTypeId="urn:microsoft.com/office/officeart/2008/layout/VerticalAccentList" loCatId="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D8145A3B-1429-9E48-A797-60CEB38898E6}">
      <dgm:prSet phldrT="[文本]" custT="1"/>
      <dgm:spPr/>
      <dgm:t>
        <a:bodyPr/>
        <a:lstStyle/>
        <a:p>
          <a:pPr algn="ctr"/>
          <a:r>
            <a:rPr lang="zh-CN" altLang="en-US" sz="1600" dirty="0" smtClean="0"/>
            <a:t>过渡期（</a:t>
          </a:r>
          <a:r>
            <a:rPr lang="en-US" altLang="zh-CN" sz="1600" dirty="0" smtClean="0"/>
            <a:t>201606-201611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5F2BB584-956C-7C45-AA2A-6429292F6CAF}" type="parTrans" cxnId="{560E4070-0D41-6247-97F3-D3503D896687}">
      <dgm:prSet/>
      <dgm:spPr/>
      <dgm:t>
        <a:bodyPr/>
        <a:lstStyle/>
        <a:p>
          <a:endParaRPr lang="zh-CN" altLang="en-US" sz="1050"/>
        </a:p>
      </dgm:t>
    </dgm:pt>
    <dgm:pt modelId="{C53B8563-5A53-5747-8015-216ABE918347}" type="sibTrans" cxnId="{560E4070-0D41-6247-97F3-D3503D896687}">
      <dgm:prSet/>
      <dgm:spPr/>
      <dgm:t>
        <a:bodyPr/>
        <a:lstStyle/>
        <a:p>
          <a:endParaRPr lang="zh-CN" altLang="en-US" sz="1050"/>
        </a:p>
      </dgm:t>
    </dgm:pt>
    <dgm:pt modelId="{4CC4E622-3877-1447-96F9-E9C3C5967DFB}">
      <dgm:prSet phldrT="[文本]" custT="1"/>
      <dgm:spPr/>
      <dgm:t>
        <a:bodyPr/>
        <a:lstStyle/>
        <a:p>
          <a:endParaRPr lang="zh-CN" altLang="en-US" sz="1100" dirty="0"/>
        </a:p>
      </dgm:t>
    </dgm:pt>
    <dgm:pt modelId="{FAB56673-89C0-9341-BDB7-69BD86FCE068}" type="parTrans" cxnId="{E7A3820A-2420-6B48-B85D-0E1484DA984B}">
      <dgm:prSet/>
      <dgm:spPr/>
      <dgm:t>
        <a:bodyPr/>
        <a:lstStyle/>
        <a:p>
          <a:endParaRPr lang="zh-CN" altLang="en-US" sz="1050"/>
        </a:p>
      </dgm:t>
    </dgm:pt>
    <dgm:pt modelId="{46103866-A14D-BC49-A9F3-EF8E16AFAF23}" type="sibTrans" cxnId="{E7A3820A-2420-6B48-B85D-0E1484DA984B}">
      <dgm:prSet/>
      <dgm:spPr/>
      <dgm:t>
        <a:bodyPr/>
        <a:lstStyle/>
        <a:p>
          <a:endParaRPr lang="zh-CN" altLang="en-US" sz="1050"/>
        </a:p>
      </dgm:t>
    </dgm:pt>
    <dgm:pt modelId="{78E6F845-A085-7D49-9F81-7B591D85D84E}">
      <dgm:prSet phldrT="[文本]" custT="1"/>
      <dgm:spPr/>
      <dgm:t>
        <a:bodyPr/>
        <a:lstStyle/>
        <a:p>
          <a:pPr algn="ctr"/>
          <a:r>
            <a:rPr lang="zh-CN" altLang="en-US" sz="1600" dirty="0" smtClean="0"/>
            <a:t>稳定期（</a:t>
          </a:r>
          <a:r>
            <a:rPr lang="en-US" altLang="zh-CN" sz="1600" dirty="0" smtClean="0"/>
            <a:t>201611-201703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DC077C61-50E0-4147-9190-3C16A98279B0}" type="parTrans" cxnId="{3577D94E-91A6-2D47-96D0-3AEB265D2E91}">
      <dgm:prSet/>
      <dgm:spPr/>
      <dgm:t>
        <a:bodyPr/>
        <a:lstStyle/>
        <a:p>
          <a:endParaRPr lang="zh-CN" altLang="en-US" sz="1050"/>
        </a:p>
      </dgm:t>
    </dgm:pt>
    <dgm:pt modelId="{8D250A04-C60E-1746-AEF7-D292B2EBB508}" type="sibTrans" cxnId="{3577D94E-91A6-2D47-96D0-3AEB265D2E91}">
      <dgm:prSet/>
      <dgm:spPr/>
      <dgm:t>
        <a:bodyPr/>
        <a:lstStyle/>
        <a:p>
          <a:endParaRPr lang="zh-CN" altLang="en-US" sz="1050"/>
        </a:p>
      </dgm:t>
    </dgm:pt>
    <dgm:pt modelId="{D79836FC-037C-7441-BE93-3A24340933F4}">
      <dgm:prSet phldrT="[文本]" custT="1"/>
      <dgm:spPr/>
      <dgm:t>
        <a:bodyPr/>
        <a:lstStyle/>
        <a:p>
          <a:endParaRPr lang="zh-CN" altLang="en-US" sz="1100" dirty="0"/>
        </a:p>
      </dgm:t>
    </dgm:pt>
    <dgm:pt modelId="{E23EC68B-463C-E840-8CE2-EE03C1C97325}" type="sibTrans" cxnId="{E3714F68-DF80-3947-ACB2-6AFBC60AD342}">
      <dgm:prSet/>
      <dgm:spPr/>
      <dgm:t>
        <a:bodyPr/>
        <a:lstStyle/>
        <a:p>
          <a:endParaRPr lang="zh-CN" altLang="en-US" sz="1050"/>
        </a:p>
      </dgm:t>
    </dgm:pt>
    <dgm:pt modelId="{54B89B24-74F3-8F41-9CA2-1422A7335FBD}" type="parTrans" cxnId="{E3714F68-DF80-3947-ACB2-6AFBC60AD342}">
      <dgm:prSet/>
      <dgm:spPr/>
      <dgm:t>
        <a:bodyPr/>
        <a:lstStyle/>
        <a:p>
          <a:endParaRPr lang="zh-CN" altLang="en-US" sz="1050"/>
        </a:p>
      </dgm:t>
    </dgm:pt>
    <dgm:pt modelId="{80C121D5-C611-FF43-9303-F79D0E91AF74}">
      <dgm:prSet phldrT="[文本]" custT="1"/>
      <dgm:spPr/>
      <dgm:t>
        <a:bodyPr/>
        <a:lstStyle/>
        <a:p>
          <a:pPr algn="ctr"/>
          <a:r>
            <a:rPr lang="zh-CN" altLang="en-US" sz="1600" dirty="0" smtClean="0"/>
            <a:t>试用期（</a:t>
          </a:r>
          <a:r>
            <a:rPr lang="en-US" altLang="zh-CN" sz="1600" dirty="0" smtClean="0"/>
            <a:t>201603-201606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BACCE993-D484-CE41-A629-187796FFDC12}" type="sibTrans" cxnId="{3DBDEBDE-A765-064F-A44A-0DA24690B804}">
      <dgm:prSet/>
      <dgm:spPr/>
      <dgm:t>
        <a:bodyPr/>
        <a:lstStyle/>
        <a:p>
          <a:endParaRPr lang="zh-CN" altLang="en-US" sz="1050"/>
        </a:p>
      </dgm:t>
    </dgm:pt>
    <dgm:pt modelId="{EB01A0DE-446F-D54B-9C51-56CE06BA1130}" type="parTrans" cxnId="{3DBDEBDE-A765-064F-A44A-0DA24690B804}">
      <dgm:prSet/>
      <dgm:spPr/>
      <dgm:t>
        <a:bodyPr/>
        <a:lstStyle/>
        <a:p>
          <a:endParaRPr lang="zh-CN" altLang="en-US" sz="1050"/>
        </a:p>
      </dgm:t>
    </dgm:pt>
    <dgm:pt modelId="{C5625C37-2F0E-E048-A997-638D727087BD}">
      <dgm:prSet phldrT="[文本]" custT="1"/>
      <dgm:spPr/>
      <dgm:t>
        <a:bodyPr/>
        <a:lstStyle/>
        <a:p>
          <a:endParaRPr lang="zh-CN" altLang="en-US" sz="1100" dirty="0"/>
        </a:p>
      </dgm:t>
    </dgm:pt>
    <dgm:pt modelId="{059E8168-979C-B049-9A4A-0701F8CB0192}" type="sibTrans" cxnId="{1BC23EA7-2748-FE4A-B3F1-7E2317D04CA9}">
      <dgm:prSet/>
      <dgm:spPr/>
      <dgm:t>
        <a:bodyPr/>
        <a:lstStyle/>
        <a:p>
          <a:endParaRPr lang="zh-CN" altLang="en-US" sz="1050"/>
        </a:p>
      </dgm:t>
    </dgm:pt>
    <dgm:pt modelId="{AB13DA0F-CDE9-BF46-B75F-7E324A1A04CD}" type="parTrans" cxnId="{1BC23EA7-2748-FE4A-B3F1-7E2317D04CA9}">
      <dgm:prSet/>
      <dgm:spPr/>
      <dgm:t>
        <a:bodyPr/>
        <a:lstStyle/>
        <a:p>
          <a:endParaRPr lang="zh-CN" altLang="en-US" sz="1050"/>
        </a:p>
      </dgm:t>
    </dgm:pt>
    <dgm:pt modelId="{60BBEFEB-F209-1647-9C7B-9EF5E2B123D6}" type="pres">
      <dgm:prSet presAssocID="{2BA87B5E-F88F-5742-BD82-2BBE127A3E2F}" presName="Name0" presStyleCnt="0">
        <dgm:presLayoutVars>
          <dgm:chMax/>
          <dgm:chPref/>
          <dgm:dir/>
        </dgm:presLayoutVars>
      </dgm:prSet>
      <dgm:spPr/>
    </dgm:pt>
    <dgm:pt modelId="{2B7E6B32-8A03-2247-9EA4-37BFFB0C111C}" type="pres">
      <dgm:prSet presAssocID="{D79836FC-037C-7441-BE93-3A24340933F4}" presName="parenttextcomposite" presStyleCnt="0"/>
      <dgm:spPr/>
    </dgm:pt>
    <dgm:pt modelId="{AD28779D-05EB-644C-A3C4-EEA66C4CB997}" type="pres">
      <dgm:prSet presAssocID="{D79836FC-037C-7441-BE93-3A24340933F4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AD918-2BE9-494A-8847-AF8C972F7328}" type="pres">
      <dgm:prSet presAssocID="{D79836FC-037C-7441-BE93-3A24340933F4}" presName="composite" presStyleCnt="0"/>
      <dgm:spPr/>
    </dgm:pt>
    <dgm:pt modelId="{3A940BC9-D385-0B41-A2B0-30A9B2DAD3C5}" type="pres">
      <dgm:prSet presAssocID="{D79836FC-037C-7441-BE93-3A24340933F4}" presName="chevron1" presStyleLbl="alignNode1" presStyleIdx="0" presStyleCnt="21"/>
      <dgm:spPr/>
    </dgm:pt>
    <dgm:pt modelId="{6C67D5B4-9676-D34F-81DD-C03A6C2852B6}" type="pres">
      <dgm:prSet presAssocID="{D79836FC-037C-7441-BE93-3A24340933F4}" presName="chevron2" presStyleLbl="alignNode1" presStyleIdx="1" presStyleCnt="21"/>
      <dgm:spPr/>
    </dgm:pt>
    <dgm:pt modelId="{B5E3F46A-0AB5-8C48-9C0D-2A5B5D6171B4}" type="pres">
      <dgm:prSet presAssocID="{D79836FC-037C-7441-BE93-3A24340933F4}" presName="chevron3" presStyleLbl="alignNode1" presStyleIdx="2" presStyleCnt="21"/>
      <dgm:spPr/>
    </dgm:pt>
    <dgm:pt modelId="{A5E7DE17-F406-7B47-8130-7CDF13CC6F83}" type="pres">
      <dgm:prSet presAssocID="{D79836FC-037C-7441-BE93-3A24340933F4}" presName="chevron4" presStyleLbl="alignNode1" presStyleIdx="3" presStyleCnt="21"/>
      <dgm:spPr/>
    </dgm:pt>
    <dgm:pt modelId="{32463FE7-F7F2-A94D-A06E-81730A0149DE}" type="pres">
      <dgm:prSet presAssocID="{D79836FC-037C-7441-BE93-3A24340933F4}" presName="chevron5" presStyleLbl="alignNode1" presStyleIdx="4" presStyleCnt="21"/>
      <dgm:spPr/>
    </dgm:pt>
    <dgm:pt modelId="{94DDBA1D-8A7B-5D47-93D9-49457F2E3CF2}" type="pres">
      <dgm:prSet presAssocID="{D79836FC-037C-7441-BE93-3A24340933F4}" presName="chevron6" presStyleLbl="alignNode1" presStyleIdx="5" presStyleCnt="21"/>
      <dgm:spPr/>
    </dgm:pt>
    <dgm:pt modelId="{B44746C7-817B-1E42-B456-6F8789A859BE}" type="pres">
      <dgm:prSet presAssocID="{D79836FC-037C-7441-BE93-3A24340933F4}" presName="chevron7" presStyleLbl="alignNode1" presStyleIdx="6" presStyleCnt="21"/>
      <dgm:spPr/>
    </dgm:pt>
    <dgm:pt modelId="{8D0AA5B0-B01C-AA41-B7F3-2E923D7A2A9D}" type="pres">
      <dgm:prSet presAssocID="{D79836FC-037C-7441-BE93-3A24340933F4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3A4F1-2541-6E47-9647-1140672D99AE}" type="pres">
      <dgm:prSet presAssocID="{E23EC68B-463C-E840-8CE2-EE03C1C97325}" presName="sibTrans" presStyleCnt="0"/>
      <dgm:spPr/>
    </dgm:pt>
    <dgm:pt modelId="{5EDDEDCA-AC3E-F74F-AFC0-DDAA4B486815}" type="pres">
      <dgm:prSet presAssocID="{C5625C37-2F0E-E048-A997-638D727087BD}" presName="parenttextcomposite" presStyleCnt="0"/>
      <dgm:spPr/>
    </dgm:pt>
    <dgm:pt modelId="{ABFC9B1C-6DBB-E04A-9184-9C4663DA173D}" type="pres">
      <dgm:prSet presAssocID="{C5625C37-2F0E-E048-A997-638D727087BD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930F7-23DB-994E-A62B-FC140BF2A3E5}" type="pres">
      <dgm:prSet presAssocID="{C5625C37-2F0E-E048-A997-638D727087BD}" presName="composite" presStyleCnt="0"/>
      <dgm:spPr/>
    </dgm:pt>
    <dgm:pt modelId="{5484914D-A16C-EF42-BB02-2F3D0CFE5F90}" type="pres">
      <dgm:prSet presAssocID="{C5625C37-2F0E-E048-A997-638D727087BD}" presName="chevron1" presStyleLbl="alignNode1" presStyleIdx="7" presStyleCnt="21"/>
      <dgm:spPr/>
    </dgm:pt>
    <dgm:pt modelId="{C713ED45-780D-B84C-89B6-2D2753240E02}" type="pres">
      <dgm:prSet presAssocID="{C5625C37-2F0E-E048-A997-638D727087BD}" presName="chevron2" presStyleLbl="alignNode1" presStyleIdx="8" presStyleCnt="21"/>
      <dgm:spPr/>
    </dgm:pt>
    <dgm:pt modelId="{63FBA0B0-62E4-5B4A-B65C-A85BF9B01CAF}" type="pres">
      <dgm:prSet presAssocID="{C5625C37-2F0E-E048-A997-638D727087BD}" presName="chevron3" presStyleLbl="alignNode1" presStyleIdx="9" presStyleCnt="21"/>
      <dgm:spPr/>
    </dgm:pt>
    <dgm:pt modelId="{64D43196-BD22-2B49-9EDC-F8126DCF7DED}" type="pres">
      <dgm:prSet presAssocID="{C5625C37-2F0E-E048-A997-638D727087BD}" presName="chevron4" presStyleLbl="alignNode1" presStyleIdx="10" presStyleCnt="21"/>
      <dgm:spPr/>
    </dgm:pt>
    <dgm:pt modelId="{57312FE7-C395-0C43-89D1-25572680B78B}" type="pres">
      <dgm:prSet presAssocID="{C5625C37-2F0E-E048-A997-638D727087BD}" presName="chevron5" presStyleLbl="alignNode1" presStyleIdx="11" presStyleCnt="21"/>
      <dgm:spPr/>
    </dgm:pt>
    <dgm:pt modelId="{C12BBE5E-DE38-F64A-B1CB-305E02B64C68}" type="pres">
      <dgm:prSet presAssocID="{C5625C37-2F0E-E048-A997-638D727087BD}" presName="chevron6" presStyleLbl="alignNode1" presStyleIdx="12" presStyleCnt="21"/>
      <dgm:spPr/>
    </dgm:pt>
    <dgm:pt modelId="{6AAA3657-F60D-BD45-BF19-11625C837E3F}" type="pres">
      <dgm:prSet presAssocID="{C5625C37-2F0E-E048-A997-638D727087BD}" presName="chevron7" presStyleLbl="alignNode1" presStyleIdx="13" presStyleCnt="21"/>
      <dgm:spPr/>
    </dgm:pt>
    <dgm:pt modelId="{7C7EFBCB-AF6A-A54E-8B85-536184467381}" type="pres">
      <dgm:prSet presAssocID="{C5625C37-2F0E-E048-A997-638D727087BD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F1B9E-E7AF-F642-9015-243A63BA8F77}" type="pres">
      <dgm:prSet presAssocID="{059E8168-979C-B049-9A4A-0701F8CB0192}" presName="sibTrans" presStyleCnt="0"/>
      <dgm:spPr/>
    </dgm:pt>
    <dgm:pt modelId="{2FFB318E-EAB3-E942-B857-A27414288E5C}" type="pres">
      <dgm:prSet presAssocID="{4CC4E622-3877-1447-96F9-E9C3C5967DFB}" presName="parenttextcomposite" presStyleCnt="0"/>
      <dgm:spPr/>
    </dgm:pt>
    <dgm:pt modelId="{39A7DB9F-CD86-2445-90DF-B7EA2F16E9AC}" type="pres">
      <dgm:prSet presAssocID="{4CC4E622-3877-1447-96F9-E9C3C5967DFB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453A6-3727-9648-A638-8A420A6C806E}" type="pres">
      <dgm:prSet presAssocID="{4CC4E622-3877-1447-96F9-E9C3C5967DFB}" presName="composite" presStyleCnt="0"/>
      <dgm:spPr/>
    </dgm:pt>
    <dgm:pt modelId="{8C57A913-FC84-4B42-97F1-017F7DF38485}" type="pres">
      <dgm:prSet presAssocID="{4CC4E622-3877-1447-96F9-E9C3C5967DFB}" presName="chevron1" presStyleLbl="alignNode1" presStyleIdx="14" presStyleCnt="21"/>
      <dgm:spPr/>
    </dgm:pt>
    <dgm:pt modelId="{B6569BC6-8557-3143-A594-3285A3CB6AA4}" type="pres">
      <dgm:prSet presAssocID="{4CC4E622-3877-1447-96F9-E9C3C5967DFB}" presName="chevron2" presStyleLbl="alignNode1" presStyleIdx="15" presStyleCnt="21"/>
      <dgm:spPr/>
    </dgm:pt>
    <dgm:pt modelId="{D5DF0663-87D8-0C47-8B89-9665C91894B1}" type="pres">
      <dgm:prSet presAssocID="{4CC4E622-3877-1447-96F9-E9C3C5967DFB}" presName="chevron3" presStyleLbl="alignNode1" presStyleIdx="16" presStyleCnt="21"/>
      <dgm:spPr/>
    </dgm:pt>
    <dgm:pt modelId="{1DD40774-0D9F-C645-8FEB-42F4BCBB6F6F}" type="pres">
      <dgm:prSet presAssocID="{4CC4E622-3877-1447-96F9-E9C3C5967DFB}" presName="chevron4" presStyleLbl="alignNode1" presStyleIdx="17" presStyleCnt="21"/>
      <dgm:spPr/>
    </dgm:pt>
    <dgm:pt modelId="{25926B40-C4F5-FC44-ADB9-CC07DDC3063F}" type="pres">
      <dgm:prSet presAssocID="{4CC4E622-3877-1447-96F9-E9C3C5967DFB}" presName="chevron5" presStyleLbl="alignNode1" presStyleIdx="18" presStyleCnt="21"/>
      <dgm:spPr/>
    </dgm:pt>
    <dgm:pt modelId="{2CB43218-0EB2-2943-B586-9C085E33538D}" type="pres">
      <dgm:prSet presAssocID="{4CC4E622-3877-1447-96F9-E9C3C5967DFB}" presName="chevron6" presStyleLbl="alignNode1" presStyleIdx="19" presStyleCnt="21"/>
      <dgm:spPr/>
    </dgm:pt>
    <dgm:pt modelId="{E395C91D-5574-E04D-A5A4-F21544C10CB7}" type="pres">
      <dgm:prSet presAssocID="{4CC4E622-3877-1447-96F9-E9C3C5967DFB}" presName="chevron7" presStyleLbl="alignNode1" presStyleIdx="20" presStyleCnt="21"/>
      <dgm:spPr/>
    </dgm:pt>
    <dgm:pt modelId="{62DD480D-0A46-6E4B-AD46-9987E3E2DF4E}" type="pres">
      <dgm:prSet presAssocID="{4CC4E622-3877-1447-96F9-E9C3C5967DFB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3CB55E-522A-6749-A84F-FBA0E85AAE19}" type="presOf" srcId="{80C121D5-C611-FF43-9303-F79D0E91AF74}" destId="{8D0AA5B0-B01C-AA41-B7F3-2E923D7A2A9D}" srcOrd="0" destOrd="0" presId="urn:microsoft.com/office/officeart/2008/layout/VerticalAccentList"/>
    <dgm:cxn modelId="{E7A3820A-2420-6B48-B85D-0E1484DA984B}" srcId="{2BA87B5E-F88F-5742-BD82-2BBE127A3E2F}" destId="{4CC4E622-3877-1447-96F9-E9C3C5967DFB}" srcOrd="2" destOrd="0" parTransId="{FAB56673-89C0-9341-BDB7-69BD86FCE068}" sibTransId="{46103866-A14D-BC49-A9F3-EF8E16AFAF23}"/>
    <dgm:cxn modelId="{17D9D51F-9328-694C-8A60-95BFE88BD5A3}" type="presOf" srcId="{78E6F845-A085-7D49-9F81-7B591D85D84E}" destId="{62DD480D-0A46-6E4B-AD46-9987E3E2DF4E}" srcOrd="0" destOrd="0" presId="urn:microsoft.com/office/officeart/2008/layout/VerticalAccentList"/>
    <dgm:cxn modelId="{C1C018D3-9F0C-F346-B1C8-AC0F42152B4A}" type="presOf" srcId="{D79836FC-037C-7441-BE93-3A24340933F4}" destId="{AD28779D-05EB-644C-A3C4-EEA66C4CB997}" srcOrd="0" destOrd="0" presId="urn:microsoft.com/office/officeart/2008/layout/VerticalAccentList"/>
    <dgm:cxn modelId="{3DBDEBDE-A765-064F-A44A-0DA24690B804}" srcId="{D79836FC-037C-7441-BE93-3A24340933F4}" destId="{80C121D5-C611-FF43-9303-F79D0E91AF74}" srcOrd="0" destOrd="0" parTransId="{EB01A0DE-446F-D54B-9C51-56CE06BA1130}" sibTransId="{BACCE993-D484-CE41-A629-187796FFDC12}"/>
    <dgm:cxn modelId="{1BC23EA7-2748-FE4A-B3F1-7E2317D04CA9}" srcId="{2BA87B5E-F88F-5742-BD82-2BBE127A3E2F}" destId="{C5625C37-2F0E-E048-A997-638D727087BD}" srcOrd="1" destOrd="0" parTransId="{AB13DA0F-CDE9-BF46-B75F-7E324A1A04CD}" sibTransId="{059E8168-979C-B049-9A4A-0701F8CB0192}"/>
    <dgm:cxn modelId="{3577D94E-91A6-2D47-96D0-3AEB265D2E91}" srcId="{4CC4E622-3877-1447-96F9-E9C3C5967DFB}" destId="{78E6F845-A085-7D49-9F81-7B591D85D84E}" srcOrd="0" destOrd="0" parTransId="{DC077C61-50E0-4147-9190-3C16A98279B0}" sibTransId="{8D250A04-C60E-1746-AEF7-D292B2EBB508}"/>
    <dgm:cxn modelId="{E3714F68-DF80-3947-ACB2-6AFBC60AD342}" srcId="{2BA87B5E-F88F-5742-BD82-2BBE127A3E2F}" destId="{D79836FC-037C-7441-BE93-3A24340933F4}" srcOrd="0" destOrd="0" parTransId="{54B89B24-74F3-8F41-9CA2-1422A7335FBD}" sibTransId="{E23EC68B-463C-E840-8CE2-EE03C1C97325}"/>
    <dgm:cxn modelId="{560E4070-0D41-6247-97F3-D3503D896687}" srcId="{C5625C37-2F0E-E048-A997-638D727087BD}" destId="{D8145A3B-1429-9E48-A797-60CEB38898E6}" srcOrd="0" destOrd="0" parTransId="{5F2BB584-956C-7C45-AA2A-6429292F6CAF}" sibTransId="{C53B8563-5A53-5747-8015-216ABE918347}"/>
    <dgm:cxn modelId="{B60E17AC-1E0A-E94B-BE80-7CBE5F7DB8C3}" type="presOf" srcId="{D8145A3B-1429-9E48-A797-60CEB38898E6}" destId="{7C7EFBCB-AF6A-A54E-8B85-536184467381}" srcOrd="0" destOrd="0" presId="urn:microsoft.com/office/officeart/2008/layout/VerticalAccentList"/>
    <dgm:cxn modelId="{4828E8FC-247F-FA41-A0A1-0B2D9EFC3DC0}" type="presOf" srcId="{4CC4E622-3877-1447-96F9-E9C3C5967DFB}" destId="{39A7DB9F-CD86-2445-90DF-B7EA2F16E9AC}" srcOrd="0" destOrd="0" presId="urn:microsoft.com/office/officeart/2008/layout/VerticalAccentList"/>
    <dgm:cxn modelId="{66AEF07A-398A-2C4B-8E1D-5F4C302B5E53}" type="presOf" srcId="{2BA87B5E-F88F-5742-BD82-2BBE127A3E2F}" destId="{60BBEFEB-F209-1647-9C7B-9EF5E2B123D6}" srcOrd="0" destOrd="0" presId="urn:microsoft.com/office/officeart/2008/layout/VerticalAccentList"/>
    <dgm:cxn modelId="{8F05B7D3-3306-EB44-9871-C84CB3992489}" type="presOf" srcId="{C5625C37-2F0E-E048-A997-638D727087BD}" destId="{ABFC9B1C-6DBB-E04A-9184-9C4663DA173D}" srcOrd="0" destOrd="0" presId="urn:microsoft.com/office/officeart/2008/layout/VerticalAccentList"/>
    <dgm:cxn modelId="{724A7B02-B12A-C149-9E99-C0EACC414385}" type="presParOf" srcId="{60BBEFEB-F209-1647-9C7B-9EF5E2B123D6}" destId="{2B7E6B32-8A03-2247-9EA4-37BFFB0C111C}" srcOrd="0" destOrd="0" presId="urn:microsoft.com/office/officeart/2008/layout/VerticalAccentList"/>
    <dgm:cxn modelId="{3BF744AA-B57C-984A-AB42-C72201E0D477}" type="presParOf" srcId="{2B7E6B32-8A03-2247-9EA4-37BFFB0C111C}" destId="{AD28779D-05EB-644C-A3C4-EEA66C4CB997}" srcOrd="0" destOrd="0" presId="urn:microsoft.com/office/officeart/2008/layout/VerticalAccentList"/>
    <dgm:cxn modelId="{283C47C3-F2EC-6E40-9DDB-C5536BA76210}" type="presParOf" srcId="{60BBEFEB-F209-1647-9C7B-9EF5E2B123D6}" destId="{4E2AD918-2BE9-494A-8847-AF8C972F7328}" srcOrd="1" destOrd="0" presId="urn:microsoft.com/office/officeart/2008/layout/VerticalAccentList"/>
    <dgm:cxn modelId="{BA409423-86A3-424B-8C6F-7B50C308B10F}" type="presParOf" srcId="{4E2AD918-2BE9-494A-8847-AF8C972F7328}" destId="{3A940BC9-D385-0B41-A2B0-30A9B2DAD3C5}" srcOrd="0" destOrd="0" presId="urn:microsoft.com/office/officeart/2008/layout/VerticalAccentList"/>
    <dgm:cxn modelId="{A8CA375D-B5C2-D245-B13B-D6CD0F2AD892}" type="presParOf" srcId="{4E2AD918-2BE9-494A-8847-AF8C972F7328}" destId="{6C67D5B4-9676-D34F-81DD-C03A6C2852B6}" srcOrd="1" destOrd="0" presId="urn:microsoft.com/office/officeart/2008/layout/VerticalAccentList"/>
    <dgm:cxn modelId="{BAE0502C-D5C1-C34D-ABC8-D8BD78593E8B}" type="presParOf" srcId="{4E2AD918-2BE9-494A-8847-AF8C972F7328}" destId="{B5E3F46A-0AB5-8C48-9C0D-2A5B5D6171B4}" srcOrd="2" destOrd="0" presId="urn:microsoft.com/office/officeart/2008/layout/VerticalAccentList"/>
    <dgm:cxn modelId="{2F53310B-EBF3-E248-8CAC-48D233BBD326}" type="presParOf" srcId="{4E2AD918-2BE9-494A-8847-AF8C972F7328}" destId="{A5E7DE17-F406-7B47-8130-7CDF13CC6F83}" srcOrd="3" destOrd="0" presId="urn:microsoft.com/office/officeart/2008/layout/VerticalAccentList"/>
    <dgm:cxn modelId="{91A8D836-02AF-E747-A3B8-7B2954C314B1}" type="presParOf" srcId="{4E2AD918-2BE9-494A-8847-AF8C972F7328}" destId="{32463FE7-F7F2-A94D-A06E-81730A0149DE}" srcOrd="4" destOrd="0" presId="urn:microsoft.com/office/officeart/2008/layout/VerticalAccentList"/>
    <dgm:cxn modelId="{8FD9D2B4-D5F4-D043-A432-36390DC43EC4}" type="presParOf" srcId="{4E2AD918-2BE9-494A-8847-AF8C972F7328}" destId="{94DDBA1D-8A7B-5D47-93D9-49457F2E3CF2}" srcOrd="5" destOrd="0" presId="urn:microsoft.com/office/officeart/2008/layout/VerticalAccentList"/>
    <dgm:cxn modelId="{B3125049-F76B-8946-8DF4-43CCAC589A2B}" type="presParOf" srcId="{4E2AD918-2BE9-494A-8847-AF8C972F7328}" destId="{B44746C7-817B-1E42-B456-6F8789A859BE}" srcOrd="6" destOrd="0" presId="urn:microsoft.com/office/officeart/2008/layout/VerticalAccentList"/>
    <dgm:cxn modelId="{A56C35AE-55F4-6540-B420-673931C2C9C2}" type="presParOf" srcId="{4E2AD918-2BE9-494A-8847-AF8C972F7328}" destId="{8D0AA5B0-B01C-AA41-B7F3-2E923D7A2A9D}" srcOrd="7" destOrd="0" presId="urn:microsoft.com/office/officeart/2008/layout/VerticalAccentList"/>
    <dgm:cxn modelId="{E626F96C-11BE-3549-A8BD-F34FB1531211}" type="presParOf" srcId="{60BBEFEB-F209-1647-9C7B-9EF5E2B123D6}" destId="{12E3A4F1-2541-6E47-9647-1140672D99AE}" srcOrd="2" destOrd="0" presId="urn:microsoft.com/office/officeart/2008/layout/VerticalAccentList"/>
    <dgm:cxn modelId="{FB09D758-E0DA-A046-8DA0-1CD0875BFE86}" type="presParOf" srcId="{60BBEFEB-F209-1647-9C7B-9EF5E2B123D6}" destId="{5EDDEDCA-AC3E-F74F-AFC0-DDAA4B486815}" srcOrd="3" destOrd="0" presId="urn:microsoft.com/office/officeart/2008/layout/VerticalAccentList"/>
    <dgm:cxn modelId="{6ADBB252-2BBB-EB47-A86D-E496519CB8F4}" type="presParOf" srcId="{5EDDEDCA-AC3E-F74F-AFC0-DDAA4B486815}" destId="{ABFC9B1C-6DBB-E04A-9184-9C4663DA173D}" srcOrd="0" destOrd="0" presId="urn:microsoft.com/office/officeart/2008/layout/VerticalAccentList"/>
    <dgm:cxn modelId="{FBB172F6-5167-C74F-BD85-6CE5FFCC8CB9}" type="presParOf" srcId="{60BBEFEB-F209-1647-9C7B-9EF5E2B123D6}" destId="{B18930F7-23DB-994E-A62B-FC140BF2A3E5}" srcOrd="4" destOrd="0" presId="urn:microsoft.com/office/officeart/2008/layout/VerticalAccentList"/>
    <dgm:cxn modelId="{B4EC23BC-4D29-7044-9085-86864D6C9C5F}" type="presParOf" srcId="{B18930F7-23DB-994E-A62B-FC140BF2A3E5}" destId="{5484914D-A16C-EF42-BB02-2F3D0CFE5F90}" srcOrd="0" destOrd="0" presId="urn:microsoft.com/office/officeart/2008/layout/VerticalAccentList"/>
    <dgm:cxn modelId="{D163E5E8-2F5C-E64D-81C6-9CEFC0907045}" type="presParOf" srcId="{B18930F7-23DB-994E-A62B-FC140BF2A3E5}" destId="{C713ED45-780D-B84C-89B6-2D2753240E02}" srcOrd="1" destOrd="0" presId="urn:microsoft.com/office/officeart/2008/layout/VerticalAccentList"/>
    <dgm:cxn modelId="{6E0A30F7-BC8F-F246-A74B-F64E0F2C8E4E}" type="presParOf" srcId="{B18930F7-23DB-994E-A62B-FC140BF2A3E5}" destId="{63FBA0B0-62E4-5B4A-B65C-A85BF9B01CAF}" srcOrd="2" destOrd="0" presId="urn:microsoft.com/office/officeart/2008/layout/VerticalAccentList"/>
    <dgm:cxn modelId="{23EAF57F-D4D9-C046-B973-F5B237649477}" type="presParOf" srcId="{B18930F7-23DB-994E-A62B-FC140BF2A3E5}" destId="{64D43196-BD22-2B49-9EDC-F8126DCF7DED}" srcOrd="3" destOrd="0" presId="urn:microsoft.com/office/officeart/2008/layout/VerticalAccentList"/>
    <dgm:cxn modelId="{5195C2D0-0093-A246-8F60-1CC80FCD9A1E}" type="presParOf" srcId="{B18930F7-23DB-994E-A62B-FC140BF2A3E5}" destId="{57312FE7-C395-0C43-89D1-25572680B78B}" srcOrd="4" destOrd="0" presId="urn:microsoft.com/office/officeart/2008/layout/VerticalAccentList"/>
    <dgm:cxn modelId="{FD19E7E6-E582-4341-8605-9A91DAF7019A}" type="presParOf" srcId="{B18930F7-23DB-994E-A62B-FC140BF2A3E5}" destId="{C12BBE5E-DE38-F64A-B1CB-305E02B64C68}" srcOrd="5" destOrd="0" presId="urn:microsoft.com/office/officeart/2008/layout/VerticalAccentList"/>
    <dgm:cxn modelId="{4E0BEF8E-B3F6-7547-9C6A-EBE17A944ADF}" type="presParOf" srcId="{B18930F7-23DB-994E-A62B-FC140BF2A3E5}" destId="{6AAA3657-F60D-BD45-BF19-11625C837E3F}" srcOrd="6" destOrd="0" presId="urn:microsoft.com/office/officeart/2008/layout/VerticalAccentList"/>
    <dgm:cxn modelId="{3D719CA9-A90F-DD47-A64F-3958FBD044E7}" type="presParOf" srcId="{B18930F7-23DB-994E-A62B-FC140BF2A3E5}" destId="{7C7EFBCB-AF6A-A54E-8B85-536184467381}" srcOrd="7" destOrd="0" presId="urn:microsoft.com/office/officeart/2008/layout/VerticalAccentList"/>
    <dgm:cxn modelId="{743B95C4-333C-9A42-AF07-50C7989AC734}" type="presParOf" srcId="{60BBEFEB-F209-1647-9C7B-9EF5E2B123D6}" destId="{E35F1B9E-E7AF-F642-9015-243A63BA8F77}" srcOrd="5" destOrd="0" presId="urn:microsoft.com/office/officeart/2008/layout/VerticalAccentList"/>
    <dgm:cxn modelId="{F167DF7B-FB85-BB40-A28C-39911D062C4B}" type="presParOf" srcId="{60BBEFEB-F209-1647-9C7B-9EF5E2B123D6}" destId="{2FFB318E-EAB3-E942-B857-A27414288E5C}" srcOrd="6" destOrd="0" presId="urn:microsoft.com/office/officeart/2008/layout/VerticalAccentList"/>
    <dgm:cxn modelId="{A1B73D7A-D862-384A-9B1C-56D5DBE45480}" type="presParOf" srcId="{2FFB318E-EAB3-E942-B857-A27414288E5C}" destId="{39A7DB9F-CD86-2445-90DF-B7EA2F16E9AC}" srcOrd="0" destOrd="0" presId="urn:microsoft.com/office/officeart/2008/layout/VerticalAccentList"/>
    <dgm:cxn modelId="{BA449CDA-BB9E-A24F-8EBE-F592F31030B7}" type="presParOf" srcId="{60BBEFEB-F209-1647-9C7B-9EF5E2B123D6}" destId="{E2C453A6-3727-9648-A638-8A420A6C806E}" srcOrd="7" destOrd="0" presId="urn:microsoft.com/office/officeart/2008/layout/VerticalAccentList"/>
    <dgm:cxn modelId="{D6C230FD-7400-C444-8380-01F186F26039}" type="presParOf" srcId="{E2C453A6-3727-9648-A638-8A420A6C806E}" destId="{8C57A913-FC84-4B42-97F1-017F7DF38485}" srcOrd="0" destOrd="0" presId="urn:microsoft.com/office/officeart/2008/layout/VerticalAccentList"/>
    <dgm:cxn modelId="{64FB3BD5-7831-3545-AEB1-6E3A96B1A06C}" type="presParOf" srcId="{E2C453A6-3727-9648-A638-8A420A6C806E}" destId="{B6569BC6-8557-3143-A594-3285A3CB6AA4}" srcOrd="1" destOrd="0" presId="urn:microsoft.com/office/officeart/2008/layout/VerticalAccentList"/>
    <dgm:cxn modelId="{4D283AA6-DF91-334D-A491-CF798B7817E0}" type="presParOf" srcId="{E2C453A6-3727-9648-A638-8A420A6C806E}" destId="{D5DF0663-87D8-0C47-8B89-9665C91894B1}" srcOrd="2" destOrd="0" presId="urn:microsoft.com/office/officeart/2008/layout/VerticalAccentList"/>
    <dgm:cxn modelId="{FE2AF5C5-3821-E44B-915E-7FB57783603C}" type="presParOf" srcId="{E2C453A6-3727-9648-A638-8A420A6C806E}" destId="{1DD40774-0D9F-C645-8FEB-42F4BCBB6F6F}" srcOrd="3" destOrd="0" presId="urn:microsoft.com/office/officeart/2008/layout/VerticalAccentList"/>
    <dgm:cxn modelId="{FC8336A8-35CD-EC45-8F98-E72BE47F0634}" type="presParOf" srcId="{E2C453A6-3727-9648-A638-8A420A6C806E}" destId="{25926B40-C4F5-FC44-ADB9-CC07DDC3063F}" srcOrd="4" destOrd="0" presId="urn:microsoft.com/office/officeart/2008/layout/VerticalAccentList"/>
    <dgm:cxn modelId="{B81E78CC-06AC-7940-A2E0-CDF7F8AEC8CA}" type="presParOf" srcId="{E2C453A6-3727-9648-A638-8A420A6C806E}" destId="{2CB43218-0EB2-2943-B586-9C085E33538D}" srcOrd="5" destOrd="0" presId="urn:microsoft.com/office/officeart/2008/layout/VerticalAccentList"/>
    <dgm:cxn modelId="{4E899A52-E7D5-204C-9B2A-DFE6F6A1A48F}" type="presParOf" srcId="{E2C453A6-3727-9648-A638-8A420A6C806E}" destId="{E395C91D-5574-E04D-A5A4-F21544C10CB7}" srcOrd="6" destOrd="0" presId="urn:microsoft.com/office/officeart/2008/layout/VerticalAccentList"/>
    <dgm:cxn modelId="{A66413FB-1366-8943-B3CF-4303A6AADBA9}" type="presParOf" srcId="{E2C453A6-3727-9648-A638-8A420A6C806E}" destId="{62DD480D-0A46-6E4B-AD46-9987E3E2DF4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8779D-05EB-644C-A3C4-EEA66C4CB997}">
      <dsp:nvSpPr>
        <dsp:cNvPr id="0" name=""/>
        <dsp:cNvSpPr/>
      </dsp:nvSpPr>
      <dsp:spPr>
        <a:xfrm>
          <a:off x="495920" y="331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495920" y="331"/>
        <a:ext cx="4736306" cy="430573"/>
      </dsp:txXfrm>
    </dsp:sp>
    <dsp:sp modelId="{3A940BC9-D385-0B41-A2B0-30A9B2DAD3C5}">
      <dsp:nvSpPr>
        <dsp:cNvPr id="0" name=""/>
        <dsp:cNvSpPr/>
      </dsp:nvSpPr>
      <dsp:spPr>
        <a:xfrm>
          <a:off x="495920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7D5B4-9676-D34F-81DD-C03A6C2852B6}">
      <dsp:nvSpPr>
        <dsp:cNvPr id="0" name=""/>
        <dsp:cNvSpPr/>
      </dsp:nvSpPr>
      <dsp:spPr>
        <a:xfrm>
          <a:off x="1161634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0261"/>
                <a:satOff val="-112"/>
                <a:lumOff val="12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0261"/>
                <a:satOff val="-112"/>
                <a:lumOff val="12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0261"/>
                <a:satOff val="-112"/>
                <a:lumOff val="127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0261"/>
              <a:satOff val="-112"/>
              <a:lumOff val="12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E3F46A-0AB5-8C48-9C0D-2A5B5D6171B4}">
      <dsp:nvSpPr>
        <dsp:cNvPr id="0" name=""/>
        <dsp:cNvSpPr/>
      </dsp:nvSpPr>
      <dsp:spPr>
        <a:xfrm>
          <a:off x="1827874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20522"/>
                <a:satOff val="-224"/>
                <a:lumOff val="2558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"/>
                <a:satOff val="-224"/>
                <a:lumOff val="2558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"/>
                <a:satOff val="-224"/>
                <a:lumOff val="255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20522"/>
              <a:satOff val="-224"/>
              <a:lumOff val="25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E7DE17-F406-7B47-8130-7CDF13CC6F83}">
      <dsp:nvSpPr>
        <dsp:cNvPr id="0" name=""/>
        <dsp:cNvSpPr/>
      </dsp:nvSpPr>
      <dsp:spPr>
        <a:xfrm>
          <a:off x="2493589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30783"/>
                <a:satOff val="-336"/>
                <a:lumOff val="3837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30783"/>
                <a:satOff val="-336"/>
                <a:lumOff val="3837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30783"/>
                <a:satOff val="-336"/>
                <a:lumOff val="383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30783"/>
              <a:satOff val="-336"/>
              <a:lumOff val="38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63FE7-F7F2-A94D-A06E-81730A0149DE}">
      <dsp:nvSpPr>
        <dsp:cNvPr id="0" name=""/>
        <dsp:cNvSpPr/>
      </dsp:nvSpPr>
      <dsp:spPr>
        <a:xfrm>
          <a:off x="3159829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41044"/>
                <a:satOff val="-448"/>
                <a:lumOff val="5116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41044"/>
                <a:satOff val="-448"/>
                <a:lumOff val="5116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41044"/>
                <a:satOff val="-448"/>
                <a:lumOff val="511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41044"/>
              <a:satOff val="-448"/>
              <a:lumOff val="511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DBA1D-8A7B-5D47-93D9-49457F2E3CF2}">
      <dsp:nvSpPr>
        <dsp:cNvPr id="0" name=""/>
        <dsp:cNvSpPr/>
      </dsp:nvSpPr>
      <dsp:spPr>
        <a:xfrm>
          <a:off x="3825543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51305"/>
                <a:satOff val="-559"/>
                <a:lumOff val="6395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51305"/>
                <a:satOff val="-559"/>
                <a:lumOff val="6395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51305"/>
                <a:satOff val="-559"/>
                <a:lumOff val="639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51305"/>
              <a:satOff val="-559"/>
              <a:lumOff val="639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4746C7-817B-1E42-B456-6F8789A859BE}">
      <dsp:nvSpPr>
        <dsp:cNvPr id="0" name=""/>
        <dsp:cNvSpPr/>
      </dsp:nvSpPr>
      <dsp:spPr>
        <a:xfrm>
          <a:off x="4491784" y="430905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61566"/>
                <a:satOff val="-671"/>
                <a:lumOff val="7674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61566"/>
                <a:satOff val="-671"/>
                <a:lumOff val="7674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61566"/>
                <a:satOff val="-671"/>
                <a:lumOff val="767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61566"/>
              <a:satOff val="-671"/>
              <a:lumOff val="767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0AA5B0-B01C-AA41-B7F3-2E923D7A2A9D}">
      <dsp:nvSpPr>
        <dsp:cNvPr id="0" name=""/>
        <dsp:cNvSpPr/>
      </dsp:nvSpPr>
      <dsp:spPr>
        <a:xfrm>
          <a:off x="495920" y="518614"/>
          <a:ext cx="4797878" cy="70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试用期（</a:t>
          </a:r>
          <a:r>
            <a:rPr lang="en-US" altLang="zh-CN" sz="1600" kern="1200" dirty="0" smtClean="0"/>
            <a:t>201603-201606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495920" y="518614"/>
        <a:ext cx="4797878" cy="701675"/>
      </dsp:txXfrm>
    </dsp:sp>
    <dsp:sp modelId="{ABFC9B1C-6DBB-E04A-9184-9C4663DA173D}">
      <dsp:nvSpPr>
        <dsp:cNvPr id="0" name=""/>
        <dsp:cNvSpPr/>
      </dsp:nvSpPr>
      <dsp:spPr>
        <a:xfrm>
          <a:off x="495920" y="1378166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495920" y="1378166"/>
        <a:ext cx="4736306" cy="430573"/>
      </dsp:txXfrm>
    </dsp:sp>
    <dsp:sp modelId="{5484914D-A16C-EF42-BB02-2F3D0CFE5F90}">
      <dsp:nvSpPr>
        <dsp:cNvPr id="0" name=""/>
        <dsp:cNvSpPr/>
      </dsp:nvSpPr>
      <dsp:spPr>
        <a:xfrm>
          <a:off x="495920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71827"/>
                <a:satOff val="-783"/>
                <a:lumOff val="8953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71827"/>
                <a:satOff val="-783"/>
                <a:lumOff val="8953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71827"/>
                <a:satOff val="-783"/>
                <a:lumOff val="895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71827"/>
              <a:satOff val="-783"/>
              <a:lumOff val="895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13ED45-780D-B84C-89B6-2D2753240E02}">
      <dsp:nvSpPr>
        <dsp:cNvPr id="0" name=""/>
        <dsp:cNvSpPr/>
      </dsp:nvSpPr>
      <dsp:spPr>
        <a:xfrm>
          <a:off x="1161634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82088"/>
                <a:satOff val="-895"/>
                <a:lumOff val="10232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82088"/>
                <a:satOff val="-895"/>
                <a:lumOff val="10232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82088"/>
                <a:satOff val="-895"/>
                <a:lumOff val="1023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82088"/>
              <a:satOff val="-895"/>
              <a:lumOff val="1023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A0B0-62E4-5B4A-B65C-A85BF9B01CAF}">
      <dsp:nvSpPr>
        <dsp:cNvPr id="0" name=""/>
        <dsp:cNvSpPr/>
      </dsp:nvSpPr>
      <dsp:spPr>
        <a:xfrm>
          <a:off x="1827874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92349"/>
                <a:satOff val="-1007"/>
                <a:lumOff val="11511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92349"/>
                <a:satOff val="-1007"/>
                <a:lumOff val="11511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92349"/>
                <a:satOff val="-1007"/>
                <a:lumOff val="1151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92349"/>
              <a:satOff val="-1007"/>
              <a:lumOff val="1151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43196-BD22-2B49-9EDC-F8126DCF7DED}">
      <dsp:nvSpPr>
        <dsp:cNvPr id="0" name=""/>
        <dsp:cNvSpPr/>
      </dsp:nvSpPr>
      <dsp:spPr>
        <a:xfrm>
          <a:off x="2493589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02610"/>
                <a:satOff val="-1119"/>
                <a:lumOff val="1278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02610"/>
                <a:satOff val="-1119"/>
                <a:lumOff val="1278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02610"/>
                <a:satOff val="-1119"/>
                <a:lumOff val="1278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12FE7-C395-0C43-89D1-25572680B78B}">
      <dsp:nvSpPr>
        <dsp:cNvPr id="0" name=""/>
        <dsp:cNvSpPr/>
      </dsp:nvSpPr>
      <dsp:spPr>
        <a:xfrm>
          <a:off x="3159829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12872"/>
                <a:satOff val="-1231"/>
                <a:lumOff val="14068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12872"/>
                <a:satOff val="-1231"/>
                <a:lumOff val="14068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12872"/>
                <a:satOff val="-1231"/>
                <a:lumOff val="1406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12872"/>
              <a:satOff val="-1231"/>
              <a:lumOff val="1406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2BBE5E-DE38-F64A-B1CB-305E02B64C68}">
      <dsp:nvSpPr>
        <dsp:cNvPr id="0" name=""/>
        <dsp:cNvSpPr/>
      </dsp:nvSpPr>
      <dsp:spPr>
        <a:xfrm>
          <a:off x="3825543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23133"/>
                <a:satOff val="-1343"/>
                <a:lumOff val="15347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23133"/>
                <a:satOff val="-1343"/>
                <a:lumOff val="15347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23133"/>
                <a:satOff val="-1343"/>
                <a:lumOff val="1534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23133"/>
              <a:satOff val="-1343"/>
              <a:lumOff val="153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A3657-F60D-BD45-BF19-11625C837E3F}">
      <dsp:nvSpPr>
        <dsp:cNvPr id="0" name=""/>
        <dsp:cNvSpPr/>
      </dsp:nvSpPr>
      <dsp:spPr>
        <a:xfrm>
          <a:off x="4491784" y="1808739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33394"/>
                <a:satOff val="-1455"/>
                <a:lumOff val="16626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33394"/>
                <a:satOff val="-1455"/>
                <a:lumOff val="16626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33394"/>
                <a:satOff val="-1455"/>
                <a:lumOff val="1662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33394"/>
              <a:satOff val="-1455"/>
              <a:lumOff val="166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7EFBCB-AF6A-A54E-8B85-536184467381}">
      <dsp:nvSpPr>
        <dsp:cNvPr id="0" name=""/>
        <dsp:cNvSpPr/>
      </dsp:nvSpPr>
      <dsp:spPr>
        <a:xfrm>
          <a:off x="495920" y="1896449"/>
          <a:ext cx="4797878" cy="70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102610"/>
              <a:satOff val="-1119"/>
              <a:lumOff val="127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过渡期（</a:t>
          </a:r>
          <a:r>
            <a:rPr lang="en-US" altLang="zh-CN" sz="1600" kern="1200" dirty="0" smtClean="0"/>
            <a:t>201606-201611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495920" y="1896449"/>
        <a:ext cx="4797878" cy="701675"/>
      </dsp:txXfrm>
    </dsp:sp>
    <dsp:sp modelId="{39A7DB9F-CD86-2445-90DF-B7EA2F16E9AC}">
      <dsp:nvSpPr>
        <dsp:cNvPr id="0" name=""/>
        <dsp:cNvSpPr/>
      </dsp:nvSpPr>
      <dsp:spPr>
        <a:xfrm>
          <a:off x="495920" y="2756001"/>
          <a:ext cx="4736306" cy="43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495920" y="2756001"/>
        <a:ext cx="4736306" cy="430573"/>
      </dsp:txXfrm>
    </dsp:sp>
    <dsp:sp modelId="{8C57A913-FC84-4B42-97F1-017F7DF38485}">
      <dsp:nvSpPr>
        <dsp:cNvPr id="0" name=""/>
        <dsp:cNvSpPr/>
      </dsp:nvSpPr>
      <dsp:spPr>
        <a:xfrm>
          <a:off x="495920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43655"/>
                <a:satOff val="-1567"/>
                <a:lumOff val="17905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43655"/>
                <a:satOff val="-1567"/>
                <a:lumOff val="17905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43655"/>
                <a:satOff val="-1567"/>
                <a:lumOff val="1790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43655"/>
              <a:satOff val="-1567"/>
              <a:lumOff val="1790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69BC6-8557-3143-A594-3285A3CB6AA4}">
      <dsp:nvSpPr>
        <dsp:cNvPr id="0" name=""/>
        <dsp:cNvSpPr/>
      </dsp:nvSpPr>
      <dsp:spPr>
        <a:xfrm>
          <a:off x="1161634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53916"/>
                <a:satOff val="-1678"/>
                <a:lumOff val="19184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53916"/>
                <a:satOff val="-1678"/>
                <a:lumOff val="19184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53916"/>
                <a:satOff val="-1678"/>
                <a:lumOff val="1918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53916"/>
              <a:satOff val="-1678"/>
              <a:lumOff val="1918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DF0663-87D8-0C47-8B89-9665C91894B1}">
      <dsp:nvSpPr>
        <dsp:cNvPr id="0" name=""/>
        <dsp:cNvSpPr/>
      </dsp:nvSpPr>
      <dsp:spPr>
        <a:xfrm>
          <a:off x="1827874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64177"/>
                <a:satOff val="-1790"/>
                <a:lumOff val="20463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64177"/>
                <a:satOff val="-1790"/>
                <a:lumOff val="20463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64177"/>
                <a:satOff val="-1790"/>
                <a:lumOff val="2046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64177"/>
              <a:satOff val="-1790"/>
              <a:lumOff val="204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D40774-0D9F-C645-8FEB-42F4BCBB6F6F}">
      <dsp:nvSpPr>
        <dsp:cNvPr id="0" name=""/>
        <dsp:cNvSpPr/>
      </dsp:nvSpPr>
      <dsp:spPr>
        <a:xfrm>
          <a:off x="2493589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74438"/>
                <a:satOff val="-1902"/>
                <a:lumOff val="21742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74438"/>
                <a:satOff val="-1902"/>
                <a:lumOff val="21742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74438"/>
                <a:satOff val="-1902"/>
                <a:lumOff val="2174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74438"/>
              <a:satOff val="-1902"/>
              <a:lumOff val="217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26B40-C4F5-FC44-ADB9-CC07DDC3063F}">
      <dsp:nvSpPr>
        <dsp:cNvPr id="0" name=""/>
        <dsp:cNvSpPr/>
      </dsp:nvSpPr>
      <dsp:spPr>
        <a:xfrm>
          <a:off x="3159829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84699"/>
                <a:satOff val="-2014"/>
                <a:lumOff val="23021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84699"/>
                <a:satOff val="-2014"/>
                <a:lumOff val="23021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84699"/>
                <a:satOff val="-2014"/>
                <a:lumOff val="2302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84699"/>
              <a:satOff val="-2014"/>
              <a:lumOff val="23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B43218-0EB2-2943-B586-9C085E33538D}">
      <dsp:nvSpPr>
        <dsp:cNvPr id="0" name=""/>
        <dsp:cNvSpPr/>
      </dsp:nvSpPr>
      <dsp:spPr>
        <a:xfrm>
          <a:off x="3825543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194960"/>
                <a:satOff val="-2126"/>
                <a:lumOff val="2430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94960"/>
                <a:satOff val="-2126"/>
                <a:lumOff val="2430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94960"/>
                <a:satOff val="-2126"/>
                <a:lumOff val="2430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194960"/>
              <a:satOff val="-2126"/>
              <a:lumOff val="243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95C91D-5574-E04D-A5A4-F21544C10CB7}">
      <dsp:nvSpPr>
        <dsp:cNvPr id="0" name=""/>
        <dsp:cNvSpPr/>
      </dsp:nvSpPr>
      <dsp:spPr>
        <a:xfrm>
          <a:off x="4491784" y="3186574"/>
          <a:ext cx="1108295" cy="877093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1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DD480D-0A46-6E4B-AD46-9987E3E2DF4E}">
      <dsp:nvSpPr>
        <dsp:cNvPr id="0" name=""/>
        <dsp:cNvSpPr/>
      </dsp:nvSpPr>
      <dsp:spPr>
        <a:xfrm>
          <a:off x="495920" y="3274283"/>
          <a:ext cx="4797878" cy="70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稳定期（</a:t>
          </a:r>
          <a:r>
            <a:rPr lang="en-US" altLang="zh-CN" sz="1600" kern="1200" dirty="0" smtClean="0"/>
            <a:t>201611-201703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495920" y="3274283"/>
        <a:ext cx="4797878" cy="70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C9EB8-B4D2-864F-AD34-69BBF69A8419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D10B7-409C-AC4C-B3FA-8B91674655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100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D7A2-54DF-2142-92FE-92A29C146262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D74A-4A48-DB42-84F9-C3C12623FE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59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6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43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43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5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5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5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5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ED74A-4A48-DB42-84F9-C3C12623FE8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1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2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4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3FBA2CB-DCD4-47C1-88B6-4BD866713DB7}" type="datetimeFigureOut">
              <a:rPr lang="zh-CN" altLang="en-US" smtClean="0"/>
              <a:pPr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00E72F4-6413-4009-96B9-F662FE3A3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21575" y="2294793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300" dirty="0" smtClean="0">
                <a:solidFill>
                  <a:schemeClr val="bg1"/>
                </a:solidFill>
              </a:rPr>
              <a:t>工作汇报</a:t>
            </a:r>
            <a:endParaRPr kumimoji="1" lang="zh-CN" altLang="en-US" sz="33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2147" y="3860060"/>
            <a:ext cx="6335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50" dirty="0" smtClean="0">
                <a:solidFill>
                  <a:schemeClr val="bg1"/>
                </a:solidFill>
              </a:rPr>
              <a:t>郑</a:t>
            </a:r>
            <a:r>
              <a:rPr kumimoji="1" lang="en-US" altLang="zh-CN" sz="1350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sz="1350" dirty="0" smtClean="0">
                <a:solidFill>
                  <a:schemeClr val="bg1"/>
                </a:solidFill>
              </a:rPr>
              <a:t>波</a:t>
            </a:r>
            <a:endParaRPr kumimoji="1"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18240" y="2739838"/>
            <a:ext cx="17075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300" dirty="0">
                <a:solidFill>
                  <a:schemeClr val="bg1"/>
                </a:solidFill>
              </a:rPr>
              <a:t>Thanks</a:t>
            </a:r>
            <a:endParaRPr kumimoji="1" lang="zh-CN" alt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26969" y="344914"/>
            <a:ext cx="1589210" cy="4068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 smtClean="0">
                <a:solidFill>
                  <a:srgbClr val="312E48"/>
                </a:solidFill>
              </a:rPr>
              <a:t>自我介绍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371600" y="1190218"/>
            <a:ext cx="6400800" cy="451882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生物专业硕士研究生，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月之前，一直从事生物科学研究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016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月加入驻云，从事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工作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solidFill>
                  <a:srgbClr val="FF0000"/>
                </a:solidFill>
              </a:rPr>
              <a:t>2016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年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月之前，掌握技术：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kumimoji="1"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相关技术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371600" y="1190218"/>
            <a:ext cx="6400800" cy="451882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916679986"/>
              </p:ext>
            </p:extLst>
          </p:nvPr>
        </p:nvGraphicFramePr>
        <p:xfrm>
          <a:off x="1493520" y="889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26968" y="344914"/>
            <a:ext cx="3168720" cy="4068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312E48"/>
                </a:solidFill>
              </a:rPr>
              <a:t>试用期（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2016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年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3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月至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月）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1190218"/>
            <a:ext cx="6400800" cy="14575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371599" y="1190218"/>
            <a:ext cx="6653213" cy="451882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适应新的工作环境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学习新的知识：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、阿里云基础知识以及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开发环境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参与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政务云和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CBIS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通过阿里云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ACP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认证考试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逐渐熟悉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CBIS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和政务云项目开发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的开发流程以及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版本控制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125" y="1008614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工作内容：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46125" y="3044024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工作</a:t>
            </a:r>
            <a:r>
              <a:rPr kumimoji="1" lang="zh-CN" altLang="en-US" sz="1400" dirty="0" smtClean="0"/>
              <a:t>总结</a:t>
            </a:r>
            <a:r>
              <a:rPr kumimoji="1" lang="zh-CN" altLang="en-US" sz="1400" dirty="0" smtClean="0"/>
              <a:t>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83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26968" y="344914"/>
            <a:ext cx="3168720" cy="4068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312E48"/>
                </a:solidFill>
              </a:rPr>
              <a:t>过渡期（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2016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年</a:t>
            </a:r>
            <a:r>
              <a:rPr kumimoji="1" lang="en-US" altLang="zh-CN" sz="1800" dirty="0">
                <a:solidFill>
                  <a:srgbClr val="312E48"/>
                </a:solidFill>
              </a:rPr>
              <a:t>6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月至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1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1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月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）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1190218"/>
            <a:ext cx="6400800" cy="14575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371599" y="1190218"/>
            <a:ext cx="6653213" cy="45188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政务云项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目维护和开发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，以及基础的运维工作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en-US" sz="1300" dirty="0" smtClean="0">
                <a:solidFill>
                  <a:srgbClr val="FF0000"/>
                </a:solidFill>
              </a:rPr>
              <a:t>云上贵州</a:t>
            </a:r>
            <a:endParaRPr kumimoji="1" lang="en-US" altLang="zh-CN" sz="13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rgbClr val="FF0000"/>
                </a:solidFill>
              </a:rPr>
              <a:t>华通云</a:t>
            </a:r>
            <a:endParaRPr kumimoji="1" lang="en-US" altLang="zh-CN" sz="13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安徽政务云</a:t>
            </a:r>
            <a:endParaRPr kumimoji="1"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河南、甘肃政务云</a:t>
            </a:r>
            <a:endParaRPr kumimoji="1"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万国CBIS系统开发</a:t>
            </a:r>
            <a:endParaRPr kumimoji="1"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nodejs中间层开发</a:t>
            </a:r>
            <a:endParaRPr kumimoji="1" lang="en-US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逐渐熟悉政务云系统，并能够独立开发和维护，能够快速解决系统出现的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熟练掌握项目开发所用技术</a:t>
            </a:r>
            <a:r>
              <a:rPr kumimoji="1"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r>
              <a:rPr kumimoji="1"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，并逐渐熟悉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6125" y="1017387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工作内容：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898525" y="4045067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工作总结：</a:t>
            </a:r>
            <a:r>
              <a:rPr kumimoji="1" lang="en-US" altLang="zh-CN" sz="1400" dirty="0" smtClean="0"/>
              <a:t>                                                                 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1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12006886"/>
              </p:ext>
            </p:extLst>
          </p:nvPr>
        </p:nvGraphicFramePr>
        <p:xfrm>
          <a:off x="0" y="878840"/>
          <a:ext cx="4165600" cy="249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13425652"/>
              </p:ext>
            </p:extLst>
          </p:nvPr>
        </p:nvGraphicFramePr>
        <p:xfrm>
          <a:off x="0" y="3571240"/>
          <a:ext cx="4165600" cy="253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45540395"/>
              </p:ext>
            </p:extLst>
          </p:nvPr>
        </p:nvGraphicFramePr>
        <p:xfrm>
          <a:off x="4297680" y="797560"/>
          <a:ext cx="4328160" cy="252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22754295"/>
              </p:ext>
            </p:extLst>
          </p:nvPr>
        </p:nvGraphicFramePr>
        <p:xfrm>
          <a:off x="4572000" y="3571240"/>
          <a:ext cx="4053840" cy="253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矩形 1"/>
          <p:cNvSpPr/>
          <p:nvPr/>
        </p:nvSpPr>
        <p:spPr>
          <a:xfrm>
            <a:off x="2006600" y="545584"/>
            <a:ext cx="5516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$</a:t>
            </a:r>
            <a:r>
              <a:rPr lang="zh-CN" altLang="en-US" sz="1100" dirty="0" smtClean="0"/>
              <a:t> </a:t>
            </a:r>
            <a:r>
              <a:rPr lang="en-US" altLang="zh-CN" sz="1100" dirty="0" err="1" smtClean="0"/>
              <a:t>git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shortlog</a:t>
            </a:r>
            <a:r>
              <a:rPr lang="en-US" altLang="zh-CN" sz="1100" dirty="0"/>
              <a:t> -</a:t>
            </a:r>
            <a:r>
              <a:rPr lang="en-US" altLang="zh-CN" sz="1100" dirty="0" err="1"/>
              <a:t>sn</a:t>
            </a:r>
            <a:r>
              <a:rPr lang="en-US" altLang="zh-CN" sz="1100" dirty="0"/>
              <a:t> --before="30 Nov 2016" --since="30 May 2016"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362631" y="19815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13320" y="111547"/>
            <a:ext cx="3626520" cy="4068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800" dirty="0" smtClean="0">
                <a:solidFill>
                  <a:srgbClr val="312E48"/>
                </a:solidFill>
              </a:rPr>
              <a:t>Commit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 number summary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26968" y="344914"/>
            <a:ext cx="3484632" cy="406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1800" dirty="0" smtClean="0">
                <a:solidFill>
                  <a:srgbClr val="312E48"/>
                </a:solidFill>
              </a:rPr>
              <a:t>稳定期（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2016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年</a:t>
            </a:r>
            <a:r>
              <a:rPr kumimoji="1" lang="zh-CN" altLang="zh-CN" sz="1800" dirty="0" smtClean="0">
                <a:solidFill>
                  <a:srgbClr val="312E48"/>
                </a:solidFill>
              </a:rPr>
              <a:t>1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2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月至</a:t>
            </a:r>
            <a:r>
              <a:rPr kumimoji="1" lang="zh-CN" altLang="zh-CN" sz="1800" dirty="0" smtClean="0">
                <a:solidFill>
                  <a:srgbClr val="312E48"/>
                </a:solidFill>
              </a:rPr>
              <a:t>2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017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年</a:t>
            </a:r>
            <a:r>
              <a:rPr kumimoji="1" lang="en-US" altLang="zh-CN" sz="1800" dirty="0" smtClean="0">
                <a:solidFill>
                  <a:srgbClr val="312E48"/>
                </a:solidFill>
              </a:rPr>
              <a:t>3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月</a:t>
            </a:r>
            <a:r>
              <a:rPr kumimoji="1" lang="zh-CN" altLang="en-US" sz="1800" dirty="0" smtClean="0">
                <a:solidFill>
                  <a:srgbClr val="312E48"/>
                </a:solidFill>
              </a:rPr>
              <a:t>）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1190218"/>
            <a:ext cx="6400800" cy="14575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371599" y="1190218"/>
            <a:ext cx="6653213" cy="45188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Zstack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混合云项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云主机的申请、审批、开通及管理</a:t>
            </a:r>
          </a:p>
          <a:p>
            <a:pPr lvl="1">
              <a:lnSpc>
                <a:spcPct val="150000"/>
              </a:lnSpc>
            </a:pPr>
            <a:r>
              <a:rPr kumimoji="1" lang="en-US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混合云演示环境的部署</a:t>
            </a:r>
            <a:endParaRPr kumimoji="1"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新华网专有云项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项目优化：</a:t>
            </a:r>
            <a:r>
              <a:rPr kumimoji="1" lang="en-US" altLang="zh-CN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crontab</a:t>
            </a: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任务、配置文件、权限模块等</a:t>
            </a:r>
            <a:endParaRPr kumimoji="1"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kumimoji="1"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修复</a:t>
            </a:r>
            <a:endParaRPr kumimoji="1"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云平台接口开发，对接云平台</a:t>
            </a:r>
            <a:endParaRPr kumimoji="1"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预发和正式环境部署，</a:t>
            </a:r>
            <a:endParaRPr kumimoji="1" lang="en-US" altLang="en-US" sz="1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zstack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，完成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zstack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混合云的基础开发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承担新华网项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目后端开发工作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能够独立承担</a:t>
            </a:r>
            <a:r>
              <a:rPr kumimoji="1"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项目开发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6125" y="1017387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工作内容：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46125" y="4198288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工作总结：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2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26968" y="344914"/>
            <a:ext cx="3168720" cy="4068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kumimoji="1" lang="en-US" altLang="en-US" sz="1800" dirty="0" smtClean="0">
                <a:solidFill>
                  <a:srgbClr val="312E48"/>
                </a:solidFill>
              </a:rPr>
              <a:t>个人成长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1190218"/>
            <a:ext cx="6400800" cy="14575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11641192"/>
              </p:ext>
            </p:extLst>
          </p:nvPr>
        </p:nvGraphicFramePr>
        <p:xfrm>
          <a:off x="1198880" y="807620"/>
          <a:ext cx="7193280" cy="448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线箭头连接符 8"/>
          <p:cNvCxnSpPr/>
          <p:nvPr/>
        </p:nvCxnSpPr>
        <p:spPr>
          <a:xfrm>
            <a:off x="5049520" y="5338930"/>
            <a:ext cx="0" cy="376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94480" y="5806390"/>
            <a:ext cx="2540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Java</a:t>
            </a:r>
            <a:r>
              <a:rPr kumimoji="1" lang="zh-CN" altLang="zh-CN" sz="1600" dirty="0" smtClean="0"/>
              <a:t>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docker</a:t>
            </a:r>
            <a:r>
              <a:rPr kumimoji="1" lang="zh-CN" altLang="en-US" sz="1600" dirty="0" smtClean="0"/>
              <a:t>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5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426968" y="344914"/>
            <a:ext cx="3484632" cy="4068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kumimoji="1" lang="en-US" altLang="en-US" sz="1800" dirty="0" smtClean="0">
                <a:solidFill>
                  <a:srgbClr val="312E48"/>
                </a:solidFill>
              </a:rPr>
              <a:t>未来</a:t>
            </a:r>
            <a:endParaRPr kumimoji="1" lang="zh-CN" altLang="en-US" sz="1800" dirty="0">
              <a:solidFill>
                <a:srgbClr val="312E4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71" y="431830"/>
            <a:ext cx="28339" cy="197827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371600" y="1190218"/>
            <a:ext cx="6400800" cy="145756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90879" y="946378"/>
            <a:ext cx="6653213" cy="451882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继续深入学习已掌握的技术，提升个人综合能力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加强对web前端技术的学习</a:t>
            </a:r>
            <a:endParaRPr kumimoji="1"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加强对云计算技术的学习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AutoNum type="arabicPeriod"/>
            </a:pPr>
            <a:r>
              <a:rPr kumimoji="1"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加强对程序架构和设计模式的</a:t>
            </a:r>
            <a:r>
              <a:rPr kumimoji="1"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</a:t>
            </a:r>
            <a:endParaRPr kumimoji="1"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成为一名全栈web开发工程师</a:t>
            </a:r>
            <a:endParaRPr kumimoji="1"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1" id="{5730B4E8-126A-5649-BEA6-F1F8B3F1A48C}" vid="{4B7E93F8-5AE4-0E4B-96C5-5B89543DE91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6612</TotalTime>
  <Words>336</Words>
  <Application>Microsoft Macintosh PowerPoint</Application>
  <PresentationFormat>全屏显示(4:3)</PresentationFormat>
  <Paragraphs>77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默认主题</vt:lpstr>
      <vt:lpstr>PowerPoint 演示文稿</vt:lpstr>
      <vt:lpstr>PowerPoint 演示文稿</vt:lpstr>
      <vt:lpstr>PowerPoint 演示文稿</vt:lpstr>
      <vt:lpstr>试用期（2016年3月至6月）</vt:lpstr>
      <vt:lpstr>过渡期（2016年6月至11月）</vt:lpstr>
      <vt:lpstr>PowerPoint 演示文稿</vt:lpstr>
      <vt:lpstr>稳定期（2016年12月至2017年3月）</vt:lpstr>
      <vt:lpstr>个人成长</vt:lpstr>
      <vt:lpstr>未来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PPT文档标题</dc:title>
  <dc:creator>Shawn Xu</dc:creator>
  <cp:lastModifiedBy>Zhuyun zheng</cp:lastModifiedBy>
  <cp:revision>46</cp:revision>
  <dcterms:created xsi:type="dcterms:W3CDTF">2016-03-01T10:10:11Z</dcterms:created>
  <dcterms:modified xsi:type="dcterms:W3CDTF">2017-05-25T01:12:50Z</dcterms:modified>
</cp:coreProperties>
</file>