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9EA60-0551-20EB-5226-A2F83E01F67C}" v="1565" dt="2019-12-17T19:59:08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39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4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13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1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5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7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7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386639"/>
            <a:ext cx="4034118" cy="908424"/>
          </a:xfrm>
        </p:spPr>
        <p:txBody>
          <a:bodyPr>
            <a:normAutofit fontScale="90000"/>
          </a:bodyPr>
          <a:lstStyle/>
          <a:p>
            <a:pPr algn="l"/>
            <a:r>
              <a:rPr lang="fi-FI" b="1" err="1">
                <a:cs typeface="Calibri Light"/>
              </a:rPr>
              <a:t>Final</a:t>
            </a:r>
            <a:r>
              <a:rPr lang="fi-FI" b="1" dirty="0">
                <a:cs typeface="Calibri Light"/>
              </a:rPr>
              <a:t> Project</a:t>
            </a:r>
            <a:endParaRPr lang="fi-FI">
              <a:cs typeface="Calibri Light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DBBEA178-7DC9-43A2-86BD-4D52391E3B53}"/>
              </a:ext>
            </a:extLst>
          </p:cNvPr>
          <p:cNvSpPr txBox="1"/>
          <p:nvPr/>
        </p:nvSpPr>
        <p:spPr>
          <a:xfrm>
            <a:off x="6797488" y="6006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 dirty="0">
              <a:cs typeface="Calibri"/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E0DCC2EB-1F4F-431D-8338-878DBA6CC13A}"/>
              </a:ext>
            </a:extLst>
          </p:cNvPr>
          <p:cNvSpPr txBox="1"/>
          <p:nvPr/>
        </p:nvSpPr>
        <p:spPr>
          <a:xfrm>
            <a:off x="1527922" y="1406204"/>
            <a:ext cx="4031876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000" b="1"/>
              <a:t>The goal:</a:t>
            </a:r>
            <a:r>
              <a:rPr lang="fi-FI" dirty="0"/>
              <a:t> a web-based set of mathematical tools, consisting of five pre-defined tools and one custom created one.</a:t>
            </a:r>
          </a:p>
          <a:p>
            <a:endParaRPr lang="fi-FI" dirty="0">
              <a:cs typeface="Calibri"/>
            </a:endParaRPr>
          </a:p>
          <a:p>
            <a:r>
              <a:rPr lang="fi-FI" sz="2000" b="1" dirty="0">
                <a:cs typeface="Calibri"/>
              </a:rPr>
              <a:t>The result:</a:t>
            </a:r>
            <a:r>
              <a:rPr lang="fi-FI" b="1" dirty="0">
                <a:cs typeface="Calibri"/>
              </a:rPr>
              <a:t> </a:t>
            </a:r>
            <a:r>
              <a:rPr lang="fi-FI" dirty="0">
                <a:cs typeface="Calibri"/>
              </a:rPr>
              <a:t>a tab-based interface </a:t>
            </a:r>
            <a:r>
              <a:rPr lang="fi-FI">
                <a:cs typeface="Calibri"/>
              </a:rPr>
              <a:t>containing all six tools on a single web page. Inputs and results persist between tab changes. Additional requirements have been met.</a:t>
            </a:r>
            <a:endParaRPr lang="fi-FI" dirty="0">
              <a:cs typeface="Calibri"/>
            </a:endParaRP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1515C713-3676-47E1-BB95-0DEE91CECC5B}"/>
              </a:ext>
            </a:extLst>
          </p:cNvPr>
          <p:cNvSpPr txBox="1"/>
          <p:nvPr/>
        </p:nvSpPr>
        <p:spPr>
          <a:xfrm>
            <a:off x="2072739" y="6337954"/>
            <a:ext cx="8054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i-FI" sz="1400">
                <a:cs typeface="Calibri" panose="020F0502020204030204"/>
              </a:rPr>
              <a:t>Developer Basic Skills 2019</a:t>
            </a:r>
          </a:p>
          <a:p>
            <a:pPr algn="ctr"/>
            <a:r>
              <a:rPr lang="fi-FI" sz="1400"/>
              <a:t>Group 1: Eleonoora Kalliokoski</a:t>
            </a:r>
            <a:endParaRPr lang="fi-FI" sz="1400">
              <a:cs typeface="Calibri" panose="020F0502020204030204"/>
            </a:endParaRP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86CFB00-0661-4D2A-BE5C-4B19E21C8140}"/>
              </a:ext>
            </a:extLst>
          </p:cNvPr>
          <p:cNvSpPr txBox="1"/>
          <p:nvPr/>
        </p:nvSpPr>
        <p:spPr>
          <a:xfrm>
            <a:off x="1521933" y="4877674"/>
            <a:ext cx="416055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 b="1"/>
              <a:t>Conversion</a:t>
            </a:r>
            <a:endParaRPr lang="fi-FI" sz="2400"/>
          </a:p>
          <a:p>
            <a:r>
              <a:rPr lang="fi-FI"/>
              <a:t>Converts input between binary, decimal, octal, and hexadecimal values. Invalid input causes an alert.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033D032-FDF2-4362-884B-604987391375}"/>
              </a:ext>
            </a:extLst>
          </p:cNvPr>
          <p:cNvSpPr txBox="1"/>
          <p:nvPr/>
        </p:nvSpPr>
        <p:spPr>
          <a:xfrm>
            <a:off x="5680805" y="220999"/>
            <a:ext cx="5542649" cy="67992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500"/>
              </a:spcAft>
            </a:pPr>
            <a:r>
              <a:rPr lang="fi-FI" sz="2400" b="1"/>
              <a:t>Number Output</a:t>
            </a:r>
            <a:endParaRPr lang="fi-FI"/>
          </a:p>
          <a:p>
            <a:pPr>
              <a:spcAft>
                <a:spcPts val="500"/>
              </a:spcAft>
            </a:pPr>
            <a:r>
              <a:rPr lang="fi-FI"/>
              <a:t>Creates and clears a table of numbers in different bases by the use of buttons.</a:t>
            </a:r>
          </a:p>
          <a:p>
            <a:pPr>
              <a:spcAft>
                <a:spcPts val="500"/>
              </a:spcAft>
            </a:pPr>
            <a:r>
              <a:rPr lang="fi-FI" sz="2400" b="1">
                <a:ea typeface="+mn-lt"/>
                <a:cs typeface="+mn-lt"/>
              </a:rPr>
              <a:t>Combinatorics</a:t>
            </a:r>
            <a:endParaRPr lang="fi-FI" sz="2400">
              <a:ea typeface="+mn-lt"/>
              <a:cs typeface="+mn-lt"/>
            </a:endParaRPr>
          </a:p>
          <a:p>
            <a:pPr>
              <a:spcAft>
                <a:spcPts val="500"/>
              </a:spcAft>
            </a:pPr>
            <a:r>
              <a:rPr lang="fi-FI">
                <a:ea typeface="+mn-lt"/>
                <a:cs typeface="+mn-lt"/>
              </a:rPr>
              <a:t>Calculates the number of possible combinations or permutations from a given range and result size.</a:t>
            </a:r>
          </a:p>
          <a:p>
            <a:pPr>
              <a:spcAft>
                <a:spcPts val="500"/>
              </a:spcAft>
            </a:pPr>
            <a:r>
              <a:rPr lang="fi-FI" sz="2400" b="1"/>
              <a:t>Truth Tables</a:t>
            </a:r>
          </a:p>
          <a:p>
            <a:pPr>
              <a:spcAft>
                <a:spcPts val="500"/>
              </a:spcAft>
            </a:pPr>
            <a:r>
              <a:rPr lang="fi-FI">
                <a:ea typeface="+mn-lt"/>
                <a:cs typeface="+mn-lt"/>
              </a:rPr>
              <a:t>Creates truth tables for basic truth operations when prompted.</a:t>
            </a:r>
          </a:p>
          <a:p>
            <a:pPr>
              <a:spcAft>
                <a:spcPts val="500"/>
              </a:spcAft>
            </a:pPr>
            <a:r>
              <a:rPr lang="fi-FI" sz="2400" b="1"/>
              <a:t>Random Values</a:t>
            </a:r>
            <a:endParaRPr lang="fi-FI" sz="2400" b="1" dirty="0"/>
          </a:p>
          <a:p>
            <a:pPr>
              <a:spcAft>
                <a:spcPts val="500"/>
              </a:spcAft>
            </a:pPr>
            <a:r>
              <a:rPr lang="fi-FI">
                <a:ea typeface="+mn-lt"/>
                <a:cs typeface="+mn-lt"/>
              </a:rPr>
              <a:t>Given range and number of numbers, generates random values and shows the distribution using a graphic library.</a:t>
            </a:r>
          </a:p>
          <a:p>
            <a:pPr>
              <a:spcAft>
                <a:spcPts val="500"/>
              </a:spcAft>
            </a:pPr>
            <a:r>
              <a:rPr lang="fi-FI" sz="2400" b="1"/>
              <a:t>Roll Dice</a:t>
            </a:r>
            <a:endParaRPr lang="fi-FI" sz="2400" b="1" dirty="0"/>
          </a:p>
          <a:p>
            <a:pPr>
              <a:spcAft>
                <a:spcPts val="500"/>
              </a:spcAft>
            </a:pPr>
            <a:r>
              <a:rPr lang="fi-FI">
                <a:ea typeface="+mn-lt"/>
                <a:cs typeface="+mn-lt"/>
              </a:rPr>
              <a:t>Buttons to generate a random roll for all standard sizes of dice, retaining the last value for each until cleared.</a:t>
            </a:r>
          </a:p>
          <a:p>
            <a:pPr>
              <a:spcAft>
                <a:spcPts val="500"/>
              </a:spcAft>
            </a:pPr>
            <a:endParaRPr lang="fi-FI" b="1" dirty="0"/>
          </a:p>
          <a:p>
            <a:pPr>
              <a:spcAft>
                <a:spcPts val="500"/>
              </a:spcAft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Wisp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268</cp:revision>
  <dcterms:created xsi:type="dcterms:W3CDTF">2019-12-16T22:18:25Z</dcterms:created>
  <dcterms:modified xsi:type="dcterms:W3CDTF">2019-12-17T19:59:26Z</dcterms:modified>
</cp:coreProperties>
</file>