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8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32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1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5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2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3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0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F2DB-7039-47B8-8501-E18E3160A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Видеоигра </a:t>
            </a:r>
            <a:r>
              <a:rPr lang="en-US" dirty="0">
                <a:latin typeface="Bahnschrift Light Condensed" panose="020B0502040204020203" pitchFamily="34" charset="0"/>
              </a:rPr>
              <a:t>Cop</a:t>
            </a:r>
            <a:r>
              <a:rPr lang="ru-RU" dirty="0">
                <a:latin typeface="Bahnschrift Light Condensed" panose="020B0502040204020203" pitchFamily="34" charset="0"/>
              </a:rPr>
              <a:t>у-</a:t>
            </a:r>
            <a:r>
              <a:rPr lang="en-US" dirty="0">
                <a:latin typeface="Bahnschrift Light Condensed" panose="020B0502040204020203" pitchFamily="34" charset="0"/>
              </a:rPr>
              <a:t>Book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9A3364-5259-4CF7-887E-602640F50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Bahnschrift Light Condensed" panose="020B0502040204020203" pitchFamily="34" charset="0"/>
              </a:rPr>
              <a:t>Кононенко С.С.</a:t>
            </a:r>
          </a:p>
        </p:txBody>
      </p:sp>
      <p:sp>
        <p:nvSpPr>
          <p:cNvPr id="7" name="AutoShape 8" descr="https://i.pinimg.com/736x/9c/b0/d0/9cb0d09dc52574490b604272c7e6b0be.jpg"/>
          <p:cNvSpPr>
            <a:spLocks noChangeAspect="1" noChangeArrowheads="1"/>
          </p:cNvSpPr>
          <p:nvPr/>
        </p:nvSpPr>
        <p:spPr bwMode="auto">
          <a:xfrm>
            <a:off x="155575" y="-144463"/>
            <a:ext cx="5231072" cy="52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2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FD793-E6D3-4CA9-9B54-0B5D19A8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82" y="-4033676"/>
            <a:ext cx="9720072" cy="14996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A50CB-8830-484D-A74D-F1A65860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68923"/>
            <a:ext cx="10230026" cy="5840437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CC99FF"/>
                </a:solidFill>
              </a:rPr>
              <a:t>Copy</a:t>
            </a:r>
            <a:r>
              <a:rPr lang="ru-RU" dirty="0">
                <a:solidFill>
                  <a:srgbClr val="CC99FF"/>
                </a:solidFill>
              </a:rPr>
              <a:t> - </a:t>
            </a:r>
            <a:r>
              <a:rPr lang="ru-RU" dirty="0" err="1">
                <a:solidFill>
                  <a:srgbClr val="CC99FF"/>
                </a:solidFill>
              </a:rPr>
              <a:t>book</a:t>
            </a:r>
            <a:r>
              <a:rPr lang="ru-RU" dirty="0"/>
              <a:t> — это игра, созданная с </a:t>
            </a:r>
          </a:p>
          <a:p>
            <a:r>
              <a:rPr lang="ru-RU" dirty="0"/>
              <a:t>целью помочь игрокам значительно</a:t>
            </a:r>
          </a:p>
          <a:p>
            <a:r>
              <a:rPr lang="ru-RU" dirty="0"/>
              <a:t>улучшить свои навыки печатания. </a:t>
            </a:r>
          </a:p>
          <a:p>
            <a:r>
              <a:rPr lang="ru-RU" dirty="0"/>
              <a:t>В современном мире, где скорость </a:t>
            </a:r>
          </a:p>
          <a:p>
            <a:r>
              <a:rPr lang="ru-RU" dirty="0"/>
              <a:t>и точность печати становятся </a:t>
            </a:r>
          </a:p>
          <a:p>
            <a:r>
              <a:rPr lang="ru-RU" dirty="0"/>
              <a:t>неотъемлемой частью ежедневной </a:t>
            </a:r>
          </a:p>
          <a:p>
            <a:r>
              <a:rPr lang="ru-RU" dirty="0"/>
              <a:t>жизни, особенно для студентов, </a:t>
            </a:r>
          </a:p>
          <a:p>
            <a:r>
              <a:rPr lang="ru-RU" dirty="0"/>
              <a:t>профессионалов и творческих </a:t>
            </a:r>
          </a:p>
          <a:p>
            <a:r>
              <a:rPr lang="ru-RU" dirty="0"/>
              <a:t>личностей, важно иметь </a:t>
            </a:r>
          </a:p>
          <a:p>
            <a:r>
              <a:rPr lang="ru-RU" dirty="0"/>
              <a:t>возможность быстро и правильно </a:t>
            </a:r>
          </a:p>
          <a:p>
            <a:r>
              <a:rPr lang="ru-RU" dirty="0"/>
              <a:t>передавать свои мысли на бумаге </a:t>
            </a:r>
          </a:p>
          <a:p>
            <a:r>
              <a:rPr lang="ru-RU" dirty="0"/>
              <a:t>или экране.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4C5089-8291-4ECF-B531-BAAF7FA0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78" y="548640"/>
            <a:ext cx="6163590" cy="58404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1713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8C72F-1EBF-4B7E-8965-0923A45E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12" y="-3008215"/>
            <a:ext cx="9720072" cy="14996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C7EC6-277F-47FA-91B9-BD841653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490888"/>
            <a:ext cx="9720073" cy="5876223"/>
          </a:xfrm>
        </p:spPr>
        <p:txBody>
          <a:bodyPr/>
          <a:lstStyle/>
          <a:p>
            <a:r>
              <a:rPr lang="ru-RU" dirty="0"/>
              <a:t>Разработка игры осуществлялась с помощью</a:t>
            </a:r>
          </a:p>
          <a:p>
            <a:r>
              <a:rPr lang="ru-RU" dirty="0" err="1"/>
              <a:t>Pygame</a:t>
            </a:r>
            <a:r>
              <a:rPr lang="ru-RU" dirty="0"/>
              <a:t>, библиотека, которая предоставляет </a:t>
            </a:r>
          </a:p>
          <a:p>
            <a:r>
              <a:rPr lang="ru-RU" dirty="0"/>
              <a:t>мощные инструменты для создания 2D-игр. </a:t>
            </a:r>
          </a:p>
          <a:p>
            <a:r>
              <a:rPr lang="ru-RU" dirty="0" err="1"/>
              <a:t>Pygame</a:t>
            </a:r>
            <a:r>
              <a:rPr lang="ru-RU" dirty="0"/>
              <a:t> позволяет легко реализовать графику, </a:t>
            </a:r>
          </a:p>
          <a:p>
            <a:r>
              <a:rPr lang="ru-RU" dirty="0"/>
              <a:t>звук и пользовательский интерфейс, что делает </a:t>
            </a:r>
          </a:p>
          <a:p>
            <a:r>
              <a:rPr lang="ru-RU" dirty="0"/>
              <a:t>процесс разработки более интуитивным и </a:t>
            </a:r>
          </a:p>
          <a:p>
            <a:r>
              <a:rPr lang="ru-RU" dirty="0"/>
              <a:t>увлекательным.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7F96A1-C2D9-46C0-8190-3CDBE0FD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371" y="490889"/>
            <a:ext cx="4186452" cy="41535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A52285-DEC2-4890-80EE-A84045224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371" y="4644429"/>
            <a:ext cx="4296808" cy="20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5385-BD4E-40D4-B94E-810B0DBF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-2834640"/>
            <a:ext cx="9720072" cy="14996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F2FB8-13F8-4A5A-8254-509C5628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85216"/>
            <a:ext cx="9720073" cy="5724144"/>
          </a:xfrm>
        </p:spPr>
        <p:txBody>
          <a:bodyPr/>
          <a:lstStyle/>
          <a:p>
            <a:r>
              <a:rPr lang="ru-RU" dirty="0"/>
              <a:t>То, что мы видим сейчас, это лишь промежуточный </a:t>
            </a:r>
          </a:p>
          <a:p>
            <a:r>
              <a:rPr lang="ru-RU" dirty="0"/>
              <a:t>этап проекта. Игра всё ещё нуждается в улучшении </a:t>
            </a:r>
          </a:p>
          <a:p>
            <a:r>
              <a:rPr lang="ru-RU" dirty="0"/>
              <a:t>и доработке.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29AE4-139E-447F-9683-D3028773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09" y="248055"/>
            <a:ext cx="4330900" cy="4109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AB08B2-D0CB-4229-85F9-ACC955CC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1" y="3560554"/>
            <a:ext cx="3402590" cy="30859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0271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</TotalTime>
  <Words>122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Bahnschrift Light Condensed</vt:lpstr>
      <vt:lpstr>Calibri</vt:lpstr>
      <vt:lpstr>Tw Cen MT</vt:lpstr>
      <vt:lpstr>Tw Cen MT Condensed</vt:lpstr>
      <vt:lpstr>Wingdings 3</vt:lpstr>
      <vt:lpstr>Интеграл</vt:lpstr>
      <vt:lpstr>Видеоигра Copу-Book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Видеоигра Copу-Book</dc:title>
  <dc:creator>Дом</dc:creator>
  <cp:lastModifiedBy>student24</cp:lastModifiedBy>
  <cp:revision>5</cp:revision>
  <dcterms:created xsi:type="dcterms:W3CDTF">2025-02-07T13:01:16Z</dcterms:created>
  <dcterms:modified xsi:type="dcterms:W3CDTF">2025-02-07T16:00:10Z</dcterms:modified>
</cp:coreProperties>
</file>