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B1F01-1FC6-47F0-A291-E219E2909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92" y="1097282"/>
            <a:ext cx="11957108" cy="4394988"/>
          </a:xfrm>
        </p:spPr>
        <p:txBody>
          <a:bodyPr/>
          <a:lstStyle/>
          <a:p>
            <a:r>
              <a:rPr lang="ru-RU" dirty="0"/>
              <a:t>Умный шеф</a:t>
            </a:r>
            <a:br>
              <a:rPr lang="ru-RU" dirty="0"/>
            </a:br>
            <a:r>
              <a:rPr lang="ru-RU" sz="6000" dirty="0"/>
              <a:t>Кулинарный помощник</a:t>
            </a:r>
            <a:endParaRPr lang="ru-RU" sz="73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0A8F58-F6A3-470C-B7C9-088AEB103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Кононенко Софья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7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859E3-2996-44BB-BE85-3F58FA1E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7241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BCC62-1A75-49E2-86DC-4F289B7B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03" y="1214758"/>
            <a:ext cx="6232893" cy="532761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Идея проекта: создание навыка для Алисы для приготовления блюд.</a:t>
            </a:r>
          </a:p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Задачи: автоматизация инструкций, пошаговое руководство.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5AE115C-1474-4F73-9C09-988FFE75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29" y="1105701"/>
            <a:ext cx="2962392" cy="29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78ECD90-1CD0-4565-9846-2E07C3B34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67" b="93917" l="9708" r="90292">
                        <a14:foregroundMark x1="37418" y1="8167" x2="37418" y2="8167"/>
                        <a14:foregroundMark x1="9896" y1="77167" x2="9896" y2="77167"/>
                        <a14:foregroundMark x1="47031" y1="90750" x2="47031" y2="90750"/>
                        <a14:foregroundMark x1="53911" y1="93917" x2="53911" y2="93917"/>
                        <a14:foregroundMark x1="90292" y1="25583" x2="90292" y2="25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5559">
            <a:off x="9519040" y="10125"/>
            <a:ext cx="1639042" cy="18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C7AAFDC7-AD15-469A-B1B0-C02909FF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60" b="95421" l="10000" r="90000">
                        <a14:foregroundMark x1="12195" y1="6960" x2="12195" y2="6960"/>
                        <a14:foregroundMark x1="81463" y1="77106" x2="81463" y2="77106"/>
                        <a14:foregroundMark x1="76341" y1="90842" x2="76341" y2="90842"/>
                        <a14:foregroundMark x1="74878" y1="95421" x2="74878" y2="95421"/>
                        <a14:backgroundMark x1="13780" y1="14286" x2="13780" y2="1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865623" y="1974213"/>
            <a:ext cx="2073611" cy="138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58FEFD5B-16E5-4233-BF50-EDFC2A4C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273" b="96680" l="10000" r="90000">
                        <a14:foregroundMark x1="51778" y1="42969" x2="51778" y2="42969"/>
                        <a14:foregroundMark x1="49556" y1="37891" x2="45222" y2="45508"/>
                        <a14:foregroundMark x1="45222" y1="45508" x2="50667" y2="56445"/>
                        <a14:foregroundMark x1="50667" y1="56445" x2="55000" y2="47266"/>
                        <a14:foregroundMark x1="55000" y1="47266" x2="48778" y2="37695"/>
                        <a14:foregroundMark x1="48778" y1="37695" x2="42556" y2="46484"/>
                        <a14:foregroundMark x1="42556" y1="46484" x2="44667" y2="50977"/>
                        <a14:foregroundMark x1="41667" y1="40234" x2="46111" y2="34180"/>
                        <a14:foregroundMark x1="46111" y1="34180" x2="52778" y2="31250"/>
                        <a14:foregroundMark x1="52778" y1="31250" x2="58444" y2="34375"/>
                        <a14:foregroundMark x1="58444" y1="34375" x2="59667" y2="46094"/>
                        <a14:foregroundMark x1="59667" y1="46094" x2="55444" y2="54883"/>
                        <a14:foregroundMark x1="55444" y1="54883" x2="50000" y2="58789"/>
                        <a14:foregroundMark x1="50000" y1="58789" x2="49000" y2="58203"/>
                        <a14:foregroundMark x1="45778" y1="66797" x2="57444" y2="63867"/>
                        <a14:foregroundMark x1="57444" y1="63867" x2="59222" y2="66602"/>
                        <a14:foregroundMark x1="29556" y1="90430" x2="36222" y2="97852"/>
                        <a14:foregroundMark x1="36222" y1="97852" x2="46556" y2="99414"/>
                        <a14:foregroundMark x1="46556" y1="99414" x2="69889" y2="95117"/>
                        <a14:foregroundMark x1="69889" y1="95117" x2="70111" y2="92383"/>
                        <a14:foregroundMark x1="28444" y1="93164" x2="33333" y2="98242"/>
                        <a14:foregroundMark x1="33333" y1="98242" x2="57778" y2="99805"/>
                        <a14:foregroundMark x1="57778" y1="99805" x2="69667" y2="96680"/>
                        <a14:foregroundMark x1="69667" y1="96680" x2="63778" y2="91406"/>
                        <a14:foregroundMark x1="63778" y1="91406" x2="35111" y2="91602"/>
                        <a14:foregroundMark x1="32111" y1="5664" x2="47778" y2="2734"/>
                        <a14:foregroundMark x1="47778" y1="2734" x2="60556" y2="7227"/>
                        <a14:foregroundMark x1="60556" y1="7227" x2="65667" y2="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9908">
            <a:off x="609059" y="3592353"/>
            <a:ext cx="4944922" cy="281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icture background">
            <a:extLst>
              <a:ext uri="{FF2B5EF4-FFF2-40B4-BE49-F238E27FC236}">
                <a16:creationId xmlns:a16="http://schemas.microsoft.com/office/drawing/2014/main" id="{6D6B047F-D19E-4439-AB1E-3D2545AC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57" b="94589" l="3721" r="93953">
                        <a14:foregroundMark x1="9302" y1="51082" x2="8488" y2="62987"/>
                        <a14:foregroundMark x1="8488" y1="62987" x2="10581" y2="66450"/>
                        <a14:foregroundMark x1="6860" y1="55411" x2="5233" y2="61819"/>
                        <a14:foregroundMark x1="38372" y1="88961" x2="53275" y2="93393"/>
                        <a14:foregroundMark x1="90581" y1="53030" x2="90930" y2="65368"/>
                        <a14:foregroundMark x1="90930" y1="65368" x2="88488" y2="69481"/>
                        <a14:foregroundMark x1="89419" y1="51299" x2="93721" y2="58874"/>
                        <a14:foregroundMark x1="93721" y1="58874" x2="93953" y2="63636"/>
                        <a14:foregroundMark x1="20465" y1="75541" x2="26047" y2="80087"/>
                        <a14:foregroundMark x1="26047" y1="80087" x2="32326" y2="80519"/>
                        <a14:foregroundMark x1="32326" y1="80519" x2="38256" y2="85498"/>
                        <a14:foregroundMark x1="14698" y1="45470" x2="16163" y2="44156"/>
                        <a14:foregroundMark x1="6512" y1="52814" x2="12035" y2="47860"/>
                        <a14:foregroundMark x1="10701" y1="46753" x2="11323" y2="46128"/>
                        <a14:foregroundMark x1="6395" y1="51082" x2="10701" y2="46753"/>
                        <a14:backgroundMark x1="3605" y1="64069" x2="7442" y2="69481"/>
                        <a14:backgroundMark x1="57093" y1="94372" x2="57093" y2="94372"/>
                        <a14:backgroundMark x1="57558" y1="95887" x2="53837" y2="96537"/>
                        <a14:backgroundMark x1="58256" y1="93939" x2="56279" y2="94589"/>
                        <a14:backgroundMark x1="12093" y1="45022" x2="12093" y2="45022"/>
                        <a14:backgroundMark x1="14070" y1="43939" x2="11047" y2="45455"/>
                        <a14:backgroundMark x1="10698" y1="46753" x2="10698" y2="46753"/>
                        <a14:backgroundMark x1="11163" y1="46104" x2="11163" y2="46104"/>
                        <a14:backgroundMark x1="11163" y1="46537" x2="11163" y2="46537"/>
                        <a14:backgroundMark x1="10814" y1="46104" x2="10814" y2="46104"/>
                        <a14:backgroundMark x1="11047" y1="46320" x2="11047" y2="46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707" y="3870157"/>
            <a:ext cx="5078987" cy="272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F7A99-6C83-453C-AD93-472EE88B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8518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C87D6-77A3-4EC7-AB1B-58CA0D11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4517"/>
            <a:ext cx="6533305" cy="5100507"/>
          </a:xfrm>
        </p:spPr>
        <p:txBody>
          <a:bodyPr/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Структура: использованы классы для хранения рецептов и интерфейс для взаимодействия.</a:t>
            </a:r>
          </a:p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Технологии: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Flask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JSON, библиотеки </a:t>
            </a:r>
            <a:r>
              <a:rPr lang="ru-RU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python-pptx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для создания презентации.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5F5434-C609-44AC-8C03-8BC6B59E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21" y="3893629"/>
            <a:ext cx="5540787" cy="26413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EF7FA8-AE12-49DB-ABE4-2914AF42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09" y="3310632"/>
            <a:ext cx="4401545" cy="33166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7CD130-003A-4D71-A0C6-0417A675F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149" y="389304"/>
            <a:ext cx="3761851" cy="27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2CC87-A67C-42DF-9B95-D6AFB4D0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9186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DA0B4-97BB-4397-8B01-4F32D331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1571"/>
            <a:ext cx="7070201" cy="5234044"/>
          </a:xfrm>
        </p:spPr>
        <p:txBody>
          <a:bodyPr/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Итог: проект успешно реализован, возможна доработка интерфейса и расширение базы рецептов.</a:t>
            </a:r>
          </a:p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Перспективы: добавление новых функций и рецептов.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B0C568-6269-4ED1-9743-85B2BC7A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2" y="3070371"/>
            <a:ext cx="4274191" cy="29308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CE770C-3985-4BAC-83D9-C2E7B319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034" y="3500699"/>
            <a:ext cx="3988266" cy="2926455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0FA4855C-FA08-4C6B-AE7F-F7CEEB28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70" b="97583" l="10000" r="90000">
                        <a14:foregroundMark x1="27833" y1="90937" x2="49417" y2="95065"/>
                        <a14:foregroundMark x1="49417" y1="95065" x2="65750" y2="90937"/>
                        <a14:foregroundMark x1="65750" y1="90937" x2="75250" y2="97583"/>
                        <a14:foregroundMark x1="47333" y1="11581" x2="49583" y2="30312"/>
                        <a14:foregroundMark x1="49583" y1="30312" x2="49833" y2="30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28" y="100668"/>
            <a:ext cx="3589078" cy="296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01969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43</TotalTime>
  <Words>77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Corbel</vt:lpstr>
      <vt:lpstr>Gill Sans MT</vt:lpstr>
      <vt:lpstr>Impact</vt:lpstr>
      <vt:lpstr>Эмблема</vt:lpstr>
      <vt:lpstr>Умный шеф Кулинарный помощник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Умный шеф Кулинарный помощник</dc:title>
  <dc:creator>Дом</dc:creator>
  <cp:lastModifiedBy>Дом</cp:lastModifiedBy>
  <cp:revision>5</cp:revision>
  <dcterms:created xsi:type="dcterms:W3CDTF">2025-05-15T19:03:10Z</dcterms:created>
  <dcterms:modified xsi:type="dcterms:W3CDTF">2025-05-15T19:46:57Z</dcterms:modified>
</cp:coreProperties>
</file>