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3" r:id="rId4"/>
    <p:sldId id="260" r:id="rId5"/>
    <p:sldId id="258" r:id="rId6"/>
    <p:sldId id="259" r:id="rId7"/>
    <p:sldId id="264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3649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04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70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33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091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5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17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88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9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959A59-5BB3-4300-AC75-5462ED96457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60A2713-1A6E-42B8-A93B-2ED77D24C3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6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search engine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10873" y="5213048"/>
            <a:ext cx="3605470" cy="919237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Team: Attack on hackers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015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preprocessing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2114" y="2218646"/>
            <a:ext cx="1072121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● </a:t>
            </a:r>
            <a:r>
              <a:rPr lang="en-US" sz="2400" dirty="0"/>
              <a:t>What should we use as keys in our index (e.g. words</a:t>
            </a:r>
            <a:r>
              <a:rPr lang="en-US" sz="2400" dirty="0" smtClean="0"/>
              <a:t>)? </a:t>
            </a:r>
            <a:r>
              <a:rPr lang="en-US" sz="2400" b="1" i="1" dirty="0" smtClean="0"/>
              <a:t>- words</a:t>
            </a: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● How should we store the index persistently for later usage</a:t>
            </a:r>
            <a:r>
              <a:rPr lang="en-US" sz="2400" dirty="0" smtClean="0"/>
              <a:t>? </a:t>
            </a:r>
            <a:r>
              <a:rPr lang="en-US" sz="2400" b="1" i="1" dirty="0" smtClean="0"/>
              <a:t>– database </a:t>
            </a:r>
            <a:r>
              <a:rPr lang="en-US" sz="2400" i="1" dirty="0" smtClean="0"/>
              <a:t>(structure: JSON, database: MongoDB)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● Optional: What kind of additional preprocessing could make our index perform better</a:t>
            </a:r>
            <a:r>
              <a:rPr lang="en-US" sz="2400" dirty="0" smtClean="0"/>
              <a:t>? </a:t>
            </a:r>
            <a:endParaRPr lang="en-US" sz="2400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can we rank or weigh the keys</a:t>
            </a:r>
            <a:r>
              <a:rPr lang="en-US" dirty="0" smtClean="0"/>
              <a:t>? </a:t>
            </a:r>
            <a:r>
              <a:rPr lang="en-US" b="1" i="1" dirty="0" smtClean="0"/>
              <a:t>– count frequency of word </a:t>
            </a:r>
            <a:r>
              <a:rPr lang="en-US" i="1" dirty="0" smtClean="0"/>
              <a:t>(article, articles)</a:t>
            </a:r>
          </a:p>
          <a:p>
            <a:pPr lvl="1"/>
            <a:r>
              <a:rPr lang="en-US" dirty="0" smtClean="0"/>
              <a:t>Should some words be filtered out? </a:t>
            </a:r>
            <a:r>
              <a:rPr lang="en-US" b="1" i="1" dirty="0" smtClean="0"/>
              <a:t>– </a:t>
            </a:r>
            <a:r>
              <a:rPr lang="en-US" b="1" i="1" dirty="0" err="1" smtClean="0"/>
              <a:t>stopwords</a:t>
            </a:r>
            <a:r>
              <a:rPr lang="en-US" b="1" i="1" dirty="0" smtClean="0"/>
              <a:t>, punctuation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we combine words of the same meaning (e.g. walk, walking</a:t>
            </a:r>
            <a:r>
              <a:rPr lang="en-US" dirty="0" smtClean="0"/>
              <a:t>)? </a:t>
            </a:r>
            <a:r>
              <a:rPr lang="en-US" b="1" i="1" dirty="0" smtClean="0"/>
              <a:t>-lemmatization</a:t>
            </a:r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56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preprocessing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3428" y="1922316"/>
            <a:ext cx="7334552" cy="238759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- remove punctuations </a:t>
            </a:r>
            <a:r>
              <a:rPr lang="en-US" sz="2400" i="1" dirty="0" smtClean="0"/>
              <a:t>(e.g. ‘!’, ‘.’, ‘,’ …)</a:t>
            </a:r>
            <a:endParaRPr lang="en-US" sz="2400" i="1" dirty="0" smtClean="0"/>
          </a:p>
          <a:p>
            <a:r>
              <a:rPr lang="en-US" sz="2400" b="1" i="1" dirty="0" smtClean="0"/>
              <a:t>- lower case </a:t>
            </a:r>
            <a:r>
              <a:rPr lang="en-US" sz="2400" i="1" dirty="0" smtClean="0"/>
              <a:t>(‘</a:t>
            </a:r>
            <a:r>
              <a:rPr lang="en-US" sz="2400" i="1" dirty="0" err="1" smtClean="0"/>
              <a:t>Rayshell</a:t>
            </a:r>
            <a:r>
              <a:rPr lang="en-US" sz="2400" i="1" dirty="0" smtClean="0"/>
              <a:t>’ -&gt; ‘</a:t>
            </a:r>
            <a:r>
              <a:rPr lang="en-US" sz="2400" i="1" dirty="0" err="1" smtClean="0"/>
              <a:t>rayshell</a:t>
            </a:r>
            <a:r>
              <a:rPr lang="en-US" sz="2400" i="1" dirty="0" smtClean="0"/>
              <a:t>’)</a:t>
            </a:r>
            <a:endParaRPr lang="en-US" sz="2400" i="1" dirty="0" smtClean="0"/>
          </a:p>
          <a:p>
            <a:r>
              <a:rPr lang="en-US" sz="2400" b="1" i="1" dirty="0" smtClean="0"/>
              <a:t>- remove </a:t>
            </a:r>
            <a:r>
              <a:rPr lang="en-US" sz="2400" b="1" i="1" dirty="0" err="1" smtClean="0"/>
              <a:t>stopwords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(e.g. ‘was’, ‘an’, ‘with’…)</a:t>
            </a:r>
          </a:p>
          <a:p>
            <a:r>
              <a:rPr lang="en-US" sz="2400" b="1" i="1" dirty="0" smtClean="0"/>
              <a:t>- tokenization</a:t>
            </a:r>
            <a:endParaRPr lang="en-US" sz="2400" b="1" dirty="0"/>
          </a:p>
          <a:p>
            <a:r>
              <a:rPr lang="en-US" sz="2400" b="1" i="1" dirty="0" smtClean="0"/>
              <a:t>- lemmatization </a:t>
            </a:r>
            <a:r>
              <a:rPr lang="en-US" sz="2400" i="1" dirty="0" smtClean="0"/>
              <a:t>(get base of the word)</a:t>
            </a:r>
          </a:p>
          <a:p>
            <a:endParaRPr lang="en-US" sz="2400" b="1" i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8" y="5239656"/>
            <a:ext cx="11168743" cy="12883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249" y="1085851"/>
            <a:ext cx="1798282" cy="3224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9428" y="4405453"/>
            <a:ext cx="201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Word - Position tag</a:t>
            </a:r>
            <a:endParaRPr lang="ru-RU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9289" y="609600"/>
            <a:ext cx="8596668" cy="899886"/>
          </a:xfrm>
        </p:spPr>
        <p:txBody>
          <a:bodyPr/>
          <a:lstStyle/>
          <a:p>
            <a:r>
              <a:rPr lang="en-US" dirty="0" smtClean="0"/>
              <a:t>Step 1: preprocessing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89" y="1509486"/>
            <a:ext cx="5381626" cy="4843463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7350858" y="2737418"/>
            <a:ext cx="3846287" cy="2387598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For every word create an array of articles in which it exists</a:t>
            </a:r>
          </a:p>
          <a:p>
            <a:r>
              <a:rPr lang="en-US" sz="2400" b="1" i="1" dirty="0" smtClean="0"/>
              <a:t>Sort articles bases on how frequent word is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78718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2956" y="609600"/>
            <a:ext cx="8596668" cy="899886"/>
          </a:xfrm>
        </p:spPr>
        <p:txBody>
          <a:bodyPr/>
          <a:lstStyle/>
          <a:p>
            <a:r>
              <a:rPr lang="en-US" dirty="0" smtClean="0"/>
              <a:t>Step 1: preprocessing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6" y="1509486"/>
            <a:ext cx="6233538" cy="4965700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7663544" y="1851479"/>
            <a:ext cx="3817258" cy="4281714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Create </a:t>
            </a:r>
            <a:r>
              <a:rPr lang="en-US" sz="2400" b="1" i="1" dirty="0" err="1" smtClean="0"/>
              <a:t>hashtable</a:t>
            </a:r>
            <a:r>
              <a:rPr lang="en-US" sz="2400" i="1" dirty="0" smtClean="0"/>
              <a:t> where </a:t>
            </a:r>
            <a:r>
              <a:rPr lang="en-US" sz="2400" b="1" i="1" dirty="0" smtClean="0"/>
              <a:t>key</a:t>
            </a:r>
            <a:r>
              <a:rPr lang="en-US" sz="2400" i="1" dirty="0" smtClean="0"/>
              <a:t> is our </a:t>
            </a:r>
            <a:r>
              <a:rPr lang="en-US" sz="2400" b="1" i="1" dirty="0" smtClean="0"/>
              <a:t>word and </a:t>
            </a:r>
            <a:r>
              <a:rPr lang="en-US" sz="2400" b="1" i="1" dirty="0" err="1" smtClean="0"/>
              <a:t>article_id</a:t>
            </a:r>
            <a:r>
              <a:rPr lang="en-US" sz="2400" i="1" dirty="0" smtClean="0"/>
              <a:t> and </a:t>
            </a:r>
            <a:r>
              <a:rPr lang="en-US" sz="2400" b="1" i="1" dirty="0" smtClean="0"/>
              <a:t>value</a:t>
            </a:r>
            <a:r>
              <a:rPr lang="en-US" sz="2400" i="1" dirty="0" smtClean="0"/>
              <a:t> is </a:t>
            </a:r>
            <a:r>
              <a:rPr lang="en-US" sz="2400" b="1" i="1" dirty="0" smtClean="0"/>
              <a:t>meta data</a:t>
            </a:r>
          </a:p>
          <a:p>
            <a:r>
              <a:rPr lang="en-US" sz="2400" i="1" dirty="0" smtClean="0"/>
              <a:t>Meta data has: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Frequency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Each position of the keyword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Next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 word frequency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0062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2: </a:t>
            </a:r>
            <a:r>
              <a:rPr lang="en-US" dirty="0"/>
              <a:t>preprocessing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6887028" cy="35814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Prep</a:t>
            </a:r>
            <a:r>
              <a:rPr lang="en-US" dirty="0" smtClean="0"/>
              <a:t>rocess the input as in the preprocessing part.</a:t>
            </a:r>
          </a:p>
          <a:p>
            <a:r>
              <a:rPr lang="en-US" dirty="0" smtClean="0"/>
              <a:t>2. Get </a:t>
            </a:r>
            <a:r>
              <a:rPr lang="en-US" dirty="0" smtClean="0"/>
              <a:t>a set of articles for each </a:t>
            </a:r>
            <a:r>
              <a:rPr lang="en-US" dirty="0" smtClean="0"/>
              <a:t>word.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Find </a:t>
            </a:r>
            <a:r>
              <a:rPr lang="en-US" dirty="0" smtClean="0"/>
              <a:t>intersection. If only 1 word – get most frequent in article.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Inside intersections </a:t>
            </a:r>
            <a:r>
              <a:rPr lang="en-US" dirty="0" smtClean="0"/>
              <a:t>find articles that </a:t>
            </a:r>
            <a:r>
              <a:rPr lang="en-US" dirty="0"/>
              <a:t>have nearby </a:t>
            </a:r>
            <a:r>
              <a:rPr lang="en-US" dirty="0" smtClean="0"/>
              <a:t>words</a:t>
            </a:r>
            <a:r>
              <a:rPr lang="ru-RU" dirty="0" smtClean="0"/>
              <a:t> </a:t>
            </a:r>
            <a:r>
              <a:rPr lang="en-US" dirty="0" smtClean="0"/>
              <a:t>according to the input.</a:t>
            </a:r>
          </a:p>
          <a:p>
            <a:r>
              <a:rPr lang="en-US" dirty="0" smtClean="0"/>
              <a:t>5. Article with high nearby words ranked first.</a:t>
            </a:r>
          </a:p>
          <a:p>
            <a:r>
              <a:rPr lang="en-US" dirty="0" smtClean="0"/>
              <a:t>6</a:t>
            </a:r>
            <a:r>
              <a:rPr lang="en-US" dirty="0" smtClean="0"/>
              <a:t>. </a:t>
            </a:r>
            <a:r>
              <a:rPr lang="en-US" dirty="0" smtClean="0"/>
              <a:t>Sort the results and print first </a:t>
            </a:r>
            <a:r>
              <a:rPr lang="en-US" dirty="0" smtClean="0"/>
              <a:t>5 results.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628" y="1679842"/>
            <a:ext cx="3722606" cy="2106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28" y="4076700"/>
            <a:ext cx="3722606" cy="19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92514"/>
            <a:ext cx="9601200" cy="2256972"/>
          </a:xfrm>
        </p:spPr>
        <p:txBody>
          <a:bodyPr>
            <a:normAutofit/>
          </a:bodyPr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Smaller the sentence – higher the search space</a:t>
            </a:r>
          </a:p>
          <a:p>
            <a:pPr lvl="1"/>
            <a:r>
              <a:rPr lang="en-US" dirty="0" smtClean="0"/>
              <a:t>How to correctly rank: most frequent words or collocations (nearby words)?</a:t>
            </a:r>
          </a:p>
          <a:p>
            <a:pPr lvl="1"/>
            <a:r>
              <a:rPr lang="en-US" dirty="0" smtClean="0"/>
              <a:t>Noisy data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71600" y="4027714"/>
            <a:ext cx="9601200" cy="216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positons of the word in the sentence to calculate distance with the next word of the sentence in a particular article. 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sz="1800" dirty="0" smtClean="0"/>
              <a:t>*This would add some flexibility because sometimes we can change order and positions of the words and the meaning won’t change.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2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0133" y="2728684"/>
            <a:ext cx="10048723" cy="245291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for your attention!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71621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175</TotalTime>
  <Words>385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Local search engine</vt:lpstr>
      <vt:lpstr>Step 1: preprocessing</vt:lpstr>
      <vt:lpstr>Step 1: preprocessing</vt:lpstr>
      <vt:lpstr>Step 1: preprocessing</vt:lpstr>
      <vt:lpstr>Step 1: preprocessing</vt:lpstr>
      <vt:lpstr>Step 2: preprocessing</vt:lpstr>
      <vt:lpstr>Future: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 engine</dc:title>
  <dc:creator>Babk Kuan</dc:creator>
  <cp:lastModifiedBy>Babk Kuan</cp:lastModifiedBy>
  <cp:revision>9</cp:revision>
  <dcterms:created xsi:type="dcterms:W3CDTF">2021-03-21T04:27:46Z</dcterms:created>
  <dcterms:modified xsi:type="dcterms:W3CDTF">2021-03-21T08:31:38Z</dcterms:modified>
</cp:coreProperties>
</file>