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6E05166-7B55-4559-A14B-D93C74D28273}">
  <a:tblStyle styleName="Table_0" styleId="{46E05166-7B55-4559-A14B-D93C74D28273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Guava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y="2801928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sz="4100" lang="en">
                <a:solidFill>
                  <a:schemeClr val="dk1"/>
                </a:solidFill>
              </a:rPr>
              <a:t>com.google.common.io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683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1933975" x="457200"/>
            <a:ext cy="2991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3600" lang="en"/>
              <a:t>Questions?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2085475" x="457200"/>
            <a:ext cy="28403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3600" lang="en"/>
              <a:t>Thanks for attention!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Classes</a:t>
            </a:r>
          </a:p>
        </p:txBody>
      </p:sp>
      <p:graphicFrame>
        <p:nvGraphicFramePr>
          <p:cNvPr id="37" name="Shape 37"/>
          <p:cNvGraphicFramePr/>
          <p:nvPr/>
        </p:nvGraphicFramePr>
        <p:xfrm>
          <a:off y="1389200" x="61382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{46E05166-7B55-4559-A14B-D93C74D28273}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60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BaseEncoding</a:t>
                      </a:r>
                    </a:p>
                    <a:p>
                      <a:pPr rtl="0" lvl="0">
                        <a:spcBef>
                          <a:spcPts val="60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ByteSink</a:t>
                      </a:r>
                    </a:p>
                    <a:p>
                      <a:pPr rtl="0" lvl="0">
                        <a:spcBef>
                          <a:spcPts val="60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ByteSource</a:t>
                      </a:r>
                    </a:p>
                    <a:p>
                      <a:pPr rtl="0" lvl="0">
                        <a:spcBef>
                          <a:spcPts val="60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ByteStreams</a:t>
                      </a:r>
                    </a:p>
                    <a:p>
                      <a:pPr rtl="0" lvl="0">
                        <a:spcBef>
                          <a:spcPts val="60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CharSink</a:t>
                      </a:r>
                    </a:p>
                    <a:p>
                      <a:pPr rtl="0" lvl="0">
                        <a:spcBef>
                          <a:spcPts val="60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CharSource</a:t>
                      </a:r>
                    </a:p>
                    <a:p>
                      <a:pPr rtl="0" lvl="0">
                        <a:spcBef>
                          <a:spcPts val="60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CharStreams</a:t>
                      </a:r>
                    </a:p>
                    <a:p>
                      <a:pPr rtl="0" lvl="0">
                        <a:spcBef>
                          <a:spcPts val="60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Closeables</a:t>
                      </a:r>
                    </a:p>
                    <a:p>
                      <a:pPr rtl="0" lvl="0">
                        <a:spcBef>
                          <a:spcPts val="60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Closer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60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CountingInputStream</a:t>
                      </a:r>
                    </a:p>
                    <a:p>
                      <a:pPr rtl="0" lvl="0">
                        <a:spcBef>
                          <a:spcPts val="60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CountingOutputStream</a:t>
                      </a:r>
                    </a:p>
                    <a:p>
                      <a:pPr rtl="0" lvl="0">
                        <a:spcBef>
                          <a:spcPts val="60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FileBackedOutputStream</a:t>
                      </a:r>
                    </a:p>
                    <a:p>
                      <a:pPr rtl="0" lvl="0">
                        <a:spcBef>
                          <a:spcPts val="60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Files</a:t>
                      </a:r>
                    </a:p>
                    <a:p>
                      <a:pPr rtl="0" lvl="0">
                        <a:spcBef>
                          <a:spcPts val="60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Flushables</a:t>
                      </a:r>
                    </a:p>
                    <a:p>
                      <a:pPr rtl="0" lvl="0">
                        <a:spcBef>
                          <a:spcPts val="60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LineReader</a:t>
                      </a:r>
                    </a:p>
                    <a:p>
                      <a:pPr rtl="0" lvl="0">
                        <a:spcBef>
                          <a:spcPts val="60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LittleEndianDataInputStream</a:t>
                      </a:r>
                    </a:p>
                    <a:p>
                      <a:pPr rtl="0" lvl="0">
                        <a:spcBef>
                          <a:spcPts val="60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LittleEndianDataOutputStream</a:t>
                      </a:r>
                    </a:p>
                    <a:p>
                      <a:pPr rtl="0" lvl="0">
                        <a:spcBef>
                          <a:spcPts val="60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PatternFilenameFilter</a:t>
                      </a:r>
                    </a:p>
                    <a:p>
                      <a:pPr rtl="0" lvl="0">
                        <a:spcBef>
                          <a:spcPts val="60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Resources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LittleEndianDataOutputStream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/>
              <a:t>An implementation of </a:t>
            </a:r>
            <a:r>
              <a:rPr b="1" sz="1400" lang="en"/>
              <a:t>DataOutput </a:t>
            </a:r>
            <a:r>
              <a:rPr sz="1400" lang="en"/>
              <a:t>that uses little-endian byte ordering for writing char, short, int, float, double, and long values.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Note: This class intentionally violates the specification of its supertype DataOutput, which explicitly requires big-endian byte order.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rPr b="1" sz="1400" lang="en"/>
              <a:t>writeChar</a:t>
            </a:r>
            <a:r>
              <a:rPr sz="1400" lang="en"/>
              <a:t>(int v)</a:t>
            </a:r>
          </a:p>
          <a:p>
            <a:pPr rtl="0">
              <a:spcBef>
                <a:spcPts val="0"/>
              </a:spcBef>
              <a:buNone/>
            </a:pPr>
            <a:r>
              <a:rPr b="1" sz="1400" lang="en"/>
              <a:t>writeChars</a:t>
            </a:r>
            <a:r>
              <a:rPr sz="1400" lang="en"/>
              <a:t>(String s)</a:t>
            </a:r>
          </a:p>
          <a:p>
            <a:pPr rtl="0">
              <a:spcBef>
                <a:spcPts val="0"/>
              </a:spcBef>
              <a:buNone/>
            </a:pPr>
            <a:r>
              <a:rPr b="1" sz="1400" lang="en"/>
              <a:t>writeDouble</a:t>
            </a:r>
            <a:r>
              <a:rPr sz="1400" lang="en"/>
              <a:t>(double v)</a:t>
            </a:r>
          </a:p>
          <a:p>
            <a:pPr rtl="0">
              <a:spcBef>
                <a:spcPts val="0"/>
              </a:spcBef>
              <a:buNone/>
            </a:pPr>
            <a:r>
              <a:rPr b="1" sz="1400" lang="en"/>
              <a:t>writeInt</a:t>
            </a:r>
            <a:r>
              <a:rPr sz="1400" lang="en"/>
              <a:t>(int v)</a:t>
            </a:r>
          </a:p>
          <a:p>
            <a:pPr rtl="0">
              <a:spcBef>
                <a:spcPts val="0"/>
              </a:spcBef>
              <a:buNone/>
            </a:pPr>
            <a:r>
              <a:rPr sz="1400" lang="en"/>
              <a:t>…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BaseEncoding.base32().encode("foo".getBytes(Charsets.US_ASCII));	</a:t>
            </a:r>
            <a:r>
              <a:rPr sz="1400" lang="en">
                <a:solidFill>
                  <a:schemeClr val="dk1"/>
                </a:solidFill>
              </a:rPr>
              <a:t>"MZXW6==="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byte[] decoded = BaseEncoding.base32().decode("MZXW6===");		</a:t>
            </a:r>
            <a:r>
              <a:rPr sz="1400" lang="en">
                <a:solidFill>
                  <a:schemeClr val="dk1"/>
                </a:solidFill>
              </a:rPr>
              <a:t>"foo"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353833"/>
              </a:solidFill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rPr sz="1400" lang="en"/>
              <a:t>base16()		0-9 A-F</a:t>
            </a:r>
          </a:p>
          <a:p>
            <a:pPr rtl="0">
              <a:spcBef>
                <a:spcPts val="0"/>
              </a:spcBef>
              <a:buNone/>
            </a:pPr>
            <a:r>
              <a:rPr sz="1400" lang="en"/>
              <a:t>base32()		A-Z 2-7</a:t>
            </a:r>
          </a:p>
          <a:p>
            <a:pPr rtl="0">
              <a:spcBef>
                <a:spcPts val="0"/>
              </a:spcBef>
              <a:buNone/>
            </a:pPr>
            <a:r>
              <a:rPr sz="1400" lang="en"/>
              <a:t>base32Hex()	0-9 A-V</a:t>
            </a:r>
          </a:p>
          <a:p>
            <a:pPr rtl="0">
              <a:spcBef>
                <a:spcPts val="0"/>
              </a:spcBef>
              <a:buNone/>
            </a:pPr>
            <a:r>
              <a:rPr sz="1400" lang="en"/>
              <a:t>base64()		A-Z a-z 0-9 + /</a:t>
            </a:r>
          </a:p>
          <a:p>
            <a:pPr rtl="0">
              <a:spcBef>
                <a:spcPts val="0"/>
              </a:spcBef>
              <a:buNone/>
            </a:pPr>
            <a:r>
              <a:rPr sz="1400" lang="en"/>
              <a:t>base64Url()	A-Z a-z 0-9 - _</a:t>
            </a:r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BaseEncoding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FileBackedOutputStream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400" lang="en"/>
              <a:t>An OutputStream that starts buffering to a byte array, but switches to file buffering once the data reaches a configurable size.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rPr sz="1400" lang="en"/>
              <a:t>FileBackedOutputStream(int fileThreshold)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en"/>
              <a:t>close();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en"/>
              <a:t>flush();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en"/>
              <a:t>reset();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en"/>
              <a:t>write(byte[] b);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sz="1400" lang="en"/>
              <a:t>asByteSource</a:t>
            </a:r>
            <a:r>
              <a:rPr sz="1400" lang="en">
                <a:solidFill>
                  <a:srgbClr val="353833"/>
                </a:solidFill>
              </a:rPr>
              <a:t>();		</a:t>
            </a:r>
            <a:r>
              <a:rPr sz="1400" lang="en">
                <a:solidFill>
                  <a:schemeClr val="dk1"/>
                </a:solidFill>
              </a:rPr>
              <a:t>ByteSource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1970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Files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Provides utility methods for working with files.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All method parameters must be non-null unless documented otherwise.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400"/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/>
              <a:t>copy</a:t>
            </a:r>
            <a:r>
              <a:rPr sz="1400" lang="en"/>
              <a:t>(File from, OutputStream to)</a:t>
            </a:r>
          </a:p>
          <a:p>
            <a:pPr rtl="0">
              <a:spcBef>
                <a:spcPts val="0"/>
              </a:spcBef>
              <a:buNone/>
            </a:pPr>
            <a:r>
              <a:rPr b="1" sz="1400" lang="en"/>
              <a:t>createParentDirs</a:t>
            </a:r>
            <a:r>
              <a:rPr sz="1400" lang="en"/>
              <a:t>(File file)</a:t>
            </a:r>
          </a:p>
          <a:p>
            <a:pPr rtl="0">
              <a:spcBef>
                <a:spcPts val="0"/>
              </a:spcBef>
              <a:buNone/>
            </a:pPr>
            <a:r>
              <a:rPr b="1" sz="1400" lang="en"/>
              <a:t>move</a:t>
            </a:r>
            <a:r>
              <a:rPr sz="1400" lang="en"/>
              <a:t>(File from, File to)</a:t>
            </a:r>
          </a:p>
          <a:p>
            <a:pPr rtl="0">
              <a:spcBef>
                <a:spcPts val="0"/>
              </a:spcBef>
              <a:buNone/>
            </a:pPr>
            <a:r>
              <a:rPr b="1" sz="1400" lang="en"/>
              <a:t>createTempDir</a:t>
            </a:r>
            <a:r>
              <a:rPr sz="1400" lang="en"/>
              <a:t>()				</a:t>
            </a:r>
            <a:r>
              <a:rPr sz="1400" lang="en">
                <a:solidFill>
                  <a:schemeClr val="dk1"/>
                </a:solidFill>
              </a:rPr>
              <a:t>File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rPr b="1" sz="1400" lang="en"/>
              <a:t>readFirstLine</a:t>
            </a:r>
            <a:r>
              <a:rPr sz="1400" lang="en"/>
              <a:t>(File file, Charset charset)					String</a:t>
            </a:r>
          </a:p>
          <a:p>
            <a:pPr rtl="0">
              <a:spcBef>
                <a:spcPts val="0"/>
              </a:spcBef>
              <a:buNone/>
            </a:pPr>
            <a:r>
              <a:rPr b="1" sz="1400" lang="en"/>
              <a:t>readLines</a:t>
            </a:r>
            <a:r>
              <a:rPr sz="1400" lang="en"/>
              <a:t>(File file, Charset charset)	 					List&lt;String&gt;</a:t>
            </a:r>
          </a:p>
          <a:p>
            <a:pPr rtl="0" lvl="0">
              <a:spcBef>
                <a:spcPts val="0"/>
              </a:spcBef>
              <a:buNone/>
            </a:pPr>
            <a:r>
              <a:rPr b="1" sz="1400" lang="en"/>
              <a:t>readLines</a:t>
            </a:r>
            <a:r>
              <a:rPr sz="1400" lang="en"/>
              <a:t>(File file, Charset charset, LineProcessor&lt;T&gt; callback)	&lt;T&gt; 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Files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chemeClr val="dk1"/>
                </a:solidFill>
              </a:rPr>
              <a:t>toByteArray</a:t>
            </a:r>
            <a:r>
              <a:rPr sz="1400" lang="en">
                <a:solidFill>
                  <a:schemeClr val="dk1"/>
                </a:solidFill>
              </a:rPr>
              <a:t>(File file)							byte[]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chemeClr val="dk1"/>
                </a:solidFill>
              </a:rPr>
              <a:t>toString</a:t>
            </a:r>
            <a:r>
              <a:rPr sz="1400" lang="en">
                <a:solidFill>
                  <a:schemeClr val="dk1"/>
                </a:solidFill>
              </a:rPr>
              <a:t>(File file, Charset charset)				String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chemeClr val="dk1"/>
                </a:solidFill>
              </a:rPr>
              <a:t>write</a:t>
            </a:r>
            <a:r>
              <a:rPr sz="1400" lang="en">
                <a:solidFill>
                  <a:schemeClr val="dk1"/>
                </a:solidFill>
              </a:rPr>
              <a:t>(byte[] from, File to)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chemeClr val="dk1"/>
                </a:solidFill>
              </a:rPr>
              <a:t>write</a:t>
            </a:r>
            <a:r>
              <a:rPr sz="1400" lang="en">
                <a:solidFill>
                  <a:schemeClr val="dk1"/>
                </a:solidFill>
              </a:rPr>
              <a:t>(CharSequence from, File to, Charset charset)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CountingOutputStream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400" lang="en"/>
              <a:t>An </a:t>
            </a:r>
            <a:r>
              <a:rPr b="1" sz="1400" lang="en"/>
              <a:t>OutputStream </a:t>
            </a:r>
            <a:r>
              <a:rPr sz="1400" lang="en"/>
              <a:t>that counts the number of bytes written.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rPr b="1" sz="1400" lang="en"/>
              <a:t>close</a:t>
            </a:r>
            <a:r>
              <a:rPr sz="1400" lang="en"/>
              <a:t>()</a:t>
            </a:r>
          </a:p>
          <a:p>
            <a:pPr rtl="0">
              <a:spcBef>
                <a:spcPts val="0"/>
              </a:spcBef>
              <a:buNone/>
            </a:pPr>
            <a:r>
              <a:rPr b="1" sz="1400" lang="en"/>
              <a:t>getCount</a:t>
            </a:r>
            <a:r>
              <a:rPr sz="1400" lang="en"/>
              <a:t>()	long</a:t>
            </a:r>
          </a:p>
          <a:p>
            <a:pPr rtl="0">
              <a:spcBef>
                <a:spcPts val="0"/>
              </a:spcBef>
              <a:buNone/>
            </a:pPr>
            <a:r>
              <a:rPr b="1" sz="1400" lang="en"/>
              <a:t>write</a:t>
            </a:r>
            <a:r>
              <a:rPr sz="1400" lang="en"/>
              <a:t>(byte[] b, int off, int len)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CountingInputStream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400" lang="en"/>
              <a:t>An </a:t>
            </a:r>
            <a:r>
              <a:rPr b="1" sz="1400" lang="en"/>
              <a:t>InputStream </a:t>
            </a:r>
            <a:r>
              <a:rPr sz="1400" lang="en"/>
              <a:t>that counts the number of bytes read.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rPr b="1" sz="1400" lang="en"/>
              <a:t>getCount</a:t>
            </a:r>
            <a:r>
              <a:rPr sz="1400" lang="en"/>
              <a:t>()				long</a:t>
            </a:r>
          </a:p>
          <a:p>
            <a:pPr rtl="0">
              <a:spcBef>
                <a:spcPts val="0"/>
              </a:spcBef>
              <a:buNone/>
            </a:pPr>
            <a:r>
              <a:rPr b="1" sz="1400" lang="en"/>
              <a:t>mark</a:t>
            </a:r>
            <a:r>
              <a:rPr sz="1400" lang="en"/>
              <a:t>(int readlimit)</a:t>
            </a:r>
          </a:p>
          <a:p>
            <a:pPr rtl="0">
              <a:spcBef>
                <a:spcPts val="0"/>
              </a:spcBef>
              <a:buNone/>
            </a:pPr>
            <a:r>
              <a:rPr b="1" sz="1400" lang="en"/>
              <a:t>read</a:t>
            </a:r>
            <a:r>
              <a:rPr sz="1400" lang="en"/>
              <a:t>()					int</a:t>
            </a:r>
          </a:p>
          <a:p>
            <a:pPr rtl="0">
              <a:spcBef>
                <a:spcPts val="0"/>
              </a:spcBef>
              <a:buNone/>
            </a:pPr>
            <a:r>
              <a:rPr b="1" sz="1400" lang="en"/>
              <a:t>read</a:t>
            </a:r>
            <a:r>
              <a:rPr sz="1400" lang="en"/>
              <a:t>(byte[] b, int off, int len)		int</a:t>
            </a:r>
          </a:p>
          <a:p>
            <a:pPr rtl="0">
              <a:spcBef>
                <a:spcPts val="0"/>
              </a:spcBef>
              <a:buNone/>
            </a:pPr>
            <a:r>
              <a:rPr b="1" sz="1400" lang="en"/>
              <a:t>reset</a:t>
            </a:r>
            <a:r>
              <a:rPr sz="1400" lang="en"/>
              <a:t>()</a:t>
            </a:r>
          </a:p>
          <a:p>
            <a:pPr rtl="0">
              <a:spcBef>
                <a:spcPts val="0"/>
              </a:spcBef>
              <a:buNone/>
            </a:pPr>
            <a:r>
              <a:rPr b="1" sz="1400" lang="en"/>
              <a:t>skip</a:t>
            </a:r>
            <a:r>
              <a:rPr sz="1400" lang="en"/>
              <a:t>(long n)				long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