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84" r:id="rId4"/>
    <p:sldId id="281" r:id="rId5"/>
    <p:sldId id="280" r:id="rId6"/>
    <p:sldId id="257" r:id="rId7"/>
    <p:sldId id="275" r:id="rId8"/>
    <p:sldId id="276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4"/>
            <p14:sldId id="281"/>
            <p14:sldId id="280"/>
            <p14:sldId id="257"/>
            <p14:sldId id="275"/>
            <p14:sldId id="276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733" autoAdjust="0"/>
  </p:normalViewPr>
  <p:slideViewPr>
    <p:cSldViewPr snapToGrid="0">
      <p:cViewPr>
        <p:scale>
          <a:sx n="52" d="100"/>
          <a:sy n="52" d="100"/>
        </p:scale>
        <p:origin x="122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98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26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26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://go.microsoft.com/fwlink/?LinkId=62332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65872CF-E32B-4FBF-ADCB-89EF64B1C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083" y="476631"/>
            <a:ext cx="6876288" cy="980694"/>
          </a:xfrm>
        </p:spPr>
        <p:txBody>
          <a:bodyPr/>
          <a:lstStyle/>
          <a:p>
            <a:r>
              <a:rPr lang="en-IN" dirty="0"/>
              <a:t>COMPUTER HARDWARE</a:t>
            </a:r>
            <a:endParaRPr lang="en-US" dirty="0"/>
          </a:p>
        </p:txBody>
      </p:sp>
      <p:pic>
        <p:nvPicPr>
          <p:cNvPr id="1026" name="Picture 2" descr="Installing computer hardware - technician install CPU on motherboard">
            <a:extLst>
              <a:ext uri="{FF2B5EF4-FFF2-40B4-BE49-F238E27FC236}">
                <a16:creationId xmlns:a16="http://schemas.microsoft.com/office/drawing/2014/main" id="{9EB952DE-272E-46AA-B31D-141173069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693" y="1556951"/>
            <a:ext cx="5036687" cy="363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41C9485-57A8-4119-814D-8E2D7ECD7645}"/>
              </a:ext>
            </a:extLst>
          </p:cNvPr>
          <p:cNvSpPr txBox="1"/>
          <p:nvPr/>
        </p:nvSpPr>
        <p:spPr>
          <a:xfrm>
            <a:off x="781051" y="1571625"/>
            <a:ext cx="62293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Motherboard</a:t>
            </a:r>
          </a:p>
          <a:p>
            <a:r>
              <a:rPr lang="en-IN" dirty="0"/>
              <a:t>CPU</a:t>
            </a:r>
          </a:p>
          <a:p>
            <a:r>
              <a:rPr lang="en-IN" dirty="0"/>
              <a:t>Keyboard</a:t>
            </a:r>
          </a:p>
          <a:p>
            <a:r>
              <a:rPr lang="en-IN" dirty="0"/>
              <a:t>Mouse</a:t>
            </a:r>
          </a:p>
          <a:p>
            <a:r>
              <a:rPr lang="en-IN" dirty="0"/>
              <a:t>RAM</a:t>
            </a:r>
          </a:p>
          <a:p>
            <a:r>
              <a:rPr lang="en-IN" dirty="0"/>
              <a:t>Monitor</a:t>
            </a:r>
          </a:p>
          <a:p>
            <a:r>
              <a:rPr lang="en-IN" dirty="0"/>
              <a:t>SMPS</a:t>
            </a:r>
          </a:p>
          <a:p>
            <a:r>
              <a:rPr lang="en-IN" dirty="0"/>
              <a:t>printer</a:t>
            </a:r>
          </a:p>
          <a:p>
            <a:r>
              <a:rPr lang="en-IN" dirty="0"/>
              <a:t>Hard disk drive</a:t>
            </a:r>
          </a:p>
          <a:p>
            <a:r>
              <a:rPr lang="en-IN" dirty="0"/>
              <a:t>DVD drives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1475D55D-85D7-4F9D-AB82-160CA1A8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Computer hardware components</a:t>
            </a:r>
            <a:endParaRPr lang="en-US" dirty="0"/>
          </a:p>
        </p:txBody>
      </p:sp>
      <p:pic>
        <p:nvPicPr>
          <p:cNvPr id="3074" name="Picture 2" descr="computer hardware">
            <a:extLst>
              <a:ext uri="{FF2B5EF4-FFF2-40B4-BE49-F238E27FC236}">
                <a16:creationId xmlns:a16="http://schemas.microsoft.com/office/drawing/2014/main" id="{9928F488-7682-40D8-9428-257D30735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603" y="1571625"/>
            <a:ext cx="6202305" cy="387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H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ARDWARE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it works: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F1C54-48C0-4E62-9E30-41E3D1E2423C}"/>
              </a:ext>
            </a:extLst>
          </p:cNvPr>
          <p:cNvSpPr txBox="1"/>
          <p:nvPr/>
        </p:nvSpPr>
        <p:spPr>
          <a:xfrm>
            <a:off x="1371600" y="1784108"/>
            <a:ext cx="54673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What is hardware</a:t>
            </a:r>
          </a:p>
          <a:p>
            <a:pPr algn="l"/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Computer hardware is the collection of all the parts which you can physically touch.</a:t>
            </a:r>
          </a:p>
          <a:p>
            <a:pPr algn="l"/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includes the computer cas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e such as the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harddisk,motherboard,videocard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and many others which you can physically touch.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11BF6AA-FA7E-4C15-A537-9BE7245F3FDE}"/>
              </a:ext>
            </a:extLst>
          </p:cNvPr>
          <p:cNvSpPr/>
          <p:nvPr/>
        </p:nvSpPr>
        <p:spPr>
          <a:xfrm>
            <a:off x="0" y="2030777"/>
            <a:ext cx="1285103" cy="823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6776B10-9627-4D5B-800B-E17DF9430A56}"/>
              </a:ext>
            </a:extLst>
          </p:cNvPr>
          <p:cNvSpPr/>
          <p:nvPr/>
        </p:nvSpPr>
        <p:spPr>
          <a:xfrm>
            <a:off x="0" y="3312420"/>
            <a:ext cx="1285103" cy="691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6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729A9D7-85F0-45CE-B23C-9A95CBA5B5E9}"/>
              </a:ext>
            </a:extLst>
          </p:cNvPr>
          <p:cNvSpPr txBox="1"/>
          <p:nvPr/>
        </p:nvSpPr>
        <p:spPr>
          <a:xfrm>
            <a:off x="521207" y="1445741"/>
            <a:ext cx="649125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MOTHERBOARD</a:t>
            </a:r>
          </a:p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the circuit board that connects all of your hardware to your processor</a:t>
            </a:r>
          </a:p>
          <a:p>
            <a:endParaRPr lang="en-US" dirty="0"/>
          </a:p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</a:p>
          <a:p>
            <a:r>
              <a:rPr lang="en-US" dirty="0"/>
              <a:t>       principle part of any digital computer </a:t>
            </a:r>
            <a:r>
              <a:rPr lang="en-US" dirty="0" err="1"/>
              <a:t>system,generally</a:t>
            </a:r>
            <a:r>
              <a:rPr lang="en-US" dirty="0"/>
              <a:t> composed of the main </a:t>
            </a:r>
            <a:r>
              <a:rPr lang="en-US" dirty="0" err="1"/>
              <a:t>memory,control</a:t>
            </a:r>
            <a:r>
              <a:rPr lang="en-US" dirty="0"/>
              <a:t> </a:t>
            </a:r>
            <a:r>
              <a:rPr lang="en-US" dirty="0" err="1"/>
              <a:t>unit,ALU</a:t>
            </a:r>
            <a:endParaRPr lang="en-US" dirty="0"/>
          </a:p>
          <a:p>
            <a:endParaRPr lang="en-US" dirty="0"/>
          </a:p>
          <a:p>
            <a:r>
              <a:rPr lang="en-US" dirty="0"/>
              <a:t>KEYBOARD</a:t>
            </a:r>
          </a:p>
          <a:p>
            <a:r>
              <a:rPr lang="en-US" dirty="0"/>
              <a:t>         A keyboard is putting information including </a:t>
            </a:r>
            <a:r>
              <a:rPr lang="en-US" dirty="0" err="1"/>
              <a:t>letters,words</a:t>
            </a:r>
            <a:r>
              <a:rPr lang="en-US" dirty="0"/>
              <a:t> and numbers into your computer</a:t>
            </a:r>
          </a:p>
          <a:p>
            <a:endParaRPr lang="en-US" dirty="0"/>
          </a:p>
          <a:p>
            <a:r>
              <a:rPr lang="en-US" dirty="0"/>
              <a:t>MOUSE</a:t>
            </a:r>
          </a:p>
          <a:p>
            <a:r>
              <a:rPr lang="en-US" dirty="0"/>
              <a:t>         The is </a:t>
            </a:r>
            <a:r>
              <a:rPr lang="en-US" dirty="0" err="1"/>
              <a:t>small,movable</a:t>
            </a:r>
            <a:r>
              <a:rPr lang="en-US" dirty="0"/>
              <a:t> device tat lets you control a range of things on a computer</a:t>
            </a:r>
          </a:p>
          <a:p>
            <a:r>
              <a:rPr lang="en-US" dirty="0"/>
              <a:t>RAM</a:t>
            </a:r>
          </a:p>
          <a:p>
            <a:r>
              <a:rPr lang="en-US" dirty="0"/>
              <a:t>     Ram stands for random access memory, ram is essentially short term memory where data is stored as the processor needs 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41DCDA4-A4A2-4C72-BDF1-06B3FA9E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Morph</a:t>
            </a:r>
          </a:p>
        </p:txBody>
      </p:sp>
      <p:cxnSp>
        <p:nvCxnSpPr>
          <p:cNvPr id="20" name="Straight Connector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DD35ED-E85D-4E26-8F36-FC0ED03D37E9}"/>
              </a:ext>
            </a:extLst>
          </p:cNvPr>
          <p:cNvSpPr txBox="1"/>
          <p:nvPr/>
        </p:nvSpPr>
        <p:spPr>
          <a:xfrm>
            <a:off x="296563" y="1472431"/>
            <a:ext cx="783418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</a:t>
            </a:r>
            <a:r>
              <a:rPr lang="en-US" dirty="0"/>
              <a:t>ONITOR</a:t>
            </a:r>
          </a:p>
          <a:p>
            <a:r>
              <a:rPr lang="en-US" dirty="0"/>
              <a:t>          A monitor is an electronical visual computer display that includes a screen.it is  electronic output</a:t>
            </a:r>
          </a:p>
          <a:p>
            <a:endParaRPr lang="en-US" dirty="0"/>
          </a:p>
          <a:p>
            <a:r>
              <a:rPr lang="en-US" dirty="0"/>
              <a:t>PRINTER</a:t>
            </a:r>
          </a:p>
          <a:p>
            <a:r>
              <a:rPr lang="en-US" dirty="0"/>
              <a:t>        Printer is also called computer </a:t>
            </a:r>
            <a:r>
              <a:rPr lang="en-US" dirty="0" err="1"/>
              <a:t>printer,electronic</a:t>
            </a:r>
            <a:r>
              <a:rPr lang="en-US" dirty="0"/>
              <a:t> device that accepts text files or images from a computer and transfers them to a medium such as paper or film</a:t>
            </a:r>
          </a:p>
          <a:p>
            <a:endParaRPr lang="en-US" dirty="0"/>
          </a:p>
          <a:p>
            <a:r>
              <a:rPr lang="en-US" dirty="0"/>
              <a:t>SMPS</a:t>
            </a:r>
          </a:p>
          <a:p>
            <a:endParaRPr lang="en-US" dirty="0"/>
          </a:p>
          <a:p>
            <a:r>
              <a:rPr lang="en-US" dirty="0"/>
              <a:t>       SMPS is an electronic circuit that converts power using switching devices that are turned on and off at high frequencies</a:t>
            </a:r>
          </a:p>
          <a:p>
            <a:endParaRPr lang="en-US" dirty="0"/>
          </a:p>
          <a:p>
            <a:r>
              <a:rPr lang="en-US" dirty="0"/>
              <a:t>HARDDISK</a:t>
            </a:r>
          </a:p>
          <a:p>
            <a:r>
              <a:rPr lang="en-US" dirty="0"/>
              <a:t>          A hard disk is a non- volatile data storage device. It refers to storage devices that maintain stored data when turned off.</a:t>
            </a:r>
          </a:p>
          <a:p>
            <a:endParaRPr lang="en-US" dirty="0"/>
          </a:p>
          <a:p>
            <a:r>
              <a:rPr lang="en-US" dirty="0"/>
              <a:t>          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DD22FE-3407-4C33-8BED-B0A2FFCB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10 Best Thank you images for presentations &amp;amp; Birthday wishes - Happy  Birthday IMG">
            <a:extLst>
              <a:ext uri="{FF2B5EF4-FFF2-40B4-BE49-F238E27FC236}">
                <a16:creationId xmlns:a16="http://schemas.microsoft.com/office/drawing/2014/main" id="{A232C706-0791-4328-9B38-E5E871C3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587" y="1604963"/>
            <a:ext cx="5838825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You’re an expert with Tell Me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296100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Tell Me box finds the right command when you need it, </a:t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 you can save time and focus on your work.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Try it:</a:t>
            </a:r>
          </a:p>
        </p:txBody>
      </p:sp>
      <p:grpSp>
        <p:nvGrpSpPr>
          <p:cNvPr id="4" name="Group 3" descr="Small circle with number 1 inside  indicating step 1"/>
          <p:cNvGrpSpPr/>
          <p:nvPr/>
        </p:nvGrpSpPr>
        <p:grpSpPr bwMode="blackWhite">
          <a:xfrm>
            <a:off x="558723" y="2638502"/>
            <a:ext cx="558179" cy="409838"/>
            <a:chOff x="6953426" y="711274"/>
            <a:chExt cx="558179" cy="409838"/>
          </a:xfrm>
        </p:grpSpPr>
        <p:sp>
          <p:nvSpPr>
            <p:cNvPr id="2" name="Oval 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066039" y="2678694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en-US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Robot picture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the right.</a:t>
            </a:r>
          </a:p>
        </p:txBody>
      </p:sp>
      <p:grpSp>
        <p:nvGrpSpPr>
          <p:cNvPr id="19" name="Group 18" descr="Small circle with number 2 inside  indicating step 2"/>
          <p:cNvGrpSpPr/>
          <p:nvPr/>
        </p:nvGrpSpPr>
        <p:grpSpPr bwMode="blackWhite">
          <a:xfrm>
            <a:off x="558723" y="3312993"/>
            <a:ext cx="558179" cy="409838"/>
            <a:chOff x="6953426" y="711274"/>
            <a:chExt cx="558179" cy="409838"/>
          </a:xfrm>
        </p:grpSpPr>
        <p:sp>
          <p:nvSpPr>
            <p:cNvPr id="20" name="Oval 1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Content Placeholder 17"/>
          <p:cNvSpPr txBox="1">
            <a:spLocks/>
          </p:cNvSpPr>
          <p:nvPr/>
        </p:nvSpPr>
        <p:spPr>
          <a:xfrm>
            <a:off x="1066039" y="3353185"/>
            <a:ext cx="3504072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animation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 Me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box, and then choose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Add Animation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31" name="Group 30" descr="Small circle with number 3 inside  indicating step 3"/>
          <p:cNvGrpSpPr/>
          <p:nvPr/>
        </p:nvGrpSpPr>
        <p:grpSpPr bwMode="blackWhite">
          <a:xfrm>
            <a:off x="557319" y="4263506"/>
            <a:ext cx="558179" cy="409838"/>
            <a:chOff x="6953426" y="711274"/>
            <a:chExt cx="558179" cy="409838"/>
          </a:xfrm>
        </p:grpSpPr>
        <p:sp>
          <p:nvSpPr>
            <p:cNvPr id="32" name="Oval 3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4" name="Content Placeholder 17"/>
          <p:cNvSpPr txBox="1">
            <a:spLocks/>
          </p:cNvSpPr>
          <p:nvPr/>
        </p:nvSpPr>
        <p:spPr>
          <a:xfrm>
            <a:off x="1064636" y="4303697"/>
            <a:ext cx="2134038" cy="144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an animation effect, like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Zoom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and watch </a:t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happens.</a:t>
            </a:r>
          </a:p>
        </p:txBody>
      </p:sp>
      <p:sp>
        <p:nvSpPr>
          <p:cNvPr id="25" name="Text Box 16" descr="Select me"/>
          <p:cNvSpPr txBox="1"/>
          <p:nvPr/>
        </p:nvSpPr>
        <p:spPr>
          <a:xfrm rot="21077122">
            <a:off x="6043297" y="1772253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en-US" sz="1200" b="1" kern="1000" spc="100" dirty="0">
                <a:ln>
                  <a:noFill/>
                </a:ln>
                <a:solidFill>
                  <a:srgbClr val="D24726"/>
                </a:solidFill>
                <a:effectLst/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SELECT ME</a:t>
            </a:r>
            <a:endParaRPr lang="en-US" sz="1200" b="1" kern="1400" dirty="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 descr="Tell Me box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66" y="3410945"/>
            <a:ext cx="2106152" cy="220833"/>
          </a:xfrm>
          <a:prstGeom prst="rect">
            <a:avLst/>
          </a:prstGeom>
        </p:spPr>
      </p:pic>
      <p:pic>
        <p:nvPicPr>
          <p:cNvPr id="7" name="Picture 6" descr="Animation tab showing zoom opti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0" y="4069080"/>
            <a:ext cx="3803904" cy="2438400"/>
          </a:xfrm>
          <a:prstGeom prst="rect">
            <a:avLst/>
          </a:prstGeom>
        </p:spPr>
      </p:pic>
      <p:pic>
        <p:nvPicPr>
          <p:cNvPr id="24" name="Picture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6740574" y="1787378"/>
            <a:ext cx="851862" cy="939987"/>
          </a:xfrm>
          <a:prstGeom prst="rect">
            <a:avLst/>
          </a:prstGeom>
        </p:spPr>
      </p:pic>
      <p:pic>
        <p:nvPicPr>
          <p:cNvPr id="23" name="Picture 22" descr="Robo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741" y="1646170"/>
            <a:ext cx="2775459" cy="45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without leaving your slides</a:t>
            </a:r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541609" y="1296100"/>
            <a:ext cx="6093106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Smart Lookup brings research directly in to PowerPoint.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Try it:</a:t>
            </a:r>
          </a:p>
        </p:txBody>
      </p:sp>
      <p:pic>
        <p:nvPicPr>
          <p:cNvPr id="18" name="Picture 17" descr="Three pictures showing the Smart Lookup featu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8" y="2144574"/>
            <a:ext cx="11129521" cy="3198055"/>
          </a:xfrm>
          <a:prstGeom prst="rect">
            <a:avLst/>
          </a:prstGeom>
        </p:spPr>
      </p:pic>
      <p:grpSp>
        <p:nvGrpSpPr>
          <p:cNvPr id="33" name="Group 32" descr="Small circle with number 1 inside  indicating step 1"/>
          <p:cNvGrpSpPr/>
          <p:nvPr/>
        </p:nvGrpSpPr>
        <p:grpSpPr bwMode="blackWhite">
          <a:xfrm>
            <a:off x="558723" y="5233381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066038" y="5273573"/>
            <a:ext cx="2919669" cy="129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Right-click in the word </a:t>
            </a:r>
            <a:r>
              <a:rPr lang="en-US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 the following phrase: 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 furniture</a:t>
            </a:r>
          </a:p>
        </p:txBody>
      </p:sp>
      <p:grpSp>
        <p:nvGrpSpPr>
          <p:cNvPr id="36" name="Group 35" descr="Small circle with number 2 inside  indicating step 2"/>
          <p:cNvGrpSpPr/>
          <p:nvPr/>
        </p:nvGrpSpPr>
        <p:grpSpPr bwMode="blackWhite">
          <a:xfrm>
            <a:off x="4249102" y="5233381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 descr="Numb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Content Placeholder 17"/>
          <p:cNvSpPr txBox="1">
            <a:spLocks/>
          </p:cNvSpPr>
          <p:nvPr/>
        </p:nvSpPr>
        <p:spPr>
          <a:xfrm>
            <a:off x="4747855" y="5273573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Smart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Lookup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and notice that results are contextual for that phrase, not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Microsoft Office apps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" name="Group 38" descr="Small circle with number 3 inside  indicating step 3"/>
          <p:cNvGrpSpPr/>
          <p:nvPr/>
        </p:nvGrpSpPr>
        <p:grpSpPr bwMode="blackWhite">
          <a:xfrm>
            <a:off x="7930921" y="5233381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Content Placeholder 17"/>
          <p:cNvSpPr txBox="1">
            <a:spLocks/>
          </p:cNvSpPr>
          <p:nvPr/>
        </p:nvSpPr>
        <p:spPr>
          <a:xfrm>
            <a:off x="8429668" y="5273573"/>
            <a:ext cx="3107336" cy="134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Just for fun, try Smart Lookup again by right-clicking in the word </a:t>
            </a:r>
            <a:r>
              <a:rPr lang="en-US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</a:t>
            </a:r>
            <a:r>
              <a:rPr lang="en-US" dirty="0"/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Step 2.</a:t>
            </a:r>
          </a:p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questions about PowerPoint?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 the </a:t>
            </a:r>
            <a:r>
              <a:rPr lang="en-US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 Me                  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button and type what you want to know.</a:t>
            </a:r>
            <a:b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u="sng" dirty="0">
                <a:latin typeface="Segoe UI Light" panose="020B0502040204020203" pitchFamily="34" charset="0"/>
                <a:cs typeface="Segoe UI Light" panose="020B0502040204020203" pitchFamily="34" charset="0"/>
                <a:hlinkClick r:id="rId3" tooltip="Visit the PowerPoint team blog"/>
              </a:rPr>
              <a:t>Visit the PowerPoint team blog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4" tooltip="Go to free PowerPoint training"/>
              </a:rPr>
              <a:t>Go to free PowerPoint training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 descr="Tell Me butto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981" y="2350333"/>
            <a:ext cx="1269672" cy="1189747"/>
          </a:xfrm>
          <a:prstGeom prst="rect">
            <a:avLst/>
          </a:prstGeom>
        </p:spPr>
      </p:pic>
      <p:pic>
        <p:nvPicPr>
          <p:cNvPr id="8" name="Picture 7" descr="Arrow pointing right with a hyperlink to the PowerPoint team blog. Select the image to visit the PowerPoint team blog ">
            <a:hlinkClick r:id="rId3" tooltip="Select here to visit the PowerPoint team blog.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3566804"/>
            <a:ext cx="661940" cy="661940"/>
          </a:xfrm>
          <a:prstGeom prst="rect">
            <a:avLst/>
          </a:prstGeom>
        </p:spPr>
      </p:pic>
      <p:pic>
        <p:nvPicPr>
          <p:cNvPr id="7" name="Picture 6" descr="Arrow pointing right with a hyperlink to free PowerPoint training. Select the image to access free PowerPoint training">
            <a:hlinkClick r:id="rId4" tooltip="Select here to go to free PowerPoint training.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4252716"/>
            <a:ext cx="661940" cy="6619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1611" y="5738132"/>
            <a:ext cx="619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 THE ARROW WHEN IN SLIDE SHOW MODE</a:t>
            </a:r>
          </a:p>
        </p:txBody>
      </p:sp>
      <p:pic>
        <p:nvPicPr>
          <p:cNvPr id="11" name="Picture 10" descr="Tell Me box suggestion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066" y="2761488"/>
            <a:ext cx="2476156" cy="200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{CF59DF66-E0D2-412E-964D-B5282823B915}tf10001108_win32</Template>
  <TotalTime>112</TotalTime>
  <Words>452</Words>
  <Application>Microsoft Office PowerPoint</Application>
  <PresentationFormat>Widescreen</PresentationFormat>
  <Paragraphs>79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</vt:lpstr>
      <vt:lpstr>Calibri</vt:lpstr>
      <vt:lpstr>Segoe UI</vt:lpstr>
      <vt:lpstr>Segoe UI Light</vt:lpstr>
      <vt:lpstr>Segoe UI Semibold</vt:lpstr>
      <vt:lpstr>WelcomeDoc</vt:lpstr>
      <vt:lpstr>COMPUTER HARDWARE</vt:lpstr>
      <vt:lpstr>Computer hardware components</vt:lpstr>
      <vt:lpstr>HARDWARE</vt:lpstr>
      <vt:lpstr>PowerPoint Presentation</vt:lpstr>
      <vt:lpstr>Setting up Morph</vt:lpstr>
      <vt:lpstr>PowerPoint Presentation</vt:lpstr>
      <vt:lpstr>You’re an expert with Tell Me</vt:lpstr>
      <vt:lpstr>Explore without leaving your slides</vt:lpstr>
      <vt:lpstr>More questions about PowerPoint?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HARDWARE</dc:title>
  <dc:creator>Kukatla Vishalakshmi</dc:creator>
  <cp:keywords/>
  <cp:lastModifiedBy>Kukatla Vishalakshmi</cp:lastModifiedBy>
  <cp:revision>3</cp:revision>
  <dcterms:created xsi:type="dcterms:W3CDTF">2022-02-28T04:34:53Z</dcterms:created>
  <dcterms:modified xsi:type="dcterms:W3CDTF">2022-02-28T06:27:14Z</dcterms:modified>
  <cp:version/>
</cp:coreProperties>
</file>