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erriweather" panose="00000500000000000000" pitchFamily="2" charset="-52"/>
      <p:regular r:id="rId14"/>
      <p:bold r:id="rId15"/>
      <p:italic r:id="rId16"/>
      <p:boldItalic r:id="rId17"/>
    </p:embeddedFont>
    <p:embeddedFont>
      <p:font typeface="Playfair Display" panose="00000500000000000000" pitchFamily="2" charset="-52"/>
      <p:regular r:id="rId18"/>
      <p:bold r:id="rId19"/>
      <p:italic r:id="rId20"/>
      <p:boldItalic r:id="rId21"/>
    </p:embeddedFont>
    <p:embeddedFont>
      <p:font typeface="Playfair Display ExtraBold" panose="020B0604020202020204" charset="-52"/>
      <p:bold r:id="rId22"/>
      <p:boldItalic r:id="rId23"/>
    </p:embeddedFont>
    <p:embeddedFont>
      <p:font typeface="Playfair Display Medium" panose="020B0604020202020204" charset="-52"/>
      <p:regular r:id="rId24"/>
      <p:bold r:id="rId25"/>
      <p:italic r:id="rId26"/>
      <p:boldItalic r:id="rId27"/>
    </p:embeddedFont>
    <p:embeddedFont>
      <p:font typeface="Quattrocento Sans" panose="020B05020500000200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fd67d6c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fd67d6c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3fdf62ed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3fdf62ed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3fdf62ed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f3fdf62ed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3fd67d6c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3fd67d6c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3fd67d6c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3fd67d6c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3fdf62ed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3fdf62ed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3fd67d6ca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3fd67d6ca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3fdf62ed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3fdf62ed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3fdf62ed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3fdf62ed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3fdf62ed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3fdf62ed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3fdf62ed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3fdf62ed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1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58025" y="2004575"/>
            <a:ext cx="466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11700" y="3043800"/>
            <a:ext cx="1551600" cy="541200"/>
          </a:xfrm>
          <a:prstGeom prst="flowChartAlternateProcess">
            <a:avLst/>
          </a:prstGeom>
          <a:solidFill>
            <a:srgbClr val="E06666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Команда alllife</a:t>
            </a:r>
            <a:endParaRPr sz="1300">
              <a:solidFill>
                <a:srgbClr val="FFFFFF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11700" y="3738175"/>
            <a:ext cx="4940700" cy="792600"/>
          </a:xfrm>
          <a:prstGeom prst="flowChartAlternateProcess">
            <a:avLst/>
          </a:prstGeom>
          <a:gradFill>
            <a:gsLst>
              <a:gs pos="0">
                <a:srgbClr val="E69138"/>
              </a:gs>
              <a:gs pos="100000">
                <a:srgbClr val="E06666"/>
              </a:gs>
            </a:gsLst>
            <a:lin ang="10800025" scaled="0"/>
          </a:gra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Кейс NeoStaff. Удобный функционал для HR’а.</a:t>
            </a:r>
            <a:endParaRPr sz="16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7148925" y="3640075"/>
            <a:ext cx="1726800" cy="890700"/>
          </a:xfrm>
          <a:prstGeom prst="flowChartAlternateProcess">
            <a:avLst/>
          </a:prstGeom>
          <a:gradFill>
            <a:gsLst>
              <a:gs pos="0">
                <a:srgbClr val="E69138"/>
              </a:gs>
              <a:gs pos="100000">
                <a:srgbClr val="E06666"/>
              </a:gs>
            </a:gsLst>
            <a:lin ang="10800025" scaled="0"/>
          </a:gra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Куконен Евгений</a:t>
            </a:r>
            <a:endParaRPr sz="13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Карпов Никита</a:t>
            </a:r>
            <a:endParaRPr sz="13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Биглер Павел</a:t>
            </a:r>
            <a:endParaRPr sz="13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11700" y="332775"/>
            <a:ext cx="803400" cy="7308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61" name="Google Shape;61;p13"/>
          <p:cNvGrpSpPr/>
          <p:nvPr/>
        </p:nvGrpSpPr>
        <p:grpSpPr>
          <a:xfrm>
            <a:off x="459192" y="453788"/>
            <a:ext cx="508430" cy="488764"/>
            <a:chOff x="-31889075" y="2658950"/>
            <a:chExt cx="302475" cy="290775"/>
          </a:xfrm>
        </p:grpSpPr>
        <p:sp>
          <p:nvSpPr>
            <p:cNvPr id="62" name="Google Shape;62;p13"/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4" name="Google Shape;64;p13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65" name="Google Shape;65;p13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F6B26B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6B26B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6B26B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6B26B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1"/>
          </p:nvPr>
        </p:nvSpPr>
        <p:spPr>
          <a:xfrm>
            <a:off x="-450650" y="187250"/>
            <a:ext cx="49350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608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Архитектура </a:t>
            </a:r>
            <a:r>
              <a:rPr lang="ru" sz="1608">
                <a:solidFill>
                  <a:srgbClr val="99999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• Немного умного</a:t>
            </a:r>
            <a:endParaRPr sz="1608">
              <a:solidFill>
                <a:srgbClr val="999999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258025" y="732000"/>
            <a:ext cx="2357700" cy="33933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Docker + ASP.NET + MongoDB + React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Надежно и стильно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47" name="Google Shape;247;p22"/>
          <p:cNvGrpSpPr/>
          <p:nvPr/>
        </p:nvGrpSpPr>
        <p:grpSpPr>
          <a:xfrm>
            <a:off x="143675" y="4712590"/>
            <a:ext cx="396363" cy="334537"/>
            <a:chOff x="-32008758" y="5124698"/>
            <a:chExt cx="302475" cy="290775"/>
          </a:xfrm>
        </p:grpSpPr>
        <p:sp>
          <p:nvSpPr>
            <p:cNvPr id="248" name="Google Shape;248;p22"/>
            <p:cNvSpPr/>
            <p:nvPr/>
          </p:nvSpPr>
          <p:spPr>
            <a:xfrm>
              <a:off x="-32008758" y="5124698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-31958333" y="5303948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50" name="Google Shape;250;p22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251" name="Google Shape;251;p22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55" name="Google Shape;255;p22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258" name="Google Shape;2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650" y="1425051"/>
            <a:ext cx="5292288" cy="236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subTitle" idx="1"/>
          </p:nvPr>
        </p:nvSpPr>
        <p:spPr>
          <a:xfrm>
            <a:off x="-1787950" y="178675"/>
            <a:ext cx="49350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608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Итог</a:t>
            </a:r>
            <a:endParaRPr sz="1608">
              <a:solidFill>
                <a:srgbClr val="999999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258025" y="732000"/>
            <a:ext cx="2357700" cy="33933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Удобство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Система всегда находится под рукой у HR-менеджера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67" name="Google Shape;267;p23"/>
          <p:cNvGrpSpPr/>
          <p:nvPr/>
        </p:nvGrpSpPr>
        <p:grpSpPr>
          <a:xfrm>
            <a:off x="143675" y="4712590"/>
            <a:ext cx="396363" cy="334537"/>
            <a:chOff x="-32008758" y="5124698"/>
            <a:chExt cx="302475" cy="290775"/>
          </a:xfrm>
        </p:grpSpPr>
        <p:sp>
          <p:nvSpPr>
            <p:cNvPr id="268" name="Google Shape;268;p23"/>
            <p:cNvSpPr/>
            <p:nvPr/>
          </p:nvSpPr>
          <p:spPr>
            <a:xfrm>
              <a:off x="-32008758" y="5124698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-31958333" y="5303948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70" name="Google Shape;270;p23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271" name="Google Shape;271;p23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75" name="Google Shape;275;p23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3042175" y="732000"/>
            <a:ext cx="2357700" cy="33933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Аналитика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Говорящие графики 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-531775" y="243300"/>
            <a:ext cx="24885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Введение</a:t>
            </a:r>
            <a:endParaRPr sz="16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58025" y="732000"/>
            <a:ext cx="2357700" cy="36795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Мотивация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Повысить эффективность работы HR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Гибкая система оценки работников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143177" y="4712805"/>
            <a:ext cx="354380" cy="334537"/>
            <a:chOff x="-32008758" y="5124698"/>
            <a:chExt cx="302475" cy="290775"/>
          </a:xfrm>
        </p:grpSpPr>
        <p:sp>
          <p:nvSpPr>
            <p:cNvPr id="78" name="Google Shape;78;p14"/>
            <p:cNvSpPr/>
            <p:nvPr/>
          </p:nvSpPr>
          <p:spPr>
            <a:xfrm>
              <a:off x="-32008758" y="5124698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-31958333" y="5303948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81" name="Google Shape;81;p14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5" name="Google Shape;85;p14"/>
          <p:cNvSpPr/>
          <p:nvPr/>
        </p:nvSpPr>
        <p:spPr>
          <a:xfrm>
            <a:off x="2909575" y="732000"/>
            <a:ext cx="2357700" cy="36795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Область применения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Компании с большим количеством сотрудников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Отслеживание прогресса сотрудников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5567375" y="732000"/>
            <a:ext cx="2357700" cy="36795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Решение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Хранение информации об активности сотрудников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Графическое представление прогресса сотрудников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-240050" y="243300"/>
            <a:ext cx="24885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Преимущества</a:t>
            </a:r>
            <a:endParaRPr sz="16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258025" y="732000"/>
            <a:ext cx="2357700" cy="14751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Удобный интерфейс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Все под рукой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44795" y="4712805"/>
            <a:ext cx="345789" cy="334537"/>
            <a:chOff x="-32008758" y="5124698"/>
            <a:chExt cx="302475" cy="290775"/>
          </a:xfrm>
        </p:grpSpPr>
        <p:sp>
          <p:nvSpPr>
            <p:cNvPr id="99" name="Google Shape;99;p15"/>
            <p:cNvSpPr/>
            <p:nvPr/>
          </p:nvSpPr>
          <p:spPr>
            <a:xfrm>
              <a:off x="-32008758" y="5124698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-31958333" y="5303948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1" name="Google Shape;101;p15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102" name="Google Shape;102;p15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6" name="Google Shape;106;p15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51750" y="2571750"/>
            <a:ext cx="2357700" cy="14751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Наглядная визуализация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Графическое отображение информации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952475" y="732000"/>
            <a:ext cx="2357700" cy="14751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Гибкость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Легко добавить новую активность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946200" y="2571750"/>
            <a:ext cx="2357700" cy="14751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Поддержка Telegram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Уведомления от бота в Telegram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5653200" y="744575"/>
            <a:ext cx="2357700" cy="14751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Удобство освоения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Разберется даже ребенок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646925" y="2584325"/>
            <a:ext cx="2357700" cy="14751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Легкий старт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Быстрый запуск с готовыми настройками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0" y="255875"/>
            <a:ext cx="24885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Балльная система</a:t>
            </a:r>
            <a:endParaRPr sz="16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58025" y="732000"/>
            <a:ext cx="2357700" cy="33273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HR ставит оценку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На основе данных о деятельности работника на мероприятии HR-менеджер выставляет баллы сотруднику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22" name="Google Shape;122;p16"/>
          <p:cNvGrpSpPr/>
          <p:nvPr/>
        </p:nvGrpSpPr>
        <p:grpSpPr>
          <a:xfrm>
            <a:off x="144795" y="4712805"/>
            <a:ext cx="345789" cy="334537"/>
            <a:chOff x="-32008758" y="5124698"/>
            <a:chExt cx="302475" cy="290775"/>
          </a:xfrm>
        </p:grpSpPr>
        <p:sp>
          <p:nvSpPr>
            <p:cNvPr id="123" name="Google Shape;123;p16"/>
            <p:cNvSpPr/>
            <p:nvPr/>
          </p:nvSpPr>
          <p:spPr>
            <a:xfrm>
              <a:off x="-32008758" y="5124698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-31958333" y="5303948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126" name="Google Shape;126;p16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0" name="Google Shape;130;p16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952475" y="732000"/>
            <a:ext cx="2357700" cy="33273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HR просматривает статистику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HR получает статистику об изменении баллов, зарплаты и должностей и делают вывод о дальнейшей карьере сотрудника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5653200" y="744575"/>
            <a:ext cx="2357700" cy="33273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Наглядное отслеживание своих возможностей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Работники основываясь на своих баллах делают выводы о своих карьерных возможностях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>
            <a:off x="109375" y="178675"/>
            <a:ext cx="48318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6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Функционал </a:t>
            </a:r>
            <a:r>
              <a:rPr lang="ru" sz="2560">
                <a:solidFill>
                  <a:srgbClr val="99999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• Добавление новой активности</a:t>
            </a:r>
            <a:endParaRPr sz="2560">
              <a:solidFill>
                <a:srgbClr val="999999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258025" y="732000"/>
            <a:ext cx="2357700" cy="33150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11 активностей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HR имеет возможность указать любое мероприятие от конца испытательного срока до участия в лекциях и хакатонах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64" name="Google Shape;164;p18"/>
          <p:cNvGrpSpPr/>
          <p:nvPr/>
        </p:nvGrpSpPr>
        <p:grpSpPr>
          <a:xfrm>
            <a:off x="143141" y="4712805"/>
            <a:ext cx="371530" cy="334537"/>
            <a:chOff x="-32008758" y="5124698"/>
            <a:chExt cx="302475" cy="290775"/>
          </a:xfrm>
        </p:grpSpPr>
        <p:sp>
          <p:nvSpPr>
            <p:cNvPr id="165" name="Google Shape;165;p18"/>
            <p:cNvSpPr/>
            <p:nvPr/>
          </p:nvSpPr>
          <p:spPr>
            <a:xfrm>
              <a:off x="-32008758" y="5124698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-31958333" y="5303948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7" name="Google Shape;167;p18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168" name="Google Shape;168;p18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2" name="Google Shape;172;p18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3081"/>
          <a:stretch/>
        </p:blipFill>
        <p:spPr>
          <a:xfrm>
            <a:off x="2888300" y="732000"/>
            <a:ext cx="3327624" cy="31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525" y="1707600"/>
            <a:ext cx="3216175" cy="32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1"/>
          </p:nvPr>
        </p:nvSpPr>
        <p:spPr>
          <a:xfrm>
            <a:off x="-570700" y="161525"/>
            <a:ext cx="60723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608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Коэффициенты-множители</a:t>
            </a:r>
            <a:r>
              <a:rPr lang="ru" sz="1608">
                <a:solidFill>
                  <a:srgbClr val="99999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• А судьи кто?</a:t>
            </a:r>
            <a:endParaRPr sz="1608">
              <a:solidFill>
                <a:srgbClr val="999999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58025" y="732000"/>
            <a:ext cx="2357700" cy="32646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Гибкое начисление баллов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Компания определяет приоритетные активности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43" name="Google Shape;143;p17"/>
          <p:cNvGrpSpPr/>
          <p:nvPr/>
        </p:nvGrpSpPr>
        <p:grpSpPr>
          <a:xfrm>
            <a:off x="143177" y="4712805"/>
            <a:ext cx="354380" cy="334537"/>
            <a:chOff x="-32008758" y="5124698"/>
            <a:chExt cx="302475" cy="290775"/>
          </a:xfrm>
        </p:grpSpPr>
        <p:sp>
          <p:nvSpPr>
            <p:cNvPr id="144" name="Google Shape;144;p17"/>
            <p:cNvSpPr/>
            <p:nvPr/>
          </p:nvSpPr>
          <p:spPr>
            <a:xfrm>
              <a:off x="-32008758" y="5124698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-31958333" y="5303948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147" name="Google Shape;147;p17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1" name="Google Shape;151;p17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2928100" y="732000"/>
            <a:ext cx="2357700" cy="32646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Приоритетные активности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Множители за определенные типы активностей увеличивают количество баллов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5598175" y="732000"/>
            <a:ext cx="2357700" cy="32646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Учет личной эффективности работника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На баллы влияют такие показатели, как KPI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1"/>
          </p:nvPr>
        </p:nvSpPr>
        <p:spPr>
          <a:xfrm>
            <a:off x="-124900" y="178675"/>
            <a:ext cx="60723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608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Функционал </a:t>
            </a:r>
            <a:r>
              <a:rPr lang="ru" sz="1608">
                <a:solidFill>
                  <a:srgbClr val="99999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• Визуализация активности работника</a:t>
            </a:r>
            <a:endParaRPr sz="1608">
              <a:solidFill>
                <a:srgbClr val="999999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258025" y="732000"/>
            <a:ext cx="2357700" cy="32646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Ничего не будет забыто!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Все то, в чем участвовал работник в одном окне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85" name="Google Shape;185;p19"/>
          <p:cNvGrpSpPr/>
          <p:nvPr/>
        </p:nvGrpSpPr>
        <p:grpSpPr>
          <a:xfrm>
            <a:off x="143177" y="4712805"/>
            <a:ext cx="354380" cy="334537"/>
            <a:chOff x="-32008758" y="5124698"/>
            <a:chExt cx="302475" cy="290775"/>
          </a:xfrm>
        </p:grpSpPr>
        <p:sp>
          <p:nvSpPr>
            <p:cNvPr id="186" name="Google Shape;186;p19"/>
            <p:cNvSpPr/>
            <p:nvPr/>
          </p:nvSpPr>
          <p:spPr>
            <a:xfrm>
              <a:off x="-32008758" y="5124698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-31958333" y="5303948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8" name="Google Shape;188;p19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189" name="Google Shape;189;p19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93" name="Google Shape;193;p19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100" y="744574"/>
            <a:ext cx="4710900" cy="3881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1"/>
          </p:nvPr>
        </p:nvSpPr>
        <p:spPr>
          <a:xfrm>
            <a:off x="-570675" y="178675"/>
            <a:ext cx="60723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608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Функционал </a:t>
            </a:r>
            <a:r>
              <a:rPr lang="ru" sz="1608">
                <a:solidFill>
                  <a:srgbClr val="99999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• Статистика в виде графиков</a:t>
            </a:r>
            <a:endParaRPr sz="1608">
              <a:solidFill>
                <a:srgbClr val="999999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258025" y="732000"/>
            <a:ext cx="2357700" cy="32646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Говорящая статистика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Наглядный способ оценить карьерный рост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05" name="Google Shape;205;p20"/>
          <p:cNvGrpSpPr/>
          <p:nvPr/>
        </p:nvGrpSpPr>
        <p:grpSpPr>
          <a:xfrm>
            <a:off x="143177" y="4712805"/>
            <a:ext cx="354380" cy="334537"/>
            <a:chOff x="-32008758" y="5124698"/>
            <a:chExt cx="302475" cy="290775"/>
          </a:xfrm>
        </p:grpSpPr>
        <p:sp>
          <p:nvSpPr>
            <p:cNvPr id="206" name="Google Shape;206;p20"/>
            <p:cNvSpPr/>
            <p:nvPr/>
          </p:nvSpPr>
          <p:spPr>
            <a:xfrm>
              <a:off x="-32008758" y="5124698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-31958333" y="5303948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209" name="Google Shape;209;p20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13" name="Google Shape;213;p20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500" y="1437100"/>
            <a:ext cx="3629674" cy="361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945" y="732000"/>
            <a:ext cx="3128404" cy="326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subTitle" idx="1"/>
          </p:nvPr>
        </p:nvSpPr>
        <p:spPr>
          <a:xfrm>
            <a:off x="-124900" y="178675"/>
            <a:ext cx="49350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608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Функционал </a:t>
            </a:r>
            <a:r>
              <a:rPr lang="ru" sz="1608">
                <a:solidFill>
                  <a:srgbClr val="99999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• Оповещения Telegram-Bot</a:t>
            </a:r>
            <a:endParaRPr sz="1608">
              <a:solidFill>
                <a:srgbClr val="999999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258025" y="732000"/>
            <a:ext cx="2357700" cy="33933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layfair Display"/>
                <a:ea typeface="Playfair Display"/>
                <a:cs typeface="Playfair Display"/>
                <a:sym typeface="Playfair Display"/>
              </a:rPr>
              <a:t>Своевременные уведомления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Ежедневное оповещение о том, кого нужно проверить на профпригодность :)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26" name="Google Shape;226;p21"/>
          <p:cNvGrpSpPr/>
          <p:nvPr/>
        </p:nvGrpSpPr>
        <p:grpSpPr>
          <a:xfrm>
            <a:off x="143675" y="4712590"/>
            <a:ext cx="396363" cy="334537"/>
            <a:chOff x="-32008758" y="5124698"/>
            <a:chExt cx="302475" cy="290775"/>
          </a:xfrm>
        </p:grpSpPr>
        <p:sp>
          <p:nvSpPr>
            <p:cNvPr id="227" name="Google Shape;227;p21"/>
            <p:cNvSpPr/>
            <p:nvPr/>
          </p:nvSpPr>
          <p:spPr>
            <a:xfrm>
              <a:off x="-32008758" y="5124698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-31958333" y="5303948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29" name="Google Shape;229;p21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230" name="Google Shape;230;p21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4" name="Google Shape;234;p21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237" name="Google Shape;237;p21"/>
          <p:cNvPicPr preferRelativeResize="0"/>
          <p:nvPr/>
        </p:nvPicPr>
        <p:blipFill rotWithShape="1">
          <a:blip r:embed="rId3">
            <a:alphaModFix/>
          </a:blip>
          <a:srcRect b="40596"/>
          <a:stretch/>
        </p:blipFill>
        <p:spPr>
          <a:xfrm>
            <a:off x="2719150" y="732000"/>
            <a:ext cx="2424339" cy="3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 rotWithShape="1">
          <a:blip r:embed="rId4">
            <a:alphaModFix/>
          </a:blip>
          <a:srcRect b="51148"/>
          <a:stretch/>
        </p:blipFill>
        <p:spPr>
          <a:xfrm>
            <a:off x="5246925" y="2122275"/>
            <a:ext cx="2589201" cy="281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Экран (16:9)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Playfair Display Medium</vt:lpstr>
      <vt:lpstr>Playfair Display ExtraBold</vt:lpstr>
      <vt:lpstr>Arial</vt:lpstr>
      <vt:lpstr>Playfair Display</vt:lpstr>
      <vt:lpstr>Merriweather</vt:lpstr>
      <vt:lpstr>Quattrocento Sans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Куконен</dc:creator>
  <cp:lastModifiedBy>Evgeny Kukonen</cp:lastModifiedBy>
  <cp:revision>1</cp:revision>
  <dcterms:modified xsi:type="dcterms:W3CDTF">2024-03-16T08:22:43Z</dcterms:modified>
</cp:coreProperties>
</file>