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测试饼状图</a:t>
            </a:r>
            <a:endParaRPr lang="zh-CN" altLang="en-US" dirty="0"/>
          </a:p>
        </c:rich>
      </c:tx>
      <c:layout>
        <c:manualLayout>
          <c:xMode val="edge"/>
          <c:yMode val="edge"/>
          <c:x val="0.24970952708734648"/>
          <c:y val="4.1964579131618593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Lbls>
            <c:numFmt formatCode="0.00%" sourceLinked="0"/>
            <c:dLblPos val="bestFit"/>
            <c:showVal val="1"/>
            <c:showLeaderLines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1.0000000000000005E-2</c:v>
                </c:pt>
                <c:pt idx="1">
                  <c:v>1.0000000000000005E-2</c:v>
                </c:pt>
                <c:pt idx="2">
                  <c:v>1.0000000000000005E-2</c:v>
                </c:pt>
                <c:pt idx="3">
                  <c:v>0.4</c:v>
                </c:pt>
              </c:numCache>
            </c:numRef>
          </c:val>
        </c:ser>
        <c:dLbls>
          <c:showVal val="1"/>
        </c:dLbls>
        <c:firstSliceAng val="0"/>
      </c:pieChart>
    </c:plotArea>
    <c:legend>
      <c:legendPos val="r"/>
      <c:layout>
        <c:manualLayout>
          <c:xMode val="edge"/>
          <c:yMode val="edge"/>
          <c:x val="0.68710793869315234"/>
          <c:y val="0.21781539069714112"/>
          <c:w val="0.24432772825695037"/>
          <c:h val="0.57613852576661106"/>
        </c:manualLayout>
      </c:layout>
      <c:txPr>
        <a:bodyPr/>
        <a:lstStyle/>
        <a:p>
          <a:pPr>
            <a:defRPr sz="11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测试柱</a:t>
            </a:r>
            <a:r>
              <a:rPr lang="zh-CN" altLang="en-US" smtClean="0"/>
              <a:t>状图二</a:t>
            </a:r>
            <a:endParaRPr lang="zh-CN" alt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104480768"/>
        <c:axId val="104482304"/>
      </c:barChart>
      <c:catAx>
        <c:axId val="104480768"/>
        <c:scaling>
          <c:orientation val="minMax"/>
        </c:scaling>
        <c:axPos val="b"/>
        <c:tickLblPos val="nextTo"/>
        <c:crossAx val="104482304"/>
        <c:crosses val="autoZero"/>
        <c:auto val="1"/>
        <c:lblAlgn val="ctr"/>
        <c:lblOffset val="100"/>
      </c:catAx>
      <c:valAx>
        <c:axId val="104482304"/>
        <c:scaling>
          <c:orientation val="minMax"/>
        </c:scaling>
        <c:axPos val="l"/>
        <c:majorGridlines/>
        <c:numFmt formatCode="General" sourceLinked="1"/>
        <c:tickLblPos val="nextTo"/>
        <c:crossAx val="1044807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1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dirty="0"/>
              <a:t>测试柱状图</a:t>
            </a:r>
          </a:p>
        </c:rich>
      </c:tx>
      <c:layout>
        <c:manualLayout>
          <c:xMode val="edge"/>
          <c:yMode val="edge"/>
          <c:x val="0.15515186989740667"/>
          <c:y val="3.8858463782649622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Lbls>
            <c:numFmt formatCode="0.00%" sourceLinked="0"/>
            <c:showVal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dLbls>
            <c:numFmt formatCode="0.00%" sourceLinked="0"/>
            <c:showVal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Val val="1"/>
        </c:dLbls>
        <c:axId val="62704256"/>
        <c:axId val="62710144"/>
      </c:barChart>
      <c:catAx>
        <c:axId val="62704256"/>
        <c:scaling>
          <c:orientation val="minMax"/>
        </c:scaling>
        <c:axPos val="b"/>
        <c:tickLblPos val="nextTo"/>
        <c:crossAx val="62710144"/>
        <c:crosses val="autoZero"/>
        <c:auto val="1"/>
        <c:lblAlgn val="ctr"/>
        <c:lblOffset val="100"/>
      </c:catAx>
      <c:valAx>
        <c:axId val="62710144"/>
        <c:scaling>
          <c:orientation val="minMax"/>
        </c:scaling>
        <c:axPos val="l"/>
        <c:numFmt formatCode="0.00%" sourceLinked="0"/>
        <c:tickLblPos val="nextTo"/>
        <c:crossAx val="627042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902288716494476"/>
          <c:y val="0.34839022311872081"/>
          <c:w val="0.23383078345939093"/>
          <c:h val="0.26671484050612698"/>
        </c:manualLayout>
      </c:layout>
    </c:legend>
    <c:plotVisOnly val="1"/>
  </c:chart>
  <c:txPr>
    <a:bodyPr/>
    <a:lstStyle/>
    <a:p>
      <a:pPr>
        <a:defRPr sz="12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测试饼状图</a:t>
            </a:r>
            <a:endParaRPr lang="zh-CN" altLang="en-US" dirty="0"/>
          </a:p>
        </c:rich>
      </c:tx>
      <c:layout>
        <c:manualLayout>
          <c:xMode val="edge"/>
          <c:yMode val="edge"/>
          <c:x val="0.24970952708734642"/>
          <c:y val="4.1964579131618593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Lbls>
            <c:numFmt formatCode="0.00%" sourceLinked="0"/>
            <c:dLblPos val="bestFit"/>
            <c:showVal val="1"/>
            <c:showLeaderLines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1.0000000000000005E-2</c:v>
                </c:pt>
                <c:pt idx="1">
                  <c:v>1.0000000000000005E-2</c:v>
                </c:pt>
                <c:pt idx="2">
                  <c:v>1.0000000000000005E-2</c:v>
                </c:pt>
                <c:pt idx="3">
                  <c:v>0.4</c:v>
                </c:pt>
              </c:numCache>
            </c:numRef>
          </c:val>
        </c:ser>
        <c:dLbls>
          <c:showVal val="1"/>
        </c:dLbls>
        <c:firstSliceAng val="0"/>
      </c:pieChart>
    </c:plotArea>
    <c:legend>
      <c:legendPos val="r"/>
      <c:layout>
        <c:manualLayout>
          <c:xMode val="edge"/>
          <c:yMode val="edge"/>
          <c:x val="0.68710793869315212"/>
          <c:y val="0.21781539069714101"/>
          <c:w val="0.24432772825695037"/>
          <c:h val="0.57613852576661129"/>
        </c:manualLayout>
      </c:layout>
      <c:txPr>
        <a:bodyPr/>
        <a:lstStyle/>
        <a:p>
          <a:pPr>
            <a:defRPr sz="11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en-US"/>
              <a:t>第一页：标题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85918" y="2714620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第一页文本</a:t>
            </a:r>
            <a:r>
              <a:rPr lang="en-US" dirty="0" smtClean="0">
                <a:solidFill>
                  <a:srgbClr val="FF0000"/>
                </a:solidFill>
              </a:rPr>
              <a:t>${0}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6" y="364331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第一页表格1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第一页表格2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第一页表格3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${0}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${1}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${2}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第二页：标题</a:t>
            </a:r>
            <a:endParaRPr lang="zh-CN" altLang="en-US" dirty="0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57158" y="3286124"/>
          <a:ext cx="8329644" cy="77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411"/>
                <a:gridCol w="2082411"/>
                <a:gridCol w="2082411"/>
                <a:gridCol w="2082411"/>
              </a:tblGrid>
              <a:tr h="378615">
                <a:tc>
                  <a:txBody>
                    <a:bodyPr/>
                    <a:lstStyle/>
                    <a:p>
                      <a:r>
                        <a:rPr lang="en-US" dirty="0"/>
                        <a:t>第二页表格1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第二页表格2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第二页表格3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第二页表格3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8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第二页表格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${0}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第二页表格</a:t>
                      </a:r>
                      <a:r>
                        <a:rPr lang="en-US" dirty="0" smtClean="0"/>
                        <a:t>${1}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第二页表格</a:t>
                      </a:r>
                      <a:r>
                        <a:rPr lang="en-US" sz="2000" b="1" dirty="0" smtClean="0"/>
                        <a:t>${2}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第二页表格</a:t>
                      </a:r>
                      <a:r>
                        <a:rPr lang="en-US" dirty="0" smtClean="0"/>
                        <a:t>${3}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214346" y="1428736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</a:t>
            </a:r>
            <a:r>
              <a:rPr lang="en-US" dirty="0" err="1" smtClean="0"/>
              <a:t>第二页文本</a:t>
            </a:r>
            <a:r>
              <a:rPr lang="en-US" dirty="0" smtClean="0"/>
              <a:t>${0}</a:t>
            </a:r>
            <a:endParaRPr lang="en-US" dirty="0"/>
          </a:p>
          <a:p>
            <a:r>
              <a:rPr lang="en-US" smtClean="0"/>
              <a:t>               第 </a:t>
            </a:r>
            <a:r>
              <a:rPr lang="en-US" dirty="0" smtClean="0"/>
              <a:t>二 个 替 换${1}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4572000" y="1500174"/>
          <a:ext cx="3857652" cy="254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714348" y="4214818"/>
          <a:ext cx="3071834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500034" y="1571612"/>
          <a:ext cx="4071966" cy="264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2910" y="1571612"/>
          <a:ext cx="5186370" cy="33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80</Words>
  <PresentationFormat>全屏显示(4:3)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第一页：标题</vt:lpstr>
      <vt:lpstr>第二页：标题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32</cp:revision>
  <dcterms:created xsi:type="dcterms:W3CDTF">2019-03-05T09:15:26Z</dcterms:created>
  <dcterms:modified xsi:type="dcterms:W3CDTF">2019-04-08T15:16:47Z</dcterms:modified>
</cp:coreProperties>
</file>