
<file path=[Content_Types].xml><?xml version="1.0" encoding="utf-8"?>
<Types xmlns="http://schemas.openxmlformats.org/package/2006/content-types">
  <Default Extension="vml" ContentType="application/vnd.openxmlformats-officedocument.vmlDrawing"/>
  <Default Extension="doc" ContentType="application/msword"/>
  <Default Extension="bin" ContentType="application/vnd.openxmlformats-officedocument.oleObject"/>
  <Default Extension="wmf" ContentType="image/x-wmf"/>
  <Default Extension="emf" ContentType="image/x-e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ink/ink1.xml" ContentType="application/inkml+xml"/>
  <Override PartName="/ppt/ink/ink10.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ink/ink14.xml" ContentType="application/inkml+xml"/>
  <Override PartName="/ppt/ink/ink140.xml" ContentType="application/inkml+xml"/>
  <Override PartName="/ppt/ink/ink141.xml" ContentType="application/inkml+xml"/>
  <Override PartName="/ppt/ink/ink142.xml" ContentType="application/inkml+xml"/>
  <Override PartName="/ppt/ink/ink143.xml" ContentType="application/inkml+xml"/>
  <Override PartName="/ppt/ink/ink144.xml" ContentType="application/inkml+xml"/>
  <Override PartName="/ppt/ink/ink145.xml" ContentType="application/inkml+xml"/>
  <Override PartName="/ppt/ink/ink146.xml" ContentType="application/inkml+xml"/>
  <Override PartName="/ppt/ink/ink147.xml" ContentType="application/inkml+xml"/>
  <Override PartName="/ppt/ink/ink148.xml" ContentType="application/inkml+xml"/>
  <Override PartName="/ppt/ink/ink149.xml" ContentType="application/inkml+xml"/>
  <Override PartName="/ppt/ink/ink15.xml" ContentType="application/inkml+xml"/>
  <Override PartName="/ppt/ink/ink150.xml" ContentType="application/inkml+xml"/>
  <Override PartName="/ppt/ink/ink151.xml" ContentType="application/inkml+xml"/>
  <Override PartName="/ppt/ink/ink152.xml" ContentType="application/inkml+xml"/>
  <Override PartName="/ppt/ink/ink153.xml" ContentType="application/inkml+xml"/>
  <Override PartName="/ppt/ink/ink154.xml" ContentType="application/inkml+xml"/>
  <Override PartName="/ppt/ink/ink155.xml" ContentType="application/inkml+xml"/>
  <Override PartName="/ppt/ink/ink156.xml" ContentType="application/inkml+xml"/>
  <Override PartName="/ppt/ink/ink157.xml" ContentType="application/inkml+xml"/>
  <Override PartName="/ppt/ink/ink158.xml" ContentType="application/inkml+xml"/>
  <Override PartName="/ppt/ink/ink159.xml" ContentType="application/inkml+xml"/>
  <Override PartName="/ppt/ink/ink16.xml" ContentType="application/inkml+xml"/>
  <Override PartName="/ppt/ink/ink160.xml" ContentType="application/inkml+xml"/>
  <Override PartName="/ppt/ink/ink161.xml" ContentType="application/inkml+xml"/>
  <Override PartName="/ppt/ink/ink162.xml" ContentType="application/inkml+xml"/>
  <Override PartName="/ppt/ink/ink163.xml" ContentType="application/inkml+xml"/>
  <Override PartName="/ppt/ink/ink164.xml" ContentType="application/inkml+xml"/>
  <Override PartName="/ppt/ink/ink165.xml" ContentType="application/inkml+xml"/>
  <Override PartName="/ppt/ink/ink166.xml" ContentType="application/inkml+xml"/>
  <Override PartName="/ppt/ink/ink167.xml" ContentType="application/inkml+xml"/>
  <Override PartName="/ppt/ink/ink168.xml" ContentType="application/inkml+xml"/>
  <Override PartName="/ppt/ink/ink169.xml" ContentType="application/inkml+xml"/>
  <Override PartName="/ppt/ink/ink17.xml" ContentType="application/inkml+xml"/>
  <Override PartName="/ppt/ink/ink170.xml" ContentType="application/inkml+xml"/>
  <Override PartName="/ppt/ink/ink171.xml" ContentType="application/inkml+xml"/>
  <Override PartName="/ppt/ink/ink172.xml" ContentType="application/inkml+xml"/>
  <Override PartName="/ppt/ink/ink173.xml" ContentType="application/inkml+xml"/>
  <Override PartName="/ppt/ink/ink174.xml" ContentType="application/inkml+xml"/>
  <Override PartName="/ppt/ink/ink175.xml" ContentType="application/inkml+xml"/>
  <Override PartName="/ppt/ink/ink176.xml" ContentType="application/inkml+xml"/>
  <Override PartName="/ppt/ink/ink177.xml" ContentType="application/inkml+xml"/>
  <Override PartName="/ppt/ink/ink178.xml" ContentType="application/inkml+xml"/>
  <Override PartName="/ppt/ink/ink179.xml" ContentType="application/inkml+xml"/>
  <Override PartName="/ppt/ink/ink18.xml" ContentType="application/inkml+xml"/>
  <Override PartName="/ppt/ink/ink180.xml" ContentType="application/inkml+xml"/>
  <Override PartName="/ppt/ink/ink181.xml" ContentType="application/inkml+xml"/>
  <Override PartName="/ppt/ink/ink182.xml" ContentType="application/inkml+xml"/>
  <Override PartName="/ppt/ink/ink183.xml" ContentType="application/inkml+xml"/>
  <Override PartName="/ppt/ink/ink184.xml" ContentType="application/inkml+xml"/>
  <Override PartName="/ppt/ink/ink185.xml" ContentType="application/inkml+xml"/>
  <Override PartName="/ppt/ink/ink186.xml" ContentType="application/inkml+xml"/>
  <Override PartName="/ppt/ink/ink187.xml" ContentType="application/inkml+xml"/>
  <Override PartName="/ppt/ink/ink188.xml" ContentType="application/inkml+xml"/>
  <Override PartName="/ppt/ink/ink189.xml" ContentType="application/inkml+xml"/>
  <Override PartName="/ppt/ink/ink19.xml" ContentType="application/inkml+xml"/>
  <Override PartName="/ppt/ink/ink190.xml" ContentType="application/inkml+xml"/>
  <Override PartName="/ppt/ink/ink191.xml" ContentType="application/inkml+xml"/>
  <Override PartName="/ppt/ink/ink192.xml" ContentType="application/inkml+xml"/>
  <Override PartName="/ppt/ink/ink193.xml" ContentType="application/inkml+xml"/>
  <Override PartName="/ppt/ink/ink194.xml" ContentType="application/inkml+xml"/>
  <Override PartName="/ppt/ink/ink195.xml" ContentType="application/inkml+xml"/>
  <Override PartName="/ppt/ink/ink196.xml" ContentType="application/inkml+xml"/>
  <Override PartName="/ppt/ink/ink197.xml" ContentType="application/inkml+xml"/>
  <Override PartName="/ppt/ink/ink198.xml" ContentType="application/inkml+xml"/>
  <Override PartName="/ppt/ink/ink199.xml" ContentType="application/inkml+xml"/>
  <Override PartName="/ppt/ink/ink2.xml" ContentType="application/inkml+xml"/>
  <Override PartName="/ppt/ink/ink20.xml" ContentType="application/inkml+xml"/>
  <Override PartName="/ppt/ink/ink200.xml" ContentType="application/inkml+xml"/>
  <Override PartName="/ppt/ink/ink201.xml" ContentType="application/inkml+xml"/>
  <Override PartName="/ppt/ink/ink202.xml" ContentType="application/inkml+xml"/>
  <Override PartName="/ppt/ink/ink203.xml" ContentType="application/inkml+xml"/>
  <Override PartName="/ppt/ink/ink204.xml" ContentType="application/inkml+xml"/>
  <Override PartName="/ppt/ink/ink205.xml" ContentType="application/inkml+xml"/>
  <Override PartName="/ppt/ink/ink206.xml" ContentType="application/inkml+xml"/>
  <Override PartName="/ppt/ink/ink207.xml" ContentType="application/inkml+xml"/>
  <Override PartName="/ppt/ink/ink208.xml" ContentType="application/inkml+xml"/>
  <Override PartName="/ppt/ink/ink209.xml" ContentType="application/inkml+xml"/>
  <Override PartName="/ppt/ink/ink21.xml" ContentType="application/inkml+xml"/>
  <Override PartName="/ppt/ink/ink210.xml" ContentType="application/inkml+xml"/>
  <Override PartName="/ppt/ink/ink211.xml" ContentType="application/inkml+xml"/>
  <Override PartName="/ppt/ink/ink212.xml" ContentType="application/inkml+xml"/>
  <Override PartName="/ppt/ink/ink213.xml" ContentType="application/inkml+xml"/>
  <Override PartName="/ppt/ink/ink214.xml" ContentType="application/inkml+xml"/>
  <Override PartName="/ppt/ink/ink215.xml" ContentType="application/inkml+xml"/>
  <Override PartName="/ppt/ink/ink216.xml" ContentType="application/inkml+xml"/>
  <Override PartName="/ppt/ink/ink217.xml" ContentType="application/inkml+xml"/>
  <Override PartName="/ppt/ink/ink218.xml" ContentType="application/inkml+xml"/>
  <Override PartName="/ppt/ink/ink219.xml" ContentType="application/inkml+xml"/>
  <Override PartName="/ppt/ink/ink22.xml" ContentType="application/inkml+xml"/>
  <Override PartName="/ppt/ink/ink220.xml" ContentType="application/inkml+xml"/>
  <Override PartName="/ppt/ink/ink221.xml" ContentType="application/inkml+xml"/>
  <Override PartName="/ppt/ink/ink222.xml" ContentType="application/inkml+xml"/>
  <Override PartName="/ppt/ink/ink223.xml" ContentType="application/inkml+xml"/>
  <Override PartName="/ppt/ink/ink224.xml" ContentType="application/inkml+xml"/>
  <Override PartName="/ppt/ink/ink225.xml" ContentType="application/inkml+xml"/>
  <Override PartName="/ppt/ink/ink226.xml" ContentType="application/inkml+xml"/>
  <Override PartName="/ppt/ink/ink227.xml" ContentType="application/inkml+xml"/>
  <Override PartName="/ppt/ink/ink228.xml" ContentType="application/inkml+xml"/>
  <Override PartName="/ppt/ink/ink229.xml" ContentType="application/inkml+xml"/>
  <Override PartName="/ppt/ink/ink23.xml" ContentType="application/inkml+xml"/>
  <Override PartName="/ppt/ink/ink230.xml" ContentType="application/inkml+xml"/>
  <Override PartName="/ppt/ink/ink231.xml" ContentType="application/inkml+xml"/>
  <Override PartName="/ppt/ink/ink232.xml" ContentType="application/inkml+xml"/>
  <Override PartName="/ppt/ink/ink233.xml" ContentType="application/inkml+xml"/>
  <Override PartName="/ppt/ink/ink234.xml" ContentType="application/inkml+xml"/>
  <Override PartName="/ppt/ink/ink235.xml" ContentType="application/inkml+xml"/>
  <Override PartName="/ppt/ink/ink236.xml" ContentType="application/inkml+xml"/>
  <Override PartName="/ppt/ink/ink237.xml" ContentType="application/inkml+xml"/>
  <Override PartName="/ppt/ink/ink238.xml" ContentType="application/inkml+xml"/>
  <Override PartName="/ppt/ink/ink239.xml" ContentType="application/inkml+xml"/>
  <Override PartName="/ppt/ink/ink24.xml" ContentType="application/inkml+xml"/>
  <Override PartName="/ppt/ink/ink240.xml" ContentType="application/inkml+xml"/>
  <Override PartName="/ppt/ink/ink241.xml" ContentType="application/inkml+xml"/>
  <Override PartName="/ppt/ink/ink242.xml" ContentType="application/inkml+xml"/>
  <Override PartName="/ppt/ink/ink243.xml" ContentType="application/inkml+xml"/>
  <Override PartName="/ppt/ink/ink24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7"/>
  </p:notesMasterIdLst>
  <p:handoutMasterIdLst>
    <p:handoutMasterId r:id="rId118"/>
  </p:handoutMasterIdLst>
  <p:sldIdLst>
    <p:sldId id="256" r:id="rId3"/>
    <p:sldId id="562" r:id="rId4"/>
    <p:sldId id="732" r:id="rId5"/>
    <p:sldId id="527" r:id="rId6"/>
    <p:sldId id="805" r:id="rId7"/>
    <p:sldId id="806" r:id="rId8"/>
    <p:sldId id="807" r:id="rId9"/>
    <p:sldId id="808" r:id="rId10"/>
    <p:sldId id="809" r:id="rId11"/>
    <p:sldId id="810" r:id="rId12"/>
    <p:sldId id="811" r:id="rId13"/>
    <p:sldId id="812" r:id="rId14"/>
    <p:sldId id="813" r:id="rId15"/>
    <p:sldId id="814" r:id="rId16"/>
    <p:sldId id="815" r:id="rId17"/>
    <p:sldId id="816" r:id="rId18"/>
    <p:sldId id="818" r:id="rId19"/>
    <p:sldId id="819" r:id="rId20"/>
    <p:sldId id="820" r:id="rId21"/>
    <p:sldId id="890" r:id="rId22"/>
    <p:sldId id="893" r:id="rId23"/>
    <p:sldId id="894" r:id="rId24"/>
    <p:sldId id="895" r:id="rId25"/>
    <p:sldId id="896" r:id="rId26"/>
    <p:sldId id="897" r:id="rId27"/>
    <p:sldId id="900" r:id="rId28"/>
    <p:sldId id="898" r:id="rId29"/>
    <p:sldId id="899" r:id="rId30"/>
    <p:sldId id="892" r:id="rId31"/>
    <p:sldId id="817" r:id="rId32"/>
    <p:sldId id="821" r:id="rId33"/>
    <p:sldId id="906" r:id="rId34"/>
    <p:sldId id="822" r:id="rId35"/>
    <p:sldId id="823" r:id="rId36"/>
    <p:sldId id="907" r:id="rId38"/>
    <p:sldId id="908" r:id="rId39"/>
    <p:sldId id="909" r:id="rId40"/>
    <p:sldId id="824" r:id="rId41"/>
    <p:sldId id="831" r:id="rId42"/>
    <p:sldId id="833" r:id="rId43"/>
    <p:sldId id="832" r:id="rId44"/>
    <p:sldId id="834" r:id="rId45"/>
    <p:sldId id="901" r:id="rId46"/>
    <p:sldId id="902" r:id="rId47"/>
    <p:sldId id="903" r:id="rId48"/>
    <p:sldId id="904" r:id="rId49"/>
    <p:sldId id="905" r:id="rId50"/>
    <p:sldId id="846" r:id="rId51"/>
    <p:sldId id="847" r:id="rId52"/>
    <p:sldId id="848" r:id="rId53"/>
    <p:sldId id="849" r:id="rId54"/>
    <p:sldId id="866" r:id="rId55"/>
    <p:sldId id="852" r:id="rId56"/>
    <p:sldId id="851" r:id="rId57"/>
    <p:sldId id="854" r:id="rId58"/>
    <p:sldId id="856" r:id="rId59"/>
    <p:sldId id="857" r:id="rId60"/>
    <p:sldId id="858" r:id="rId61"/>
    <p:sldId id="859" r:id="rId62"/>
    <p:sldId id="860" r:id="rId63"/>
    <p:sldId id="861" r:id="rId64"/>
    <p:sldId id="862" r:id="rId65"/>
    <p:sldId id="863" r:id="rId66"/>
    <p:sldId id="864" r:id="rId67"/>
    <p:sldId id="855" r:id="rId68"/>
    <p:sldId id="865" r:id="rId69"/>
    <p:sldId id="404" r:id="rId70"/>
    <p:sldId id="826" r:id="rId71"/>
    <p:sldId id="827" r:id="rId72"/>
    <p:sldId id="828" r:id="rId73"/>
    <p:sldId id="829" r:id="rId74"/>
    <p:sldId id="830" r:id="rId75"/>
    <p:sldId id="928" r:id="rId76"/>
    <p:sldId id="929" r:id="rId77"/>
    <p:sldId id="930" r:id="rId78"/>
    <p:sldId id="760" r:id="rId79"/>
    <p:sldId id="839" r:id="rId80"/>
    <p:sldId id="841" r:id="rId81"/>
    <p:sldId id="840" r:id="rId82"/>
    <p:sldId id="842" r:id="rId83"/>
    <p:sldId id="923" r:id="rId84"/>
    <p:sldId id="845" r:id="rId85"/>
    <p:sldId id="843" r:id="rId86"/>
    <p:sldId id="867" r:id="rId87"/>
    <p:sldId id="868" r:id="rId88"/>
    <p:sldId id="870" r:id="rId89"/>
    <p:sldId id="869" r:id="rId90"/>
    <p:sldId id="922" r:id="rId91"/>
    <p:sldId id="925" r:id="rId92"/>
    <p:sldId id="844" r:id="rId93"/>
    <p:sldId id="871" r:id="rId94"/>
    <p:sldId id="926" r:id="rId95"/>
    <p:sldId id="872" r:id="rId96"/>
    <p:sldId id="761" r:id="rId97"/>
    <p:sldId id="873" r:id="rId98"/>
    <p:sldId id="874" r:id="rId99"/>
    <p:sldId id="734" r:id="rId100"/>
    <p:sldId id="876" r:id="rId101"/>
    <p:sldId id="875" r:id="rId102"/>
    <p:sldId id="877" r:id="rId103"/>
    <p:sldId id="878" r:id="rId104"/>
    <p:sldId id="879" r:id="rId105"/>
    <p:sldId id="884" r:id="rId106"/>
    <p:sldId id="880" r:id="rId107"/>
    <p:sldId id="881" r:id="rId108"/>
    <p:sldId id="649" r:id="rId109"/>
    <p:sldId id="882" r:id="rId110"/>
    <p:sldId id="883" r:id="rId111"/>
    <p:sldId id="885" r:id="rId112"/>
    <p:sldId id="886" r:id="rId113"/>
    <p:sldId id="887" r:id="rId114"/>
    <p:sldId id="888" r:id="rId115"/>
    <p:sldId id="759" r:id="rId116"/>
    <p:sldId id="277" r:id="rId117"/>
  </p:sldIdLst>
  <p:sldSz cx="9144000" cy="6858000" type="screen4x3"/>
  <p:notesSz cx="6645275" cy="9779000"/>
  <p:defaultTextStyle>
    <a:defPPr>
      <a:defRPr lang="zh-CN"/>
    </a:defPPr>
    <a:lvl1pPr algn="l" rtl="0" fontAlgn="base">
      <a:lnSpc>
        <a:spcPct val="80000"/>
      </a:lnSpc>
      <a:spcBef>
        <a:spcPct val="50000"/>
      </a:spcBef>
      <a:spcAft>
        <a:spcPct val="0"/>
      </a:spcAft>
      <a:defRPr kumimoji="1" sz="2800" b="1" kern="1200">
        <a:solidFill>
          <a:srgbClr val="333399"/>
        </a:solidFill>
        <a:latin typeface="Arial" charset="0"/>
        <a:ea typeface="宋体" charset="-122"/>
        <a:cs typeface="+mn-cs"/>
      </a:defRPr>
    </a:lvl1pPr>
    <a:lvl2pPr marL="457200" algn="l" rtl="0" fontAlgn="base">
      <a:lnSpc>
        <a:spcPct val="80000"/>
      </a:lnSpc>
      <a:spcBef>
        <a:spcPct val="50000"/>
      </a:spcBef>
      <a:spcAft>
        <a:spcPct val="0"/>
      </a:spcAft>
      <a:defRPr kumimoji="1" sz="2800" b="1" kern="1200">
        <a:solidFill>
          <a:srgbClr val="333399"/>
        </a:solidFill>
        <a:latin typeface="Arial" charset="0"/>
        <a:ea typeface="宋体" charset="-122"/>
        <a:cs typeface="+mn-cs"/>
      </a:defRPr>
    </a:lvl2pPr>
    <a:lvl3pPr marL="914400" algn="l" rtl="0" fontAlgn="base">
      <a:lnSpc>
        <a:spcPct val="80000"/>
      </a:lnSpc>
      <a:spcBef>
        <a:spcPct val="50000"/>
      </a:spcBef>
      <a:spcAft>
        <a:spcPct val="0"/>
      </a:spcAft>
      <a:defRPr kumimoji="1" sz="2800" b="1" kern="1200">
        <a:solidFill>
          <a:srgbClr val="333399"/>
        </a:solidFill>
        <a:latin typeface="Arial" charset="0"/>
        <a:ea typeface="宋体" charset="-122"/>
        <a:cs typeface="+mn-cs"/>
      </a:defRPr>
    </a:lvl3pPr>
    <a:lvl4pPr marL="1371600" algn="l" rtl="0" fontAlgn="base">
      <a:lnSpc>
        <a:spcPct val="80000"/>
      </a:lnSpc>
      <a:spcBef>
        <a:spcPct val="50000"/>
      </a:spcBef>
      <a:spcAft>
        <a:spcPct val="0"/>
      </a:spcAft>
      <a:defRPr kumimoji="1" sz="2800" b="1" kern="1200">
        <a:solidFill>
          <a:srgbClr val="333399"/>
        </a:solidFill>
        <a:latin typeface="Arial" charset="0"/>
        <a:ea typeface="宋体" charset="-122"/>
        <a:cs typeface="+mn-cs"/>
      </a:defRPr>
    </a:lvl4pPr>
    <a:lvl5pPr marL="1828800" algn="l" rtl="0" fontAlgn="base">
      <a:lnSpc>
        <a:spcPct val="80000"/>
      </a:lnSpc>
      <a:spcBef>
        <a:spcPct val="50000"/>
      </a:spcBef>
      <a:spcAft>
        <a:spcPct val="0"/>
      </a:spcAft>
      <a:defRPr kumimoji="1" sz="2800" b="1" kern="1200">
        <a:solidFill>
          <a:srgbClr val="333399"/>
        </a:solidFill>
        <a:latin typeface="Arial" charset="0"/>
        <a:ea typeface="宋体" charset="-122"/>
        <a:cs typeface="+mn-cs"/>
      </a:defRPr>
    </a:lvl5pPr>
    <a:lvl6pPr marL="2286000" algn="l" defTabSz="914400" rtl="0" eaLnBrk="1" latinLnBrk="0" hangingPunct="1">
      <a:defRPr kumimoji="1" sz="2800" b="1" kern="1200">
        <a:solidFill>
          <a:srgbClr val="333399"/>
        </a:solidFill>
        <a:latin typeface="Arial" charset="0"/>
        <a:ea typeface="宋体" charset="-122"/>
        <a:cs typeface="+mn-cs"/>
      </a:defRPr>
    </a:lvl6pPr>
    <a:lvl7pPr marL="2743200" algn="l" defTabSz="914400" rtl="0" eaLnBrk="1" latinLnBrk="0" hangingPunct="1">
      <a:defRPr kumimoji="1" sz="2800" b="1" kern="1200">
        <a:solidFill>
          <a:srgbClr val="333399"/>
        </a:solidFill>
        <a:latin typeface="Arial" charset="0"/>
        <a:ea typeface="宋体" charset="-122"/>
        <a:cs typeface="+mn-cs"/>
      </a:defRPr>
    </a:lvl7pPr>
    <a:lvl8pPr marL="3200400" algn="l" defTabSz="914400" rtl="0" eaLnBrk="1" latinLnBrk="0" hangingPunct="1">
      <a:defRPr kumimoji="1" sz="2800" b="1" kern="1200">
        <a:solidFill>
          <a:srgbClr val="333399"/>
        </a:solidFill>
        <a:latin typeface="Arial" charset="0"/>
        <a:ea typeface="宋体" charset="-122"/>
        <a:cs typeface="+mn-cs"/>
      </a:defRPr>
    </a:lvl8pPr>
    <a:lvl9pPr marL="3657600" algn="l" defTabSz="914400" rtl="0" eaLnBrk="1" latinLnBrk="0" hangingPunct="1">
      <a:defRPr kumimoji="1" sz="2800" b="1" kern="1200">
        <a:solidFill>
          <a:srgbClr val="333399"/>
        </a:solidFill>
        <a:latin typeface="Arial" charset="0"/>
        <a:ea typeface="宋体"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00"/>
    <a:srgbClr val="333399"/>
    <a:srgbClr val="990099"/>
    <a:srgbClr val="800080"/>
    <a:srgbClr val="00FF00"/>
    <a:srgbClr val="5F5F5F"/>
    <a:srgbClr val="9900CC"/>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690" autoAdjust="0"/>
    <p:restoredTop sz="95233" autoAdjust="0"/>
  </p:normalViewPr>
  <p:slideViewPr>
    <p:cSldViewPr>
      <p:cViewPr varScale="1">
        <p:scale>
          <a:sx n="112" d="100"/>
          <a:sy n="112" d="100"/>
        </p:scale>
        <p:origin x="1812" y="96"/>
      </p:cViewPr>
      <p:guideLst>
        <p:guide orient="horz" pos="4272"/>
        <p:guide pos="2835"/>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3" d="100"/>
          <a:sy n="53" d="100"/>
        </p:scale>
        <p:origin x="-1638" y="-84"/>
      </p:cViewPr>
      <p:guideLst/>
    </p:cSldViewPr>
  </p:notes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6.xml"/><Relationship Id="rId98" Type="http://schemas.openxmlformats.org/officeDocument/2006/relationships/slide" Target="slides/slide95.xml"/><Relationship Id="rId97" Type="http://schemas.openxmlformats.org/officeDocument/2006/relationships/slide" Target="slides/slide94.xml"/><Relationship Id="rId96" Type="http://schemas.openxmlformats.org/officeDocument/2006/relationships/slide" Target="slides/slide93.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7.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6.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5.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4.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notesMaster" Target="notesMasters/notesMaster1.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1" Type="http://schemas.openxmlformats.org/officeDocument/2006/relationships/tableStyles" Target="tableStyles.xml"/><Relationship Id="rId120" Type="http://schemas.openxmlformats.org/officeDocument/2006/relationships/viewProps" Target="viewProps.xml"/><Relationship Id="rId12" Type="http://schemas.openxmlformats.org/officeDocument/2006/relationships/slide" Target="slides/slide10.xml"/><Relationship Id="rId119" Type="http://schemas.openxmlformats.org/officeDocument/2006/relationships/presProps" Target="presProps.xml"/><Relationship Id="rId118" Type="http://schemas.openxmlformats.org/officeDocument/2006/relationships/handoutMaster" Target="handoutMasters/handoutMaster1.xml"/><Relationship Id="rId117" Type="http://schemas.openxmlformats.org/officeDocument/2006/relationships/slide" Target="slides/slide114.xml"/><Relationship Id="rId116" Type="http://schemas.openxmlformats.org/officeDocument/2006/relationships/slide" Target="slides/slide113.xml"/><Relationship Id="rId115" Type="http://schemas.openxmlformats.org/officeDocument/2006/relationships/slide" Target="slides/slide112.xml"/><Relationship Id="rId114" Type="http://schemas.openxmlformats.org/officeDocument/2006/relationships/slide" Target="slides/slide111.xml"/><Relationship Id="rId113" Type="http://schemas.openxmlformats.org/officeDocument/2006/relationships/slide" Target="slides/slide110.xml"/><Relationship Id="rId112" Type="http://schemas.openxmlformats.org/officeDocument/2006/relationships/slide" Target="slides/slide109.xml"/><Relationship Id="rId111" Type="http://schemas.openxmlformats.org/officeDocument/2006/relationships/slide" Target="slides/slide108.xml"/><Relationship Id="rId110" Type="http://schemas.openxmlformats.org/officeDocument/2006/relationships/slide" Target="slides/slide107.xml"/><Relationship Id="rId11" Type="http://schemas.openxmlformats.org/officeDocument/2006/relationships/slide" Target="slides/slide9.xml"/><Relationship Id="rId109" Type="http://schemas.openxmlformats.org/officeDocument/2006/relationships/slide" Target="slides/slide106.xml"/><Relationship Id="rId108" Type="http://schemas.openxmlformats.org/officeDocument/2006/relationships/slide" Target="slides/slide105.xml"/><Relationship Id="rId107" Type="http://schemas.openxmlformats.org/officeDocument/2006/relationships/slide" Target="slides/slide104.xml"/><Relationship Id="rId106" Type="http://schemas.openxmlformats.org/officeDocument/2006/relationships/slide" Target="slides/slide103.xml"/><Relationship Id="rId105" Type="http://schemas.openxmlformats.org/officeDocument/2006/relationships/slide" Target="slides/slide102.xml"/><Relationship Id="rId104" Type="http://schemas.openxmlformats.org/officeDocument/2006/relationships/slide" Target="slides/slide101.xml"/><Relationship Id="rId103" Type="http://schemas.openxmlformats.org/officeDocument/2006/relationships/slide" Target="slides/slide100.xml"/><Relationship Id="rId102" Type="http://schemas.openxmlformats.org/officeDocument/2006/relationships/slide" Target="slides/slide99.xml"/><Relationship Id="rId101" Type="http://schemas.openxmlformats.org/officeDocument/2006/relationships/slide" Target="slides/slide98.xml"/><Relationship Id="rId100" Type="http://schemas.openxmlformats.org/officeDocument/2006/relationships/slide" Target="slides/slide97.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emf"/><Relationship Id="rId1" Type="http://schemas.openxmlformats.org/officeDocument/2006/relationships/image" Target="../media/image10.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879725"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03" tIns="45702" rIns="91403" bIns="45702" numCol="1" anchor="t" anchorCtr="0" compatLnSpc="1"/>
          <a:lstStyle>
            <a:lvl1pPr>
              <a:lnSpc>
                <a:spcPct val="100000"/>
              </a:lnSpc>
              <a:spcBef>
                <a:spcPct val="0"/>
              </a:spcBef>
              <a:defRPr sz="1200" b="0" smtClean="0">
                <a:solidFill>
                  <a:schemeClr val="tx1"/>
                </a:solidFill>
                <a:latin typeface="Times New Roman" pitchFamily="18" charset="0"/>
              </a:defRPr>
            </a:lvl1pPr>
          </a:lstStyle>
          <a:p>
            <a:pPr>
              <a:defRPr/>
            </a:pPr>
            <a:endParaRPr lang="en-US" altLang="zh-CN"/>
          </a:p>
        </p:txBody>
      </p:sp>
      <p:sp>
        <p:nvSpPr>
          <p:cNvPr id="3075" name="Rectangle 3"/>
          <p:cNvSpPr>
            <a:spLocks noGrp="1" noChangeArrowheads="1"/>
          </p:cNvSpPr>
          <p:nvPr>
            <p:ph type="dt" sz="quarter" idx="1"/>
          </p:nvPr>
        </p:nvSpPr>
        <p:spPr bwMode="auto">
          <a:xfrm>
            <a:off x="3765550" y="0"/>
            <a:ext cx="2879725"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03" tIns="45702" rIns="91403" bIns="45702" numCol="1" anchor="t" anchorCtr="0" compatLnSpc="1"/>
          <a:lstStyle>
            <a:lvl1pPr algn="r">
              <a:lnSpc>
                <a:spcPct val="100000"/>
              </a:lnSpc>
              <a:spcBef>
                <a:spcPct val="0"/>
              </a:spcBef>
              <a:defRPr sz="1200" b="0" smtClean="0">
                <a:solidFill>
                  <a:schemeClr val="tx1"/>
                </a:solidFill>
                <a:latin typeface="Times New Roman" pitchFamily="18" charset="0"/>
              </a:defRPr>
            </a:lvl1pPr>
          </a:lstStyle>
          <a:p>
            <a:pPr>
              <a:defRPr/>
            </a:pPr>
            <a:endParaRPr lang="en-US" altLang="zh-CN"/>
          </a:p>
        </p:txBody>
      </p:sp>
      <p:sp>
        <p:nvSpPr>
          <p:cNvPr id="3076" name="Rectangle 4"/>
          <p:cNvSpPr>
            <a:spLocks noGrp="1" noChangeArrowheads="1"/>
          </p:cNvSpPr>
          <p:nvPr>
            <p:ph type="ftr" sz="quarter" idx="2"/>
          </p:nvPr>
        </p:nvSpPr>
        <p:spPr bwMode="auto">
          <a:xfrm>
            <a:off x="0" y="9290050"/>
            <a:ext cx="2879725"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03" tIns="45702" rIns="91403" bIns="45702" numCol="1" anchor="b" anchorCtr="0" compatLnSpc="1"/>
          <a:lstStyle>
            <a:lvl1pPr>
              <a:lnSpc>
                <a:spcPct val="100000"/>
              </a:lnSpc>
              <a:spcBef>
                <a:spcPct val="0"/>
              </a:spcBef>
              <a:defRPr sz="1200" b="0" smtClean="0">
                <a:solidFill>
                  <a:schemeClr val="tx1"/>
                </a:solidFill>
                <a:latin typeface="Times New Roman" pitchFamily="18" charset="0"/>
              </a:defRPr>
            </a:lvl1pPr>
          </a:lstStyle>
          <a:p>
            <a:pPr>
              <a:defRPr/>
            </a:pPr>
            <a:endParaRPr lang="en-US" altLang="zh-CN"/>
          </a:p>
        </p:txBody>
      </p:sp>
      <p:sp>
        <p:nvSpPr>
          <p:cNvPr id="3077" name="Rectangle 5"/>
          <p:cNvSpPr>
            <a:spLocks noGrp="1" noChangeArrowheads="1"/>
          </p:cNvSpPr>
          <p:nvPr>
            <p:ph type="sldNum" sz="quarter" idx="3"/>
          </p:nvPr>
        </p:nvSpPr>
        <p:spPr bwMode="auto">
          <a:xfrm>
            <a:off x="3765550" y="9290050"/>
            <a:ext cx="2879725"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03" tIns="45702" rIns="91403" bIns="45702" numCol="1" anchor="b" anchorCtr="0" compatLnSpc="1"/>
          <a:lstStyle>
            <a:lvl1pPr algn="r">
              <a:lnSpc>
                <a:spcPct val="100000"/>
              </a:lnSpc>
              <a:spcBef>
                <a:spcPct val="0"/>
              </a:spcBef>
              <a:defRPr sz="1200" b="0" smtClean="0">
                <a:solidFill>
                  <a:schemeClr val="tx1"/>
                </a:solidFill>
                <a:latin typeface="Times New Roman" pitchFamily="18" charset="0"/>
              </a:defRPr>
            </a:lvl1pPr>
          </a:lstStyle>
          <a:p>
            <a:pPr>
              <a:defRPr/>
            </a:pPr>
            <a:fld id="{23BE2FC9-F3C9-4459-8392-25DA9AA51E8D}" type="slidenum">
              <a:rPr lang="en-US" altLang="zh-CN"/>
            </a:fld>
            <a:endParaRPr lang="en-US" altLang="zh-CN"/>
          </a:p>
        </p:txBody>
      </p:sp>
    </p:spTree>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0-12-28T07:34:46"/>
    </inkml:context>
    <inkml:brush xml:id="br0">
      <inkml:brushProperty name="width" value="0.0268446821719408" units="cm"/>
      <inkml:brushProperty name="height" value="0.0268446821719408" units="cm"/>
      <inkml:brushProperty name="color" value="#00BFF2"/>
      <inkml:brushProperty name="ignorePressure" value="0"/>
    </inkml:brush>
  </inkml:definitions>
  <inkml:trace contextRef="#ctx0" brushRef="#br0">69070.000000 22504.000000 546,'-19.000000'-2.000000'19,"23.000000"-3.000000"15 ,23.000000-5.000000 14,23.000000-4.000000 14,15.000000 0.000000 2,6.000000 1.000000-10,6.000000 2.000000-10,5.000000 3.000000-11,3.000000 1.000000-6,-3.000000 2.000000-5,-1.000000 2.000000-4,-3.000000 2.000000-4,-5.000000 0.000000-4,-10.000000-2.000000-6,-10.000000-2.000000-4,-9.000000-1.000000-4,-7.000000-1.000000-9,-4.000000 2.000000-9,-4.000000 2.000000-10,-4.000000 2.000000-11,-7.000000 0.000000-8,-9.000000-2.000000-6,-10.000000-2.000000-8,-9.000000-1.000000-7</inkml:trace>
</inkml:ink>
</file>

<file path=ppt/ink/ink10.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0-12-28T07:34:49"/>
    </inkml:context>
    <inkml:brush xml:id="br0">
      <inkml:brushProperty name="width" value="0.0240210462361574" units="cm"/>
      <inkml:brushProperty name="height" value="0.0240210462361574" units="cm"/>
      <inkml:brushProperty name="color" value="#00BFF2"/>
      <inkml:brushProperty name="ignorePressure" value="0"/>
    </inkml:brush>
  </inkml:definitions>
  <inkml:trace contextRef="#ctx0" brushRef="#br0">74595.000000 20456.000000 610,'17.000000'16.000000'13,"1.000000"2.000000"17 ,3.000000 3.000000 17,1.000000 1.000000 18,2.000000 0.000000 3,2.000000-5.000000-11,3.000000-3.000000-12,1.000000-5.000000-11,1.000000-1.000000-12,0.000000 0.000000-13,0.000000 0.000000-15,0.000000-1.000000-12</inkml:trace>
</inkml:ink>
</file>

<file path=ppt/ink/ink100.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0-12-28T07:40:27"/>
    </inkml:context>
    <inkml:brush xml:id="br0">
      <inkml:brushProperty name="width" value="0.0229588821530342" units="cm"/>
      <inkml:brushProperty name="height" value="0.0229588821530342" units="cm"/>
      <inkml:brushProperty name="color" value="#00BFF2"/>
      <inkml:brushProperty name="ignorePressure" value="0"/>
    </inkml:brush>
  </inkml:definitions>
  <inkml:trace contextRef="#ctx0" brushRef="#br0">22989.000000 28874.000000 638,'-22.000000'-6.000000'-11,"7.000000"12.000000"19 ,5.000000 13.000000 20,7.000000 12.000000 20,2.000000 9.000000 5,-1.000000 2.000000-7,-2.000000 4.000000-8,-2.000000 2.000000-7,1.000000 2.000000-6,1.000000-2.000000-4,2.000000-2.000000-3,1.000000-1.000000-4,1.000000-5.000000-3,0.000000-8.000000-3,0.000000-8.000000-2,0.000000-7.000000-4,1.000000-2.000000 0,1.000000 4.000000 0,2.000000 6.000000 1,1.000000 4.000000 2,2.000000 0.000000-2,2.000000-5.000000-3,1.000000-4.000000-2,2.000000-5.000000-3,3.000000-4.000000-3,5.000000-3.000000-4,4.000000-4.000000-3,5.000000-2.000000-4,2.000000-2.000000-1,1.000000 0.000000 0,-1.000000 0.000000 0,1.000000 0.000000 1,2.000000-3.000000-1,4.000000-7.000000-1,5.000000-5.000000-1,5.000000-7.000000-1,0.000000-5.000000-2,-5.000000-3.000000-4,-4.000000-3.000000-3,-6.000000-3.000000-2,-4.000000 1.000000 0,-4.000000 7.000000 7,-5.000000 6.000000 5,-6.000000 6.000000 5,-2.000000 4.000000 5,-2.000000-1.000000 0,-1.000000 1.000000 1,-2.000000-1.000000 2</inkml:trace>
</inkml:ink>
</file>

<file path=ppt/ink/ink101.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0-12-28T07:40:27"/>
    </inkml:context>
    <inkml:brush xml:id="br0">
      <inkml:brushProperty name="width" value="0.0195470321923494" units="cm"/>
      <inkml:brushProperty name="height" value="0.0195470321923494" units="cm"/>
      <inkml:brushProperty name="color" value="#00BFF2"/>
      <inkml:brushProperty name="ignorePressure" value="0"/>
    </inkml:brush>
  </inkml:definitions>
  <inkml:trace contextRef="#ctx0" brushRef="#br0">24296.000000 28020.000000 750,'-38.000000'63.000000'70,"-2.000000"2.000000"-13 ,-2.000000 2.000000-14,-1.000000 2.000000-13,-1.000000 1.000000-10,0.000000 4.000000-5,0.000000 3.000000-6,0.000000 3.000000-4,2.000000-5.000000-4,5.000000-12.000000-4,5.000000-12.000000-2,5.000000-14.000000-4,3.000000-8.000000-9,4.000000-7.000000-18,2.000000-7.000000-17,4.000000-5.000000-18</inkml:trace>
</inkml:ink>
</file>

<file path=ppt/ink/ink102.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0-12-28T07:40:27"/>
    </inkml:context>
    <inkml:brush xml:id="br0">
      <inkml:brushProperty name="width" value="0.0245465599000454" units="cm"/>
      <inkml:brushProperty name="height" value="0.0245465599000454" units="cm"/>
      <inkml:brushProperty name="color" value="#00BFF2"/>
      <inkml:brushProperty name="ignorePressure" value="0"/>
    </inkml:brush>
  </inkml:definitions>
  <inkml:trace contextRef="#ctx0" brushRef="#br0">24221.000000 28070.000000 597,'50.000000'38.000000'4,"0.000000"-1.000000"9 ,0.000000 1.000000 9,1.000000 0.000000 9,-2.000000 0.000000 2,-1.000000 2.000000-2,-1.000000 2.000000-4,-3.000000 1.000000-2,-1.000000 0.000000 0,-1.000000-1.000000 7,-2.000000-2.000000 6,-1.000000-2.000000 6,-4.000000-1.000000-4,-4.000000-1.000000-14,-6.000000-3.000000-14,-3.000000 0.000000-15,-5.000000-4.000000-12,-3.000000-5.000000-12,-3.000000-4.000000-12,-3.000000-5.000000-13,-3.000000-3.000000-5,-1.000000 1.000000-2,-1.000000-1.000000 1,-2.000000 1.000000-1</inkml:trace>
</inkml:ink>
</file>

<file path=ppt/ink/ink103.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0-12-28T07:40:27"/>
    </inkml:context>
    <inkml:brush xml:id="br0">
      <inkml:brushProperty name="width" value="0.0165997315198183" units="cm"/>
      <inkml:brushProperty name="height" value="0.0165997315198183" units="cm"/>
      <inkml:brushProperty name="color" value="#00BFF2"/>
      <inkml:brushProperty name="ignorePressure" value="0"/>
    </inkml:brush>
  </inkml:definitions>
  <inkml:trace contextRef="#ctx0" brushRef="#br0">24120.000000 28673.000000 883,'-19.000000'11.000000'4,"13.000000"-3.000000"9 ,12.000000-3.000000 8,13.000000-4.000000 8,5.000000-1.000000-1,-4.000000 0.000000-11,-3.000000 0.000000-12,-2.000000 0.000000-12,-2.000000 0.000000-6,2.000000 0.000000-3,1.000000 0.000000-2,2.000000 0.000000-2,0.000000 1.000000-5,-4.000000 1.000000-4,-3.000000 2.000000-6,-3.000000 2.000000-5</inkml:trace>
</inkml:ink>
</file>

<file path=ppt/ink/ink104.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0-12-28T07:40:28"/>
    </inkml:context>
    <inkml:brush xml:id="br0">
      <inkml:brushProperty name="width" value="0.0186741817742586" units="cm"/>
      <inkml:brushProperty name="height" value="0.0186741817742586" units="cm"/>
      <inkml:brushProperty name="color" value="#00BFF2"/>
      <inkml:brushProperty name="ignorePressure" value="0"/>
    </inkml:brush>
  </inkml:definitions>
  <inkml:trace contextRef="#ctx0" brushRef="#br0">24221.000000 28849.000000 785,'23.000000'0.000000'40,"-2.000000"0.000000"-6 ,-4.000000 0.000000-8,-3.000000 0.000000-6,-2.000000 2.000000-5,-2.000000 2.000000 0,-1.000000 4.000000-1,-2.000000 3.000000-1,-2.000000 2.000000-1,-1.000000-1.000000-2,-1.000000 1.000000-1,-3.000000-1.000000-2,-3.000000 3.000000-9,-6.000000 5.000000-13,-7.000000 4.000000-15,-6.000000 5.000000-14,-3.000000 0.000000-5,0.000000-7.000000 5,0.000000-7.000000 4,0.000000-5.000000 5,2.000000-4.000000 5,5.000000 0.000000 3,4.000000 1.000000 5,6.000000-1.000000 4,2.000000 0.000000 3,2.000000 0.000000 3,2.000000 1.000000 4,1.000000-1.000000 3,1.000000 2.000000 5,0.000000 3.000000 7,0.000000 3.000000 7,0.000000 3.000000 7,1.000000 2.000000 2,1.000000 0.000000-3,2.000000 0.000000-2,2.000000 0.000000-2,0.000000 1.000000 3,0.000000 4.000000 10,1.000000 2.000000 11,-1.000000 4.000000 9</inkml:trace>
</inkml:ink>
</file>

<file path=ppt/ink/ink105.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0-12-28T07:40:28"/>
    </inkml:context>
    <inkml:brush xml:id="br0">
      <inkml:brushProperty name="width" value="0.0219264701008797" units="cm"/>
      <inkml:brushProperty name="height" value="0.0219264701008797" units="cm"/>
      <inkml:brushProperty name="color" value="#00BFF2"/>
      <inkml:brushProperty name="ignorePressure" value="0"/>
    </inkml:brush>
  </inkml:definitions>
  <inkml:trace contextRef="#ctx0" brushRef="#br0">24145.000000 29226.000000 668,'14.000000'-13.000000'0,"4.000000"1.000000"0 ,2.000000-1.000000 0,4.000000 1.000000 0,2.000000-1.000000 5,4.000000 1.000000 10,3.000000-1.000000 10,3.000000 0.000000 9,2.000000 2.000000 3,0.000000 0.000000-4,-1.000000 3.000000-6,1.000000 1.000000-3,-2.000000 1.000000-4,-3.000000 2.000000-1,-3.000000 2.000000-2,-3.000000 1.000000 0,-4.000000 3.000000-2,-5.000000 6.000000-1,-5.000000 3.000000-1,-4.000000 6.000000-1,-6.000000 3.000000-7,-6.000000 4.000000-14,-7.000000 2.000000-13,-6.000000 4.000000-13,-5.000000 3.000000-5,-5.000000 0.000000 5,-4.000000 3.000000 3,-6.000000 1.000000 5,-1.000000-1.000000 2,2.000000-3.000000 1,1.000000-3.000000 1,2.000000-4.000000 0,3.000000-2.000000 2,5.000000-4.000000 2,4.000000-3.000000 3,5.000000-2.000000 1,6.000000-4.000000 10,6.000000-4.000000 16,6.000000-2.000000 17,6.000000-3.000000 16,5.000000-2.000000 5,4.000000 0.000000-9,2.000000 0.000000-8,4.000000 0.000000-9,3.000000-3.000000-8,5.000000-7.000000-7,5.000000-6.000000-8,5.000000-6.000000-8,-1.000000-1.000000-3,-4.000000 2.000000-1,-4.000000 4.000000-1,-6.000000 3.000000-1,-3.000000 2.000000-6,-4.000000-1.000000-10,-3.000000 0.000000-11,-3.000000 1.000000-11</inkml:trace>
</inkml:ink>
</file>

<file path=ppt/ink/ink106.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0-12-28T07:40:28"/>
    </inkml:context>
    <inkml:brush xml:id="br0">
      <inkml:brushProperty name="width" value="0.0183216072618961" units="cm"/>
      <inkml:brushProperty name="height" value="0.0183216072618961" units="cm"/>
      <inkml:brushProperty name="color" value="#00BFF2"/>
      <inkml:brushProperty name="ignorePressure" value="0"/>
    </inkml:brush>
  </inkml:definitions>
  <inkml:trace contextRef="#ctx0" brushRef="#br0">25754.000000 28045.000000 800,'11.000000'12.000000'18,"0.000000"-2.000000"-1 ,-3.000000-2.000000 1,-1.000000-1.000000-1,0.000000 1.000000 2,-1.000000 3.000000 1,0.000000 3.000000 2,0.000000 4.000000 2,0.000000 0.000000-3,-2.000000-2.000000-6,-2.000000-1.000000-7,-1.000000-1.000000-8,0.000000 0.000000-2,1.000000 3.000000-1,2.000000 3.000000 1,2.000000 4.000000-1,-1.000000 0.000000-8,-1.000000-1.000000-19,-2.000000-2.000000-18,-1.000000-1.000000-19</inkml:trace>
</inkml:ink>
</file>

<file path=ppt/ink/ink107.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0-12-28T07:40:28"/>
    </inkml:context>
    <inkml:brush xml:id="br0">
      <inkml:brushProperty name="width" value="0.017537759616971" units="cm"/>
      <inkml:brushProperty name="height" value="0.017537759616971" units="cm"/>
      <inkml:brushProperty name="color" value="#00BFF2"/>
      <inkml:brushProperty name="ignorePressure" value="0"/>
    </inkml:brush>
  </inkml:definitions>
  <inkml:trace contextRef="#ctx0" brushRef="#br0">25226.000000 28422.000000 836,'1.000000'23.000000'-26,"1.000000"-5.000000"5 ,2.000000-5.000000 3,1.000000-4.000000 4,2.000000-2.000000 7,-1.000000 4.000000 8,0.000000 4.000000 10,1.000000 2.000000 8,0.000000 6.000000 8,1.000000 10.000000 7,3.000000 10.000000 7,0.000000 9.000000 7,2.000000 2.000000-6,-1.000000-5.000000-20,1.000000-4.000000-17,0.000000-5.000000-20,-2.000000-5.000000-14,0.000000-4.000000-9,-3.000000-5.000000-9,-1.000000-5.000000-9</inkml:trace>
</inkml:ink>
</file>

<file path=ppt/ink/ink108.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0-12-28T07:40:29"/>
    </inkml:context>
    <inkml:brush xml:id="br0">
      <inkml:brushProperty name="width" value="0.0223852302879095" units="cm"/>
      <inkml:brushProperty name="height" value="0.0223852302879095" units="cm"/>
      <inkml:brushProperty name="color" value="#00BFF2"/>
      <inkml:brushProperty name="ignorePressure" value="0"/>
    </inkml:brush>
  </inkml:definitions>
  <inkml:trace contextRef="#ctx0" brushRef="#br0">25402.000000 28472.000000 655,'37.000000'-2.000000'8,"-2.000000"-5.000000"6 ,-1.000000-5.000000 6,-2.000000-5.000000 7,3.000000 0.000000 2,5.000000 3.000000-2,7.000000 3.000000-2,7.000000 3.000000-2,0.000000 3.000000 0,-4.000000 1.000000 0,-6.000000 1.000000 1,-4.000000 2.000000 0,-3.000000 2.000000-1,-4.000000 2.000000-4,-4.000000 1.000000-3,-2.000000 1.000000-4,-4.000000 2.000000-5,-5.000000 2.000000-7,-5.000000 1.000000-5,-4.000000 2.000000-7,-4.000000 1.000000-2,-4.000000 2.000000-1,-2.000000 1.000000 1,-4.000000 3.000000 1,-5.000000 2.000000-7,-8.000000 5.000000-11,-8.000000 4.000000-12,-8.000000 6.000000-12,-1.000000-2.000000-3,7.000000-6.000000 8,6.000000-6.000000 7,6.000000-6.000000 8</inkml:trace>
</inkml:ink>
</file>

<file path=ppt/ink/ink109.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0-12-28T07:40:29"/>
    </inkml:context>
    <inkml:brush xml:id="br0">
      <inkml:brushProperty name="width" value="0.0206751227378845" units="cm"/>
      <inkml:brushProperty name="height" value="0.0206751227378845" units="cm"/>
      <inkml:brushProperty name="color" value="#00BFF2"/>
      <inkml:brushProperty name="ignorePressure" value="0"/>
    </inkml:brush>
  </inkml:definitions>
  <inkml:trace contextRef="#ctx0" brushRef="#br0">25854.000000 28799.000000 709,'11.000000'15.000000'-5,"-3.000000"4.000000"21 ,-3.000000 6.000000 20,-4.000000 4.000000 20,-2.000000 1.000000 5,-4.000000-1.000000-11,-3.000000-1.000000-12,-3.000000-2.000000-12,-3.000000-1.000000-13,-3.000000 0.000000-16,-4.000000 0.000000-15,-2.000000 0.000000-15,-1.000000-2.000000-11,4.000000-5.000000-7,3.000000-5.000000-5,2.000000-4.000000-6</inkml:trace>
</inkml:ink>
</file>

<file path=ppt/ink/ink11.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0-12-28T07:34:50"/>
    </inkml:context>
    <inkml:brush xml:id="br0">
      <inkml:brushProperty name="width" value="0.0266374107450247" units="cm"/>
      <inkml:brushProperty name="height" value="0.0266374107450247" units="cm"/>
      <inkml:brushProperty name="color" value="#00BFF2"/>
      <inkml:brushProperty name="ignorePressure" value="0"/>
    </inkml:brush>
  </inkml:definitions>
  <inkml:trace contextRef="#ctx0" brushRef="#br0">74223.000000 20983.000000 550,'3.000000'27.000000'46,"6.000000"-7.000000"-12 ,5.000000-9.000000-12,7.000000-7.000000-11,9.000000-5.000000 2,13.000000-2.000000 16,14.000000-1.000000 16,14.000000-3.000000 15,6.000000-2.000000 1,-2.000000-2.000000-15,-3.000000-1.000000-15,-1.000000-3.000000-14,-5.000000 1.000000-9,-8.000000 1.000000 1,-7.000000 2.000000 0,-9.000000 3.000000-1</inkml:trace>
</inkml:ink>
</file>

<file path=ppt/ink/ink110.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0-12-28T07:40:29"/>
    </inkml:context>
    <inkml:brush xml:id="br0">
      <inkml:brushProperty name="width" value="0.0229991916567087" units="cm"/>
      <inkml:brushProperty name="height" value="0.0229991916567087" units="cm"/>
      <inkml:brushProperty name="color" value="#00BFF2"/>
      <inkml:brushProperty name="ignorePressure" value="0"/>
    </inkml:brush>
  </inkml:definitions>
  <inkml:trace contextRef="#ctx0" brushRef="#br0">25628.000000 28824.000000 637,'-1.000000'26.000000'6,"-1.000000"1.000000"11 ,-2.000000 2.000000 11,-2.000000 2.000000 11,1.000000 2.000000 4,1.000000 3.000000-4,2.000000 3.000000-4,1.000000 4.000000-3,2.000000-1.000000-5,4.000000-3.000000-5,3.000000-3.000000-6,3.000000-3.000000-5,1.000000-2.000000-2,-2.000000-2.000000 0,-1.000000-1.000000 1,-2.000000-2.000000 0,1.000000-4.000000-2,2.000000-4.000000-7,5.000000-4.000000-4,2.000000-6.000000-6,3.000000-1.000000-4,1.000000-1.000000 1,2.000000 0.000000-1,1.000000 1.000000 0,3.000000-5.000000-2,2.000000-8.000000-4,4.000000-7.000000-2,4.000000-8.000000-4,-1.000000-4.000000-2,0.000000 0.000000 2,-2.000000-1.000000 1,-2.000000 1.000000 1,-2.000000 1.000000 2,-4.000000 1.000000 1,-2.000000 2.000000 3,-4.000000 1.000000 1,-2.000000 2.000000-1,-4.000000 2.000000-5,-3.000000 1.000000-5,-3.000000 2.000000-4</inkml:trace>
</inkml:ink>
</file>

<file path=ppt/ink/ink111.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0-12-28T07:40:30"/>
    </inkml:context>
    <inkml:brush xml:id="br0">
      <inkml:brushProperty name="width" value="0.0220241621136665" units="cm"/>
      <inkml:brushProperty name="height" value="0.0220241621136665" units="cm"/>
      <inkml:brushProperty name="color" value="#00BFF2"/>
      <inkml:brushProperty name="ignorePressure" value="0"/>
    </inkml:brush>
  </inkml:definitions>
  <inkml:trace contextRef="#ctx0" brushRef="#br0">26960.000000 28296.000000 665,'-24.000000'12.000000'35,"4.000000"-2.000000"-6 ,3.000000-1.000000-5,2.000000-2.000000-7,3.000000-1.000000-3,-1.000000 0.000000-2,1.000000 1.000000-1,-1.000000-1.000000-1,-2.000000 3.000000-1,-4.000000 4.000000 0,-6.000000 5.000000 0,-4.000000 5.000000 1,-1.000000 2.000000-5,4.000000 0.000000-10,2.000000 0.000000-8,4.000000 0.000000-11,2.000000-2.000000-2,1.000000-5.000000 4,2.000000-5.000000 5,2.000000-4.000000 3,4.000000-1.000000-1,9.000000 3.000000-6,7.000000 3.000000-6,7.000000 3.000000-7,3.000000 5.000000 3,-5.000000 3.000000 12,-5.000000 6.000000 12,-5.000000 4.000000 12,-2.000000 3.000000 6,0.000000 0.000000 1,0.000000 0.000000-1,0.000000-1.000000 0,0.000000-2.000000 2,0.000000-7.000000 6,0.000000-6.000000 4,0.000000-6.000000 5,0.000000-1.000000 4,0.000000 4.000000 2,0.000000 6.000000 1,0.000000 4.000000 2,0.000000 0.000000-3,0.000000-5.000000-7,0.000000-4.000000-7,0.000000-5.000000-8,0.000000-2.000000-2,0.000000 2.000000 0,0.000000 1.000000 2,0.000000 2.000000 0,2.000000-3.000000-4,3.000000-11.000000-14,2.000000-8.000000-11,4.000000-11.000000-13,1.000000-3.000000-10,-2.000000 2.000000-11,-1.000000 1.000000-9,-2.000000 2.000000-9</inkml:trace>
</inkml:ink>
</file>

<file path=ppt/ink/ink112.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0-12-28T07:40:30"/>
    </inkml:context>
    <inkml:brush xml:id="br0">
      <inkml:brushProperty name="width" value="0.0262262262403965" units="cm"/>
      <inkml:brushProperty name="height" value="0.0262262262403965" units="cm"/>
      <inkml:brushProperty name="color" value="#00BFF2"/>
      <inkml:brushProperty name="ignorePressure" value="0"/>
    </inkml:brush>
  </inkml:definitions>
  <inkml:trace contextRef="#ctx0" brushRef="#br0">26809.000000 28648.000000 559,'13.000000'-12.000000'-8,"-1.000000"2.000000"3 ,1.000000 1.000000 0,-1.000000 2.000000 1,0.000000 1.000000 4,-2.000000 0.000000 4,-1.000000-1.000000 5,-2.000000 1.000000 5,3.000000-2.000000 3,5.000000-3.000000 2,7.000000-3.000000 1,6.000000-3.000000 3,3.000000 0.000000-2,-2.000000 2.000000-5,-1.000000 4.000000-4,-2.000000 4.000000-5,-3.000000 1.000000-2,-3.000000 2.000000 0,-2.000000 2.000000 1,-4.000000 1.000000-1,-1.000000 3.000000 0,-1.000000 5.000000-3,1.000000 5.000000 0,-1.000000 5.000000-3,0.000000 4.000000 2,-2.000000 5.000000 4,-1.000000 4.000000 5,-2.000000 6.000000 4,-2.000000 2.000000 3,-1.000000 2.000000 1,-1.000000 2.000000 3,-3.000000 1.000000 1,1.000000 1.000000 0,2.000000 0.000000 0,0.000000 0.000000 0,3.000000 0.000000-1,-1.000000-2.000000-2,-1.000000-5.000000-1,-1.000000-5.000000-2,-2.000000-5.000000-2,-1.000000-2.000000-5,0.000000 1.000000-9,0.000000-1.000000-7,0.000000 0.000000-8</inkml:trace>
</inkml:ink>
</file>

<file path=ppt/ink/ink113.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0-12-28T07:40:30"/>
    </inkml:context>
    <inkml:brush xml:id="br0">
      <inkml:brushProperty name="width" value="0.0187006127089262" units="cm"/>
      <inkml:brushProperty name="height" value="0.0187006127089262" units="cm"/>
      <inkml:brushProperty name="color" value="#00BFF2"/>
      <inkml:brushProperty name="ignorePressure" value="0"/>
    </inkml:brush>
  </inkml:definitions>
  <inkml:trace contextRef="#ctx0" brushRef="#br0">26910.000000 28774.000000 784,'-11.000000'11.000000'3,"6.000000"0.000000"5 ,4.000000-3.000000 5,5.000000-1.000000 7,6.000000-1.000000 2,5.000000-2.000000 2,7.000000-2.000000 2,6.000000-1.000000 1,1.000000-1.000000-2,-4.000000 0.000000-4,-6.000000 0.000000-5,-4.000000 0.000000-6</inkml:trace>
</inkml:ink>
</file>

<file path=ppt/ink/ink114.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0-12-28T07:40:30"/>
    </inkml:context>
    <inkml:brush xml:id="br0">
      <inkml:brushProperty name="width" value="0.0175376757979393" units="cm"/>
      <inkml:brushProperty name="height" value="0.0175376757979393" units="cm"/>
      <inkml:brushProperty name="color" value="#00BFF2"/>
      <inkml:brushProperty name="ignorePressure" value="0"/>
    </inkml:brush>
  </inkml:definitions>
  <inkml:trace contextRef="#ctx0" brushRef="#br0">26910.000000 28975.000000 836,'-10.000000'11.000000'-2,"7.000000"-4.000000"14 ,6.000000-2.000000 15,7.000000-3.000000 13,3.000000-2.000000 2,2.000000 0.000000-14,1.000000 0.000000-13,2.000000 0.000000-14,1.000000 0.000000-14,-3.000000 0.000000-16,-1.000000 0.000000-18,-2.000000 0.000000-16</inkml:trace>
</inkml:ink>
</file>

<file path=ppt/ink/ink115.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0-12-28T07:40:30"/>
    </inkml:context>
    <inkml:brush xml:id="br0">
      <inkml:brushProperty name="width" value="0.021942837163806" units="cm"/>
      <inkml:brushProperty name="height" value="0.021942837163806" units="cm"/>
      <inkml:brushProperty name="color" value="#00BFF2"/>
      <inkml:brushProperty name="ignorePressure" value="0"/>
    </inkml:brush>
  </inkml:definitions>
  <inkml:trace contextRef="#ctx0" brushRef="#br0">26734.000000 29352.000000 668,'-10.000000'11.000000'5,"7.000000"-4.000000"11 ,6.000000-2.000000 11,7.000000-3.000000 11,5.000000-3.000000 3,7.000000-1.000000-4,7.000000-2.000000-3,5.000000-2.000000-4,4.000000-2.000000-4,0.000000-3.000000-1,-1.000000-3.000000-2,1.000000-3.000000-3,-2.000000-2.000000-11,-3.000000 0.000000-18,-3.000000 0.000000-21,-3.000000 0.000000-19</inkml:trace>
</inkml:ink>
</file>

<file path=ppt/ink/ink116.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0-12-28T07:40:31"/>
    </inkml:context>
    <inkml:brush xml:id="br0">
      <inkml:brushProperty name="width" value="0.023102393373847" units="cm"/>
      <inkml:brushProperty name="height" value="0.023102393373847" units="cm"/>
      <inkml:brushProperty name="color" value="#00BFF2"/>
      <inkml:brushProperty name="ignorePressure" value="0"/>
    </inkml:brush>
  </inkml:definitions>
  <inkml:trace contextRef="#ctx0" brushRef="#br0">27638.000000 28271.000000 634,'-7.000000'-13.000000'42,"11.000000"1.000000"-3 ,11.000000-1.000000-2,11.000000 1.000000-3,6.000000 0.000000-2,2.000000 2.000000-5,1.000000 1.000000-4,2.000000 2.000000-4,1.000000 1.000000-3,0.000000 3.000000-1,-1.000000 0.000000-1,1.000000 2.000000 0,-3.000000 1.000000-2,-7.000000 0.000000-4,-6.000000 0.000000-2,-6.000000 0.000000-4,-5.000000 2.000000-3,0.000000 3.000000-2,-3.000000 3.000000-3,-1.000000 3.000000-2,-3.000000 3.000000-5,-4.000000 6.000000-5,-6.000000 4.000000-5,-4.000000 6.000000-6,-6.000000 3.000000-5,-6.000000 3.000000-5,-6.000000 3.000000-7,-7.000000 3.000000-5,-1.000000 1.000000 1,3.000000-4.000000 8,3.000000-3.000000 7,4.000000-3.000000 8,3.000000-5.000000 7,5.000000-6.000000 4,4.000000-6.000000 4,6.000000-7.000000 5,1.000000-1.000000 3,-2.000000 3.000000 1,-1.000000 3.000000 1,-2.000000 4.000000 0,0.000000-1.000000 1,2.000000-3.000000 1,1.000000-3.000000-1,2.000000-3.000000 1,2.000000-2.000000 2,1.000000 1.000000 2,2.000000-1.000000 5,1.000000 0.000000 2,2.000000 0.000000 6,1.000000 1.000000 8,2.000000-1.000000 7,1.000000 0.000000 7,2.000000 1.000000 3,-1.000000 2.000000-2,0.000000 1.000000 0,0.000000 2.000000-2,0.000000 2.000000-3,-2.000000 3.000000-4,-2.000000 4.000000-5,-1.000000 2.000000-4,-1.000000 5.000000-3,0.000000 4.000000-1,0.000000 5.000000 0,0.000000 5.000000 0,0.000000 1.000000-3,0.000000-2.000000-5,0.000000-1.000000-4,0.000000-1.000000-5,1.000000-5.000000-3,1.000000-5.000000-3,2.000000-7.000000-3,2.000000-7.000000-3,1.000000-3.000000 0,1.000000-2.000000 1,3.000000-1.000000 2,0.000000-2.000000 3,2.000000-1.000000 0,-1.000000-2.000000 1,1.000000-2.000000 1,0.000000-1.000000 1,-1.000000-1.000000 0,1.000000 0.000000-2,-1.000000 0.000000-1,1.000000 0.000000-2,0.000000 0.000000 0,2.000000 0.000000 2,2.000000 0.000000 0,1.000000 0.000000 2,0.000000 0.000000 1,-2.000000 0.000000 2,-1.000000 0.000000 2,-1.000000 0.000000 1,0.000000-3.000000 1,6.000000-4.000000-1,4.000000-5.000000-2,5.000000-4.000000-1,4.000000-4.000000-1,0.000000-1.000000-2,3.000000-2.000000-3,1.000000-1.000000-2,-3.000000 0.000000 0,-6.000000 4.000000 2,-6.000000 3.000000 1,-6.000000 3.000000 3,-2.000000 0.000000 0,4.000000-4.000000 1,2.000000-2.000000 0,4.000000-4.000000 0,-1.000000 1.000000-3,-2.000000 2.000000-9,-4.000000 4.000000-9,-3.000000 3.000000-8,-2.000000 2.000000-3,-2.000000 2.000000 3,-1.000000 1.000000 1,-2.000000 2.000000 2,-1.000000 0.000000 1,0.000000-2.000000 0,1.000000-1.000000-1,-1.000000-2.000000 1</inkml:trace>
</inkml:ink>
</file>

<file path=ppt/ink/ink117.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0-12-28T07:44:44"/>
    </inkml:context>
    <inkml:brush xml:id="br0">
      <inkml:brushProperty name="width" value="0.0198915153741837" units="cm"/>
      <inkml:brushProperty name="height" value="0.0198915153741837" units="cm"/>
      <inkml:brushProperty name="color" value="#00BFF2"/>
      <inkml:brushProperty name="ignorePressure" value="0"/>
    </inkml:brush>
  </inkml:definitions>
  <inkml:trace contextRef="#ctx0" brushRef="#br0">45507.000000 44838.000000 737,'-13.000000'41.000000'-9,"-1.000000"-2.000000"4 ,0.000000-2.000000 3,0.000000-2.000000 3,0.000000 0.000000 2,0.000000-1.000000-2,1.000000 1.000000 0,-1.000000-1.000000-1,2.000000-1.000000 2,3.000000-3.000000 3,4.000000-5.000000 3,3.000000-2.000000 4,1.000000-2.000000 1,-1.000000-1.000000-1,-3.000000 1.000000-1,-1.000000 0.000000-1,-1.000000 1.000000 0,-3.000000 4.000000-1,-1.000000 4.000000 1,-2.000000 2.000000-1,1.000000 1.000000 0,3.000000-4.000000 0,4.000000-3.000000-1,3.000000-3.000000-1,2.000000-3.000000 0,-3.000000-2.000000 0,-1.000000-2.000000 0,-3.000000-1.000000-1,1.000000 0.000000 1,-1.000000 4.000000 0,0.000000 4.000000 1,0.000000 3.000000 0,0.000000 1.000000 0,0.000000-2.000000-1,0.000000-2.000000-1,0.000000-2.000000 0,1.000000 0.000000-1,2.000000 0.000000 2,1.000000 0.000000 1,2.000000-1.000000 1,8.000000 0.000000-1,14.000000-2.000000-2,14.000000-1.000000-4,13.000000-3.000000-4,2.000000-1.000000 0,-10.000000-5.000000 1,-11.000000-3.000000 0,-10.000000-3.000000 2,2.000000-4.000000-1,13.000000-3.000000 1,15.000000-3.000000-1,13.000000-5.000000 0,4.000000 0.000000-1,-4.000000 2.000000 0,-6.000000 2.000000-2,-5.000000 1.000000-1,-3.000000 0.000000-2,0.000000-1.000000-2,1.000000-3.000000-2,-1.000000 0.000000-3,-4.000000-1.000000-3,-9.000000 5.000000-2,-8.000000 3.000000-3,-9.000000 3.000000-3,-6.000000 1.000000-5,-6.000000-2.000000-7,-5.000000-1.000000-6,-6.000000-2.000000-7</inkml:trace>
</inkml:ink>
</file>

<file path=ppt/ink/ink118.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0-12-28T07:44:44"/>
    </inkml:context>
    <inkml:brush xml:id="br0">
      <inkml:brushProperty name="width" value="0.0243391431868076" units="cm"/>
      <inkml:brushProperty name="height" value="0.0243391431868076" units="cm"/>
      <inkml:brushProperty name="color" value="#00BFF2"/>
      <inkml:brushProperty name="ignorePressure" value="0"/>
    </inkml:brush>
  </inkml:definitions>
  <inkml:trace contextRef="#ctx0" brushRef="#br0">45811.000000 45253.000000 602,'12.000000'-3.000000'3,"-3.000000"23.000000"7 ,-4.000000 22.000000 6,-3.000000 23.000000 6,-2.000000 14.000000 5,0.000000 4.000000 3,0.000000 6.000000 3,0.000000 5.000000 4,0.000000 1.000000-1,0.000000-3.000000-6,0.000000-4.000000-5,0.000000-3.000000-5,0.000000-10.000000-4,0.000000-16.000000-2,0.000000-15.000000-3,0.000000-15.000000-1,0.000000-4.000000-1,0.000000 8.000000 1,0.000000 10.000000 2,0.000000 8.000000 1,0.000000 1.000000-3,0.000000-4.000000-7,0.000000-6.000000-5,0.000000-5.000000-7,1.000000-5.000000-12,1.000000-5.000000-17,3.000000-5.000000-17,1.000000-6.000000-17,1.000000-5.000000-4,-1.000000-5.000000 12,1.000000-5.000000 10,0.000000-5.000000 12</inkml:trace>
</inkml:ink>
</file>

<file path=ppt/ink/ink119.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0-12-28T07:44:46"/>
    </inkml:context>
    <inkml:brush xml:id="br0">
      <inkml:brushProperty name="width" value="0.0197187568992376" units="cm"/>
      <inkml:brushProperty name="height" value="0.0197187568992376" units="cm"/>
      <inkml:brushProperty name="color" value="#00BFF2"/>
      <inkml:brushProperty name="ignorePressure" value="0"/>
    </inkml:brush>
  </inkml:definitions>
  <inkml:trace contextRef="#ctx0" brushRef="#br0">47745.000000 45280.000000 743,'-40.000000'1.000000'-5,"4.000000"2.000000"3 ,3.000000 1.000000 2,4.000000 2.000000 2,1.000000 1.000000 3,-3.000000 0.000000 0,-1.000000 0.000000 1,-1.000000 0.000000 1,-3.000000 1.000000 1,-1.000000 5.000000 0,-2.000000 2.000000 0,-1.000000 4.000000 0,-2.000000 2.000000 0,1.000000 0.000000 0,-1.000000-1.000000 0,1.000000 1.000000 1,1.000000 1.000000-1,4.000000 1.000000-1,3.000000 2.000000 0,4.000000 2.000000-1,1.000000 0.000000 0,1.000000 1.000000 1,-1.000000 0.000000 1,0.000000-1.000000 1,2.000000 1.000000 0,4.000000-1.000000 0,3.000000 1.000000-2,3.000000 0.000000 0,3.000000-1.000000 0,2.000000 1.000000 1,2.000000 0.000000 0,1.000000-1.000000 1,2.000000 2.000000 0,2.000000 1.000000-1,1.000000 2.000000 1,2.000000 1.000000-1,1.000000 2.000000-1,0.000000 0.000000-2,0.000000-1.000000-1,0.000000 1.000000-3,3.000000-2.000000-1,5.000000-1.000000 0,4.000000-2.000000 0,7.000000-1.000000-1,4.000000-4.000000 0,5.000000-5.000000-1,6.000000-5.000000-1,5.000000-6.000000 0,5.000000-3.000000-2,5.000000-2.000000 0,6.000000-1.000000-2,4.000000-2.000000-1,2.000000-2.000000 0,-1.000000-2.000000 0,-2.000000-1.000000 1,-2.000000-2.000000 1,-3.000000-1.000000 0,-2.000000 0.000000-2,-5.000000 0.000000-1,-3.000000 0.000000-1,-1.000000 0.000000 0,-1.000000 1.000000 0,1.000000-1.000000 1,-1.000000 0.000000 1,-1.000000 1.000000 0,-4.000000 1.000000 0,-3.000000 3.000000 2,-4.000000 1.000000 0,-3.000000 1.000000 1,-3.000000 0.000000 4,-4.000000 0.000000 3,-4.000000 0.000000 3</inkml:trace>
</inkml:ink>
</file>

<file path=ppt/ink/ink12.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0-12-28T07:34:50"/>
    </inkml:context>
    <inkml:brush xml:id="br0">
      <inkml:brushProperty name="width" value="0.0296256169676781" units="cm"/>
      <inkml:brushProperty name="height" value="0.0296256169676781" units="cm"/>
      <inkml:brushProperty name="color" value="#00BFF2"/>
      <inkml:brushProperty name="ignorePressure" value="0"/>
    </inkml:brush>
  </inkml:definitions>
  <inkml:trace contextRef="#ctx0" brushRef="#br0">74627.000000 21138.000000 495,'-1.000000'43.000000'1,"-2.000000"-8.000000"2 ,-2.000000-8.000000 3,-2.000000-7.000000 3,-1.000000-3.000000 0,0.000000 4.000000 0,1.000000 5.000000-2,-1.000000 3.000000 0,1.000000 0.000000 2,2.000000-4.000000 5,2.000000-4.000000 4,2.000000-3.000000 6,-1.000000 8.000000 3,-3.000000 22.000000 3,-5.000000 20.000000 3,-4.000000 23.000000 3,-2.000000 11.000000 2,-3.000000 1.000000-2,-1.000000 3.000000 1,-2.000000 2.000000-2,-1.000000-1.000000-2,3.000000-1.000000-5,2.000000-2.000000-4,1.000000-2.000000-6,4.000000-9.000000-7,3.000000-15.000000-9,4.000000-16.000000-9,4.000000-16.000000-10</inkml:trace>
</inkml:ink>
</file>

<file path=ppt/ink/ink120.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0-12-28T07:44:52"/>
    </inkml:context>
    <inkml:brush xml:id="br0">
      <inkml:brushProperty name="width" value="0.020170571282506" units="cm"/>
      <inkml:brushProperty name="height" value="0.020170571282506" units="cm"/>
      <inkml:brushProperty name="color" value="#00BFF2"/>
      <inkml:brushProperty name="ignorePressure" value="0"/>
    </inkml:brush>
  </inkml:definitions>
  <inkml:trace contextRef="#ctx0" brushRef="#br0">48795.000000 45253.000000 727,'1.000000'-40.000000'1,"1.000000"31.000000"10 ,3.000000 32.000000 8,1.000000 30.000000 10,0.000000 20.000000 3,-2.000000 6.000000-3,-1.000000 8.000000-3,-2.000000 6.000000-2,-3.000000 6.000000-3,-3.000000 6.000000-2,-4.000000 4.000000-1,-3.000000 6.000000-3,-1.000000-1.000000-3,2.000000-7.000000-3,1.000000-7.000000-3,3.000000-6.000000-4,0.000000-12.000000-4,0.000000-13.000000-4,0.000000-13.000000-3,0.000000-15.000000-4,1.000000-13.000000-6,2.000000-14.000000-9,1.000000-14.000000-9,2.000000-14.000000-9,1.000000-7.000000-2,0.000000 0.000000 2,0.000000 1.000000 3,0.000000-1.000000 4</inkml:trace>
</inkml:ink>
</file>

<file path=ppt/ink/ink121.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0-12-28T07:44:52"/>
    </inkml:context>
    <inkml:brush xml:id="br0">
      <inkml:brushProperty name="width" value="0.0196199268102646" units="cm"/>
      <inkml:brushProperty name="height" value="0.0196199268102646" units="cm"/>
      <inkml:brushProperty name="color" value="#00BFF2"/>
      <inkml:brushProperty name="ignorePressure" value="0"/>
    </inkml:brush>
  </inkml:definitions>
  <inkml:trace contextRef="#ctx0" brushRef="#br0">48629.000000 45170.000000 747,'14.000000'-25.000000'4,"0.000000"5.000000"8 ,0.000000 5.000000 8,-1.000000 6.000000 7,4.000000 3.000000 3,4.000000 1.000000-3,6.000000 3.000000-4,5.000000 1.000000-4,4.000000 2.000000-1,4.000000 1.000000-1,3.000000 3.000000-1,4.000000 1.000000-1,2.000000 3.000000-3,2.000000 6.000000-6,2.000000 5.000000-5,1.000000 5.000000-6,0.000000 4.000000-3,-1.000000 4.000000 3,-2.000000 3.000000 2,-2.000000 4.000000 2,-2.000000 2.000000 0,-4.000000 2.000000-2,-3.000000 2.000000-1,-4.000000 2.000000-3,-6.000000 2.000000 1,-8.000000 3.000000 2,-9.000000 4.000000 3,-9.000000 4.000000 2,-8.000000 2.000000 2,-9.000000 1.000000 2,-9.000000 3.000000 1,-8.000000 1.000000 1,-9.000000 4.000000 1,-8.000000 5.000000-2,-9.000000 5.000000-1,-9.000000 5.000000-1,-2.000000-2.000000-1,3.000000-8.000000 0,3.000000-9.000000-1,4.000000-8.000000-2,7.000000-9.000000 0,10.000000-9.000000-5,11.000000-8.000000-2,10.000000-9.000000-3,0.000000-2.000000-3,-10.000000 6.000000-1,-11.000000 4.000000 0,-10.000000 6.000000-1,0.000000-2.000000-2,10.000000-8.000000 0,11.000000-9.000000-1,10.000000-9.000000 0,1.000000-3.000000-4,-9.000000 1.000000-7,-9.000000 2.000000-5,-7.000000 2.000000-7,-1.000000-2.000000 1,12.000000-4.000000 7,9.000000-7.000000 8,11.000000-4.000000 7</inkml:trace>
</inkml:ink>
</file>

<file path=ppt/ink/ink122.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0-12-28T07:44:52"/>
    </inkml:context>
    <inkml:brush xml:id="br0">
      <inkml:brushProperty name="width" value="0.018082182854414" units="cm"/>
      <inkml:brushProperty name="height" value="0.018082182854414" units="cm"/>
      <inkml:brushProperty name="color" value="#00BFF2"/>
      <inkml:brushProperty name="ignorePressure" value="0"/>
    </inkml:brush>
  </inkml:definitions>
  <inkml:trace contextRef="#ctx0" brushRef="#br0">50259.000000 45640.000000 811,'-13.000000'40.000000'-9,"2.000000"-1.000000"6 ,1.000000-2.000000 4,3.000000-2.000000 5,0.000000 4.000000 5,0.000000 9.000000 4,0.000000 8.000000 4,0.000000 9.000000 4,0.000000 5.000000 1,0.000000 5.000000 0,0.000000 2.000000-1,0.000000 5.000000-2,2.000000-1.000000-3,0.000000-4.000000-7,3.000000-2.000000-6,1.000000-5.000000-8,2.000000-3.000000-7,1.000000-6.000000-5,3.000000-5.000000-6,0.000000-5.000000-6,3.000000-7.000000-2,2.000000-8.000000-1,1.000000-9.000000 1,2.000000-9.000000 0,1.000000-6.000000 0,0.000000-4.000000 1,-1.000000-2.000000 0,1.000000-5.000000 1</inkml:trace>
</inkml:ink>
</file>

<file path=ppt/ink/ink123.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0-12-28T07:44:53"/>
    </inkml:context>
    <inkml:brush xml:id="br0">
      <inkml:brushProperty name="width" value="0.0203117467463017" units="cm"/>
      <inkml:brushProperty name="height" value="0.0203117467463017" units="cm"/>
      <inkml:brushProperty name="color" value="#00BFF2"/>
      <inkml:brushProperty name="ignorePressure" value="0"/>
    </inkml:brush>
  </inkml:definitions>
  <inkml:trace contextRef="#ctx0" brushRef="#br0">50729.000000 45501.000000 722,'-10.000000'-12.000000'20,"9.000000"4.000000"-3 ,9.000000 2.000000-3,9.000000 5.000000-2,4.000000 2.000000-2,3.000000 1.000000-1,1.000000 3.000000 0,1.000000 1.000000-1,4.000000 0.000000-2,3.000000-2.000000-1,3.000000-1.000000-3,4.000000-3.000000-3,-1.000000 1.000000 0,-3.000000 2.000000 1,-3.000000 1.000000 0,-3.000000 2.000000 1,-5.000000 0.000000 0,-2.000000-1.000000 0,-4.000000-3.000000 0,-3.000000-1.000000 0,-3.000000-1.000000 0,1.000000 0.000000 0,0.000000 0.000000 0,0.000000 0.000000 1,-2.000000 6.000000 2,-3.000000 12.000000 4,-4.000000 12.000000 4,-4.000000 13.000000 5,-1.000000 5.000000 0,0.000000 0.000000-2,0.000000 1.000000-2,0.000000-1.000000-1,0.000000 1.000000-3,-3.000000 2.000000 0,-1.000000 2.000000-2,-2.000000 1.000000 0,-1.000000 1.000000-2,0.000000-3.000000 1,0.000000-1.000000-1,0.000000-1.000000 1,0.000000-3.000000-2,0.000000-1.000000-3,0.000000-2.000000-1,0.000000-2.000000-3,1.000000-3.000000-2,2.000000-5.000000-3,1.000000-6.000000-3,3.000000-5.000000-3</inkml:trace>
</inkml:ink>
</file>

<file path=ppt/ink/ink124.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0-12-28T07:44:54"/>
    </inkml:context>
    <inkml:brush xml:id="br0">
      <inkml:brushProperty name="width" value="0.022364679723978" units="cm"/>
      <inkml:brushProperty name="height" value="0.022364679723978" units="cm"/>
      <inkml:brushProperty name="color" value="#00BFF2"/>
      <inkml:brushProperty name="ignorePressure" value="0"/>
    </inkml:brush>
  </inkml:definitions>
  <inkml:trace contextRef="#ctx0" brushRef="#br0">51944.000000 45336.000000 655,'26.000000'41.000000'41,"-3.000000"1.000000"-4 ,-4.000000-1.000000-5,-4.000000 0.000000-5,-1.000000 2.000000-2,0.000000 1.000000-2,0.000000 1.000000-1,0.000000 3.000000-2,-2.000000-4.000000-2,-4.000000-9.000000-2,-3.000000-8.000000-4,-3.000000-9.000000-3,-2.000000 1.000000-1,0.000000 11.000000 1,0.000000 9.000000 1,0.000000 11.000000 1,0.000000 1.000000 0,0.000000-8.000000-4,0.000000-10.000000-2,0.000000-8.000000-3,-2.000000 3.000000-3,-6.000000 13.000000-2,-5.000000 15.000000-3,-5.000000 13.000000-1,-5.000000 7.000000-4,-3.000000 0.000000-5,-3.000000 0.000000-4,-4.000000 0.000000-4,-1.000000-4.000000-4,-1.000000-6.000000-1,1.000000-7.000000-2,-1.000000-8.000000-2,2.000000-7.000000 0,4.000000-8.000000 1,3.000000-9.000000 0,4.000000-9.000000 2,2.000000-5.000000 2,2.000000-2.000000 1,1.000000-2.000000 3,3.000000-1.000000 1</inkml:trace>
</inkml:ink>
</file>

<file path=ppt/ink/ink125.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0-12-28T07:46:29"/>
    </inkml:context>
    <inkml:brush xml:id="br0">
      <inkml:brushProperty name="width" value="0.0335243940353394" units="cm"/>
      <inkml:brushProperty name="height" value="0.0335243940353394" units="cm"/>
      <inkml:brushProperty name="color" value="#00BFF2"/>
      <inkml:brushProperty name="ignorePressure" value="0"/>
    </inkml:brush>
  </inkml:definitions>
  <inkml:trace contextRef="#ctx0" brushRef="#br0">73750.000000 2350.000000 437,'-2.000000'-43.000000'22,"-3.000000"17.000000"-2 ,-3.000000 15.000000-1,-2.000000 16.000000-1,-8.000000 16.000000-3,-8.000000 20.000000 0,-10.000000 18.000000-2,-9.000000 20.000000-2,-2.000000 3.000000 0,6.000000-8.000000-1,7.000000-10.000000 0,6.000000-9.000000 0,-10.000000 30.000000 0,-24.000000 73.000000 3,-26.000000 72.000000 2,-24.000000 72.000000 1,-15.000000 35.000000 1,-3.000000 1.000000-1,-3.000000-1.000000-2,-2.000000 1.000000-1,8.000000-28.000000-2,22.000000-52.000000-1,22.000000-53.000000 0,23.000000-53.000000-1,-15.000000 16.000000 1,-50.000000 89.000000 2,-50.000000 86.000000 3,-50.000000 89.000000 2,-13.000000 27.000000 2,26.000000-31.000000 2,24.000000-31.000000 0,26.000000-31.000000 2,22.000000-34.000000-1,23.000000-33.000000-3,22.000000-35.000000-2,22.000000-34.000000-4,18.000000-35.000000-2,16.000000-34.000000-3,15.000000-35.000000-4,17.000000-33.000000-2,10.000000-25.000000-7,6.000000-11.000000-14,7.000000-14.000000-12,6.000000-11.000000-13,3.000000-15.000000-12,0.000000-16.000000-11,0.000000-15.000000-10,0.000000-15.000000-11</inkml:trace>
</inkml:ink>
</file>

<file path=ppt/ink/ink126.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0-12-28T07:46:33"/>
    </inkml:context>
    <inkml:brush xml:id="br0">
      <inkml:brushProperty name="width" value="0.0199878457933664" units="cm"/>
      <inkml:brushProperty name="height" value="0.0199878457933664" units="cm"/>
      <inkml:brushProperty name="color" value="#00BFF2"/>
      <inkml:brushProperty name="ignorePressure" value="0"/>
    </inkml:brush>
  </inkml:definitions>
  <inkml:trace contextRef="#ctx0" brushRef="#br0">73900.000000 6700.000000 733,'23.000000'28.000000'41,"-3.000000"6.000000"-6 ,-3.000000 7.000000-3,-2.000000 6.000000-5,-3.000000 4.000000-3,1.000000 4.000000-1,-1.000000 3.000000-1,1.000000 3.000000-2,-3.000000 1.000000-3,-2.000000 1.000000-4,-3.000000-1.000000-4,-3.000000 1.000000-5,-2.000000-6.000000-7,0.000000-8.000000-9,0.000000-10.000000-7,0.000000-9.000000-10,-4.000000-5.000000-7,-5.000000 0.000000-8,-7.000000 0.000000-8,-5.000000 0.000000-8</inkml:trace>
</inkml:ink>
</file>

<file path=ppt/ink/ink127.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0-12-28T07:46:33"/>
    </inkml:context>
    <inkml:brush xml:id="br0">
      <inkml:brushProperty name="width" value="0.0218334812670946" units="cm"/>
      <inkml:brushProperty name="height" value="0.0218334812670946" units="cm"/>
      <inkml:brushProperty name="color" value="#00BFF2"/>
      <inkml:brushProperty name="ignorePressure" value="0"/>
    </inkml:brush>
  </inkml:definitions>
  <inkml:trace contextRef="#ctx0" brushRef="#br0">73450.000000 7150.000000 671,'48.000000'21.000000'56,"-3.000000"-5.000000"-7 ,-3.000000-7.000000-7,-2.000000-5.000000-7,-3.000000-4.000000-7,1.000000 0.000000-4,-1.000000 0.000000-6,1.000000 0.000000-4,1.000000 0.000000-2,3.000000 0.000000 0,3.000000 0.000000 2,4.000000 0.000000 1,1.000000 0.000000-6,0.000000 0.000000-10,0.000000 0.000000-12,0.000000 0.000000-10,-4.000000-2.000000-9,-5.000000-3.000000-5,-7.000000-3.000000-4,-5.000000-2.000000-4,-9.000000-3.000000-3,-9.000000 1.000000 3,-10.000000-1.000000 2,-8.000000 1.000000 2</inkml:trace>
</inkml:ink>
</file>

<file path=ppt/ink/ink128.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0-12-28T07:46:34"/>
    </inkml:context>
    <inkml:brush xml:id="br0">
      <inkml:brushProperty name="width" value="0.0237643234431744" units="cm"/>
      <inkml:brushProperty name="height" value="0.0237643234431744" units="cm"/>
      <inkml:brushProperty name="color" value="#00BFF2"/>
      <inkml:brushProperty name="ignorePressure" value="0"/>
    </inkml:brush>
  </inkml:definitions>
  <inkml:trace contextRef="#ctx0" brushRef="#br0">72800.000000 8100.000000 617,'78.000000'-5.000000'87,"6.000000"-9.000000"-17 ,7.000000-10.000000-15,6.000000-8.000000-18,7.000000-6.000000-9,10.000000 1.000000-5,10.000000-1.000000-3,9.000000 1.000000-3,2.000000-1.000000-5,-2.000000 1.000000-3,-3.000000-1.000000-3,-3.000000 1.000000-5,-10.000000 1.000000 0,-16.000000 3.000000 2,-15.000000 3.000000 2,-15.000000 4.000000 2,-14.000000 2.000000-5,-8.000000 4.000000-14,-10.000000 3.000000-12,-9.000000 3.000000-13,-12.000000 3.000000-10,-11.000000 3.000000-7,-14.000000 3.000000-7,-11.000000 4.000000-6,-7.000000 2.000000 3,0.000000 4.000000 13,0.000000 3.000000 13,0.000000 3.000000 14</inkml:trace>
</inkml:ink>
</file>

<file path=ppt/ink/ink129.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0-12-28T07:46:34"/>
    </inkml:context>
    <inkml:brush xml:id="br0">
      <inkml:brushProperty name="width" value="0.0245874933898449" units="cm"/>
      <inkml:brushProperty name="height" value="0.0245874933898449" units="cm"/>
      <inkml:brushProperty name="color" value="#00BFF2"/>
      <inkml:brushProperty name="ignorePressure" value="0"/>
    </inkml:brush>
  </inkml:definitions>
  <inkml:trace contextRef="#ctx0" brushRef="#br0">74350.000000 6850.000000 596,'21.000000'25.000000'20,"-5.000000"0.000000"0 ,-7.000000 0.000000-2,-5.000000 0.000000 1,-6.000000 9.000000 2,-3.000000 19.000000 6,-3.000000 19.000000 7,-2.000000 19.000000 6,-9.000000 10.000000 0,-12.000000 4.000000-6,-13.000000 3.000000-6,-12.000000 3.000000-6,-12.000000 1.000000-4,-8.000000 1.000000-3,-10.000000-1.000000-4,-9.000000 1.000000-3,2.000000-9.000000-2,17.000000-15.000000 0,15.000000-15.000000 0,16.000000-16.000000 0,9.000000-12.000000-2,3.000000-5.000000-3,3.000000-7.000000-4,4.000000-5.000000-2,-4.000000 2.000000-5,-9.000000 13.000000-5,-10.000000 12.000000-6,-8.000000 13.000000-5,0.000000-1.000000-4,14.000000-11.000000 1,11.000000-14.000000-1,14.000000-11.000000 0,8.000000-15.000000-3,7.000000-16.000000-7,6.000000-15.000000-8,7.000000-15.000000-6,4.000000-7.000000 2,3.000000 3.000000 11,3.000000 3.000000 12,4.000000 4.000000 11,-3.000000 2.000000 8,-5.000000 4.000000 2,-7.000000 3.000000 2,-5.000000 3.000000 2,0.000000-1.000000 2,10.000000-2.000000 1,10.000000-3.000000-1,9.000000-3.000000 2,2.000000-1.000000-1,-2.000000 4.000000 1,-3.000000 3.000000 0,-3.000000 3.000000 0,2.000000-2.000000 0,10.000000-6.000000 1,10.000000-6.000000 2,9.000000-6.000000 0,7.000000-6.000000 3,7.000000-2.000000 3,6.000000-3.000000 3,7.000000-3.000000 4,-3.000000 2.000000 1,-8.000000 10.000000 1,-10.000000 10.000000 0,-9.000000 9.000000-1,-9.000000 6.000000 2,-5.000000 3.000000 1,-7.000000 3.000000 1,-5.000000 4.000000 2,-15.000000 11.000000 0,-22.000000 23.000000 0,-22.000000 22.000000 0,-21.000000 22.000000-1,-10.000000 5.000000-2,3.000000-8.000000-4,3.000000-10.000000-6,4.000000-9.000000-4,4.000000-10.000000-2,6.000000-9.000000-1,7.000000-10.000000 1,6.000000-8.000000-1,9.000000-8.000000-2,13.000000-2.000000-3,12.000000-3.000000-2,13.000000-3.000000-4,9.000000-2.000000-1,6.000000 0.000000-1,7.000000 0.000000 0,6.000000 0.000000-1,4.000000-2.000000 0,4.000000-3.000000 3,3.000000-3.000000 1,3.000000-2.000000 2,-1.000000-1.000000 1,-2.000000 3.000000 0,-3.000000 3.000000 0,-3.000000 4.000000 0,-4.000000 1.000000 1,-3.000000 0.000000 4,-3.000000 0.000000 3,-2.000000 0.000000 3,-8.000000 4.000000 1,-8.000000 10.000000 0,-10.000000 10.000000-1,-9.000000 9.000000 0,-7.000000 4.000000 0,-3.000000 1.000000 3,-3.000000-1.000000 1,-2.000000 1.000000 3,-8.000000 1.000000 0,-8.000000 3.000000-1,-10.000000 3.000000-2,-9.000000 4.000000 0,-4.000000-1.000000-3,4.000000-3.000000-2,3.000000-3.000000-3,3.000000-2.000000-3,3.000000-6.000000-4,3.000000-6.000000-6,3.000000-6.000000-6,4.000000-6.000000-6,4.000000-9.000000-2,6.000000-8.000000 3,7.000000-10.000000 2,6.000000-9.000000 2,4.000000-7.000000-2,4.000000-3.000000-9,3.000000-3.000000-9,3.000000-2.000000-7</inkml:trace>
</inkml:ink>
</file>

<file path=ppt/ink/ink13.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0-12-28T07:34:50"/>
    </inkml:context>
    <inkml:brush xml:id="br0">
      <inkml:brushProperty name="width" value="0.0306368339806795" units="cm"/>
      <inkml:brushProperty name="height" value="0.0306368339806795" units="cm"/>
      <inkml:brushProperty name="color" value="#00BFF2"/>
      <inkml:brushProperty name="ignorePressure" value="0"/>
    </inkml:brush>
  </inkml:definitions>
  <inkml:trace contextRef="#ctx0" brushRef="#br0">74720.000000 21294.000000 478,'16.000000'-14.000000'6,"3.000000"4.000000"11 ,1.000000 5.000000 11,2.000000 3.000000 12,1.000000 1.000000 4,1.000000-2.000000-1,-1.000000-2.000000-1,0.000000-2.000000-2,3.000000 0.000000-2,7.000000 2.000000-4,4.000000 3.000000-5,7.000000 1.000000-3,-3.000000 5.000000-1,-12.000000 11.000000 2,-12.000000 9.000000 3,-11.000000 10.000000 2,-10.000000 3.000000-12,-7.000000-4.000000-26,-9.000000-4.000000-28,-7.000000-4.000000-27,-1.000000-2.000000-9,6.000000-3.000000 9,5.000000-2.000000 9,6.000000-1.000000 9,2.000000-1.000000 7,-5.000000 3.000000 6,-3.000000 1.000000 6,-5.000000 3.000000 6,1.000000-2.000000 7,4.000000-4.000000 11,3.000000-3.000000 9,4.000000-4.000000 9,6.000000-3.000000 10,8.000000 1.000000 6,8.000000 0.000000 9,7.000000 0.000000 6,6.000000-2.000000-1,1.000000-1.000000-12,2.000000-2.000000-12,2.000000-2.000000-11,0.000000-2.000000-11,-2.000000-2.000000-10,-2.000000-2.000000-11,-1.000000-1.000000-10,-4.000000 1.000000-10,-4.000000 6.000000-10,-3.000000 6.000000-11,-4.000000 5.000000-9</inkml:trace>
</inkml:ink>
</file>

<file path=ppt/ink/ink130.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0-12-28T07:46:35"/>
    </inkml:context>
    <inkml:brush xml:id="br0">
      <inkml:brushProperty name="width" value="0.0225528702139854" units="cm"/>
      <inkml:brushProperty name="height" value="0.0225528702139854" units="cm"/>
      <inkml:brushProperty name="color" value="#00BFF2"/>
      <inkml:brushProperty name="ignorePressure" value="0"/>
    </inkml:brush>
  </inkml:definitions>
  <inkml:trace contextRef="#ctx0" brushRef="#br0">75150.000000 7350.000000 650,'48.000000'-2.000000'31,"-3.000000"-3.000000"-4 ,-3.000000-3.000000-3,-2.000000-2.000000-4,2.000000-3.000000-2,9.000000 1.000000 0,10.000000-1.000000-1,10.000000 1.000000 1,2.000000 1.000000-2,-3.000000 3.000000-1,-3.000000 3.000000-2,-2.000000 4.000000-1,-12.000000 10.000000-2,-19.000000 19.000000-3,-18.000000 19.000000-3,-19.000000 19.000000-3,-18.000000 9.000000-2,-15.000000 0.000000 0,-15.000000 0.000000-1,-16.000000 0.000000 0,-5.000000-2.000000-1,6.000000-3.000000 2,7.000000-3.000000 0,6.000000-2.000000 1,6.000000-9.000000 1,6.000000-12.000000 1,7.000000-13.000000 0,6.000000-12.000000 2,9.000000-7.000000 1,13.000000 1.000000 5,12.000000-1.000000 3,13.000000 1.000000 4,9.000000-4.000000 0,6.000000-6.000000-2,7.000000-6.000000-4,6.000000-6.000000-2,4.000000-6.000000-5,4.000000-2.000000-7,3.000000-3.000000-5,3.000000-3.000000-6,-1.000000-4.000000-6,-2.000000-3.000000-2,-3.000000-3.000000-5,-3.000000-2.000000-3,-4.000000-1.000000-5,-3.000000 3.000000-7,-3.000000 3.000000-7,-2.000000 4.000000-7,-8.000000 7.000000 11,-8.000000 13.000000 29,-10.000000 12.000000 27,-9.000000 13.000000 29,-7.000000 6.000000 10,-3.000000 0.000000-9,-3.000000 0.000000-9,-2.000000 0.000000-8,-3.000000 1.000000-13,1.000000 4.000000-17,-1.000000 3.000000-17,1.000000 3.000000-16,-1.000000-2.000000-7,1.000000-6.000000 2,-1.000000-6.000000 3,1.000000-6.000000 2</inkml:trace>
</inkml:ink>
</file>

<file path=ppt/ink/ink131.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0-12-28T07:46:35"/>
    </inkml:context>
    <inkml:brush xml:id="br0">
      <inkml:brushProperty name="width" value="0.020193062722683" units="cm"/>
      <inkml:brushProperty name="height" value="0.020193062722683" units="cm"/>
      <inkml:brushProperty name="color" value="#00BFF2"/>
      <inkml:brushProperty name="ignorePressure" value="0"/>
    </inkml:brush>
  </inkml:definitions>
  <inkml:trace contextRef="#ctx0" brushRef="#br0">75750.000000 8100.000000 726,'21.000000'25.000000'-4,"-5.000000"0.000000"9 ,-7.000000 0.000000 11,-5.000000 0.000000 11,-4.000000 1.000000 3,0.000000 4.000000 1,0.000000 3.000000-2,0.000000 3.000000 0,0.000000 4.000000-3,0.000000 7.000000-2,0.000000 6.000000-5,0.000000 7.000000-3,0.000000-1.000000-4,0.000000-6.000000-4,0.000000-6.000000-3,0.000000-6.000000-5,-4.000000-10.000000-12,-5.000000-12.000000-22,-7.000000-13.000000-23,-5.000000-12.000000-21</inkml:trace>
</inkml:ink>
</file>

<file path=ppt/ink/ink132.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0-12-28T07:46:36"/>
    </inkml:context>
    <inkml:brush xml:id="br0">
      <inkml:brushProperty name="width" value="0.0227279681712389" units="cm"/>
      <inkml:brushProperty name="height" value="0.0227279681712389" units="cm"/>
      <inkml:brushProperty name="color" value="#00BFF2"/>
      <inkml:brushProperty name="ignorePressure" value="0"/>
    </inkml:brush>
  </inkml:definitions>
  <inkml:trace contextRef="#ctx0" brushRef="#br0">75600.000000 8600.000000 645,'25.000000'-24.000000'55,"0.000000"4.000000"-8 ,0.000000 3.000000-8,0.000000 3.000000-9,1.000000 3.000000-4,4.000000 3.000000-4,3.000000 3.000000-4,3.000000 4.000000-3,-7.000000 7.000000-9,-15.000000 13.000000-15,-15.000000 12.000000-16,-16.000000 13.000000-16,-10.000000 6.000000-4,-3.000000 0.000000 7,-3.000000 0.000000 8,-2.000000 0.000000 7,0.000000-4.000000 4,7.000000-5.000000 1,6.000000-7.000000 0,7.000000-5.000000 2,7.000000-8.000000 8,9.000000-5.000000 17,10.000000-7.000000 17,10.000000-5.000000 17,8.000000-8.000000 2,10.000000-5.000000-11,10.000000-7.000000-13,9.000000-5.000000-12,1.000000-6.000000-9,-6.000000-3.000000-4,-6.000000-3.000000-5,-6.000000-2.000000-5,-2.000000-5.000000-1,3.000000-2.000000 1,3.000000-3.000000 1,4.000000-3.000000 2,-4.000000 2.000000 0,-9.000000 10.000000-2,-10.000000 10.000000-1,-8.000000 9.000000-1,-4.000000 1.000000-2,3.000000-6.000000-1,3.000000-6.000000-3,4.000000-6.000000 0,-1.000000-2.000000-1,-3.000000 3.000000 4,-3.000000 3.000000 2,-2.000000 4.000000 4,-5.000000 2.000000 2,-2.000000 4.000000 2,-3.000000 3.000000 3,-3.000000 3.000000 2,-2.000000 7.000000 7,0.000000 14.000000 14,0.000000 11.000000 11,0.000000 14.000000 13,0.000000 3.000000 5,0.000000-2.000000-4,0.000000-3.000000-4,0.000000-3.000000-4,3.000000-10.000000-10,6.000000-16.000000-15,7.000000-15.000000-14,6.000000-15.000000-17,1.000000-9.000000-6,-3.000000 1.000000 0,-3.000000-1.000000 0,-2.000000 1.000000 1,-3.000000-6.000000 1,1.000000-8.000000 0,-1.000000-10.000000 1,1.000000-9.000000 0,-1.000000-7.000000 3,1.000000-3.000000 5,-1.000000-3.000000 4,1.000000-2.000000 5,-1.000000 3.000000 3,1.000000 14.000000 2,-1.000000 11.000000 0,1.000000 14.000000 2,-1.000000 10.000000 3,1.000000 9.000000 5,-1.000000 10.000000 5,1.000000 10.000000 6,-3.000000 18.000000 6,-2.000000 28.000000 9,-3.000000 28.000000 7,-3.000000 29.000000 9,-2.000000 15.000000 1,0.000000 3.000000-6,0.000000 3.000000-5,0.000000 4.000000-6,0.000000-6.000000-5,0.000000-11.000000-6,0.000000-14.000000-4,0.000000-11.000000-6,0.000000-7.000000-2,0.000000 0.000000 1,0.000000 0.000000 0,0.000000 0.000000 1,-2.000000-5.000000-4,-3.000000-9.000000-7,-3.000000-10.000000-9,-2.000000-8.000000-8,-5.000000-8.000000-6,-2.000000-2.000000-5,-3.000000-3.000000-5,-3.000000-3.000000-4,-2.000000-4.000000-6,0.000000-3.000000-3,0.000000-3.000000-6,0.000000-2.000000-4</inkml:trace>
</inkml:ink>
</file>

<file path=ppt/ink/ink133.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0-12-28T07:46:36"/>
    </inkml:context>
    <inkml:brush xml:id="br0">
      <inkml:brushProperty name="width" value="0.0179698746651411" units="cm"/>
      <inkml:brushProperty name="height" value="0.0179698746651411" units="cm"/>
      <inkml:brushProperty name="color" value="#00BFF2"/>
      <inkml:brushProperty name="ignorePressure" value="0"/>
    </inkml:brush>
  </inkml:definitions>
  <inkml:trace contextRef="#ctx0" brushRef="#br0">77450.000000 7450.000000 816,'45.000000'45.000000'58,"-9.000000"-9.000000"-11 ,-10.000000-10.000000-11,-8.000000-8.000000-11,-4.000000-8.000000-11,3.000000-2.000000-11,3.000000-3.000000-9,4.000000-3.000000-10</inkml:trace>
</inkml:ink>
</file>

<file path=ppt/ink/ink134.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0-12-28T07:46:37"/>
    </inkml:context>
    <inkml:brush xml:id="br0">
      <inkml:brushProperty name="width" value="0.0247570667415857" units="cm"/>
      <inkml:brushProperty name="height" value="0.0247570667415857" units="cm"/>
      <inkml:brushProperty name="color" value="#00BFF2"/>
      <inkml:brushProperty name="ignorePressure" value="0"/>
    </inkml:brush>
  </inkml:definitions>
  <inkml:trace contextRef="#ctx0" brushRef="#br0">77300.000000 8200.000000 592,'45.000000'20.000000'31,"-9.000000"-9.000000"-9 ,-10.000000-10.000000-9,-8.000000-8.000000-10,-3.000000-8.000000-6,7.000000-2.000000-5,6.000000-3.000000-3,7.000000-3.000000-4,-1.000000-2.000000-2,-6.000000 0.000000 1,-6.000000 0.000000 1,-6.000000 0.000000 0,-6.000000 7.000000 6,-2.000000 17.000000 10,-3.000000 15.000000 10,-3.000000 16.000000 10,-2.000000 9.000000 6,0.000000 3.000000 0,0.000000 3.000000 0,0.000000 4.000000 1,0.000000-1.000000-2,0.000000-3.000000-4,0.000000-3.000000-4,0.000000-2.000000-4,0.000000-1.000000-4,0.000000 3.000000-2,0.000000 3.000000-2,0.000000 4.000000-3,1.000000-3.000000-3,4.000000-5.000000-6,3.000000-7.000000-5,3.000000-5.000000-5,-1.000000-4.000000-4,-2.000000 0.000000-2,-3.000000 0.000000-2,-3.000000 0.000000-1,-6.000000-2.000000-1,-5.000000-3.000000 0,-7.000000-3.000000 0,-5.000000-2.000000 0,-4.000000-1.000000 2,0.000000 3.000000 4,0.000000 3.000000 4,0.000000 4.000000 4,0.000000-3.000000 3,0.000000-5.000000 4,0.000000-7.000000 2,0.000000-5.000000 3,4.000000-6.000000 9,10.000000-3.000000 14,10.000000-3.000000 15,9.000000-2.000000 14,7.000000-1.000000 3,7.000000 3.000000-7,6.000000 3.000000-9,7.000000 4.000000-7,7.000000 1.000000-4,9.000000 0.000000-1,10.000000 0.000000 0,10.000000 0.000000 0,-1.000000 0.000000-3,-9.000000 0.000000-5,-10.000000 0.000000-4,-8.000000 0.000000-6,3.000000 4.000000-2,20.000000 10.000000 0,18.000000 10.000000 1,20.000000 9.000000-1,6.000000 4.000000 0,-2.000000 1.000000-3,-3.000000-1.000000-1,-3.000000 1.000000-3,-6.000000-3.000000-4,-5.000000-2.000000-10,-7.000000-3.000000-8,-5.000000-3.000000-9,-6.000000-6.000000-8,-3.000000-5.000000-7,-3.000000-7.000000-8,-2.000000-5.000000-6,-9.000000-6.000000 0,-12.000000-3.000000 9,-13.000000-3.000000 8,-12.000000-2.000000 8</inkml:trace>
</inkml:ink>
</file>

<file path=ppt/ink/ink135.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0-12-28T07:46:37"/>
    </inkml:context>
    <inkml:brush xml:id="br0">
      <inkml:brushProperty name="width" value="0.0206008497625589" units="cm"/>
      <inkml:brushProperty name="height" value="0.0206008497625589" units="cm"/>
      <inkml:brushProperty name="color" value="#00BFF2"/>
      <inkml:brushProperty name="ignorePressure" value="0"/>
    </inkml:brush>
  </inkml:definitions>
  <inkml:trace contextRef="#ctx0" brushRef="#br0">78450.000000 7100.000000 711,'25.000000'46.000000'104,"0.000000"-5.000000"-25 ,0.000000-7.000000-24,0.000000-5.000000-25,0.000000-6.000000-15,0.000000-3.000000-9,0.000000-3.000000-9,0.000000-2.000000-8</inkml:trace>
</inkml:ink>
</file>

<file path=ppt/ink/ink136.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0-12-28T07:46:37"/>
    </inkml:context>
    <inkml:brush xml:id="br0">
      <inkml:brushProperty name="width" value="0.0232909321784973" units="cm"/>
      <inkml:brushProperty name="height" value="0.0232909321784973" units="cm"/>
      <inkml:brushProperty name="color" value="#00BFF2"/>
      <inkml:brushProperty name="ignorePressure" value="0"/>
    </inkml:brush>
  </inkml:definitions>
  <inkml:trace contextRef="#ctx0" brushRef="#br0">77700.000000 8000.000000 629,'71.000000'0.000000'13,"-5.000000"0.000000"0 ,-7.000000 0.000000-1,-5.000000 0.000000 0,-9.000000-2.000000-1,-9.000000-3.000000-1,-10.000000-3.000000 0,-8.000000-2.000000-1,0.000000-3.000000 1,14.000000 1.000000 1,11.000000-1.000000 2,14.000000 1.000000 1,0.000000-1.000000-1,-8.000000 1.000000-2,-10.000000-1.000000-3,-9.000000 1.000000-3,-2.000000-1.000000 0,6.000000 1.000000 0,7.000000-1.000000 1,6.000000 1.000000 0,-1.000000-1.000000 1,-5.000000 1.000000-1,-7.000000-1.000000 0,-5.000000 1.000000 0,-12.000000 8.000000 0,-16.000000 20.000000-1,-15.000000 18.000000 0,-15.000000 20.000000 0,-9.000000 8.000000 0,1.000000 1.000000 1,-1.000000-1.000000 0,1.000000 1.000000 2,1.000000-3.000000 1,3.000000-2.000000 2,3.000000-3.000000 1,4.000000-3.000000 2,2.000000-6.000000 0,4.000000-5.000000-1,3.000000-7.000000 0,3.000000-5.000000 0,-2.000000-4.000000-9,-6.000000 0.000000-19,-6.000000 0.000000-17,-6.000000 0.000000-18,-2.000000-4.000000-8,3.000000-5.000000 2,3.000000-7.000000 3,4.000000-5.000000 2,2.000000-3.000000 5,4.000000 4.000000 6,3.000000 3.000000 8,3.000000 3.000000 7</inkml:trace>
</inkml:ink>
</file>

<file path=ppt/ink/ink137.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0-12-28T07:46:38"/>
    </inkml:context>
    <inkml:brush xml:id="br0">
      <inkml:brushProperty name="width" value="0.0246754121035337" units="cm"/>
      <inkml:brushProperty name="height" value="0.0246754121035337" units="cm"/>
      <inkml:brushProperty name="color" value="#00BFF2"/>
      <inkml:brushProperty name="ignorePressure" value="0"/>
    </inkml:brush>
  </inkml:definitions>
  <inkml:trace contextRef="#ctx0" brushRef="#br0">78000.000000 8200.000000 594,'70.000000'4.000000'16,"-9.000000"10.000000"12 ,-10.000000 10.000000 15,-8.000000 9.000000 12,-3.000000 4.000000 5,7.000000 1.000000-5,6.000000-1.000000-4,7.000000 1.000000-4,4.000000 1.000000-12,3.000000 3.000000-20,3.000000 3.000000-18,4.000000 4.000000-19,-4.000000-4.000000-7,-9.000000-9.000000 4,-10.000000-10.000000 6,-8.000000-8.000000 4</inkml:trace>
</inkml:ink>
</file>

<file path=ppt/ink/ink138.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0-12-28T07:48:48"/>
    </inkml:context>
    <inkml:brush xml:id="br0">
      <inkml:brushProperty name="width" value="0.0210110358893871" units="cm"/>
      <inkml:brushProperty name="height" value="0.0210110358893871" units="cm"/>
      <inkml:brushProperty name="color" value="#00BFF2"/>
      <inkml:brushProperty name="ignorePressure" value="0"/>
    </inkml:brush>
  </inkml:definitions>
  <inkml:trace contextRef="#ctx0" brushRef="#br0">32396.000000 28167.000000 698,'28.000000'1.000000'98,"0.000000"2.000000"-20 ,0.000000 1.000000-22,0.000000 2.000000-20,0.000000 1.000000-16,0.000000 0.000000-9,0.000000 1.000000-8,1.000000-1.000000-10,-3.000000-1.000000-13,-3.000000-2.000000-20,-4.000000-1.000000-19,-3.000000-2.000000-20</inkml:trace>
</inkml:ink>
</file>

<file path=ppt/ink/ink139.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0-12-28T07:48:48"/>
    </inkml:context>
    <inkml:brush xml:id="br0">
      <inkml:brushProperty name="width" value="0.018540047109127" units="cm"/>
      <inkml:brushProperty name="height" value="0.018540047109127" units="cm"/>
      <inkml:brushProperty name="color" value="#00BFF2"/>
      <inkml:brushProperty name="ignorePressure" value="0"/>
    </inkml:brush>
  </inkml:definitions>
  <inkml:trace contextRef="#ctx0" brushRef="#br0">32480.000000 28673.000000 791,'41.000000'12.000000'90,"-5.000000"-3.000000"-25 ,-2.000000-4.000000-25,-4.000000-3.000000-26,-4.000000-2.000000-19,-3.000000 0.000000-9,-4.000000 0.000000-12,-3.000000 0.000000-10,-3.000000 1.000000-6,-2.000000 2.000000-1,-1.000000 1.000000-3,-2.000000 2.000000 0</inkml:trace>
</inkml:ink>
</file>

<file path=ppt/ink/ink14.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0-12-28T07:34:51"/>
    </inkml:context>
    <inkml:brush xml:id="br0">
      <inkml:brushProperty name="width" value="0.0291578210890293" units="cm"/>
      <inkml:brushProperty name="height" value="0.0291578210890293" units="cm"/>
      <inkml:brushProperty name="color" value="#00BFF2"/>
      <inkml:brushProperty name="ignorePressure" value="0"/>
    </inkml:brush>
  </inkml:definitions>
  <inkml:trace contextRef="#ctx0" brushRef="#br0">74502.000000 22163.000000 503,'35.000000'-2.000000'10,"8.000000"-4.000000"16 ,7.000000-4.000000 17,9.000000-3.000000 16,4.000000-4.000000 3,2.000000-1.000000-9,2.000000-3.000000-9,1.000000-1.000000-9,-3.000000 0.000000-7,-9.000000 1.000000-4,-11.000000 3.000000-4,-9.000000 2.000000-4,-6.000000 1.000000-3,-2.000000 2.000000-2,-1.000000 3.000000-2,-3.000000 1.000000-2,-9.000000 7.000000-12,-15.000000 12.000000-25,-15.000000 11.000000-23,-16.000000 12.000000-25,-5.000000 3.000000-5,6.000000-6.000000 13,6.000000-6.000000 14,5.000000-5.000000 14,5.000000-5.000000 8,1.000000-1.000000 5,2.000000-2.000000 4,3.000000-3.000000 4,1.000000 1.000000 5,2.000000 2.000000 5,2.000000 1.000000 7,2.000000 3.000000 5,1.000000 0.000000 6,0.000000 1.000000 7,0.000000-1.000000 8,0.000000 1.000000 6,1.000000 0.000000 3,2.000000 3.000000-4,2.000000 1.000000-4,2.000000 3.000000-3,0.000000 4.000000 3,1.000000 8.000000 12,0.000000 7.000000 10,0.000000 9.000000 12,-2.000000 6.000000 0,-1.000000 6.000000-9,-2.000000 6.000000-9,-2.000000 6.000000-9,-1.000000-2.000000-8,0.000000-7.000000-4,0.000000-8.000000-6,0.000000-7.000000-4,-2.000000-8.000000-2,-4.000000-8.000000 0,-3.000000-8.000000 1,-5.000000-8.000000 0,-2.000000-5.000000-9,-3.000000-5.000000-23,-1.000000-3.000000-21,-3.000000-4.000000-22,0.000000-3.000000-9,0.000000-2.000000 4,0.000000-2.000000 3,-1.000000-1.000000 4</inkml:trace>
</inkml:ink>
</file>

<file path=ppt/ink/ink140.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0-12-28T07:48:48"/>
    </inkml:context>
    <inkml:brush xml:id="br0">
      <inkml:brushProperty name="width" value="0.0224066711962223" units="cm"/>
      <inkml:brushProperty name="height" value="0.0224066711962223" units="cm"/>
      <inkml:brushProperty name="color" value="#00BFF2"/>
      <inkml:brushProperty name="ignorePressure" value="0"/>
    </inkml:brush>
  </inkml:definitions>
  <inkml:trace contextRef="#ctx0" brushRef="#br0">32396.000000 29375.000000 654,'30.000000'-3.000000'112,"3.000000"-5.000000"-26 ,4.000000-5.000000-25,3.000000-5.000000-26,-1.000000-1.000000-16,-7.000000 3.000000-4,-8.000000 3.000000-4,-6.000000 5.000000-5,-2.000000-2.000000-5,6.000000-5.000000-9,6.000000-5.000000-6,4.000000-6.000000-8,1.000000-1.000000-3,-3.000000 2.000000-1,-4.000000 1.000000-1,-3.000000 2.000000 0,-3.000000 2.000000-4,-1.000000 2.000000-8,-2.000000 1.000000-9,-3.000000 2.000000-9</inkml:trace>
</inkml:ink>
</file>

<file path=ppt/ink/ink141.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0-12-28T07:48:48"/>
    </inkml:context>
    <inkml:brush xml:id="br0">
      <inkml:brushProperty name="width" value="0.0193238891661167" units="cm"/>
      <inkml:brushProperty name="height" value="0.0193238891661167" units="cm"/>
      <inkml:brushProperty name="color" value="#00BFF2"/>
      <inkml:brushProperty name="ignorePressure" value="0"/>
    </inkml:brush>
  </inkml:definitions>
  <inkml:trace contextRef="#ctx0" brushRef="#br0">33098.000000 27662.000000 758,'28.000000'-1.000000'33,"0.000000"-2.000000"0 ,0.000000-1.000000 2,0.000000-2.000000 0,-1.000000 0.000000-2,-5.000000 1.000000-5,-2.000000 3.000000-3,-4.000000 1.000000-6</inkml:trace>
</inkml:ink>
</file>

<file path=ppt/ink/ink142.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0-12-28T07:48:49"/>
    </inkml:context>
    <inkml:brush xml:id="br0">
      <inkml:brushProperty name="width" value="0.0225031580775976" units="cm"/>
      <inkml:brushProperty name="height" value="0.0225031580775976" units="cm"/>
      <inkml:brushProperty name="color" value="#00BFF2"/>
      <inkml:brushProperty name="ignorePressure" value="0"/>
    </inkml:brush>
  </inkml:definitions>
  <inkml:trace contextRef="#ctx0" brushRef="#br0">33014.000000 28055.000000 651,'52.000000'-13.000000'86,"-6.000000"1.000000"-19 ,-7.000000 3.000000-17,-8.000000 1.000000-18,-4.000000 1.000000-11,-1.000000 0.000000-1,-2.000000 0.000000-2,-2.000000 0.000000-2,-2.000000 1.000000-3,-2.000000 1.000000-5,-1.000000 3.000000-3,-2.000000 1.000000-5,-2.000000 3.000000-2,-2.000000 3.000000-3,-1.000000 4.000000-1,-2.000000 3.000000-2,-5.000000 4.000000 0,-6.000000 3.000000-1,-8.000000 4.000000 0,-6.000000 3.000000 0,-2.000000 0.000000 0,3.000000-3.000000 1,3.000000-3.000000 1,5.000000-5.000000 2,-2.000000 4.000000-1,-5.000000 8.000000-1,-5.000000 9.000000-1,-6.000000 9.000000-2,-1.000000 2.000000 0,2.000000-3.000000 1,1.000000-4.000000 2,2.000000-3.000000 0,2.000000-4.000000 2,1.000000-6.000000 3,3.000000-5.000000 2,1.000000-5.000000 2,4.000000-4.000000 5,8.000000-2.000000 6,6.000000-1.000000 7,8.000000-2.000000 5,6.000000-5.000000 3,5.000000-6.000000-5,5.000000-8.000000-4,5.000000-6.000000-3,3.000000-5.000000-5,1.000000-2.000000-7,-1.000000-1.000000-5,0.000000-3.000000-7,2.000000-1.000000-4,6.000000-1.000000-3,6.000000-3.000000-3,4.000000-1.000000-4,0.000000 1.000000 0,-8.000000 6.000000 2,-6.000000 5.000000 2,-7.000000 6.000000 1,-6.000000 2.000000 3,-3.000000 3.000000 3,-4.000000 1.000000 2,-3.000000 3.000000 4,-2.000000 1.000000 4,0.000000 5.000000 8,0.000000 2.000000 7,0.000000 5.000000 6,-2.000000 3.000000 4,-3.000000 6.000000-3,-4.000000 5.000000-2,-3.000000 6.000000-3,-4.000000 2.000000-3,-3.000000 0.000000-5,-4.000000 0.000000-6,-3.000000 0.000000-5,-4.000000 0.000000-8,-3.000000 0.000000-10,-4.000000 0.000000-11,-3.000000 0.000000-9,0.000000-2.000000-6,3.000000-6.000000-1,3.000000-5.000000-1,5.000000-5.000000-2</inkml:trace>
</inkml:ink>
</file>

<file path=ppt/ink/ink143.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0-12-28T07:48:49"/>
    </inkml:context>
    <inkml:brush xml:id="br0">
      <inkml:brushProperty name="width" value="0.0218484532088041" units="cm"/>
      <inkml:brushProperty name="height" value="0.0218484532088041" units="cm"/>
      <inkml:brushProperty name="color" value="#00BFF2"/>
      <inkml:brushProperty name="ignorePressure" value="0"/>
    </inkml:brush>
  </inkml:definitions>
  <inkml:trace contextRef="#ctx0" brushRef="#br0">33154.000000 28785.000000 671,'0.000000'68.000000'8,"0.000000"-6.000000"16 ,0.000000-5.000000 15,0.000000-5.000000 17,0.000000-5.000000 3,0.000000-3.000000-9,0.000000-3.000000-9,0.000000-5.000000-10,0.000000-3.000000-13,0.000000-6.000000-16,0.000000-5.000000-16,0.000000-5.000000-17</inkml:trace>
</inkml:ink>
</file>

<file path=ppt/ink/ink144.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0-12-28T07:48:49"/>
    </inkml:context>
    <inkml:brush xml:id="br0">
      <inkml:brushProperty name="width" value="0.0198055058717728" units="cm"/>
      <inkml:brushProperty name="height" value="0.0198055058717728" units="cm"/>
      <inkml:brushProperty name="color" value="#00BFF2"/>
      <inkml:brushProperty name="ignorePressure" value="0"/>
    </inkml:brush>
  </inkml:definitions>
  <inkml:trace contextRef="#ctx0" brushRef="#br0">33379.000000 28785.000000 740,'0.000000'55.000000'43,"0.000000"-4.000000"-7 ,0.000000-4.000000-7,0.000000-3.000000-7,1.000000-3.000000-1,1.000000-1.000000 4,3.000000-3.000000 4,1.000000-1.000000 3,2.000000-4.000000-10,1.000000-8.000000-25,3.000000-6.000000-25,1.000000-7.000000-26</inkml:trace>
</inkml:ink>
</file>

<file path=ppt/ink/ink145.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0-12-28T07:48:49"/>
    </inkml:context>
    <inkml:brush xml:id="br0">
      <inkml:brushProperty name="width" value="0.0237215925008059" units="cm"/>
      <inkml:brushProperty name="height" value="0.0237215925008059" units="cm"/>
      <inkml:brushProperty name="color" value="#00BFF2"/>
      <inkml:brushProperty name="ignorePressure" value="0"/>
    </inkml:brush>
  </inkml:definitions>
  <inkml:trace contextRef="#ctx0" brushRef="#br0">33772.000000 28729.000000 618,'12.000000'30.000000'62,"-3.000000"3.000000"-6 ,-4.000000 4.000000-5,-3.000000 3.000000-7,-2.000000 2.000000-6,0.000000-3.000000-5,0.000000-1.000000-6,0.000000-2.000000-5,3.000000-2.000000-4,5.000000-1.000000-5,5.000000-3.000000-3,5.000000-1.000000-4,5.000000-2.000000-5,3.000000-5.000000-3,4.000000-2.000000-5,4.000000-4.000000-4,1.000000-5.000000-4,0.000000-5.000000-3,0.000000-5.000000-3,0.000000-5.000000-4,0.000000-8.000000-1,0.000000-8.000000 1,0.000000-9.000000 0,0.000000-9.000000 1,0.000000-5.000000-1,1.000000-1.000000-1,-1.000000-3.000000-2,0.000000-1.000000 0,-4.000000 2.000000-2,-6.000000 8.000000-1,-7.000000 6.000000-1,-8.000000 7.000000 0</inkml:trace>
</inkml:ink>
</file>

<file path=ppt/ink/ink146.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0-12-28T07:48:50"/>
    </inkml:context>
    <inkml:brush xml:id="br0">
      <inkml:brushProperty name="width" value="0.0250166933983564" units="cm"/>
      <inkml:brushProperty name="height" value="0.0250166933983564" units="cm"/>
      <inkml:brushProperty name="color" value="#00BFF2"/>
      <inkml:brushProperty name="ignorePressure" value="0"/>
    </inkml:brush>
  </inkml:definitions>
  <inkml:trace contextRef="#ctx0" brushRef="#br0">34671.000000 27971.000000 586,'13.000000'16.000000'4,"-2.000000"6.000000"8 ,-1.000000 6.000000 9,-2.000000 4.000000 8,-2.000000 1.000000 4,-2.000000-3.000000-3,-1.000000-3.000000-3,-2.000000-5.000000-2,-1.000000 6.000000 0,0.000000 11.000000 0,0.000000 13.000000 1,0.000000 12.000000 1,0.000000 1.000000-2,0.000000-11.000000-5,0.000000-10.000000-4,0.000000-10.000000-4,-1.000000 1.000000-3,-2.000000 14.000000-1,-1.000000 14.000000 1,-2.000000 14.000000-2,-1.000000 3.000000 1,0.000000-9.000000-2,0.000000-8.000000-1,0.000000-10.000000 0,1.000000-6.000000-11,1.000000-3.000000-18,3.000000-3.000000-19,1.000000-4.000000-18</inkml:trace>
</inkml:ink>
</file>

<file path=ppt/ink/ink147.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0-12-28T07:48:50"/>
    </inkml:context>
    <inkml:brush xml:id="br0">
      <inkml:brushProperty name="width" value="0.025392722338438" units="cm"/>
      <inkml:brushProperty name="height" value="0.025392722338438" units="cm"/>
      <inkml:brushProperty name="color" value="#00BFF2"/>
      <inkml:brushProperty name="ignorePressure" value="0"/>
    </inkml:brush>
  </inkml:definitions>
  <inkml:trace contextRef="#ctx0" brushRef="#br0">34586.000000 27662.000000 577,'31.000000'-2.000000'-9,"5.000000"-3.000000"8 ,5.000000-4.000000 8,6.000000-3.000000 9,5.000000-2.000000 4,5.000000 0.000000-3,5.000000 0.000000-3,6.000000 0.000000-1,-1.000000 0.000000-4,-5.000000 3.000000-5,-5.000000 1.000000-5,-5.000000 3.000000-5,-4.000000 0.000000-3,-4.000000 3.000000 0,-4.000000 1.000000 0,-3.000000 2.000000-1,-5.000000 1.000000 2,-5.000000 0.000000 2,-5.000000 0.000000 2,-5.000000 0.000000 4,-3.000000 1.000000 0,0.000000 2.000000-3,0.000000 1.000000-1,0.000000 3.000000-3,0.000000 1.000000 1,0.000000 5.000000 0,0.000000 2.000000 1,0.000000 5.000000 1,0.000000 2.000000 2,-3.000000 1.000000 4,-1.000000 3.000000 4,-2.000000 1.000000 4,-1.000000 3.000000 2,0.000000 3.000000 0,0.000000 4.000000 1,0.000000 3.000000 0,-1.000000 2.000000 4,-2.000000-3.000000 6,-1.000000-1.000000 8,-2.000000-2.000000 7,-1.000000 3.000000 1,0.000000 10.000000-2,0.000000 8.000000-4,0.000000 8.000000-2,-1.000000 9.000000-4,-2.000000 7.000000-4,-1.000000 7.000000-4,-2.000000 6.000000-4,0.000000 2.000000-4,1.000000-5.000000-2,2.000000-6.000000-3,3.000000-5.000000-2,0.000000-6.000000-4,0.000000-5.000000-7,0.000000-4.000000-7,0.000000-7.000000-6,0.000000-7.000000-6,0.000000-10.000000-7,0.000000-12.000000-7,0.000000-9.000000-6,-2.000000-9.000000-4,-3.000000-5.000000-2,-4.000000-5.000000-1,-3.000000-5.000000-2</inkml:trace>
</inkml:ink>
</file>

<file path=ppt/ink/ink148.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0-12-28T07:48:50"/>
    </inkml:context>
    <inkml:brush xml:id="br0">
      <inkml:brushProperty name="width" value="0.0192853659391403" units="cm"/>
      <inkml:brushProperty name="height" value="0.0192853659391403" units="cm"/>
      <inkml:brushProperty name="color" value="#00BFF2"/>
      <inkml:brushProperty name="ignorePressure" value="0"/>
    </inkml:brush>
  </inkml:definitions>
  <inkml:trace contextRef="#ctx0" brushRef="#br0">35008.000000 27690.000000 760,'-14.000000'27.000000'5,"3.000000"-1.000000"11 ,2.000000-3.000000 11,1.000000-1.000000 11,1.000000-2.000000-2,3.000000-1.000000-11,1.000000-2.000000-12,3.000000-3.000000-12,1.000000-1.000000-8,5.000000-4.000000-4,2.000000-4.000000-5,5.000000-3.000000-4,2.000000-3.000000-4,5.000000-2.000000-3,3.000000-1.000000-3,3.000000-2.000000-3,1.000000-1.000000 2,-2.000000-1.000000 8,-1.000000 1.000000 7,-2.000000 0.000000 9,-1.000000 1.000000 6,0.000000 2.000000 4,0.000000 1.000000 5,0.000000 2.000000 5,0.000000 1.000000 2,-3.000000 0.000000 0,-1.000000 0.000000-1,-2.000000 0.000000 1,-3.000000 2.000000 1,-3.000000 3.000000 4,-4.000000 4.000000 5,-3.000000 3.000000 4,-4.000000 4.000000 0,-3.000000 4.000000-1,-4.000000 2.000000-2,-3.000000 5.000000-2,-6.000000 3.000000-4,-6.000000 6.000000-6,-8.000000 6.000000-6,-7.000000 4.000000-6,-3.000000 3.000000-4,0.000000 0.000000-6,0.000000 1.000000-4,0.000000-1.000000-4,2.000000-4.000000-2,6.000000-9.000000-1,5.000000-9.000000 0,5.000000-9.000000 0,1.000000-1.000000-3,-6.000000 5.000000-2,-5.000000 5.000000-4,-6.000000 5.000000-3,1.000000 0.000000-2,4.000000-7.000000 2,6.000000-8.000000 2,6.000000-6.000000 0</inkml:trace>
</inkml:ink>
</file>

<file path=ppt/ink/ink149.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0-12-28T07:48:51"/>
    </inkml:context>
    <inkml:brush xml:id="br0">
      <inkml:brushProperty name="width" value="0.0211526229977608" units="cm"/>
      <inkml:brushProperty name="height" value="0.0211526229977608" units="cm"/>
      <inkml:brushProperty name="color" value="#00BFF2"/>
      <inkml:brushProperty name="ignorePressure" value="0"/>
    </inkml:brush>
  </inkml:definitions>
  <inkml:trace contextRef="#ctx0" brushRef="#br0">34895.000000 28027.000000 693,'16.000000'15.000000'2,"3.000000"2.000000"6 ,4.000000 1.000000 5,4.000000 2.000000 6,1.000000 1.000000 3,3.000000 0.000000 4,2.000000 0.000000 3,1.000000 0.000000 3,-2.000000-1.000000-1,-4.000000-4.000000-4,-6.000000-4.000000-5,-6.000000-3.000000-4,1.000000 1.000000-4,5.000000 8.000000-1,5.000000 6.000000-1,6.000000 8.000000-2,1.000000 1.000000-4,-2.000000-3.000000-4,-1.000000-4.000000-4,-2.000000-3.000000-5,-2.000000-2.000000-8,-1.000000 0.000000-9,-3.000000 0.000000-11,-1.000000 0.000000-10</inkml:trace>
</inkml:ink>
</file>

<file path=ppt/ink/ink15.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0-12-28T07:35:05"/>
    </inkml:context>
    <inkml:brush xml:id="br0">
      <inkml:brushProperty name="width" value="0.024486567825079" units="cm"/>
      <inkml:brushProperty name="height" value="0.024486567825079" units="cm"/>
      <inkml:brushProperty name="color" value="#00BFF2"/>
      <inkml:brushProperty name="ignorePressure" value="0"/>
    </inkml:brush>
  </inkml:definitions>
  <inkml:trace contextRef="#ctx0" brushRef="#br0">70461.000000 50574.000000 598,'-9.000000'12.000000'7,"11.000000"-4.000000"12 ,10.000000-3.000000 13,9.000000-4.000000 13,4.000000-1.000000 1,-4.000000 0.000000-11,-2.000000 0.000000-9,-5.000000 0.000000-10,1.000000 0.000000-5,4.000000-3.000000-1,2.000000-1.000000 1,4.000000-2.000000 0,1.000000 2.000000-1,1.000000 5.000000-1,-1.000000 5.000000-2,0.000000 4.000000-2,-2.000000 9.000000 1,-8.000000 9.000000 2,-6.000000 10.000000 1,-7.000000 10.000000 2,-6.000000 6.000000-1,-7.000000 4.000000 0,-6.000000 3.000000-2,-8.000000 3.000000-2,0.000000-1.000000 0,5.000000-7.000000 1,5.000000-6.000000 0,5.000000-7.000000 0,4.000000-6.000000-2,4.000000-5.000000-4,2.000000-5.000000-3,4.000000-4.000000-5,4.000000-6.000000-5,2.000000-5.000000-5,4.000000-4.000000-6,3.000000-6.000000-5,2.000000-2.000000-1,0.000000 0.000000 5,0.000000 0.000000 4,-1.000000 0.000000 4,2.000000-2.000000-3,1.000000-6.000000-7,2.000000-4.000000-10,2.000000-5.000000-8,-2.000000-2.000000-1,-5.000000 1.000000 3,-5.000000 3.000000 6,-5.000000 1.000000 4</inkml:trace>
</inkml:ink>
</file>

<file path=ppt/ink/ink150.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0-12-28T07:48:51"/>
    </inkml:context>
    <inkml:brush xml:id="br0">
      <inkml:brushProperty name="width" value="0.0190455839037895" units="cm"/>
      <inkml:brushProperty name="height" value="0.0190455839037895" units="cm"/>
      <inkml:brushProperty name="color" value="#00BFF2"/>
      <inkml:brushProperty name="ignorePressure" value="0"/>
    </inkml:brush>
  </inkml:definitions>
  <inkml:trace contextRef="#ctx0" brushRef="#br0">35036.000000 28589.000000 770,'40.000000'12.000000'86,"-3.000000"-3.000000"-20 ,-4.000000-4.000000-21,-3.000000-3.000000-21,-1.000000-2.000000-16,2.000000 0.000000-9,1.000000 0.000000-11,3.000000 0.000000-10</inkml:trace>
</inkml:ink>
</file>

<file path=ppt/ink/ink151.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0-12-28T07:48:51"/>
    </inkml:context>
    <inkml:brush xml:id="br0">
      <inkml:brushProperty name="width" value="0.0181221589446068" units="cm"/>
      <inkml:brushProperty name="height" value="0.0181221589446068" units="cm"/>
      <inkml:brushProperty name="color" value="#00BFF2"/>
      <inkml:brushProperty name="ignorePressure" value="0"/>
    </inkml:brush>
  </inkml:definitions>
  <inkml:trace contextRef="#ctx0" brushRef="#br0">35064.000000 28841.000000 809,'-21.000000'14.000000'-4,"14.000000"-3.000000"16 ,14.000000-1.000000 17,14.000000-2.000000 17,7.000000-2.000000 2,0.000000-2.000000-14,0.000000-1.000000-15,0.000000-2.000000-13,-1.000000-2.000000-12,-5.000000-2.000000-10,-2.000000-1.000000-12,-5.000000-2.000000-10</inkml:trace>
</inkml:ink>
</file>

<file path=ppt/ink/ink152.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0-12-28T07:48:51"/>
    </inkml:context>
    <inkml:brush xml:id="br0">
      <inkml:brushProperty name="width" value="0.0238347966223955" units="cm"/>
      <inkml:brushProperty name="height" value="0.0238347966223955" units="cm"/>
      <inkml:brushProperty name="color" value="#00BFF2"/>
      <inkml:brushProperty name="ignorePressure" value="0"/>
    </inkml:brush>
  </inkml:definitions>
  <inkml:trace contextRef="#ctx0" brushRef="#br0">34671.000000 29291.000000 615,'3.000000'24.000000'15,"8.000000"-6.000000"-3 ,6.000000-8.000000-3,8.000000-6.000000-3,6.000000-6.000000 6,5.000000-3.000000 16,5.000000-4.000000 14,5.000000-3.000000 16,3.000000-2.000000 2,-3.000000 0.000000-11,-1.000000 0.000000-9,-2.000000 0.000000-12,3.000000 0.000000-10,6.000000 0.000000-10,8.000000 0.000000-12,7.000000-1.000000-11,-4.000000 3.000000-8,-14.000000 3.000000-6,-14.000000 4.000000-6,-14.000000 3.000000-6,-7.000000 2.000000-5,0.000000 0.000000-4,0.000000 0.000000-4,0.000000 0.000000-4</inkml:trace>
</inkml:ink>
</file>

<file path=ppt/ink/ink153.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0-12-28T07:48:51"/>
    </inkml:context>
    <inkml:brush xml:id="br0">
      <inkml:brushProperty name="width" value="0.0204440001398325" units="cm"/>
      <inkml:brushProperty name="height" value="0.0204440001398325" units="cm"/>
      <inkml:brushProperty name="color" value="#00BFF2"/>
      <inkml:brushProperty name="ignorePressure" value="0"/>
    </inkml:brush>
  </inkml:definitions>
  <inkml:trace contextRef="#ctx0" brushRef="#br0">36159.000000 28167.000000 717,'13.000000'56.000000'65,"-1.000000"-3.000000"-7 ,-3.000000-1.000000-6,-1.000000-2.000000-7,-1.000000-2.000000-10,0.000000-1.000000-14,0.000000-2.000000-14,0.000000-2.000000-15,0.000000-4.000000-6,0.000000-5.000000-3,0.000000-5.000000-1,0.000000-5.000000-1</inkml:trace>
</inkml:ink>
</file>

<file path=ppt/ink/ink154.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0-12-28T07:48:52"/>
    </inkml:context>
    <inkml:brush xml:id="br0">
      <inkml:brushProperty name="width" value="0.024804400280118" units="cm"/>
      <inkml:brushProperty name="height" value="0.024804400280118" units="cm"/>
      <inkml:brushProperty name="color" value="#00BFF2"/>
      <inkml:brushProperty name="ignorePressure" value="0"/>
    </inkml:brush>
  </inkml:definitions>
  <inkml:trace contextRef="#ctx0" brushRef="#br0">35934.000000 28055.000000 591,'67.000000'0.000000'38,"-7.000000"0.000000"-3 ,-7.000000 0.000000-2,-8.000000 0.000000-2,3.000000-2.000000 0,9.000000-3.000000 4,12.000000-4.000000 4,10.000000-3.000000 4,-4.000000 0.000000-2,-17.000000 3.000000-9,-17.000000 4.000000-9,-19.000000 3.000000-8,-2.000000 1.000000-7,10.000000-2.000000-4,10.000000-1.000000-4,11.000000-2.000000-3,2.000000 0.000000-3,-8.000000 1.000000-4,-6.000000 3.000000-3,-8.000000 1.000000-3,-5.000000 3.000000 0,-6.000000 6.000000 1,-5.000000 6.000000 2,-5.000000 4.000000 2,-9.000000 6.000000-3,-9.000000 5.000000-7,-12.000000 5.000000-9,-10.000000 5.000000-8,-7.000000 4.000000-2,-6.000000 2.000000 1,-6.000000 2.000000 2,-4.000000 1.000000 1,-2.000000-2.000000 4,5.000000-4.000000 5,2.000000-6.000000 4,4.000000-6.000000 5,6.000000-4.000000 4,6.000000-6.000000 5,8.000000-5.000000 3,6.000000-5.000000 4,2.000000-3.000000 1,-3.000000 0.000000-1,-4.000000 0.000000-2,-3.000000 0.000000-1,2.000000-1.000000 7,9.000000-2.000000 16,9.000000-1.000000 17,9.000000-2.000000 16,5.000000-2.000000 5,5.000000-2.000000-7,2.000000-1.000000-6,5.000000-2.000000-7,0.000000-1.000000-6,-2.000000 0.000000-5,-1.000000 0.000000-6,-2.000000 0.000000-6,3.000000 0.000000-2,6.000000-1.000000-1,8.000000 1.000000-1,6.000000 0.000000-1,4.000000-1.000000-3,-3.000000-5.000000-7,-1.000000-2.000000-6,-2.000000-5.000000-6,-2.000000 0.000000-3,-2.000000 2.000000 0,-1.000000 1.000000 2,-2.000000 2.000000 1</inkml:trace>
</inkml:ink>
</file>

<file path=ppt/ink/ink155.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0-12-28T07:48:52"/>
    </inkml:context>
    <inkml:brush xml:id="br0">
      <inkml:brushProperty name="width" value="0.0260990969836712" units="cm"/>
      <inkml:brushProperty name="height" value="0.0260990969836712" units="cm"/>
      <inkml:brushProperty name="color" value="#00BFF2"/>
      <inkml:brushProperty name="ignorePressure" value="0"/>
    </inkml:brush>
  </inkml:definitions>
  <inkml:trace contextRef="#ctx0" brushRef="#br0">36580.000000 27606.000000 561,'0.000000'-20.000000'22,"0.000000"19.000000"6 ,0.000000 16.000000 7,0.000000 19.000000 7,0.000000 18.000000 3,0.000000 22.000000-3,0.000000 21.000000-1,0.000000 21.000000-1,0.000000 11.000000-4,0.000000 2.000000-4,0.000000 2.000000-4,0.000000 1.000000-4,0.000000-4.000000-7,0.000000-13.000000-10,0.000000-13.000000-11,0.000000-11.000000-9,0.000000-15.000000-8,0.000000-15.000000-6,0.000000-17.000000-6,0.000000-15.000000-5,0.000000-8.000000-2,0.000000 0.000000 3,0.000000 0.000000 4,0.000000 1.000000 3,1.000000-1.000000-1,2.000000 0.000000-5,1.000000 0.000000-5,2.000000 0.000000-5</inkml:trace>
</inkml:ink>
</file>

<file path=ppt/ink/ink156.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0-12-28T07:48:53"/>
    </inkml:context>
    <inkml:brush xml:id="br0">
      <inkml:brushProperty name="width" value="0.0262937732040882" units="cm"/>
      <inkml:brushProperty name="height" value="0.0262937732040882" units="cm"/>
      <inkml:brushProperty name="color" value="#00BFF2"/>
      <inkml:brushProperty name="ignorePressure" value="0"/>
    </inkml:brush>
  </inkml:definitions>
  <inkml:trace contextRef="#ctx0" brushRef="#br0">37816.000000 27971.000000 557,'25.000000'31.000000'7,"-8.000000"5.000000"9 ,-6.000000 5.000000 12,-8.000000 5.000000 9,-4.000000 7.000000 3,-1.000000 7.000000-3,-3.000000 6.000000-5,-1.000000 8.000000-4,-1.000000-1.000000-4,0.000000-9.000000-4,0.000000-9.000000-3,0.000000-8.000000-5,0.000000-9.000000-3,0.000000-6.000000-4,0.000000-7.000000-5,0.000000-8.000000-3,-2.000000-1.000000-3,-3.000000 3.000000-2,-4.000000 4.000000-1,-3.000000 3.000000-1,-2.000000 0.000000-1,0.000000-6.000000 1,0.000000-5.000000 0,0.000000-5.000000 1,-3.000000-6.000000-7,-5.000000-5.000000-13,-5.000000-5.000000-14,-6.000000-6.000000-14,1.000000-7.000000-2,5.000000-11.000000 12,5.000000-10.000000 11,5.000000-11.000000 11,5.000000-8.000000 7,3.000000-5.000000 4,3.000000-5.000000 5,5.000000-6.000000 3,3.000000-3.000000 4,6.000000-2.000000 4,5.000000-1.000000 3,6.000000-3.000000 5,5.000000 4.000000 1,8.000000 9.000000 0,7.000000 9.000000-2,6.000000 9.000000-1,5.000000 8.000000 4,2.000000 9.000000 7,1.000000 9.000000 7,3.000000 8.000000 7,-2.000000 7.000000 2,-3.000000 3.000000-1,-4.000000 4.000000-2,-3.000000 3.000000-2,-1.000000 4.000000-2,2.000000 3.000000-2,1.000000 4.000000-2,3.000000 3.000000-3,-5.000000 2.000000-3,-8.000000 0.000000-1,-9.000000 0.000000-4,-8.000000 0.000000-2,-3.000000 2.000000 0,6.000000 3.000000 0,6.000000 4.000000 1,4.000000 4.000000 2,1.000000-1.000000-1,-6.000000-3.000000-2,-5.000000-4.000000-2,-6.000000-3.000000-1,0.000000 3.000000-1,3.000000 11.000000 0,4.000000 10.000000 0,3.000000 11.000000 0,-1.000000 7.000000-1,-7.000000 4.000000-1,-8.000000 3.000000-2,-6.000000 3.000000-1,-7.000000 1.000000-5,-5.000000-1.000000-6,-5.000000-2.000000-5,-6.000000-2.000000-7,-1.000000-4.000000-7,2.000000-4.000000-6,1.000000-6.000000-7,2.000000-6.000000-7,2.000000-6.000000-4,1.000000-9.000000-1,3.000000-9.000000-1,1.000000-8.000000-1</inkml:trace>
</inkml:ink>
</file>

<file path=ppt/ink/ink157.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0-12-28T07:48:53"/>
    </inkml:context>
    <inkml:brush xml:id="br0">
      <inkml:brushProperty name="width" value="0.0239190962165594" units="cm"/>
      <inkml:brushProperty name="height" value="0.0239190962165594" units="cm"/>
      <inkml:brushProperty name="color" value="#00BFF2"/>
      <inkml:brushProperty name="ignorePressure" value="0"/>
    </inkml:brush>
  </inkml:definitions>
  <inkml:trace contextRef="#ctx0" brushRef="#br0">39108.000000 27915.000000 613,'0.000000'30.000000'-1,"0.000000"6.000000"-2 ,0.000000 6.000000-1,0.000000 4.000000-2,0.000000 9.000000 4,0.000000 9.000000 11,0.000000 12.000000 10,0.000000 10.000000 10,-1.000000 1.000000 9,-2.000000-9.000000 3,-1.000000-9.000000 6,-2.000000-8.000000 4,0.000000-10.000000-3,1.000000-11.000000-10,3.000000-10.000000-12,1.000000-11.000000-10,1.000000-3.000000-6,0.000000 3.000000 0,0.000000 4.000000-1,0.000000 3.000000 0,0.000000 1.000000-6,0.000000-4.000000-14,0.000000-4.000000-11,0.000000-3.000000-13</inkml:trace>
</inkml:ink>
</file>

<file path=ppt/ink/ink158.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0-12-28T07:48:54"/>
    </inkml:context>
    <inkml:brush xml:id="br0">
      <inkml:brushProperty name="width" value="0.0275662541389465" units="cm"/>
      <inkml:brushProperty name="height" value="0.0275662541389465" units="cm"/>
      <inkml:brushProperty name="color" value="#00BFF2"/>
      <inkml:brushProperty name="ignorePressure" value="0"/>
    </inkml:brush>
  </inkml:definitions>
  <inkml:trace contextRef="#ctx0" brushRef="#br0">38967.000000 27858.000000 532,'42.000000'-14.000000'18,"-3.000000"-3.000000"1 ,-1.000000-2.000000 2,-2.000000-1.000000 2,2.000000 0.000000 1,5.000000 2.000000 1,5.000000 1.000000-1,5.000000 2.000000 1,5.000000 2.000000-2,4.000000 1.000000-4,3.000000 3.000000-4,3.000000 1.000000-3,2.000000 2.000000-3,-3.000000 1.000000-3,-1.000000 3.000000-2,-2.000000 1.000000-3,-4.000000 3.000000-1,-4.000000 3.000000 0,-6.000000 4.000000 0,-5.000000 3.000000-1,-6.000000 3.000000 0,-5.000000 2.000000 1,-5.000000 1.000000 0,-5.000000 2.000000 1,-4.000000 0.000000 2,-1.000000-1.000000 1,-3.000000-3.000000 2,-1.000000-1.000000 1,-2.000000 4.000000 3,-5.000000 8.000000 2,-2.000000 9.000000 2,-5.000000 9.000000 1,-1.000000 7.000000 3,0.000000 8.000000 0,0.000000 7.000000 1,0.000000 7.000000 2,0.000000-4.000000-3,0.000000-14.000000-4,0.000000-14.000000-4,0.000000-14.000000-5,-1.000000-1.000000-3,-1.000000 13.000000 0,-3.000000 12.000000 0,-1.000000 12.000000-1,-1.000000 1.000000-5,0.000000-7.000000-9,0.000000-10.000000-9,0.000000-9.000000-8,-1.000000-6.000000-8,-1.000000-6.000000-6,-3.000000-5.000000-6,-1.000000-5.000000-6,-1.000000-5.000000-1,0.000000-3.000000 3,0.000000-4.000000 4,0.000000-3.000000 4</inkml:trace>
</inkml:ink>
</file>

<file path=ppt/ink/ink159.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0-12-28T07:48:54"/>
    </inkml:context>
    <inkml:brush xml:id="br0">
      <inkml:brushProperty name="width" value="0.018376037478447" units="cm"/>
      <inkml:brushProperty name="height" value="0.018376037478447" units="cm"/>
      <inkml:brushProperty name="color" value="#00BFF2"/>
      <inkml:brushProperty name="ignorePressure" value="0"/>
    </inkml:brush>
  </inkml:definitions>
  <inkml:trace contextRef="#ctx0" brushRef="#br0">39361.000000 28195.000000 798,'12.000000'15.000000'6,"-3.000000"2.000000"11 ,-4.000000 2.000000 13,-3.000000 1.000000 11,-1.000000 1.000000 2,1.000000 0.000000-11,3.000000 0.000000-11,1.000000 0.000000-9,0.000000-1.000000-13,-2.000000-1.000000-13,-1.000000-3.000000-14,-2.000000-1.000000-13,-2.000000-2.000000-6,-2.000000-1.000000 1,-1.000000-3.000000 1,-2.000000-1.000000 1</inkml:trace>
</inkml:ink>
</file>

<file path=ppt/ink/ink16.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0-12-28T07:35:05"/>
    </inkml:context>
    <inkml:brush xml:id="br0">
      <inkml:brushProperty name="width" value="0.0174635034054518" units="cm"/>
      <inkml:brushProperty name="height" value="0.0174635034054518" units="cm"/>
      <inkml:brushProperty name="color" value="#00BFF2"/>
      <inkml:brushProperty name="ignorePressure" value="0"/>
    </inkml:brush>
  </inkml:definitions>
  <inkml:trace contextRef="#ctx0" brushRef="#br0">70778.000000 49940.000000 839,'-24.000000'24.000000'1,"5.000000"-5.000000"0 ,5.000000-5.000000 1,5.000000-5.000000 1,5.000000-3.000000 3,8.000000 1.000000 4,6.000000 0.000000 5,6.000000-1.000000 5,4.000000 1.000000 1,0.000000-1.000000 2,0.000000 1.000000 0,-1.000000 0.000000 1,1.000000-2.000000-13,0.000000 0.000000-25,0.000000-3.000000-27,0.000000-1.000000-27</inkml:trace>
</inkml:ink>
</file>

<file path=ppt/ink/ink160.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0-12-28T07:48:54"/>
    </inkml:context>
    <inkml:brush xml:id="br0">
      <inkml:brushProperty name="width" value="0.0210568513721228" units="cm"/>
      <inkml:brushProperty name="height" value="0.0210568513721228" units="cm"/>
      <inkml:brushProperty name="color" value="#00BFF2"/>
      <inkml:brushProperty name="ignorePressure" value="0"/>
    </inkml:brush>
  </inkml:definitions>
  <inkml:trace contextRef="#ctx0" brushRef="#br0">39361.000000 28364.000000 696,'1.000000'-25.000000'-32,"1.000000"4.000000"3 ,3.000000 6.000000 4,1.000000 6.000000 3,1.000000 2.000000 6,0.000000 0.000000 10,0.000000 0.000000 10,0.000000 0.000000 8,1.000000 0.000000 8,1.000000 0.000000 2,3.000000 0.000000 4,1.000000 0.000000 2,3.000000 0.000000 5,3.000000 0.000000 2,4.000000 0.000000 5,3.000000 0.000000 3,1.000000 0.000000-1,-1.000000 3.000000-6,-2.000000 1.000000-5,-3.000000 2.000000-5,-2.000000 7.000000-7,-6.000000 10.000000-7,-5.000000 10.000000-7,-5.000000 11.000000-8,-6.000000 4.000000-4,-5.000000-2.000000-2,-5.000000-1.000000-4,-6.000000-2.000000-2,-1.000000-2.000000-2,2.000000-5.000000 1,1.000000-2.000000 1,2.000000-4.000000 1,6.000000-6.000000 5,11.000000-6.000000 10,11.000000-8.000000 11,9.000000-6.000000 10,6.000000-4.000000 1,-3.000000 0.000000-11,-1.000000 0.000000-10,-2.000000 0.000000-11,1.000000-1.000000-4,3.000000-2.000000 0,4.000000-1.000000 0,3.000000-3.000000 1,0.000000 1.000000-7,-6.000000 2.000000-14,-5.000000 1.000000-14,-6.000000 2.000000-15</inkml:trace>
</inkml:ink>
</file>

<file path=ppt/ink/ink161.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0-12-28T07:48:54"/>
    </inkml:context>
    <inkml:brush xml:id="br0">
      <inkml:brushProperty name="width" value="0.0183297600597143" units="cm"/>
      <inkml:brushProperty name="height" value="0.0183297600597143" units="cm"/>
      <inkml:brushProperty name="color" value="#00BFF2"/>
      <inkml:brushProperty name="ignorePressure" value="0"/>
    </inkml:brush>
  </inkml:definitions>
  <inkml:trace contextRef="#ctx0" brushRef="#br0">39192.000000 28926.000000 800,'30.000000'11.000000'6,"3.000000"-5.000000"12 ,4.000000-5.000000 13,4.000000-5.000000 12,5.000000-6.000000 0,9.000000-5.000000-12,9.000000-5.000000-11,9.000000-6.000000-12,5.000000-1.000000-11,-1.000000 2.000000-7,0.000000 1.000000-8,0.000000 2.000000-9,-7.000000 2.000000-7,-17.000000 2.000000-5,-15.000000 1.000000-7,-16.000000 2.000000-6</inkml:trace>
</inkml:ink>
</file>

<file path=ppt/ink/ink162.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0-12-28T07:48:55"/>
    </inkml:context>
    <inkml:brush xml:id="br0">
      <inkml:brushProperty name="width" value="0.0146666681393981" units="cm"/>
      <inkml:brushProperty name="height" value="0.0146666681393981" units="cm"/>
      <inkml:brushProperty name="color" value="#00BFF2"/>
      <inkml:brushProperty name="ignorePressure" value="0"/>
    </inkml:brush>
  </inkml:definitions>
  <inkml:trace contextRef="#ctx0" brushRef="#br0">40681.000000 27858.000000 999,'26.000000'13.000000'-38,"-3.000000"-4.000000"3 ,-4.000000-4.000000 5,-3.000000-3.000000 3,-1.000000-2.000000 12,1.000000 0.000000 19,3.000000 0.000000 19,1.000000 0.000000 20,0.000000 0.000000-4,-1.000000 0.000000-27,-3.000000 0.000000-26,-1.000000 0.000000-27</inkml:trace>
</inkml:ink>
</file>

<file path=ppt/ink/ink163.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0-12-28T07:48:55"/>
    </inkml:context>
    <inkml:brush xml:id="br0">
      <inkml:brushProperty name="width" value="0.0259442571550608" units="cm"/>
      <inkml:brushProperty name="height" value="0.0259442571550608" units="cm"/>
      <inkml:brushProperty name="color" value="#00BFF2"/>
      <inkml:brushProperty name="ignorePressure" value="0"/>
    </inkml:brush>
  </inkml:definitions>
  <inkml:trace contextRef="#ctx0" brushRef="#br0">40568.000000 28336.000000 565,'28.000000'-15.000000'-1,"1.000000"-2.000000"-3 ,-2.000000-1.000000-2,2.000000-2.000000-3,-1.000000 0.000000 0,0.000000 5.000000 4,0.000000 2.000000 2,0.000000 5.000000 3,-2.000000 1.000000 2,-3.000000-1.000000 0,-4.000000 1.000000 0,-3.000000 0.000000 1,-5.000000 6.000000 5,-8.000000 9.000000 11,-6.000000 12.000000 12,-8.000000 10.000000 10,-2.000000 6.000000 3,2.000000 5.000000-7,1.000000 3.000000-7,2.000000 3.000000-6,2.000000 1.000000-6,2.000000-5.000000-4,1.000000-2.000000-4,2.000000-4.000000-3,1.000000-3.000000-3,0.000000-2.000000 0,0.000000-1.000000 1,0.000000-2.000000 0,0.000000-3.000000-7,0.000000-3.000000-13,0.000000-4.000000-13,0.000000-3.000000-15,-3.000000-2.000000-4,-5.000000 0.000000 1,-5.000000 0.000000 2,-5.000000 0.000000 3,-4.000000 0.000000 4,-2.000000-3.000000 7,-1.000000-1.000000 7,-2.000000-2.000000 7,0.000000-1.000000 4,4.000000 0.000000 4,4.000000 0.000000 1,3.000000 0.000000 3,4.000000 0.000000 2,3.000000 0.000000 0,4.000000 0.000000 1,3.000000 0.000000 0,4.000000-1.000000 6,3.000000-2.000000 8,4.000000-1.000000 10,3.000000-2.000000 10,2.000000 0.000000 3,-3.000000 1.000000-1,-1.000000 3.000000-3,-3.000000 1.000000-2,8.000000 0.000000 0,13.000000-2.000000 4,14.000000-1.000000 2,14.000000-2.000000 4,9.000000 0.000000-1,3.000000 1.000000-4,4.000000 3.000000-5,4.000000 1.000000-4,2.000000 1.000000-3,2.000000 0.000000-1,1.000000 0.000000-3,3.000000 0.000000-2,-1.000000-2.000000-5,-1.000000-3.000000-11,-2.000000-4.000000-11,-2.000000-3.000000-9,-1.000000-3.000000-11,0.000000-2.000000-8,0.000000-1.000000-9,1.000000-2.000000-10,-7.000000-1.000000 0,-13.000000 0.000000 5,-11.000000 0.000000 7,-13.000000 0.000000 7,-8.000000 0.000000 4,-6.000000 3.000000 4,-5.000000 1.000000 3,-6.000000 3.000000 3</inkml:trace>
</inkml:ink>
</file>

<file path=ppt/ink/ink164.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0-12-28T07:48:56"/>
    </inkml:context>
    <inkml:brush xml:id="br0">
      <inkml:brushProperty name="width" value="0.0215558763593435" units="cm"/>
      <inkml:brushProperty name="height" value="0.0215558763593435" units="cm"/>
      <inkml:brushProperty name="color" value="#00BFF2"/>
      <inkml:brushProperty name="ignorePressure" value="0"/>
    </inkml:brush>
  </inkml:definitions>
  <inkml:trace contextRef="#ctx0" brushRef="#br0">41186.000000 28111.000000 680,'28.000000'-26.000000'18,"0.000000"3.000000"-5 ,0.000000 4.000000-3,0.000000 3.000000-5,-1.000000 3.000000-1,-4.000000 1.000000 5,-4.000000 3.000000 3,-3.000000 1.000000 4,1.000000 0.000000 2,8.000000-2.000000 2,6.000000-1.000000 2,8.000000-2.000000 1,0.000000 0.000000-2,-4.000000 1.000000-5,-6.000000 3.000000-7,-6.000000 1.000000-4,3.000000 1.000000-4,8.000000 3.000000-2,9.000000 1.000000-2,9.000000 3.000000-1,1.000000 2.000000 1,-8.000000 6.000000 1,-6.000000 5.000000 3,-8.000000 6.000000 2,-6.000000 6.000000 3,-8.000000 9.000000 0,-6.000000 9.000000 3,-8.000000 9.000000 2,-7.000000 5.000000 0,-9.000000 2.000000 2,-9.000000 2.000000 1,-9.000000 1.000000 0,-3.000000-2.000000-2,2.000000-4.000000-4,1.000000-6.000000-6,2.000000-6.000000-4,0.000000-2.000000-7,-2.000000-3.000000-9,-1.000000-1.000000-10,-2.000000-2.000000-10,1.000000-6.000000-6,6.000000-11.000000-6,5.000000-10.000000-4,5.000000-11.000000-4</inkml:trace>
</inkml:ink>
</file>

<file path=ppt/ink/ink165.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0-12-28T07:48:56"/>
    </inkml:context>
    <inkml:brush xml:id="br0">
      <inkml:brushProperty name="width" value="0.0234822016209364" units="cm"/>
      <inkml:brushProperty name="height" value="0.0234822016209364" units="cm"/>
      <inkml:brushProperty name="color" value="#00BFF2"/>
      <inkml:brushProperty name="ignorePressure" value="0"/>
    </inkml:brush>
  </inkml:definitions>
  <inkml:trace contextRef="#ctx0" brushRef="#br0">41467.000000 27521.000000 624,'11.000000'113.000000'80,"-8.000000"-1.000000"-11 ,-7.000000 0.000000-13,-6.000000 1.000000-13,-4.000000-5.000000-7,0.000000-9.000000-6,0.000000-9.000000-5,0.000000-8.000000-6,1.000000-11.000000-6,1.000000-12.000000-8,2.000000-13.000000-10,3.000000-11.000000-9,0.000000-6.000000-4,3.000000 5.000000 1,1.000000 3.000000 0,3.000000 3.000000 1,-1.000000-1.000000-8,-2.000000-4.000000-16,-1.000000-6.000000-18,-2.000000-6.000000-15</inkml:trace>
</inkml:ink>
</file>

<file path=ppt/ink/ink166.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0-12-28T07:48:58"/>
    </inkml:context>
    <inkml:brush xml:id="br0">
      <inkml:brushProperty name="width" value="0.0248011462390423" units="cm"/>
      <inkml:brushProperty name="height" value="0.0248011462390423" units="cm"/>
      <inkml:brushProperty name="color" value="#00BFF2"/>
      <inkml:brushProperty name="ignorePressure" value="0"/>
    </inkml:brush>
  </inkml:definitions>
  <inkml:trace contextRef="#ctx0" brushRef="#br0">33182.000000 38306.000000 591,'14.000000'-6.000000'35,"0.000000"19.000000"5 ,0.000000 16.000000 3,0.000000 19.000000 4,0.000000 12.000000 0,-3.000000 10.000000-7,-1.000000 8.000000-6,-2.000000 9.000000-5,-2.000000 0.000000-5,-2.000000-9.000000-1,-1.000000-9.000000-3,-2.000000-8.000000-1,-1.000000-9.000000-12,3.000000-6.000000-18,2.000000-7.000000-19,1.000000-8.000000-19</inkml:trace>
</inkml:ink>
</file>

<file path=ppt/ink/ink167.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0-12-28T07:48:58"/>
    </inkml:context>
    <inkml:brush xml:id="br0">
      <inkml:brushProperty name="width" value="0.0245025362819433" units="cm"/>
      <inkml:brushProperty name="height" value="0.0245025362819433" units="cm"/>
      <inkml:brushProperty name="color" value="#00BFF2"/>
      <inkml:brushProperty name="ignorePressure" value="0"/>
    </inkml:brush>
  </inkml:definitions>
  <inkml:trace contextRef="#ctx0" brushRef="#br0">33154.000000 38081.000000 598,'17.000000'-27.000000'5,"5.000000"1.000000"8 ,5.000000 3.000000 10,5.000000 1.000000 9,8.000000 0.000000 3,8.000000-2.000000-1,9.000000-1.000000-1,9.000000-3.000000-1,4.000000 1.000000-3,1.000000 2.000000-1,-1.000000 1.000000-3,0.000000 2.000000-1,-6.000000 3.000000-6,-12.000000 3.000000-6,-13.000000 4.000000-7,-12.000000 3.000000-7,0.000000 0.000000-4,10.000000-3.000000 1,10.000000-4.000000 0,11.000000-3.000000 0,-1.000000 0.000000 0,-12.000000 6.000000 1,-13.000000 5.000000 0,-12.000000 6.000000 1,-3.000000 2.000000-2,5.000000 0.000000-2,5.000000 0.000000-3,6.000000 0.000000-3,0.000000 6.000000-1,-3.000000 12.000000 1,-4.000000 13.000000 1,-3.000000 12.000000 1,-4.000000 10.000000 1,-3.000000 6.000000 1,-4.000000 8.000000 1,-3.000000 7.000000 0,-2.000000 4.000000 6,0.000000 2.000000 9,0.000000 1.000000 11,0.000000 3.000000 9,-1.000000 1.000000 3,-1.000000 2.000000-4,-2.000000 1.000000-5,-3.000000 3.000000-3,0.000000-5.000000-3,0.000000-11.000000 0,0.000000-10.000000 0,0.000000-11.000000 0,0.000000-9.000000-8,-3.000000-9.000000-13,-2.000000-9.000000-16,-1.000000-8.000000-14,-2.000000-7.000000-5,-1.000000-3.000000 4,-3.000000-4.000000 6,-1.000000-3.000000 3,-1.000000-3.000000 0,0.000000-2.000000-10,0.000000-1.000000-8,0.000000-2.000000-9</inkml:trace>
</inkml:ink>
</file>

<file path=ppt/ink/ink168.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0-12-28T07:48:58"/>
    </inkml:context>
    <inkml:brush xml:id="br0">
      <inkml:brushProperty name="width" value="0.0168141983449459" units="cm"/>
      <inkml:brushProperty name="height" value="0.0168141983449459" units="cm"/>
      <inkml:brushProperty name="color" value="#00BFF2"/>
      <inkml:brushProperty name="ignorePressure" value="0"/>
    </inkml:brush>
  </inkml:definitions>
  <inkml:trace contextRef="#ctx0" brushRef="#br0">33604.000000 38362.000000 872,'13.000000'14.000000'-3,"-2.000000"0.000000"-5 ,-1.000000 0.000000-4,-2.000000 0.000000-6,-1.000000 2.000000 5,3.000000 3.000000 16,2.000000 4.000000 16,1.000000 3.000000 15,0.000000 2.000000 5,-2.000000 0.000000-6,-1.000000 0.000000-7,-2.000000 1.000000-7,-1.000000-4.000000-11,0.000000-5.000000-14,0.000000-5.000000-16,0.000000-5.000000-16</inkml:trace>
</inkml:ink>
</file>

<file path=ppt/ink/ink169.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0-12-28T07:48:59"/>
    </inkml:context>
    <inkml:brush xml:id="br0">
      <inkml:brushProperty name="width" value="0.0199349988251925" units="cm"/>
      <inkml:brushProperty name="height" value="0.0199349988251925" units="cm"/>
      <inkml:brushProperty name="color" value="#00BFF2"/>
      <inkml:brushProperty name="ignorePressure" value="0"/>
    </inkml:brush>
  </inkml:definitions>
  <inkml:trace contextRef="#ctx0" brushRef="#br0">33800.000000 38334.000000 735,'41.000000'-13.000000'14,"-5.000000"5.000000"6 ,-2.000000 2.000000 6,-4.000000 5.000000 5,-2.000000 1.000000 2,0.000000 0.000000-2,0.000000 0.000000-2,0.000000 0.000000-2,-2.000000 0.000000-5,-3.000000 3.000000-5,-4.000000 2.000000-7,-3.000000 1.000000-6,-3.000000 2.000000-3,-1.000000 1.000000-4,-3.000000 3.000000-2,-1.000000 1.000000-3,-3.000000 3.000000-2,-3.000000 3.000000-5,-4.000000 4.000000-3,-3.000000 3.000000-4,-2.000000-1.000000 0,0.000000-4.000000 3,0.000000-6.000000 3,0.000000-6.000000 3,-3.000000 2.000000 2,-4.000000 6.000000-1,-7.000000 8.000000 0,-4.000000 6.000000-2,-1.000000 2.000000 1,3.000000-6.000000 1,3.000000-5.000000-1,5.000000-5.000000 1,1.000000-4.000000 5,3.000000-2.000000 8,1.000000-1.000000 10,3.000000-2.000000 8,3.000000-3.000000 6,8.000000-3.000000 4,6.000000-4.000000 3,8.000000-3.000000 3,4.000000-3.000000-4,1.000000-2.000000-13,3.000000-1.000000-13,1.000000-2.000000-13,-1.000000 0.000000-4,-3.000000 1.000000 3,-4.000000 3.000000 3,-3.000000 1.000000 4</inkml:trace>
</inkml:ink>
</file>

<file path=ppt/ink/ink17.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0-12-28T07:35:05"/>
    </inkml:context>
    <inkml:brush xml:id="br0">
      <inkml:brushProperty name="width" value="0.0206545758992434" units="cm"/>
      <inkml:brushProperty name="height" value="0.0206545758992434" units="cm"/>
      <inkml:brushProperty name="color" value="#00BFF2"/>
      <inkml:brushProperty name="ignorePressure" value="0"/>
    </inkml:brush>
  </inkml:definitions>
  <inkml:trace contextRef="#ctx0" brushRef="#br0">71967.000000 49834.000000 710,'0.000000'64.000000'8,"0.000000"-6.000000"17 ,0.000000-4.000000 18,0.000000-5.000000 16,-1.000000-7.000000 1,-1.000000-8.000000-14,-3.000000-9.000000-15,0.000000-7.000000-15,-1.000000-2.000000-15,2.000000 7.000000-15,1.000000 7.000000-17,2.000000 6.000000-17</inkml:trace>
</inkml:ink>
</file>

<file path=ppt/ink/ink170.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0-12-28T07:48:59"/>
    </inkml:context>
    <inkml:brush xml:id="br0">
      <inkml:brushProperty name="width" value="0.0220970511436462" units="cm"/>
      <inkml:brushProperty name="height" value="0.0220970511436462" units="cm"/>
      <inkml:brushProperty name="color" value="#00BFF2"/>
      <inkml:brushProperty name="ignorePressure" value="0"/>
    </inkml:brush>
  </inkml:definitions>
  <inkml:trace contextRef="#ctx0" brushRef="#br0">33435.000000 39345.000000 663,'94.000000'-28.000000'116,"-9.000000"3.000000"-26 ,-9.000000 1.000000-27,-8.000000 2.000000-27,-10.000000 3.000000-18,-11.000000 3.000000-7,-10.000000 4.000000-8,-11.000000 3.000000-9,2.000000 0.000000-4,15.000000-6.000000-4,13.000000-6.000000-2,14.000000-4.000000-4,4.000000-1.000000-3,-8.000000 3.000000-5,-6.000000 4.000000-6,-7.000000 3.000000-5,-8.000000 3.000000-2,-6.000000 1.000000-2,-7.000000 3.000000-1,-8.000000 1.000000 0</inkml:trace>
</inkml:ink>
</file>

<file path=ppt/ink/ink171.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0-12-28T07:48:59"/>
    </inkml:context>
    <inkml:brush xml:id="br0">
      <inkml:brushProperty name="width" value="0.0207689758390188" units="cm"/>
      <inkml:brushProperty name="height" value="0.0207689758390188" units="cm"/>
      <inkml:brushProperty name="color" value="#00BFF2"/>
      <inkml:brushProperty name="ignorePressure" value="0"/>
    </inkml:brush>
  </inkml:definitions>
  <inkml:trace contextRef="#ctx0" brushRef="#br0">35148.000000 38249.000000 706,'-1.000000'42.000000'34,"-1.000000"-3.000000"-5 ,-3.000000-1.000000-6,-1.000000-2.000000-6,-1.000000-4.000000-3,0.000000-4.000000-1,0.000000-6.000000-1,0.000000-6.000000-1,1.000000 5.000000 2,1.000000 14.000000 2,3.000000 15.000000 2,1.000000 13.000000 3,2.000000 3.000000-1,1.000000-6.000000-2,3.000000-7.000000-4,1.000000-8.000000-2,4.000000-4.000000-3,8.000000-4.000000-3,7.000000-4.000000-3,6.000000-3.000000-2,6.000000-5.000000-1,3.000000-5.000000 1,4.000000-5.000000 0,4.000000-5.000000 1,4.000000-6.000000-1,5.000000-5.000000-1,5.000000-5.000000-1,5.000000-5.000000-2,5.000000-7.000000-2,4.000000-6.000000-1,3.000000-8.000000-2,3.000000-6.000000-1,0.000000-4.000000 0,-6.000000 3.000000 2,-5.000000 1.000000 3,-5.000000 2.000000 2,-7.000000 4.000000-6,-9.000000 4.000000-15,-9.000000 7.000000-14,-8.000000 4.000000-15,-8.000000 4.000000-1,-5.000000 1.000000 9,-5.000000 3.000000 10,-5.000000 1.000000 10</inkml:trace>
</inkml:ink>
</file>

<file path=ppt/ink/ink172.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0-12-28T07:49:00"/>
    </inkml:context>
    <inkml:brush xml:id="br0">
      <inkml:brushProperty name="width" value="0.0192430876195431" units="cm"/>
      <inkml:brushProperty name="height" value="0.0192430876195431" units="cm"/>
      <inkml:brushProperty name="color" value="#00BFF2"/>
      <inkml:brushProperty name="ignorePressure" value="0"/>
    </inkml:brush>
  </inkml:definitions>
  <inkml:trace contextRef="#ctx0" brushRef="#br0">35485.000000 38137.000000 762,'-9.000000'12.000000'5,"11.000000"-6.000000"12 ,10.000000-5.000000 11,11.000000-6.000000 11,7.000000-3.000000 2,3.000000-1.000000-11,4.000000-3.000000-9,4.000000-1.000000-9,-2.000000 1.000000-7,-5.000000 3.000000-1,-5.000000 4.000000-1,-5.000000 3.000000-3,1.000000 2.000000-3,10.000000 0.000000-4,8.000000 0.000000-4,8.000000 0.000000-5,4.000000 2.000000 0,-4.000000 3.000000 4,-4.000000 4.000000 3,-3.000000 3.000000 3,-6.000000 5.000000 3,-9.000000 5.000000 2,-9.000000 5.000000 1,-9.000000 5.000000 3,-6.000000 5.000000 0,-6.000000 4.000000-1,-5.000000 2.000000-2,-6.000000 5.000000-1,-3.000000 0.000000 3,-5.000000-1.000000 8,-3.000000-3.000000 7,-3.000000-1.000000 9,-1.000000-3.000000 0,1.000000-6.000000-9,3.000000-5.000000-8,1.000000-5.000000-8,1.000000-5.000000-3,3.000000-3.000000 1,1.000000-4.000000 2,3.000000-3.000000 3,0.000000-6.000000-12,-1.000000-6.000000-21,1.000000-8.000000-24,0.000000-6.000000-22</inkml:trace>
</inkml:ink>
</file>

<file path=ppt/ink/ink173.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0-12-28T07:49:00"/>
    </inkml:context>
    <inkml:brush xml:id="br0">
      <inkml:brushProperty name="width" value="0.0223946925252676" units="cm"/>
      <inkml:brushProperty name="height" value="0.0223946925252676" units="cm"/>
      <inkml:brushProperty name="color" value="#00BFF2"/>
      <inkml:brushProperty name="ignorePressure" value="0"/>
    </inkml:brush>
  </inkml:definitions>
  <inkml:trace contextRef="#ctx0" brushRef="#br0">35766.000000 37660.000000 654,'-2.000000'97.000000'65,"-3.000000"-1.000000"-8 ,-4.000000-2.000000-7,-3.000000-2.000000-7,-1.000000-4.000000-6,1.000000-4.000000-6,3.000000-6.000000-5,1.000000-5.000000-6,1.000000-10.000000-7,0.000000-14.000000-10,0.000000-14.000000-8,0.000000-14.000000-10,1.000000-2.000000-4,1.000000 8.000000 0,2.000000 9.000000 0,3.000000 9.000000-1,-1.000000-1.000000-6,-2.000000-8.000000-14,-1.000000-8.000000-13,-2.000000-10.000000-14</inkml:trace>
</inkml:ink>
</file>

<file path=ppt/ink/ink174.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0-12-28T07:49:00"/>
    </inkml:context>
    <inkml:brush xml:id="br0">
      <inkml:brushProperty name="width" value="0.0211388636380434" units="cm"/>
      <inkml:brushProperty name="height" value="0.0211388636380434" units="cm"/>
      <inkml:brushProperty name="color" value="#00BFF2"/>
      <inkml:brushProperty name="ignorePressure" value="0"/>
    </inkml:brush>
  </inkml:definitions>
  <inkml:trace contextRef="#ctx0" brushRef="#br0">36861.000000 38306.000000 693,'-20.000000'-3.000000'-12,"16.000000"-5.000000"12 ,15.000000-5.000000 13,16.000000-6.000000 13,9.000000 0.000000 3,2.000000 3.000000-4,1.000000 4.000000-5,3.000000 3.000000-4,-2.000000 3.000000-7,-3.000000 2.000000-8,-4.000000 1.000000-8,-3.000000 2.000000-8,-4.000000 3.000000-2,-6.000000 3.000000 7,-5.000000 4.000000 6,-6.000000 3.000000 5,-3.000000 4.000000 6,-5.000000 3.000000 5,-2.000000 4.000000 4,-5.000000 4.000000 6,-1.000000-1.000000 1,0.000000-3.000000-3,0.000000-4.000000-2,0.000000-3.000000-3,-2.000000 2.000000-1,-6.000000 9.000000 2,-6.000000 9.000000 0,-4.000000 9.000000 1,0.000000 0.000000-2,4.000000-9.000000-4,7.000000-9.000000-4,4.000000-8.000000-5,-1.000000 0.000000-2,-6.000000 11.000000 0,-8.000000 10.000000-2,-6.000000 11.000000 1,-2.000000 0.000000-4,6.000000-11.000000-5,5.000000-10.000000-6,5.000000-11.000000-4,3.000000-6.000000-9,0.000000-4.000000-9,0.000000-4.000000-11,0.000000-3.000000-9,1.000000-3.000000-1,1.000000-2.000000 10,3.000000-1.000000 11,1.000000-3.000000 9</inkml:trace>
</inkml:ink>
</file>

<file path=ppt/ink/ink175.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0-12-28T07:49:00"/>
    </inkml:context>
    <inkml:brush xml:id="br0">
      <inkml:brushProperty name="width" value="0.0214423537254333" units="cm"/>
      <inkml:brushProperty name="height" value="0.0214423537254333" units="cm"/>
      <inkml:brushProperty name="color" value="#00BFF2"/>
      <inkml:brushProperty name="ignorePressure" value="0"/>
    </inkml:brush>
  </inkml:definitions>
  <inkml:trace contextRef="#ctx0" brushRef="#br0">36693.000000 38362.000000 684,'25.000000'25.000000'-3,"-5.000000"-5.000000"9 ,-5.000000-5.000000 10,-5.000000-5.000000 8,-1.000000 0.000000 6,3.000000 5.000000 3,4.000000 5.000000 2,3.000000 5.000000 2,6.000000 6.000000-1,6.000000 5.000000-4,8.000000 5.000000-4,6.000000 6.000000-4,5.000000-1.000000-9,-1.000000-5.000000-12,0.000000-5.000000-15,0.000000-5.000000-12,-4.000000-6.000000-5,-9.000000-8.000000 6,-9.000000-6.000000 4,-8.000000-8.000000 5,-6.000000-2.000000-5,2.000000 2.000000-13,-1.000000 1.000000-15,0.000000 2.000000-13</inkml:trace>
</inkml:ink>
</file>

<file path=ppt/ink/ink176.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0-12-28T07:49:01"/>
    </inkml:context>
    <inkml:brush xml:id="br0">
      <inkml:brushProperty name="width" value="0.0219510048627853" units="cm"/>
      <inkml:brushProperty name="height" value="0.0219510048627853" units="cm"/>
      <inkml:brushProperty name="color" value="#00BFF2"/>
      <inkml:brushProperty name="ignorePressure" value="0"/>
    </inkml:brush>
  </inkml:definitions>
  <inkml:trace contextRef="#ctx0" brushRef="#br0">37030.000000 38193.000000 668,'72.000000'-26.000000'-11,"3.000000"3.000000"21 ,4.000000 4.000000 19,4.000000 3.000000 21,1.000000 2.000000 5,0.000000 0.000000-10,0.000000 0.000000-8,1.000000 0.000000-8,-5.000000 1.000000-7,-9.000000 1.000000-2,-9.000000 3.000000-2,-9.000000 1.000000-2,-7.000000 1.000000-6,-7.000000 0.000000-8,-8.000000 0.000000-9,-6.000000 0.000000-8,-8.000000 0.000000-13,-10.000000 3.000000-17,-7.000000 1.000000-16,-10.000000 3.000000-17,-3.000000-1.000000 0,1.000000-2.000000 17,3.000000-1.000000 18,1.000000-2.000000 17</inkml:trace>
</inkml:ink>
</file>

<file path=ppt/ink/ink177.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0-12-28T07:49:01"/>
    </inkml:context>
    <inkml:brush xml:id="br0">
      <inkml:brushProperty name="width" value="0.0263976417481899" units="cm"/>
      <inkml:brushProperty name="height" value="0.0263976417481899" units="cm"/>
      <inkml:brushProperty name="color" value="#00BFF2"/>
      <inkml:brushProperty name="ignorePressure" value="0"/>
    </inkml:brush>
  </inkml:definitions>
  <inkml:trace contextRef="#ctx0" brushRef="#br0">37676.000000 37407.000000 555,'15.000000'18.000000'40,"1.000000"10.000000"-4 ,3.000000 8.000000-4,1.000000 8.000000-4,1.000000 12.000000-1,0.000000 11.000000 1,0.000000 13.000000 1,0.000000 12.000000 0,-1.000000 6.000000 0,-1.000000 1.000000-2,-3.000000-1.000000-2,-1.000000 0.000000-3,-2.000000-1.000000-1,-5.000000-4.000000-2,-2.000000-4.000000-1,-5.000000-3.000000-1,-1.000000-4.000000-5,0.000000-6.000000-6,0.000000-5.000000-8,0.000000-5.000000-6,0.000000-7.000000-10,0.000000-9.000000-11,0.000000-9.000000-11,0.000000-8.000000-12</inkml:trace>
</inkml:ink>
</file>

<file path=ppt/ink/ink178.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0-12-28T07:49:01"/>
    </inkml:context>
    <inkml:brush xml:id="br0">
      <inkml:brushProperty name="width" value="0.0186189878731966" units="cm"/>
      <inkml:brushProperty name="height" value="0.0186189878731966" units="cm"/>
      <inkml:brushProperty name="color" value="#00BFF2"/>
      <inkml:brushProperty name="ignorePressure" value="0"/>
    </inkml:brush>
  </inkml:definitions>
  <inkml:trace contextRef="#ctx0" brushRef="#br0">37620.000000 38418.000000 787,'-10.000000'13.000000'55,"9.000000"-1.000000"-8 ,9.000000-3.000000-8,8.000000-1.000000-8,6.000000-2.000000-8,2.000000-1.000000-10,2.000000-3.000000-8,1.000000-1.000000-10</inkml:trace>
</inkml:ink>
</file>

<file path=ppt/ink/ink179.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0-12-28T07:49:01"/>
    </inkml:context>
    <inkml:brush xml:id="br0">
      <inkml:brushProperty name="width" value="0.0190251544117928" units="cm"/>
      <inkml:brushProperty name="height" value="0.0190251544117928" units="cm"/>
      <inkml:brushProperty name="color" value="#00BFF2"/>
      <inkml:brushProperty name="ignorePressure" value="0"/>
    </inkml:brush>
  </inkml:definitions>
  <inkml:trace contextRef="#ctx0" brushRef="#br0">38687.000000 37491.000000 770,'39.000000'12.000000'-11,"-5.000000"-3.000000"21 ,-5.000000-3.000000 22,-5.000000-5.000000 21,-3.000000 0.000000 4,0.000000 2.000000-14,0.000000 1.000000-13,0.000000 2.000000-14,-1.000000 1.000000-20,-1.000000 0.000000-23,-2.000000 0.000000-24,-3.000000 0.000000-23</inkml:trace>
</inkml:ink>
</file>

<file path=ppt/ink/ink18.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0-12-28T07:35:05"/>
    </inkml:context>
    <inkml:brush xml:id="br0">
      <inkml:brushProperty name="width" value="0.023933619260788" units="cm"/>
      <inkml:brushProperty name="height" value="0.023933619260788" units="cm"/>
      <inkml:brushProperty name="color" value="#00BFF2"/>
      <inkml:brushProperty name="ignorePressure" value="0"/>
    </inkml:brush>
  </inkml:definitions>
  <inkml:trace contextRef="#ctx0" brushRef="#br0">71835.000000 49570.000000 612,'53.000000'0.000000'77,"-1.000000"0.000000"-13 ,1.000000 0.000000-12,0.000000 0.000000-13,1.000000 0.000000-12,1.000000 0.000000-13,2.000000 0.000000-13,2.000000 0.000000-13,-3.000000 2.000000-6,-7.000000 2.000000 2,-6.000000 5.000000 2,-6.000000 2.000000 1,-8.000000 7.000000 4,-5.000000 7.000000 6,-8.000000 9.000000 7,-6.000000 8.000000 6,-5.000000 5.000000 5,-3.000000 2.000000 5,-4.000000 1.000000 3,-3.000000 2.000000 4,-2.000000-1.000000 0,-3.000000-6.000000-2,0.000000-4.000000-4,-3.000000-6.000000-3,0.000000-2.000000-9,0.000000 0.000000-19,0.000000 0.000000-16,0.000000 0.000000-18</inkml:trace>
</inkml:ink>
</file>

<file path=ppt/ink/ink180.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0-12-28T07:49:02"/>
    </inkml:context>
    <inkml:brush xml:id="br0">
      <inkml:brushProperty name="width" value="0.022006182000041" units="cm"/>
      <inkml:brushProperty name="height" value="0.022006182000041" units="cm"/>
      <inkml:brushProperty name="color" value="#00BFF2"/>
      <inkml:brushProperty name="ignorePressure" value="0"/>
    </inkml:brush>
  </inkml:definitions>
  <inkml:trace contextRef="#ctx0" brushRef="#br0">38293.000000 37941.000000 666,'70.000000'-1.000000'52,"-3.000000"-2.000000"-6 ,-1.000000-1.000000-4,-2.000000-3.000000-6,0.000000 0.000000-4,2.000000-3.000000-3,2.000000-1.000000-5,1.000000-3.000000-4,-1.000000-1.000000-4,-6.000000-1.000000-5,-5.000000-3.000000-5,-5.000000-1.000000-5,-7.000000 1.000000 0,-10.000000 3.000000 2,-7.000000 4.000000 3,-10.000000 3.000000 3</inkml:trace>
</inkml:ink>
</file>

<file path=ppt/ink/ink181.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0-12-28T07:49:02"/>
    </inkml:context>
    <inkml:brush xml:id="br0">
      <inkml:brushProperty name="width" value="0.0234177019447088" units="cm"/>
      <inkml:brushProperty name="height" value="0.0234177019447088" units="cm"/>
      <inkml:brushProperty name="color" value="#00BFF2"/>
      <inkml:brushProperty name="ignorePressure" value="0"/>
    </inkml:brush>
  </inkml:definitions>
  <inkml:trace contextRef="#ctx0" brushRef="#br0">38883.000000 37969.000000 626,'-25.000000'39.000000'3,"5.000000"-5.000000"9 ,5.000000-5.000000 7,5.000000-5.000000 7,2.000000 2.000000 7,-2.000000 11.000000 3,-1.000000 11.000000 3,-2.000000 9.000000 4,-2.000000 5.000000-2,-2.000000-4.000000-5,-1.000000-4.000000-6,-2.000000-3.000000-6,-3.000000 4.000000-6,-3.000000 13.000000-8,-4.000000 12.000000-7,-4.000000 12.000000-7,2.000000-2.000000-8,5.000000-18.000000-10,5.000000-18.000000-10,5.000000-17.000000-8</inkml:trace>
</inkml:ink>
</file>

<file path=ppt/ink/ink182.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0-12-28T07:49:02"/>
    </inkml:context>
    <inkml:brush xml:id="br0">
      <inkml:brushProperty name="width" value="0.0187174323946238" units="cm"/>
      <inkml:brushProperty name="height" value="0.0187174323946238" units="cm"/>
      <inkml:brushProperty name="color" value="#00BFF2"/>
      <inkml:brushProperty name="ignorePressure" value="0"/>
    </inkml:brush>
  </inkml:definitions>
  <inkml:trace contextRef="#ctx0" brushRef="#br0">38855.000000 38221.000000 783,'1.000000'28.000000'15,"2.000000"-3.000000"3 ,1.000000-1.000000 3,2.000000-2.000000 2,1.000000 0.000000 1,0.000000 5.000000 0,0.000000 3.000000 0,0.000000 3.000000-1,1.000000 2.000000-3,2.000000 0.000000-6,1.000000 0.000000-6,2.000000 0.000000-5,1.000000-2.000000-10,-3.000000-6.000000-12,-1.000000-5.000000-13,-2.000000-5.000000-11,-1.000000-4.000000-5,0.000000-2.000000 2,0.000000-1.000000 1,0.000000-2.000000 3</inkml:trace>
</inkml:ink>
</file>

<file path=ppt/ink/ink183.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0-12-28T07:49:02"/>
    </inkml:context>
    <inkml:brush xml:id="br0">
      <inkml:brushProperty name="width" value="0.0261164177209139" units="cm"/>
      <inkml:brushProperty name="height" value="0.0261164177209139" units="cm"/>
      <inkml:brushProperty name="color" value="#00BFF2"/>
      <inkml:brushProperty name="ignorePressure" value="0"/>
    </inkml:brush>
  </inkml:definitions>
  <inkml:trace contextRef="#ctx0" brushRef="#br0">39136.000000 38278.000000 561,'0.000000'26.000000'9,"0.000000"-3.000000"5 ,0.000000-4.000000 3,0.000000-3.000000 5,2.000000-2.000000-2,3.000000 0.000000-10,4.000000 0.000000-9,3.000000 0.000000-9,4.000000-3.000000-6,3.000000-5.000000-3,4.000000-5.000000-2,3.000000-5.000000-3,1.000000-3.000000 2,-5.000000 0.000000 3,-2.000000 0.000000 5,-4.000000 0.000000 4,-3.000000 3.000000 8,-2.000000 8.000000 14,-1.000000 6.000000 13,-2.000000 8.000000 13,-6.000000 5.000000 0,-8.000000 3.000000-11,-9.000000 4.000000-13,-8.000000 3.000000-11,-6.000000 4.000000-8,-2.000000 4.000000-4,-1.000000 2.000000-4,-3.000000 5.000000-4,-1.000000-1.000000-2,-1.000000-3.000000 1,-3.000000-4.000000 0,-1.000000-3.000000 1,1.000000-4.000000 2,6.000000-6.000000 5,5.000000-5.000000 4,5.000000-5.000000 4,8.000000-5.000000 12,8.000000-3.000000 18,9.000000-4.000000 20,8.000000-3.000000 19,7.000000-3.000000 2,3.000000-2.000000-13,4.000000-1.000000-13,4.000000-2.000000-14,3.000000-1.000000-8,6.000000 0.000000-5,6.000000 0.000000-3,4.000000 0.000000-4,4.000000-1.000000-7,2.000000-2.000000-13,1.000000-1.000000-12,3.000000-3.000000-11,-5.000000 2.000000-5,-11.000000 3.000000 5,-10.000000 4.000000 4,-11.000000 3.000000 3,-3.000000 1.000000 4,3.000000-5.000000 0,4.000000-2.000000 2,3.000000-5.000000 1,2.000000 0.000000-5,-3.000000 2.000000-9,-1.000000 1.000000-9,-2.000000 2.000000-9</inkml:trace>
</inkml:ink>
</file>

<file path=ppt/ink/ink184.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0-12-28T07:49:03"/>
    </inkml:context>
    <inkml:brush xml:id="br0">
      <inkml:brushProperty name="width" value="0.0277344975620508" units="cm"/>
      <inkml:brushProperty name="height" value="0.0277344975620508" units="cm"/>
      <inkml:brushProperty name="color" value="#00BFF2"/>
      <inkml:brushProperty name="ignorePressure" value="0"/>
    </inkml:brush>
  </inkml:definitions>
  <inkml:trace contextRef="#ctx0" brushRef="#br0">40484.000000 37941.000000 528,'12.000000'56.000000'-11,"-3.000000"0.000000"10 ,-4.000000 0.000000 10,-3.000000 0.000000 11,-3.000000-1.000000 8,-1.000000-1.000000 3,-3.000000-2.000000 3,-1.000000-2.000000 5,-1.000000-5.000000-3,0.000000-6.000000-7,0.000000-7.000000-8,0.000000-8.000000-7,-2.000000 0.000000-5,-3.000000 5.000000 1,-4.000000 5.000000 0,-3.000000 6.000000 0,-2.000000 1.000000-2,0.000000-2.000000-3,0.000000-1.000000-5,0.000000-2.000000-4,-1.000000-5.000000-6,1.000000-9.000000-5,0.000000-9.000000-6,0.000000-9.000000-5,1.000000-9.000000-4,2.000000-11.000000 1,1.000000-10.000000 2,2.000000-11.000000 0,3.000000-8.000000 1,3.000000-5.000000 4,4.000000-5.000000 1,3.000000-6.000000 4,3.000000-3.000000 2,1.000000-1.000000 3,3.000000-3.000000 3,1.000000-1.000000 2,4.000000 2.000000 3,5.000000 7.000000 2,5.000000 8.000000 4,5.000000 6.000000 1,2.000000 6.000000 4,-1.000000 3.000000 3,-2.000000 3.000000 3,-2.000000 5.000000 3,-1.000000 1.000000 2,3.000000 3.000000-4,2.000000 1.000000-1,1.000000 2.000000-2,-1.000000 4.000000-1,-3.000000 5.000000 1,-4.000000 5.000000 1,-3.000000 5.000000 1,2.000000 3.000000 2,6.000000 0.000000 2,8.000000 0.000000 3,6.000000 0.000000 4,3.000000 4.000000-1,-4.000000 6.000000-2,-4.000000 8.000000-2,-3.000000 6.000000-3,-1.000000 8.000000 0,2.000000 6.000000 3,1.000000 8.000000 2,2.000000 7.000000 3,-3.000000 2.000000-1,-9.000000-1.000000-3,-9.000000-3.000000-3,-9.000000-1.000000-4,-5.000000 0.000000-3,-5.000000-1.000000-1,-2.000000 0.000000-2,-5.000000 0.000000-1,-2.000000-2.000000-5,-1.000000-3.000000-5,-3.000000-3.000000-8,-1.000000-5.000000-6,0.000000 0.000000-7,2.000000 2.000000-10,1.000000 2.000000-8,2.000000 1.000000-8,1.000000-3.000000-6,0.000000-9.000000 0,0.000000-9.000000-1,0.000000-9.000000-2</inkml:trace>
</inkml:ink>
</file>

<file path=ppt/ink/ink185.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0-12-28T07:49:04"/>
    </inkml:context>
    <inkml:brush xml:id="br0">
      <inkml:brushProperty name="width" value="0.0220559444278479" units="cm"/>
      <inkml:brushProperty name="height" value="0.0220559444278479" units="cm"/>
      <inkml:brushProperty name="color" value="#00BFF2"/>
      <inkml:brushProperty name="ignorePressure" value="0"/>
    </inkml:brush>
  </inkml:definitions>
  <inkml:trace contextRef="#ctx0" brushRef="#br0">42085.000000 37575.000000 664,'-52.000000'14.000000'-5,"9.000000"-3.000000"3 ,9.000000-1.000000 2,8.000000-2.000000 2,2.000000 2.000000 2,-8.000000 8.000000 2,-6.000000 6.000000 0,-8.000000 8.000000 2,0.000000 0.000000-2,8.000000-5.000000-6,6.000000-5.000000-4,8.000000-5.000000-6,3.000000-5.000000-3,3.000000-3.000000-1,1.000000-4.000000-3,2.000000-3.000000-1,4.000000 1.000000 2,5.000000 5.000000 9,5.000000 5.000000 8,5.000000 5.000000 8,2.000000 5.000000 5,-1.000000 3.000000 2,-3.000000 4.000000 0,-1.000000 4.000000 2,0.000000 3.000000 3,2.000000 6.000000 3,1.000000 6.000000 4,2.000000 4.000000 4,0.000000 2.000000 0,-1.000000-1.000000-2,-3.000000-2.000000-2,-1.000000-2.000000-3,-1.000000-5.000000-2,0.000000-6.000000-4,0.000000-7.000000-2,0.000000-8.000000-5,0.000000 3.000000-1,0.000000 13.000000 0,0.000000 12.000000-2,0.000000 12.000000 0,0.000000 2.000000-4,0.000000-9.000000-7,0.000000-9.000000-7,0.000000-9.000000-6,0.000000-10.000000-11,0.000000-12.000000-13,0.000000-13.000000-15,0.000000-11.000000-13,0.000000-8.000000-1,0.000000-2.000000 11,0.000000-1.000000 13,0.000000-3.000000 10</inkml:trace>
</inkml:ink>
</file>

<file path=ppt/ink/ink186.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0-12-28T07:49:04"/>
    </inkml:context>
    <inkml:brush xml:id="br0">
      <inkml:brushProperty name="width" value="0.0234561059623957" units="cm"/>
      <inkml:brushProperty name="height" value="0.0234561059623957" units="cm"/>
      <inkml:brushProperty name="color" value="#00BFF2"/>
      <inkml:brushProperty name="ignorePressure" value="0"/>
    </inkml:brush>
  </inkml:definitions>
  <inkml:trace contextRef="#ctx0" brushRef="#br0">41635.000000 38165.000000 625,'15.000000'-27.000000'-2,"-1.000000"2.000000"-4 ,0.000000 1.000000-5,0.000000 2.000000-3,1.000000 1.000000 4,5.000000 0.000000 11,3.000000 0.000000 12,3.000000 0.000000 12,4.000000 0.000000 3,3.000000 3.000000-4,4.000000 1.000000-4,3.000000 2.000000-6,2.000000 3.000000-3,0.000000 3.000000-3,1.000000 4.000000-4,-1.000000 3.000000-2,-1.000000 2.000000-1,-1.000000 0.000000 0,-3.000000 0.000000 0,-1.000000 0.000000 1,-3.000000 3.000000 0,-6.000000 5.000000 0,-5.000000 5.000000 2,-6.000000 5.000000-1,-1.000000 4.000000 2,-1.000000-1.000000-1,0.000000 0.000000 1,0.000000 0.000000 1,-2.000000 4.000000 2,-3.000000 9.000000 4,-4.000000 9.000000 6,-3.000000 9.000000 5,-2.000000 6.000000 1,0.000000 4.000000 0,0.000000 2.000000 0,0.000000 5.000000-2,0.000000 0.000000-1,0.000000-1.000000-3,0.000000-2.000000-3,0.000000-2.000000-2,0.000000-5.000000-5,0.000000-6.000000-6,0.000000-7.000000-7,0.000000-8.000000-5,-3.000000-10.000000-14,-5.000000-14.000000-20,-5.000000-14.000000-22,-5.000000-14.000000-21,-2.000000-6.000000 0,5.000000 2.000000 19,2.000000 1.000000 20,5.000000 2.000000 18</inkml:trace>
</inkml:ink>
</file>

<file path=ppt/ink/ink187.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0-12-28T07:49:05"/>
    </inkml:context>
    <inkml:brush xml:id="br0">
      <inkml:brushProperty name="width" value="0.0217446610331535" units="cm"/>
      <inkml:brushProperty name="height" value="0.0217446610331535" units="cm"/>
      <inkml:brushProperty name="color" value="#00BFF2"/>
      <inkml:brushProperty name="ignorePressure" value="0"/>
    </inkml:brush>
  </inkml:definitions>
  <inkml:trace contextRef="#ctx0" brushRef="#br0">41888.000000 38278.000000 674,'-9.000000'-13.000000'8,"11.000000"4.000000"4 ,11.000000 4.000000 3,9.000000 3.000000 4,6.000000 3.000000-1,0.000000 2.000000-6,0.000000 1.000000-4,1.000000 2.000000-6,-4.000000 1.000000-4,-5.000000 1.000000-2,-5.000000-1.000000-2,-5.000000 0.000000-3,-5.000000 0.000000-1,-3.000000 3.000000-1,-4.000000 2.000000 0,-3.000000 1.000000-1,-4.000000 1.000000 1,-3.000000 0.000000 1,-4.000000 0.000000 3,-3.000000 0.000000 2,-1.000000-1.000000 1,5.000000-2.000000 1,2.000000-1.000000 0,5.000000-2.000000 2,0.000000-1.000000 0,-2.000000 0.000000-1,-1.000000 0.000000 0,-3.000000 0.000000-1,1.000000 0.000000 4,2.000000 0.000000 6,1.000000 0.000000 8,2.000000 0.000000 8,3.000000 0.000000 0,3.000000 0.000000-4,4.000000 0.000000-5,3.000000 0.000000-4,4.000000-1.000000-4,3.000000-1.000000 1,4.000000-3.000000-2,3.000000-1.000000 0,2.000000-1.000000-1,0.000000 0.000000-1,1.000000 0.000000-3,-1.000000 0.000000-1,-2.000000 2.000000-1,-3.000000 3.000000-1,-4.000000 4.000000 0,-3.000000 3.000000-1,-7.000000 5.000000 0,-11.000000 5.000000 1,-10.000000 5.000000 1,-11.000000 6.000000 1,-4.000000 1.000000 0,4.000000-2.000000 0,4.000000-1.000000 1,3.000000-2.000000-1,3.000000-4.000000-1,2.000000-4.000000-1,1.000000-6.000000-3,2.000000-6.000000-2,0.000000-1.000000-2,-1.000000 2.000000 0,-3.000000 1.000000-2,-1.000000 2.000000 0,5.000000 1.000000 8,12.000000-3.000000 21,13.000000-1.000000 20,12.000000-3.000000 21,9.000000-1.000000 3,5.000000-4.000000-13,5.000000-4.000000-11,5.000000-4.000000-14,4.000000-1.000000-9,-1.000000 0.000000-9,0.000000 0.000000-10,0.000000 0.000000-8,-4.000000 1.000000-6,-9.000000 2.000000-2,-9.000000 1.000000-3,-9.000000 2.000000-2,1.000000 1.000000-2,8.000000 0.000000-1,9.000000 0.000000-1,9.000000 0.000000-1,1.000000-1.000000 0,-5.000000-1.000000-2,-5.000000-3.000000 0,-5.000000-1.000000 0,-4.000000-1.000000 1,-5.000000 0.000000 6,-2.000000 0.000000 5,-5.000000 0.000000 5</inkml:trace>
</inkml:ink>
</file>

<file path=ppt/ink/ink188.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0-12-28T07:49:05"/>
    </inkml:context>
    <inkml:brush xml:id="br0">
      <inkml:brushProperty name="width" value="0.0182431098073721" units="cm"/>
      <inkml:brushProperty name="height" value="0.0182431098073721" units="cm"/>
      <inkml:brushProperty name="color" value="#00BFF2"/>
      <inkml:brushProperty name="ignorePressure" value="0"/>
    </inkml:brush>
  </inkml:definitions>
  <inkml:trace contextRef="#ctx0" brushRef="#br0">43264.000000 37463.000000 803,'-14.000000'42.000000'55,"0.000000"0.000000"-12 ,0.000000 0.000000-10,0.000000 1.000000-12,1.000000-4.000000-6,1.000000-5.000000-3,3.000000-5.000000-2,1.000000-5.000000-2,2.000000-3.000000-11,1.000000 0.000000-16,3.000000 0.000000-17,1.000000 0.000000-17,0.000000-1.000000-5,-2.000000-5.000000 8,-1.000000-2.000000 7,-2.000000-5.000000 8</inkml:trace>
</inkml:ink>
</file>

<file path=ppt/ink/ink189.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0-12-28T07:49:06"/>
    </inkml:context>
    <inkml:brush xml:id="br0">
      <inkml:brushProperty name="width" value="0.0245866309851408" units="cm"/>
      <inkml:brushProperty name="height" value="0.0245866309851408" units="cm"/>
      <inkml:brushProperty name="color" value="#00BFF2"/>
      <inkml:brushProperty name="ignorePressure" value="0"/>
    </inkml:brush>
  </inkml:definitions>
  <inkml:trace contextRef="#ctx0" brushRef="#br0">43377.000000 37295.000000 596,'38.000000'0.000000'-27,"-6.000000"0.000000"6 ,-8.000000 0.000000 6,-6.000000 0.000000 7,-5.000000 0.000000 7,-1.000000 3.000000 9,-3.000000 1.000000 9,-1.000000 3.000000 9,0.000000 1.000000 4,2.000000 5.000000-1,1.000000 2.000000-2,2.000000 5.000000 0,0.000000 2.000000-2,-1.000000 1.000000-4,-3.000000 3.000000-2,-1.000000 1.000000-4,-2.000000-1.000000-2,-1.000000-3.000000-1,-2.000000-3.000000-2,-3.000000-5.000000-2,0.000000 6.000000 1,-3.000000 11.000000 1,-2.000000 13.000000 3,-1.000000 12.000000 2,-4.000000 8.000000 1,-8.000000 3.000000 1,-6.000000 4.000000 1,-8.000000 4.000000 1,-4.000000 1.000000-1,-2.000000 0.000000-2,-1.000000 0.000000-2,-2.000000 1.000000-3,0.000000-6.000000-2,4.000000-8.000000-5,4.000000-8.000000-5,3.000000-10.000000-4,5.000000-7.000000-6,5.000000-8.000000-4,5.000000-6.000000-6,5.000000-7.000000-6,2.000000-9.000000-8,-1.000000-8.000000-14,-3.000000-9.000000-14,-1.000000-8.000000-12</inkml:trace>
</inkml:ink>
</file>

<file path=ppt/ink/ink19.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0-12-28T07:35:06"/>
    </inkml:context>
    <inkml:brush xml:id="br0">
      <inkml:brushProperty name="width" value="0.0199977140873671" units="cm"/>
      <inkml:brushProperty name="height" value="0.0199977140873671" units="cm"/>
      <inkml:brushProperty name="color" value="#00BFF2"/>
      <inkml:brushProperty name="ignorePressure" value="0"/>
    </inkml:brush>
  </inkml:definitions>
  <inkml:trace contextRef="#ctx0" brushRef="#br0">71993.000000 49913.000000 733,'15.000000'12.000000'51,"3.000000"-4.000000"-4 ,4.000000-3.000000-4,3.000000-3.000000-4,-1.000000-2.000000-7,-2.000000 0.000000-8,-4.000000 0.000000-11,-3.000000 0.000000-8,2.000000 0.000000-5,9.000000 0.000000 0,8.000000 0.000000 0,8.000000 0.000000 1,0.000000 0.000000 0,-8.000000 0.000000 1,-9.000000 0.000000 2,-7.000000 0.000000 1</inkml:trace>
</inkml:ink>
</file>

<file path=ppt/ink/ink190.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0-12-28T07:49:06"/>
    </inkml:context>
    <inkml:brush xml:id="br0">
      <inkml:brushProperty name="width" value="0.020972715690732" units="cm"/>
      <inkml:brushProperty name="height" value="0.020972715690732" units="cm"/>
      <inkml:brushProperty name="color" value="#00BFF2"/>
      <inkml:brushProperty name="ignorePressure" value="0"/>
    </inkml:brush>
  </inkml:definitions>
  <inkml:trace contextRef="#ctx0" brushRef="#br0">43040.000000 37772.000000 699,'26.000000'-1.000000'-3,"-3.000000"-1.000000"-6 ,-4.000000-3.000000-6,-3.000000-1.000000-7,0.000000-1.000000 7,3.000000 0.000000 19,4.000000 0.000000 17,3.000000 0.000000 19,1.000000 1.000000 5,-1.000000 1.000000-10,-3.000000 3.000000-9,-1.000000 1.000000-9,-1.000000 1.000000-10,-3.000000 0.000000-11,-1.000000 0.000000-11,-2.000000 0.000000-10,-3.000000 2.000000-6,-3.000000 3.000000 1,-4.000000 4.000000 0,-3.000000 3.000000 1,-5.000000 3.000000 2,-5.000000 2.000000 2,-5.000000 1.000000 5,-5.000000 2.000000 2,-2.000000-1.000000 4,5.000000-3.000000 3,2.000000-3.000000 3,4.000000-5.000000 4,0.000000 1.000000 1,-6.000000 3.000000 1,-5.000000 4.000000 0,-6.000000 3.000000 1,1.000000 1.000000 1,5.000000-4.000000 0,5.000000-4.000000 0,5.000000-3.000000 2,1.000000-1.000000-1,-3.000000 5.000000-1,-4.000000 3.000000 0,-3.000000 3.000000-1,-1.000000 0.000000 4,1.000000-3.000000 10,3.000000-4.000000 10,1.000000-3.000000 9,4.000000-3.000000 7,8.000000-1.000000 6,6.000000-3.000000 5,8.000000-1.000000 5,4.000000-2.000000-2,5.000000-1.000000-10,3.000000-3.000000-9,3.000000-1.000000-10,3.000000-2.000000-8,2.000000-2.000000-3,1.000000-1.000000-5,2.000000-2.000000-4,1.000000-1.000000-3,1.000000 0.000000 2,-1.000000 0.000000-1,0.000000 0.000000 1,1.000000-1.000000 0,1.000000-2.000000-4,3.000000-1.000000-2,1.000000-3.000000-3,-2.000000 3.000000 0,-8.000000 5.000000 0,-6.000000 5.000000 0,-8.000000 5.000000 2,0.000000 1.000000 0,5.000000-6.000000-1,5.000000-5.000000 1,6.000000-6.000000 0,-1.000000 1.000000-1,-4.000000 5.000000 0,-7.000000 5.000000-1,-4.000000 5.000000-1,-1.000000 0.000000-2,3.000000-4.000000-3,4.000000-7.000000-4,3.000000-4.000000-4,2.000000-2.000000-1,-3.000000 1.000000-2,-1.000000 3.000000-1,-2.000000 1.000000 0,-3.000000 2.000000-1,-3.000000 1.000000 1,-4.000000 3.000000 0,-3.000000 1.000000 1,-6.000000 1.000000 0,-6.000000 3.000000 1,-8.000000 1.000000 0,-6.000000 3.000000 0,-3.000000 0.000000 3,5.000000 0.000000 4,2.000000 0.000000 4,4.000000 0.000000 4</inkml:trace>
</inkml:ink>
</file>

<file path=ppt/ink/ink191.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0-12-28T07:49:06"/>
    </inkml:context>
    <inkml:brush xml:id="br0">
      <inkml:brushProperty name="width" value="0.0219254288822412" units="cm"/>
      <inkml:brushProperty name="height" value="0.0219254288822412" units="cm"/>
      <inkml:brushProperty name="color" value="#00BFF2"/>
      <inkml:brushProperty name="ignorePressure" value="0"/>
    </inkml:brush>
  </inkml:definitions>
  <inkml:trace contextRef="#ctx0" brushRef="#br0">43882.000000 37267.000000 668,'12.000000'53.000000'41,"-3.000000"-5.000000"-4 ,-4.000000-5.000000-5,-3.000000-5.000000-3,-2.000000 2.000000-2,0.000000 11.000000 1,0.000000 11.000000 2,0.000000 10.000000 1,-1.000000 1.000000-3,-1.000000-9.000000-6,-3.000000-9.000000-7,-1.000000-9.000000-6,-3.000000-3.000000-7,-3.000000-1.000000-6,-4.000000 0.000000-7,-3.000000 0.000000-6,-3.000000-3.000000-9,-2.000000-4.000000-9,-1.000000-6.000000-9,-2.000000-6.000000-10,1.000000-3.000000-2,6.000000-5.000000 5,5.000000-2.000000 6,5.000000-5.000000 6</inkml:trace>
</inkml:ink>
</file>

<file path=ppt/ink/ink192.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0-12-28T07:49:07"/>
    </inkml:context>
    <inkml:brush xml:id="br0">
      <inkml:brushProperty name="width" value="0.0206844955682755" units="cm"/>
      <inkml:brushProperty name="height" value="0.0206844955682755" units="cm"/>
      <inkml:brushProperty name="color" value="#00BFF2"/>
      <inkml:brushProperty name="ignorePressure" value="0"/>
    </inkml:brush>
  </inkml:definitions>
  <inkml:trace contextRef="#ctx0" brushRef="#br0">43882.000000 38025.000000 709,'51.000000'1.000000'3,"-11.000000"1.000000"7 ,-10.000000 3.000000 6,-10.000000 1.000000 7,-5.000000 1.000000 5,5.000000 0.000000 6,2.000000 0.000000 4,5.000000 0.000000 6,0.000000 1.000000-3,-2.000000 1.000000-12,-1.000000 3.000000-11,-2.000000 1.000000-12</inkml:trace>
</inkml:ink>
</file>

<file path=ppt/ink/ink193.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0-12-28T07:49:07"/>
    </inkml:context>
    <inkml:brush xml:id="br0">
      <inkml:brushProperty name="width" value="0.0193212851881981" units="cm"/>
      <inkml:brushProperty name="height" value="0.0193212851881981" units="cm"/>
      <inkml:brushProperty name="color" value="#00BFF2"/>
      <inkml:brushProperty name="ignorePressure" value="0"/>
    </inkml:brush>
  </inkml:definitions>
  <inkml:trace contextRef="#ctx0" brushRef="#br0">44303.000000 37238.000000 759,'28.000000'17.000000'56,"-3.000000"5.000000"-10 ,-1.000000 5.000000-10,-2.000000 6.000000-11,-2.000000 4.000000-5,-2.000000 3.000000-2,-1.000000 4.000000-1,-2.000000 3.000000-1,-3.000000 1.000000-10,-3.000000-5.000000-14,-4.000000-2.000000-16,-3.000000-4.000000-16,-3.000000-4.000000-8,-2.000000-3.000000-1,-1.000000-4.000000-1,-2.000000-3.000000-1</inkml:trace>
</inkml:ink>
</file>

<file path=ppt/ink/ink194.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0-12-28T07:49:07"/>
    </inkml:context>
    <inkml:brush xml:id="br0">
      <inkml:brushProperty name="width" value="0.0217388458549976" units="cm"/>
      <inkml:brushProperty name="height" value="0.0217388458549976" units="cm"/>
      <inkml:brushProperty name="color" value="#00BFF2"/>
      <inkml:brushProperty name="ignorePressure" value="0"/>
    </inkml:brush>
  </inkml:definitions>
  <inkml:trace contextRef="#ctx0" brushRef="#br0">42983.000000 38895.000000 674,'0.000000'28.000000'3,"0.000000"-3.000000"5 ,0.000000-1.000000 5,0.000000-2.000000 6,6.000000-4.000000 2,10.000000-5.000000 0,10.000000-5.000000-1,11.000000-5.000000 0,5.000000-5.000000-4,0.000000-3.000000-4,0.000000-4.000000-5,0.000000-3.000000-6,-3.000000-1.000000-4,-7.000000 1.000000-2,-8.000000 2.000000-2,-6.000000 3.000000-3,1.000000-3.000000-2,11.000000-5.000000 0,10.000000-5.000000-1,11.000000-6.000000-1,2.000000-1.000000 2,-4.000000 2.000000 2,-6.000000 1.000000 3,-6.000000 2.000000 3,-3.000000 4.000000 4,-4.000000 4.000000 3,-4.000000 7.000000 5,-3.000000 4.000000 3,-3.000000 3.000000 5,-1.000000 0.000000 5,-3.000000 0.000000 5,-1.000000 0.000000 5,0.000000 2.000000 1,2.000000 3.000000-2,1.000000 4.000000-3,2.000000 3.000000-3,1.000000 0.000000-4,0.000000-3.000000-6,0.000000-4.000000-6,0.000000-3.000000-6,1.000000-2.000000-4,2.000000 0.000000-4,2.000000 0.000000-5,1.000000 0.000000-4,2.000000 0.000000-6,1.000000 0.000000-8,3.000000 0.000000-9,1.000000 0.000000-8,0.000000 1.000000-3,-1.000000 2.000000 2,-2.000000 1.000000 0,-2.000000 2.000000 2,-4.000000 0.000000 5,-5.000000-1.000000 10,-5.000000-3.000000 7,-5.000000-1.000000 10</inkml:trace>
</inkml:ink>
</file>

<file path=ppt/ink/ink195.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0-12-28T07:49:07"/>
    </inkml:context>
    <inkml:brush xml:id="br0">
      <inkml:brushProperty name="width" value="0.0185806415975094" units="cm"/>
      <inkml:brushProperty name="height" value="0.0185806415975094" units="cm"/>
      <inkml:brushProperty name="color" value="#00BFF2"/>
      <inkml:brushProperty name="ignorePressure" value="0"/>
    </inkml:brush>
  </inkml:definitions>
  <inkml:trace contextRef="#ctx0" brushRef="#br0">45202.000000 37351.000000 789,'-39.000000'26.000000'30,"8.000000"-3.000000"-4 ,6.000000-4.000000-6,8.000000-3.000000-4,3.000000-2.000000-2,0.000000 0.000000-2,0.000000 0.000000-2,0.000000 0.000000 0,-4.000000 5.000000 0,-7.000000 11.000000 3,-6.000000 11.000000 4,-8.000000 10.000000 2,1.000000 0.000000-6,10.000000-8.000000-15,7.000000-8.000000-15,10.000000-10.000000-16,7.000000-7.000000-9,4.000000-8.000000-3,7.000000-6.000000-4,4.000000-8.000000-3</inkml:trace>
</inkml:ink>
</file>

<file path=ppt/ink/ink196.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0-12-28T07:49:08"/>
    </inkml:context>
    <inkml:brush xml:id="br0">
      <inkml:brushProperty name="width" value="0.0197125412523746" units="cm"/>
      <inkml:brushProperty name="height" value="0.0197125412523746" units="cm"/>
      <inkml:brushProperty name="color" value="#00BFF2"/>
      <inkml:brushProperty name="ignorePressure" value="0"/>
    </inkml:brush>
  </inkml:definitions>
  <inkml:trace contextRef="#ctx0" brushRef="#br0">45118.000000 37604.000000 744,'10.000000'16.000000'24,"-6.000000"6.000000"2 ,-8.000000 5.000000 0,-6.000000 6.000000 1,-7.000000 4.000000-2,-5.000000 3.000000-4,-5.000000 4.000000-4,-5.000000 3.000000-4,-7.000000 4.000000-1,-7.000000 4.000000 2,-6.000000 3.000000 1,-8.000000 3.000000 2,-3.000000 0.000000-4,0.000000-6.000000-8,-1.000000-5.000000-7,1.000000-5.000000-9,5.000000-6.000000-5,11.000000-5.000000-2,10.000000-5.000000-1,11.000000-5.000000-3,8.000000-6.000000-6,8.000000-8.000000-9,6.000000-6.000000-9,8.000000-8.000000-10</inkml:trace>
</inkml:ink>
</file>

<file path=ppt/ink/ink197.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0-12-28T07:49:08"/>
    </inkml:context>
    <inkml:brush xml:id="br0">
      <inkml:brushProperty name="width" value="0.0220366716384888" units="cm"/>
      <inkml:brushProperty name="height" value="0.0220366716384888" units="cm"/>
      <inkml:brushProperty name="color" value="#00BFF2"/>
      <inkml:brushProperty name="ignorePressure" value="0"/>
    </inkml:brush>
  </inkml:definitions>
  <inkml:trace contextRef="#ctx0" brushRef="#br0">44949.000000 38165.000000 665,'0.000000'56.000000'4,"0.000000"1.000000"8 ,0.000000-1.000000 8,0.000000 0.000000 7,-1.000000 2.000000 5,-1.000000 3.000000 2,-3.000000 4.000000 0,-1.000000 4.000000 2,0.000000-2.000000-1,2.000000-5.000000-5,1.000000-4.000000-4,2.000000-7.000000-4,1.000000-6.000000-7,0.000000-9.000000-7,0.000000-9.000000-10,0.000000-8.000000-8,2.000000-7.000000-9,3.000000-3.000000-11,4.000000-4.000000-12,3.000000-3.000000-10,1.000000-4.000000-4,-1.000000-3.000000 3,-3.000000-4.000000 3,-1.000000-3.000000 3</inkml:trace>
</inkml:ink>
</file>

<file path=ppt/ink/ink198.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0-12-28T07:49:08"/>
    </inkml:context>
    <inkml:brush xml:id="br0">
      <inkml:brushProperty name="width" value="0.0245392862707376" units="cm"/>
      <inkml:brushProperty name="height" value="0.0245392862707376" units="cm"/>
      <inkml:brushProperty name="color" value="#00BFF2"/>
      <inkml:brushProperty name="ignorePressure" value="0"/>
    </inkml:brush>
  </inkml:definitions>
  <inkml:trace contextRef="#ctx0" brushRef="#br0">45764.000000 37351.000000 597,'-41.000000'0.000000'56,"5.000000"0.000000"-11 ,2.000000 0.000000-10,4.000000 0.000000-12,0.000000 5.000000-5,-6.000000 11.000000-1,-6.000000 10.000000-1,-4.000000 11.000000-1,-2.000000 3.000000-1,5.000000-3.000000-1,2.000000-3.000000 0,4.000000-5.000000-2,4.000000-2.000000-8,3.000000-4.000000-15,4.000000-4.000000-15,3.000000-3.000000-17,5.000000-3.000000-6,8.000000-2.000000 0,6.000000-1.000000 1,8.000000-2.000000 1,3.000000-1.000000 9,0.000000 0.000000 17,0.000000 0.000000 17,0.000000 0.000000 17,1.000000 3.000000 10,2.000000 4.000000 3,1.000000 7.000000 2,2.000000 4.000000 3,0.000000 5.000000 0,-1.000000 3.000000-1,-3.000000 4.000000-1,-1.000000 4.000000-2,-2.000000-2.000000-1,-1.000000-5.000000-4,-3.000000-5.000000-2,-1.000000-5.000000-3,-1.000000 3.000000 0,0.000000 13.000000 4,0.000000 11.000000 2,0.000000 13.000000 3,0.000000 6.000000-1,0.000000-3.000000-7,0.000000-1.000000-5,0.000000-2.000000-7,0.000000-3.000000-3,-3.000000-6.000000 2,-2.000000-5.000000 2,-1.000000-5.000000 0</inkml:trace>
</inkml:ink>
</file>

<file path=ppt/ink/ink199.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0-12-28T07:49:08"/>
    </inkml:context>
    <inkml:brush xml:id="br0">
      <inkml:brushProperty name="width" value="0.022086201235652" units="cm"/>
      <inkml:brushProperty name="height" value="0.022086201235652" units="cm"/>
      <inkml:brushProperty name="color" value="#00BFF2"/>
      <inkml:brushProperty name="ignorePressure" value="0"/>
    </inkml:brush>
  </inkml:definitions>
  <inkml:trace contextRef="#ctx0" brushRef="#br0">45286.000000 37884.000000 664,'15.000000'-13.000000'25,"2.000000"2.000000"-5 ,1.000000 1.000000-6,3.000000 2.000000-6,3.000000 1.000000 1,8.000000 0.000000 10,6.000000 0.000000 10,8.000000 0.000000 9,4.000000 0.000000 2,2.000000 0.000000-4,1.000000 0.000000-6,3.000000 0.000000-5,-2.000000 1.000000-5,-3.000000 2.000000-6,-4.000000 1.000000-7,-3.000000 2.000000-6</inkml:trace>
</inkml:ink>
</file>

<file path=ppt/ink/ink2.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0-12-28T07:34:46"/>
    </inkml:context>
    <inkml:brush xml:id="br0">
      <inkml:brushProperty name="width" value="0.0275976564735174" units="cm"/>
      <inkml:brushProperty name="height" value="0.0275976564735174" units="cm"/>
      <inkml:brushProperty name="color" value="#00BFF2"/>
      <inkml:brushProperty name="ignorePressure" value="0"/>
    </inkml:brush>
  </inkml:definitions>
  <inkml:trace contextRef="#ctx0" brushRef="#br0">69784.000000 22039.000000 531,'-13.000000'-26.000000'14,"3.000000"13.000000"12 ,4.000000 11.000000 14,4.000000 12.000000 12,3.000000 9.000000 3,2.000000 8.000000-7,2.000000 8.000000-7,2.000000 8.000000-6,0.000000 7.000000-4,1.000000 8.000000-1,0.000000 8.000000 0,0.000000 8.000000 0,-2.000000 1.000000-6,-1.000000-6.000000-12,-2.000000-6.000000-11,-2.000000-6.000000-12,0.000000-6.000000-5,2.000000-5.000000 4,2.000000-6.000000 1,2.000000-6.000000 4</inkml:trace>
</inkml:ink>
</file>

<file path=ppt/ink/ink20.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0-12-28T07:35:06"/>
    </inkml:context>
    <inkml:brush xml:id="br0">
      <inkml:brushProperty name="width" value="0.0199893359094858" units="cm"/>
      <inkml:brushProperty name="height" value="0.0199893359094858" units="cm"/>
      <inkml:brushProperty name="color" value="#00BFF2"/>
      <inkml:brushProperty name="ignorePressure" value="0"/>
    </inkml:brush>
  </inkml:definitions>
  <inkml:trace contextRef="#ctx0" brushRef="#br0">71808.000000 50336.000000 733,'26.000000'1.000000'84,"-2.000000"1.000000"-20 ,-2.000000 3.000000-20,-1.000000 0.000000-20,-2.000000 1.000000-11,-2.000000-2.000000 0,-1.000000-1.000000-2,-2.000000-2.000000-1,5.000000-1.000000-6,11.000000 0.000000-15,13.000000 0.000000-12,10.000000 0.000000-14,2.000000-1.000000-3,-11.000000-2.000000 6,-9.000000-1.000000 7,-10.000000-2.000000 7</inkml:trace>
</inkml:ink>
</file>

<file path=ppt/ink/ink200.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0-12-28T07:49:09"/>
    </inkml:context>
    <inkml:brush xml:id="br0">
      <inkml:brushProperty name="width" value="0.0173272714018822" units="cm"/>
      <inkml:brushProperty name="height" value="0.0173272714018822" units="cm"/>
      <inkml:brushProperty name="color" value="#00BFF2"/>
      <inkml:brushProperty name="ignorePressure" value="0"/>
    </inkml:brush>
  </inkml:definitions>
  <inkml:trace contextRef="#ctx0" brushRef="#br0">45567.000000 37660.000000 846,'14.000000'-12.000000'21,"0.000000"6.000000"0 ,0.000000 5.000000-2,0.000000 6.000000 0,-1.000000 4.000000-2,-5.000000 6.000000-1,-2.000000 5.000000-2,-5.000000 6.000000-1,-2.000000 5.000000-4,-5.000000 8.000000-5,-2.000000 7.000000-5,-5.000000 6.000000-5,0.000000 2.000000-4,2.000000-6.000000-1,1.000000-5.000000-1,2.000000-5.000000-1,2.000000-6.000000 0,2.000000-4.000000-1,1.000000-6.000000-1,2.000000-6.000000 1,1.000000-1.000000-1,0.000000 2.000000-1,0.000000 1.000000-2,0.000000 2.000000 0,0.000000 1.000000-1,0.000000 1.000000 2,0.000000-1.000000 2,0.000000 0.000000 1,-1.000000 1.000000 2,-1.000000 5.000000 3,-3.000000 3.000000 3,-1.000000 3.000000 3,0.000000 1.000000 2,2.000000-1.000000 1,1.000000-3.000000 1,2.000000-1.000000 2,1.000000-2.000000 2,0.000000-5.000000 1,0.000000-2.000000 2,0.000000-4.000000 1,0.000000-1.000000 1,0.000000 5.000000 1,0.000000 3.000000 1,0.000000 3.000000-1,0.000000 1.000000 2,0.000000-1.000000 1,0.000000-3.000000 1,0.000000-1.000000 1,0.000000-7.000000-7,0.000000-12.000000-15,0.000000-13.000000-14,0.000000-12.000000-15,-1.000000-3.000000-4,-1.000000 4.000000 7,-3.000000 7.000000 5,-1.000000 4.000000 7</inkml:trace>
</inkml:ink>
</file>

<file path=ppt/ink/ink201.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0-12-28T07:49:09"/>
    </inkml:context>
    <inkml:brush xml:id="br0">
      <inkml:brushProperty name="width" value="0.0229409020394087" units="cm"/>
      <inkml:brushProperty name="height" value="0.0229409020394087" units="cm"/>
      <inkml:brushProperty name="color" value="#00BFF2"/>
      <inkml:brushProperty name="ignorePressure" value="0"/>
    </inkml:brush>
  </inkml:definitions>
  <inkml:trace contextRef="#ctx0" brushRef="#br0">45483.000000 38306.000000 639,'13.000000'-14.000000'1,"-2.000000"3.000000"2 ,-1.000000 1.000000 2,-2.000000 2.000000 3,1.000000 1.000000 1,3.000000 0.000000 1,4.000000 0.000000 2,3.000000 0.000000 2,3.000000-1.000000 0,2.000000-1.000000 0,1.000000-3.000000 1,2.000000-1.000000-1,0.000000 1.000000-1,-4.000000 3.000000-3,-4.000000 4.000000-2,-3.000000 3.000000-4,-1.000000 1.000000-1,1.000000-1.000000 2,3.000000-3.000000-1,1.000000-1.000000 2,0.000000 0.000000-1,-1.000000 2.000000-3,-3.000000 1.000000-2,-1.000000 2.000000-2,0.000000 0.000000-2,2.000000-1.000000-1,1.000000-3.000000-1,2.000000-1.000000-1,1.000000 5.000000 2,-3.000000 13.000000 5,-1.000000 11.000000 6,-2.000000 13.000000 5,-3.000000 8.000000 4,-3.000000 4.000000 4,-4.000000 2.000000 3,-3.000000 5.000000 3,-1.000000 3.000000 1,1.000000 3.000000-2,3.000000 4.000000-2,1.000000 4.000000-2,0.000000-2.000000-6,-2.000000-5.000000-7,-1.000000-4.000000-10,-2.000000-7.000000-8,-1.000000-6.000000-3,0.000000-9.000000 6,0.000000-9.000000 3,0.000000-8.000000 6</inkml:trace>
</inkml:ink>
</file>

<file path=ppt/ink/ink202.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0-12-28T07:49:09"/>
    </inkml:context>
    <inkml:brush xml:id="br0">
      <inkml:brushProperty name="width" value="0.0158852227032185" units="cm"/>
      <inkml:brushProperty name="height" value="0.0158852227032185" units="cm"/>
      <inkml:brushProperty name="color" value="#00BFF2"/>
      <inkml:brushProperty name="ignorePressure" value="0"/>
    </inkml:brush>
  </inkml:definitions>
  <inkml:trace contextRef="#ctx0" brushRef="#br0">45651.000000 38390.000000 923,'42.000000'-13.000000'9,"-3.000000"1.000000"4 ,-1.000000 3.000000 4,-2.000000 1.000000 4,-3.000000 1.000000-5,-3.000000 0.000000-15,-4.000000 0.000000-15,-3.000000 0.000000-15</inkml:trace>
</inkml:ink>
</file>

<file path=ppt/ink/ink203.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0-12-28T07:49:10"/>
    </inkml:context>
    <inkml:brush xml:id="br0">
      <inkml:brushProperty name="width" value="0.0183639023452997" units="cm"/>
      <inkml:brushProperty name="height" value="0.0183639023452997" units="cm"/>
      <inkml:brushProperty name="color" value="#00BFF2"/>
      <inkml:brushProperty name="ignorePressure" value="0"/>
    </inkml:brush>
  </inkml:definitions>
  <inkml:trace contextRef="#ctx0" brushRef="#br0">45708.000000 38558.000000 798,'-23.000000'13.000000'-28,"10.000000"-5.000000"24 ,12.000000-2.000000 26,9.000000-5.000000 25,9.000000-1.000000 6,5.000000-3.000000-15,5.000000-1.000000-15,6.000000-3.000000-14,-3.000000 3.000000-13,-8.000000 5.000000-14,-8.000000 5.000000-13,-10.000000 5.000000-13,-8.000000 5.000000-3,-6.000000 4.000000 4,-8.000000 2.000000 6,-6.000000 5.000000 6,-4.000000 1.000000 4,0.000000 0.000000 6,0.000000 0.000000 6,-1.000000 0.000000 4,4.000000-3.000000 4,5.000000-4.000000 1,5.000000-6.000000 2,5.000000-6.000000 1,3.000000-3.000000 3,0.000000-1.000000 1,0.000000-3.000000 2,0.000000-1.000000 2,1.000000 0.000000 1,2.000000 2.000000 0,1.000000 1.000000 0,2.000000 2.000000 0,4.000000 0.000000 8,5.000000-1.000000 18,5.000000-3.000000 18,5.000000-1.000000 17,5.000000-1.000000 2,3.000000 0.000000-15,4.000000 0.000000-16,4.000000 0.000000-14,1.000000-1.000000-15,0.000000-5.000000-13,0.000000-2.000000-15,0.000000-5.000000-13,-2.000000 0.000000-7,-6.000000 2.000000 2,-5.000000 1.000000 2,-6.000000 2.000000 1,-2.000000 1.000000 2,-3.000000 0.000000 2,-1.000000 0.000000 2,-3.000000 0.000000 1</inkml:trace>
</inkml:ink>
</file>

<file path=ppt/ink/ink204.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0-12-28T07:49:10"/>
    </inkml:context>
    <inkml:brush xml:id="br0">
      <inkml:brushProperty name="width" value="0.0215538162738085" units="cm"/>
      <inkml:brushProperty name="height" value="0.0215538162738085" units="cm"/>
      <inkml:brushProperty name="color" value="#00BFF2"/>
      <inkml:brushProperty name="ignorePressure" value="0"/>
    </inkml:brush>
  </inkml:definitions>
  <inkml:trace contextRef="#ctx0" brushRef="#br0">46354.000000 37941.000000 680,'41.000000'-25.000000'110,"-2.000000"7.000000"-26 ,-1.000000 8.000000-27,-2.000000 6.000000-26,-1.000000 3.000000-15,0.000000-1.000000-5,0.000000-3.000000-4,0.000000-1.000000-4,-2.000000-1.000000-2,-6.000000 0.000000-3,-5.000000 0.000000-2,-5.000000 0.000000-1</inkml:trace>
</inkml:ink>
</file>

<file path=ppt/ink/ink205.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0-12-28T07:49:11"/>
    </inkml:context>
    <inkml:brush xml:id="br0">
      <inkml:brushProperty name="width" value="0.0177349988371134" units="cm"/>
      <inkml:brushProperty name="height" value="0.0177349988371134" units="cm"/>
      <inkml:brushProperty name="color" value="#00BFF2"/>
      <inkml:brushProperty name="ignorePressure" value="0"/>
    </inkml:brush>
  </inkml:definitions>
  <inkml:trace contextRef="#ctx0" brushRef="#br0">46382.000000 38221.000000 826,'14.000000'13.000000'37,"3.000000"-5.000000"-3 ,2.000000-2.000000-3,1.000000-5.000000-4,2.000000-1.000000-4,1.000000-3.000000-9,3.000000-1.000000-8,1.000000-3.000000-8,0.000000 0.000000-2,-1.000000 0.000000 3,-3.000000 0.000000 4,-1.000000 0.000000 2,-2.000000-1.000000-8,-1.000000-1.000000-21,-2.000000-3.000000-22,-2.000000-1.000000-21</inkml:trace>
</inkml:ink>
</file>

<file path=ppt/ink/ink206.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0-12-28T07:49:11"/>
    </inkml:context>
    <inkml:brush xml:id="br0">
      <inkml:brushProperty name="width" value="0.0215570442378521" units="cm"/>
      <inkml:brushProperty name="height" value="0.0215570442378521" units="cm"/>
      <inkml:brushProperty name="color" value="#00BFF2"/>
      <inkml:brushProperty name="ignorePressure" value="0"/>
    </inkml:brush>
  </inkml:definitions>
  <inkml:trace contextRef="#ctx0" brushRef="#br0">46634.000000 38081.000000 680,'-24.000000'15.000000'20,"6.000000"2.000000"7 ,8.000000 1.000000 8,6.000000 2.000000 7,5.000000 2.000000 1,2.000000 2.000000-8,1.000000 1.000000-8,2.000000 2.000000-6,0.000000 1.000000-5,-1.000000-3.000000 0,-3.000000-1.000000-1,-1.000000-2.000000-1,-1.000000-2.000000-6,0.000000-2.000000-11,0.000000-1.000000-12,0.000000-2.000000-12</inkml:trace>
</inkml:ink>
</file>

<file path=ppt/ink/ink207.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0-12-28T07:49:11"/>
    </inkml:context>
    <inkml:brush xml:id="br0">
      <inkml:brushProperty name="width" value="0.0207919087260962" units="cm"/>
      <inkml:brushProperty name="height" value="0.0207919087260962" units="cm"/>
      <inkml:brushProperty name="color" value="#00BFF2"/>
      <inkml:brushProperty name="ignorePressure" value="0"/>
    </inkml:brush>
  </inkml:definitions>
  <inkml:trace contextRef="#ctx0" brushRef="#br0">46382.000000 38699.000000 705,'28.000000'-27.000000'72,"0.000000"1.000000"-10 ,0.000000 2.000000-11,0.000000 2.000000-10,3.000000 1.000000-10,5.000000-3.000000-10,5.000000-2.000000-8,5.000000-1.000000-9,0.000000 1.000000-17,-7.000000 3.000000-22,-8.000000 4.000000-24,-6.000000 3.000000-22</inkml:trace>
</inkml:ink>
</file>

<file path=ppt/ink/ink208.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0-12-28T07:49:11"/>
    </inkml:context>
    <inkml:brush xml:id="br0">
      <inkml:brushProperty name="width" value="0.02842060290277" units="cm"/>
      <inkml:brushProperty name="height" value="0.02842060290277" units="cm"/>
      <inkml:brushProperty name="color" value="#00BFF2"/>
      <inkml:brushProperty name="ignorePressure" value="0"/>
    </inkml:brush>
  </inkml:definitions>
  <inkml:trace contextRef="#ctx0" brushRef="#br0">46971.000000 37463.000000 516,'27.000000'-1.000000'49,"-4.000000"-1.000000"-13 ,-4.000000-3.000000-12,-3.000000-1.000000-13,-1.000000-1.000000-6,5.000000 0.000000 0,3.000000 0.000000 0,3.000000 0.000000 1,5.000000 1.000000-2,5.000000 1.000000-4,5.000000 3.000000-4,5.000000 1.000000-3,0.000000 1.000000-1,-7.000000 0.000000 3,-8.000000 0.000000 3,-6.000000 0.000000 3,-6.000000 2.000000 1,-3.000000 3.000000-2,-4.000000 4.000000-3,-3.000000 3.000000-3,-4.000000 6.000000 5,-3.000000 6.000000 10,-4.000000 8.000000 11,-3.000000 6.000000 10,-3.000000 4.000000 3,-2.000000 1.000000-4,-1.000000-1.000000-4,-2.000000 0.000000-3,-4.000000 4.000000-3,-5.000000 10.000000-1,-5.000000 8.000000 0,-6.000000 9.000000-1,1.000000-4.000000-1,5.000000-16.000000-2,5.000000-15.000000-2,5.000000-16.000000-3,1.000000-2.000000 0,-6.000000 13.000000 1,-6.000000 12.000000 1,-4.000000 12.000000 1,-1.000000 0.000000-1,6.000000-9.000000-3,5.000000-11.000000-3,6.000000-11.000000-2,1.000000-1.000000-1,-2.000000 6.000000 0,-1.000000 8.000000 2,-3.000000 6.000000-1,2.000000 1.000000-8,3.000000-7.000000-19,4.000000-8.000000-19,3.000000-6.000000-18,6.000000-9.000000-7,6.000000-11.000000 9,8.000000-10.000000 8,6.000000-11.000000 7,3.000000-4.000000 5,-5.000000 1.000000 1,-2.000000 3.000000 1,-5.000000 1.000000 2</inkml:trace>
</inkml:ink>
</file>

<file path=ppt/ink/ink209.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0-12-28T07:49:11"/>
    </inkml:context>
    <inkml:brush xml:id="br0">
      <inkml:brushProperty name="width" value="0.0228115562349558" units="cm"/>
      <inkml:brushProperty name="height" value="0.0228115562349558" units="cm"/>
      <inkml:brushProperty name="color" value="#00BFF2"/>
      <inkml:brushProperty name="ignorePressure" value="0"/>
    </inkml:brush>
  </inkml:definitions>
  <inkml:trace contextRef="#ctx0" brushRef="#br0">47393.000000 38053.000000 642,'12.000000'27.000000'26,"-3.000000"-1.000000"-1 ,-4.000000-3.000000-1,-3.000000-1.000000-1,-2.000000-2.000000-1,0.000000-1.000000-2,0.000000-3.000000 0,0.000000-1.000000-1,0.000000 5.000000 0,0.000000 9.000000 5,0.000000 12.000000 4,0.000000 10.000000 5,0.000000 6.000000-4,0.000000 2.000000-8,0.000000 1.000000-9,0.000000 2.000000-8,0.000000-1.000000-4,0.000000-6.000000 1,0.000000-5.000000 2,0.000000-5.000000 1</inkml:trace>
</inkml:ink>
</file>

<file path=ppt/ink/ink21.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0-12-28T07:35:06"/>
    </inkml:context>
    <inkml:brush xml:id="br0">
      <inkml:brushProperty name="width" value="0.0236981380730867" units="cm"/>
      <inkml:brushProperty name="height" value="0.0236981380730867" units="cm"/>
      <inkml:brushProperty name="color" value="#00BFF2"/>
      <inkml:brushProperty name="ignorePressure" value="0"/>
    </inkml:brush>
  </inkml:definitions>
  <inkml:trace contextRef="#ctx0" brushRef="#br0">71438.000000 50759.000000 618,'101.000000'-2.000000'106,"-10.000000"-3.000000"-21 ,-10.000000-3.000000-20,-10.000000-3.000000-20,-3.000000-4.000000-14,6.000000 0.000000-7,4.000000-3.000000-8,6.000000-1.000000-7,-2.000000 0.000000-9,-9.000000-1.000000-11,-8.000000 0.000000-12,-8.000000 0.000000-11,-9.000000 2.000000-10,-10.000000 3.000000-8,-10.000000 4.000000-9,-10.000000 2.000000-8,-9.000000 4.000000 4,-8.000000 4.000000 12,-8.000000 2.000000 15,-9.000000 4.000000 12,-4.000000 4.000000 13,1.000000 2.000000 11,-1.000000 4.000000 11,0.000000 3.000000 11,1.000000 5.000000 8,2.000000 7.000000 6,1.000000 6.000000 6,2.000000 7.000000 5,1.000000 4.000000 2,-1.000000 2.000000-4,1.000000 1.000000-3,0.000000 2.000000-4,0.000000 0.000000-3,0.000000-1.000000-4,-1.000000-2.000000-2,1.000000-2.000000-4,2.000000-4.000000-8,2.000000-7.000000-11,4.000000-6.000000-13,4.000000-7.000000-11</inkml:trace>
</inkml:ink>
</file>

<file path=ppt/ink/ink210.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0-12-28T07:49:12"/>
    </inkml:context>
    <inkml:brush xml:id="br0">
      <inkml:brushProperty name="width" value="0.0249565113335848" units="cm"/>
      <inkml:brushProperty name="height" value="0.0249565113335848" units="cm"/>
      <inkml:brushProperty name="color" value="#00BFF2"/>
      <inkml:brushProperty name="ignorePressure" value="0"/>
    </inkml:brush>
  </inkml:definitions>
  <inkml:trace contextRef="#ctx0" brushRef="#br0">47617.000000 38165.000000 587,'15.000000'-10.000000'30,"2.000000"6.000000"6 ,1.000000 8.000000 6,2.000000 6.000000 5,3.000000 6.000000 1,4.000000 3.000000-6,2.000000 4.000000-4,5.000000 3.000000-5,3.000000 1.000000-5,7.000000-4.000000-2,4.000000-4.000000-3,5.000000-3.000000-3</inkml:trace>
</inkml:ink>
</file>

<file path=ppt/ink/ink211.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0-12-28T07:49:22"/>
    </inkml:context>
    <inkml:brush xml:id="br0">
      <inkml:brushProperty name="width" value="0.0228680483996868" units="cm"/>
      <inkml:brushProperty name="height" value="0.0228680483996868" units="cm"/>
      <inkml:brushProperty name="color" value="#00BFF2"/>
      <inkml:brushProperty name="ignorePressure" value="0"/>
    </inkml:brush>
  </inkml:definitions>
  <inkml:trace contextRef="#ctx0" brushRef="#br0">74732.000000 4297.000000 641,'17.000000'-12.000000'-23,"-3.000000"11.000000"20 ,-1.000000 11.000000 21,-3.000000 11.000000 19,-2.000000 12.000000 9,-3.000000 11.000000-4,-1.000000 11.000000-4,-3.000000 12.000000-4,-1.000000 5.000000-3,0.000000 0.000000-2,0.000000 1.000000-2,0.000000-1.000000-3,-1.000000-6.000000-4,-3.000000-10.000000-4,-1.000000-12.000000-4,-3.000000-11.000000-6,-1.000000-1.000000-2,0.000000 12.000000-3,0.000000 12.000000-3,0.000000 10.000000-2,1.000000 2.000000-6,2.000000-9.000000-10,3.000000-10.000000-11,2.000000-8.000000-10</inkml:trace>
</inkml:ink>
</file>

<file path=ppt/ink/ink212.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0-12-28T07:49:22"/>
    </inkml:context>
    <inkml:brush xml:id="br0">
      <inkml:brushProperty name="width" value="0.0198653507977724" units="cm"/>
      <inkml:brushProperty name="height" value="0.0198653507977724" units="cm"/>
      <inkml:brushProperty name="color" value="#00BFF2"/>
      <inkml:brushProperty name="ignorePressure" value="0"/>
    </inkml:brush>
  </inkml:definitions>
  <inkml:trace contextRef="#ctx0" brushRef="#br0">74840.000000 4044.000000 738,'36.000000'-1.000000'1,"0.000000"-2.000000"4 ,0.000000-3.000000 3,0.000000-2.000000 2,2.000000 3.000000 5,1.000000 6.000000 3,3.000000 7.000000 3,2.000000 6.000000 5,0.000000 7.000000 0,-2.000000 4.000000-3,-3.000000 4.000000-3,-2.000000 5.000000-4,-4.000000 3.000000-2,-7.000000 3.000000-1,-7.000000 1.000000 0,-6.000000 3.000000-1,-8.000000 1.000000-3,-6.000000 1.000000-2,-7.000000-1.000000-3,-6.000000 0.000000-3,-7.000000-2.000000-3,-3.000000-5.000000-2,-6.000000-4.000000 0,-4.000000-5.000000-3,0.000000-4.000000-1,5.000000-4.000000-2,4.000000-6.000000-2,5.000000-3.000000-2,1.000000-1.000000-2,-3.000000 5.000000 1,-1.000000 4.000000-2,-3.000000 5.000000 0,0.000000-1.000000-3,2.000000-8.000000-6,3.000000-5.000000-7,1.000000-8.000000-5,3.000000-4.000000-2,3.000000-3.000000 6,1.000000-1.000000 4,3.000000-3.000000 5</inkml:trace>
</inkml:ink>
</file>

<file path=ppt/ink/ink213.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0-12-28T07:49:22"/>
    </inkml:context>
    <inkml:brush xml:id="br0">
      <inkml:brushProperty name="width" value="0.0238945558667183" units="cm"/>
      <inkml:brushProperty name="height" value="0.0238945558667183" units="cm"/>
      <inkml:brushProperty name="color" value="#00BFF2"/>
      <inkml:brushProperty name="ignorePressure" value="0"/>
    </inkml:brush>
  </inkml:definitions>
  <inkml:trace contextRef="#ctx0" brushRef="#br0">75743.000000 4117.000000 613,'1.000000'36.000000'3,"2.000000"0.000000"7 ,3.000000 0.000000 6,2.000000 0.000000 6,0.000000-2.000000 3,-3.000000-5.000000-2,-1.000000-4.000000-1,-3.000000-5.000000-3,-1.000000 3.000000 1,0.000000 9.000000 1,0.000000 8.000000 1,0.000000 10.000000 1,0.000000 0.000000-1,0.000000-10.000000-3,0.000000-8.000000-3,0.000000-10.000000-3,-1.000000 4.000000 0,-3.000000 16.000000 1,-1.000000 16.000000 1,-3.000000 15.000000 2,-1.000000 6.000000-2,0.000000-4.000000-4,0.000000-5.000000-6,0.000000-5.000000-4,1.000000-6.000000-7,2.000000-10.000000-6,3.000000-8.000000-7,2.000000-9.000000-7,1.000000-11.000000-9,0.000000-11.000000-11,0.000000-11.000000-10,0.000000-11.000000-12,0.000000-6.000000 1,0.000000-1.000000 12,0.000000 1.000000 13,0.000000 0.000000 12</inkml:trace>
</inkml:ink>
</file>

<file path=ppt/ink/ink214.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0-12-28T07:49:23"/>
    </inkml:context>
    <inkml:brush xml:id="br0">
      <inkml:brushProperty name="width" value="0.0220590382814407" units="cm"/>
      <inkml:brushProperty name="height" value="0.0220590382814407" units="cm"/>
      <inkml:brushProperty name="color" value="#00BFF2"/>
      <inkml:brushProperty name="ignorePressure" value="0"/>
    </inkml:brush>
  </inkml:definitions>
  <inkml:trace contextRef="#ctx0" brushRef="#br0">75598.000000 4153.000000 664,'19.000000'-17.000000'12,"3.000000"2.000000"1 ,2.000000 3.000000 1,2.000000 2.000000 0,3.000000 2.000000 3,5.000000 2.000000 5,4.000000 3.000000 4,5.000000 2.000000 4,1.000000 1.000000 2,-2.000000 0.000000-2,-3.000000 0.000000-2,-1.000000 0.000000-1,-2.000000 1.000000-4,0.000000 2.000000-5,0.000000 3.000000-4,0.000000 2.000000-5,-4.000000 10.000000-4,-10.000000 18.000000-4,-8.000000 18.000000-2,-10.000000 18.000000-4,-8.000000 7.000000-2,-10.000000-4.000000-3,-8.000000-5.000000-2,-10.000000-5.000000-2,-2.000000-5.000000-2,5.000000-7.000000 0,4.000000-7.000000-1,5.000000-6.000000 0</inkml:trace>
</inkml:ink>
</file>

<file path=ppt/ink/ink215.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0-12-28T07:49:23"/>
    </inkml:context>
    <inkml:brush xml:id="br0">
      <inkml:brushProperty name="width" value="0.0225283578038216" units="cm"/>
      <inkml:brushProperty name="height" value="0.0225283578038216" units="cm"/>
      <inkml:brushProperty name="color" value="#00BFF2"/>
      <inkml:brushProperty name="ignorePressure" value="0"/>
    </inkml:brush>
  </inkml:definitions>
  <inkml:trace contextRef="#ctx0" brushRef="#br0">76610.000000 4008.000000 651,'15.000000'20.000000'51,"-3.000000"1.000000"-5 ,-6.000000 3.000000-4,-3.000000 2.000000-4,-7.000000 7.000000-5,-6.000000 15.000000-1,-7.000000 13.000000-4,-7.000000 13.000000-3,0.000000 3.000000-3,3.000000-9.000000-7,6.000000-10.000000-4,3.000000-8.000000-6,4.000000-8.000000-5,3.000000-7.000000-4,1.000000-7.000000-6,3.000000-6.000000-4,5.000000-7.000000-5,6.000000-3.000000-4,7.000000-6.000000-6,6.000000-3.000000-3,8.000000-4.000000-3,6.000000-3.000000 2,7.000000-2.000000 0,7.000000-1.000000 2,2.000000-5.000000 0,-2.000000-3.000000 0,-3.000000-6.000000-1,-1.000000-4.000000-1,-7.000000 1.000000 3,-8.000000 3.000000 6,-10.000000 5.000000 5,-8.000000 5.000000 6,-5.000000 1.000000 4,0.000000-2.000000 2,0.000000-3.000000 2,0.000000-2.000000 2</inkml:trace>
</inkml:ink>
</file>

<file path=ppt/ink/ink216.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0-12-28T07:49:23"/>
    </inkml:context>
    <inkml:brush xml:id="br0">
      <inkml:brushProperty name="width" value="0.0168377924710512" units="cm"/>
      <inkml:brushProperty name="height" value="0.0168377924710512" units="cm"/>
      <inkml:brushProperty name="color" value="#00BFF2"/>
      <inkml:brushProperty name="ignorePressure" value="0"/>
    </inkml:brush>
  </inkml:definitions>
  <inkml:trace contextRef="#ctx0" brushRef="#br0">76248.000000 4189.000000 871,'38.000000'16.000000'-27,"1.000000"-5.000000"22 ,3.000000-4.000000 21,2.000000-5.000000 22,5.000000-4.000000 5,6.000000-5.000000-11,7.000000-4.000000-11,7.000000-5.000000-12,3.000000-1.000000-8,0.000000 2.000000-2,0.000000 3.000000-5,1.000000 2.000000-3,-8.000000 1.000000-8,-13.000000 0.000000-12,-14.000000 0.000000-13,-13.000000 0.000000-12</inkml:trace>
</inkml:ink>
</file>

<file path=ppt/ink/ink217.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0-12-28T07:49:24"/>
    </inkml:context>
    <inkml:brush xml:id="br0">
      <inkml:brushProperty name="width" value="0.0236203167587519" units="cm"/>
      <inkml:brushProperty name="height" value="0.0236203167587519" units="cm"/>
      <inkml:brushProperty name="color" value="#00BFF2"/>
      <inkml:brushProperty name="ignorePressure" value="0"/>
    </inkml:brush>
  </inkml:definitions>
  <inkml:trace contextRef="#ctx0" brushRef="#br0">78163.000000 3575.000000 620,'-37.000000'1.000000'97,"1.000000"2.000000"-19 ,0.000000 3.000000-21,0.000000 2.000000-19,-1.000000 3.000000-13,-3.000000 5.000000-5,-1.000000 4.000000-6,-3.000000 5.000000-5,2.000000 1.000000-2,7.000000-2.000000 1,7.000000-3.000000 1,6.000000-1.000000 1,4.000000-4.000000-2,0.000000-1.000000-9,0.000000-2.000000-6,0.000000-3.000000-8,2.000000 0.000000-4,5.000000 2.000000 0,4.000000 3.000000-2,5.000000 2.000000-1,5.000000-1.000000 2,7.000000-5.000000 4,7.000000-4.000000 6,7.000000-5.000000 4,5.000000-2.000000 3,5.000000 0.000000 0,5.000000 0.000000 1,4.000000 0.000000 0,1.000000 0.000000 0,-3.000000 0.000000-2,-1.000000 0.000000-2,-3.000000 0.000000-1,-2.000000 0.000000-2,-2.000000 0.000000-2,-3.000000 0.000000 0,-2.000000 0.000000-2,-14.000000 6.000000-4,-28.000000 11.000000-5,-26.000000 11.000000-6,-28.000000 11.000000-6,-10.000000 6.000000 1,7.000000 1.000000 5,7.000000-1.000000 7,6.000000 0.000000 5,4.000000-2.000000 3,0.000000-5.000000 1,0.000000-4.000000 0,-1.000000-5.000000 1,5.000000-5.000000 7,6.000000-7.000000 10,7.000000-7.000000 13,6.000000-7.000000 10,13.000000-1.000000 10,18.000000 1.000000 3,18.000000 3.000000 6,18.000000 2.000000 4,11.000000-2.000000-2,5.000000-3.000000-10,5.000000-6.000000-10,4.000000-3.000000-10,1.000000-3.000000-6,-2.000000-1.000000-5,-3.000000 1.000000-5,-2.000000 0.000000-4,-5.000000 2.000000-3,-9.000000 1.000000 0,-10.000000 3.000000 0,-8.000000 1.000000-1,-1.000000 1.000000 0,6.000000-2.000000 1,7.000000-3.000000-1,6.000000-2.000000 1,1.000000-1.000000-1,-7.000000 0.000000-3,-7.000000 0.000000-3,-6.000000 0.000000-3,-4.000000 1.000000-1,0.000000 3.000000-3,0.000000 1.000000-2,0.000000 3.000000-2,-6.000000 0.000000-5,-10.000000-2.000000-8,-13.000000-3.000000-9,-10.000000-2.000000-8</inkml:trace>
</inkml:ink>
</file>

<file path=ppt/ink/ink218.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0-12-28T07:49:24"/>
    </inkml:context>
    <inkml:brush xml:id="br0">
      <inkml:brushProperty name="width" value="0.0234698504209518" units="cm"/>
      <inkml:brushProperty name="height" value="0.0234698504209518" units="cm"/>
      <inkml:brushProperty name="color" value="#00BFF2"/>
      <inkml:brushProperty name="ignorePressure" value="0"/>
    </inkml:brush>
  </inkml:definitions>
  <inkml:trace contextRef="#ctx0" brushRef="#br0">77910.000000 3792.000000 624,'13.000000'40.000000'52,"-8.000000"10.000000"-4 ,-10.000000 9.000000-4,-8.000000 8.000000-3,-8.000000 7.000000-4,-3.000000 1.000000-4,-6.000000 3.000000-2,-4.000000 2.000000-4,-4.000000 0.000000-5,-5.000000-2.000000-4,-4.000000-2.000000-5,-5.000000-3.000000-5,0.000000-4.000000-6,4.000000-7.000000-8,6.000000-6.000000-6,3.000000-8.000000-7,5.000000-6.000000-8,5.000000-7.000000-7,4.000000-7.000000-8,5.000000-7.000000-9,6.000000-7.000000-2,10.000000-9.000000 2,8.000000-10.000000 3,10.000000-9.000000 1,4.000000-2.000000 6,0.000000 1.000000 9,0.000000 2.000000 9,0.000000 3.000000 9</inkml:trace>
</inkml:ink>
</file>

<file path=ppt/ink/ink219.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0-12-28T07:49:24"/>
    </inkml:context>
    <inkml:brush xml:id="br0">
      <inkml:brushProperty name="width" value="0.0199386980384588" units="cm"/>
      <inkml:brushProperty name="height" value="0.0199386980384588" units="cm"/>
      <inkml:brushProperty name="color" value="#00BFF2"/>
      <inkml:brushProperty name="ignorePressure" value="0"/>
    </inkml:brush>
  </inkml:definitions>
  <inkml:trace contextRef="#ctx0" brushRef="#br0">77693.000000 4550.000000 735,'16.000000'54.000000'18,"-5.000000"0.000000"5 ,-4.000000 1.000000 5,-5.000000-1.000000 6,-2.000000 0.000000 1,0.000000 0.000000-4,0.000000 0.000000-2,0.000000 0.000000-3,0.000000-3.000000-6,0.000000-7.000000-6,0.000000-6.000000-7,0.000000-8.000000-8,0.000000-9.000000-10,0.000000-10.000000-15,0.000000-13.000000-14,0.000000-10.000000-15,0.000000-6.000000-3,0.000000 0.000000 7,0.000000 0.000000 7,0.000000 0.000000 7,0.000000 0.000000 6,0.000000 0.000000 6,0.000000 0.000000 6,0.000000 0.000000 6</inkml:trace>
</inkml:ink>
</file>

<file path=ppt/ink/ink22.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0-12-28T07:35:06"/>
    </inkml:context>
    <inkml:brush xml:id="br0">
      <inkml:brushProperty name="width" value="0.0163927040994167" units="cm"/>
      <inkml:brushProperty name="height" value="0.0163927040994167" units="cm"/>
      <inkml:brushProperty name="color" value="#00BFF2"/>
      <inkml:brushProperty name="ignorePressure" value="0"/>
    </inkml:brush>
  </inkml:definitions>
  <inkml:trace contextRef="#ctx0" brushRef="#br0">72495.000000 50865.000000 894,'24.000000'12.000000'5,"-5.000000"-1.000000"10 ,-5.000000-2.000000 10,-5.000000-2.000000 10,-4.000000 0.000000-9,-3.000000-1.000000-30,-4.000000 1.000000-28,-3.000000 0.000000-29</inkml:trace>
</inkml:ink>
</file>

<file path=ppt/ink/ink220.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0-12-28T07:49:25"/>
    </inkml:context>
    <inkml:brush xml:id="br0">
      <inkml:brushProperty name="width" value="0.0200964659452438" units="cm"/>
      <inkml:brushProperty name="height" value="0.0200964659452438" units="cm"/>
      <inkml:brushProperty name="color" value="#00BFF2"/>
      <inkml:brushProperty name="ignorePressure" value="0"/>
    </inkml:brush>
  </inkml:definitions>
  <inkml:trace contextRef="#ctx0" brushRef="#br0">77729.000000 4767.000000 729,'16.000000'-66.000000'-48,"-5.000000"14.000000"10 ,-4.000000 14.000000 9,-5.000000 13.000000 10,-1.000000 9.000000 12,3.000000 5.000000 15,1.000000 4.000000 15,3.000000 5.000000 15,2.000000 1.000000 6,3.000000-2.000000-4,2.000000-3.000000-3,1.000000-2.000000-4,4.000000 0.000000-4,1.000000 2.000000-6,3.000000 3.000000-5,2.000000 2.000000-6,1.000000 2.000000-2,0.000000 2.000000-1,0.000000 3.000000 0,0.000000 2.000000 0,0.000000 3.000000-2,0.000000 5.000000 0,0.000000 4.000000-3,1.000000 5.000000-1,-1.000000 5.000000-1,0.000000 3.000000 1,0.000000 6.000000 1,0.000000 4.000000 0,-3.000000 1.000000 0,-8.000000-3.000000 0,-5.000000-1.000000 0,-8.000000-3.000000-1,-3.000000-1.000000 1,0.000000 0.000000 1,0.000000 1.000000 0,0.000000-1.000000 1,-1.000000-2.000000-5,-2.000000-5.000000-14,-3.000000-4.000000-11,-2.000000-5.000000-13,-1.000000-3.000000-3,0.000000-2.000000 4,0.000000-3.000000 5,0.000000-2.000000 4,-3.000000-2.000000 1,-3.000000-2.000000-3,-6.000000-3.000000-4,-3.000000-2.000000-4,-3.000000-4.000000 3,-1.000000-7.000000 7,1.000000-7.000000 8,0.000000-7.000000 7,2.000000-3.000000 5,5.000000 0.000000 2,4.000000 0.000000 1,5.000000 0.000000 2,2.000000 2.000000 1,0.000000 5.000000 0,0.000000 4.000000 0,0.000000 5.000000 0,0.000000 1.000000 1,0.000000 1.000000 0,0.000000 0.000000 0,0.000000 0.000000 0,1.000000 0.000000 0,2.000000 0.000000 3,3.000000 0.000000 1,2.000000 0.000000 2,0.000000 0.000000 3,-3.000000 0.000000 2,-1.000000 0.000000 4,-3.000000 0.000000 3,2.000000 0.000000 5,7.000000 0.000000 8,7.000000 0.000000 7,7.000000 0.000000 7,3.000000 1.000000-1,0.000000 3.000000-11,0.000000 1.000000-10,0.000000 3.000000-11,-3.000000 4.000000-8,-7.000000 8.000000-5,-7.000000 5.000000-5,-7.000000 8.000000-4,-3.000000 1.000000-3,0.000000-5.000000 3,0.000000-4.000000 1,0.000000-5.000000 1,-1.000000 0.000000 1,-3.000000 1.000000 0,-1.000000 3.000000 0,-3.000000 2.000000 0,0.000000 0.000000-1,2.000000-3.000000 2,3.000000-1.000000 0,2.000000-3.000000 0,5.000000-1.000000 6,10.000000 0.000000 9,8.000000 0.000000 8,10.000000 0.000000 9,3.000000-1.000000 2,-3.000000-3.000000-8,-1.000000-1.000000-7,-3.000000-3.000000-7,-7.000000 6.000000-9,-10.000000 13.000000-9,-13.000000 14.000000-11,-10.000000 13.000000-9,-5.000000 3.000000 0,2.000000-9.000000 7,3.000000-10.000000 8,2.000000-8.000000 9,2.000000-6.000000 5,2.000000-3.000000 1,3.000000-1.000000 1,2.000000-3.000000 3,2.000000 0.000000 2,2.000000 2.000000 4,3.000000 3.000000 4,1.000000 2.000000 5,6.000000-1.000000 1,6.000000-5.000000 1,7.000000-4.000000-1,7.000000-5.000000 0,4.000000-3.000000-3,2.000000-2.000000-6,3.000000-3.000000-6,2.000000-2.000000-5,2.000000-3.000000-7,3.000000-5.000000-7,1.000000-4.000000-7,4.000000-5.000000-8,-4.000000-1.000000-3,-6.000000 2.000000 0,-6.000000 3.000000 1,-8.000000 2.000000 0</inkml:trace>
</inkml:ink>
</file>

<file path=ppt/ink/ink221.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0-12-28T07:49:25"/>
    </inkml:context>
    <inkml:brush xml:id="br0">
      <inkml:brushProperty name="width" value="0.0251449514180422" units="cm"/>
      <inkml:brushProperty name="height" value="0.0251449514180422" units="cm"/>
      <inkml:brushProperty name="color" value="#00BFF2"/>
      <inkml:brushProperty name="ignorePressure" value="0"/>
    </inkml:brush>
  </inkml:definitions>
  <inkml:trace contextRef="#ctx0" brushRef="#br0">79354.000000 3756.000000 583,'-35.000000'92.000000'86,"3.000000"5.000000"-18 ,1.000000 5.000000-16,3.000000 4.000000-19,3.000000-1.000000-8,5.000000-7.000000-1,4.000000-7.000000 0,5.000000-6.000000-2,3.000000-7.000000-1,2.000000-7.000000-6,3.000000-7.000000-5,2.000000-6.000000-4,2.000000-7.000000-2,2.000000-7.000000 2,3.000000-7.000000 2,2.000000-7.000000 1,4.000000-6.000000-5,7.000000-7.000000-13,7.000000-7.000000-13,7.000000-6.000000-13,2.000000-7.000000-4,-2.000000-3.000000 0,-3.000000-6.000000 3,-2.000000-4.000000 1,1.000000-6.000000 3,1.000000-10.000000 2,3.000000-8.000000 3,2.000000-10.000000 2,-2.000000-1.000000 4,-7.000000 7.000000 3,-7.000000 7.000000 3,-7.000000 6.000000 3,-5.000000 4.000000 4,-5.000000 0.000000 3,-4.000000 0.000000 3,-5.000000 0.000000 3,-6.000000 0.000000 1,-10.000000 0.000000-2,-9.000000 0.000000-2,-8.000000 0.000000-2,-3.000000 4.000000-3,5.000000 10.000000-4,4.000000 8.000000-2,4.000000 10.000000-5,4.000000 4.000000 0,3.000000 0.000000 2,1.000000 0.000000 1,3.000000 0.000000 3</inkml:trace>
</inkml:ink>
</file>

<file path=ppt/ink/ink222.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0-12-28T07:49:26"/>
    </inkml:context>
    <inkml:brush xml:id="br0">
      <inkml:brushProperty name="width" value="0.0176361985504627" units="cm"/>
      <inkml:brushProperty name="height" value="0.0176361985504627" units="cm"/>
      <inkml:brushProperty name="color" value="#00BFF2"/>
      <inkml:brushProperty name="ignorePressure" value="0"/>
    </inkml:brush>
  </inkml:definitions>
  <inkml:trace contextRef="#ctx0" brushRef="#br0">80113.000000 4225.000000 831,'49.000000'18.000000'115,"-8.000000"0.000000"-61 ,-9.000000 0.000000-62,-10.000000 0.000000-59</inkml:trace>
</inkml:ink>
</file>

<file path=ppt/ink/ink223.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0-12-28T07:49:26"/>
    </inkml:context>
    <inkml:brush xml:id="br0">
      <inkml:brushProperty name="width" value="0.0192199014127254" units="cm"/>
      <inkml:brushProperty name="height" value="0.0192199014127254" units="cm"/>
      <inkml:brushProperty name="color" value="#00BFF2"/>
      <inkml:brushProperty name="ignorePressure" value="0"/>
    </inkml:brush>
  </inkml:definitions>
  <inkml:trace contextRef="#ctx0" brushRef="#br0">79968.000000 4695.000000 763,'53.000000'-20.000000'82,"-2.000000"-1.000000"-18 ,-2.000000-3.000000-16,-3.000000-2.000000-18,-2.000000 0.000000-17,-2.000000 3.000000-19,-3.000000 1.000000-17,-2.000000 3.000000-18,-5.000000 1.000000-10,-9.000000 0.000000 1,-10.000000 0.000000 0,-8.000000 0.000000 0</inkml:trace>
</inkml:ink>
</file>

<file path=ppt/ink/ink224.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0-12-28T07:49:26"/>
    </inkml:context>
    <inkml:brush xml:id="br0">
      <inkml:brushProperty name="width" value="0.0198598727583885" units="cm"/>
      <inkml:brushProperty name="height" value="0.0198598727583885" units="cm"/>
      <inkml:brushProperty name="color" value="#00BFF2"/>
      <inkml:brushProperty name="ignorePressure" value="0"/>
    </inkml:brush>
  </inkml:definitions>
  <inkml:trace contextRef="#ctx0" brushRef="#br0">80546.000000 3683.000000 738,'0.000000'39.000000'6,"0.000000"4.000000"10 ,0.000000 4.000000 12,0.000000 5.000000 11,0.000000 3.000000 4,0.000000 3.000000-6,0.000000 2.000000-6,0.000000 2.000000-4,0.000000-3.000000-7,0.000000-6.000000-9,0.000000-6.000000-8,0.000000-8.000000-8,1.000000-5.000000-13,3.000000-5.000000-19,1.000000-4.000000-19,3.000000-4.000000-18</inkml:trace>
</inkml:ink>
</file>

<file path=ppt/ink/ink225.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0-12-28T07:49:26"/>
    </inkml:context>
    <inkml:brush xml:id="br0">
      <inkml:brushProperty name="width" value="0.0221450813114643" units="cm"/>
      <inkml:brushProperty name="height" value="0.0221450813114643" units="cm"/>
      <inkml:brushProperty name="color" value="#00BFF2"/>
      <inkml:brushProperty name="ignorePressure" value="0"/>
    </inkml:brush>
  </inkml:definitions>
  <inkml:trace contextRef="#ctx0" brushRef="#br0">80763.000000 3828.000000 662,'34.000000'-17.000000'17,"-5.000000"2.000000"-1 ,-4.000000 3.000000 1,-5.000000 2.000000-1,-2.000000 2.000000 1,0.000000 2.000000 3,0.000000 3.000000 1,0.000000 2.000000 3,2.000000 4.000000 0,1.000000 7.000000 1,3.000000 7.000000 0,2.000000 7.000000-1,-2.000000 3.000000-1,-7.000000 0.000000-2,-7.000000 0.000000-4,-7.000000 0.000000-3,-4.000000 4.000000-3,-3.000000 6.000000-6,-1.000000 7.000000-4,-3.000000 7.000000-6,-3.000000-1.000000-4,-5.000000-6.000000-4,-4.000000-6.000000-3,-5.000000-8.000000-5,-1.000000-5.000000-1,2.000000-5.000000 2,3.000000-4.000000 0,1.000000-5.000000 1</inkml:trace>
</inkml:ink>
</file>

<file path=ppt/ink/ink226.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0-12-28T07:49:27"/>
    </inkml:context>
    <inkml:brush xml:id="br0">
      <inkml:brushProperty name="width" value="0.0220980197191238" units="cm"/>
      <inkml:brushProperty name="height" value="0.0220980197191238" units="cm"/>
      <inkml:brushProperty name="color" value="#00BFF2"/>
      <inkml:brushProperty name="ignorePressure" value="0"/>
    </inkml:brush>
  </inkml:definitions>
  <inkml:trace contextRef="#ctx0" brushRef="#br0">80799.000000 4225.000000 663,'-5.000000'41.000000'68,"-8.000000"8.000000"-5 ,-10.000000 10.000000-6,-8.000000 9.000000-5,-4.000000 2.000000-9,2.000000-5.000000-13,3.000000-4.000000-12,1.000000-4.000000-13,2.000000-4.000000-7,0.000000-3.000000-5,0.000000-1.000000-3,0.000000-3.000000-4,1.000000-5.000000 0,2.000000-10.000000 3,3.000000-8.000000 3,2.000000-9.000000 3</inkml:trace>
</inkml:ink>
</file>

<file path=ppt/ink/ink227.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0-12-28T07:49:27"/>
    </inkml:context>
    <inkml:brush xml:id="br0">
      <inkml:brushProperty name="width" value="0.022181611508131" units="cm"/>
      <inkml:brushProperty name="height" value="0.022181611508131" units="cm"/>
      <inkml:brushProperty name="color" value="#00BFF2"/>
      <inkml:brushProperty name="ignorePressure" value="0"/>
    </inkml:brush>
  </inkml:definitions>
  <inkml:trace contextRef="#ctx0" brushRef="#br0">80691.000000 4622.000000 661,'18.000000'19.000000'17,"0.000000"3.000000"9 ,0.000000 2.000000 8,0.000000 2.000000 9,1.000000 2.000000 3,3.000000 2.000000-3,1.000000 3.000000-4,3.000000 2.000000-4,2.000000 0.000000-6,3.000000-2.000000-10,2.000000-3.000000-11,2.000000-2.000000-11,0.000000-2.000000-11,-3.000000-2.000000-11,-1.000000-2.000000-11,-3.000000-3.000000-12</inkml:trace>
</inkml:ink>
</file>

<file path=ppt/ink/ink228.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0-12-28T07:49:34"/>
    </inkml:context>
    <inkml:brush xml:id="br0">
      <inkml:brushProperty name="width" value="0.0229895040392876" units="cm"/>
      <inkml:brushProperty name="height" value="0.0229895040392876" units="cm"/>
      <inkml:brushProperty name="color" value="#00BFF2"/>
      <inkml:brushProperty name="ignorePressure" value="0"/>
    </inkml:brush>
  </inkml:definitions>
  <inkml:trace contextRef="#ctx0" brushRef="#br0">81620.000000 4200.000000 637,'19.000000'-10.000000'45,"-1.000000"2.000000"-6 ,-1.000000 1.000000-3,-1.000000 2.000000-4,0.000000-1.000000-3,5.000000-1.000000-2,3.000000-1.000000-2,4.000000-1.000000-2,2.000000-1.000000-2,1.000000 0.000000-1,-1.000000-1.000000-2,0.000000 2.000000-1,-3.000000-1.000000-3,-4.000000 2.000000-5,-6.000000 1.000000-3,-5.000000 2.000000-5,3.000000-1.000000-2,8.000000-1.000000-3,9.000000-1.000000-2,9.000000-1.000000-3,1.000000-1.000000-2,-4.000000 2.000000-4,-6.000000 1.000000-2,-5.000000 1.000000-4,-8.000000 2.000000-9,-13.000000 1.000000-13,-12.000000 1.000000-14,-13.000000 2.000000-13,-5.000000 0.000000 0,1.000000 0.000000 16,1.000000 0.000000 15,2.000000 0.000000 16,1.000000-1.000000 9,2.000000-1.000000 3,4.000000-1.000000 4,1.000000-1.000000 2</inkml:trace>
</inkml:ink>
</file>

<file path=ppt/ink/ink229.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0-12-28T07:49:34"/>
    </inkml:context>
    <inkml:brush xml:id="br0">
      <inkml:brushProperty name="width" value="0.0278266463428736" units="cm"/>
      <inkml:brushProperty name="height" value="0.0278266463428736" units="cm"/>
      <inkml:brushProperty name="color" value="#00BFF2"/>
      <inkml:brushProperty name="ignorePressure" value="0"/>
    </inkml:brush>
  </inkml:definitions>
  <inkml:trace contextRef="#ctx0" brushRef="#br0">81959.000000 3759.000000 527,'0.000000'-44.000000'2,"0.000000"8.000000"4 ,0.000000 11.000000 4,0.000000 11.000000 4,2.000000 7.000000 5,4.000000 8.000000 4,3.000000 8.000000 6,5.000000 7.000000 4,1.000000 9.000000 2,0.000000 8.000000-2,-1.000000 9.000000-1,2.000000 8.000000-3,-2.000000 10.000000 0,-1.000000 11.000000-2,-1.000000 9.000000 0,-1.000000 9.000000-1,-2.000000 6.000000-3,-1.000000-2.000000-4,-1.000000-1.000000-4,-2.000000-2.000000-4,0.000000-3.000000-3,-2.000000-6.000000-2,-1.000000-7.000000-1,-1.000000-5.000000-2,-1.000000-9.000000 0,0.000000-8.000000-1,0.000000-9.000000 0,0.000000-9.000000-1,-1.000000-5.000000-2,-1.000000-2.000000-8,-1.000000-4.000000-6,-2.000000-2.000000-7,-1.000000-7.000000-13,-2.000000-13.000000-17,-4.000000-12.000000-18,-1.000000-13.000000-18,-1.000000-4.000000 1,3.000000 4.000000 18,2.000000 3.000000 18,3.000000 5.000000 19,1.000000 1.000000 11,0.000000 2.000000 5,-1.000000 1.000000 5,1.000000 2.000000 4</inkml:trace>
</inkml:ink>
</file>

<file path=ppt/ink/ink23.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0-12-28T07:35:06"/>
    </inkml:context>
    <inkml:brush xml:id="br0">
      <inkml:brushProperty name="width" value="0.0229936465620995" units="cm"/>
      <inkml:brushProperty name="height" value="0.0229936465620995" units="cm"/>
      <inkml:brushProperty name="color" value="#00BFF2"/>
      <inkml:brushProperty name="ignorePressure" value="0"/>
    </inkml:brush>
  </inkml:definitions>
  <inkml:trace contextRef="#ctx0" brushRef="#br0">71914.000000 50917.000000 637,'-26.000000'75.000000'8,"2.000000"-11.000000"17 ,2.000000-9.000000 15,2.000000-11.000000 16,1.000000-4.000000 5,1.000000 0.000000-9,3.000000-1.000000-6,1.000000 1.000000-9,1.000000-2.000000-11,2.000000-4.000000-14,2.000000-2.000000-16,2.000000-4.000000-14</inkml:trace>
</inkml:ink>
</file>

<file path=ppt/ink/ink230.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0-12-28T07:49:35"/>
    </inkml:context>
    <inkml:brush xml:id="br0">
      <inkml:brushProperty name="width" value="0.0221350137144327" units="cm"/>
      <inkml:brushProperty name="height" value="0.0221350137144327" units="cm"/>
      <inkml:brushProperty name="color" value="#00BFF2"/>
      <inkml:brushProperty name="ignorePressure" value="0"/>
    </inkml:brush>
  </inkml:definitions>
  <inkml:trace contextRef="#ctx0" brushRef="#br0">82020.000000 4479.000000 662,'-2.000000'-24.000000'8,"-1.000000"11.000000"17 ,-4.000000 11.000000 17,-1.000000 12.000000 17,-4.000000 8.000000 1,-4.000000 6.000000-11,-3.000000 7.000000-13,-5.000000 5.000000-11,-2.000000 5.000000-9,-2.000000 1.000000-5,-4.000000 1.000000-5,-2.000000 1.000000-6,1.000000-1.000000-5,1.000000-6.000000-9,4.000000-4.000000-9,2.000000-5.000000-8</inkml:trace>
</inkml:ink>
</file>

<file path=ppt/ink/ink231.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0-12-28T07:49:35"/>
    </inkml:context>
    <inkml:brush xml:id="br0">
      <inkml:brushProperty name="width" value="0.0210162792354822" units="cm"/>
      <inkml:brushProperty name="height" value="0.0210162792354822" units="cm"/>
      <inkml:brushProperty name="color" value="#00BFF2"/>
      <inkml:brushProperty name="ignorePressure" value="0"/>
    </inkml:brush>
  </inkml:definitions>
  <inkml:trace contextRef="#ctx0" brushRef="#br0">82959.000000 3559.000000 697,'19.000000'22.000000'20,"-5.000000"4.000000"8 ,-3.000000 3.000000 8,-5.000000 5.000000 9,-1.000000-1.000000 1,1.000000-2.000000-8,-1.000000-2.000000-6,-1.000000-2.000000-8,1.000000-2.000000-7,-2.000000 0.000000-5,-1.000000 0.000000-7,-1.000000 0.000000-7,-1.000000-2.000000-9,0.000000-4.000000-10,0.000000-3.000000-13,0.000000-5.000000-10,-1.000000-1.000000-7,-1.000000-2.000000 0,-1.000000-1.000000 0,-2.000000-1.000000 0</inkml:trace>
</inkml:ink>
</file>

<file path=ppt/ink/ink232.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0-12-28T07:49:35"/>
    </inkml:context>
    <inkml:brush xml:id="br0">
      <inkml:brushProperty name="width" value="0.0186883918941021" units="cm"/>
      <inkml:brushProperty name="height" value="0.0186883918941021" units="cm"/>
      <inkml:brushProperty name="color" value="#00BFF2"/>
      <inkml:brushProperty name="ignorePressure" value="0"/>
    </inkml:brush>
  </inkml:definitions>
  <inkml:trace contextRef="#ctx0" brushRef="#br0">82820.000000 3759.000000 784,'20.000000'0.000000'52,"-1.000000"0.000000"-11 ,1.000000 0.000000-9,1.000000 0.000000-10,-1.000000 0.000000-5,2.000000 0.000000-1,1.000000 0.000000-1,2.000000 0.000000-1,0.000000 0.000000-7,2.000000 0.000000-17,1.000000 0.000000-16,2.000000 0.000000-15,-4.000000 0.000000-7,-5.000000-2.000000 0,-7.000000-1.000000 0,-5.000000-1.000000 2</inkml:trace>
</inkml:ink>
</file>

<file path=ppt/ink/ink233.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0-12-28T07:49:35"/>
    </inkml:context>
    <inkml:brush xml:id="br0">
      <inkml:brushProperty name="width" value="0.0204669963568449" units="cm"/>
      <inkml:brushProperty name="height" value="0.0204669963568449" units="cm"/>
      <inkml:brushProperty name="color" value="#00BFF2"/>
      <inkml:brushProperty name="ignorePressure" value="0"/>
    </inkml:brush>
  </inkml:definitions>
  <inkml:trace contextRef="#ctx0" brushRef="#br0">82540.000000 4240.000000 716,'-17.000000'8.000000'2,"6.000000"-4.000000"3 ,7.000000-3.000000 3,5.000000-4.000000 4,8.000000-4.000000 4,5.000000-2.000000 5,7.000000-2.000000 6,5.000000-3.000000 5,7.000000-2.000000 0,5.000000-2.000000-2,4.000000-4.000000-3,6.000000-2.000000-4,3.000000 0.000000-4,3.000000 1.000000-5,2.000000 1.000000-4,2.000000 2.000000-5,1.000000 0.000000-4,-2.000000 2.000000-4,-4.000000 1.000000-2,-2.000000 2.000000-3,-4.000000 1.000000 0,-9.000000 3.000000 1,-6.000000 2.000000 3,-8.000000 2.000000 1</inkml:trace>
</inkml:ink>
</file>

<file path=ppt/ink/ink234.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0-12-28T07:49:36"/>
    </inkml:context>
    <inkml:brush xml:id="br0">
      <inkml:brushProperty name="width" value="0.0217950139194727" units="cm"/>
      <inkml:brushProperty name="height" value="0.0217950139194727" units="cm"/>
      <inkml:brushProperty name="color" value="#00BFF2"/>
      <inkml:brushProperty name="ignorePressure" value="0"/>
    </inkml:brush>
  </inkml:definitions>
  <inkml:trace contextRef="#ctx0" brushRef="#br0">83320.000000 3620.000000 672,'8.000000'21.000000'19,"-4.000000"5.000000"8 ,-3.000000 3.000000 8,-5.000000 4.000000 9,-1.000000 0.000000-1,-2.000000-5.000000-8,-1.000000-6.000000-10,-1.000000-5.000000-7,-4.000000 2.000000-6,-4.000000 8.000000 1,-6.000000 6.000000 0,-4.000000 9.000000-1,-2.000000-1.000000-1,5.000000-5.000000-3,3.000000-7.000000-4,4.000000-6.000000-2,-4.000000 6.000000-2,-12.000000 15.000000 0,-14.000000 17.000000 0,-11.000000 16.000000 1,-5.000000 5.000000 0,6.000000-4.000000 0,4.000000-6.000000 0,6.000000-4.000000 1,0.000000-5.000000-4,-2.000000-1.000000-8,-2.000000-4.000000-10,-2.000000-2.000000-8,5.000000-9.000000-9,16.000000-18.000000-11,14.000000-18.000000-9,16.000000-18.000000-11</inkml:trace>
</inkml:ink>
</file>

<file path=ppt/ink/ink235.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0-12-28T07:49:36"/>
    </inkml:context>
    <inkml:brush xml:id="br0">
      <inkml:brushProperty name="width" value="0.0205736868083477" units="cm"/>
      <inkml:brushProperty name="height" value="0.0205736868083477" units="cm"/>
      <inkml:brushProperty name="color" value="#00BFF2"/>
      <inkml:brushProperty name="ignorePressure" value="0"/>
    </inkml:brush>
  </inkml:definitions>
  <inkml:trace contextRef="#ctx0" brushRef="#br0">83079.000000 4200.000000 712,'29.000000'1.000000'16,"-5.000000"2.000000"5 ,-3.000000 4.000000 5,-4.000000 2.000000 6,-4.000000 1.000000 1,-4.000000 2.000000-4,-3.000000 1.000000-4,-4.000000 2.000000-4,-2.000000-1.000000-6,0.000000-1.000000-7,0.000000-1.000000-8,0.000000-1.000000-8,-2.000000 0.000000-5,-1.000000 3.000000-6,-4.000000 2.000000-4,-2.000000 2.000000-6,-1.000000 1.000000-1,-2.000000-2.000000 0,-1.000000-4.000000 2,-2.000000-1.000000 0,2.000000-3.000000 3,4.000000 2.000000 7,3.000000-2.000000 5,5.000000 1.000000 5,2.000000-1.000000 7,2.000000-2.000000 4,4.000000-4.000000 7,2.000000-1.000000 4,3.000000-3.000000 3,6.000000-1.000000-1,4.000000-1.000000 0,6.000000-1.000000-1,2.000000-1.000000-1,2.000000-1.000000-1,1.000000 2.000000-1,1.000000-1.000000 0,0.000000 0.000000-1,-5.000000 2.000000-1,-3.000000 1.000000-2,-4.000000 1.000000 0,-4.000000 3.000000-1,-1.000000 4.000000 0,-4.000000 3.000000 0,-1.000000 5.000000 0,-4.000000 2.000000 1,-2.000000 5.000000 2,-2.000000 3.000000 1,-2.000000 4.000000 2,-5.000000 3.000000 0,-4.000000 1.000000 1,-6.000000 1.000000 0,-5.000000 1.000000-1,-1.000000 0.000000-1,1.000000-5.000000-2,1.000000-3.000000-4,1.000000-4.000000-2,0.000000-2.000000-6,-5.000000-1.000000-6,-3.000000 1.000000-7,-4.000000 1.000000-7,0.000000-3.000000-2,5.000000-4.000000 2,6.000000-3.000000 3,5.000000-4.000000 2,2.000000-4.000000-2,2.000000-2.000000-4,1.000000-2.000000-6,1.000000-2.000000-5</inkml:trace>
</inkml:ink>
</file>

<file path=ppt/ink/ink236.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0-12-28T07:49:36"/>
    </inkml:context>
    <inkml:brush xml:id="br0">
      <inkml:brushProperty name="width" value="0.0162393506616354" units="cm"/>
      <inkml:brushProperty name="height" value="0.0162393506616354" units="cm"/>
      <inkml:brushProperty name="color" value="#00BFF2"/>
      <inkml:brushProperty name="ignorePressure" value="0"/>
    </inkml:brush>
  </inkml:definitions>
  <inkml:trace contextRef="#ctx0" brushRef="#br0">83940.000000 3640.000000 903,'-10.000000'28.000000'34,"0.000000"-1.000000"-7 ,-1.000000-4.000000-8,2.000000-1.000000-7,0.000000-3.000000-8,3.000000-1.000000-8,2.000000-1.000000-9,2.000000-2.000000-9,5.000000-2.000000-6,4.000000-6.000000-4,6.000000-4.000000-3,5.000000-6.000000-5,0.000000-1.000000 3,-2.000000-2.000000 7,-2.000000 2.000000 7,-3.000000-2.000000 7</inkml:trace>
</inkml:ink>
</file>

<file path=ppt/ink/ink237.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0-12-28T07:49:37"/>
    </inkml:context>
    <inkml:brush xml:id="br0">
      <inkml:brushProperty name="width" value="0.0212678927928209" units="cm"/>
      <inkml:brushProperty name="height" value="0.0212678927928209" units="cm"/>
      <inkml:brushProperty name="color" value="#00BFF2"/>
      <inkml:brushProperty name="ignorePressure" value="0"/>
    </inkml:brush>
  </inkml:definitions>
  <inkml:trace contextRef="#ctx0" brushRef="#br0">84100.000000 3779.000000 689,'33.000000'4.000000'5,"-11.000000"5.000000"8 ,-14.000000 7.000000 9,-12.000000 5.000000 10,-9.000000 6.000000 0,-6.000000 4.000000-6,-7.000000 3.000000-6,-5.000000 4.000000-8,-5.000000 4.000000-3,-1.000000 4.000000-4,-1.000000 3.000000-2,-1.000000 5.000000-4,1.000000-3.000000-2,6.000000-5.000000-4,4.000000-7.000000-4,6.000000-5.000000-3,3.000000-8.000000-3,5.000000-5.000000-3,3.000000-7.000000-2,5.000000-5.000000-2,4.000000-8.000000-2,9.000000-5.000000-3,6.000000-7.000000-2,9.000000-6.000000-3,1.000000-1.000000 2,-1.000000 2.000000 7,-4.000000 2.000000 7,-1.000000 3.000000 7,-4.000000 2.000000 5,-2.000000 3.000000 1,-2.000000 2.000000 1,-3.000000 2.000000 2,1.000000 3.000000 2,4.000000 1.000000 2,3.000000 1.000000 2,4.000000 2.000000 2,1.000000 3.000000 4,-5.000000 6.000000 5,-3.000000 7.000000 6,-5.000000 5.000000 6,-1.000000 6.000000 5,-2.000000 4.000000 2,-1.000000 3.000000 5,-1.000000 4.000000 3,-2.000000 4.000000-1,-1.000000 2.000000-2,-1.000000 2.000000-4,-2.000000 2.000000-2,1.000000 2.000000-5,-1.000000 1.000000-5,0.000000-1.000000-4,0.000000-1.000000-4,0.000000-4.000000-7,2.000000-9.000000-7,1.000000-11.000000-9,1.000000-10.000000-8,3.000000-10.000000-7,1.000000-11.000000-9,4.000000-8.000000-7,2.000000-11.000000-8,0.000000-4.000000-3,-1.000000 2.000000 2,-1.000000 4.000000 2,-2.000000 2.000000 3</inkml:trace>
</inkml:ink>
</file>

<file path=ppt/ink/ink238.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0-12-28T07:49:37"/>
    </inkml:context>
    <inkml:brush xml:id="br0">
      <inkml:brushProperty name="width" value="0.0187236312776804" units="cm"/>
      <inkml:brushProperty name="height" value="0.0187236312776804" units="cm"/>
      <inkml:brushProperty name="color" value="#00BFF2"/>
      <inkml:brushProperty name="ignorePressure" value="0"/>
    </inkml:brush>
  </inkml:definitions>
  <inkml:trace contextRef="#ctx0" brushRef="#br0">84220.000000 3720.000000 783,'10.000000'-7.000000'5,"2.000000"6.000000"12 ,1.000000 7.000000 10,2.000000 5.000000 11,-2.000000 6.000000 2,-2.000000 2.000000-7,-2.000000 2.000000-7,-3.000000 2.000000-7,-1.000000 1.000000-8,-2.000000-3.000000-10,-1.000000-2.000000-10,-1.000000-2.000000-9,-2.000000-3.000000-10,-1.000000-1.000000-11,-1.000000-1.000000-12,-2.000000-1.000000-10</inkml:trace>
</inkml:ink>
</file>

<file path=ppt/ink/ink239.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0-12-28T07:49:37"/>
    </inkml:context>
    <inkml:brush xml:id="br0">
      <inkml:brushProperty name="width" value="0.0198744423687458" units="cm"/>
      <inkml:brushProperty name="height" value="0.0198744423687458" units="cm"/>
      <inkml:brushProperty name="color" value="#00BFF2"/>
      <inkml:brushProperty name="ignorePressure" value="0"/>
    </inkml:brush>
  </inkml:definitions>
  <inkml:trace contextRef="#ctx0" brushRef="#br0">84240.000000 3459.000000 737,'20.000000'0.000000'3,"-1.000000"-2.000000"7 ,2.000000-1.000000 5,-1.000000-1.000000 6,-1.000000-1.000000 2,-1.000000 0.000000-2,-1.000000-1.000000-2,-1.000000 1.000000-3,0.000000 1.000000-2,3.000000 1.000000-2,2.000000 1.000000-4,3.000000 2.000000-3,-1.000000 1.000000-1,-4.000000 3.000000 0,-3.000000 2.000000 0,-4.000000 3.000000 1,-3.000000 3.000000-1,2.000000 6.000000 2,-2.000000 4.000000 1,1.000000 6.000000 1,-1.000000 2.000000 1,-2.000000 2.000000 0,-4.000000 1.000000 2,-1.000000 2.000000 0,-2.000000-2.000000-2,0.000000-1.000000-4,0.000000-4.000000-6,0.000000-1.000000-3,-1.000000-4.000000-6,-1.000000-4.000000-7,-1.000000-3.000000-7,-1.000000-4.000000-6,-3.000000-3.000000-3,-1.000000-1.000000 5,-4.000000-1.000000 2,-1.000000-1.000000 4,-1.000000-1.000000-1,3.000000 0.000000-5,2.000000-1.000000-5,2.000000 2.000000-6</inkml:trace>
</inkml:ink>
</file>

<file path=ppt/ink/ink24.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0-12-28T07:35:07"/>
    </inkml:context>
    <inkml:brush xml:id="br0">
      <inkml:brushProperty name="width" value="0.0276295710355043" units="cm"/>
      <inkml:brushProperty name="height" value="0.0276295710355043" units="cm"/>
      <inkml:brushProperty name="color" value="#00BFF2"/>
      <inkml:brushProperty name="ignorePressure" value="0"/>
    </inkml:brush>
  </inkml:definitions>
  <inkml:trace contextRef="#ctx0" brushRef="#br0">71808.000000 51208.000000 530,'40.000000'50.000000'104,"0.000000"-7.000000"-17 ,-1.000000-7.000000-17,1.000000-6.000000-16,5.000000-6.000000-11,12.000000-2.000000-6,12.000000-4.000000-6,11.000000-3.000000-6,7.000000-3.000000-9,1.000000-1.000000-13,2.000000-2.000000-14,2.000000-1.000000-12,-10.000000-2.000000-3,-19.000000 1.000000 5,-20.000000-1.000000 6,-20.000000 1.000000 6,-8.000000-1.000000-9,3.000000-2.000000-22,4.000000-2.000000-22,2.000000-1.000000-23</inkml:trace>
</inkml:ink>
</file>

<file path=ppt/ink/ink240.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0-12-28T07:49:38"/>
    </inkml:context>
    <inkml:brush xml:id="br0">
      <inkml:brushProperty name="width" value="0.0215132236480713" units="cm"/>
      <inkml:brushProperty name="height" value="0.0215132236480713" units="cm"/>
      <inkml:brushProperty name="color" value="#00BFF2"/>
      <inkml:brushProperty name="ignorePressure" value="0"/>
    </inkml:brush>
  </inkml:definitions>
  <inkml:trace contextRef="#ctx0" brushRef="#br0">84359.000000 3759.000000 681,'2.000000'-18.000000'-18,"1.000000"4.000000"11 ,4.000000 3.000000 12,1.000000 4.000000 12,3.000000 3.000000 5,1.000000 1.000000-2,1.000000 1.000000-2,1.000000 2.000000-2,1.000000 0.000000-2,-2.000000 0.000000-4,-1.000000 0.000000-3,-2.000000 0.000000-4,0.000000 0.000000-2,-2.000000 2.000000-2,-1.000000 1.000000-1,-2.000000 1.000000-2,0.000000 2.000000-2,-2.000000 1.000000 0,-1.000000 1.000000-2,-1.000000 2.000000-1,-3.000000 0.000000-1,-1.000000 2.000000-1,-4.000000 1.000000-2,-1.000000 2.000000-2,-2.000000-2.000000 0,2.000000-1.000000 2,1.000000-4.000000 3,2.000000-2.000000 1,-2.000000 2.000000 1,-2.000000 5.000000 0,-2.000000 4.000000 0,-3.000000 6.000000-1,1.000000 0.000000 2,2.000000-1.000000 2,2.000000-4.000000 3,3.000000-1.000000 2,4.000000-4.000000 6,6.000000-4.000000 9,7.000000-3.000000 10,6.000000-4.000000 9,1.000000-3.000000 1,-2.000000-1.000000-7,-2.000000-1.000000-7,-3.000000-1.000000-7,-1.000000-1.000000-5,1.000000-1.000000-5,-2.000000 2.000000-3,2.000000-1.000000-4,-3.000000 3.000000-4,-4.000000 9.000000-3,-3.000000 6.000000-4,-5.000000 8.000000-3,-1.000000 4.000000 0,-2.000000 0.000000 3,-1.000000 0.000000 2,-1.000000 0.000000 3,-1.000000-1.000000 2,2.000000-3.000000 0,1.000000-2.000000 1,2.000000-2.000000 0,1.000000-4.000000 4,5.000000-1.000000 7,3.000000-4.000000 8,4.000000-2.000000 8,2.000000-1.000000 2,1.000000 1.000000-4,-2.000000-1.000000-3,2.000000 0.000000-3,-3.000000 0.000000-10,-4.000000 2.000000-13,-3.000000 1.000000-13,-5.000000 1.000000-15,-4.000000 3.000000-3,-6.000000 4.000000 5,-7.000000 3.000000 5,-6.000000 5.000000 7,-2.000000 1.000000 4,-1.000000 0.000000 5,0.000000 0.000000 4,0.000000 0.000000 5,1.000000-2.000000 4,5.000000-4.000000 4,3.000000-3.000000 4,5.000000-4.000000 5,4.000000-4.000000 6,8.000000-2.000000 10,8.000000-2.000000 10,8.000000-2.000000 9,4.000000-4.000000 2,5.000000-4.000000-6,3.000000-3.000000-6,5.000000-5.000000-5,0.000000-1.000000-6,-1.000000 0.000000-6,-1.000000 1.000000-4,-1.000000-1.000000-6,-3.000000 1.000000-4,-4.000000 3.000000-3,-3.000000 2.000000-1,-4.000000 2.000000-4,-1.000000 1.000000 0,3.000000-2.000000 0,2.000000-4.000000 0,2.000000-1.000000 0,1.000000-1.000000-1,-2.000000 3.000000 0,-4.000000 2.000000-1,-1.000000 2.000000-1,-3.000000 2.000000 0,2.000000-2.000000-1,-2.000000-1.000000 1,1.000000-1.000000 0,-2.000000 0.000000-4,-5.000000 3.000000-7,-6.000000 2.000000-7,-5.000000 2.000000-7,-2.000000 4.000000 1,0.000000 1.000000 9,1.000000 4.000000 8,-1.000000 2.000000 9,1.000000 1.000000 7,3.000000-1.000000 2,2.000000 2.000000 3,3.000000-1.000000 3,1.000000 1.000000 5,0.000000 5.000000 3,0.000000 3.000000 6,0.000000 4.000000 4,0.000000 2.000000 1,2.000000 0.000000-3,1.000000 0.000000-2,1.000000 0.000000-2,1.000000-1.000000-4,-2.000000-5.000000-3,-1.000000-3.000000-4,-1.000000-5.000000-3,-1.000000 3.000000-3,2.000000 5.000000 0,1.000000 7.000000-1,2.000000 6.000000-1,-1.000000 1.000000-1,-1.000000-4.000000-1,-1.000000-3.000000-3,-2.000000-5.000000-1,0.000000-1.000000-2,0.000000-2.000000-2,0.000000-1.000000-3,0.000000-1.000000-2,-1.000000-3.000000-2,-5.000000-4.000000-3,-3.000000-3.000000-3,-5.000000-5.000000-2,-1.000000-1.000000-1,-2.000000-2.000000-2,-1.000000-1.000000 0,-2.000000-1.000000-2,0.000000-3.000000 2,1.000000-4.000000 3,-1.000000-3.000000 3,-1.000000-4.000000 3,2.000000-2.000000 4,1.000000 2.000000 5,1.000000 1.000000 3,1.000000 2.000000 5,3.000000 1.000000 4,1.000000 3.000000 3,4.000000 2.000000 5,2.000000 2.000000 4,2.000000 3.000000 1,5.000000-1.000000-2,3.000000 0.000000-2,4.000000 0.000000-1,5.000000-1.000000-8,4.000000-1.000000-12,6.000000-1.000000-12,4.000000-2.000000-12,3.000000 0.000000-5,1.000000-2.000000 1,-1.000000-1.000000 3,-1.000000-2.000000 1,0.000000 1.000000 4,-2.000000 1.000000 3,-4.000000 1.000000 4,-2.000000 1.000000 3</inkml:trace>
</inkml:ink>
</file>

<file path=ppt/ink/ink241.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0-12-28T07:49:39"/>
    </inkml:context>
    <inkml:brush xml:id="br0">
      <inkml:brushProperty name="width" value="0.024566974490881" units="cm"/>
      <inkml:brushProperty name="height" value="0.024566974490881" units="cm"/>
      <inkml:brushProperty name="color" value="#00BFF2"/>
      <inkml:brushProperty name="ignorePressure" value="0"/>
    </inkml:brush>
  </inkml:definitions>
  <inkml:trace contextRef="#ctx0" brushRef="#br0">85359.000000 3640.000000 597,'9.000000'13.000000'31,"-5.000000"9.000000"2 ,-3.000000 6.000000 0,-4.000000 9.000000 1,-2.000000 3.000000-1,-1.000000 2.000000 0,1.000000 1.000000-2,1.000000 1.000000 0,-1.000000-2.000000-4,2.000000-9.000000-5,1.000000-6.000000-6,2.000000-9.000000-5,-1.000000 3.000000-3,-1.000000 8.000000 1,-1.000000 12.000000 0,-2.000000 9.000000 0,1.000000 1.000000 0,1.000000-7.000000 0,1.000000-8.000000-2,2.000000-8.000000 0,1.000000-3.000000-6,5.000000-2.000000-12,3.000000-1.000000-10,5.000000-1.000000-12,1.000000-4.000000-4,2.000000-4.000000-1,1.000000-6.000000 1,2.000000-5.000000 0,0.000000-2.000000 2,-1.000000 0.000000 2,1.000000 0.000000 3,1.000000 0.000000 2,0.000000 0.000000 2,3.000000 0.000000-1,2.000000 0.000000 0,3.000000 0.000000-1,-2.000000 0.000000 2,-4.000000 0.000000 5,-6.000000 0.000000 5,-5.000000 0.000000 5</inkml:trace>
</inkml:ink>
</file>

<file path=ppt/ink/ink242.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0-12-28T07:49:39"/>
    </inkml:context>
    <inkml:brush xml:id="br0">
      <inkml:brushProperty name="width" value="0.0212134439498186" units="cm"/>
      <inkml:brushProperty name="height" value="0.0212134439498186" units="cm"/>
      <inkml:brushProperty name="color" value="#00BFF2"/>
      <inkml:brushProperty name="ignorePressure" value="0"/>
    </inkml:brush>
  </inkml:definitions>
  <inkml:trace contextRef="#ctx0" brushRef="#br0">85520.000000 3979.000000 691,'-10.000000'14.000000'33,"2.000000"5.000000"1 ,1.000000 7.000000 1,2.000000 6.000000 2,0.000000 5.000000-2,-1.000000 6.000000-2,2.000000 4.000000-3,-1.000000 6.000000-2,-1.000000 0.000000-6,-1.000000-2.000000-7,-1.000000-2.000000-8,-1.000000-2.000000-9,-1.000000-6.000000-3,0.000000-5.000000-2,-1.000000-7.000000-1,2.000000-6.000000 0,-2.000000-4.000000-7,2.000000-5.000000-10,-2.000000-3.000000-12,1.000000-5.000000-10,1.000000-1.000000-4,1.000000 1.000000 2,1.000000-1.000000 2,1.000000 0.000000 2</inkml:trace>
</inkml:ink>
</file>

<file path=ppt/ink/ink243.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0-12-28T07:49:39"/>
    </inkml:context>
    <inkml:brush xml:id="br0">
      <inkml:brushProperty name="width" value="0.0192203614860773" units="cm"/>
      <inkml:brushProperty name="height" value="0.0192203614860773" units="cm"/>
      <inkml:brushProperty name="color" value="#00BFF2"/>
      <inkml:brushProperty name="ignorePressure" value="0"/>
    </inkml:brush>
  </inkml:definitions>
  <inkml:trace contextRef="#ctx0" brushRef="#br0">85140.000000 4040.000000 763,'9.000000'-9.000000'3,"2.000000"3.000000"9 ,-2.000000 2.000000 8,1.000000 3.000000 7,2.000000 0.000000 4,4.000000-1.000000-1,3.000000-1.000000 0,5.000000-2.000000-1,1.000000 1.000000-4,2.000000-1.000000-8,1.000000 0.000000-8,1.000000 0.000000-7,3.000000-2.000000-4,4.000000-1.000000 1,3.000000-4.000000 3,4.000000-1.000000 1,-2.000000-1.000000-11,-9.000000 3.000000-22,-9.000000 2.000000-22,-8.000000 2.000000-23</inkml:trace>
</inkml:ink>
</file>

<file path=ppt/ink/ink244.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0-12-28T07:49:39"/>
    </inkml:context>
    <inkml:brush xml:id="br0">
      <inkml:brushProperty name="width" value="0.024563716724515" units="cm"/>
      <inkml:brushProperty name="height" value="0.024563716724515" units="cm"/>
      <inkml:brushProperty name="color" value="#00BFF2"/>
      <inkml:brushProperty name="ignorePressure" value="0"/>
    </inkml:brush>
  </inkml:definitions>
  <inkml:trace contextRef="#ctx0" brushRef="#br0">85859.000000 3579.000000 597,'12.000000'-9.000000'3,"1.000000"-2.000000"2 ,4.000000 2.000000 2,2.000000-1.000000 2,0.000000 1.000000 0,-1.000000 3.000000-2,-1.000000 2.000000-1,-1.000000 3.000000-2,-2.000000 1.000000 0,-1.000000 2.000000 0,-1.000000 1.000000 0,-1.000000 1.000000 0,-2.000000 3.000000 2,-1.000000 4.000000 1,-1.000000 3.000000 4,-1.000000 4.000000 2,-2.000000 3.000000 2,-1.000000 1.000000 3,-1.000000 1.000000 2,-2.000000 2.000000 3,0.000000-2.000000-1,0.000000-4.000000-2,0.000000-3.000000-2,0.000000-4.000000-3,1.000000 2.000000-1,1.000000 9.000000 1,1.000000 9.000000 2,2.000000 9.000000 1,0.000000 7.000000-1,2.000000 6.000000 0,1.000000 7.000000-2,2.000000 5.000000-2,-1.000000 3.000000-2,-1.000000-5.000000-3,-1.000000-3.000000-4,-1.000000-5.000000-5,-2.000000-4.000000-1,-1.000000-6.000000 0,-1.000000-7.000000-2,-2.000000-5.000000 1,0.000000-6.000000-3,-2.000000-4.000000-3,-1.000000-3.000000-3,-1.000000-4.000000-3,-3.000000-4.000000-4,-2.000000-4.000000-2,-2.000000-3.000000-4,-3.000000-4.000000-2,-1.000000-4.000000-2,-2.000000-4.000000 0,-1.000000-3.000000-2,-1.000000-4.000000 0,-3.000000-4.000000 1,-4.000000-1.000000 2,-3.000000-4.000000 3,-5.000000-2.000000 2,1.000000-1.000000 1,2.000000 0.000000 2,2.000000 0.000000 1,2.000000 0.000000 1,3.000000 0.000000 4,1.000000-2.000000 8,1.000000-1.000000 7,2.000000-1.000000 7,2.000000 1.000000 5,6.000000 6.000000-1,4.000000 4.000000 0,5.000000 6.000000-1,4.000000 2.000000 1,1.000000 2.000000 0,1.000000 1.000000 1,2.000000 2.000000 0,3.000000-2.000000 1,6.000000-4.000000 1,7.000000-3.000000 1,5.000000-4.000000 0,2.000000-1.000000 0,-6.000000 5.000000-1,-4.000000 3.000000-2,-5.000000 5.000000-2,3.000000-2.000000 1,13.000000-4.000000 3,12.000000-6.000000 1,12.000000-5.000000 3,7.000000-2.000000-2,-2.000000 0.000000-6,-1.000000 0.000000-5,-2.000000 0.000000-7,-5.000000 3.000000-3,-12.000000 4.000000 1,-11.000000 6.000000 1,-11.000000 5.000000-1,-6.000000 1.000000-8,2.000000-1.000000-19,1.000000-1.000000-18,2.000000-1.000000-18</inkml:trace>
</inkml:ink>
</file>

<file path=ppt/ink/ink25.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0-12-28T07:35:07"/>
    </inkml:context>
    <inkml:brush xml:id="br0">
      <inkml:brushProperty name="width" value="0.0251883566379547" units="cm"/>
      <inkml:brushProperty name="height" value="0.0251883566379547" units="cm"/>
      <inkml:brushProperty name="color" value="#00BFF2"/>
      <inkml:brushProperty name="ignorePressure" value="0"/>
    </inkml:brush>
  </inkml:definitions>
  <inkml:trace contextRef="#ctx0" brushRef="#br0">73579.000000 50653.000000 582,'14.000000'-24.000000'-12,"1.000000"5.000000"0 ,3.000000 5.000000 1,1.000000 5.000000 0,3.000000 3.000000 8,5.000000 2.000000 15,6.000000 2.000000 14,4.000000 1.000000 14,0.000000 4.000000 5,-5.000000 7.000000-8,-5.000000 7.000000-6,-4.000000 6.000000-7,-5.000000 7.000000-5,-3.000000 9.000000-3,-4.000000 8.000000-1,-3.000000 9.000000-3,-3.000000 6.000000 0,-6.000000 8.000000 2,-5.000000 6.000000 1,-5.000000 6.000000 1,-2.000000 1.000000-1,0.000000-7.000000-2,0.000000-7.000000-3,-1.000000-6.000000-2,2.000000-9.000000-2,1.000000-12.000000 1,2.000000-12.000000 0,2.000000-11.000000 1,-1.000000-3.000000 1,-1.000000 5.000000 2,-1.000000 4.000000 2,-3.000000 6.000000 1,-1.000000 0.000000-3,-2.000000-3.000000-11,-1.000000-3.000000-9,-2.000000-4.000000-10,0.000000-3.000000-8,2.000000-6.000000-7,1.000000-4.000000-7,2.000000-6.000000-7,2.000000-4.000000-2,1.000000-6.000000 6,2.000000-4.000000 3,1.000000-6.000000 5,2.000000-1.000000 3,-1.000000 2.000000 2,1.000000 1.000000 0,-1.000000 2.000000 2</inkml:trace>
</inkml:ink>
</file>

<file path=ppt/ink/ink26.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0-12-28T07:35:07"/>
    </inkml:context>
    <inkml:brush xml:id="br0">
      <inkml:brushProperty name="width" value="0.0213039740920067" units="cm"/>
      <inkml:brushProperty name="height" value="0.0213039740920067" units="cm"/>
      <inkml:brushProperty name="color" value="#00BFF2"/>
      <inkml:brushProperty name="ignorePressure" value="0"/>
    </inkml:brush>
  </inkml:definitions>
  <inkml:trace contextRef="#ctx0" brushRef="#br0">73737.000000 50151.000000 688,'14.000000'-22.000000'11,"2.000000"8.000000"21 ,1.000000 8.000000 21,2.000000 9.000000 22,1.000000 6.000000-3,0.000000 5.000000-25,0.000000 5.000000-26,0.000000 5.000000-25</inkml:trace>
</inkml:ink>
</file>

<file path=ppt/ink/ink27.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0-12-28T07:35:08"/>
    </inkml:context>
    <inkml:brush xml:id="br0">
      <inkml:brushProperty name="width" value="0.0288078933954239" units="cm"/>
      <inkml:brushProperty name="height" value="0.0288078933954239" units="cm"/>
      <inkml:brushProperty name="color" value="#00BFF2"/>
      <inkml:brushProperty name="ignorePressure" value="0"/>
    </inkml:brush>
  </inkml:definitions>
  <inkml:trace contextRef="#ctx0" brushRef="#br0">75270.000000 50680.000000 509,'-4.000000'76.000000'12,"-5.000000"-4.000000"5 ,-8.000000-5.000000 4,-6.000000-5.000000 4,-5.000000-2.000000 3,-3.000000 2.000000 1,-4.000000 2.000000 2,-3.000000 1.000000 0,0.000000-3.000000 0,3.000000-8.000000-3,4.000000-9.000000-3,3.000000-8.000000-2,3.000000-7.000000-5,3.000000-7.000000-4,4.000000-6.000000-6,3.000000-7.000000-5,2.000000-6.000000-6,0.000000-5.000000-7,0.000000-5.000000-6,0.000000-5.000000-6,0.000000-4.000000-3,2.000000-6.000000 3,2.000000-5.000000 2,2.000000-4.000000 3,1.000000-1.000000 1,2.000000 6.000000-1,2.000000 4.000000 0,1.000000 5.000000 0,1.000000-4.000000-1,0.000000-16.000000 0,0.000000-14.000000-2,0.000000-15.000000 0,1.000000-7.000000 1,1.000000 2.000000 5,2.000000 1.000000 5,2.000000 2.000000 5,4.000000 5.000000 5,6.000000 9.000000 3,8.000000 7.000000 4,5.000000 9.000000 4,9.000000 3.000000 2,10.000000-1.000000 2,10.000000-2.000000 0,10.000000-2.000000 2,3.000000 2.000000 0,-4.000000 8.000000 1,-2.000000 6.000000 2,-4.000000 6.000000 1,-2.000000 7.000000 0,-3.000000 7.000000-1,0.000000 6.000000-1,-3.000000 7.000000-1,-3.000000 7.000000-1,-7.000000 9.000000 1,-7.000000 8.000000-2,-6.000000 8.000000 0,-6.000000 6.000000 0,-5.000000 3.000000 0,-5.000000 3.000000 0,-5.000000 4.000000 1,-3.000000-3.000000-3,-2.000000-11.000000-3,-2.000000-9.000000-3,-1.000000-10.000000-3,-2.000000 2.000000-1,-4.000000 15.000000 1,-4.000000 15.000000 2,-2.000000 15.000000 1,-2.000000 3.000000-2,3.000000-8.000000-4,1.000000-8.000000-5,1.000000-9.000000-5,2.000000-7.000000-5,-1.000000-7.000000-6,0.000000-6.000000-7,1.000000-7.000000-5,-2.000000-6.000000-8,-1.000000-4.000000-7,-1.000000-6.000000-8,-3.000000-4.000000-7,1.000000-4.000000-1,1.000000-2.000000 6,2.000000-1.000000 6,2.000000-1.000000 7</inkml:trace>
</inkml:ink>
</file>

<file path=ppt/ink/ink28.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0-12-28T07:35:09"/>
    </inkml:context>
    <inkml:brush xml:id="br0">
      <inkml:brushProperty name="width" value="0.0265748836100101" units="cm"/>
      <inkml:brushProperty name="height" value="0.0265748836100101" units="cm"/>
      <inkml:brushProperty name="color" value="#00BFF2"/>
      <inkml:brushProperty name="ignorePressure" value="0"/>
    </inkml:brush>
  </inkml:definitions>
  <inkml:trace contextRef="#ctx0" brushRef="#br0">76380.000000 50151.000000 551,'41.000000'-48.000000'17,"3.000000"10.000000"11 ,4.000000 10.000000 12,4.000000 10.000000 11,-3.000000 7.000000 2,-6.000000 2.000000-11,-7.000000 4.000000-9,-6.000000 4.000000-9,3.000000 0.000000-6,13.000000-2.000000 0,14.000000-1.000000-1,13.000000-2.000000 0,-2.000000 1.000000-2,-14.000000 1.000000-4,-15.000000 1.000000-3,-14.000000 2.000000-3,-3.000000 1.000000-2,12.000000 0.000000 2,12.000000 0.000000 1,11.000000 0.000000 1,1.000000 0.000000 1,-13.000000 0.000000-1,-10.000000 0.000000 1,-13.000000 0.000000 0,-5.000000-1.000000-15,0.000000-1.000000-28,0.000000-2.000000-28,-1.000000-2.000000-29,-2.000000-1.000000-5,-7.000000 1.000000 18,-7.000000-1.000000 17,-6.000000 1.000000 19</inkml:trace>
</inkml:ink>
</file>

<file path=ppt/ink/ink29.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0-12-28T07:35:09"/>
    </inkml:context>
    <inkml:brush xml:id="br0">
      <inkml:brushProperty name="width" value="0.0288514271378517" units="cm"/>
      <inkml:brushProperty name="height" value="0.0288514271378517" units="cm"/>
      <inkml:brushProperty name="color" value="#00BFF2"/>
      <inkml:brushProperty name="ignorePressure" value="0"/>
    </inkml:brush>
  </inkml:definitions>
  <inkml:trace contextRef="#ctx0" brushRef="#br0">77146.000000 49728.000000 508,'-3.000000'32.000000'56,"-4.000000"9.000000"-8 ,-5.000000 10.000000-8,-6.000000 10.000000-8,-2.000000 5.000000-4,-3.000000 0.000000-1,-1.000000 1.000000 1,-1.000000-1.000000-1,0.000000-4.000000-5,4.000000-5.000000-8,2.000000-8.000000-10,5.000000-6.000000-10,2.000000-6.000000-8,4.000000-5.000000-8,3.000000-4.000000-7,3.000000-6.000000-9,4.000000-5.000000-5,3.000000-4.000000-2,3.000000-6.000000-3,4.000000-4.000000-2,-1.000000-2.000000 6,-3.000000 4.000000 15,-3.000000 3.000000 15,-3.000000 4.000000 14,-3.000000 7.000000 14,-1.000000 12.000000 10,-2.000000 11.000000 11,-2.000000 11.000000 10,0.000000 3.000000 3,2.000000-9.000000-8,1.000000-9.000000-5,3.000000-7.000000-8,-2.000000 4.000000-2,-3.000000 16.000000 2,-3.000000 17.000000 2,-4.000000 16.000000 2,-1.000000 3.000000-2,0.000000-9.000000-5,-1.000000-10.000000-6,1.000000-10.000000-5,2.000000-11.000000-10,6.000000-9.000000-16,4.000000-10.000000-16,5.000000-9.000000-14,3.000000-13.000000-9,2.000000-12.000000-1,2.000000-14.000000 1,2.000000-13.000000-1,-2.000000-9.000000 3,-3.000000-5.000000 7,-3.000000-5.000000 7,-3.000000-5.000000 6,-2.000000-4.000000 6,0.000000-1.000000 5,0.000000-1.000000 6,0.000000-2.000000 5,1.000000 1.000000 4,1.000000 5.000000 5,3.000000 6.000000 4,0.000000 4.000000 5,2.000000 7.000000 1,0.000000 8.000000-2,-1.000000 8.000000 0,1.000000 9.000000-2,1.000000 3.000000 3,4.000000-2.000000 5,2.000000-1.000000 5,5.000000-2.000000 6,1.000000-1.000000 4,2.000000 0.000000 0,2.000000 1.000000 0,2.000000-1.000000 1,0.000000 2.000000-2,1.000000 3.000000-3,-1.000000 3.000000-4,1.000000 4.000000-4,-2.000000 1.000000-3,-4.000000 1.000000-2,-3.000000-1.000000-2,-3.000000 0.000000-3,-2.000000 3.000000 0,0.000000 2.000000 0,1.000000 4.000000 2,-1.000000 2.000000 2,0.000000 5.000000-2,0.000000 2.000000-1,0.000000 4.000000-3,1.000000 3.000000-1,-2.000000 5.000000-2,-1.000000 7.000000 3,-2.000000 7.000000 1,-2.000000 5.000000 1,-1.000000 5.000000 1,-2.000000-1.000000 2,-1.000000 0.000000 2,-2.000000 0.000000 0,-1.000000 3.000000 2,0.000000 5.000000-1,0.000000 4.000000 0,0.000000 6.000000 0,-1.000000 0.000000-2,-2.000000-2.000000-5,-1.000000-5.000000-5,-2.000000-2.000000-4,1.000000-6.000000-9,0.000000-9.000000-11,3.000000-8.000000-11,1.000000-8.000000-11</inkml:trace>
</inkml:ink>
</file>

<file path=ppt/ink/ink3.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0-12-28T07:34:48"/>
    </inkml:context>
    <inkml:brush xml:id="br0">
      <inkml:brushProperty name="width" value="0.0248683374375105" units="cm"/>
      <inkml:brushProperty name="height" value="0.0248683374375105" units="cm"/>
      <inkml:brushProperty name="color" value="#00BFF2"/>
      <inkml:brushProperty name="ignorePressure" value="0"/>
    </inkml:brush>
  </inkml:definitions>
  <inkml:trace contextRef="#ctx0" brushRef="#br0">72112.000000 21666.000000 589,'0.000000'-58.000000'1,"0.000000"8.000000"1 ,0.000000 7.000000 0,0.000000 8.000000 2,1.000000 9.000000 6,2.000000 9.000000 9,2.000000 10.000000 10,2.000000 10.000000 9,0.000000 13.000000 3,1.000000 15.000000-3,0.000000 15.000000-5,0.000000 17.000000-3,-1.000000 6.000000-4,1.000000 1.000000-4,0.000000 0.000000-2,0.000000 0.000000-4,-1.000000-7.000000-1,-3.000000-14.000000-2,-1.000000-13.000000 0,-2.000000-13.000000-1,-1.000000-1.000000-2,0.000000 14.000000-2,0.000000 13.000000-3,0.000000 14.000000-2,0.000000 5.000000-7,0.000000-4.000000-15,0.000000-4.000000-14,0.000000-3.000000-14,1.000000-8.000000-6,2.000000-9.000000-1,2.000000-10.000000 1,2.000000-10.000000 1</inkml:trace>
</inkml:ink>
</file>

<file path=ppt/ink/ink30.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0-12-28T07:35:09"/>
    </inkml:context>
    <inkml:brush xml:id="br0">
      <inkml:brushProperty name="width" value="0.0163370613008738" units="cm"/>
      <inkml:brushProperty name="height" value="0.0163370613008738" units="cm"/>
      <inkml:brushProperty name="color" value="#00BFF2"/>
      <inkml:brushProperty name="ignorePressure" value="0"/>
    </inkml:brush>
  </inkml:definitions>
  <inkml:trace contextRef="#ctx0" brushRef="#br0">77119.000000 50600.000000 897,'49.000000'12.000000'36,"-8.000000"-4.000000"-8 ,-9.000000-3.000000-6,-8.000000-3.000000-8,-5.000000-1.000000-11,-2.000000 4.000000-16,-1.000000 4.000000-14,-2.000000 2.000000-15</inkml:trace>
</inkml:ink>
</file>

<file path=ppt/ink/ink31.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0-12-28T07:35:10"/>
    </inkml:context>
    <inkml:brush xml:id="br0">
      <inkml:brushProperty name="width" value="0.0281714145094156" units="cm"/>
      <inkml:brushProperty name="height" value="0.0281714145094156" units="cm"/>
      <inkml:brushProperty name="color" value="#00BFF2"/>
      <inkml:brushProperty name="ignorePressure" value="0"/>
    </inkml:brush>
  </inkml:definitions>
  <inkml:trace contextRef="#ctx0" brushRef="#br0">77172.000000 50891.000000 520,'-36.000000'36.000000'0,"6.000000"-9.000000"0 ,7.000000-8.000000 0,7.000000-8.000000 0,7.000000-5.000000 4,8.000000 1.000000 9,8.000000-1.000000 8,9.000000 1.000000 8,4.000000-1.000000 1,3.000000-2.000000-5,1.000000-2.000000-6,1.000000-1.000000-7,0.000000 0.000000-4,-3.000000 1.000000-5,-4.000000 3.000000-5,-3.000000 0.000000-4,-5.000000 3.000000-2,-4.000000 1.000000 0,-5.000000 2.000000 2,-5.000000 1.000000 0,-4.000000 1.000000 0,-1.000000 0.000000 1,-1.000000 1.000000 1,-3.000000-1.000000 0,-2.000000 1.000000 0,-3.000000 2.000000 0,-3.000000 1.000000 0,-4.000000 2.000000 1,1.000000-1.000000 0,5.000000-3.000000 1,5.000000-3.000000 2,5.000000-4.000000 0,4.000000-2.000000 1,3.000000 1.000000 4,4.000000 0.000000 2,3.000000-1.000000 3,4.000000 1.000000 0,5.000000-1.000000-1,5.000000 1.000000-2,5.000000 0.000000-2,2.000000-2.000000-2,1.000000 0.000000-3,-1.000000-3.000000-3,1.000000-1.000000-3,-8.000000 1.000000-4,-12.000000 6.000000-7,-14.000000 4.000000-5,-12.000000 5.000000-8,-14.000000 4.000000 0,-10.000000 1.000000 5,-13.000000 2.000000 5,-11.000000 2.000000 4,1.000000-1.000000 4,10.000000-4.000000 3,12.000000-3.000000 3,12.000000-3.000000 3,2.000000-1.000000 1,-6.000000 2.000000-1,-7.000000 1.000000 1,-6.000000 2.000000 0,0.000000-1.000000 0,9.000000-3.000000 4,7.000000-3.000000 2,9.000000-4.000000 2,4.000000 0.000000 2,-3.000000 4.000000 0,-1.000000 3.000000 0,-1.000000 3.000000 0,1.000000 0.000000 6,5.000000-3.000000 12,5.000000-3.000000 11,5.000000-4.000000 12,8.000000-2.000000 6,12.000000-2.000000-1,11.000000-2.000000 1,12.000000-1.000000-1,10.000000-2.000000-5,8.000000-1.000000-10,8.000000-2.000000-10,8.000000-2.000000-10,8.000000-1.000000-7,4.000000 1.000000-3,5.000000-1.000000-4,5.000000 0.000000-4,0.000000 2.000000-1,-5.000000 0.000000 0,-5.000000 3.000000 1,-5.000000 1.000000 1,-6.000000 0.000000-9,-6.000000-1.000000-17,-7.000000-2.000000-16,-6.000000-2.000000-17,-8.000000 0.000000-6,-8.000000 2.000000 7,-9.000000 2.000000 6,-7.000000 1.000000 5,-4.000000 0.000000 5,2.000000-2.000000 0,1.000000-1.000000 2,2.000000-1.000000 1</inkml:trace>
</inkml:ink>
</file>

<file path=ppt/ink/ink32.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0-12-28T07:35:11"/>
    </inkml:context>
    <inkml:brush xml:id="br0">
      <inkml:brushProperty name="width" value="0.0264230500906706" units="cm"/>
      <inkml:brushProperty name="height" value="0.0264230500906706" units="cm"/>
      <inkml:brushProperty name="color" value="#00BFF2"/>
      <inkml:brushProperty name="ignorePressure" value="0"/>
    </inkml:brush>
  </inkml:definitions>
  <inkml:trace contextRef="#ctx0" brushRef="#br0">78493.000000 49993.000000 555,'12.000000'26.000000'8,"-4.000000"0.000000"0 ,-3.000000 1.000000-1,-3.000000-1.000000 1,-1.000000 5.000000 1,1.000000 8.000000 3,2.000000 8.000000 5,2.000000 8.000000 3,0.000000 13.000000 4,-2.000000 16.000000 2,-2.000000 17.000000 4,-1.000000 16.000000 3,-2.000000 7.000000 2,-4.000000-4.000000-1,-4.000000-2.000000 0,-2.000000-4.000000 0,-1.000000-9.000000-4,4.000000-12.000000-3,3.000000-14.000000-6,3.000000-13.000000-5,2.000000-11.000000-6,0.000000-7.000000-8,1.000000-10.000000-8,-2.000000-7.000000-8,0.000000-9.000000-11,-4.000000-8.000000-14,-3.000000-8.000000-15,-4.000000-8.000000-14,0.000000-6.000000-1,1.000000-1.000000 11,2.000000-2.000000 10,1.000000-1.000000 12,2.000000 0.000000 7,-1.000000 1.000000 4,1.000000 2.000000 4,-1.000000 1.000000 5,0.000000 0.000000 2,-2.000000-4.000000 2,-2.000000-2.000000 1,-2.000000-5.000000 2</inkml:trace>
</inkml:ink>
</file>

<file path=ppt/ink/ink33.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0-12-28T07:35:11"/>
    </inkml:context>
    <inkml:brush xml:id="br0">
      <inkml:brushProperty name="width" value="0.0225942302495241" units="cm"/>
      <inkml:brushProperty name="height" value="0.0225942302495241" units="cm"/>
      <inkml:brushProperty name="color" value="#00BFF2"/>
      <inkml:brushProperty name="ignorePressure" value="0"/>
    </inkml:brush>
  </inkml:definitions>
  <inkml:trace contextRef="#ctx0" brushRef="#br0">78071.000000 50442.000000 649,'27.000000'-13.000000'46,"2.000000"3.000000"-3 ,1.000000 1.000000-3,3.000000 1.000000-4,0.000000 2.000000-2,3.000000-1.000000-2,1.000000 0.000000-1,2.000000 1.000000-3,1.000000-1.000000-3,-1.000000 1.000000-6,1.000000-1.000000-8,-1.000000 0.000000-5,0.000000 2.000000-10,-2.000000 0.000000-11,-1.000000 3.000000-11,-2.000000 1.000000-11</inkml:trace>
</inkml:ink>
</file>

<file path=ppt/ink/ink34.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0-12-28T07:35:11"/>
    </inkml:context>
    <inkml:brush xml:id="br0">
      <inkml:brushProperty name="width" value="0.0229231789708138" units="cm"/>
      <inkml:brushProperty name="height" value="0.0229231789708138" units="cm"/>
      <inkml:brushProperty name="color" value="#00BFF2"/>
      <inkml:brushProperty name="ignorePressure" value="0"/>
    </inkml:brush>
  </inkml:definitions>
  <inkml:trace contextRef="#ctx0" brushRef="#br0">77886.000000 50865.000000 639,'-18.000000'0.000000'9,"19.000000"0.000000"19 ,18.000000 0.000000 17,18.000000 0.000000 19,5.000000 0.000000 1,-8.000000 0.000000-13,-8.000000 0.000000-15,-9.000000 0.000000-14,3.000000-1.000000-9,13.000000-2.000000-3,13.000000-1.000000-3,14.000000-2.000000-3,6.000000-3.000000-9,0.000000-5.000000-11,0.000000-5.000000-13,0.000000-5.000000-12,-6.000000 0.000000-10,-14.000000 2.000000-4,-13.000000 4.000000-5,-13.000000 3.000000-6</inkml:trace>
</inkml:ink>
</file>

<file path=ppt/ink/ink35.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0-12-28T07:35:11"/>
    </inkml:context>
    <inkml:brush xml:id="br0">
      <inkml:brushProperty name="width" value="0.0214399043470621" units="cm"/>
      <inkml:brushProperty name="height" value="0.0214399043470621" units="cm"/>
      <inkml:brushProperty name="color" value="#00BFF2"/>
      <inkml:brushProperty name="ignorePressure" value="0"/>
    </inkml:brush>
  </inkml:definitions>
  <inkml:trace contextRef="#ctx0" brushRef="#br0">79154.000000 49570.000000 684,'-23.000000'2.000000'54,"6.000000"2.000000"-2 ,7.000000 5.000000-4,7.000000 2.000000-2,6.000000 3.000000-6,7.000000-1.000000-8,7.000000 0.000000-9,6.000000 0.000000-8,2.000000 0.000000-10,-4.000000-3.000000-11,-3.000000-1.000000-12,-3.000000-1.000000-12,-1.000000-2.000000-10,-1.000000 1.000000-9,0.000000 0.000000-9,0.000000-1.000000-9</inkml:trace>
</inkml:ink>
</file>

<file path=ppt/ink/ink36.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0-12-28T07:35:11"/>
    </inkml:context>
    <inkml:brush xml:id="br0">
      <inkml:brushProperty name="width" value="0.025350334122777" units="cm"/>
      <inkml:brushProperty name="height" value="0.025350334122777" units="cm"/>
      <inkml:brushProperty name="color" value="#00BFF2"/>
      <inkml:brushProperty name="ignorePressure" value="0"/>
    </inkml:brush>
  </inkml:definitions>
  <inkml:trace contextRef="#ctx0" brushRef="#br0">78678.000000 49993.000000 578,'69.000000'-1.000000'94,"4.000000"-2.000000"-14 ,6.000000-1.000000-15,4.000000-2.000000-15,1.000000 0.000000-10,-6.000000-1.000000-7,-4.000000 1.000000-6,-6.000000-1.000000-6,-7.000000 0.000000-9,-10.000000 1.000000-14,-9.000000-1.000000-14,-11.000000 1.000000-12</inkml:trace>
</inkml:ink>
</file>

<file path=ppt/ink/ink37.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0-12-28T07:35:11"/>
    </inkml:context>
    <inkml:brush xml:id="br0">
      <inkml:brushProperty name="width" value="0.0180996246635914" units="cm"/>
      <inkml:brushProperty name="height" value="0.0180996246635914" units="cm"/>
      <inkml:brushProperty name="color" value="#00BFF2"/>
      <inkml:brushProperty name="ignorePressure" value="0"/>
    </inkml:brush>
  </inkml:definitions>
  <inkml:trace contextRef="#ctx0" brushRef="#br0">78863.000000 50151.000000 810,'25.000000'24.000000'4,"-3.000000"-5.000000"9 ,-4.000000-5.000000 9,-3.000000-5.000000 9,0.000000-2.000000 2,6.000000-1.000000-4,5.000000 1.000000-4,4.000000 0.000000-5,1.000000-2.000000-8,-6.000000 0.000000-12,-4.000000-3.000000-12,-5.000000-1.000000-13,-2.000000-1.000000-9,1.000000 0.000000-7,3.000000 0.000000-6,1.000000 0.000000-7</inkml:trace>
</inkml:ink>
</file>

<file path=ppt/ink/ink38.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0-12-28T07:35:12"/>
    </inkml:context>
    <inkml:brush xml:id="br0">
      <inkml:brushProperty name="width" value="0.0265066139400005" units="cm"/>
      <inkml:brushProperty name="height" value="0.0265066139400005" units="cm"/>
      <inkml:brushProperty name="color" value="#00BFF2"/>
      <inkml:brushProperty name="ignorePressure" value="0"/>
    </inkml:brush>
  </inkml:definitions>
  <inkml:trace contextRef="#ctx0" brushRef="#br0">79524.000000 50125.000000 553,'-15.000000'13.000000'2,"-3.000000"0.000000"6 ,-3.000000 0.000000 6,-4.000000 1.000000 4,-3.000000 0.000000 3,-4.000000 5.000000 0,-2.000000 2.000000-1,-4.000000 4.000000 0,-2.000000 0.000000-2,0.000000-1.000000-1,1.000000-1.000000-2,-1.000000-3.000000-2,-1.000000 1.000000-7,-4.000000 1.000000-10,-3.000000 2.000000-10,-3.000000 2.000000-11,3.000000-3.000000-3,10.000000-7.000000 5,10.000000-6.000000 3,10.000000-6.000000 5,3.000000-3.000000 4,-3.000000 4.000000 2,-3.000000 4.000000 4,-4.000000 2.000000 3,6.000000 1.000000 10,15.000000-1.000000 18,14.000000-2.000000 17,16.000000-1.000000 17,10.000000-2.000000 3,7.000000-2.000000-13,7.000000-2.000000-12,6.000000-1.000000-14,4.000000-4.000000-8,2.000000-4.000000-4,2.000000-5.000000-6,1.000000-6.000000-4,-2.000000-1.000000-6,-7.000000 2.000000-6,-7.000000 1.000000-8,-6.000000 2.000000-6,-6.000000 3.000000-4,-8.000000 2.000000-3,-5.000000 4.000000-1,-8.000000 4.000000-2,-7.000000 3.000000 1,-8.000000 6.000000 2,-9.000000 4.000000 4,-7.000000 5.000000 3,-3.000000 2.000000 5,3.000000-1.000000 7,3.000000-2.000000 7,4.000000-2.000000 7,-2.000000 1.000000 4,-7.000000 6.000000 1,-6.000000 4.000000 0,-6.000000 6.000000 0,-4.000000 3.000000 4,3.000000 1.000000 5,1.000000 3.000000 7,2.000000 0.000000 6,2.000000 2.000000 3,4.000000 0.000000-2,2.000000-1.000000 0,5.000000 1.000000-1,0.000000-2.000000-2,1.000000-3.000000-2,0.000000-4.000000-3,0.000000-3.000000-2,-1.000000-2.000000-2,1.000000 1.000000-3,0.000000-1.000000-2,0.000000 1.000000-3,1.000000-1.000000-2,4.000000 1.000000-4,3.000000-1.000000-2,3.000000 0.000000-2,5.000000-1.000000-2,4.000000-3.000000-1,6.000000-4.000000 1,4.000000-3.000000 0,3.000000-3.000000-1,0.000000-1.000000 0,-1.000000-2.000000 0,1.000000-2.000000 0,3.000000 0.000000 0,4.000000 0.000000 2,5.000000-1.000000 2,5.000000 1.000000 2,4.000000-1.000000-3,1.000000-2.000000-8,2.000000-2.000000-8,1.000000-1.000000-8,-2.000000-1.000000-6,-7.000000 0.000000-4,-6.000000 0.000000-5,-7.000000 0.000000-3,-5.000000-2.000000-3,-3.000000-3.000000-3,-3.000000-3.000000-3,-4.000000-3.000000-2</inkml:trace>
</inkml:ink>
</file>

<file path=ppt/ink/ink39.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0-12-28T07:35:12"/>
    </inkml:context>
    <inkml:brush xml:id="br0">
      <inkml:brushProperty name="width" value="0.0280303508043289" units="cm"/>
      <inkml:brushProperty name="height" value="0.0280303508043289" units="cm"/>
      <inkml:brushProperty name="color" value="#00BFF2"/>
      <inkml:brushProperty name="ignorePressure" value="0"/>
    </inkml:brush>
  </inkml:definitions>
  <inkml:trace contextRef="#ctx0" brushRef="#br0">79524.000000 50812.000000 523,'-24.000000'26.000000'39,"5.000000"1.000000"1 ,5.000000-1.000000 0,5.000000 0.000000 0,1.000000 6.000000 1,-4.000000 9.000000 2,-3.000000 10.000000 0,-3.000000 10.000000 1,-3.000000 2.000000-3,-1.000000-7.000000-5,-2.000000-6.000000-6,-1.000000-7.000000-5,-1.000000-6.000000-11,2.000000-5.000000-13,2.000000-5.000000-15,1.000000-4.000000-14,-1.000000-3.000000-11,-5.000000-1.000000-9,-6.000000 1.000000-10,-4.000000 0.000000-8,0.000000-2.000000-2,5.000000-3.000000 8,5.000000-3.000000 8,4.000000-4.000000 6</inkml:trace>
</inkml:ink>
</file>

<file path=ppt/ink/ink4.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0-12-28T07:34:48"/>
    </inkml:context>
    <inkml:brush xml:id="br0">
      <inkml:brushProperty name="width" value="0.0263460259884596" units="cm"/>
      <inkml:brushProperty name="height" value="0.0263460259884596" units="cm"/>
      <inkml:brushProperty name="color" value="#00BFF2"/>
      <inkml:brushProperty name="ignorePressure" value="0"/>
    </inkml:brush>
  </inkml:definitions>
  <inkml:trace contextRef="#ctx0" brushRef="#br0">72485.000000 21852.000000 556,'13.000000'16.000000'54,"-3.000000"-1.000000"-11 ,-4.000000 1.000000-10,-4.000000-1.000000-11,-2.000000 7.000000-3,0.000000 11.000000 5,0.000000 11.000000 3,0.000000 13.000000 5,0.000000 2.000000 0,0.000000-6.000000-2,0.000000-5.000000-3,0.000000-7.000000-3,2.000000-6.000000-2,3.000000-7.000000-2,5.000000-9.000000-2,4.000000-7.000000-2</inkml:trace>
</inkml:ink>
</file>

<file path=ppt/ink/ink40.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0-12-28T07:35:12"/>
    </inkml:context>
    <inkml:brush xml:id="br0">
      <inkml:brushProperty name="width" value="0.0290367342531681" units="cm"/>
      <inkml:brushProperty name="height" value="0.0290367342531681" units="cm"/>
      <inkml:brushProperty name="color" value="#00BFF2"/>
      <inkml:brushProperty name="ignorePressure" value="0"/>
    </inkml:brush>
  </inkml:definitions>
  <inkml:trace contextRef="#ctx0" brushRef="#br0">78493.000000 51129.000000 505,'52.000000'-48.000000'75,"-1.000000"10.000000"-8 ,-2.000000 10.000000-7,-2.000000 10.000000-7,3.000000 5.000000-7,9.000000-1.000000-5,8.000000 1.000000-6,8.000000 0.000000-5,1.000000 1.000000-5,-4.000000 4.000000-3,-5.000000 3.000000-4,-5.000000 3.000000-3,-7.000000 2.000000-7,-11.000000 0.000000-11,-9.000000 0.000000-9,-10.000000 0.000000-9,-5.000000 0.000000-6,3.000000 0.000000 1,1.000000 0.000000 2,1.000000 0.000000-1,0.000000 0.000000-6,-4.000000 0.000000-16,-2.000000 0.000000-16,-5.000000 0.000000-16</inkml:trace>
</inkml:ink>
</file>

<file path=ppt/ink/ink41.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0-12-28T07:35:13"/>
    </inkml:context>
    <inkml:brush xml:id="br0">
      <inkml:brushProperty name="width" value="0.0213784594088793" units="cm"/>
      <inkml:brushProperty name="height" value="0.0213784594088793" units="cm"/>
      <inkml:brushProperty name="color" value="#00BFF2"/>
      <inkml:brushProperty name="ignorePressure" value="0"/>
    </inkml:brush>
  </inkml:definitions>
  <inkml:trace contextRef="#ctx0" brushRef="#br0">79920.000000 49861.000000 686,'25.000000'24.000000'7,"-3.000000"-2.000000"16 ,-4.000000-4.000000 15,-3.000000-3.000000 15,-1.000000-1.000000 4,5.000000 2.000000-8,2.000000 1.000000-8,4.000000 2.000000-8,0.000000 0.000000-20,-1.000000-2.000000-35,-1.000000-1.000000-33,-3.000000-2.000000-33</inkml:trace>
</inkml:ink>
</file>

<file path=ppt/ink/ink42.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0-12-28T07:35:13"/>
    </inkml:context>
    <inkml:brush xml:id="br0">
      <inkml:brushProperty name="width" value="0.0212205834686756" units="cm"/>
      <inkml:brushProperty name="height" value="0.0212205834686756" units="cm"/>
      <inkml:brushProperty name="color" value="#00BFF2"/>
      <inkml:brushProperty name="ignorePressure" value="0"/>
    </inkml:brush>
  </inkml:definitions>
  <inkml:trace contextRef="#ctx0" brushRef="#br0">80951.000000 49781.000000 691,'-15.000000'27.000000'45,"-3.000000"-1.000000"6 ,-4.000000 1.000000 7,-2.000000-1.000000 7,-6.000000 3.000000-9,-6.000000 5.000000-27,-7.000000 5.000000-25,-7.000000 4.000000-25,-3.000000 2.000000-15,0.000000-4.000000-2,1.000000-3.000000-3,-1.000000-3.000000-3,3.000000-5.000000 0,7.000000-4.000000 0,7.000000-5.000000 1,6.000000-6.000000 2</inkml:trace>
</inkml:ink>
</file>

<file path=ppt/ink/ink43.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0-12-28T07:35:13"/>
    </inkml:context>
    <inkml:brush xml:id="br0">
      <inkml:brushProperty name="width" value="0.0370037853717804" units="cm"/>
      <inkml:brushProperty name="height" value="0.0370037853717804" units="cm"/>
      <inkml:brushProperty name="color" value="#00BFF2"/>
      <inkml:brushProperty name="ignorePressure" value="0"/>
    </inkml:brush>
  </inkml:definitions>
  <inkml:trace contextRef="#ctx0" brushRef="#br0">79868.000000 50442.000000 396,'-28.000000'-3.000000'9,"26.000000"-4.000000"16 ,24.000000-5.000000 19,25.000000-6.000000 16,17.000000-1.000000 5,8.000000 2.000000-8,8.000000 1.000000-8,8.000000 2.000000-8,3.000000 2.000000-6,-4.000000 1.000000-4,-2.000000 2.000000-4,-4.000000 2.000000-5,-9.000000 0.000000-3,-12.000000 0.000000-3,-14.000000 1.000000-3,-13.000000-1.000000-3,2.000000 0.000000-2,19.000000 1.000000 1,18.000000-1.000000 1,18.000000 1.000000 1,4.000000-1.000000 0,-10.000000 0.000000-1,-9.000000 1.000000 0,-11.000000-1.000000-1,-6.000000 1.000000-6,-4.000000 2.000000-13,-3.000000 2.000000-10,-3.000000 1.000000-13</inkml:trace>
</inkml:ink>
</file>

<file path=ppt/ink/ink44.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0-12-28T07:35:13"/>
    </inkml:context>
    <inkml:brush xml:id="br0">
      <inkml:brushProperty name="width" value="0.0304341930896044" units="cm"/>
      <inkml:brushProperty name="height" value="0.0304341930896044" units="cm"/>
      <inkml:brushProperty name="color" value="#00BFF2"/>
      <inkml:brushProperty name="ignorePressure" value="0"/>
    </inkml:brush>
  </inkml:definitions>
  <inkml:trace contextRef="#ctx0" brushRef="#br0">80422.000000 50653.000000 481,'-24.000000'40.000000'4,"5.000000"0.000000"8 ,5.000000-1.000000 7,5.000000 1.000000 7,4.000000 3.000000 9,0.000000 6.000000 9,3.000000 7.000000 10,1.000000 7.000000 9,0.000000 2.000000 0,-1.000000-4.000000-6,-2.000000-4.000000-7,-2.000000-2.000000-7,0.000000-5.000000-11,2.000000-4.000000-16,2.000000-6.000000-16,1.000000-4.000000-14,2.000000-6.000000-14,4.000000-4.000000-11,4.000000-5.000000-11,2.000000-6.000000-11</inkml:trace>
</inkml:ink>
</file>

<file path=ppt/ink/ink45.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0-12-28T07:35:14"/>
    </inkml:context>
    <inkml:brush xml:id="br0">
      <inkml:brushProperty name="width" value="0.0291820466518402" units="cm"/>
      <inkml:brushProperty name="height" value="0.0291820466518402" units="cm"/>
      <inkml:brushProperty name="color" value="#00BFF2"/>
      <inkml:brushProperty name="ignorePressure" value="0"/>
    </inkml:brush>
  </inkml:definitions>
  <inkml:trace contextRef="#ctx0" brushRef="#br0">80449.000000 50574.000000 502,'25.000000'-12.000000'45,"-1.000000"4.000000"-1 ,-1.000000 3.000000-2,-3.000000 4.000000-2,2.000000 3.000000-2,3.000000 5.000000-5,3.000000 6.000000-4,3.000000 4.000000-4,0.000000 5.000000-4,-3.000000 2.000000-4,-3.000000 4.000000-4,-3.000000 4.000000-4,-3.000000 6.000000-2,-2.000000 10.000000-1,-1.000000 10.000000-2,-2.000000 9.000000-2,-3.000000 3.000000 0,-2.000000-8.000000 2,-5.000000-5.000000 1,-2.000000-8.000000 2,-3.000000-2.000000-2,-1.000000 2.000000-7,-2.000000 1.000000-6,-2.000000 2.000000-6,-1.000000-2.000000-2,1.000000-7.000000 1,-1.000000-7.000000 2,1.000000-6.000000 2,-1.000000-10.000000-5,0.000000-10.000000-9,1.000000-13.000000-10,-1.000000-11.000000-10,0.000000-9.000000-2,-2.000000-7.000000 3,-2.000000-6.000000 3,-2.000000-7.000000 3,-1.000000-6.000000 5,-1.000000-5.000000 4,-3.000000-4.000000 6,-1.000000-6.000000 5,0.000000 2.000000 5,-1.000000 5.000000 3,0.000000 8.000000 6,0.000000 6.000000 3,2.000000 7.000000 5,3.000000 6.000000 6,4.000000 7.000000 5,2.000000 6.000000 5,4.000000 9.000000 7,0.000000 10.000000 5,3.000000 9.000000 5,1.000000 11.000000 7,1.000000 4.000000-2,0.000000 0.000000-11,0.000000 1.000000-10,0.000000-1.000000-9,-2.000000 0.000000-7,-3.000000-2.000000-3,-3.000000-2.000000-1,-3.000000-1.000000-3,3.000000-6.000000-2,12.000000-7.000000-2,12.000000-9.000000 0,11.000000-8.000000-2,6.000000-5.000000-1,0.000000-2.000000-2,0.000000-1.000000-1,0.000000-2.000000-2,0.000000-3.000000-1,-3.000000-2.000000 0,-1.000000-4.000000-1,-2.000000-4.000000-1,-1.000000 2.000000 2,-2.000000 4.000000 2,-2.000000 5.000000 2,-1.000000 6.000000 4,-3.000000 7.000000 4,-3.000000 12.000000 10,-4.000000 12.000000 7,-2.000000 11.000000 9,-4.000000 7.000000 5,0.000000 2.000000 2,-3.000000 1.000000 2,-1.000000 2.000000 3,3.000000-9.000000-9,8.000000-17.000000-20,9.000000-19.000000-19,8.000000-18.000000-20,3.000000-12.000000-8,-1.000000-4.000000 5,-2.000000-5.000000 3,-2.000000-6.000000 4,-2.000000 2.000000 5,-4.000000 6.000000 4,-3.000000 6.000000 4,-3.000000 8.000000 6,-3.000000 4.000000 3,-1.000000 3.000000 4,-2.000000 4.000000 2,-1.000000 3.000000 3,-2.000000 2.000000 3,1.000000 0.000000 4,0.000000 0.000000 2,-1.000000 0.000000 3,2.000000 3.000000 6,4.000000 10.000000 10,3.000000 7.000000 9,3.000000 9.000000 9,-1.000000 9.000000 2,-4.000000 9.000000-6,-6.000000 11.000000-7,-4.000000 9.000000-6,-4.000000 10.000000-5,-2.000000 8.000000-1,-1.000000 8.000000-2,-2.000000 8.000000-3,-2.000000 4.000000-1,-3.000000-2.000000-4,-4.000000-2.000000-2,-3.000000-1.000000-3,-1.000000-2.000000-1,1.000000-2.000000 1,3.000000-1.000000 1,1.000000-2.000000 2,2.000000-5.000000-4,4.000000-8.000000-5,3.000000-8.000000-7,3.000000-9.000000-7,0.000000-9.000000-12,-6.000000-12.000000-22,-4.000000-12.000000-20,-6.000000-11.000000-22,0.000000-8.000000-2,3.000000-3.000000 13,4.000000-3.000000 14,3.000000-4.000000 14</inkml:trace>
</inkml:ink>
</file>

<file path=ppt/ink/ink46.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0-12-28T07:35:15"/>
    </inkml:context>
    <inkml:brush xml:id="br0">
      <inkml:brushProperty name="width" value="0.0249120462685823" units="cm"/>
      <inkml:brushProperty name="height" value="0.0249120462685823" units="cm"/>
      <inkml:brushProperty name="color" value="#00BFF2"/>
      <inkml:brushProperty name="ignorePressure" value="0"/>
    </inkml:brush>
  </inkml:definitions>
  <inkml:trace contextRef="#ctx0" brushRef="#br0">82483.000000 49940.000000 588,'13.000000'39.000000'2,"-2.000000"-2.000000"5 ,-2.000000-2.000000 5,-2.000000-1.000000 3,-1.000000 10.000000 7,-2.000000 21.000000 7,-2.000000 22.000000 7,-1.000000 21.000000 7,-2.000000 6.000000 1,-1.000000-10.000000-7,-2.000000-10.000000-5,-2.000000-10.000000-7,-1.000000-12.000000-5,1.000000-15.000000-2,-1.000000-15.000000-5,1.000000-14.000000-3,0.000000-5.000000-1,2.000000 10.000000 0,1.000000 7.000000 0,2.000000 9.000000 1,1.000000 0.000000-3,-3.000000-6.000000-5,-1.000000-6.000000-5,-2.000000-8.000000-6,0.000000-8.000000-14,-1.000000-12.000000-23,0.000000-11.000000-23,1.000000-12.000000-23</inkml:trace>
</inkml:ink>
</file>

<file path=ppt/ink/ink47.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0-12-28T07:35:15"/>
    </inkml:context>
    <inkml:brush xml:id="br0">
      <inkml:brushProperty name="width" value="0.022230364382267" units="cm"/>
      <inkml:brushProperty name="height" value="0.022230364382267" units="cm"/>
      <inkml:brushProperty name="color" value="#00BFF2"/>
      <inkml:brushProperty name="ignorePressure" value="0"/>
    </inkml:brush>
  </inkml:definitions>
  <inkml:trace contextRef="#ctx0" brushRef="#br0">82140.000000 50283.000000 659,'41.000000'0.000000'117,"4.000000"0.000000"-26 ,3.000000 0.000000-26,3.000000 0.000000-26,1.000000-1.000000-20,-2.000000-1.000000-9,-1.000000-2.000000-12,-2.000000-2.000000-11,-2.000000 0.000000-6,-4.000000 2.000000 0,-3.000000 2.000000-2,-3.000000 1.000000-1,-5.000000 1.000000-5,-4.000000 0.000000-8,-6.000000 0.000000-10,-4.000000 0.000000-9</inkml:trace>
</inkml:ink>
</file>

<file path=ppt/ink/ink48.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0-12-28T07:35:15"/>
    </inkml:context>
    <inkml:brush xml:id="br0">
      <inkml:brushProperty name="width" value="0.0248234570026398" units="cm"/>
      <inkml:brushProperty name="height" value="0.0248234570026398" units="cm"/>
      <inkml:brushProperty name="color" value="#00BFF2"/>
      <inkml:brushProperty name="ignorePressure" value="0"/>
    </inkml:brush>
  </inkml:definitions>
  <inkml:trace contextRef="#ctx0" brushRef="#br0">82087.000000 50574.000000 590,'-7.000000'12.000000'36,"14.000000"-1.000000"9 ,13.000000-2.000000 9,13.000000-1.000000 9,7.000000-3.000000-1,2.000000 0.000000-12,2.000000-3.000000-12,2.000000-1.000000-11,-3.000000-2.000000-9,-7.000000-1.000000-7,-6.000000-3.000000-5,-7.000000 0.000000-7,0.000000-2.000000-3,7.000000 0.000000 1,6.000000 1.000000 0,7.000000-1.000000 0,-1.000000 1.000000-2,-8.000000-1.000000-7,-9.000000 0.000000-6,-7.000000 1.000000-7,-3.000000-1.000000-3,6.000000 1.000000-1,5.000000-1.000000-1,4.000000 0.000000 0,1.000000 2.000000-5,-6.000000 0.000000-7,-4.000000 3.000000-7,-5.000000 1.000000-7</inkml:trace>
</inkml:ink>
</file>

<file path=ppt/ink/ink49.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0-12-28T07:35:15"/>
    </inkml:context>
    <inkml:brush xml:id="br0">
      <inkml:brushProperty name="width" value="0.0198042057454586" units="cm"/>
      <inkml:brushProperty name="height" value="0.0198042057454586" units="cm"/>
      <inkml:brushProperty name="color" value="#00BFF2"/>
      <inkml:brushProperty name="ignorePressure" value="0"/>
    </inkml:brush>
  </inkml:definitions>
  <inkml:trace contextRef="#ctx0" brushRef="#br0">82510.000000 50917.000000 740,'17.000000'12.000000'49,"9.000000"-4.000000"0 ,8.000000-3.000000 1,8.000000-3.000000-1,3.000000-4.000000-9,-1.000000-3.000000-19,-2.000000-3.000000-19,-2.000000-4.000000-21,-3.000000 0.000000-11,-7.000000 1.000000-5,-7.000000 2.000000-4,-7.000000 2.000000-6</inkml:trace>
</inkml:ink>
</file>

<file path=ppt/ink/ink5.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0-12-28T07:34:48"/>
    </inkml:context>
    <inkml:brush xml:id="br0">
      <inkml:brushProperty name="width" value="0.029103385284543" units="cm"/>
      <inkml:brushProperty name="height" value="0.029103385284543" units="cm"/>
      <inkml:brushProperty name="color" value="#00BFF2"/>
      <inkml:brushProperty name="ignorePressure" value="0"/>
    </inkml:brush>
  </inkml:definitions>
  <inkml:trace contextRef="#ctx0" brushRef="#br0">72826.000000 21418.000000 503,'14.000000'15.000000'3,"-5.000000"1.000000"5 ,-3.000000-1.000000 6,-4.000000 1.000000 4,-2.000000 3.000000 6,0.000000 8.000000 3,0.000000 8.000000 5,0.000000 8.000000 3,0.000000 9.000000 1,0.000000 12.000000-4,0.000000 12.000000-3,0.000000 11.000000-2,0.000000 8.000000-2,0.000000 1.000000 1,0.000000 2.000000 2,0.000000 1.000000 0,0.000000-2.000000 0,0.000000-7.000000-3,0.000000-9.000000-3,0.000000-7.000000-2,1.000000-7.000000-11,2.000000-6.000000-15,2.000000-6.000000-17,2.000000-5.000000-16</inkml:trace>
</inkml:ink>
</file>

<file path=ppt/ink/ink50.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0-12-28T07:35:15"/>
    </inkml:context>
    <inkml:brush xml:id="br0">
      <inkml:brushProperty name="width" value="0.0245591569691896" units="cm"/>
      <inkml:brushProperty name="height" value="0.0245591569691896" units="cm"/>
      <inkml:brushProperty name="color" value="#00BFF2"/>
      <inkml:brushProperty name="ignorePressure" value="0"/>
    </inkml:brush>
  </inkml:definitions>
  <inkml:trace contextRef="#ctx0" brushRef="#br0">82140.000000 50944.000000 597,'-1.000000'52.000000'33,"-1.000000"-2.000000"7 ,-2.000000-1.000000 9,-2.000000-2.000000 7,-2.000000 0.000000 1,-1.000000 2.000000-6,-2.000000 1.000000-8,-1.000000 2.000000-6,-1.000000-1.000000-11,0.000000-3.000000-15,-1.000000-3.000000-17,1.000000-4.000000-14,2.000000-4.000000-6,2.000000-8.000000 6,4.000000-6.000000 5,4.000000-6.000000 6</inkml:trace>
</inkml:ink>
</file>

<file path=ppt/ink/ink51.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0-12-28T07:35:15"/>
    </inkml:context>
    <inkml:brush xml:id="br0">
      <inkml:brushProperty name="width" value="0.0291560590267181" units="cm"/>
      <inkml:brushProperty name="height" value="0.0291560590267181" units="cm"/>
      <inkml:brushProperty name="color" value="#00BFF2"/>
      <inkml:brushProperty name="ignorePressure" value="0"/>
    </inkml:brush>
  </inkml:definitions>
  <inkml:trace contextRef="#ctx0" brushRef="#br0">82008.000000 51235.000000 503,'42.000000'50.000000'29,"5.000000"-5.000000"8 ,5.000000-4.000000 9,5.000000-6.000000 8,7.000000-2.000000 3,7.000000 0.000000-3,9.000000 0.000000-3,9.000000 0.000000-3,5.000000-1.000000-6,3.000000-4.000000-10,4.000000-3.000000-8,3.000000-4.000000-10,-4.000000-4.000000-8,-12.000000-4.000000-4,-11.000000-6.000000-4,-12.000000-4.000000-6,-1.000000-3.000000-8,8.000000 0.000000-12,8.000000 0.000000-12,8.000000 0.000000-12,-4.000000-1.000000-3,-19.000000-2.000000 3,-18.000000-1.000000 3,-18.000000-1.000000 5,-9.000000-2.000000 2,0.000000 0.000000 1,-1.000000 1.000000 2,1.000000-1.000000 1</inkml:trace>
</inkml:ink>
</file>

<file path=ppt/ink/ink52.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0-12-28T07:35:16"/>
    </inkml:context>
    <inkml:brush xml:id="br0">
      <inkml:brushProperty name="width" value="0.0248311962932348" units="cm"/>
      <inkml:brushProperty name="height" value="0.0248311962932348" units="cm"/>
      <inkml:brushProperty name="color" value="#00BFF2"/>
      <inkml:brushProperty name="ignorePressure" value="0"/>
    </inkml:brush>
  </inkml:definitions>
  <inkml:trace contextRef="#ctx0" brushRef="#br0">83408.000000 49808.000000 590,'-48.000000'51.000000'73,"7.000000"-3.000000"-21 ,9.000000-4.000000-21,8.000000-2.000000-21,3.000000-4.000000-13,-1.000000 0.000000-4,-2.000000-3.000000-5,-2.000000-1.000000-5,2.000000-3.000000 0,5.000000-6.000000 4,5.000000-4.000000 4,5.000000-6.000000 5,3.000000-2.000000-1,-1.000000-2.000000-3,1.000000-2.000000-5,-1.000000-2.000000-5,2.000000 0.000000 5,3.000000-1.000000 10,4.000000 1.000000 13,3.000000 0.000000 10,7.000000-2.000000 6,9.000000-1.000000-2,10.000000-1.000000-1,11.000000-2.000000-1,3.000000-1.000000-1,-1.000000 0.000000-1,-2.000000 0.000000-2,-2.000000 0.000000-2,-1.000000 0.000000-3,-2.000000 0.000000-5,-1.000000 0.000000-5,-2.000000 0.000000-6,-8.000000 1.000000-4,-13.000000 1.000000-3,-13.000000 2.000000-2,-13.000000 2.000000-4,-6.000000 1.000000 0,2.000000-1.000000 3,1.000000 1.000000 2,2.000000-1.000000 3,-2.000000 3.000000 1,-8.000000 2.000000-1,-5.000000 4.000000 1,-8.000000 3.000000-1,2.000000 0.000000 1,8.000000-3.000000 2,8.000000-3.000000 1,8.000000-4.000000 1,2.000000 1.000000 0,-5.000000 5.000000 0,-5.000000 5.000000-1,-5.000000 5.000000 0,-1.000000 0.000000 1,4.000000-5.000000 3,2.000000-5.000000 2,5.000000-5.000000 3,3.000000-2.000000 2,5.000000-1.000000 0,5.000000 1.000000 1,5.000000 0.000000 0,4.000000-2.000000-1,1.000000 0.000000-2,2.000000-3.000000-1,1.000000-1.000000-2,5.000000-3.000000-3,6.000000-3.000000-2,6.000000-3.000000-3,8.000000-4.000000-4,2.000000 0.000000-1,1.000000 1.000000-1,0.000000 2.000000-1,-1.000000 2.000000-1,-2.000000 0.000000 1,-4.000000 1.000000 1,-6.000000-1.000000 2,-5.000000 0.000000 1,-3.000000 2.000000 4,-2.000000 4.000000 5,-1.000000 2.000000 5,-2.000000 4.000000 5,-2.000000 5.000000 5,-4.000000 7.000000 5,-3.000000 6.000000 4,-3.000000 7.000000 5,-2.000000 0.000000 1,0.000000-4.000000-3,0.000000-6.000000-4,0.000000-4.000000-3,0.000000 2.000000-1,0.000000 10.000000 1,0.000000 10.000000 1,0.000000 10.000000 1,0.000000 6.000000 0,0.000000 1.000000-2,0.000000 2.000000-3,0.000000 2.000000-1,0.000000-4.000000-3,0.000000-8.000000-4,0.000000-8.000000-4,0.000000-8.000000-4,-2.000000-8.000000-14,-3.000000-4.000000-22,-3.000000-4.000000-23,-4.000000-6.000000-22,-3.000000-6.000000-5,-6.000000-6.000000 14,-5.000000-7.000000 13,-4.000000-7.000000 15,-1.000000-1.000000 10,6.000000 3.000000 7,4.000000 4.000000 8,5.000000 2.000000 7,3.000000 3.000000 4,0.000000-1.000000 2,0.000000 1.000000 2,-1.000000-1.000000 0</inkml:trace>
</inkml:ink>
</file>

<file path=ppt/ink/ink53.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0-12-28T07:35:16"/>
    </inkml:context>
    <inkml:brush xml:id="br0">
      <inkml:brushProperty name="width" value="0.0230825524777174" units="cm"/>
      <inkml:brushProperty name="height" value="0.0230825524777174" units="cm"/>
      <inkml:brushProperty name="color" value="#00BFF2"/>
      <inkml:brushProperty name="ignorePressure" value="0"/>
    </inkml:brush>
  </inkml:definitions>
  <inkml:trace contextRef="#ctx0" brushRef="#br0">83250.000000 51102.000000 635,'-24.000000'-24.000000'-2,"5.000000"5.000000"-4 ,5.000000 5.000000-3,5.000000 5.000000-5,2.000000 2.000000-2,0.000000-2.000000 0,1.000000-2.000000-2,-1.000000-1.000000 0,1.000000 0.000000 4,-1.000000 4.000000 9,0.000000 3.000000 8,1.000000 3.000000 9,2.000000 2.000000 12,4.000000 0.000000 18,6.000000 0.000000 16,5.000000 0.000000 18,4.000000 0.000000 1,3.000000 0.000000-14,4.000000 0.000000-13,2.000000 0.000000-14,1.000000 0.000000-12,-3.000000 0.000000-10,-4.000000 0.000000-11,-3.000000 0.000000-9,-3.000000 2.000000-10,-1.000000 3.000000-8,-2.000000 3.000000-9,-2.000000 4.000000-9,-4.000000 3.000000-2,-9.000000 6.000000 5,-8.000000 5.000000 3,-8.000000 4.000000 5,-4.000000 2.000000 4,2.000000-4.000000 4,2.000000-4.000000 3,1.000000-2.000000 5,3.000000-4.000000 4,3.000000-3.000000 6,4.000000-3.000000 4,2.000000-4.000000 5,3.000000-1.000000 3,-1.000000 2.000000-1,0.000000 2.000000 0,1.000000 1.000000 0,-1.000000 1.000000 0,1.000000-2.000000 1,-1.000000-2.000000 1,0.000000-2.000000 1,4.000000-1.000000 6,6.000000-2.000000 11,7.000000-2.000000 11,7.000000-1.000000 10,4.000000-2.000000 0,4.000000-1.000000-14,3.000000-2.000000-12,3.000000-2.000000-14,1.000000-1.000000-10,-4.000000 1.000000-11,-3.000000-1.000000-9,-4.000000 1.000000-10</inkml:trace>
</inkml:ink>
</file>

<file path=ppt/ink/ink54.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0-12-28T07:38:32"/>
    </inkml:context>
    <inkml:brush xml:id="br0">
      <inkml:brushProperty name="width" value="0.030673298984766" units="cm"/>
      <inkml:brushProperty name="height" value="0.030673298984766" units="cm"/>
      <inkml:brushProperty name="color" value="#00BFF2"/>
      <inkml:brushProperty name="ignorePressure" value="0"/>
    </inkml:brush>
  </inkml:definitions>
  <inkml:trace contextRef="#ctx0" brushRef="#br0">36743.000000 19022.000000 478,'97.000000'0.000000'73,"-6.000000"0.000000"-15 ,-7.000000 0.000000-14,-6.000000 0.000000-14,-6.000000 0.000000-9,-6.000000 0.000000-2,-7.000000 0.000000-3,-6.000000 0.000000-3,-7.000000 0.000000-4,-9.000000 0.000000-8,-7.000000 0.000000-6,-10.000000 0.000000-8,1.000000-1.000000-4,8.000000-2.000000-1,9.000000-2.000000 0,8.000000-2.000000-1,-1.000000-2.000000 2,-7.000000 1.000000 4,-9.000000 0.000000 5,-8.000000-1.000000 5,-12.000000 1.000000-4,-14.000000 0.000000-12,-15.000000-1.000000-12,-14.000000 1.000000-12,-6.000000 0.000000-1,5.000000-1.000000 8,4.000000 1.000000 9,4.000000 0.000000 8,4.000000-2.000000 11,4.000000-1.000000 12,4.000000-3.000000 12,5.000000-1.000000 13,4.000000 4.000000 9,4.000000 13.000000 6,4.000000 13.000000 5,4.000000 12.000000 7,1.000000 11.000000-3,-2.000000 11.000000-9,-1.000000 11.000000-11,-3.000000 10.000000-9,-1.000000 14.000000-5,0.000000 19.000000 1,0.000000 19.000000 1,0.000000 18.000000 2,-1.000000-4.000000-3,-3.000000-30.000000-2,-1.000000-29.000000-4,-2.000000-29.000000-3,-1.000000-8.000000-2,-1.000000 15.000000 1,1.000000 15.000000 1,0.000000 15.000000 0,0.000000-2.000000-1,3.000000-17.000000-2,2.000000-16.000000-3,2.000000-16.000000-2,1.000000-4.000000-5,0.000000 11.000000-3,0.000000 10.000000-6,0.000000 10.000000-4,0.000000-9.000000-13,0.000000-29.000000-23,0.000000-29.000000-23,0.000000-30.000000-21,0.000000-11.000000-3,0.000000 7.000000 21,0.000000 6.000000 19,0.000000 5.000000 19</inkml:trace>
</inkml:ink>
</file>

<file path=ppt/ink/ink55.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0-12-28T07:38:32"/>
    </inkml:context>
    <inkml:brush xml:id="br0">
      <inkml:brushProperty name="width" value="0.0239617731422186" units="cm"/>
      <inkml:brushProperty name="height" value="0.0239617731422186" units="cm"/>
      <inkml:brushProperty name="color" value="#00BFF2"/>
      <inkml:brushProperty name="ignorePressure" value="0"/>
    </inkml:brush>
  </inkml:definitions>
  <inkml:trace contextRef="#ctx0" brushRef="#br0">37443.000000 19788.000000 612,'-17.000000'-10.000000'24,"1.000000"12.000000"-3 ,-1.000000 13.000000-3,0.000000 12.000000-2,-1.000000 7.000000-1,-5.000000 3.000000 3,-4.000000 1.000000 1,-5.000000 3.000000 2,1.000000-3.000000 2,4.000000-6.000000 0,4.000000-5.000000 0,5.000000-8.000000 0,-3.000000 2.000000 2,-8.000000 8.000000 1,-9.000000 9.000000 1,-8.000000 8.000000 2,-4.000000 1.000000-6,0.000000-3.000000-10,0.000000-4.000000-12,0.000000-5.000000-12,5.000000-5.000000-10,7.000000-6.000000-9,9.000000-6.000000-8,8.000000-7.000000-9</inkml:trace>
</inkml:ink>
</file>

<file path=ppt/ink/ink56.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0-12-28T07:38:32"/>
    </inkml:context>
    <inkml:brush xml:id="br0">
      <inkml:brushProperty name="width" value="0.0199391338974237" units="cm"/>
      <inkml:brushProperty name="height" value="0.0199391338974237" units="cm"/>
      <inkml:brushProperty name="color" value="#00BFF2"/>
      <inkml:brushProperty name="ignorePressure" value="0"/>
    </inkml:brush>
  </inkml:definitions>
  <inkml:trace contextRef="#ctx0" brushRef="#br0">37243.000000 19822.000000 735,'92.000000'2.000000'54,"-17.000000"4.000000"-5 ,-17.000000 5.000000-7,-16.000000 3.000000-6,-9.000000 4.000000-6,0.000000 2.000000-7,1.000000 1.000000-5,-1.000000 3.000000-7,-1.000000-1.000000-9,-2.000000-4.000000-14,-2.000000-4.000000-11,-1.000000-5.000000-14,-5.000000-2.000000-8,-3.000000 1.000000-3,-4.000000-1.000000-4,-5.000000 0.000000-3</inkml:trace>
</inkml:ink>
</file>

<file path=ppt/ink/ink57.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0-12-28T07:38:34"/>
    </inkml:context>
    <inkml:brush xml:id="br0">
      <inkml:brushProperty name="width" value="0.0249338056892157" units="cm"/>
      <inkml:brushProperty name="height" value="0.0249338056892157" units="cm"/>
      <inkml:brushProperty name="color" value="#00BFF2"/>
      <inkml:brushProperty name="ignorePressure" value="0"/>
    </inkml:brush>
  </inkml:definitions>
  <inkml:trace contextRef="#ctx0" brushRef="#br0">37576.000000 18922.000000 588,'-11.000000'15.000000'8,"10.000000"-5.000000"15 ,10.000000-3.000000 17,11.000000-5.000000 15,10.000000-4.000000 0,11.000000-5.000000-16,10.000000-3.000000-16,10.000000-5.000000-16,2.000000 0.000000-7,-9.000000 1.000000 1,-8.000000 3.000000 1,-9.000000 1.000000 1,-3.000000 3.000000-5,3.000000 2.000000-13,1.000000 2.000000-13,3.000000 2.000000-12,-4.000000 2.000000 0,-7.000000 2.000000 10,-10.000000 2.000000 13,-7.000000 2.000000 10,-6.000000 5.000000 9,-2.000000 5.000000 5,-2.000000 7.000000 6,-1.000000 7.000000 5,-2.000000 3.000000 2,0.000000 2.000000 2,0.000000 3.000000 0,0.000000 2.000000 1,-2.000000-1.000000-1,-1.000000-1.000000-1,-2.000000-3.000000 0,-2.000000-2.000000-2,0.000000-1.000000-4,1.000000-3.000000-7,3.000000-2.000000-7,2.000000-2.000000-7,0.000000-2.000000-12,-2.000000-2.000000-15,-2.000000-2.000000-16,-2.000000-3.000000-16,-5.000000-5.000000-2,-6.000000-11.000000 12,-5.000000-11.000000 12,-8.000000-9.000000 13,0.000000-6.000000 7,4.000000 0.000000 6,4.000000 0.000000 4,4.000000 0.000000 5,4.000000 0.000000 5,1.000000 0.000000 6,3.000000 0.000000 4,1.000000 0.000000 7,6.000000 3.000000 7,8.000000 6.000000 11,9.000000 7.000000 10,8.000000 6.000000 10,3.000000 6.000000 1,-2.000000 6.000000-12,-3.000000 7.000000-10,-1.000000 6.000000-11,-3.000000 4.000000-8,-5.000000 2.000000-4,-4.000000 2.000000-3,-4.000000 2.000000-4,-3.000000 2.000000-3,-2.000000-1.000000-4,-2.000000 0.000000-2,-2.000000 1.000000-4,-2.000000-2.000000-3,1.000000-2.000000-3,0.000000-2.000000-3,-1.000000-2.000000-2,1.000000-7.000000-2,0.000000-13.000000 3,-1.000000-12.000000 2,1.000000-13.000000 1,1.000000-6.000000 2,2.000000 0.000000 4,1.000000 0.000000 2,3.000000 0.000000 4,1.000000-3.000000 1,0.000000-6.000000-1,0.000000-7.000000-1,0.000000-6.000000-1,0.000000-1.000000 1,0.000000 5.000000 0,0.000000 3.000000 3,0.000000 5.000000 1,0.000000 4.000000 1,0.000000 3.000000 2,0.000000 6.000000 2,0.000000 3.000000 1,-2.000000 9.000000 7,-4.000000 16.000000 10,-4.000000 13.000000 10,-5.000000 16.000000 11,-2.000000 14.000000 5,1.000000 14.000000-3,-1.000000 15.000000-2,0.000000 15.000000-2,2.000000 7.000000-2,1.000000 0.000000-5,3.000000 0.000000-3,1.000000 0.000000-4,2.000000-3.000000-3,0.000000-7.000000-2,-1.000000-6.000000-4,1.000000-5.000000-2,1.000000-8.000000-2,2.000000-5.000000-2,2.000000-7.000000-1,1.000000-6.000000-2,6.000000-8.000000-6,5.000000-10.000000-12,7.000000-11.000000-12,5.000000-11.000000-12,8.000000-12.000000-4,5.000000-14.000000 1,7.000000-16.000000 3,5.000000-13.000000 2,2.000000-9.000000 3,-4.000000-2.000000 3,-4.000000-3.000000 5,-5.000000-1.000000 3,-2.000000 1.000000 3,1.000000 4.000000 2,-1.000000 4.000000 2,0.000000 4.000000 2,-3.000000 5.000000 3,-6.000000 3.000000 5,-6.000000 5.000000 3,-7.000000 4.000000 5,-2.000000 11.000000 8,-1.000000 20.000000 12,0.000000 17.000000 13,1.000000 20.000000 11,-2.000000 7.000000 3,-2.000000-4.000000-9,-2.000000-5.000000-8,-2.000000-3.000000-8,1.000000-4.000000-13,1.000000-2.000000-16,2.000000-2.000000-16,2.000000-2.000000-17,3.000000-5.000000-10,1.000000-8.000000-6,2.000000-9.000000-6,3.000000-8.000000-5</inkml:trace>
</inkml:ink>
</file>

<file path=ppt/ink/ink58.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0-12-28T07:38:34"/>
    </inkml:context>
    <inkml:brush xml:id="br0">
      <inkml:brushProperty name="width" value="0.0221471711993217" units="cm"/>
      <inkml:brushProperty name="height" value="0.0221471711993217" units="cm"/>
      <inkml:brushProperty name="color" value="#00BFF2"/>
      <inkml:brushProperty name="ignorePressure" value="0"/>
    </inkml:brush>
  </inkml:definitions>
  <inkml:trace contextRef="#ctx0" brushRef="#br0">38709.000000 18856.000000 662,'61.000000'14.000000'132,"-10.000000"-3.000000"-32 ,-10.000000-5.000000-35,-11.000000-4.000000-32,-6.000000-3.000000-26,-2.000000-2.000000-15,-2.000000-2.000000-16,-3.000000-3.000000-16</inkml:trace>
</inkml:ink>
</file>

<file path=ppt/ink/ink59.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0-12-28T07:38:34"/>
    </inkml:context>
    <inkml:brush xml:id="br0">
      <inkml:brushProperty name="width" value="0.0222872272133827" units="cm"/>
      <inkml:brushProperty name="height" value="0.0222872272133827" units="cm"/>
      <inkml:brushProperty name="color" value="#00BFF2"/>
      <inkml:brushProperty name="ignorePressure" value="0"/>
    </inkml:brush>
  </inkml:definitions>
  <inkml:trace contextRef="#ctx0" brushRef="#br0">38609.000000 19222.000000 658,'-30.000000'76.000000'0,"6.000000"-14.000000"0 ,6.000000-16.000000 0,7.000000-13.000000 0,3.000000-5.000000 10,3.000000 6.000000 20,2.000000 7.000000 20,2.000000 6.000000 21,1.000000 0.000000 1,0.000000-3.000000-19,0.000000-4.000000-18,0.000000-5.000000-18,0.000000-3.000000-14,0.000000-1.000000-7,0.000000-3.000000-8,0.000000-2.000000-7,4.000000-3.000000-5,9.000000-5.000000 1,8.000000-3.000000 0,8.000000-5.000000 0,3.000000-3.000000 6,-2.000000-5.000000 10,-2.000000-4.000000 10,-2.000000-5.000000 11,-2.000000 0.000000 3,-2.000000 2.000000-3,-2.000000 2.000000-2,-2.000000 2.000000-3,0.000000-2.000000-3,5.000000-7.000000-1,4.000000-5.000000-1,5.000000-7.000000-2,-1.000000-1.000000-2,-4.000000 4.000000-2,-4.000000 5.000000-2,-5.000000 3.000000-1,-2.000000 2.000000-8,-2.000000-3.000000-13,-3.000000-1.000000-12,-2.000000-3.000000-13,-3.000000 2.000000-3,-7.000000 3.000000 4,-7.000000 5.000000 6,-5.000000 4.000000 5</inkml:trace>
</inkml:ink>
</file>

<file path=ppt/ink/ink6.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0-12-28T07:34:49"/>
    </inkml:context>
    <inkml:brush xml:id="br0">
      <inkml:brushProperty name="width" value="0.0268484335392714" units="cm"/>
      <inkml:brushProperty name="height" value="0.0268484335392714" units="cm"/>
      <inkml:brushProperty name="color" value="#00BFF2"/>
      <inkml:brushProperty name="ignorePressure" value="0"/>
    </inkml:brush>
  </inkml:definitions>
  <inkml:trace contextRef="#ctx0" brushRef="#br0">73106.000000 21014.000000 546,'86.000000'-1.000000'102,"-13.000000"-2.000000"-23 ,-14.000000-1.000000-24,-14.000000-3.000000-23,-7.000000 0.000000-18,-2.000000 2.000000-9,-2.000000 2.000000-9,-2.000000 2.000000-10,-5.000000 3.000000-5,-7.000000 4.000000 0,-9.000000 4.000000-1,-7.000000 3.000000 0,-8.000000 6.000000 1,-7.000000 5.000000 3,-9.000000 6.000000 2,-7.000000 6.000000 4,-4.000000 3.000000 1,0.000000 0.000000 1,0.000000-1.000000 2,0.000000 1.000000 0,3.000000-2.000000 1,5.000000-4.000000 0,7.000000-4.000000 0,5.000000-4.000000 1,4.000000-2.000000 1,3.000000-3.000000 4,1.000000-2.000000 3,2.000000-1.000000 3,2.000000-1.000000 3,2.000000 3.000000 2,1.000000 1.000000 1,3.000000 3.000000 2,1.000000 3.000000 2,0.000000 6.000000 4,0.000000 6.000000 2,-1.000000 5.000000 3,0.000000 5.000000 1,-2.000000 1.000000-2,-2.000000 3.000000-3,-2.000000 1.000000-1,-1.000000 0.000000-1,0.000000-1.000000 0,0.000000-3.000000 1,0.000000-1.000000 1,-1.000000-3.000000-3,-2.000000-1.000000-5,-2.000000-2.000000-5,-2.000000-3.000000-6,2.000000-7.000000-16,3.000000-13.000000-30,3.000000-14.000000-30,5.000000-14.000000-30</inkml:trace>
</inkml:ink>
</file>

<file path=ppt/ink/ink60.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0-12-28T07:38:34"/>
    </inkml:context>
    <inkml:brush xml:id="br0">
      <inkml:brushProperty name="width" value="0.0259474944323301" units="cm"/>
      <inkml:brushProperty name="height" value="0.0259474944323301" units="cm"/>
      <inkml:brushProperty name="color" value="#00BFF2"/>
      <inkml:brushProperty name="ignorePressure" value="0"/>
    </inkml:brush>
  </inkml:definitions>
  <inkml:trace contextRef="#ctx0" brushRef="#br0">38809.000000 19389.000000 565,'0.000000'47.000000'39,"0.000000"-7.000000"-2 ,0.000000-6.000000-1,0.000000-5.000000-3,-1.000000-1.000000 0,-2.000000 6.000000 0,-2.000000 7.000000-1,-3.000000 6.000000 1,-1.000000 7.000000-2,-3.000000 8.000000-2,-1.000000 9.000000-2,-3.000000 8.000000-2,-1.000000 2.000000-4,-3.000000-4.000000-7,-2.000000-4.000000-5,-2.000000-4.000000-7,1.000000-5.000000-7,4.000000-3.000000-10,5.000000-5.000000-10,3.000000-4.000000-10,4.000000-6.000000-9,2.000000-9.000000-9,2.000000-7.000000-7,2.000000-10.000000-9,2.000000-4.000000 2,2.000000-3.000000 12,2.000000-1.000000 13,2.000000-3.000000 12</inkml:trace>
</inkml:ink>
</file>

<file path=ppt/ink/ink61.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0-12-28T07:38:35"/>
    </inkml:context>
    <inkml:brush xml:id="br0">
      <inkml:brushProperty name="width" value="0.0203533060848713" units="cm"/>
      <inkml:brushProperty name="height" value="0.0203533060848713" units="cm"/>
      <inkml:brushProperty name="color" value="#00BFF2"/>
      <inkml:brushProperty name="ignorePressure" value="0"/>
    </inkml:brush>
  </inkml:definitions>
  <inkml:trace contextRef="#ctx0" brushRef="#br0">38942.000000 20122.000000 720,'0.000000'35.000000'26,"0.000000"5.000000"0 ,0.000000 3.000000 1,0.000000 5.000000 0,-1.000000 1.000000-1,-2.000000-2.000000 0,-2.000000-2.000000-1,-2.000000-3.000000-1,0.000000-3.000000-2,5.000000-7.000000-3,4.000000-6.000000-4,5.000000-6.000000-4,3.000000-5.000000-6,4.000000-5.000000-6,5.000000-4.000000-7,4.000000-4.000000-8,4.000000-4.000000-4,4.000000-4.000000-2,5.000000-4.000000-3,3.000000-5.000000-3,2.000000-3.000000 0,-3.000000-1.000000 1,-1.000000-3.000000 2,-3.000000-2.000000 0,-2.000000 1.000000 3,-5.000000 4.000000 3,-4.000000 5.000000 4,-5.000000 3.000000 3,2.000000 0.000000 1,6.000000-7.000000-2,6.000000-6.000000-1,7.000000-6.000000-3,-2.000000 0.000000 1,-8.000000 6.000000 3,-8.000000 6.000000 3,-8.000000 7.000000 2,-4.000000 1.000000 2,3.000000-1.000000-2,1.000000-3.000000 0,3.000000-1.000000-1</inkml:trace>
</inkml:ink>
</file>

<file path=ppt/ink/ink62.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0-12-28T07:38:35"/>
    </inkml:context>
    <inkml:brush xml:id="br0">
      <inkml:brushProperty name="width" value="0.0242750700563192" units="cm"/>
      <inkml:brushProperty name="height" value="0.0242750700563192" units="cm"/>
      <inkml:brushProperty name="color" value="#00BFF2"/>
      <inkml:brushProperty name="ignorePressure" value="0"/>
    </inkml:brush>
  </inkml:definitions>
  <inkml:trace contextRef="#ctx0" brushRef="#br0">40075.000000 18589.000000 604,'-16.000000'31.000000'51,"3.000000"-4.000000"-11 ,1.000000-4.000000-10,3.000000-4.000000-11,-4.000000 2.000000-2,-7.000000 8.000000 4,-10.000000 9.000000 4,-7.000000 7.000000 5,-9.000000 9.000000 1,-8.000000 9.000000-1,-8.000000 8.000000-3,-9.000000 8.000000-2,-4.000000 3.000000-4,0.000000-2.000000-6,0.000000-2.000000-5,0.000000-2.000000-6,6.000000-6.000000-9,13.000000-11.000000-11,12.000000-10.000000-12,13.000000-10.000000-12</inkml:trace>
</inkml:ink>
</file>

<file path=ppt/ink/ink63.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0-12-28T07:38:35"/>
    </inkml:context>
    <inkml:brush xml:id="br0">
      <inkml:brushProperty name="width" value="0.0257849618792534" units="cm"/>
      <inkml:brushProperty name="height" value="0.0257849618792534" units="cm"/>
      <inkml:brushProperty name="color" value="#00BFF2"/>
      <inkml:brushProperty name="ignorePressure" value="0"/>
    </inkml:brush>
  </inkml:definitions>
  <inkml:trace contextRef="#ctx0" brushRef="#br0">40008.000000 18622.000000 568,'107.000000'80.000000'29,"-22.000000"-10.000000"9 ,-21.000000-7.000000 8,-20.000000-9.000000 9,-12.000000-4.000000 1,-1.000000 0.000000-4,-3.000000 0.000000-6,-2.000000 0.000000-6,-1.000000-3.000000-7,0.000000-7.000000-10,0.000000-5.000000-11,0.000000-7.000000-10,-1.000000-4.000000-12,-3.000000-2.000000-12,-1.000000-3.000000-13,-2.000000-1.000000-12</inkml:trace>
</inkml:ink>
</file>

<file path=ppt/ink/ink64.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0-12-28T07:38:35"/>
    </inkml:context>
    <inkml:brush xml:id="br0">
      <inkml:brushProperty name="width" value="0.0222560688853264" units="cm"/>
      <inkml:brushProperty name="height" value="0.0222560688853264" units="cm"/>
      <inkml:brushProperty name="color" value="#00BFF2"/>
      <inkml:brushProperty name="ignorePressure" value="0"/>
    </inkml:brush>
  </inkml:definitions>
  <inkml:trace contextRef="#ctx0" brushRef="#br0">39875.000000 19355.000000 658,'-11.000000'15.000000'47,"9.000000"-5.000000"0 ,12.000000-3.000000 0,10.000000-5.000000 1,8.000000-3.000000-4,6.000000-2.000000-9,7.000000-3.000000-7,6.000000-1.000000-8,-1.000000 0.000000-7,-5.000000 2.000000-4,-7.000000 1.000000-6,-6.000000 3.000000-3,-8.000000 8.000000-15,-10.000000 11.000000-24,-11.000000 14.000000-24,-11.000000 11.000000-24,-7.000000 5.000000-2,-4.000000-4.000000 20,-4.000000-5.000000 20,-4.000000-3.000000 19,0.000000-6.000000 13,4.000000-6.000000 4,4.000000-6.000000 6,4.000000-7.000000 4,8.000000-4.000000 12,10.000000-1.000000 18,10.000000-3.000000 19,11.000000-2.000000 19,4.000000-1.000000 2,-2.000000 0.000000-12,-2.000000 0.000000-13,-3.000000 0.000000-12,-3.000000 5.000000-13,-7.000000 11.000000-11,-6.000000 10.000000-10,-6.000000 10.000000-12,-4.000000 3.000000-5,1.000000-7.000000 0,0.000000-6.000000 0,0.000000-6.000000 1,-5.000000 1.000000-3,-8.000000 8.000000-5,-8.000000 8.000000-6,-8.000000 9.000000-6,-5.000000 1.000000 2,0.000000-7.000000 6,1.000000-5.000000 7,-1.000000-7.000000 7,5.000000-6.000000 5,7.000000-7.000000 4,10.000000-5.000000 1,7.000000-7.000000 4,4.000000-2.000000 2,-3.000000 2.000000 0,-1.000000 2.000000 0,-3.000000 3.000000 1</inkml:trace>
</inkml:ink>
</file>

<file path=ppt/ink/ink65.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0-12-28T07:38:36"/>
    </inkml:context>
    <inkml:brush xml:id="br0">
      <inkml:brushProperty name="width" value="0.0266568828374147" units="cm"/>
      <inkml:brushProperty name="height" value="0.0266568828374147" units="cm"/>
      <inkml:brushProperty name="color" value="#00BFF2"/>
      <inkml:brushProperty name="ignorePressure" value="0"/>
    </inkml:brush>
  </inkml:definitions>
  <inkml:trace contextRef="#ctx0" brushRef="#br0">39542.000000 20255.000000 550,'16.000000'-15.000000'-37,"-3.000000"5.000000"19 ,-2.000000 4.000000 20,-1.000000 4.000000 19,-1.000000 4.000000 7,3.000000 4.000000-3,1.000000 4.000000-4,3.000000 5.000000-5,0.000000 5.000000 4,1.000000 6.000000 8,0.000000 6.000000 10,-1.000000 6.000000 8,0.000000 1.000000 1,-2.000000-7.000000-6,-3.000000-6.000000-8,-2.000000-6.000000-6,0.000000-1.000000-5,-1.000000 4.000000 1,0.000000 4.000000-1,1.000000 4.000000 0,-1.000000 1.000000-5,0.000000-2.000000-11,1.000000-1.000000-12,-1.000000-3.000000-9,1.000000-3.000000-10,3.000000-5.000000-8,1.000000-3.000000-8,3.000000-5.000000-7,0.000000-5.000000-4,-3.000000-6.000000 1,-1.000000-6.000000 1,-3.000000-6.000000 1,-1.000000-6.000000 3,1.000000-4.000000 7,-1.000000-4.000000 6,0.000000-4.000000 7,1.000000-1.000000 5,-1.000000 5.000000 5,0.000000 4.000000 4,1.000000 5.000000 5,-2.000000 2.000000 4,-2.000000 3.000000 1,-2.000000 1.000000 3,-2.000000 3.000000 1,0.000000 1.000000 3,2.000000 3.000000 3,3.000000 2.000000 3,1.000000 2.000000 3,3.000000 1.000000 8,5.000000 0.000000 14,4.000000 0.000000 14,4.000000 0.000000 13,3.000000 2.000000 4,2.000000 4.000000-8,2.000000 5.000000-8,2.000000 3.000000-7,1.000000 1.000000-9,1.000000-5.000000-10,-1.000000-3.000000-9,0.000000-5.000000-11,0.000000-3.000000-6,-3.000000-2.000000-4,-2.000000-3.000000-5,-2.000000-1.000000-3,-1.000000-3.000000-4,0.000000-5.000000-1,0.000000-4.000000-2,0.000000-4.000000-1,-2.000000-2.000000-1,-4.000000 0.000000 2,-5.000000 0.000000 2,-3.000000 0.000000 1,-4.000000 0.000000 0,-2.000000 0.000000-1,-2.000000 1.000000-1,-2.000000-1.000000-1,-3.000000 0.000000 2,-4.000000 0.000000 1,-5.000000 0.000000 3,-3.000000 0.000000 3,-4.000000 2.000000 1,-2.000000 4.000000 2,-1.000000 4.000000 2,-3.000000 5.000000 1,0.000000 2.000000 5,2.000000-1.000000 8,2.000000 1.000000 8,2.000000 0.000000 8,6.000000 1.000000 7,8.000000 5.000000 6,8.000000 4.000000 7,8.000000 5.000000 6,8.000000 0.000000-3,6.000000-2.000000-12,6.000000-2.000000-11,7.000000-2.000000-12,3.000000-1.000000-12,-1.000000 0.000000-11,1.000000 0.000000-12,0.000000 0.000000-11,-4.000000 0.000000-7,-6.000000 0.000000-4,-6.000000 0.000000-3,-6.000000 0.000000-4</inkml:trace>
</inkml:ink>
</file>

<file path=ppt/ink/ink66.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0-12-28T07:38:37"/>
    </inkml:context>
    <inkml:brush xml:id="br0">
      <inkml:brushProperty name="width" value="0.0213691927492619" units="cm"/>
      <inkml:brushProperty name="height" value="0.0213691927492619" units="cm"/>
      <inkml:brushProperty name="color" value="#00BFF2"/>
      <inkml:brushProperty name="ignorePressure" value="0"/>
    </inkml:brush>
  </inkml:definitions>
  <inkml:trace contextRef="#ctx0" brushRef="#br0">34278.000000 19655.000000 686,'32.000000'0.000000'80,"-1.000000"0.000000"-11 ,-3.000000 0.000000-11,-2.000000 0.000000-11,-1.000000 0.000000-12,0.000000 0.000000-16,0.000000 0.000000-13,0.000000 0.000000-16</inkml:trace>
</inkml:ink>
</file>

<file path=ppt/ink/ink67.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0-12-28T07:38:37"/>
    </inkml:context>
    <inkml:brush xml:id="br0">
      <inkml:brushProperty name="width" value="0.0256819445639849" units="cm"/>
      <inkml:brushProperty name="height" value="0.0256819445639849" units="cm"/>
      <inkml:brushProperty name="color" value="#00BFF2"/>
      <inkml:brushProperty name="ignorePressure" value="0"/>
    </inkml:brush>
  </inkml:definitions>
  <inkml:trace contextRef="#ctx0" brushRef="#br0">34378.000000 20088.000000 571,'46.000000'1.000000'82,"-9.000000"2.000000"-13 ,-7.000000 3.000000-13,-10.000000 1.000000-13,-3.000000 3.000000-9,0.000000 5.000000-4,-1.000000 4.000000-4,1.000000 4.000000-5,-2.000000 5.000000-3,-5.000000 6.000000-3,-4.000000 7.000000-2,-4.000000 5.000000-2,-2.000000 2.000000-3,0.000000-4.000000-5,0.000000-4.000000-6,0.000000-5.000000-3,2.000000-9.000000-10,5.000000-14.000000-13,3.000000-16.000000-13,5.000000-13.000000-13,3.000000-11.000000-4,5.000000-7.000000 5,4.000000-5.000000 6,5.000000-7.000000 4,-1.000000 0.000000 6,-4.000000 6.000000 4,-4.000000 7.000000 6,-4.000000 6.000000 4,-4.000000 4.000000 5,-1.000000 2.000000 2,-3.000000 2.000000 3,-2.000000 3.000000 4</inkml:trace>
</inkml:ink>
</file>

<file path=ppt/ink/ink68.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0-12-28T07:38:37"/>
    </inkml:context>
    <inkml:brush xml:id="br0">
      <inkml:brushProperty name="width" value="0.0256831906735897" units="cm"/>
      <inkml:brushProperty name="height" value="0.0256831906735897" units="cm"/>
      <inkml:brushProperty name="color" value="#00BFF2"/>
      <inkml:brushProperty name="ignorePressure" value="0"/>
    </inkml:brush>
  </inkml:definitions>
  <inkml:trace contextRef="#ctx0" brushRef="#br0">35011.000000 18989.000000 571,'22.000000'13.000000'94,"10.000000"-5.000000"-17 ,11.000000-7.000000-16,10.000000-6.000000-16,6.000000-6.000000-11,3.000000-3.000000-3,1.000000-5.000000-4,3.000000-4.000000-4,-3.000000 0.000000-5,-5.000000 4.000000-7,-7.000000 5.000000-6,-7.000000 3.000000-6,-5.000000 5.000000-4,-7.000000 4.000000-1,-6.000000 4.000000-1,-6.000000 4.000000-3,-5.000000 5.000000 1,-5.000000 3.000000 0,-4.000000 5.000000 0,-4.000000 4.000000 0,-7.000000 5.000000 0,-10.000000 6.000000-1,-12.000000 7.000000-2,-9.000000 6.000000 0,-1.000000-1.000000-1,7.000000-9.000000 1,10.000000-8.000000 1,7.000000-8.000000 1,1.000000-1.000000-1,-9.000000 6.000000-2,-8.000000 6.000000-2,-9.000000 7.000000-3,0.000000-1.000000-1,5.000000-6.000000 0,7.000000-5.000000 1,7.000000-8.000000 0,5.000000-3.000000 4,7.000000-3.000000 6,6.000000-1.000000 6,6.000000-3.000000 8,2.000000 6.000000 4,-2.000000 12.000000 3,-2.000000 12.000000 4,-1.000000 14.000000 3,-2.000000 7.000000 2,0.000000 4.000000-2,0.000000 5.000000-2,0.000000 4.000000 0,-2.000000-1.000000-2,-1.000000-7.000000-1,-2.000000-5.000000-2,-2.000000-7.000000-2,0.000000-4.000000-1,1.000000-2.000000-4,3.000000-3.000000-2,2.000000-1.000000-3,3.000000-4.000000-1,5.000000-7.000000 0,3.000000-6.000000 1,5.000000-6.000000 1,3.000000-6.000000 1,5.000000-3.000000 3,4.000000-5.000000 1,4.000000-4.000000 3,4.000000-3.000000 1,1.000000-2.000000 0,3.000000-2.000000 1,1.000000-3.000000 1,1.000000 0.000000-3,-3.000000 0.000000-5,-1.000000-1.000000-4,-3.000000 1.000000-6,1.000000-2.000000-4,1.000000-5.000000-5,3.000000-4.000000-3,1.000000-4.000000-5,-2.000000-2.000000-5,-9.000000 0.000000-4,-8.000000 1.000000-5,-9.000000-1.000000-6</inkml:trace>
</inkml:ink>
</file>

<file path=ppt/ink/ink69.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0-12-28T07:38:38"/>
    </inkml:context>
    <inkml:brush xml:id="br0">
      <inkml:brushProperty name="width" value="0.0276109930127859" units="cm"/>
      <inkml:brushProperty name="height" value="0.0276109930127859" units="cm"/>
      <inkml:brushProperty name="color" value="#00BFF2"/>
      <inkml:brushProperty name="ignorePressure" value="0"/>
    </inkml:brush>
  </inkml:definitions>
  <inkml:trace contextRef="#ctx0" brushRef="#br0">41774.000000 20488.000000 531,'3.000000'29.000000'200,"6.000000"-8.000000"-55 ,7.000000-8.000000-55,6.000000-9.000000-57</inkml:trace>
</inkml:ink>
</file>

<file path=ppt/ink/ink7.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0-12-28T07:34:49"/>
    </inkml:context>
    <inkml:brush xml:id="br0">
      <inkml:brushProperty name="width" value="0.0271017216145992" units="cm"/>
      <inkml:brushProperty name="height" value="0.0271017216145992" units="cm"/>
      <inkml:brushProperty name="color" value="#00BFF2"/>
      <inkml:brushProperty name="ignorePressure" value="0"/>
    </inkml:brush>
  </inkml:definitions>
  <inkml:trace contextRef="#ctx0" brushRef="#br0">73385.000000 21697.000000 541,'2.000000'-30.000000'0,"4.000000"2.000000"0 ,3.000000 2.000000 0,5.000000 2.000000 0,2.000000 2.000000 5,3.000000 5.000000 11,1.000000 3.000000 10,2.000000 4.000000 10,3.000000 4.000000 4,1.000000 1.000000-3,2.000000 2.000000-3,2.000000 2.000000-4,0.000000 5.000000-2,-2.000000 7.000000-4,-1.000000 9.000000-2,-3.000000 7.000000-4,-2.000000 6.000000-1,-2.000000 4.000000 1,-1.000000 4.000000 0,-3.000000 3.000000 0,-2.000000 1.000000 0,-4.000000-4.000000-1,-5.000000-5.000000-3,-3.000000-3.000000-1,-2.000000 0.000000-4,0.000000 4.000000-8,0.000000 4.000000-8,0.000000 4.000000-8,-2.000000 0.000000-6,-3.000000-1.000000-3,-5.000000-2.000000-5,-4.000000-3.000000-4,0.000000-1.000000-7,1.000000-2.000000-7,3.000000-2.000000-8,1.000000-2.000000-8,1.000000-4.000000 1,0.000000-5.000000 10,1.000000-7.000000 12,-1.000000-5.000000 10</inkml:trace>
</inkml:ink>
</file>

<file path=ppt/ink/ink70.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0-12-28T07:38:39"/>
    </inkml:context>
    <inkml:brush xml:id="br0">
      <inkml:brushProperty name="width" value="0.0243420973420143" units="cm"/>
      <inkml:brushProperty name="height" value="0.0243420973420143" units="cm"/>
      <inkml:brushProperty name="color" value="#00BFF2"/>
      <inkml:brushProperty name="ignorePressure" value="0"/>
    </inkml:brush>
  </inkml:definitions>
  <inkml:trace contextRef="#ctx0" brushRef="#br0">43506.000000 18789.000000 602,'-66.000000'113.000000'59,"-1.000000"-5.000000"-10 ,1.000000-7.000000-11,-1.000000-7.000000-12,-1.000000-2.000000-3,-2.000000 0.000000 4,-1.000000-1.000000 2,-3.000000 1.000000 4,-3.000000 2.000000 0,-5.000000 3.000000-6,-3.000000 5.000000-4,-5.000000 5.000000-4,8.000000-10.000000-8,19.000000-24.000000-10,18.000000-22.000000-12,19.000000-22.000000-10,11.000000-17.000000-13,5.000000-8.000000-17,4.000000-8.000000-16,4.000000-8.000000-17</inkml:trace>
</inkml:ink>
</file>

<file path=ppt/ink/ink71.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0-12-28T07:38:39"/>
    </inkml:context>
    <inkml:brush xml:id="br0">
      <inkml:brushProperty name="width" value="0.0269820690155029" units="cm"/>
      <inkml:brushProperty name="height" value="0.0269820690155029" units="cm"/>
      <inkml:brushProperty name="color" value="#00BFF2"/>
      <inkml:brushProperty name="ignorePressure" value="0"/>
    </inkml:brush>
  </inkml:definitions>
  <inkml:trace contextRef="#ctx0" brushRef="#br0">43273.000000 18722.000000 543,'107.000000'65.000000'23,"-18.000000"-5.000000"6 ,-19.000000-3.000000 7,-19.000000-5.000000 7,-8.000000 3.000000 3,5.000000 10.000000-1,4.000000 11.000000 0,4.000000 11.000000 0,-2.000000-5.000000-5,-12.000000-18.000000-9,-10.000000-20.000000-9,-10.000000-18.000000-9,-2.000000-5.000000-4,6.000000 8.000000 0,6.000000 9.000000-1,7.000000 8.000000 0,-2.000000-1.000000-3,-7.000000-7.000000-7,-10.000000-9.000000-6,-7.000000-8.000000-7,-2.000000-2.000000-8,7.000000 3.000000-12,6.000000 6.000000-11,6.000000 3.000000-11,0.000000 0.000000-5,-6.000000-4.000000 2,-6.000000-4.000000 2,-6.000000-4.000000 1</inkml:trace>
</inkml:ink>
</file>

<file path=ppt/ink/ink72.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0-12-28T07:38:39"/>
    </inkml:context>
    <inkml:brush xml:id="br0">
      <inkml:brushProperty name="width" value="0.0248378831893206" units="cm"/>
      <inkml:brushProperty name="height" value="0.0248378831893206" units="cm"/>
      <inkml:brushProperty name="color" value="#00BFF2"/>
      <inkml:brushProperty name="ignorePressure" value="0"/>
    </inkml:brush>
  </inkml:definitions>
  <inkml:trace contextRef="#ctx0" brushRef="#br0">43206.000000 19389.000000 590,'-10.000000'45.000000'42,"12.000000"-7.000000"7 ,13.000000-9.000000 6,12.000000-8.000000 7,8.000000-8.000000-2,5.000000-5.000000-10,3.000000-7.000000-10,5.000000-6.000000-10,0.000000-3.000000-12,-4.000000 3.000000-15,-4.000000 2.000000-13,-5.000000 2.000000-15,-12.000000 9.000000-13,-21.000000 17.000000-14,-21.000000 17.000000-13,-20.000000 16.000000-12,-9.000000 5.000000 0,4.000000-9.000000 16,4.000000-8.000000 14,5.000000-9.000000 17,5.000000-7.000000 11,6.000000-6.000000 9,6.000000-6.000000 10,7.000000-7.000000 8,1.000000-1.000000 5,-1.000000 1.000000-1,-3.000000 3.000000 0,-1.000000 1.000000 0,-1.000000 1.000000-1,3.000000-3.000000-1,1.000000-1.000000 0,3.000000-3.000000-2,5.000000-2.000000 5,8.000000-5.000000 11,8.000000-4.000000 11,9.000000-5.000000 10,3.000000-1.000000 1,-2.000000 0.000000-8,-2.000000-1.000000-8,-3.000000 1.000000-8,3.000000-1.000000-7,6.000000-3.000000-7,6.000000-1.000000-5,7.000000-3.000000-5,0.000000 1.000000-5,-7.000000 5.000000 0,-6.000000 4.000000 0,-6.000000 4.000000-2,-7.000000 4.000000 1,-6.000000 4.000000-1,-5.000000 4.000000 2,-8.000000 5.000000 0,-6.000000 6.000000 0,-9.000000 8.000000 0,-8.000000 8.000000 1,-9.000000 9.000000-1,-2.000000 3.000000 0,1.000000-2.000000 0,3.000000-2.000000-1,1.000000-2.000000 1,4.000000-3.000000-1,4.000000-1.000000 2,4.000000-3.000000 0,4.000000-2.000000 1,5.000000-2.000000 3,4.000000-5.000000 5,3.000000-4.000000 5,5.000000-5.000000 6,7.000000-6.000000 4,11.000000-11.000000 3,10.000000-10.000000 2,10.000000-11.000000 4,8.000000-7.000000-2,4.000000-5.000000-7,4.000000-3.000000-7,4.000000-5.000000-8,4.000000 0.000000-5,1.000000 1.000000-7,3.000000 3.000000-6,1.000000 2.000000-7,-2.000000 3.000000-2,-9.000000 7.000000-1,-8.000000 7.000000-1,-9.000000 5.000000 1,-7.000000 6.000000 1,-6.000000 4.000000 4,-6.000000 4.000000 3,-7.000000 4.000000 5,-2.000000 5.000000 3,-1.000000 3.000000 3,0.000000 5.000000 3,1.000000 4.000000 2,-2.000000 1.000000 6,-2.000000-2.000000 6,-2.000000-3.000000 8,-2.000000-1.000000 7,-1.000000-1.000000 3,0.000000-1.000000 1,0.000000 1.000000-1,0.000000 0.000000 0,2.000000-3.000000-15,5.000000-3.000000-29,3.000000-5.000000-29,5.000000-4.000000-28</inkml:trace>
</inkml:ink>
</file>

<file path=ppt/ink/ink73.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0-12-28T07:38:40"/>
    </inkml:context>
    <inkml:brush xml:id="br0">
      <inkml:brushProperty name="width" value="0.0225045960396528" units="cm"/>
      <inkml:brushProperty name="height" value="0.0225045960396528" units="cm"/>
      <inkml:brushProperty name="color" value="#00BFF2"/>
      <inkml:brushProperty name="ignorePressure" value="0"/>
    </inkml:brush>
  </inkml:definitions>
  <inkml:trace contextRef="#ctx0" brushRef="#br0">45205.000000 18456.000000 651,'16.000000'37.000000'15,"-3.000000"9.000000"10 ,-1.000000 8.000000 9,-3.000000 9.000000 10,-2.000000 4.000000 2,-5.000000 3.000000-7,-4.000000 2.000000-5,-5.000000 2.000000-7,0.000000-3.000000-3,2.000000-9.000000-2,2.000000-8.000000-2,2.000000-8.000000-2</inkml:trace>
</inkml:ink>
</file>

<file path=ppt/ink/ink74.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0-12-28T07:38:40"/>
    </inkml:context>
    <inkml:brush xml:id="br0">
      <inkml:brushProperty name="width" value="0.0236503686755896" units="cm"/>
      <inkml:brushProperty name="height" value="0.0236503686755896" units="cm"/>
      <inkml:brushProperty name="color" value="#00BFF2"/>
      <inkml:brushProperty name="ignorePressure" value="0"/>
    </inkml:brush>
  </inkml:definitions>
  <inkml:trace contextRef="#ctx0" brushRef="#br0">44772.000000 18922.000000 620,'19.000000'29.000000'79,"4.000000"-8.000000"-15 ,4.000000-8.000000-17,4.000000-9.000000-17,10.000000-4.000000-8,14.000000 0.000000 0,15.000000 0.000000-1,14.000000 0.000000-1,1.000000-2.000000 0,-12.000000-4.000000-1,-12.000000-5.000000-1,-13.000000-3.000000 0</inkml:trace>
</inkml:ink>
</file>

<file path=ppt/ink/ink75.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0-12-28T07:38:40"/>
    </inkml:context>
    <inkml:brush xml:id="br0">
      <inkml:brushProperty name="width" value="0.0280632097274065" units="cm"/>
      <inkml:brushProperty name="height" value="0.0280632097274065" units="cm"/>
      <inkml:brushProperty name="color" value="#00BFF2"/>
      <inkml:brushProperty name="ignorePressure" value="0"/>
    </inkml:brush>
  </inkml:definitions>
  <inkml:trace contextRef="#ctx0" brushRef="#br0">44472.000000 19455.000000 522,'126.000000'-32.000000'166,"-14.000000"2.000000"-41 ,-15.000000 2.000000-39,-15.000000 2.000000-40,-12.000000 3.000000-23,-11.000000 4.000000-6,-10.000000 4.000000-7,-11.000000 5.000000-6,3.000000 1.000000-5,14.000000-3.000000-4,15.000000-1.000000-4,14.000000-3.000000-5,2.000000 2.000000-5,-14.000000 3.000000-8,-11.000000 5.000000-8,-13.000000 4.000000-7</inkml:trace>
</inkml:ink>
</file>

<file path=ppt/ink/ink76.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0-12-28T07:38:41"/>
    </inkml:context>
    <inkml:brush xml:id="br0">
      <inkml:brushProperty name="width" value="0.027332466095686" units="cm"/>
      <inkml:brushProperty name="height" value="0.027332466095686" units="cm"/>
      <inkml:brushProperty name="color" value="#00BFF2"/>
      <inkml:brushProperty name="ignorePressure" value="0"/>
    </inkml:brush>
  </inkml:definitions>
  <inkml:trace contextRef="#ctx0" brushRef="#br0">45805.000000 18622.000000 536,'-2.000000'34.000000'26,"-4.000000"-1.000000"-1 ,-5.000000 0.000000-1,-3.000000 1.000000-2,-2.000000-3.000000 0,3.000000-4.000000-1,1.000000-4.000000 0,3.000000-4.000000 0,-4.000000 5.000000 2,-8.000000 14.000000 5,-8.000000 15.000000 5,-8.000000 15.000000 4,-12.000000 12.000000 0,-15.000000 11.000000-8,-14.000000 10.000000-7,-14.000000 10.000000-8,-7.000000 6.000000-3,2.000000-1.000000 0,2.000000 1.000000 2,2.000000-1.000000-1,6.000000-5.000000-2,8.000000-13.000000-9,8.000000-13.000000-6,9.000000-12.000000-9,16.000000-19.000000-11,25.000000-25.000000-13,25.000000-25.000000-15,25.000000-25.000000-13,13.000000-13.000000-1,0.000000-2.000000 13,-1.000000-3.000000 14,1.000000-1.000000 14,-4.000000 2.000000 8,-5.000000 9.000000 5,-7.000000 8.000000 6,-6.000000 9.000000 5,3.000000-1.000000 2,16.000000-8.000000 2,14.000000-8.000000 1,15.000000-8.000000 1,5.000000-2.000000 2,-5.000000 7.000000 1,-3.000000 6.000000 2,-5.000000 6.000000 1,-5.000000 6.000000 0,-6.000000 3.000000 0,-6.000000 5.000000-2,-7.000000 4.000000-1,-5.000000 4.000000 2,-7.000000 4.000000 5,-7.000000 5.000000 5,-5.000000 3.000000 4,-6.000000 5.000000 2,-4.000000 4.000000-1,-4.000000 4.000000-1,-4.000000 4.000000-2,-6.000000 2.000000-2,-5.000000 1.000000-4,-7.000000-1.000000-5,-7.000000 0.000000-4,-1.000000 0.000000-1,2.000000-3.000000 0,2.000000-2.000000 0,2.000000-2.000000 2,6.000000-3.000000-7,11.000000-4.000000-13,10.000000-5.000000-13,10.000000-3.000000-13,10.000000-5.000000-2,8.000000-4.000000 8,9.000000-4.000000 8,7.000000-4.000000 9,4.000000-2.000000 5,-2.000000 3.000000 4,-2.000000 2.000000 2,-2.000000 2.000000 2,-4.000000 2.000000 4,-3.000000 2.000000 3,-5.000000 2.000000 3,-4.000000 3.000000 3,-4.000000 1.000000 3,-4.000000 2.000000 0,-5.000000 3.000000 2,-3.000000 1.000000 0,-5.000000 3.000000 2,-4.000000 2.000000-1,-4.000000 2.000000 1,-4.000000 2.000000 0,-4.000000 1.000000-2,-1.000000 0.000000-3,-3.000000 0.000000-3,-1.000000 0.000000-3,-4.000000-1.000000-2,-4.000000-2.000000 1,-4.000000-3.000000 0,-4.000000-1.000000 1,-1.000000-2.000000-4,5.000000-3.000000-7,5.000000-1.000000-8,3.000000-3.000000-8,-1.000000-1.000000-5,-6.000000 1.000000-1,-6.000000-1.000000-2,-7.000000 0.000000 0,1.000000 0.000000-2,5.000000-3.000000 1,7.000000-2.000000 1,7.000000-2.000000-1,2.000000 0.000000 1,0.000000 2.000000 1,1.000000 2.000000 0,-1.000000 3.000000 2</inkml:trace>
</inkml:ink>
</file>

<file path=ppt/ink/ink77.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0-12-28T07:38:41"/>
    </inkml:context>
    <inkml:brush xml:id="br0">
      <inkml:brushProperty name="width" value="0.0259845592081547" units="cm"/>
      <inkml:brushProperty name="height" value="0.0259845592081547" units="cm"/>
      <inkml:brushProperty name="color" value="#00BFF2"/>
      <inkml:brushProperty name="ignorePressure" value="0"/>
    </inkml:brush>
  </inkml:definitions>
  <inkml:trace contextRef="#ctx0" brushRef="#br0">46938.000000 18889.000000 564,'-1.000000'49.000000'36,"-3.000000"-2.000000"-8 ,-1.000000-2.000000-7,-2.000000-3.000000-8,-4.000000 4.000000 3,-7.000000 8.000000 14,-6.000000 9.000000 13,-6.000000 7.000000 13,-1.000000 5.000000 3,3.000000 0.000000-7,6.000000 0.000000-7,3.000000 0.000000-9</inkml:trace>
</inkml:ink>
</file>

<file path=ppt/ink/ink78.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0-12-28T07:38:41"/>
    </inkml:context>
    <inkml:brush xml:id="br0">
      <inkml:brushProperty name="width" value="0.0266170594841242" units="cm"/>
      <inkml:brushProperty name="height" value="0.0266170594841242" units="cm"/>
      <inkml:brushProperty name="color" value="#00BFF2"/>
      <inkml:brushProperty name="ignorePressure" value="0"/>
    </inkml:brush>
  </inkml:definitions>
  <inkml:trace contextRef="#ctx0" brushRef="#br0">46704.000000 20321.000000 551,'-15.000000'74.000000'11,"1.000000"-18.000000"22 ,3.000000-20.000000 23,2.000000-18.000000 23,0.000000-9.000000 5,1.000000 3.000000-11,0.000000 1.000000-11,-1.000000 3.000000-11</inkml:trace>
</inkml:ink>
</file>

<file path=ppt/ink/ink79.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0-12-28T07:39:33"/>
    </inkml:context>
    <inkml:brush xml:id="br0">
      <inkml:brushProperty name="width" value="0.0239929892122746" units="cm"/>
      <inkml:brushProperty name="height" value="0.0239929892122746" units="cm"/>
      <inkml:brushProperty name="color" value="#00BFF2"/>
      <inkml:brushProperty name="ignorePressure" value="0"/>
    </inkml:brush>
  </inkml:definitions>
  <inkml:trace contextRef="#ctx0" brushRef="#br0">57087.000000 38854.000000 611,'-40.000000'-15.000000'-2,"12.000000"-1.000000"6 ,10.000000 1.000000 4,12.000000 0.000000 6,13.000000-1.000000 5,13.000000 1.000000 4,14.000000 0.000000 3,13.000000-1.000000 5,14.000000 2.000000-1,16.000000 2.000000-3,15.000000 1.000000-4,15.000000 2.000000-4,1.000000 3.000000-2,-16.000000 1.000000-2,-16.000000 2.000000-2,-14.000000 2.000000-3,6.000000 2.000000 1,32.000000 2.000000 1,31.000000 2.000000 1,29.000000 1.000000 1,2.000000 1.000000 0,-32.000000-2.000000-4,-31.000000-2.000000-2,-30.000000-2.000000-4,15.000000 1.000000-1,59.000000 3.000000 1,59.000000 5.000000 1,59.000000 3.000000 1,30.000000 2.000000-1,-3.000000-3.000000-3,-1.000000-1.000000-2,-3.000000-3.000000-3,-11.000000 0.000000-2,-24.000000 0.000000-3,-23.000000-1.000000-1,-23.000000 1.000000-2,-22.000000 0.000000-2,-21.000000-1.000000 1,-21.000000 1.000000 0,-21.000000 0.000000 1,-21.000000-1.000000 0,-21.000000-3.000000 1,-22.000000-1.000000 1,-20.000000-2.000000 2,-16.000000-2.000000-9,-9.000000-2.000000-19,-10.000000-1.000000-17,-10.000000-3.000000-19</inkml:trace>
</inkml:ink>
</file>

<file path=ppt/ink/ink8.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0-12-28T07:34:49"/>
    </inkml:context>
    <inkml:brush xml:id="br0">
      <inkml:brushProperty name="width" value="0.0281000006943941" units="cm"/>
      <inkml:brushProperty name="height" value="0.0281000006943941" units="cm"/>
      <inkml:brushProperty name="color" value="#00BFF2"/>
      <inkml:brushProperty name="ignorePressure" value="0"/>
    </inkml:brush>
  </inkml:definitions>
  <inkml:trace contextRef="#ctx0" brushRef="#br0">73664.000000 21946.000000 521,'-14.000000'15.000000'3,"1.000000"1.000000"4 ,2.000000-1.000000 4,3.000000 1.000000 5,0.000000 0.000000 2,0.000000 3.000000-1,0.000000 1.000000-2,1.000000 2.000000-1,-5.000000 7.000000 5,-7.000000 12.000000 12,-9.000000 11.000000 11,-7.000000 12.000000 12,-1.000000 5.000000 1,3.000000-2.000000-10,4.000000-2.000000-9,3.000000-2.000000-11,3.000000-3.000000-5,0.000000-3.000000-3,0.000000-5.000000-1,-1.000000-3.000000-2,2.000000-6.000000-11,1.000000-5.000000-16,3.000000-6.000000-19,2.000000-6.000000-17,0.000000-4.000000-12,1.000000-5.000000-5,-1.000000-3.000000-5,1.000000-5.000000-5</inkml:trace>
</inkml:ink>
</file>

<file path=ppt/ink/ink80.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0-12-28T07:39:34"/>
    </inkml:context>
    <inkml:brush xml:id="br0">
      <inkml:brushProperty name="width" value="0.0245117526501417" units="cm"/>
      <inkml:brushProperty name="height" value="0.0245117526501417" units="cm"/>
      <inkml:brushProperty name="color" value="#00BFF2"/>
      <inkml:brushProperty name="ignorePressure" value="0"/>
    </inkml:brush>
  </inkml:definitions>
  <inkml:trace contextRef="#ctx0" brushRef="#br0">57455.000000 40418.000000 598,'-15.000000'-56.000000'79,"0.000000"9.000000"-10 ,-1.000000 9.000000-12,1.000000 10.000000-11,1.000000 5.000000-9,1.000000 0.000000-8,3.000000 0.000000-8,1.000000 0.000000-8,0.000000 2.000000-6,-5.000000 4.000000-4,-3.000000 4.000000-3,-4.000000 3.000000-5,-5.000000 6.000000-2,-6.000000 8.000000 1,-5.000000 8.000000-2,-6.000000 7.000000 1,0.000000 8.000000-1,5.000000 7.000000-1,7.000000 8.000000 1,5.000000 8.000000-2,5.000000 3.000000 2,4.000000-2.000000 4,3.000000-2.000000 4,5.000000-3.000000 3,3.000000-2.000000 2,4.000000-7.000000 2,4.000000-5.000000 2,4.000000-7.000000 1,4.000000-3.000000-1,6.000000-5.000000-3,6.000000-4.000000-5,6.000000-3.000000-2,4.000000-6.000000-4,1.000000-8.000000-3,3.000000-8.000000-2,1.000000-7.000000-4,1.000000-7.000000 0,-3.000000-5.000000 0,-2.000000-7.000000 1,-1.000000-5.000000 0,-3.000000 1.000000 0,-4.000000 7.000000 2,-4.000000 9.000000 0,-4.000000 6.000000 2,1.000000 0.000000-1,6.000000-9.000000 0,6.000000-11.000000-1,5.000000-9.000000-2,1.000000 1.000000 2,-6.000000 8.000000 3,-6.000000 11.000000 2,-6.000000 8.000000 3,0.000000 1.000000 1,6.000000-9.000000-2,6.000000-11.000000-1,5.000000-9.000000-3,1.000000 1.000000 1,-7.000000 8.000000 3,-5.000000 11.000000 2,-5.000000 8.000000 2,-1.000000 0.000000 3,6.000000-11.000000 1,5.000000-12.000000 2,7.000000-12.000000 1,-1.000000-4.000000 1,-5.000000 1.000000-2,-6.000000 3.000000 0,-6.000000 1.000000-1,-4.000000 5.000000-1,-5.000000 8.000000 0,-3.000000 8.000000 1,-4.000000 7.000000-1,-4.000000 7.000000 2,-4.000000 5.000000 0,-3.000000 7.000000 1,-5.000000 5.000000 1,-3.000000 9.000000 1,-4.000000 11.000000-1,-4.000000 12.000000-1,-4.000000 11.000000-1,-2.000000 11.000000 1,-3.000000 9.000000 3,-1.000000 10.000000 2,-3.000000 9.000000 2,1.000000 6.000000 1,1.000000-1.000000-1,3.000000 0.000000 1,1.000000 1.000000-1,4.000000-5.000000-1,6.000000-7.000000 1,6.000000-8.000000 0,5.000000-7.000000 1,5.000000-9.000000-3,1.000000-10.000000-3,2.000000-9.000000-3,2.000000-10.000000-4,1.000000-3.000000-1,0.000000 4.000000 0,0.000000 4.000000 0,0.000000 4.000000 1,2.000000 1.000000-6,4.000000 1.000000-13,3.000000 0.000000-13,5.000000-1.000000-13,2.000000-2.000000-6,2.000000-6.000000 2,2.000000-5.000000 3,3.000000-7.000000 2,0.000000-4.000000 2,3.000000-4.000000 4,2.000000-4.000000 4,2.000000-4.000000 3,1.000000-4.000000 4,-1.000000-7.000000 4,1.000000-5.000000 3,0.000000-6.000000 4,-1.000000-4.000000 3,1.000000-5.000000 3,0.000000-3.000000 2,-1.000000-4.000000 2,0.000000 1.000000 3,-2.000000 6.000000 4,-2.000000 5.000000 5,-3.000000 6.000000 4,-1.000000 8.000000 6,-5.000000 9.000000 9,-4.000000 10.000000 8,-3.000000 10.000000 9,-5.000000 10.000000 3,-6.000000 11.000000-3,-6.000000 13.000000-3,-6.000000 10.000000-3,-1.000000 6.000000-3,2.000000-3.000000-4,1.000000-1.000000-5,2.000000-3.000000-5,5.000000-5.000000-6,5.000000-10.000000-6,5.000000-9.000000-8,7.000000-10.000000-6,4.000000-6.000000-5,4.000000-5.000000-3,4.000000-3.000000-2,4.000000-4.000000-3,3.000000-9.000000-2,5.000000-13.000000-1,3.000000-14.000000 0,4.000000-13.000000-2,-2.000000-6.000000 0,-7.000000-1.000000 0,-8.000000 0.000000-1,-8.000000 1.000000-1,-5.000000 3.000000 3,-1.000000 8.000000 4,-3.000000 7.000000 6,-1.000000 8.000000 5,-3.000000 4.000000 3,-4.000000-3.000000 4,-4.000000-2.000000 2,-4.000000-2.000000 4,-9.000000 2.000000 0,-12.000000 6.000000 2,-15.000000 6.000000 0,-12.000000 5.000000 1,-5.000000 5.000000-4,7.000000 1.000000-6,5.000000 2.000000-6,5.000000 2.000000-8,7.000000 2.000000-3,5.000000 2.000000-2,6.000000 2.000000-1,6.000000 1.000000-1,4.000000 2.000000 0,1.000000 0.000000 2,3.000000-1.000000 3,1.000000 1.000000 2</inkml:trace>
</inkml:ink>
</file>

<file path=ppt/ink/ink81.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0-12-28T07:39:35"/>
    </inkml:context>
    <inkml:brush xml:id="br0">
      <inkml:brushProperty name="width" value="0.0219707451760769" units="cm"/>
      <inkml:brushProperty name="height" value="0.0219707451760769" units="cm"/>
      <inkml:brushProperty name="color" value="#00BFF2"/>
      <inkml:brushProperty name="ignorePressure" value="0"/>
    </inkml:brush>
  </inkml:definitions>
  <inkml:trace contextRef="#ctx0" brushRef="#br0">58743.000000 40234.000000 667,'-1.000000'34.000000'21,"-1.000000"5.000000"-3 ,-3.000000 6.000000-2,-2.000000 6.000000-3,-1.000000-2.000000-3,1.000000-10.000000-1,-1.000000-9.000000-3,0.000000-10.000000-3,1.000000-1.000000 0,-1.000000 8.000000 0,1.000000 7.000000 2,-1.000000 8.000000 0,1.000000 1.000000 0,2.000000-9.000000-3,2.000000-7.000000-3,2.000000-8.000000-2,0.000000-4.000000-2,-1.000000 1.000000 2,-3.000000-1.000000 0,-2.000000 0.000000 1,0.000000-4.000000-3,3.000000-10.000000-5,1.000000-10.000000-6,2.000000-9.000000-6,5.000000-11.000000 0,7.000000-11.000000 2,8.000000-12.000000 5,8.000000-11.000000 2,4.000000-2.000000 4,-1.000000 7.000000 1,1.000000 9.000000 2,0.000000 6.000000 2,-1.000000 9.000000 2,-3.000000 7.000000 4,-1.000000 8.000000 2,-2.000000 7.000000 3,-3.000000 7.000000 3,-4.000000 3.000000 2,-3.000000 4.000000 2,-4.000000 3.000000 2,-5.000000 10.000000 2,-3.000000 13.000000 1,-4.000000 13.000000 1,-3.000000 13.000000 1,-3.000000 6.000000-1,0.000000-5.000000-2,1.000000-3.000000-3,-1.000000-4.000000-2,1.000000-5.000000-3,2.000000-5.000000-3,3.000000-7.000000-5,1.000000-5.000000-3,2.000000-9.000000-6,5.000000-11.000000-6,4.000000-12.000000-8,3.000000-11.000000-7,6.000000-9.000000-1,8.000000-5.000000 4,8.000000-7.000000 6,7.000000-5.000000 4,3.000000-3.000000 4,-2.000000 0.000000 2,-2.000000 0.000000 1,-1.000000 0.000000 3,-3.000000 4.000000 3,-2.000000 7.000000 3,-1.000000 9.000000 5,-3.000000 6.000000 3,-4.000000 11.000000 7,-8.000000 11.000000 9,-7.000000 11.000000 9,-8.000000 12.000000 9,-5.000000 7.000000 2,-2.000000 1.000000-6,-2.000000 3.000000-5,-2.000000 1.000000-5,0.000000-1.000000-6,-1.000000-7.000000-5,0.000000-5.000000-5,1.000000-6.000000-6,-1.000000 1.000000-3,0.000000 5.000000-3,1.000000 5.000000-1,-1.000000 7.000000-3,0.000000 2.000000-5,1.000000 0.000000-9,-1.000000 1.000000-9,0.000000-1.000000-9,4.000000-4.000000-6,5.000000-10.000000-4,5.000000-10.000000-5,7.000000-9.000000-3,1.000000-6.000000 1,-1.000000-2.000000 10,-3.000000-2.000000 8,-1.000000-2.000000 9</inkml:trace>
</inkml:ink>
</file>

<file path=ppt/ink/ink82.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0-12-28T07:39:35"/>
    </inkml:context>
    <inkml:brush xml:id="br0">
      <inkml:brushProperty name="width" value="0.021790623664856" units="cm"/>
      <inkml:brushProperty name="height" value="0.021790623664856" units="cm"/>
      <inkml:brushProperty name="color" value="#00BFF2"/>
      <inkml:brushProperty name="ignorePressure" value="0"/>
    </inkml:brush>
  </inkml:definitions>
  <inkml:trace contextRef="#ctx0" brushRef="#br0">59909.000000 40387.000000 673,'-15.000000'29.000000'19,"3.000000"-4.000000"3 ,1.000000-4.000000 2,3.000000-4.000000 2,0.000000 0.000000 1,0.000000 1.000000-1,1.000000 2.000000-2,-1.000000 2.000000-2,0.000000 4.000000 1,1.000000 6.000000 0,-1.000000 5.000000 1,0.000000 6.000000 1,2.000000 1.000000-3,1.000000-4.000000-8,2.000000-3.000000-9,2.000000-5.000000-7</inkml:trace>
</inkml:ink>
</file>

<file path=ppt/ink/ink83.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0-12-28T07:39:35"/>
    </inkml:context>
    <inkml:brush xml:id="br0">
      <inkml:brushProperty name="width" value="0.0147433253005147" units="cm"/>
      <inkml:brushProperty name="height" value="0.0147433253005147" units="cm"/>
      <inkml:brushProperty name="color" value="#00BFF2"/>
      <inkml:brushProperty name="ignorePressure" value="0"/>
    </inkml:brush>
  </inkml:definitions>
  <inkml:trace contextRef="#ctx0" brushRef="#br0">59878.000000 40142.000000 994,'1.000000'28.000000'5,"2.000000"-6.000000"-16 ,2.000000-6.000000-18,1.000000-5.000000-16</inkml:trace>
</inkml:ink>
</file>

<file path=ppt/ink/ink84.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0-12-28T07:39:36"/>
    </inkml:context>
    <inkml:brush xml:id="br0">
      <inkml:brushProperty name="width" value="0.020931500941515" units="cm"/>
      <inkml:brushProperty name="height" value="0.020931500941515" units="cm"/>
      <inkml:brushProperty name="color" value="#00BFF2"/>
      <inkml:brushProperty name="ignorePressure" value="0"/>
    </inkml:brush>
  </inkml:definitions>
  <inkml:trace contextRef="#ctx0" brushRef="#br0">60154.000000 40449.000000 700,'15.000000'-10.000000'43,"-3.000000"12.000000"-3 ,-1.000000 12.000000-1,-3.000000 10.000000-1,-1.000000 5.000000-5,-2.000000-4.000000-7,-2.000000-4.000000-7,-2.000000-4.000000-7,-3.000000 4.000000-3,-4.000000 8.000000-2,-4.000000 11.000000 0,-3.000000 8.000000-2,-2.000000 2.000000 0,3.000000-8.000000-2,1.000000-7.000000 0,3.000000-8.000000-2,6.000000-14.000000-9,12.000000-19.000000-17,11.000000-18.000000-19,11.000000-21.000000-17,6.000000-6.000000-1,-3.000000 3.000000 16,-1.000000 4.000000 16,-3.000000 3.000000 15,1.000000 6.000000 11,1.000000 5.000000 3,3.000000 6.000000 5,1.000000 6.000000 4,-1.000000 5.000000 4,-7.000000 3.000000 5,-5.000000 4.000000 4,-6.000000 4.000000 5,-3.000000 7.000000 4,-3.000000 10.000000 4,-1.000000 9.000000 3,-3.000000 9.000000 4,-1.000000 5.000000-4,-2.000000-3.000000-12,-2.000000-1.000000-12,-2.000000-3.000000-12,-1.000000 0.000000-7,0.000000-1.000000 1,0.000000 1.000000-1,0.000000 0.000000 0,1.000000-2.000000-7,2.000000-5.000000-17,1.000000-2.000000-14,3.000000-5.000000-17,2.000000-3.000000-3,1.000000-1.000000 10,3.000000-3.000000 8,1.000000-1.000000 9</inkml:trace>
</inkml:ink>
</file>

<file path=ppt/ink/ink85.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0-12-28T07:39:36"/>
    </inkml:context>
    <inkml:brush xml:id="br0">
      <inkml:brushProperty name="width" value="0.0217484682798386" units="cm"/>
      <inkml:brushProperty name="height" value="0.0217484682798386" units="cm"/>
      <inkml:brushProperty name="color" value="#00BFF2"/>
      <inkml:brushProperty name="ignorePressure" value="0"/>
    </inkml:brush>
  </inkml:definitions>
  <inkml:trace contextRef="#ctx0" brushRef="#br0">61289.000000 40663.000000 674,'0.000000'-42.000000'9,"0.000000"8.000000"3 ,0.000000 7.000000 4,0.000000 8.000000 2,-3.000000 4.000000 3,-6.000000 3.000000 1,-5.000000 1.000000 1,-6.000000 3.000000 0,-3.000000 3.000000 1,0.000000 6.000000-2,0.000000 6.000000 0,0.000000 5.000000-1,0.000000 5.000000-2,0.000000 4.000000-2,0.000000 4.000000-2,0.000000 4.000000-3,1.000000 3.000000-2,2.000000 1.000000-2,1.000000 3.000000-2,3.000000 1.000000-3,3.000000 1.000000-1,3.000000-3.000000-1,4.000000-1.000000-3,4.000000-3.000000-2,2.000000-2.000000-2,0.000000-4.000000-4,0.000000-4.000000-3,0.000000-4.000000-3,3.000000-3.000000-3,6.000000-5.000000 1,5.000000-3.000000-1,6.000000-4.000000-1,3.000000-3.000000 1,-3.000000-2.000000-1,-2.000000-2.000000 0,-2.000000-2.000000 0,-2.000000 0.000000 2,-1.000000-1.000000 2,-2.000000 0.000000 3,-3.000000 1.000000 3,2.000000-3.000000 1,3.000000-3.000000-2,4.000000-4.000000-1,5.000000-5.000000-1,-1.000000 0.000000 1,-4.000000 2.000000 2,-4.000000 2.000000 3,-3.000000 2.000000 3,0.000000-1.000000 1,3.000000-5.000000-3,4.000000-2.000000-1,4.000000-5.000000-2,0.000000 0.000000 1,-4.000000 4.000000 2,-3.000000 4.000000 5,-4.000000 4.000000 2,-2.000000-1.000000 1,3.000000-6.000000 1,1.000000-6.000000-2,3.000000-6.000000 1,-5.000000 8.000000 9,-9.000000 18.000000 18,-10.000000 20.000000 20,-9.000000 18.000000 18,-4.000000 14.000000 3,2.000000 5.000000-14,2.000000 5.000000-13,2.000000 7.000000-15,1.000000 1.000000-13,3.000000-1.000000-12,1.000000-3.000000-13,3.000000-1.000000-12,1.000000-5.000000-5,2.000000-8.000000 3,2.000000-8.000000 3,2.000000-7.000000 3,4.000000-7.000000-4,6.000000-5.000000-13,5.000000-7.000000-13,6.000000-5.000000-13</inkml:trace>
</inkml:ink>
</file>

<file path=ppt/ink/ink86.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0-12-28T07:39:36"/>
    </inkml:context>
    <inkml:brush xml:id="br0">
      <inkml:brushProperty name="width" value="0.0267171300947666" units="cm"/>
      <inkml:brushProperty name="height" value="0.0267171300947666" units="cm"/>
      <inkml:brushProperty name="color" value="#00BFF2"/>
      <inkml:brushProperty name="ignorePressure" value="0"/>
    </inkml:brush>
  </inkml:definitions>
  <inkml:trace contextRef="#ctx0" brushRef="#br0">61871.000000 40479.000000 548,'12.000000'-35.000000'53,"-8.000000"21.000000"3 ,-8.000000 20.000000 3,-8.000000 22.000000 4,-3.000000 10.000000-4,0.000000 1.000000-12,-1.000000-1.000000-10,1.000000 0.000000-11,1.000000 2.000000-8,1.000000 1.000000-4,3.000000 2.000000-2,1.000000 2.000000-5,2.000000 0.000000-7,-1.000000-2.000000-12,0.000000-1.000000-12,0.000000-3.000000-13,5.000000-5.000000-6,6.000000-7.000000 0,9.000000-8.000000-2,7.000000-7.000000 0,4.000000-5.000000 1,0.000000 1.000000 0,0.000000 0.000000 1,0.000000-1.000000 1,0.000000-1.000000 4,0.000000-4.000000 7,0.000000-4.000000 5,0.000000-4.000000 7</inkml:trace>
</inkml:ink>
</file>

<file path=ppt/ink/ink87.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0-12-28T07:39:37"/>
    </inkml:context>
    <inkml:brush xml:id="br0">
      <inkml:brushProperty name="width" value="0.0188759136945009" units="cm"/>
      <inkml:brushProperty name="height" value="0.0188759136945009" units="cm"/>
      <inkml:brushProperty name="color" value="#00BFF2"/>
      <inkml:brushProperty name="ignorePressure" value="0"/>
    </inkml:brush>
  </inkml:definitions>
  <inkml:trace contextRef="#ctx0" brushRef="#br0">61473.000000 40633.000000 777,'59.000000'14.000000'94,"-3.000000"-1.000000"-25 ,-4.000000-3.000000-26,-5.000000-1.000000-27,-4.000000-2.000000-16,-9.000000-3.000000-4,-7.000000-1.000000-6,-8.000000-2.000000-6,2.000000-1.000000-2,12.000000 0.000000-2,11.000000 0.000000-1,11.000000 0.000000 0,1.000000 0.000000-2,-12.000000 0.000000-2,-11.000000 0.000000-1,-12.000000 0.000000-2,-6.000000 0.000000-1,0.000000 0.000000 1,1.000000 0.000000-1,-1.000000 0.000000 1</inkml:trace>
</inkml:ink>
</file>

<file path=ppt/ink/ink88.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0-12-28T07:39:37"/>
    </inkml:context>
    <inkml:brush xml:id="br0">
      <inkml:brushProperty name="width" value="0.0263974312692881" units="cm"/>
      <inkml:brushProperty name="height" value="0.0263974312692881" units="cm"/>
      <inkml:brushProperty name="color" value="#00BFF2"/>
      <inkml:brushProperty name="ignorePressure" value="0"/>
    </inkml:brush>
  </inkml:definitions>
  <inkml:trace contextRef="#ctx0" brushRef="#br0">62485.000000 40817.000000 555,'2.000000'27.000000'40,"3.000000"-8.000000"-2 ,5.000000-8.000000-1,4.000000-7.000000-3,3.000000-4.000000-5,4.000000 0.000000-10,4.000000 0.000000-9,4.000000 0.000000-10,-1.000000-2.000000-5,-3.000000-4.000000-2,-4.000000-3.000000 0,-3.000000-5.000000-2,-4.000000-3.000000-1,-2.000000-4.000000-1,-1.000000-4.000000 0,-3.000000-4.000000-2,-2.000000 0.000000 1,-4.000000 1.000000 1,-4.000000 2.000000 0,-4.000000 2.000000 1,-4.000000 3.000000 3,-6.000000 4.000000 5,-6.000000 3.000000 4,-6.000000 5.000000 6,-5.000000 2.000000 4,-3.000000 2.000000 4,-4.000000 2.000000 4,-4.000000 2.000000 4,-2.000000 4.000000 3,3.000000 6.000000 1,2.000000 5.000000 0,2.000000 6.000000 0,2.000000 3.000000 0,5.000000 0.000000-3,3.000000 0.000000-4,4.000000 0.000000-2,4.000000 1.000000-2,4.000000 2.000000-2,3.000000 2.000000-1,5.000000 2.000000-1,2.000000 2.000000-4,2.000000 5.000000-2,2.000000 3.000000-4,2.000000 4.000000-4,4.000000-1.000000-3,6.000000-5.000000-4,5.000000-7.000000-3,6.000000-5.000000-3,6.000000-6.000000-5,6.000000-5.000000-4,5.000000-7.000000-5,7.000000-5.000000-5,4.000000-5.000000-3,7.000000-4.000000-1,5.000000-3.000000-2,7.000000-5.000000-1,-2.000000-1.000000 1,-8.000000 0.000000 3,-7.000000-1.000000 2,-8.000000 1.000000 4,-5.000000 1.000000 2,-5.000000 1.000000 4,-3.000000 3.000000 2,-4.000000 1.000000 2</inkml:trace>
</inkml:ink>
</file>

<file path=ppt/ink/ink89.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0-12-28T07:40:12"/>
    </inkml:context>
    <inkml:brush xml:id="br0">
      <inkml:brushProperty name="width" value="0.0241915620863438" units="cm"/>
      <inkml:brushProperty name="height" value="0.0241915620863438" units="cm"/>
      <inkml:brushProperty name="color" value="#00BFF2"/>
      <inkml:brushProperty name="ignorePressure" value="0"/>
    </inkml:brush>
  </inkml:definitions>
  <inkml:trace contextRef="#ctx0" brushRef="#br0">47300.000000 61200.000000 606,'50.000000'-24.000000'51,"0.000000"4.000000"-11 ,0.000000 3.000000-12,0.000000 3.000000-11,0.000000 3.000000-5,0.000000 3.000000 0,0.000000 3.000000-1,0.000000 4.000000 1,3.000000 1.000000 0,6.000000 0.000000-1,7.000000 0.000000-1,6.000000 0.000000-1,4.000000 0.000000-1,4.000000 0.000000-4,3.000000 0.000000-3,3.000000 0.000000-3,3.000000-2.000000 0,3.000000-3.000000 2,3.000000-3.000000 2,4.000000-2.000000 2,-4.000000-1.000000 1,-9.000000 3.000000 0,-10.000000 3.000000-1,-8.000000 4.000000-2,-3.000000-1.000000 1,7.000000-3.000000-1,6.000000-3.000000 1,7.000000-2.000000 0,-6.000000-1.000000 0,-15.000000 3.000000-1,-15.000000 3.000000 0,-16.000000 4.000000 0,-1.000000-1.000000-1,17.000000-3.000000 2,15.000000-3.000000 1,16.000000-2.000000 0,9.000000-1.000000 0,3.000000 3.000000-1,3.000000 3.000000-1,4.000000 4.000000-2,2.000000 1.000000 1,4.000000 0.000000-1,3.000000 0.000000 0,3.000000 0.000000 1,1.000000 0.000000 0,1.000000 0.000000-1,-1.000000 0.000000 1,1.000000 0.000000 0,-4.000000 0.000000-1,-6.000000 0.000000 1,-6.000000 0.000000 0,-6.000000 0.000000 0,-4.000000 0.000000 0,1.000000 0.000000 0,-1.000000 0.000000 0,1.000000 0.000000 1,2.000000 0.000000-1,7.000000 0.000000 2,6.000000 0.000000 1,7.000000 0.000000 1,4.000000 0.000000 0,3.000000 0.000000-1,3.000000 0.000000-1,4.000000 0.000000-2,-1.000000 0.000000 0,-3.000000 0.000000 0,-3.000000 0.000000 0,-2.000000 0.000000 1,-5.000000 1.000000-1,-2.000000 4.000000-1,-3.000000 3.000000 0,-3.000000 3.000000-2,-4.000000-1.000000 1,-3.000000-2.000000 1,-3.000000-3.000000 2,-2.000000-3.000000 2,-3.000000-2.000000 0,1.000000 0.000000 2,-1.000000 0.000000 0,1.000000 0.000000 0,2.000000 0.000000 0,7.000000 0.000000-2,6.000000 0.000000-2,7.000000 0.000000-2,0.000000 0.000000-2,-2.000000 0.000000 2,-3.000000 0.000000-1,-3.000000 0.000000 1,-6.000000 0.000000 0,-5.000000 0.000000 0,-7.000000 0.000000 1,-5.000000 0.000000-1,-4.000000 0.000000 0,0.000000 0.000000-1,0.000000 0.000000-1,0.000000 0.000000 0,0.000000 0.000000 0,0.000000 0.000000 2,0.000000 0.000000 2,0.000000 0.000000 2,-4.000000 1.000000 1,-5.000000 4.000000-1,-7.000000 3.000000-1,-5.000000 3.000000-1,-3.000000-1.000000 0,4.000000-2.000000-2,3.000000-3.000000-1,3.000000-3.000000-1,-4.000000-2.000000-1,-8.000000 0.000000-1,-10.000000 0.000000 1,-9.000000 0.000000-2,1.000000 1.000000 2,13.000000 4.000000 0,12.000000 3.000000 1,13.000000 3.000000 1,4.000000-1.000000 0,-3.000000-2.000000 1,-3.000000-3.000000 1,-2.000000-3.000000-1,-6.000000-2.000000 1,-6.000000 0.000000 0,-6.000000 0.000000 0,-6.000000 0.000000 0,1.000000 1.000000 0,9.000000 4.000000-1,10.000000 3.000000 0,10.000000 3.000000-1,0.000000-1.000000 0,-5.000000-2.000000 0,-7.000000-3.000000 0,-5.000000-3.000000 1,-6.000000-2.000000 0,-3.000000 0.000000 0,-3.000000 0.000000-1,-2.000000 0.000000 0,-3.000000 0.000000 0,1.000000 0.000000 3,-1.000000 0.000000 2,1.000000 0.000000 1,1.000000 0.000000 0,3.000000 0.000000-1,3.000000 0.000000-3,4.000000 0.000000-1,-1.000000 0.000000-2,-3.000000 0.000000 2,-3.000000 0.000000-1,-2.000000 0.000000 1,0.000000 0.000000 0,7.000000 0.000000-1,6.000000 0.000000 0,7.000000 0.000000-1,-1.000000 0.000000 0,-6.000000 0.000000 2,-6.000000 0.000000 1,-6.000000 0.000000 1,-6.000000 0.000000 1,-2.000000 0.000000-1,-3.000000 0.000000-1,-3.000000 0.000000 0,-2.000000 0.000000 0,0.000000 0.000000 0,0.000000 0.000000 1,0.000000 0.000000 0,1.000000 0.000000-1,4.000000 0.000000 0,3.000000 0.000000-1,3.000000 0.000000 0,-1.000000 0.000000-1,-2.000000 0.000000-4,-3.000000 0.000000-2,-3.000000 0.000000-4,-9.000000-2.000000-8,-11.000000-3.000000-17,-14.000000-3.000000-16,-11.000000-2.000000-16,-6.000000-3.000000-4,4.000000 1.000000 10,3.000000-1.000000 10,3.000000 1.000000 10</inkml:trace>
</inkml:ink>
</file>

<file path=ppt/ink/ink9.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0-12-28T07:34:49"/>
    </inkml:context>
    <inkml:brush xml:id="br0">
      <inkml:brushProperty name="width" value="0.0269917901605368" units="cm"/>
      <inkml:brushProperty name="height" value="0.0269917901605368" units="cm"/>
      <inkml:brushProperty name="color" value="#00BFF2"/>
      <inkml:brushProperty name="ignorePressure" value="0"/>
    </inkml:brush>
  </inkml:definitions>
  <inkml:trace contextRef="#ctx0" brushRef="#br0">73478.000000 22411.000000 543,'85.000000'29.000000'77,"-15.000000"-4.000000"-13 ,-16.000000-3.000000-13,-15.000000-5.000000-13,-7.000000 1.000000-4,2.000000 3.000000 5,2.000000 4.000000 4,2.000000 4.000000 4,0.000000 1.000000-6,-2.000000-1.000000-20,-2.000000-3.000000-20,-2.000000-2.000000-18,-3.000000-3.000000-20,-4.000000-3.000000-19,-4.000000-5.000000-18,-3.000000-3.000000-20</inkml:trace>
</inkml:ink>
</file>

<file path=ppt/ink/ink90.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0-12-28T07:40:24"/>
    </inkml:context>
    <inkml:brush xml:id="br0">
      <inkml:brushProperty name="width" value="0.0282594300806522" units="cm"/>
      <inkml:brushProperty name="height" value="0.0282594300806522" units="cm"/>
      <inkml:brushProperty name="color" value="#00BFF2"/>
      <inkml:brushProperty name="ignorePressure" value="0"/>
    </inkml:brush>
  </inkml:definitions>
  <inkml:trace contextRef="#ctx0" brushRef="#br0">20099.000000 29326.000000 519,'-17.000000'-1.000000'9,"16.000000"-4.000000"20 ,15.000000-3.000000 20,16.000000-3.000000 19,9.000000-2.000000 4,3.000000-2.000000-13,4.000000-1.000000-12,2.000000-3.000000-13,5.000000 1.000000-7,4.000000 2.000000-2,5.000000 1.000000-3,5.000000 2.000000-3,-3.000000 1.000000-4,-12.000000 2.000000-9,-10.000000 1.000000-9,-11.000000 2.000000-8</inkml:trace>
</inkml:ink>
</file>

<file path=ppt/ink/ink91.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0-12-28T07:40:24"/>
    </inkml:context>
    <inkml:brush xml:id="br0">
      <inkml:brushProperty name="width" value="0.0225155614316463" units="cm"/>
      <inkml:brushProperty name="height" value="0.0225155614316463" units="cm"/>
      <inkml:brushProperty name="color" value="#00BFF2"/>
      <inkml:brushProperty name="ignorePressure" value="0"/>
    </inkml:brush>
  </inkml:definitions>
  <inkml:trace contextRef="#ctx0" brushRef="#br0">21733.000000 28120.000000 651,'13.000000'36.000000'95,"2.000000"-3.000000"-19 ,2.000000-3.000000-19,1.000000-3.000000-21,-2.000000-4.000000-10,-4.000000-2.000000-3,-5.000000-4.000000-4,-5.000000-3.000000-2,-1.000000 0.000000-18,1.000000 0.000000-30,2.000000 3.000000-30,2.000000 1.000000-31</inkml:trace>
</inkml:ink>
</file>

<file path=ppt/ink/ink92.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0-12-28T07:40:25"/>
    </inkml:context>
    <inkml:brush xml:id="br0">
      <inkml:brushProperty name="width" value="0.0215072426944971" units="cm"/>
      <inkml:brushProperty name="height" value="0.0215072426944971" units="cm"/>
      <inkml:brushProperty name="color" value="#00BFF2"/>
      <inkml:brushProperty name="ignorePressure" value="0"/>
    </inkml:brush>
  </inkml:definitions>
  <inkml:trace contextRef="#ctx0" brushRef="#br0">21356.000000 28648.000000 681,'23.000000'25.000000'41,"-2.000000"0.000000"-5 ,-4.000000 0.000000-3,-3.000000 0.000000-5,-1.000000 1.000000-2,-1.000000-1.000000-4,1.000000 0.000000-2,0.000000 0.000000-3,-2.000000 1.000000-1,0.000000 1.000000 3,-3.000000 2.000000 2,-1.000000 2.000000 2,-1.000000-2.000000-7,-2.000000-5.000000-16,-2.000000-4.000000-16,-1.000000-5.000000-17</inkml:trace>
</inkml:ink>
</file>

<file path=ppt/ink/ink93.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0-12-28T07:40:25"/>
    </inkml:context>
    <inkml:brush xml:id="br0">
      <inkml:brushProperty name="width" value="0.0218406245112419" units="cm"/>
      <inkml:brushProperty name="height" value="0.0218406245112419" units="cm"/>
      <inkml:brushProperty name="color" value="#00BFF2"/>
      <inkml:brushProperty name="ignorePressure" value="0"/>
    </inkml:brush>
  </inkml:definitions>
  <inkml:trace contextRef="#ctx0" brushRef="#br0">21582.000000 28623.000000 671,'36.000000'0.000000'41,"-3.000000"0.000000"-3 ,-3.000000 0.000000-4,-3.000000 0.000000-3,-1.000000-1.000000-1,4.000000-1.000000 0,3.000000-2.000000-1,3.000000-2.000000 1,3.000000 0.000000-4,1.000000 0.000000-6,1.000000-1.000000-7,3.000000 1.000000-7,-4.000000 0.000000-6,-5.000000 0.000000-4,-7.000000-1.000000-7,-6.000000 1.000000-4,-10.000000 6.000000-9,-14.000000 13.000000-11,-15.000000 12.000000-10,-13.000000 12.000000-12,-9.000000 7.000000-1,-1.000000-3.000000 8,-1.000000-1.000000 9,-3.000000-1.000000 8,3.000000-5.000000 8,7.000000-5.000000 8,6.000000-8.000000 7,6.000000-5.000000 7,4.000000-4.000000 8,4.000000-2.000000 8,3.000000-1.000000 8,3.000000-2.000000 7,4.000000-2.000000 3,2.000000-4.000000-6,4.000000-2.000000-4,2.000000-4.000000-5,3.000000-1.000000-3,-1.000000-1.000000-4,0.000000 1.000000-2,0.000000 0.000000-4,4.000000-1.000000-1,6.000000 1.000000-3,6.000000 0.000000-1,6.000000 0.000000-2,1.000000 1.000000 1,-5.000000 3.000000 2,-4.000000 4.000000 4,-5.000000 3.000000 2,-4.000000 4.000000 3,-3.000000 7.000000 4,-4.000000 6.000000 2,-2.000000 6.000000 4,-3.000000 5.000000 1,-1.000000 3.000000 0,-2.000000 3.000000-1,-2.000000 4.000000 0,0.000000-1.000000-4,0.000000-3.000000-5,0.000000-2.000000-6,-1.000000-4.000000-5,2.000000-4.000000-3,1.000000-5.000000 4,1.000000-4.000000 2,3.000000-5.000000 3,1.000000-7.000000-10,4.000000-7.000000-22,3.000000-8.000000-22,3.000000-8.000000-21</inkml:trace>
</inkml:ink>
</file>

<file path=ppt/ink/ink94.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0-12-28T07:40:25"/>
    </inkml:context>
    <inkml:brush xml:id="br0">
      <inkml:brushProperty name="width" value="0.0146666681393981" units="cm"/>
      <inkml:brushProperty name="height" value="0.0146666681393981" units="cm"/>
      <inkml:brushProperty name="color" value="#00BFF2"/>
      <inkml:brushProperty name="ignorePressure" value="0"/>
    </inkml:brush>
  </inkml:definitions>
  <inkml:trace contextRef="#ctx0" brushRef="#br0">22034.000000 29050.000000 999,'35.000000'0.000000'-22,"-7.000000"0.000000"12 ,-6.000000 0.000000 12,-6.000000 0.000000 12,-6.000000 1.000000-3,-4.000000 1.000000-18,-6.000000 2.000000-19,-4.000000 2.000000-18</inkml:trace>
</inkml:ink>
</file>

<file path=ppt/ink/ink95.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0-12-28T07:40:25"/>
    </inkml:context>
    <inkml:brush xml:id="br0">
      <inkml:brushProperty name="width" value="0.0217041429132223" units="cm"/>
      <inkml:brushProperty name="height" value="0.0217041429132223" units="cm"/>
      <inkml:brushProperty name="color" value="#00BFF2"/>
      <inkml:brushProperty name="ignorePressure" value="0"/>
    </inkml:brush>
  </inkml:definitions>
  <inkml:trace contextRef="#ctx0" brushRef="#br0">21758.000000 29125.000000 675,'-2.000000'50.000000'22,"-2.000000"-2.000000"3 ,-4.000000-2.000000 5,-3.000000-1.000000 3,-1.000000-3.000000 1,2.000000-2.000000-2,1.000000-4.000000-2,2.000000-3.000000-3,1.000000-2.000000-1,0.000000 0.000000-3,-1.000000 1.000000-1,1.000000-1.000000-1</inkml:trace>
</inkml:ink>
</file>

<file path=ppt/ink/ink96.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0-12-28T07:40:26"/>
    </inkml:context>
    <inkml:brush xml:id="br0">
      <inkml:brushProperty name="width" value="0.0213051307946444" units="cm"/>
      <inkml:brushProperty name="height" value="0.0213051307946444" units="cm"/>
      <inkml:brushProperty name="color" value="#00BFF2"/>
      <inkml:brushProperty name="ignorePressure" value="0"/>
    </inkml:brush>
  </inkml:definitions>
  <inkml:trace contextRef="#ctx0" brushRef="#br0">21733.000000 29301.000000 688,'37.000000'25.000000'6,"1.000000"1.000000"11 ,0.000000-1.000000 12,0.000000 0.000000 11,1.000000-2.000000 4,3.000000-2.000000-2,4.000000-4.000000-4,2.000000-3.000000-3,-2.000000-3.000000-5,-10.000000-3.000000-11,-9.000000-3.000000-8,-10.000000-4.000000-10,4.000000 0.000000-9,15.000000 1.000000-8,15.000000 2.000000-8,17.000000 2.000000-8,2.000000-1.000000-3,-11.000000-4.000000 2,-11.000000-2.000000 1,-11.000000-4.000000 2,-8.000000-2.000000 0,-2.000000-2.000000-4,-3.000000-1.000000-3,-4.000000-2.000000-4</inkml:trace>
</inkml:ink>
</file>

<file path=ppt/ink/ink97.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0-12-28T07:40:26"/>
    </inkml:context>
    <inkml:brush xml:id="br0">
      <inkml:brushProperty name="width" value="0.0195583645254374" units="cm"/>
      <inkml:brushProperty name="height" value="0.0195583645254374" units="cm"/>
      <inkml:brushProperty name="color" value="#00BFF2"/>
      <inkml:brushProperty name="ignorePressure" value="0"/>
    </inkml:brush>
  </inkml:definitions>
  <inkml:trace contextRef="#ctx0" brushRef="#br0">22839.000000 28145.000000 749,'-1.000000'27.000000'27,"-2.000000"3.000000"2 ,0.000000 3.000000 5,-3.000000 3.000000 2,0.000000 4.000000 0,2.000000 5.000000-6,2.000000 4.000000-5,1.000000 5.000000-5,1.000000 1.000000-9,-3.000000-6.000000-8,-1.000000-4.000000-11,-1.000000-5.000000-10</inkml:trace>
</inkml:ink>
</file>

<file path=ppt/ink/ink98.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0-12-28T07:40:26"/>
    </inkml:context>
    <inkml:brush xml:id="br0">
      <inkml:brushProperty name="width" value="0.0224563870579004" units="cm"/>
      <inkml:brushProperty name="height" value="0.0224563870579004" units="cm"/>
      <inkml:brushProperty name="color" value="#00BFF2"/>
      <inkml:brushProperty name="ignorePressure" value="0"/>
    </inkml:brush>
  </inkml:definitions>
  <inkml:trace contextRef="#ctx0" brushRef="#br0">22839.000000 28346.000000 653,'58.000000'-22.000000'42,"-10.000000"4.000000"-7 ,-8.000000 4.000000-9,-11.000000 6.000000-7,-5.000000 2.000000-6,-4.000000 2.000000-3,-2.000000 2.000000-2,-4.000000 1.000000-2,0.000000 1.000000-1,3.000000 0.000000 3,4.000000 0.000000 0,2.000000 0.000000 3,3.000000 1.000000-1,2.000000 1.000000-1,1.000000 2.000000-2,1.000000 2.000000-1,-1.000000 1.000000-1,-4.000000 1.000000-1,-6.000000 2.000000-1,-4.000000 2.000000-1,-2.000000 2.000000 0,-1.000000 0.000000 0,1.000000 3.000000 1,-1.000000 1.000000 1,0.000000 2.000000 1,-5.000000 1.000000 3,-2.000000 2.000000 3,-3.000000 1.000000 3,-2.000000 3.000000 1,0.000000 3.000000-1,0.000000 3.000000-3,0.000000 3.000000-1,-1.000000 0.000000-3,-1.000000-3.000000-4,-2.000000-3.000000-3,-2.000000-4.000000-5,0.000000-1.000000-6,-1.000000 1.000000-10,1.000000-1.000000-11,0.000000 0.000000-9,-2.000000-2.000000-7,-3.000000-5.000000-4,-3.000000-5.000000-3,-3.000000-4.000000-4</inkml:trace>
</inkml:ink>
</file>

<file path=ppt/ink/ink99.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0-12-28T07:40:26"/>
    </inkml:context>
    <inkml:brush xml:id="br0">
      <inkml:brushProperty name="width" value="0.0195492915809155" units="cm"/>
      <inkml:brushProperty name="height" value="0.0195492915809155" units="cm"/>
      <inkml:brushProperty name="color" value="#00BFF2"/>
      <inkml:brushProperty name="ignorePressure" value="0"/>
    </inkml:brush>
  </inkml:definitions>
  <inkml:trace contextRef="#ctx0" brushRef="#br0">23014.000000 28673.000000 750,'24.000000'0.000000'2,"-4.000000"0.000000"9 ,-2.000000 0.000000 9,-4.000000 0.000000 8,-2.000000 0.000000 5,1.000000 0.000000 0,0.000000 0.000000 1,-1.000000 0.000000 0,0.000000 2.000000-6,-2.000000 5.000000-9,-1.000000 5.000000-11,-2.000000 5.000000-11,-3.000000 2.000000-3,-5.000000 3.000000 3,-5.000000 0.000000 3,-4.000000 3.000000 3,-2.000000 0.000000-4,-1.000000 0.000000-11,1.000000 0.000000-12,-1.000000 0.000000-12,2.000000-1.000000 2,3.000000-4.000000 13,3.000000-3.000000 15,4.000000-2.000000 14,2.000000-4.000000 0,4.000000-4.000000-14,3.000000-2.000000-14,3.000000-3.000000-13,1.000000-3.000000-7,-2.000000-1.000000 3,-1.000000-2.000000 1,-2.000000-2.000000 2</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4930" name="Rectangle 4"/>
          <p:cNvSpPr>
            <a:spLocks noGrp="1" noRot="1" noChangeAspect="1" noChangeArrowheads="1" noTextEdit="1"/>
          </p:cNvSpPr>
          <p:nvPr>
            <p:ph type="sldImg" idx="2"/>
          </p:nvPr>
        </p:nvSpPr>
        <p:spPr bwMode="auto">
          <a:xfrm>
            <a:off x="877888" y="733425"/>
            <a:ext cx="4889500" cy="3667125"/>
          </a:xfrm>
          <a:prstGeom prst="rect">
            <a:avLst/>
          </a:prstGeom>
          <a:noFill/>
          <a:ln w="9525">
            <a:solidFill>
              <a:srgbClr val="000000"/>
            </a:solidFill>
            <a:miter lim="800000"/>
          </a:ln>
          <a:effectLst/>
        </p:spPr>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65163" y="4645025"/>
            <a:ext cx="5314950" cy="4400550"/>
          </a:xfrm>
          <a:prstGeom prst="rect">
            <a:avLst/>
          </a:prstGeom>
        </p:spPr>
        <p:txBody>
          <a:bodyPr>
            <a:normAutofit/>
          </a:bodyPr>
          <a:lstStyle/>
          <a:p>
            <a:endParaRPr lang="zh-CN"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65163" y="4706938"/>
            <a:ext cx="5314950" cy="3849687"/>
          </a:xfrm>
          <a:prstGeom prst="rect">
            <a:avLst/>
          </a:prstGeom>
        </p:spPr>
        <p:txBody>
          <a:bodyPr/>
          <a:lstStyle/>
          <a:p>
            <a:endParaRPr lang="zh-CN"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65163" y="4706938"/>
            <a:ext cx="5314950" cy="3849687"/>
          </a:xfrm>
          <a:prstGeom prst="rect">
            <a:avLst/>
          </a:prstGeom>
        </p:spPr>
        <p:txBody>
          <a:bodyPr/>
          <a:lstStyle/>
          <a:p>
            <a:r>
              <a:rPr kumimoji="1" lang="en-US" altLang="zh-CN" sz="1200" b="0" i="0" kern="1200" dirty="0" smtClean="0">
                <a:solidFill>
                  <a:schemeClr val="tx1"/>
                </a:solidFill>
                <a:effectLst/>
                <a:latin typeface="Times New Roman" pitchFamily="18" charset="0"/>
                <a:ea typeface="宋体" charset="-122"/>
                <a:cs typeface="+mn-cs"/>
              </a:rPr>
              <a:t>CISC</a:t>
            </a:r>
            <a:r>
              <a:rPr kumimoji="1" lang="zh-CN" altLang="en-US" sz="1200" b="0" i="0" kern="1200" dirty="0" smtClean="0">
                <a:solidFill>
                  <a:schemeClr val="tx1"/>
                </a:solidFill>
                <a:effectLst/>
                <a:latin typeface="Times New Roman" pitchFamily="18" charset="0"/>
                <a:ea typeface="宋体" charset="-122"/>
                <a:cs typeface="+mn-cs"/>
              </a:rPr>
              <a:t>（</a:t>
            </a:r>
            <a:r>
              <a:rPr kumimoji="1" lang="en-US" altLang="zh-CN" sz="1200" b="0" i="0" kern="1200" dirty="0" smtClean="0">
                <a:solidFill>
                  <a:schemeClr val="tx1"/>
                </a:solidFill>
                <a:effectLst/>
                <a:latin typeface="Times New Roman" pitchFamily="18" charset="0"/>
                <a:ea typeface="宋体" charset="-122"/>
                <a:cs typeface="+mn-cs"/>
              </a:rPr>
              <a:t>Complex Instruction Set Computer</a:t>
            </a:r>
            <a:r>
              <a:rPr kumimoji="1" lang="zh-CN" altLang="en-US" sz="1200" b="0" i="0" kern="1200" dirty="0" smtClean="0">
                <a:solidFill>
                  <a:schemeClr val="tx1"/>
                </a:solidFill>
                <a:effectLst/>
                <a:latin typeface="Times New Roman" pitchFamily="18" charset="0"/>
                <a:ea typeface="宋体" charset="-122"/>
                <a:cs typeface="+mn-cs"/>
              </a:rPr>
              <a:t>）复杂指令计算机。</a:t>
            </a:r>
            <a:endParaRPr lang="zh-CN"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cSld>
  <p:clrMapOvr>
    <a:masterClrMapping/>
  </p:clrMapOvr>
  <p:transition spd="med">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transition spd="med">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transition spd="med">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transition spd="med">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Tree>
  </p:cSld>
  <p:clrMapOvr>
    <a:masterClrMapping/>
  </p:clrMapOvr>
  <p:transition spd="med">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transition spd="med">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transition spd="med">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Tree>
  </p:cSld>
  <p:clrMapOvr>
    <a:masterClrMapping/>
  </p:clrMapOvr>
  <p:transition spd="med">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spd="med">
    <p:wipe dir="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Tree>
  </p:cSld>
  <p:clrMapOvr>
    <a:masterClrMapping/>
  </p:clrMapOvr>
  <p:transition spd="med">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Tree>
  </p:cSld>
  <p:clrMapOvr>
    <a:masterClrMapping/>
  </p:clrMapOvr>
  <p:transition spd="med">
    <p:wipe dir="r"/>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1026"/>
          <p:cNvGrpSpPr/>
          <p:nvPr/>
        </p:nvGrpSpPr>
        <p:grpSpPr bwMode="auto">
          <a:xfrm>
            <a:off x="0" y="0"/>
            <a:ext cx="1476375" cy="6858000"/>
            <a:chOff x="0" y="0"/>
            <a:chExt cx="2016" cy="4320"/>
          </a:xfrm>
        </p:grpSpPr>
        <p:sp>
          <p:nvSpPr>
            <p:cNvPr id="1031" name="Rectangle 1027"/>
            <p:cNvSpPr>
              <a:spLocks noChangeArrowheads="1"/>
            </p:cNvSpPr>
            <p:nvPr/>
          </p:nvSpPr>
          <p:spPr bwMode="auto">
            <a:xfrm>
              <a:off x="0" y="0"/>
              <a:ext cx="480" cy="4320"/>
            </a:xfrm>
            <a:prstGeom prst="rect">
              <a:avLst/>
            </a:prstGeom>
            <a:gradFill rotWithShape="0">
              <a:gsLst>
                <a:gs pos="0">
                  <a:srgbClr val="800080"/>
                </a:gs>
                <a:gs pos="100000">
                  <a:srgbClr val="E6CCE6"/>
                </a:gs>
              </a:gsLst>
              <a:lin ang="0" scaled="1"/>
            </a:gradFill>
            <a:ln w="9525">
              <a:noFill/>
              <a:miter lim="800000"/>
            </a:ln>
            <a:effectLst/>
          </p:spPr>
          <p:txBody>
            <a:bodyPr wrap="none" anchor="ctr"/>
            <a:lstStyle/>
            <a:p>
              <a:endParaRPr lang="zh-CN" altLang="en-US"/>
            </a:p>
          </p:txBody>
        </p:sp>
        <p:sp>
          <p:nvSpPr>
            <p:cNvPr id="1032" name="Rectangle 1028"/>
            <p:cNvSpPr>
              <a:spLocks noChangeArrowheads="1"/>
            </p:cNvSpPr>
            <p:nvPr/>
          </p:nvSpPr>
          <p:spPr bwMode="auto">
            <a:xfrm>
              <a:off x="432" y="0"/>
              <a:ext cx="1584" cy="672"/>
            </a:xfrm>
            <a:prstGeom prst="rect">
              <a:avLst/>
            </a:prstGeom>
            <a:gradFill rotWithShape="0">
              <a:gsLst>
                <a:gs pos="0">
                  <a:srgbClr val="800080"/>
                </a:gs>
                <a:gs pos="100000">
                  <a:srgbClr val="E6CCE6"/>
                </a:gs>
              </a:gsLst>
              <a:lin ang="0" scaled="1"/>
            </a:gradFill>
            <a:ln w="9525">
              <a:noFill/>
              <a:miter lim="800000"/>
            </a:ln>
            <a:effectLst/>
          </p:spPr>
          <p:txBody>
            <a:bodyPr wrap="none" anchor="ctr"/>
            <a:lstStyle/>
            <a:p>
              <a:endParaRPr lang="zh-CN" altLang="en-US"/>
            </a:p>
          </p:txBody>
        </p:sp>
      </p:grpSp>
      <p:sp>
        <p:nvSpPr>
          <p:cNvPr id="1027" name="Line 1038"/>
          <p:cNvSpPr>
            <a:spLocks noChangeShapeType="1"/>
          </p:cNvSpPr>
          <p:nvPr/>
        </p:nvSpPr>
        <p:spPr bwMode="auto">
          <a:xfrm>
            <a:off x="1476375" y="981075"/>
            <a:ext cx="7515225" cy="9525"/>
          </a:xfrm>
          <a:prstGeom prst="line">
            <a:avLst/>
          </a:prstGeom>
          <a:noFill/>
          <a:ln w="57150" cmpd="thinThick">
            <a:solidFill>
              <a:srgbClr val="800080"/>
            </a:solidFill>
            <a:round/>
            <a:headEnd type="none" w="sm" len="sm"/>
            <a:tailEnd type="none" w="sm" len="sm"/>
          </a:ln>
          <a:effectLst/>
        </p:spPr>
        <p:txBody>
          <a:bodyPr wrap="none" anchor="ctr"/>
          <a:lstStyle/>
          <a:p>
            <a:endParaRPr lang="zh-CN" altLang="en-US"/>
          </a:p>
        </p:txBody>
      </p:sp>
      <p:sp>
        <p:nvSpPr>
          <p:cNvPr id="1029" name="Text Box 1040"/>
          <p:cNvSpPr txBox="1">
            <a:spLocks noChangeArrowheads="1"/>
          </p:cNvSpPr>
          <p:nvPr/>
        </p:nvSpPr>
        <p:spPr bwMode="auto">
          <a:xfrm>
            <a:off x="7235825" y="476250"/>
            <a:ext cx="1800225" cy="396875"/>
          </a:xfrm>
          <a:prstGeom prst="rect">
            <a:avLst/>
          </a:prstGeom>
          <a:noFill/>
          <a:ln w="9525">
            <a:noFill/>
            <a:miter lim="800000"/>
          </a:ln>
          <a:effectLst/>
        </p:spPr>
        <p:txBody>
          <a:bodyPr>
            <a:spAutoFit/>
          </a:bodyPr>
          <a:lstStyle/>
          <a:p>
            <a:pPr algn="ctr">
              <a:lnSpc>
                <a:spcPct val="100000"/>
              </a:lnSpc>
              <a:spcBef>
                <a:spcPct val="0"/>
              </a:spcBef>
            </a:pPr>
            <a:r>
              <a:rPr lang="en-US" altLang="zh-CN" sz="2000" b="0">
                <a:solidFill>
                  <a:srgbClr val="990099"/>
                </a:solidFill>
                <a:latin typeface="Comic Sans MS" pitchFamily="2" charset="0"/>
                <a:ea typeface="楷体_GB2312" pitchFamily="49" charset="-122"/>
                <a:cs typeface="Times New Roman" pitchFamily="18" charset="0"/>
              </a:rPr>
              <a:t>《</a:t>
            </a:r>
            <a:r>
              <a:rPr lang="zh-CN" altLang="en-US" sz="2000" b="0">
                <a:solidFill>
                  <a:srgbClr val="990099"/>
                </a:solidFill>
                <a:latin typeface="Comic Sans MS" pitchFamily="2" charset="0"/>
                <a:ea typeface="楷体_GB2312" pitchFamily="49" charset="-122"/>
                <a:cs typeface="Times New Roman" pitchFamily="18" charset="0"/>
              </a:rPr>
              <a:t>编译原理</a:t>
            </a:r>
            <a:r>
              <a:rPr lang="en-US" altLang="zh-CN" sz="2000" b="0">
                <a:solidFill>
                  <a:srgbClr val="990099"/>
                </a:solidFill>
                <a:latin typeface="Comic Sans MS" pitchFamily="2" charset="0"/>
                <a:ea typeface="楷体_GB2312" pitchFamily="49" charset="-122"/>
                <a:cs typeface="Times New Roman" pitchFamily="18" charset="0"/>
              </a:rPr>
              <a:t>》</a:t>
            </a:r>
            <a:endParaRPr lang="en-US" altLang="zh-CN" sz="2000" b="0">
              <a:solidFill>
                <a:srgbClr val="990099"/>
              </a:solidFill>
              <a:latin typeface="Comic Sans MS" pitchFamily="2" charset="0"/>
              <a:ea typeface="楷体_GB2312" pitchFamily="49" charset="-122"/>
              <a:cs typeface="Times New Roman" pitchFamily="18" charset="0"/>
            </a:endParaRPr>
          </a:p>
        </p:txBody>
      </p:sp>
      <p:sp>
        <p:nvSpPr>
          <p:cNvPr id="1030" name="AutoShape 1041"/>
          <p:cNvSpPr>
            <a:spLocks noChangeArrowheads="1"/>
          </p:cNvSpPr>
          <p:nvPr/>
        </p:nvSpPr>
        <p:spPr bwMode="auto">
          <a:xfrm>
            <a:off x="1116013" y="188913"/>
            <a:ext cx="3311525" cy="647700"/>
          </a:xfrm>
          <a:prstGeom prst="roundRect">
            <a:avLst>
              <a:gd name="adj" fmla="val 50000"/>
            </a:avLst>
          </a:prstGeom>
          <a:solidFill>
            <a:schemeClr val="bg1"/>
          </a:solidFill>
          <a:ln w="9525">
            <a:noFill/>
            <a:round/>
          </a:ln>
          <a:effectLst/>
        </p:spPr>
        <p:txBody>
          <a:bodyPr wrap="none" anchor="ctr"/>
          <a:lstStyle/>
          <a:p>
            <a:pPr algn="ctr">
              <a:lnSpc>
                <a:spcPct val="100000"/>
              </a:lnSpc>
              <a:spcBef>
                <a:spcPct val="0"/>
              </a:spcBef>
            </a:pPr>
            <a:endParaRPr lang="zh-CN" altLang="zh-CN" sz="2400" b="0">
              <a:solidFill>
                <a:schemeClr val="tx1"/>
              </a:solidFill>
              <a:latin typeface="Times New Roman" pitchFamily="18"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wipe dir="r"/>
  </p:transition>
  <p:timing>
    <p:tnLst>
      <p:par>
        <p:cTn id="1" dur="indefinite" restart="never" nodeType="tmRoot"/>
      </p:par>
    </p:tnLst>
  </p:timing>
  <p:txStyles>
    <p:titleStyle>
      <a:lvl1pPr algn="l" rtl="0" eaLnBrk="0" fontAlgn="base" hangingPunct="0">
        <a:lnSpc>
          <a:spcPct val="90000"/>
        </a:lnSpc>
        <a:spcBef>
          <a:spcPct val="0"/>
        </a:spcBef>
        <a:spcAft>
          <a:spcPct val="0"/>
        </a:spcAft>
        <a:defRPr kumimoji="1" sz="3600" b="1">
          <a:solidFill>
            <a:schemeClr val="tx2"/>
          </a:solidFill>
          <a:latin typeface="+mj-lt"/>
          <a:ea typeface="+mj-ea"/>
          <a:cs typeface="+mj-cs"/>
        </a:defRPr>
      </a:lvl1pPr>
      <a:lvl2pPr algn="l" rtl="0" eaLnBrk="0" fontAlgn="base" hangingPunct="0">
        <a:lnSpc>
          <a:spcPct val="90000"/>
        </a:lnSpc>
        <a:spcBef>
          <a:spcPct val="0"/>
        </a:spcBef>
        <a:spcAft>
          <a:spcPct val="0"/>
        </a:spcAft>
        <a:defRPr kumimoji="1" sz="3600" b="1">
          <a:solidFill>
            <a:schemeClr val="tx2"/>
          </a:solidFill>
          <a:latin typeface="Arial" charset="0"/>
          <a:ea typeface="宋体" charset="-122"/>
        </a:defRPr>
      </a:lvl2pPr>
      <a:lvl3pPr algn="l" rtl="0" eaLnBrk="0" fontAlgn="base" hangingPunct="0">
        <a:lnSpc>
          <a:spcPct val="90000"/>
        </a:lnSpc>
        <a:spcBef>
          <a:spcPct val="0"/>
        </a:spcBef>
        <a:spcAft>
          <a:spcPct val="0"/>
        </a:spcAft>
        <a:defRPr kumimoji="1" sz="3600" b="1">
          <a:solidFill>
            <a:schemeClr val="tx2"/>
          </a:solidFill>
          <a:latin typeface="Arial" charset="0"/>
          <a:ea typeface="宋体" charset="-122"/>
        </a:defRPr>
      </a:lvl3pPr>
      <a:lvl4pPr algn="l" rtl="0" eaLnBrk="0" fontAlgn="base" hangingPunct="0">
        <a:lnSpc>
          <a:spcPct val="90000"/>
        </a:lnSpc>
        <a:spcBef>
          <a:spcPct val="0"/>
        </a:spcBef>
        <a:spcAft>
          <a:spcPct val="0"/>
        </a:spcAft>
        <a:defRPr kumimoji="1" sz="3600" b="1">
          <a:solidFill>
            <a:schemeClr val="tx2"/>
          </a:solidFill>
          <a:latin typeface="Arial" charset="0"/>
          <a:ea typeface="宋体" charset="-122"/>
        </a:defRPr>
      </a:lvl4pPr>
      <a:lvl5pPr algn="l" rtl="0" eaLnBrk="0" fontAlgn="base" hangingPunct="0">
        <a:lnSpc>
          <a:spcPct val="90000"/>
        </a:lnSpc>
        <a:spcBef>
          <a:spcPct val="0"/>
        </a:spcBef>
        <a:spcAft>
          <a:spcPct val="0"/>
        </a:spcAft>
        <a:defRPr kumimoji="1" sz="3600" b="1">
          <a:solidFill>
            <a:schemeClr val="tx2"/>
          </a:solidFill>
          <a:latin typeface="Arial" charset="0"/>
          <a:ea typeface="宋体" charset="-122"/>
        </a:defRPr>
      </a:lvl5pPr>
      <a:lvl6pPr marL="457200" algn="l" rtl="0" fontAlgn="base">
        <a:lnSpc>
          <a:spcPct val="90000"/>
        </a:lnSpc>
        <a:spcBef>
          <a:spcPct val="0"/>
        </a:spcBef>
        <a:spcAft>
          <a:spcPct val="0"/>
        </a:spcAft>
        <a:defRPr kumimoji="1" sz="3600" b="1">
          <a:solidFill>
            <a:schemeClr val="tx2"/>
          </a:solidFill>
          <a:latin typeface="Arial" charset="0"/>
          <a:ea typeface="宋体" charset="-122"/>
        </a:defRPr>
      </a:lvl6pPr>
      <a:lvl7pPr marL="914400" algn="l" rtl="0" fontAlgn="base">
        <a:lnSpc>
          <a:spcPct val="90000"/>
        </a:lnSpc>
        <a:spcBef>
          <a:spcPct val="0"/>
        </a:spcBef>
        <a:spcAft>
          <a:spcPct val="0"/>
        </a:spcAft>
        <a:defRPr kumimoji="1" sz="3600" b="1">
          <a:solidFill>
            <a:schemeClr val="tx2"/>
          </a:solidFill>
          <a:latin typeface="Arial" charset="0"/>
          <a:ea typeface="宋体" charset="-122"/>
        </a:defRPr>
      </a:lvl7pPr>
      <a:lvl8pPr marL="1371600" algn="l" rtl="0" fontAlgn="base">
        <a:lnSpc>
          <a:spcPct val="90000"/>
        </a:lnSpc>
        <a:spcBef>
          <a:spcPct val="0"/>
        </a:spcBef>
        <a:spcAft>
          <a:spcPct val="0"/>
        </a:spcAft>
        <a:defRPr kumimoji="1" sz="3600" b="1">
          <a:solidFill>
            <a:schemeClr val="tx2"/>
          </a:solidFill>
          <a:latin typeface="Arial" charset="0"/>
          <a:ea typeface="宋体" charset="-122"/>
        </a:defRPr>
      </a:lvl8pPr>
      <a:lvl9pPr marL="1828800" algn="l" rtl="0" fontAlgn="base">
        <a:lnSpc>
          <a:spcPct val="90000"/>
        </a:lnSpc>
        <a:spcBef>
          <a:spcPct val="0"/>
        </a:spcBef>
        <a:spcAft>
          <a:spcPct val="0"/>
        </a:spcAft>
        <a:defRPr kumimoji="1" sz="3600" b="1">
          <a:solidFill>
            <a:schemeClr val="tx2"/>
          </a:solidFill>
          <a:latin typeface="Arial" charset="0"/>
          <a:ea typeface="宋体" charset="-122"/>
        </a:defRPr>
      </a:lvl9pPr>
    </p:titleStyle>
    <p:bodyStyle>
      <a:lvl1pPr marL="342900" indent="-342900" algn="l" rtl="0" eaLnBrk="0" fontAlgn="base" hangingPunct="0">
        <a:spcBef>
          <a:spcPct val="20000"/>
        </a:spcBef>
        <a:spcAft>
          <a:spcPct val="0"/>
        </a:spcAft>
        <a:buClr>
          <a:schemeClr val="tx1"/>
        </a:buClr>
        <a:buSzPct val="75000"/>
        <a:buFont typeface="Wingdings" charset="2"/>
        <a:buChar char="l"/>
        <a:defRPr kumimoji="1"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kumimoji="1"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charset="2"/>
        <a:buChar char="l"/>
        <a:defRPr kumimoji="1"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kumimoji="1">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charset="2"/>
        <a:buChar char="l"/>
        <a:defRPr kumimoji="1">
          <a:solidFill>
            <a:schemeClr val="tx1"/>
          </a:solidFill>
          <a:latin typeface="+mn-lt"/>
          <a:ea typeface="+mn-ea"/>
        </a:defRPr>
      </a:lvl5pPr>
      <a:lvl6pPr marL="2514600" indent="-228600" algn="l" rtl="0" fontAlgn="base">
        <a:spcBef>
          <a:spcPct val="20000"/>
        </a:spcBef>
        <a:spcAft>
          <a:spcPct val="0"/>
        </a:spcAft>
        <a:buClr>
          <a:schemeClr val="tx1"/>
        </a:buClr>
        <a:buSzPct val="65000"/>
        <a:buFont typeface="Wingdings" charset="2"/>
        <a:buChar char="l"/>
        <a:defRPr kumimoji="1">
          <a:solidFill>
            <a:schemeClr val="tx1"/>
          </a:solidFill>
          <a:latin typeface="+mn-lt"/>
          <a:ea typeface="+mn-ea"/>
        </a:defRPr>
      </a:lvl6pPr>
      <a:lvl7pPr marL="2971800" indent="-228600" algn="l" rtl="0" fontAlgn="base">
        <a:spcBef>
          <a:spcPct val="20000"/>
        </a:spcBef>
        <a:spcAft>
          <a:spcPct val="0"/>
        </a:spcAft>
        <a:buClr>
          <a:schemeClr val="tx1"/>
        </a:buClr>
        <a:buSzPct val="65000"/>
        <a:buFont typeface="Wingdings" charset="2"/>
        <a:buChar char="l"/>
        <a:defRPr kumimoji="1">
          <a:solidFill>
            <a:schemeClr val="tx1"/>
          </a:solidFill>
          <a:latin typeface="+mn-lt"/>
          <a:ea typeface="+mn-ea"/>
        </a:defRPr>
      </a:lvl7pPr>
      <a:lvl8pPr marL="3429000" indent="-228600" algn="l" rtl="0" fontAlgn="base">
        <a:spcBef>
          <a:spcPct val="20000"/>
        </a:spcBef>
        <a:spcAft>
          <a:spcPct val="0"/>
        </a:spcAft>
        <a:buClr>
          <a:schemeClr val="tx1"/>
        </a:buClr>
        <a:buSzPct val="65000"/>
        <a:buFont typeface="Wingdings" charset="2"/>
        <a:buChar char="l"/>
        <a:defRPr kumimoji="1">
          <a:solidFill>
            <a:schemeClr val="tx1"/>
          </a:solidFill>
          <a:latin typeface="+mn-lt"/>
          <a:ea typeface="+mn-ea"/>
        </a:defRPr>
      </a:lvl8pPr>
      <a:lvl9pPr marL="3886200" indent="-228600" algn="l" rtl="0" fontAlgn="base">
        <a:spcBef>
          <a:spcPct val="20000"/>
        </a:spcBef>
        <a:spcAft>
          <a:spcPct val="0"/>
        </a:spcAft>
        <a:buClr>
          <a:schemeClr val="tx1"/>
        </a:buClr>
        <a:buSzPct val="65000"/>
        <a:buFont typeface="Wingdings" charset="2"/>
        <a:buChar char="l"/>
        <a:defRPr kumimoji="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slide" Target="slide2.xml"/></Relationships>
</file>

<file path=ppt/slides/_rels/slide10.xml.rels><?xml version="1.0" encoding="UTF-8" standalone="yes"?>
<Relationships xmlns="http://schemas.openxmlformats.org/package/2006/relationships"><Relationship Id="rId5" Type="http://schemas.openxmlformats.org/officeDocument/2006/relationships/vmlDrawing" Target="../drawings/vmlDrawing1.vml"/><Relationship Id="rId4" Type="http://schemas.openxmlformats.org/officeDocument/2006/relationships/slideLayout" Target="../slideLayouts/slideLayout7.xml"/><Relationship Id="rId3" Type="http://schemas.openxmlformats.org/officeDocument/2006/relationships/image" Target="../media/image1.wmf"/><Relationship Id="rId2" Type="http://schemas.openxmlformats.org/officeDocument/2006/relationships/oleObject" Target="../embeddings/oleObject1.bin"/><Relationship Id="rId1" Type="http://schemas.openxmlformats.org/officeDocument/2006/relationships/slide" Target="slide114.xml"/></Relationships>
</file>

<file path=ppt/slides/_rels/slide10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slide" Target="slide1.xml"/></Relationships>
</file>

<file path=ppt/slides/_rels/slide10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slide" Target="slide1.xml"/></Relationships>
</file>

<file path=ppt/slides/_rels/slide10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slide" Target="slide1.xml"/></Relationships>
</file>

<file path=ppt/slides/_rels/slide10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slide" Target="slide1.xml"/></Relationships>
</file>

<file path=ppt/slides/_rels/slide10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slide" Target="slide1.xml"/></Relationships>
</file>

<file path=ppt/slides/_rels/slide10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slide" Target="slide1.xml"/></Relationships>
</file>

<file path=ppt/slides/_rels/slide10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slide" Target="slide1.xml"/></Relationships>
</file>

<file path=ppt/slides/_rels/slide10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slide" Target="slide1.xml"/></Relationships>
</file>

<file path=ppt/slides/_rels/slide10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slide" Target="slide1.xml"/></Relationships>
</file>

<file path=ppt/slides/_rels/slide10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slide" Target="slide1.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slide" Target="slide114.xml"/></Relationships>
</file>

<file path=ppt/slides/_rels/slide110.xml.rels><?xml version="1.0" encoding="UTF-8" standalone="yes"?>
<Relationships xmlns="http://schemas.openxmlformats.org/package/2006/relationships"><Relationship Id="rId5" Type="http://schemas.openxmlformats.org/officeDocument/2006/relationships/vmlDrawing" Target="../drawings/vmlDrawing23.vml"/><Relationship Id="rId4" Type="http://schemas.openxmlformats.org/officeDocument/2006/relationships/slideLayout" Target="../slideLayouts/slideLayout7.xml"/><Relationship Id="rId3" Type="http://schemas.openxmlformats.org/officeDocument/2006/relationships/image" Target="../media/image9.emf"/><Relationship Id="rId2" Type="http://schemas.openxmlformats.org/officeDocument/2006/relationships/oleObject" Target="../embeddings/oleObject21.bin"/><Relationship Id="rId1" Type="http://schemas.openxmlformats.org/officeDocument/2006/relationships/slide" Target="slide1.xml"/></Relationships>
</file>

<file path=ppt/slides/_rels/slide1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slide" Target="slide1.xml"/></Relationships>
</file>

<file path=ppt/slides/_rels/slide112.xml.rels><?xml version="1.0" encoding="UTF-8" standalone="yes"?>
<Relationships xmlns="http://schemas.openxmlformats.org/package/2006/relationships"><Relationship Id="rId9" Type="http://schemas.openxmlformats.org/officeDocument/2006/relationships/vmlDrawing" Target="../drawings/vmlDrawing24.vml"/><Relationship Id="rId8" Type="http://schemas.openxmlformats.org/officeDocument/2006/relationships/slideLayout" Target="../slideLayouts/slideLayout7.xml"/><Relationship Id="rId7" Type="http://schemas.openxmlformats.org/officeDocument/2006/relationships/image" Target="../media/image12.emf"/><Relationship Id="rId6" Type="http://schemas.openxmlformats.org/officeDocument/2006/relationships/oleObject" Target="../embeddings/oleObject24.bin"/><Relationship Id="rId5" Type="http://schemas.openxmlformats.org/officeDocument/2006/relationships/image" Target="../media/image11.emf"/><Relationship Id="rId4" Type="http://schemas.openxmlformats.org/officeDocument/2006/relationships/oleObject" Target="../embeddings/oleObject23.bin"/><Relationship Id="rId3" Type="http://schemas.openxmlformats.org/officeDocument/2006/relationships/image" Target="../media/image10.emf"/><Relationship Id="rId2" Type="http://schemas.openxmlformats.org/officeDocument/2006/relationships/oleObject" Target="../embeddings/oleObject22.bin"/><Relationship Id="rId1" Type="http://schemas.openxmlformats.org/officeDocument/2006/relationships/slide" Target="slide1.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99" Type="http://schemas.openxmlformats.org/officeDocument/2006/relationships/customXml" Target="../ink/ink211.xml"/><Relationship Id="rId98" Type="http://schemas.openxmlformats.org/officeDocument/2006/relationships/customXml" Target="../ink/ink210.xml"/><Relationship Id="rId97" Type="http://schemas.openxmlformats.org/officeDocument/2006/relationships/customXml" Target="../ink/ink209.xml"/><Relationship Id="rId96" Type="http://schemas.openxmlformats.org/officeDocument/2006/relationships/customXml" Target="../ink/ink208.xml"/><Relationship Id="rId95" Type="http://schemas.openxmlformats.org/officeDocument/2006/relationships/customXml" Target="../ink/ink207.xml"/><Relationship Id="rId94" Type="http://schemas.openxmlformats.org/officeDocument/2006/relationships/customXml" Target="../ink/ink206.xml"/><Relationship Id="rId93" Type="http://schemas.openxmlformats.org/officeDocument/2006/relationships/customXml" Target="../ink/ink205.xml"/><Relationship Id="rId92" Type="http://schemas.openxmlformats.org/officeDocument/2006/relationships/customXml" Target="../ink/ink204.xml"/><Relationship Id="rId91" Type="http://schemas.openxmlformats.org/officeDocument/2006/relationships/customXml" Target="../ink/ink203.xml"/><Relationship Id="rId90" Type="http://schemas.openxmlformats.org/officeDocument/2006/relationships/customXml" Target="../ink/ink202.xml"/><Relationship Id="rId9" Type="http://schemas.openxmlformats.org/officeDocument/2006/relationships/customXml" Target="../ink/ink121.xml"/><Relationship Id="rId89" Type="http://schemas.openxmlformats.org/officeDocument/2006/relationships/customXml" Target="../ink/ink201.xml"/><Relationship Id="rId88" Type="http://schemas.openxmlformats.org/officeDocument/2006/relationships/customXml" Target="../ink/ink200.xml"/><Relationship Id="rId87" Type="http://schemas.openxmlformats.org/officeDocument/2006/relationships/customXml" Target="../ink/ink199.xml"/><Relationship Id="rId86" Type="http://schemas.openxmlformats.org/officeDocument/2006/relationships/customXml" Target="../ink/ink198.xml"/><Relationship Id="rId85" Type="http://schemas.openxmlformats.org/officeDocument/2006/relationships/customXml" Target="../ink/ink197.xml"/><Relationship Id="rId84" Type="http://schemas.openxmlformats.org/officeDocument/2006/relationships/customXml" Target="../ink/ink196.xml"/><Relationship Id="rId83" Type="http://schemas.openxmlformats.org/officeDocument/2006/relationships/customXml" Target="../ink/ink195.xml"/><Relationship Id="rId82" Type="http://schemas.openxmlformats.org/officeDocument/2006/relationships/customXml" Target="../ink/ink194.xml"/><Relationship Id="rId81" Type="http://schemas.openxmlformats.org/officeDocument/2006/relationships/customXml" Target="../ink/ink193.xml"/><Relationship Id="rId80" Type="http://schemas.openxmlformats.org/officeDocument/2006/relationships/customXml" Target="../ink/ink192.xml"/><Relationship Id="rId8" Type="http://schemas.openxmlformats.org/officeDocument/2006/relationships/customXml" Target="../ink/ink120.xml"/><Relationship Id="rId79" Type="http://schemas.openxmlformats.org/officeDocument/2006/relationships/customXml" Target="../ink/ink191.xml"/><Relationship Id="rId78" Type="http://schemas.openxmlformats.org/officeDocument/2006/relationships/customXml" Target="../ink/ink190.xml"/><Relationship Id="rId77" Type="http://schemas.openxmlformats.org/officeDocument/2006/relationships/customXml" Target="../ink/ink189.xml"/><Relationship Id="rId76" Type="http://schemas.openxmlformats.org/officeDocument/2006/relationships/customXml" Target="../ink/ink188.xml"/><Relationship Id="rId75" Type="http://schemas.openxmlformats.org/officeDocument/2006/relationships/customXml" Target="../ink/ink187.xml"/><Relationship Id="rId74" Type="http://schemas.openxmlformats.org/officeDocument/2006/relationships/customXml" Target="../ink/ink186.xml"/><Relationship Id="rId73" Type="http://schemas.openxmlformats.org/officeDocument/2006/relationships/customXml" Target="../ink/ink185.xml"/><Relationship Id="rId72" Type="http://schemas.openxmlformats.org/officeDocument/2006/relationships/customXml" Target="../ink/ink184.xml"/><Relationship Id="rId71" Type="http://schemas.openxmlformats.org/officeDocument/2006/relationships/customXml" Target="../ink/ink183.xml"/><Relationship Id="rId70" Type="http://schemas.openxmlformats.org/officeDocument/2006/relationships/customXml" Target="../ink/ink182.xml"/><Relationship Id="rId7" Type="http://schemas.openxmlformats.org/officeDocument/2006/relationships/customXml" Target="../ink/ink119.xml"/><Relationship Id="rId69" Type="http://schemas.openxmlformats.org/officeDocument/2006/relationships/customXml" Target="../ink/ink181.xml"/><Relationship Id="rId68" Type="http://schemas.openxmlformats.org/officeDocument/2006/relationships/customXml" Target="../ink/ink180.xml"/><Relationship Id="rId67" Type="http://schemas.openxmlformats.org/officeDocument/2006/relationships/customXml" Target="../ink/ink179.xml"/><Relationship Id="rId66" Type="http://schemas.openxmlformats.org/officeDocument/2006/relationships/customXml" Target="../ink/ink178.xml"/><Relationship Id="rId65" Type="http://schemas.openxmlformats.org/officeDocument/2006/relationships/customXml" Target="../ink/ink177.xml"/><Relationship Id="rId64" Type="http://schemas.openxmlformats.org/officeDocument/2006/relationships/customXml" Target="../ink/ink176.xml"/><Relationship Id="rId63" Type="http://schemas.openxmlformats.org/officeDocument/2006/relationships/customXml" Target="../ink/ink175.xml"/><Relationship Id="rId62" Type="http://schemas.openxmlformats.org/officeDocument/2006/relationships/customXml" Target="../ink/ink174.xml"/><Relationship Id="rId61" Type="http://schemas.openxmlformats.org/officeDocument/2006/relationships/customXml" Target="../ink/ink173.xml"/><Relationship Id="rId60" Type="http://schemas.openxmlformats.org/officeDocument/2006/relationships/customXml" Target="../ink/ink172.xml"/><Relationship Id="rId6" Type="http://schemas.openxmlformats.org/officeDocument/2006/relationships/customXml" Target="../ink/ink118.xml"/><Relationship Id="rId59" Type="http://schemas.openxmlformats.org/officeDocument/2006/relationships/customXml" Target="../ink/ink171.xml"/><Relationship Id="rId58" Type="http://schemas.openxmlformats.org/officeDocument/2006/relationships/customXml" Target="../ink/ink170.xml"/><Relationship Id="rId57" Type="http://schemas.openxmlformats.org/officeDocument/2006/relationships/customXml" Target="../ink/ink169.xml"/><Relationship Id="rId56" Type="http://schemas.openxmlformats.org/officeDocument/2006/relationships/customXml" Target="../ink/ink168.xml"/><Relationship Id="rId55" Type="http://schemas.openxmlformats.org/officeDocument/2006/relationships/customXml" Target="../ink/ink167.xml"/><Relationship Id="rId54" Type="http://schemas.openxmlformats.org/officeDocument/2006/relationships/customXml" Target="../ink/ink166.xml"/><Relationship Id="rId53" Type="http://schemas.openxmlformats.org/officeDocument/2006/relationships/customXml" Target="../ink/ink165.xml"/><Relationship Id="rId52" Type="http://schemas.openxmlformats.org/officeDocument/2006/relationships/customXml" Target="../ink/ink164.xml"/><Relationship Id="rId51" Type="http://schemas.openxmlformats.org/officeDocument/2006/relationships/customXml" Target="../ink/ink163.xml"/><Relationship Id="rId50" Type="http://schemas.openxmlformats.org/officeDocument/2006/relationships/customXml" Target="../ink/ink162.xml"/><Relationship Id="rId5" Type="http://schemas.openxmlformats.org/officeDocument/2006/relationships/customXml" Target="../ink/ink117.xml"/><Relationship Id="rId49" Type="http://schemas.openxmlformats.org/officeDocument/2006/relationships/customXml" Target="../ink/ink161.xml"/><Relationship Id="rId48" Type="http://schemas.openxmlformats.org/officeDocument/2006/relationships/customXml" Target="../ink/ink160.xml"/><Relationship Id="rId47" Type="http://schemas.openxmlformats.org/officeDocument/2006/relationships/customXml" Target="../ink/ink159.xml"/><Relationship Id="rId46" Type="http://schemas.openxmlformats.org/officeDocument/2006/relationships/customXml" Target="../ink/ink158.xml"/><Relationship Id="rId45" Type="http://schemas.openxmlformats.org/officeDocument/2006/relationships/customXml" Target="../ink/ink157.xml"/><Relationship Id="rId44" Type="http://schemas.openxmlformats.org/officeDocument/2006/relationships/customXml" Target="../ink/ink156.xml"/><Relationship Id="rId43" Type="http://schemas.openxmlformats.org/officeDocument/2006/relationships/customXml" Target="../ink/ink155.xml"/><Relationship Id="rId42" Type="http://schemas.openxmlformats.org/officeDocument/2006/relationships/customXml" Target="../ink/ink154.xml"/><Relationship Id="rId41" Type="http://schemas.openxmlformats.org/officeDocument/2006/relationships/customXml" Target="../ink/ink153.xml"/><Relationship Id="rId40" Type="http://schemas.openxmlformats.org/officeDocument/2006/relationships/customXml" Target="../ink/ink152.xml"/><Relationship Id="rId4" Type="http://schemas.openxmlformats.org/officeDocument/2006/relationships/image" Target="../media/image1.wmf"/><Relationship Id="rId39" Type="http://schemas.openxmlformats.org/officeDocument/2006/relationships/customXml" Target="../ink/ink151.xml"/><Relationship Id="rId38" Type="http://schemas.openxmlformats.org/officeDocument/2006/relationships/customXml" Target="../ink/ink150.xml"/><Relationship Id="rId37" Type="http://schemas.openxmlformats.org/officeDocument/2006/relationships/customXml" Target="../ink/ink149.xml"/><Relationship Id="rId36" Type="http://schemas.openxmlformats.org/officeDocument/2006/relationships/customXml" Target="../ink/ink148.xml"/><Relationship Id="rId35" Type="http://schemas.openxmlformats.org/officeDocument/2006/relationships/customXml" Target="../ink/ink147.xml"/><Relationship Id="rId34" Type="http://schemas.openxmlformats.org/officeDocument/2006/relationships/customXml" Target="../ink/ink146.xml"/><Relationship Id="rId33" Type="http://schemas.openxmlformats.org/officeDocument/2006/relationships/customXml" Target="../ink/ink145.xml"/><Relationship Id="rId32" Type="http://schemas.openxmlformats.org/officeDocument/2006/relationships/customXml" Target="../ink/ink144.xml"/><Relationship Id="rId31" Type="http://schemas.openxmlformats.org/officeDocument/2006/relationships/customXml" Target="../ink/ink143.xml"/><Relationship Id="rId30" Type="http://schemas.openxmlformats.org/officeDocument/2006/relationships/customXml" Target="../ink/ink142.xml"/><Relationship Id="rId3" Type="http://schemas.openxmlformats.org/officeDocument/2006/relationships/oleObject" Target="../embeddings/oleObject2.bin"/><Relationship Id="rId29" Type="http://schemas.openxmlformats.org/officeDocument/2006/relationships/customXml" Target="../ink/ink141.xml"/><Relationship Id="rId28" Type="http://schemas.openxmlformats.org/officeDocument/2006/relationships/customXml" Target="../ink/ink140.xml"/><Relationship Id="rId27" Type="http://schemas.openxmlformats.org/officeDocument/2006/relationships/customXml" Target="../ink/ink139.xml"/><Relationship Id="rId26" Type="http://schemas.openxmlformats.org/officeDocument/2006/relationships/customXml" Target="../ink/ink138.xml"/><Relationship Id="rId25" Type="http://schemas.openxmlformats.org/officeDocument/2006/relationships/customXml" Target="../ink/ink137.xml"/><Relationship Id="rId24" Type="http://schemas.openxmlformats.org/officeDocument/2006/relationships/customXml" Target="../ink/ink136.xml"/><Relationship Id="rId23" Type="http://schemas.openxmlformats.org/officeDocument/2006/relationships/customXml" Target="../ink/ink135.xml"/><Relationship Id="rId22" Type="http://schemas.openxmlformats.org/officeDocument/2006/relationships/customXml" Target="../ink/ink134.xml"/><Relationship Id="rId21" Type="http://schemas.openxmlformats.org/officeDocument/2006/relationships/customXml" Target="../ink/ink133.xml"/><Relationship Id="rId20" Type="http://schemas.openxmlformats.org/officeDocument/2006/relationships/customXml" Target="../ink/ink132.xml"/><Relationship Id="rId2" Type="http://schemas.openxmlformats.org/officeDocument/2006/relationships/slide" Target="slide2.xml"/><Relationship Id="rId19" Type="http://schemas.openxmlformats.org/officeDocument/2006/relationships/customXml" Target="../ink/ink131.xml"/><Relationship Id="rId18" Type="http://schemas.openxmlformats.org/officeDocument/2006/relationships/customXml" Target="../ink/ink130.xml"/><Relationship Id="rId17" Type="http://schemas.openxmlformats.org/officeDocument/2006/relationships/customXml" Target="../ink/ink129.xml"/><Relationship Id="rId16" Type="http://schemas.openxmlformats.org/officeDocument/2006/relationships/customXml" Target="../ink/ink128.xml"/><Relationship Id="rId15" Type="http://schemas.openxmlformats.org/officeDocument/2006/relationships/customXml" Target="../ink/ink127.xml"/><Relationship Id="rId14" Type="http://schemas.openxmlformats.org/officeDocument/2006/relationships/customXml" Target="../ink/ink126.xml"/><Relationship Id="rId134" Type="http://schemas.openxmlformats.org/officeDocument/2006/relationships/vmlDrawing" Target="../drawings/vmlDrawing2.vml"/><Relationship Id="rId133" Type="http://schemas.openxmlformats.org/officeDocument/2006/relationships/slideLayout" Target="../slideLayouts/slideLayout7.xml"/><Relationship Id="rId132" Type="http://schemas.openxmlformats.org/officeDocument/2006/relationships/customXml" Target="../ink/ink244.xml"/><Relationship Id="rId131" Type="http://schemas.openxmlformats.org/officeDocument/2006/relationships/customXml" Target="../ink/ink243.xml"/><Relationship Id="rId130" Type="http://schemas.openxmlformats.org/officeDocument/2006/relationships/customXml" Target="../ink/ink242.xml"/><Relationship Id="rId13" Type="http://schemas.openxmlformats.org/officeDocument/2006/relationships/customXml" Target="../ink/ink125.xml"/><Relationship Id="rId129" Type="http://schemas.openxmlformats.org/officeDocument/2006/relationships/customXml" Target="../ink/ink241.xml"/><Relationship Id="rId128" Type="http://schemas.openxmlformats.org/officeDocument/2006/relationships/customXml" Target="../ink/ink240.xml"/><Relationship Id="rId127" Type="http://schemas.openxmlformats.org/officeDocument/2006/relationships/customXml" Target="../ink/ink239.xml"/><Relationship Id="rId126" Type="http://schemas.openxmlformats.org/officeDocument/2006/relationships/customXml" Target="../ink/ink238.xml"/><Relationship Id="rId125" Type="http://schemas.openxmlformats.org/officeDocument/2006/relationships/customXml" Target="../ink/ink237.xml"/><Relationship Id="rId124" Type="http://schemas.openxmlformats.org/officeDocument/2006/relationships/customXml" Target="../ink/ink236.xml"/><Relationship Id="rId123" Type="http://schemas.openxmlformats.org/officeDocument/2006/relationships/customXml" Target="../ink/ink235.xml"/><Relationship Id="rId122" Type="http://schemas.openxmlformats.org/officeDocument/2006/relationships/customXml" Target="../ink/ink234.xml"/><Relationship Id="rId121" Type="http://schemas.openxmlformats.org/officeDocument/2006/relationships/customXml" Target="../ink/ink233.xml"/><Relationship Id="rId120" Type="http://schemas.openxmlformats.org/officeDocument/2006/relationships/customXml" Target="../ink/ink232.xml"/><Relationship Id="rId12" Type="http://schemas.openxmlformats.org/officeDocument/2006/relationships/customXml" Target="../ink/ink124.xml"/><Relationship Id="rId119" Type="http://schemas.openxmlformats.org/officeDocument/2006/relationships/customXml" Target="../ink/ink231.xml"/><Relationship Id="rId118" Type="http://schemas.openxmlformats.org/officeDocument/2006/relationships/customXml" Target="../ink/ink230.xml"/><Relationship Id="rId117" Type="http://schemas.openxmlformats.org/officeDocument/2006/relationships/customXml" Target="../ink/ink229.xml"/><Relationship Id="rId116" Type="http://schemas.openxmlformats.org/officeDocument/2006/relationships/customXml" Target="../ink/ink228.xml"/><Relationship Id="rId115" Type="http://schemas.openxmlformats.org/officeDocument/2006/relationships/customXml" Target="../ink/ink227.xml"/><Relationship Id="rId114" Type="http://schemas.openxmlformats.org/officeDocument/2006/relationships/customXml" Target="../ink/ink226.xml"/><Relationship Id="rId113" Type="http://schemas.openxmlformats.org/officeDocument/2006/relationships/customXml" Target="../ink/ink225.xml"/><Relationship Id="rId112" Type="http://schemas.openxmlformats.org/officeDocument/2006/relationships/customXml" Target="../ink/ink224.xml"/><Relationship Id="rId111" Type="http://schemas.openxmlformats.org/officeDocument/2006/relationships/customXml" Target="../ink/ink223.xml"/><Relationship Id="rId110" Type="http://schemas.openxmlformats.org/officeDocument/2006/relationships/customXml" Target="../ink/ink222.xml"/><Relationship Id="rId11" Type="http://schemas.openxmlformats.org/officeDocument/2006/relationships/customXml" Target="../ink/ink123.xml"/><Relationship Id="rId109" Type="http://schemas.openxmlformats.org/officeDocument/2006/relationships/customXml" Target="../ink/ink221.xml"/><Relationship Id="rId108" Type="http://schemas.openxmlformats.org/officeDocument/2006/relationships/customXml" Target="../ink/ink220.xml"/><Relationship Id="rId107" Type="http://schemas.openxmlformats.org/officeDocument/2006/relationships/customXml" Target="../ink/ink219.xml"/><Relationship Id="rId106" Type="http://schemas.openxmlformats.org/officeDocument/2006/relationships/customXml" Target="../ink/ink218.xml"/><Relationship Id="rId105" Type="http://schemas.openxmlformats.org/officeDocument/2006/relationships/customXml" Target="../ink/ink217.xml"/><Relationship Id="rId104" Type="http://schemas.openxmlformats.org/officeDocument/2006/relationships/customXml" Target="../ink/ink216.xml"/><Relationship Id="rId103" Type="http://schemas.openxmlformats.org/officeDocument/2006/relationships/customXml" Target="../ink/ink215.xml"/><Relationship Id="rId102" Type="http://schemas.openxmlformats.org/officeDocument/2006/relationships/customXml" Target="../ink/ink214.xml"/><Relationship Id="rId101" Type="http://schemas.openxmlformats.org/officeDocument/2006/relationships/customXml" Target="../ink/ink213.xml"/><Relationship Id="rId100" Type="http://schemas.openxmlformats.org/officeDocument/2006/relationships/customXml" Target="../ink/ink212.xml"/><Relationship Id="rId10" Type="http://schemas.openxmlformats.org/officeDocument/2006/relationships/customXml" Target="../ink/ink122.xml"/><Relationship Id="rId1" Type="http://schemas.openxmlformats.org/officeDocument/2006/relationships/slide" Target="slide114.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slide" Target="slide114.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slide" Target="slide114.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slide" Target="slide114.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slide" Target="slide114.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slide" Target="slide114.xml"/></Relationships>
</file>

<file path=ppt/slides/_rels/slide18.xml.rels><?xml version="1.0" encoding="UTF-8" standalone="yes"?>
<Relationships xmlns="http://schemas.openxmlformats.org/package/2006/relationships"><Relationship Id="rId5" Type="http://schemas.openxmlformats.org/officeDocument/2006/relationships/vmlDrawing" Target="../drawings/vmlDrawing3.vml"/><Relationship Id="rId4" Type="http://schemas.openxmlformats.org/officeDocument/2006/relationships/slideLayout" Target="../slideLayouts/slideLayout7.xml"/><Relationship Id="rId3" Type="http://schemas.openxmlformats.org/officeDocument/2006/relationships/image" Target="../media/image2.emf"/><Relationship Id="rId2" Type="http://schemas.openxmlformats.org/officeDocument/2006/relationships/oleObject" Target="../embeddings/oleObject3.bin"/><Relationship Id="rId1" Type="http://schemas.openxmlformats.org/officeDocument/2006/relationships/slide" Target="slide114.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slide" Target="slide114.xml"/></Relationships>
</file>

<file path=ppt/slides/_rels/slide2.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slide" Target="slide13.xml"/><Relationship Id="rId5" Type="http://schemas.openxmlformats.org/officeDocument/2006/relationships/slide" Target="slide94.xml"/><Relationship Id="rId4" Type="http://schemas.openxmlformats.org/officeDocument/2006/relationships/slide" Target="slide48.xml"/><Relationship Id="rId3" Type="http://schemas.openxmlformats.org/officeDocument/2006/relationships/slide" Target="slide67.xml"/><Relationship Id="rId2" Type="http://schemas.openxmlformats.org/officeDocument/2006/relationships/slide" Target="slide3.xml"/><Relationship Id="rId1" Type="http://schemas.openxmlformats.org/officeDocument/2006/relationships/slide" Target="slide4.xml"/></Relationships>
</file>

<file path=ppt/slides/_rels/slide20.xml.rels><?xml version="1.0" encoding="UTF-8" standalone="yes"?>
<Relationships xmlns="http://schemas.openxmlformats.org/package/2006/relationships"><Relationship Id="rId5" Type="http://schemas.openxmlformats.org/officeDocument/2006/relationships/vmlDrawing" Target="../drawings/vmlDrawing4.vml"/><Relationship Id="rId4" Type="http://schemas.openxmlformats.org/officeDocument/2006/relationships/slideLayout" Target="../slideLayouts/slideLayout7.xml"/><Relationship Id="rId3" Type="http://schemas.openxmlformats.org/officeDocument/2006/relationships/image" Target="../media/image2.emf"/><Relationship Id="rId2" Type="http://schemas.openxmlformats.org/officeDocument/2006/relationships/oleObject" Target="../embeddings/oleObject4.bin"/><Relationship Id="rId1" Type="http://schemas.openxmlformats.org/officeDocument/2006/relationships/slide" Target="slide2.xml"/></Relationships>
</file>

<file path=ppt/slides/_rels/slide21.xml.rels><?xml version="1.0" encoding="UTF-8" standalone="yes"?>
<Relationships xmlns="http://schemas.openxmlformats.org/package/2006/relationships"><Relationship Id="rId5" Type="http://schemas.openxmlformats.org/officeDocument/2006/relationships/vmlDrawing" Target="../drawings/vmlDrawing5.vml"/><Relationship Id="rId4" Type="http://schemas.openxmlformats.org/officeDocument/2006/relationships/slideLayout" Target="../slideLayouts/slideLayout7.xml"/><Relationship Id="rId3" Type="http://schemas.openxmlformats.org/officeDocument/2006/relationships/image" Target="../media/image2.emf"/><Relationship Id="rId2" Type="http://schemas.openxmlformats.org/officeDocument/2006/relationships/oleObject" Target="../embeddings/oleObject5.bin"/><Relationship Id="rId1" Type="http://schemas.openxmlformats.org/officeDocument/2006/relationships/slide" Target="slide114.xml"/></Relationships>
</file>

<file path=ppt/slides/_rels/slide22.xml.rels><?xml version="1.0" encoding="UTF-8" standalone="yes"?>
<Relationships xmlns="http://schemas.openxmlformats.org/package/2006/relationships"><Relationship Id="rId5" Type="http://schemas.openxmlformats.org/officeDocument/2006/relationships/vmlDrawing" Target="../drawings/vmlDrawing6.vml"/><Relationship Id="rId4" Type="http://schemas.openxmlformats.org/officeDocument/2006/relationships/slideLayout" Target="../slideLayouts/slideLayout7.xml"/><Relationship Id="rId3" Type="http://schemas.openxmlformats.org/officeDocument/2006/relationships/image" Target="../media/image2.emf"/><Relationship Id="rId2" Type="http://schemas.openxmlformats.org/officeDocument/2006/relationships/oleObject" Target="../embeddings/oleObject6.bin"/><Relationship Id="rId1" Type="http://schemas.openxmlformats.org/officeDocument/2006/relationships/slide" Target="slide114.xml"/></Relationships>
</file>

<file path=ppt/slides/_rels/slide23.xml.rels><?xml version="1.0" encoding="UTF-8" standalone="yes"?>
<Relationships xmlns="http://schemas.openxmlformats.org/package/2006/relationships"><Relationship Id="rId5" Type="http://schemas.openxmlformats.org/officeDocument/2006/relationships/vmlDrawing" Target="../drawings/vmlDrawing7.vml"/><Relationship Id="rId4" Type="http://schemas.openxmlformats.org/officeDocument/2006/relationships/slideLayout" Target="../slideLayouts/slideLayout7.xml"/><Relationship Id="rId3" Type="http://schemas.openxmlformats.org/officeDocument/2006/relationships/image" Target="../media/image2.emf"/><Relationship Id="rId2" Type="http://schemas.openxmlformats.org/officeDocument/2006/relationships/oleObject" Target="../embeddings/oleObject7.bin"/><Relationship Id="rId1" Type="http://schemas.openxmlformats.org/officeDocument/2006/relationships/slide" Target="slide114.xml"/></Relationships>
</file>

<file path=ppt/slides/_rels/slide24.xml.rels><?xml version="1.0" encoding="UTF-8" standalone="yes"?>
<Relationships xmlns="http://schemas.openxmlformats.org/package/2006/relationships"><Relationship Id="rId5" Type="http://schemas.openxmlformats.org/officeDocument/2006/relationships/vmlDrawing" Target="../drawings/vmlDrawing8.vml"/><Relationship Id="rId4" Type="http://schemas.openxmlformats.org/officeDocument/2006/relationships/slideLayout" Target="../slideLayouts/slideLayout7.xml"/><Relationship Id="rId3" Type="http://schemas.openxmlformats.org/officeDocument/2006/relationships/image" Target="../media/image2.emf"/><Relationship Id="rId2" Type="http://schemas.openxmlformats.org/officeDocument/2006/relationships/oleObject" Target="../embeddings/oleObject8.bin"/><Relationship Id="rId1" Type="http://schemas.openxmlformats.org/officeDocument/2006/relationships/slide" Target="slide114.xml"/></Relationships>
</file>

<file path=ppt/slides/_rels/slide25.xml.rels><?xml version="1.0" encoding="UTF-8" standalone="yes"?>
<Relationships xmlns="http://schemas.openxmlformats.org/package/2006/relationships"><Relationship Id="rId5" Type="http://schemas.openxmlformats.org/officeDocument/2006/relationships/vmlDrawing" Target="../drawings/vmlDrawing9.vml"/><Relationship Id="rId4" Type="http://schemas.openxmlformats.org/officeDocument/2006/relationships/slideLayout" Target="../slideLayouts/slideLayout7.xml"/><Relationship Id="rId3" Type="http://schemas.openxmlformats.org/officeDocument/2006/relationships/image" Target="../media/image2.emf"/><Relationship Id="rId2" Type="http://schemas.openxmlformats.org/officeDocument/2006/relationships/oleObject" Target="../embeddings/oleObject9.bin"/><Relationship Id="rId1" Type="http://schemas.openxmlformats.org/officeDocument/2006/relationships/slide" Target="slide114.xml"/></Relationships>
</file>

<file path=ppt/slides/_rels/slide26.xml.rels><?xml version="1.0" encoding="UTF-8" standalone="yes"?>
<Relationships xmlns="http://schemas.openxmlformats.org/package/2006/relationships"><Relationship Id="rId5" Type="http://schemas.openxmlformats.org/officeDocument/2006/relationships/vmlDrawing" Target="../drawings/vmlDrawing10.vml"/><Relationship Id="rId4" Type="http://schemas.openxmlformats.org/officeDocument/2006/relationships/slideLayout" Target="../slideLayouts/slideLayout7.xml"/><Relationship Id="rId3" Type="http://schemas.openxmlformats.org/officeDocument/2006/relationships/image" Target="../media/image2.emf"/><Relationship Id="rId2" Type="http://schemas.openxmlformats.org/officeDocument/2006/relationships/oleObject" Target="../embeddings/oleObject10.bin"/><Relationship Id="rId1" Type="http://schemas.openxmlformats.org/officeDocument/2006/relationships/slide" Target="slide114.xml"/></Relationships>
</file>

<file path=ppt/slides/_rels/slide27.xml.rels><?xml version="1.0" encoding="UTF-8" standalone="yes"?>
<Relationships xmlns="http://schemas.openxmlformats.org/package/2006/relationships"><Relationship Id="rId5" Type="http://schemas.openxmlformats.org/officeDocument/2006/relationships/vmlDrawing" Target="../drawings/vmlDrawing11.vml"/><Relationship Id="rId4" Type="http://schemas.openxmlformats.org/officeDocument/2006/relationships/slideLayout" Target="../slideLayouts/slideLayout7.xml"/><Relationship Id="rId3" Type="http://schemas.openxmlformats.org/officeDocument/2006/relationships/image" Target="../media/image2.emf"/><Relationship Id="rId2" Type="http://schemas.openxmlformats.org/officeDocument/2006/relationships/oleObject" Target="../embeddings/oleObject11.bin"/><Relationship Id="rId1" Type="http://schemas.openxmlformats.org/officeDocument/2006/relationships/slide" Target="slide114.xml"/></Relationships>
</file>

<file path=ppt/slides/_rels/slide28.xml.rels><?xml version="1.0" encoding="UTF-8" standalone="yes"?>
<Relationships xmlns="http://schemas.openxmlformats.org/package/2006/relationships"><Relationship Id="rId5" Type="http://schemas.openxmlformats.org/officeDocument/2006/relationships/vmlDrawing" Target="../drawings/vmlDrawing12.vml"/><Relationship Id="rId4" Type="http://schemas.openxmlformats.org/officeDocument/2006/relationships/slideLayout" Target="../slideLayouts/slideLayout7.xml"/><Relationship Id="rId3" Type="http://schemas.openxmlformats.org/officeDocument/2006/relationships/image" Target="../media/image2.emf"/><Relationship Id="rId2" Type="http://schemas.openxmlformats.org/officeDocument/2006/relationships/oleObject" Target="../embeddings/oleObject12.bin"/><Relationship Id="rId1" Type="http://schemas.openxmlformats.org/officeDocument/2006/relationships/slide" Target="slide114.xml"/></Relationships>
</file>

<file path=ppt/slides/_rels/slide29.xml.rels><?xml version="1.0" encoding="UTF-8" standalone="yes"?>
<Relationships xmlns="http://schemas.openxmlformats.org/package/2006/relationships"><Relationship Id="rId5" Type="http://schemas.openxmlformats.org/officeDocument/2006/relationships/vmlDrawing" Target="../drawings/vmlDrawing13.vml"/><Relationship Id="rId4" Type="http://schemas.openxmlformats.org/officeDocument/2006/relationships/slideLayout" Target="../slideLayouts/slideLayout7.xml"/><Relationship Id="rId3" Type="http://schemas.openxmlformats.org/officeDocument/2006/relationships/image" Target="../media/image2.emf"/><Relationship Id="rId2" Type="http://schemas.openxmlformats.org/officeDocument/2006/relationships/oleObject" Target="../embeddings/oleObject13.bin"/><Relationship Id="rId1" Type="http://schemas.openxmlformats.org/officeDocument/2006/relationships/slide" Target="slide114.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slide" Target="slide2.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slide" Target="slide114.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slide" Target="slide114.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slide" Target="slide114.xml"/></Relationships>
</file>

<file path=ppt/slides/_rels/slide33.xml.rels><?xml version="1.0" encoding="UTF-8" standalone="yes"?>
<Relationships xmlns="http://schemas.openxmlformats.org/package/2006/relationships"><Relationship Id="rId5" Type="http://schemas.openxmlformats.org/officeDocument/2006/relationships/vmlDrawing" Target="../drawings/vmlDrawing14.vml"/><Relationship Id="rId4" Type="http://schemas.openxmlformats.org/officeDocument/2006/relationships/slideLayout" Target="../slideLayouts/slideLayout7.xml"/><Relationship Id="rId3" Type="http://schemas.openxmlformats.org/officeDocument/2006/relationships/image" Target="../media/image2.emf"/><Relationship Id="rId2" Type="http://schemas.openxmlformats.org/officeDocument/2006/relationships/oleObject" Target="../embeddings/oleObject14.bin"/><Relationship Id="rId1" Type="http://schemas.openxmlformats.org/officeDocument/2006/relationships/slide" Target="slide114.xml"/></Relationships>
</file>

<file path=ppt/slides/_rels/slide34.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vmlDrawing" Target="../drawings/vmlDrawing15.vml"/><Relationship Id="rId4" Type="http://schemas.openxmlformats.org/officeDocument/2006/relationships/slideLayout" Target="../slideLayouts/slideLayout7.xml"/><Relationship Id="rId3" Type="http://schemas.openxmlformats.org/officeDocument/2006/relationships/image" Target="../media/image2.emf"/><Relationship Id="rId2" Type="http://schemas.openxmlformats.org/officeDocument/2006/relationships/oleObject" Target="../embeddings/oleObject15.bin"/><Relationship Id="rId1" Type="http://schemas.openxmlformats.org/officeDocument/2006/relationships/slide" Target="slide114.xml"/></Relationships>
</file>

<file path=ppt/slides/_rels/slide35.xml.rels><?xml version="1.0" encoding="UTF-8" standalone="yes"?>
<Relationships xmlns="http://schemas.openxmlformats.org/package/2006/relationships"><Relationship Id="rId5" Type="http://schemas.openxmlformats.org/officeDocument/2006/relationships/vmlDrawing" Target="../drawings/vmlDrawing16.vml"/><Relationship Id="rId4" Type="http://schemas.openxmlformats.org/officeDocument/2006/relationships/slideLayout" Target="../slideLayouts/slideLayout7.xml"/><Relationship Id="rId3" Type="http://schemas.openxmlformats.org/officeDocument/2006/relationships/image" Target="../media/image2.emf"/><Relationship Id="rId2" Type="http://schemas.openxmlformats.org/officeDocument/2006/relationships/oleObject" Target="../embeddings/oleObject16.bin"/><Relationship Id="rId1" Type="http://schemas.openxmlformats.org/officeDocument/2006/relationships/slide" Target="slide114.xml"/></Relationships>
</file>

<file path=ppt/slides/_rels/slide36.xml.rels><?xml version="1.0" encoding="UTF-8" standalone="yes"?>
<Relationships xmlns="http://schemas.openxmlformats.org/package/2006/relationships"><Relationship Id="rId5" Type="http://schemas.openxmlformats.org/officeDocument/2006/relationships/vmlDrawing" Target="../drawings/vmlDrawing17.vml"/><Relationship Id="rId4" Type="http://schemas.openxmlformats.org/officeDocument/2006/relationships/slideLayout" Target="../slideLayouts/slideLayout7.xml"/><Relationship Id="rId3" Type="http://schemas.openxmlformats.org/officeDocument/2006/relationships/image" Target="../media/image2.emf"/><Relationship Id="rId2" Type="http://schemas.openxmlformats.org/officeDocument/2006/relationships/oleObject" Target="../embeddings/oleObject17.bin"/><Relationship Id="rId1" Type="http://schemas.openxmlformats.org/officeDocument/2006/relationships/slide" Target="slide114.xml"/></Relationships>
</file>

<file path=ppt/slides/_rels/slide37.xml.rels><?xml version="1.0" encoding="UTF-8" standalone="yes"?>
<Relationships xmlns="http://schemas.openxmlformats.org/package/2006/relationships"><Relationship Id="rId5" Type="http://schemas.openxmlformats.org/officeDocument/2006/relationships/vmlDrawing" Target="../drawings/vmlDrawing18.vml"/><Relationship Id="rId4" Type="http://schemas.openxmlformats.org/officeDocument/2006/relationships/slideLayout" Target="../slideLayouts/slideLayout7.xml"/><Relationship Id="rId3" Type="http://schemas.openxmlformats.org/officeDocument/2006/relationships/image" Target="../media/image2.emf"/><Relationship Id="rId2" Type="http://schemas.openxmlformats.org/officeDocument/2006/relationships/oleObject" Target="../embeddings/oleObject18.bin"/><Relationship Id="rId1" Type="http://schemas.openxmlformats.org/officeDocument/2006/relationships/slide" Target="slide114.xm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slide" Target="slide114.xml"/></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slide" Target="slide1.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slide" Target="slide23.xml"/></Relationships>
</file>

<file path=ppt/slides/_rels/slide40.xml.rels><?xml version="1.0" encoding="UTF-8" standalone="yes"?>
<Relationships xmlns="http://schemas.openxmlformats.org/package/2006/relationships"><Relationship Id="rId5" Type="http://schemas.openxmlformats.org/officeDocument/2006/relationships/vmlDrawing" Target="../drawings/vmlDrawing19.vml"/><Relationship Id="rId4" Type="http://schemas.openxmlformats.org/officeDocument/2006/relationships/slideLayout" Target="../slideLayouts/slideLayout7.xml"/><Relationship Id="rId3" Type="http://schemas.openxmlformats.org/officeDocument/2006/relationships/image" Target="../media/image3.wmf"/><Relationship Id="rId2" Type="http://schemas.openxmlformats.org/officeDocument/2006/relationships/oleObject" Target="../embeddings/oleObject19.bin"/><Relationship Id="rId1" Type="http://schemas.openxmlformats.org/officeDocument/2006/relationships/slide" Target="slide2.xml"/></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slide" Target="slide2.xml"/></Relationships>
</file>

<file path=ppt/slides/_rels/slide42.xml.rels><?xml version="1.0" encoding="UTF-8" standalone="yes"?>
<Relationships xmlns="http://schemas.openxmlformats.org/package/2006/relationships"><Relationship Id="rId5" Type="http://schemas.openxmlformats.org/officeDocument/2006/relationships/vmlDrawing" Target="../drawings/vmlDrawing20.vml"/><Relationship Id="rId4" Type="http://schemas.openxmlformats.org/officeDocument/2006/relationships/slideLayout" Target="../slideLayouts/slideLayout7.xml"/><Relationship Id="rId3" Type="http://schemas.openxmlformats.org/officeDocument/2006/relationships/image" Target="../media/image4.emf"/><Relationship Id="rId2" Type="http://schemas.openxmlformats.org/officeDocument/2006/relationships/oleObject" Target="../embeddings/oleObject20.bin"/><Relationship Id="rId1" Type="http://schemas.openxmlformats.org/officeDocument/2006/relationships/slide" Target="slide2.xm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slide" Target="slide2.xml"/></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slide" Target="slide2.xml"/></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slide" Target="slide2.xml"/></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slide" Target="slide2.xml"/></Relationships>
</file>

<file path=ppt/slides/_rels/slide47.xml.rels><?xml version="1.0" encoding="UTF-8" standalone="yes"?>
<Relationships xmlns="http://schemas.openxmlformats.org/package/2006/relationships"><Relationship Id="rId6" Type="http://schemas.openxmlformats.org/officeDocument/2006/relationships/vmlDrawing" Target="../drawings/vmlDrawing21.vml"/><Relationship Id="rId5" Type="http://schemas.openxmlformats.org/officeDocument/2006/relationships/slideLayout" Target="../slideLayouts/slideLayout7.xml"/><Relationship Id="rId4" Type="http://schemas.openxmlformats.org/officeDocument/2006/relationships/slide" Target="slide2.xml"/><Relationship Id="rId3" Type="http://schemas.openxmlformats.org/officeDocument/2006/relationships/image" Target="../media/image5.emf"/><Relationship Id="rId2" Type="http://schemas.openxmlformats.org/officeDocument/2006/relationships/oleObject" Target="../embeddings/Document1.doc"/><Relationship Id="rId1" Type="http://schemas.openxmlformats.org/officeDocument/2006/relationships/slide" Target="slide1.xml"/></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slide" Target="slide114.xml"/></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slide" Target="slide23.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slide" Target="slide114.xml"/></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slide" Target="slide23.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slide" Target="slide23.xml"/></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slide" Target="slide1.xml"/></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slide" Target="slide114.xml"/></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slide" Target="slide2.xml"/></Relationships>
</file>

<file path=ppt/slides/_rels/slide5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slide" Target="slide23.xml"/></Relationships>
</file>

<file path=ppt/slides/_rels/slide5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slide" Target="slide114.xml"/></Relationships>
</file>

<file path=ppt/slides/_rels/slide5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slide" Target="slide114.xml"/></Relationships>
</file>

<file path=ppt/slides/_rels/slide5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slide" Target="slide114.xml"/></Relationships>
</file>

<file path=ppt/slides/_rels/slide5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slide" Target="slide114.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slide" Target="slide114.xml"/></Relationships>
</file>

<file path=ppt/slides/_rels/slide6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slide" Target="slide114.xml"/></Relationships>
</file>

<file path=ppt/slides/_rels/slide6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slide" Target="slide114.xml"/></Relationships>
</file>

<file path=ppt/slides/_rels/slide6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slide" Target="slide114.xml"/></Relationships>
</file>

<file path=ppt/slides/_rels/slide6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slide" Target="slide114.xml"/></Relationships>
</file>

<file path=ppt/slides/_rels/slide6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slide" Target="slide114.xml"/></Relationships>
</file>

<file path=ppt/slides/_rels/slide6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slide" Target="slide114.xml"/></Relationships>
</file>

<file path=ppt/slides/_rels/slide6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slide" Target="slide2.xml"/><Relationship Id="rId1" Type="http://schemas.openxmlformats.org/officeDocument/2006/relationships/slide" Target="slide114.xml"/></Relationships>
</file>

<file path=ppt/slides/_rels/slide67.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slide" Target="slide90.xml"/><Relationship Id="rId4" Type="http://schemas.openxmlformats.org/officeDocument/2006/relationships/slide" Target="slide83.xml"/><Relationship Id="rId3" Type="http://schemas.openxmlformats.org/officeDocument/2006/relationships/slide" Target="slide76.xml"/><Relationship Id="rId2" Type="http://schemas.openxmlformats.org/officeDocument/2006/relationships/slide" Target="slide2.xml"/><Relationship Id="rId1" Type="http://schemas.openxmlformats.org/officeDocument/2006/relationships/slide" Target="slide68.xml"/></Relationships>
</file>

<file path=ppt/slides/_rels/slide6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slide" Target="slide2.xml"/></Relationships>
</file>

<file path=ppt/slides/_rels/slide6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slide" Target="slide114.xml"/></Relationships>
</file>

<file path=ppt/slides/_rels/slide7.xml.rels><?xml version="1.0" encoding="UTF-8" standalone="yes"?>
<Relationships xmlns="http://schemas.openxmlformats.org/package/2006/relationships"><Relationship Id="rId9" Type="http://schemas.openxmlformats.org/officeDocument/2006/relationships/customXml" Target="../ink/ink8.xml"/><Relationship Id="rId8" Type="http://schemas.openxmlformats.org/officeDocument/2006/relationships/customXml" Target="../ink/ink7.xml"/><Relationship Id="rId7" Type="http://schemas.openxmlformats.org/officeDocument/2006/relationships/customXml" Target="../ink/ink6.xml"/><Relationship Id="rId6" Type="http://schemas.openxmlformats.org/officeDocument/2006/relationships/customXml" Target="../ink/ink5.xml"/><Relationship Id="rId55" Type="http://schemas.openxmlformats.org/officeDocument/2006/relationships/slideLayout" Target="../slideLayouts/slideLayout7.xml"/><Relationship Id="rId54" Type="http://schemas.openxmlformats.org/officeDocument/2006/relationships/customXml" Target="../ink/ink53.xml"/><Relationship Id="rId53" Type="http://schemas.openxmlformats.org/officeDocument/2006/relationships/customXml" Target="../ink/ink52.xml"/><Relationship Id="rId52" Type="http://schemas.openxmlformats.org/officeDocument/2006/relationships/customXml" Target="../ink/ink51.xml"/><Relationship Id="rId51" Type="http://schemas.openxmlformats.org/officeDocument/2006/relationships/customXml" Target="../ink/ink50.xml"/><Relationship Id="rId50" Type="http://schemas.openxmlformats.org/officeDocument/2006/relationships/customXml" Target="../ink/ink49.xml"/><Relationship Id="rId5" Type="http://schemas.openxmlformats.org/officeDocument/2006/relationships/customXml" Target="../ink/ink4.xml"/><Relationship Id="rId49" Type="http://schemas.openxmlformats.org/officeDocument/2006/relationships/customXml" Target="../ink/ink48.xml"/><Relationship Id="rId48" Type="http://schemas.openxmlformats.org/officeDocument/2006/relationships/customXml" Target="../ink/ink47.xml"/><Relationship Id="rId47" Type="http://schemas.openxmlformats.org/officeDocument/2006/relationships/customXml" Target="../ink/ink46.xml"/><Relationship Id="rId46" Type="http://schemas.openxmlformats.org/officeDocument/2006/relationships/customXml" Target="../ink/ink45.xml"/><Relationship Id="rId45" Type="http://schemas.openxmlformats.org/officeDocument/2006/relationships/customXml" Target="../ink/ink44.xml"/><Relationship Id="rId44" Type="http://schemas.openxmlformats.org/officeDocument/2006/relationships/customXml" Target="../ink/ink43.xml"/><Relationship Id="rId43" Type="http://schemas.openxmlformats.org/officeDocument/2006/relationships/customXml" Target="../ink/ink42.xml"/><Relationship Id="rId42" Type="http://schemas.openxmlformats.org/officeDocument/2006/relationships/customXml" Target="../ink/ink41.xml"/><Relationship Id="rId41" Type="http://schemas.openxmlformats.org/officeDocument/2006/relationships/customXml" Target="../ink/ink40.xml"/><Relationship Id="rId40" Type="http://schemas.openxmlformats.org/officeDocument/2006/relationships/customXml" Target="../ink/ink39.xml"/><Relationship Id="rId4" Type="http://schemas.openxmlformats.org/officeDocument/2006/relationships/customXml" Target="../ink/ink3.xml"/><Relationship Id="rId39" Type="http://schemas.openxmlformats.org/officeDocument/2006/relationships/customXml" Target="../ink/ink38.xml"/><Relationship Id="rId38" Type="http://schemas.openxmlformats.org/officeDocument/2006/relationships/customXml" Target="../ink/ink37.xml"/><Relationship Id="rId37" Type="http://schemas.openxmlformats.org/officeDocument/2006/relationships/customXml" Target="../ink/ink36.xml"/><Relationship Id="rId36" Type="http://schemas.openxmlformats.org/officeDocument/2006/relationships/customXml" Target="../ink/ink35.xml"/><Relationship Id="rId35" Type="http://schemas.openxmlformats.org/officeDocument/2006/relationships/customXml" Target="../ink/ink34.xml"/><Relationship Id="rId34" Type="http://schemas.openxmlformats.org/officeDocument/2006/relationships/customXml" Target="../ink/ink33.xml"/><Relationship Id="rId33" Type="http://schemas.openxmlformats.org/officeDocument/2006/relationships/customXml" Target="../ink/ink32.xml"/><Relationship Id="rId32" Type="http://schemas.openxmlformats.org/officeDocument/2006/relationships/customXml" Target="../ink/ink31.xml"/><Relationship Id="rId31" Type="http://schemas.openxmlformats.org/officeDocument/2006/relationships/customXml" Target="../ink/ink30.xml"/><Relationship Id="rId30" Type="http://schemas.openxmlformats.org/officeDocument/2006/relationships/customXml" Target="../ink/ink29.xml"/><Relationship Id="rId3" Type="http://schemas.openxmlformats.org/officeDocument/2006/relationships/customXml" Target="../ink/ink2.xml"/><Relationship Id="rId29" Type="http://schemas.openxmlformats.org/officeDocument/2006/relationships/customXml" Target="../ink/ink28.xml"/><Relationship Id="rId28" Type="http://schemas.openxmlformats.org/officeDocument/2006/relationships/customXml" Target="../ink/ink27.xml"/><Relationship Id="rId27" Type="http://schemas.openxmlformats.org/officeDocument/2006/relationships/customXml" Target="../ink/ink26.xml"/><Relationship Id="rId26" Type="http://schemas.openxmlformats.org/officeDocument/2006/relationships/customXml" Target="../ink/ink25.xml"/><Relationship Id="rId25" Type="http://schemas.openxmlformats.org/officeDocument/2006/relationships/customXml" Target="../ink/ink24.xml"/><Relationship Id="rId24" Type="http://schemas.openxmlformats.org/officeDocument/2006/relationships/customXml" Target="../ink/ink23.xml"/><Relationship Id="rId23" Type="http://schemas.openxmlformats.org/officeDocument/2006/relationships/customXml" Target="../ink/ink22.xml"/><Relationship Id="rId22" Type="http://schemas.openxmlformats.org/officeDocument/2006/relationships/customXml" Target="../ink/ink21.xml"/><Relationship Id="rId21" Type="http://schemas.openxmlformats.org/officeDocument/2006/relationships/customXml" Target="../ink/ink20.xml"/><Relationship Id="rId20" Type="http://schemas.openxmlformats.org/officeDocument/2006/relationships/customXml" Target="../ink/ink19.xml"/><Relationship Id="rId2" Type="http://schemas.openxmlformats.org/officeDocument/2006/relationships/customXml" Target="../ink/ink1.xml"/><Relationship Id="rId19" Type="http://schemas.openxmlformats.org/officeDocument/2006/relationships/customXml" Target="../ink/ink18.xml"/><Relationship Id="rId18" Type="http://schemas.openxmlformats.org/officeDocument/2006/relationships/customXml" Target="../ink/ink17.xml"/><Relationship Id="rId17" Type="http://schemas.openxmlformats.org/officeDocument/2006/relationships/customXml" Target="../ink/ink16.xml"/><Relationship Id="rId16" Type="http://schemas.openxmlformats.org/officeDocument/2006/relationships/customXml" Target="../ink/ink15.xml"/><Relationship Id="rId15" Type="http://schemas.openxmlformats.org/officeDocument/2006/relationships/customXml" Target="../ink/ink14.xml"/><Relationship Id="rId14" Type="http://schemas.openxmlformats.org/officeDocument/2006/relationships/customXml" Target="../ink/ink13.xml"/><Relationship Id="rId13" Type="http://schemas.openxmlformats.org/officeDocument/2006/relationships/customXml" Target="../ink/ink12.xml"/><Relationship Id="rId12" Type="http://schemas.openxmlformats.org/officeDocument/2006/relationships/customXml" Target="../ink/ink11.xml"/><Relationship Id="rId11" Type="http://schemas.openxmlformats.org/officeDocument/2006/relationships/customXml" Target="../ink/ink10.xml"/><Relationship Id="rId10" Type="http://schemas.openxmlformats.org/officeDocument/2006/relationships/customXml" Target="../ink/ink9.xml"/><Relationship Id="rId1" Type="http://schemas.openxmlformats.org/officeDocument/2006/relationships/slide" Target="slide114.xml"/></Relationships>
</file>

<file path=ppt/slides/_rels/slide7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slide" Target="slide114.xml"/></Relationships>
</file>

<file path=ppt/slides/_rels/slide7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slide" Target="slide114.xml"/></Relationships>
</file>

<file path=ppt/slides/_rels/slide7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slide" Target="slide67.xml"/><Relationship Id="rId1" Type="http://schemas.openxmlformats.org/officeDocument/2006/relationships/slide" Target="slide114.xml"/></Relationships>
</file>

<file path=ppt/slides/_rels/slide7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slide" Target="slide67.xml"/><Relationship Id="rId1" Type="http://schemas.openxmlformats.org/officeDocument/2006/relationships/slide" Target="slide114.xml"/></Relationships>
</file>

<file path=ppt/slides/_rels/slide7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slide" Target="slide67.xml"/><Relationship Id="rId1" Type="http://schemas.openxmlformats.org/officeDocument/2006/relationships/slide" Target="slide114.xml"/></Relationships>
</file>

<file path=ppt/slides/_rels/slide75.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7.xml"/><Relationship Id="rId2" Type="http://schemas.openxmlformats.org/officeDocument/2006/relationships/slide" Target="slide67.xml"/><Relationship Id="rId1" Type="http://schemas.openxmlformats.org/officeDocument/2006/relationships/slide" Target="slide114.xml"/></Relationships>
</file>

<file path=ppt/slides/_rels/slide7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slide" Target="slide114.xml"/></Relationships>
</file>

<file path=ppt/slides/_rels/slide7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slide" Target="slide2.xml"/></Relationships>
</file>

<file path=ppt/slides/_rels/slide7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slide" Target="slide2.xml"/></Relationships>
</file>

<file path=ppt/slides/_rels/slide7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slide" Target="slide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slide" Target="slide114.xml"/></Relationships>
</file>

<file path=ppt/slides/_rels/slide8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slide" Target="slide2.xml"/></Relationships>
</file>

<file path=ppt/slides/_rels/slide8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slide" Target="slide2.xml"/></Relationships>
</file>

<file path=ppt/slides/_rels/slide82.xml.rels><?xml version="1.0" encoding="UTF-8" standalone="yes"?>
<Relationships xmlns="http://schemas.openxmlformats.org/package/2006/relationships"><Relationship Id="rId6" Type="http://schemas.openxmlformats.org/officeDocument/2006/relationships/vmlDrawing" Target="../drawings/vmlDrawing22.vml"/><Relationship Id="rId5" Type="http://schemas.openxmlformats.org/officeDocument/2006/relationships/slideLayout" Target="../slideLayouts/slideLayout7.xml"/><Relationship Id="rId4" Type="http://schemas.openxmlformats.org/officeDocument/2006/relationships/slide" Target="slide67.xml"/><Relationship Id="rId3" Type="http://schemas.openxmlformats.org/officeDocument/2006/relationships/image" Target="../media/image6.emf"/><Relationship Id="rId2" Type="http://schemas.openxmlformats.org/officeDocument/2006/relationships/oleObject" Target="../embeddings/Document2.doc"/><Relationship Id="rId1" Type="http://schemas.openxmlformats.org/officeDocument/2006/relationships/slide" Target="slide2.xml"/></Relationships>
</file>

<file path=ppt/slides/_rels/slide8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slide" Target="slide2.xml"/></Relationships>
</file>

<file path=ppt/slides/_rels/slide8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slide" Target="slide2.xml"/></Relationships>
</file>

<file path=ppt/slides/_rels/slide8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slide" Target="slide2.xml"/></Relationships>
</file>

<file path=ppt/slides/_rels/slide8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slide" Target="slide2.xml"/></Relationships>
</file>

<file path=ppt/slides/_rels/slide8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slide" Target="slide2.xml"/></Relationships>
</file>

<file path=ppt/slides/_rels/slide8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slide" Target="slide2.xml"/></Relationships>
</file>

<file path=ppt/slides/_rels/slide8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slide" Target="slide2.xml"/><Relationship Id="rId1" Type="http://schemas.openxmlformats.org/officeDocument/2006/relationships/slide" Target="slide67.xml"/></Relationships>
</file>

<file path=ppt/slides/_rels/slide9.xml.rels><?xml version="1.0" encoding="UTF-8" standalone="yes"?>
<Relationships xmlns="http://schemas.openxmlformats.org/package/2006/relationships"><Relationship Id="rId9" Type="http://schemas.openxmlformats.org/officeDocument/2006/relationships/customXml" Target="../ink/ink61.xml"/><Relationship Id="rId8" Type="http://schemas.openxmlformats.org/officeDocument/2006/relationships/customXml" Target="../ink/ink60.xml"/><Relationship Id="rId7" Type="http://schemas.openxmlformats.org/officeDocument/2006/relationships/customXml" Target="../ink/ink59.xml"/><Relationship Id="rId65" Type="http://schemas.openxmlformats.org/officeDocument/2006/relationships/slideLayout" Target="../slideLayouts/slideLayout7.xml"/><Relationship Id="rId64" Type="http://schemas.openxmlformats.org/officeDocument/2006/relationships/customXml" Target="../ink/ink116.xml"/><Relationship Id="rId63" Type="http://schemas.openxmlformats.org/officeDocument/2006/relationships/customXml" Target="../ink/ink115.xml"/><Relationship Id="rId62" Type="http://schemas.openxmlformats.org/officeDocument/2006/relationships/customXml" Target="../ink/ink114.xml"/><Relationship Id="rId61" Type="http://schemas.openxmlformats.org/officeDocument/2006/relationships/customXml" Target="../ink/ink113.xml"/><Relationship Id="rId60" Type="http://schemas.openxmlformats.org/officeDocument/2006/relationships/customXml" Target="../ink/ink112.xml"/><Relationship Id="rId6" Type="http://schemas.openxmlformats.org/officeDocument/2006/relationships/customXml" Target="../ink/ink58.xml"/><Relationship Id="rId59" Type="http://schemas.openxmlformats.org/officeDocument/2006/relationships/customXml" Target="../ink/ink111.xml"/><Relationship Id="rId58" Type="http://schemas.openxmlformats.org/officeDocument/2006/relationships/customXml" Target="../ink/ink110.xml"/><Relationship Id="rId57" Type="http://schemas.openxmlformats.org/officeDocument/2006/relationships/customXml" Target="../ink/ink109.xml"/><Relationship Id="rId56" Type="http://schemas.openxmlformats.org/officeDocument/2006/relationships/customXml" Target="../ink/ink108.xml"/><Relationship Id="rId55" Type="http://schemas.openxmlformats.org/officeDocument/2006/relationships/customXml" Target="../ink/ink107.xml"/><Relationship Id="rId54" Type="http://schemas.openxmlformats.org/officeDocument/2006/relationships/customXml" Target="../ink/ink106.xml"/><Relationship Id="rId53" Type="http://schemas.openxmlformats.org/officeDocument/2006/relationships/customXml" Target="../ink/ink105.xml"/><Relationship Id="rId52" Type="http://schemas.openxmlformats.org/officeDocument/2006/relationships/customXml" Target="../ink/ink104.xml"/><Relationship Id="rId51" Type="http://schemas.openxmlformats.org/officeDocument/2006/relationships/customXml" Target="../ink/ink103.xml"/><Relationship Id="rId50" Type="http://schemas.openxmlformats.org/officeDocument/2006/relationships/customXml" Target="../ink/ink102.xml"/><Relationship Id="rId5" Type="http://schemas.openxmlformats.org/officeDocument/2006/relationships/customXml" Target="../ink/ink57.xml"/><Relationship Id="rId49" Type="http://schemas.openxmlformats.org/officeDocument/2006/relationships/customXml" Target="../ink/ink101.xml"/><Relationship Id="rId48" Type="http://schemas.openxmlformats.org/officeDocument/2006/relationships/customXml" Target="../ink/ink100.xml"/><Relationship Id="rId47" Type="http://schemas.openxmlformats.org/officeDocument/2006/relationships/customXml" Target="../ink/ink99.xml"/><Relationship Id="rId46" Type="http://schemas.openxmlformats.org/officeDocument/2006/relationships/customXml" Target="../ink/ink98.xml"/><Relationship Id="rId45" Type="http://schemas.openxmlformats.org/officeDocument/2006/relationships/customXml" Target="../ink/ink97.xml"/><Relationship Id="rId44" Type="http://schemas.openxmlformats.org/officeDocument/2006/relationships/customXml" Target="../ink/ink96.xml"/><Relationship Id="rId43" Type="http://schemas.openxmlformats.org/officeDocument/2006/relationships/customXml" Target="../ink/ink95.xml"/><Relationship Id="rId42" Type="http://schemas.openxmlformats.org/officeDocument/2006/relationships/customXml" Target="../ink/ink94.xml"/><Relationship Id="rId41" Type="http://schemas.openxmlformats.org/officeDocument/2006/relationships/customXml" Target="../ink/ink93.xml"/><Relationship Id="rId40" Type="http://schemas.openxmlformats.org/officeDocument/2006/relationships/customXml" Target="../ink/ink92.xml"/><Relationship Id="rId4" Type="http://schemas.openxmlformats.org/officeDocument/2006/relationships/customXml" Target="../ink/ink56.xml"/><Relationship Id="rId39" Type="http://schemas.openxmlformats.org/officeDocument/2006/relationships/customXml" Target="../ink/ink91.xml"/><Relationship Id="rId38" Type="http://schemas.openxmlformats.org/officeDocument/2006/relationships/customXml" Target="../ink/ink90.xml"/><Relationship Id="rId37" Type="http://schemas.openxmlformats.org/officeDocument/2006/relationships/customXml" Target="../ink/ink89.xml"/><Relationship Id="rId36" Type="http://schemas.openxmlformats.org/officeDocument/2006/relationships/customXml" Target="../ink/ink88.xml"/><Relationship Id="rId35" Type="http://schemas.openxmlformats.org/officeDocument/2006/relationships/customXml" Target="../ink/ink87.xml"/><Relationship Id="rId34" Type="http://schemas.openxmlformats.org/officeDocument/2006/relationships/customXml" Target="../ink/ink86.xml"/><Relationship Id="rId33" Type="http://schemas.openxmlformats.org/officeDocument/2006/relationships/customXml" Target="../ink/ink85.xml"/><Relationship Id="rId32" Type="http://schemas.openxmlformats.org/officeDocument/2006/relationships/customXml" Target="../ink/ink84.xml"/><Relationship Id="rId31" Type="http://schemas.openxmlformats.org/officeDocument/2006/relationships/customXml" Target="../ink/ink83.xml"/><Relationship Id="rId30" Type="http://schemas.openxmlformats.org/officeDocument/2006/relationships/customXml" Target="../ink/ink82.xml"/><Relationship Id="rId3" Type="http://schemas.openxmlformats.org/officeDocument/2006/relationships/customXml" Target="../ink/ink55.xml"/><Relationship Id="rId29" Type="http://schemas.openxmlformats.org/officeDocument/2006/relationships/customXml" Target="../ink/ink81.xml"/><Relationship Id="rId28" Type="http://schemas.openxmlformats.org/officeDocument/2006/relationships/customXml" Target="../ink/ink80.xml"/><Relationship Id="rId27" Type="http://schemas.openxmlformats.org/officeDocument/2006/relationships/customXml" Target="../ink/ink79.xml"/><Relationship Id="rId26" Type="http://schemas.openxmlformats.org/officeDocument/2006/relationships/customXml" Target="../ink/ink78.xml"/><Relationship Id="rId25" Type="http://schemas.openxmlformats.org/officeDocument/2006/relationships/customXml" Target="../ink/ink77.xml"/><Relationship Id="rId24" Type="http://schemas.openxmlformats.org/officeDocument/2006/relationships/customXml" Target="../ink/ink76.xml"/><Relationship Id="rId23" Type="http://schemas.openxmlformats.org/officeDocument/2006/relationships/customXml" Target="../ink/ink75.xml"/><Relationship Id="rId22" Type="http://schemas.openxmlformats.org/officeDocument/2006/relationships/customXml" Target="../ink/ink74.xml"/><Relationship Id="rId21" Type="http://schemas.openxmlformats.org/officeDocument/2006/relationships/customXml" Target="../ink/ink73.xml"/><Relationship Id="rId20" Type="http://schemas.openxmlformats.org/officeDocument/2006/relationships/customXml" Target="../ink/ink72.xml"/><Relationship Id="rId2" Type="http://schemas.openxmlformats.org/officeDocument/2006/relationships/customXml" Target="../ink/ink54.xml"/><Relationship Id="rId19" Type="http://schemas.openxmlformats.org/officeDocument/2006/relationships/customXml" Target="../ink/ink71.xml"/><Relationship Id="rId18" Type="http://schemas.openxmlformats.org/officeDocument/2006/relationships/customXml" Target="../ink/ink70.xml"/><Relationship Id="rId17" Type="http://schemas.openxmlformats.org/officeDocument/2006/relationships/customXml" Target="../ink/ink69.xml"/><Relationship Id="rId16" Type="http://schemas.openxmlformats.org/officeDocument/2006/relationships/customXml" Target="../ink/ink68.xml"/><Relationship Id="rId15" Type="http://schemas.openxmlformats.org/officeDocument/2006/relationships/customXml" Target="../ink/ink67.xml"/><Relationship Id="rId14" Type="http://schemas.openxmlformats.org/officeDocument/2006/relationships/customXml" Target="../ink/ink66.xml"/><Relationship Id="rId13" Type="http://schemas.openxmlformats.org/officeDocument/2006/relationships/customXml" Target="../ink/ink65.xml"/><Relationship Id="rId12" Type="http://schemas.openxmlformats.org/officeDocument/2006/relationships/customXml" Target="../ink/ink64.xml"/><Relationship Id="rId11" Type="http://schemas.openxmlformats.org/officeDocument/2006/relationships/customXml" Target="../ink/ink63.xml"/><Relationship Id="rId10" Type="http://schemas.openxmlformats.org/officeDocument/2006/relationships/customXml" Target="../ink/ink62.xml"/><Relationship Id="rId1" Type="http://schemas.openxmlformats.org/officeDocument/2006/relationships/slide" Target="slide114.xml"/></Relationships>
</file>

<file path=ppt/slides/_rels/slide9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slide" Target="slide2.xml"/></Relationships>
</file>

<file path=ppt/slides/_rels/slide9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slide" Target="slide2.xml"/></Relationships>
</file>

<file path=ppt/slides/_rels/slide92.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slide" Target="slide2.xml"/><Relationship Id="rId2" Type="http://schemas.openxmlformats.org/officeDocument/2006/relationships/image" Target="../media/image8.png"/><Relationship Id="rId1" Type="http://schemas.openxmlformats.org/officeDocument/2006/relationships/image" Target="../media/image7.png"/></Relationships>
</file>

<file path=ppt/slides/_rels/slide9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slide" Target="slide2.xml"/></Relationships>
</file>

<file path=ppt/slides/_rels/slide9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slide" Target="slide2.xml"/></Relationships>
</file>

<file path=ppt/slides/_rels/slide9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slide" Target="slide1.xml"/></Relationships>
</file>

<file path=ppt/slides/_rels/slide9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slide" Target="slide1.xml"/></Relationships>
</file>

<file path=ppt/slides/_rels/slide9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slide" Target="slide1.xml"/></Relationships>
</file>

<file path=ppt/slides/_rels/slide9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slide" Target="slide1.xml"/></Relationships>
</file>

<file path=ppt/slides/_rels/slide9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slide" Target="sl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AutoShape 7">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2051" name="AutoShape 8">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2052" name="AutoShape 9">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2053" name="AutoShape 10">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2054" name="Text Box 14">
            <a:hlinkClick r:id="rId1" action="ppaction://hlinksldjump"/>
          </p:cNvPr>
          <p:cNvSpPr txBox="1">
            <a:spLocks noChangeArrowheads="1"/>
          </p:cNvSpPr>
          <p:nvPr/>
        </p:nvSpPr>
        <p:spPr bwMode="auto">
          <a:xfrm>
            <a:off x="827088" y="1484313"/>
            <a:ext cx="6840537" cy="641350"/>
          </a:xfrm>
          <a:prstGeom prst="rect">
            <a:avLst/>
          </a:prstGeom>
          <a:noFill/>
          <a:ln w="9525">
            <a:noFill/>
            <a:miter lim="800000"/>
          </a:ln>
          <a:effectLst/>
        </p:spPr>
        <p:txBody>
          <a:bodyPr>
            <a:spAutoFit/>
          </a:bodyPr>
          <a:lstStyle/>
          <a:p>
            <a:pPr>
              <a:lnSpc>
                <a:spcPct val="100000"/>
              </a:lnSpc>
              <a:spcBef>
                <a:spcPct val="0"/>
              </a:spcBef>
              <a:buClr>
                <a:srgbClr val="800080"/>
              </a:buClr>
              <a:buFont typeface="Wingdings" charset="2"/>
              <a:buChar char="²"/>
            </a:pPr>
            <a:r>
              <a:rPr lang="en-US" altLang="zh-CN" sz="3600" dirty="0">
                <a:solidFill>
                  <a:srgbClr val="800080"/>
                </a:solidFill>
                <a:latin typeface="楷体_GB2312" pitchFamily="49" charset="-122"/>
                <a:ea typeface="楷体_GB2312" pitchFamily="49" charset="-122"/>
              </a:rPr>
              <a:t> </a:t>
            </a:r>
            <a:r>
              <a:rPr lang="zh-CN" altLang="en-US" sz="3600" dirty="0">
                <a:solidFill>
                  <a:srgbClr val="800080"/>
                </a:solidFill>
                <a:latin typeface="楷体_GB2312" pitchFamily="49" charset="-122"/>
                <a:ea typeface="楷体_GB2312" pitchFamily="49" charset="-122"/>
              </a:rPr>
              <a:t>目标代码生成及代码优化基础 </a:t>
            </a:r>
            <a:endParaRPr lang="zh-CN" altLang="en-US" sz="3600" dirty="0">
              <a:solidFill>
                <a:srgbClr val="800080"/>
              </a:solidFill>
              <a:latin typeface="楷体_GB2312" pitchFamily="49" charset="-122"/>
              <a:ea typeface="楷体_GB2312" pitchFamily="49" charset="-122"/>
            </a:endParaRPr>
          </a:p>
        </p:txBody>
      </p:sp>
      <p:sp>
        <p:nvSpPr>
          <p:cNvPr id="2055" name="Rectangle 18"/>
          <p:cNvSpPr>
            <a:spLocks noChangeArrowheads="1"/>
          </p:cNvSpPr>
          <p:nvPr/>
        </p:nvSpPr>
        <p:spPr bwMode="auto">
          <a:xfrm>
            <a:off x="1479550" y="188913"/>
            <a:ext cx="2300288" cy="661720"/>
          </a:xfrm>
          <a:prstGeom prst="rect">
            <a:avLst/>
          </a:prstGeom>
          <a:noFill/>
          <a:ln w="9525" algn="ctr">
            <a:noFill/>
            <a:miter lim="800000"/>
          </a:ln>
          <a:effectLst/>
        </p:spPr>
        <p:txBody>
          <a:bodyPr>
            <a:spAutoFit/>
          </a:bodyPr>
          <a:lstStyle/>
          <a:p>
            <a:pPr algn="ctr">
              <a:lnSpc>
                <a:spcPct val="90000"/>
              </a:lnSpc>
              <a:spcBef>
                <a:spcPct val="0"/>
              </a:spcBef>
            </a:pPr>
            <a:r>
              <a:rPr lang="zh-CN" altLang="en-US" sz="4000" dirty="0" smtClean="0">
                <a:solidFill>
                  <a:srgbClr val="800080"/>
                </a:solidFill>
                <a:ea typeface="华文行楷" pitchFamily="2" charset="-122"/>
              </a:rPr>
              <a:t>第十二讲</a:t>
            </a:r>
            <a:endParaRPr lang="zh-CN" altLang="en-US" sz="4000" dirty="0">
              <a:solidFill>
                <a:srgbClr val="800080"/>
              </a:solidFill>
              <a:ea typeface="华文行楷" pitchFamily="2" charset="-122"/>
            </a:endParaRPr>
          </a:p>
        </p:txBody>
      </p:sp>
    </p:spTree>
  </p:cSld>
  <p:clrMapOvr>
    <a:masterClrMapping/>
  </p:clrMapOvr>
  <p:transition spd="med">
    <p:wipe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AutoShape 2">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1267" name="AutoShape 3">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1268" name="AutoShape 4">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1269" name="AutoShape 5">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1270" name="Rectangle 6"/>
          <p:cNvSpPr>
            <a:spLocks noChangeArrowheads="1"/>
          </p:cNvSpPr>
          <p:nvPr/>
        </p:nvSpPr>
        <p:spPr bwMode="auto">
          <a:xfrm>
            <a:off x="1524000" y="188913"/>
            <a:ext cx="4953000" cy="641350"/>
          </a:xfrm>
          <a:prstGeom prst="rect">
            <a:avLst/>
          </a:prstGeom>
          <a:noFill/>
          <a:ln w="9525" algn="ctr">
            <a:noFill/>
            <a:miter lim="800000"/>
          </a:ln>
          <a:effectLst/>
        </p:spPr>
        <p:txBody>
          <a:bodyPr>
            <a:spAutoFit/>
          </a:bodyPr>
          <a:lstStyle/>
          <a:p>
            <a:pPr>
              <a:lnSpc>
                <a:spcPct val="90000"/>
              </a:lnSpc>
              <a:spcBef>
                <a:spcPct val="0"/>
              </a:spcBef>
            </a:pPr>
            <a:r>
              <a:rPr lang="zh-CN" altLang="en-US" sz="4000">
                <a:solidFill>
                  <a:srgbClr val="800080"/>
                </a:solidFill>
                <a:ea typeface="华文行楷" pitchFamily="2" charset="-122"/>
              </a:rPr>
              <a:t>基本块、流图和循环</a:t>
            </a:r>
            <a:endParaRPr lang="zh-CN" altLang="en-US" sz="4000">
              <a:solidFill>
                <a:srgbClr val="800080"/>
              </a:solidFill>
              <a:ea typeface="华文行楷" pitchFamily="2" charset="-122"/>
            </a:endParaRPr>
          </a:p>
        </p:txBody>
      </p:sp>
      <p:sp>
        <p:nvSpPr>
          <p:cNvPr id="11271" name="Text Box 7">
            <a:hlinkClick r:id="rId1" action="ppaction://hlinksldjump"/>
          </p:cNvPr>
          <p:cNvSpPr txBox="1">
            <a:spLocks noChangeArrowheads="1"/>
          </p:cNvSpPr>
          <p:nvPr/>
        </p:nvSpPr>
        <p:spPr bwMode="auto">
          <a:xfrm>
            <a:off x="842963" y="1309688"/>
            <a:ext cx="5176837" cy="579437"/>
          </a:xfrm>
          <a:prstGeom prst="rect">
            <a:avLst/>
          </a:prstGeom>
          <a:noFill/>
          <a:ln w="9525">
            <a:noFill/>
            <a:miter lim="800000"/>
          </a:ln>
          <a:effectLst/>
        </p:spPr>
        <p:txBody>
          <a:bodyPr>
            <a:spAutoFit/>
          </a:bodyPr>
          <a:lstStyle/>
          <a:p>
            <a:pPr>
              <a:lnSpc>
                <a:spcPct val="100000"/>
              </a:lnSpc>
              <a:spcBef>
                <a:spcPct val="0"/>
              </a:spcBef>
              <a:buClr>
                <a:srgbClr val="800080"/>
              </a:buClr>
              <a:buFont typeface="Wingdings" charset="2"/>
              <a:buChar char="²"/>
            </a:pPr>
            <a:r>
              <a:rPr lang="en-US" altLang="zh-CN" sz="3200">
                <a:solidFill>
                  <a:schemeClr val="tx1"/>
                </a:solidFill>
                <a:latin typeface="Times New Roman" pitchFamily="18" charset="0"/>
              </a:rPr>
              <a:t> </a:t>
            </a:r>
            <a:r>
              <a:rPr lang="zh-CN" altLang="en-US" sz="3200">
                <a:solidFill>
                  <a:srgbClr val="800080"/>
                </a:solidFill>
                <a:latin typeface="Times New Roman" pitchFamily="18" charset="0"/>
                <a:ea typeface="楷体_GB2312" pitchFamily="49" charset="-122"/>
              </a:rPr>
              <a:t>循环</a:t>
            </a:r>
            <a:r>
              <a:rPr lang="zh-CN" altLang="en-US" b="0">
                <a:ea typeface="楷体_GB2312" pitchFamily="49" charset="-122"/>
              </a:rPr>
              <a:t>（</a:t>
            </a:r>
            <a:r>
              <a:rPr lang="en-US" altLang="zh-CN" b="0" i="1">
                <a:ea typeface="楷体_GB2312" pitchFamily="49" charset="-122"/>
              </a:rPr>
              <a:t>loop</a:t>
            </a:r>
            <a:r>
              <a:rPr lang="zh-CN" altLang="en-US" b="0">
                <a:ea typeface="楷体_GB2312" pitchFamily="49" charset="-122"/>
              </a:rPr>
              <a:t>）</a:t>
            </a:r>
            <a:endParaRPr lang="zh-CN" altLang="en-US" b="0">
              <a:ea typeface="楷体_GB2312" pitchFamily="49" charset="-122"/>
            </a:endParaRPr>
          </a:p>
        </p:txBody>
      </p:sp>
      <p:sp>
        <p:nvSpPr>
          <p:cNvPr id="11272" name="AutoShape 8">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1273" name="AutoShape 9">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1274" name="AutoShape 10">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1275" name="AutoShape 11">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1276" name="Rectangle 12"/>
          <p:cNvSpPr>
            <a:spLocks noChangeArrowheads="1"/>
          </p:cNvSpPr>
          <p:nvPr/>
        </p:nvSpPr>
        <p:spPr bwMode="auto">
          <a:xfrm>
            <a:off x="1143000" y="1919288"/>
            <a:ext cx="4191000" cy="519112"/>
          </a:xfrm>
          <a:prstGeom prst="rect">
            <a:avLst/>
          </a:prstGeom>
          <a:noFill/>
          <a:ln w="9525">
            <a:noFill/>
            <a:miter lim="800000"/>
          </a:ln>
          <a:effectLst/>
        </p:spPr>
        <p:txBody>
          <a:bodyPr>
            <a:spAutoFit/>
          </a:bodyPr>
          <a:lstStyle/>
          <a:p>
            <a:pPr>
              <a:lnSpc>
                <a:spcPct val="100000"/>
              </a:lnSpc>
              <a:spcBef>
                <a:spcPct val="0"/>
              </a:spcBef>
              <a:buFont typeface="Symbol" pitchFamily="18" charset="2"/>
              <a:buChar char="-"/>
            </a:pPr>
            <a:r>
              <a:rPr lang="en-US" altLang="zh-CN">
                <a:solidFill>
                  <a:srgbClr val="800080"/>
                </a:solidFill>
                <a:latin typeface="楷体_GB2312" pitchFamily="49" charset="-122"/>
                <a:ea typeface="楷体_GB2312" pitchFamily="49" charset="-122"/>
              </a:rPr>
              <a:t> </a:t>
            </a:r>
            <a:r>
              <a:rPr lang="zh-CN" altLang="en-US">
                <a:latin typeface="楷体_GB2312" pitchFamily="49" charset="-122"/>
                <a:ea typeface="楷体_GB2312" pitchFamily="49" charset="-122"/>
              </a:rPr>
              <a:t>支配结点集</a:t>
            </a:r>
            <a:r>
              <a:rPr lang="zh-CN" altLang="en-US">
                <a:solidFill>
                  <a:srgbClr val="800080"/>
                </a:solidFill>
                <a:latin typeface="楷体_GB2312" pitchFamily="49" charset="-122"/>
                <a:ea typeface="楷体_GB2312" pitchFamily="49" charset="-122"/>
              </a:rPr>
              <a:t>举例</a:t>
            </a:r>
            <a:endParaRPr lang="zh-CN" altLang="en-US" sz="2400">
              <a:ea typeface="楷体_GB2312" pitchFamily="49" charset="-122"/>
              <a:sym typeface="Symbol" pitchFamily="18" charset="2"/>
            </a:endParaRPr>
          </a:p>
        </p:txBody>
      </p:sp>
      <p:sp>
        <p:nvSpPr>
          <p:cNvPr id="652302" name="Rectangle 14"/>
          <p:cNvSpPr>
            <a:spLocks noChangeArrowheads="1"/>
          </p:cNvSpPr>
          <p:nvPr/>
        </p:nvSpPr>
        <p:spPr bwMode="auto">
          <a:xfrm>
            <a:off x="1600200" y="2564904"/>
            <a:ext cx="1328738" cy="457200"/>
          </a:xfrm>
          <a:prstGeom prst="rect">
            <a:avLst/>
          </a:prstGeom>
          <a:noFill/>
          <a:ln w="9525">
            <a:noFill/>
            <a:miter lim="800000"/>
          </a:ln>
          <a:effectLst/>
        </p:spPr>
        <p:txBody>
          <a:bodyPr wrap="none">
            <a:spAutoFit/>
          </a:bodyPr>
          <a:lstStyle/>
          <a:p>
            <a:pPr>
              <a:lnSpc>
                <a:spcPct val="100000"/>
              </a:lnSpc>
              <a:spcBef>
                <a:spcPct val="0"/>
              </a:spcBef>
              <a:buClr>
                <a:srgbClr val="800080"/>
              </a:buClr>
              <a:buFont typeface="Wingdings" charset="2"/>
              <a:buNone/>
            </a:pPr>
            <a:r>
              <a:rPr lang="en-US" altLang="zh-CN" sz="2400" b="0" dirty="0"/>
              <a:t>D(1)={1}</a:t>
            </a:r>
            <a:endParaRPr lang="en-US" altLang="zh-CN" sz="2400" b="0" dirty="0"/>
          </a:p>
        </p:txBody>
      </p:sp>
      <p:sp>
        <p:nvSpPr>
          <p:cNvPr id="652304" name="Rectangle 16"/>
          <p:cNvSpPr>
            <a:spLocks noChangeArrowheads="1"/>
          </p:cNvSpPr>
          <p:nvPr/>
        </p:nvSpPr>
        <p:spPr bwMode="auto">
          <a:xfrm>
            <a:off x="1600200" y="3098304"/>
            <a:ext cx="1666875" cy="457200"/>
          </a:xfrm>
          <a:prstGeom prst="rect">
            <a:avLst/>
          </a:prstGeom>
          <a:noFill/>
          <a:ln w="9525">
            <a:noFill/>
            <a:miter lim="800000"/>
          </a:ln>
          <a:effectLst/>
        </p:spPr>
        <p:txBody>
          <a:bodyPr wrap="none">
            <a:spAutoFit/>
          </a:bodyPr>
          <a:lstStyle/>
          <a:p>
            <a:pPr>
              <a:lnSpc>
                <a:spcPct val="100000"/>
              </a:lnSpc>
              <a:spcBef>
                <a:spcPct val="0"/>
              </a:spcBef>
              <a:buClr>
                <a:srgbClr val="800080"/>
              </a:buClr>
              <a:buFont typeface="Wingdings" charset="2"/>
              <a:buNone/>
            </a:pPr>
            <a:r>
              <a:rPr lang="en-US" altLang="zh-CN" sz="2400" b="0"/>
              <a:t>D(2)={1, 2}</a:t>
            </a:r>
            <a:endParaRPr lang="en-US" altLang="zh-CN" sz="2400" b="0"/>
          </a:p>
        </p:txBody>
      </p:sp>
      <p:sp>
        <p:nvSpPr>
          <p:cNvPr id="652305" name="Rectangle 17"/>
          <p:cNvSpPr>
            <a:spLocks noChangeArrowheads="1"/>
          </p:cNvSpPr>
          <p:nvPr/>
        </p:nvSpPr>
        <p:spPr bwMode="auto">
          <a:xfrm>
            <a:off x="1609725" y="3631704"/>
            <a:ext cx="2005013" cy="457200"/>
          </a:xfrm>
          <a:prstGeom prst="rect">
            <a:avLst/>
          </a:prstGeom>
          <a:noFill/>
          <a:ln w="9525">
            <a:noFill/>
            <a:miter lim="800000"/>
          </a:ln>
          <a:effectLst/>
        </p:spPr>
        <p:txBody>
          <a:bodyPr wrap="none">
            <a:spAutoFit/>
          </a:bodyPr>
          <a:lstStyle/>
          <a:p>
            <a:pPr>
              <a:lnSpc>
                <a:spcPct val="100000"/>
              </a:lnSpc>
              <a:spcBef>
                <a:spcPct val="0"/>
              </a:spcBef>
              <a:buClr>
                <a:srgbClr val="800080"/>
              </a:buClr>
              <a:buFont typeface="Wingdings" charset="2"/>
              <a:buNone/>
            </a:pPr>
            <a:r>
              <a:rPr lang="en-US" altLang="zh-CN" sz="2400" b="0"/>
              <a:t>D(3)={1, 2, 3}</a:t>
            </a:r>
            <a:endParaRPr lang="en-US" altLang="zh-CN" sz="2400" b="0"/>
          </a:p>
        </p:txBody>
      </p:sp>
      <p:sp>
        <p:nvSpPr>
          <p:cNvPr id="652306" name="Rectangle 18"/>
          <p:cNvSpPr>
            <a:spLocks noChangeArrowheads="1"/>
          </p:cNvSpPr>
          <p:nvPr/>
        </p:nvSpPr>
        <p:spPr bwMode="auto">
          <a:xfrm>
            <a:off x="1600200" y="4165104"/>
            <a:ext cx="2005013" cy="457200"/>
          </a:xfrm>
          <a:prstGeom prst="rect">
            <a:avLst/>
          </a:prstGeom>
          <a:noFill/>
          <a:ln w="9525">
            <a:noFill/>
            <a:miter lim="800000"/>
          </a:ln>
          <a:effectLst/>
        </p:spPr>
        <p:txBody>
          <a:bodyPr wrap="none">
            <a:spAutoFit/>
          </a:bodyPr>
          <a:lstStyle/>
          <a:p>
            <a:pPr>
              <a:lnSpc>
                <a:spcPct val="100000"/>
              </a:lnSpc>
              <a:spcBef>
                <a:spcPct val="0"/>
              </a:spcBef>
              <a:buClr>
                <a:srgbClr val="800080"/>
              </a:buClr>
              <a:buFont typeface="Wingdings" charset="2"/>
              <a:buNone/>
            </a:pPr>
            <a:r>
              <a:rPr lang="en-US" altLang="zh-CN" sz="2400" b="0"/>
              <a:t>D(4)={1, 2, 4}</a:t>
            </a:r>
            <a:endParaRPr lang="en-US" altLang="zh-CN" sz="2400" b="0"/>
          </a:p>
        </p:txBody>
      </p:sp>
      <p:graphicFrame>
        <p:nvGraphicFramePr>
          <p:cNvPr id="11281" name="Object 19"/>
          <p:cNvGraphicFramePr>
            <a:graphicFrameLocks noChangeAspect="1"/>
          </p:cNvGraphicFramePr>
          <p:nvPr/>
        </p:nvGraphicFramePr>
        <p:xfrm>
          <a:off x="5562600" y="1828800"/>
          <a:ext cx="2819400" cy="4352925"/>
        </p:xfrm>
        <a:graphic>
          <a:graphicData uri="http://schemas.openxmlformats.org/presentationml/2006/ole">
            <mc:AlternateContent xmlns:mc="http://schemas.openxmlformats.org/markup-compatibility/2006">
              <mc:Choice xmlns:v="urn:schemas-microsoft-com:vml" Requires="v">
                <p:oleObj spid="_x0000_s11320" name="Visio" r:id="rId2" imgW="0" imgH="0" progId="Visio.Drawing.11">
                  <p:embed/>
                </p:oleObj>
              </mc:Choice>
              <mc:Fallback>
                <p:oleObj name="Visio" r:id="rId2" imgW="0" imgH="0" progId="Visio.Drawing.11">
                  <p:embed/>
                  <p:pic>
                    <p:nvPicPr>
                      <p:cNvPr id="0" name="Object 1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62600" y="1828800"/>
                        <a:ext cx="2819400" cy="4352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52308" name="Rectangle 20"/>
          <p:cNvSpPr>
            <a:spLocks noChangeArrowheads="1"/>
          </p:cNvSpPr>
          <p:nvPr/>
        </p:nvSpPr>
        <p:spPr bwMode="auto">
          <a:xfrm>
            <a:off x="1600200" y="4698504"/>
            <a:ext cx="2343150" cy="457200"/>
          </a:xfrm>
          <a:prstGeom prst="rect">
            <a:avLst/>
          </a:prstGeom>
          <a:noFill/>
          <a:ln w="9525">
            <a:noFill/>
            <a:miter lim="800000"/>
          </a:ln>
          <a:effectLst/>
        </p:spPr>
        <p:txBody>
          <a:bodyPr wrap="none">
            <a:spAutoFit/>
          </a:bodyPr>
          <a:lstStyle/>
          <a:p>
            <a:pPr>
              <a:lnSpc>
                <a:spcPct val="100000"/>
              </a:lnSpc>
              <a:spcBef>
                <a:spcPct val="0"/>
              </a:spcBef>
              <a:buClr>
                <a:srgbClr val="800080"/>
              </a:buClr>
              <a:buFont typeface="Wingdings" charset="2"/>
              <a:buNone/>
            </a:pPr>
            <a:r>
              <a:rPr lang="en-US" altLang="zh-CN" sz="2400" b="0"/>
              <a:t>D(5)={1, 2, 4, 5}</a:t>
            </a:r>
            <a:endParaRPr lang="en-US" altLang="zh-CN" sz="2400" b="0"/>
          </a:p>
        </p:txBody>
      </p:sp>
      <p:sp>
        <p:nvSpPr>
          <p:cNvPr id="652309" name="Rectangle 21"/>
          <p:cNvSpPr>
            <a:spLocks noChangeArrowheads="1"/>
          </p:cNvSpPr>
          <p:nvPr/>
        </p:nvSpPr>
        <p:spPr bwMode="auto">
          <a:xfrm>
            <a:off x="1600200" y="5231904"/>
            <a:ext cx="2343150" cy="457200"/>
          </a:xfrm>
          <a:prstGeom prst="rect">
            <a:avLst/>
          </a:prstGeom>
          <a:noFill/>
          <a:ln w="9525">
            <a:noFill/>
            <a:miter lim="800000"/>
          </a:ln>
          <a:effectLst/>
        </p:spPr>
        <p:txBody>
          <a:bodyPr wrap="none">
            <a:spAutoFit/>
          </a:bodyPr>
          <a:lstStyle/>
          <a:p>
            <a:pPr>
              <a:lnSpc>
                <a:spcPct val="100000"/>
              </a:lnSpc>
              <a:spcBef>
                <a:spcPct val="0"/>
              </a:spcBef>
              <a:buClr>
                <a:srgbClr val="800080"/>
              </a:buClr>
              <a:buFont typeface="Wingdings" charset="2"/>
              <a:buNone/>
            </a:pPr>
            <a:r>
              <a:rPr lang="en-US" altLang="zh-CN" sz="2400" b="0"/>
              <a:t>D(6)={1, 2, 4, 6}</a:t>
            </a:r>
            <a:endParaRPr lang="en-US" altLang="zh-CN" sz="2400" b="0"/>
          </a:p>
        </p:txBody>
      </p:sp>
      <p:sp>
        <p:nvSpPr>
          <p:cNvPr id="652310" name="Rectangle 22"/>
          <p:cNvSpPr>
            <a:spLocks noChangeArrowheads="1"/>
          </p:cNvSpPr>
          <p:nvPr/>
        </p:nvSpPr>
        <p:spPr bwMode="auto">
          <a:xfrm>
            <a:off x="1600200" y="5765304"/>
            <a:ext cx="2343150" cy="457200"/>
          </a:xfrm>
          <a:prstGeom prst="rect">
            <a:avLst/>
          </a:prstGeom>
          <a:noFill/>
          <a:ln w="9525">
            <a:noFill/>
            <a:miter lim="800000"/>
          </a:ln>
          <a:effectLst/>
        </p:spPr>
        <p:txBody>
          <a:bodyPr wrap="none">
            <a:spAutoFit/>
          </a:bodyPr>
          <a:lstStyle/>
          <a:p>
            <a:pPr>
              <a:lnSpc>
                <a:spcPct val="100000"/>
              </a:lnSpc>
              <a:spcBef>
                <a:spcPct val="0"/>
              </a:spcBef>
              <a:buClr>
                <a:srgbClr val="800080"/>
              </a:buClr>
              <a:buFont typeface="Wingdings" charset="2"/>
              <a:buNone/>
            </a:pPr>
            <a:r>
              <a:rPr lang="en-US" altLang="zh-CN" sz="2400" b="0"/>
              <a:t>D(7)={1, 2, 4, 7}</a:t>
            </a:r>
            <a:endParaRPr lang="en-US" altLang="zh-CN" sz="2400" b="0"/>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652302"/>
                                        </p:tgtEl>
                                        <p:attrNameLst>
                                          <p:attrName>style.visibility</p:attrName>
                                        </p:attrNameLst>
                                      </p:cBhvr>
                                      <p:to>
                                        <p:strVal val="visible"/>
                                      </p:to>
                                    </p:set>
                                    <p:animEffect transition="in" filter="slide(fromBottom)">
                                      <p:cBhvr>
                                        <p:cTn id="7" dur="500"/>
                                        <p:tgtEl>
                                          <p:spTgt spid="652302"/>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652304"/>
                                        </p:tgtEl>
                                        <p:attrNameLst>
                                          <p:attrName>style.visibility</p:attrName>
                                        </p:attrNameLst>
                                      </p:cBhvr>
                                      <p:to>
                                        <p:strVal val="visible"/>
                                      </p:to>
                                    </p:set>
                                    <p:animEffect transition="in" filter="slide(fromBottom)">
                                      <p:cBhvr>
                                        <p:cTn id="12" dur="500"/>
                                        <p:tgtEl>
                                          <p:spTgt spid="652304"/>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652305"/>
                                        </p:tgtEl>
                                        <p:attrNameLst>
                                          <p:attrName>style.visibility</p:attrName>
                                        </p:attrNameLst>
                                      </p:cBhvr>
                                      <p:to>
                                        <p:strVal val="visible"/>
                                      </p:to>
                                    </p:set>
                                    <p:animEffect transition="in" filter="slide(fromBottom)">
                                      <p:cBhvr>
                                        <p:cTn id="17" dur="500"/>
                                        <p:tgtEl>
                                          <p:spTgt spid="652305"/>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652306"/>
                                        </p:tgtEl>
                                        <p:attrNameLst>
                                          <p:attrName>style.visibility</p:attrName>
                                        </p:attrNameLst>
                                      </p:cBhvr>
                                      <p:to>
                                        <p:strVal val="visible"/>
                                      </p:to>
                                    </p:set>
                                    <p:animEffect transition="in" filter="slide(fromBottom)">
                                      <p:cBhvr>
                                        <p:cTn id="22" dur="500"/>
                                        <p:tgtEl>
                                          <p:spTgt spid="652306"/>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grpId="0" nodeType="clickEffect">
                                  <p:stCondLst>
                                    <p:cond delay="0"/>
                                  </p:stCondLst>
                                  <p:childTnLst>
                                    <p:set>
                                      <p:cBhvr>
                                        <p:cTn id="26" dur="1" fill="hold">
                                          <p:stCondLst>
                                            <p:cond delay="0"/>
                                          </p:stCondLst>
                                        </p:cTn>
                                        <p:tgtEl>
                                          <p:spTgt spid="652308"/>
                                        </p:tgtEl>
                                        <p:attrNameLst>
                                          <p:attrName>style.visibility</p:attrName>
                                        </p:attrNameLst>
                                      </p:cBhvr>
                                      <p:to>
                                        <p:strVal val="visible"/>
                                      </p:to>
                                    </p:set>
                                    <p:animEffect transition="in" filter="slide(fromBottom)">
                                      <p:cBhvr>
                                        <p:cTn id="27" dur="500"/>
                                        <p:tgtEl>
                                          <p:spTgt spid="652308"/>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grpId="0" nodeType="clickEffect">
                                  <p:stCondLst>
                                    <p:cond delay="0"/>
                                  </p:stCondLst>
                                  <p:childTnLst>
                                    <p:set>
                                      <p:cBhvr>
                                        <p:cTn id="31" dur="1" fill="hold">
                                          <p:stCondLst>
                                            <p:cond delay="0"/>
                                          </p:stCondLst>
                                        </p:cTn>
                                        <p:tgtEl>
                                          <p:spTgt spid="652309"/>
                                        </p:tgtEl>
                                        <p:attrNameLst>
                                          <p:attrName>style.visibility</p:attrName>
                                        </p:attrNameLst>
                                      </p:cBhvr>
                                      <p:to>
                                        <p:strVal val="visible"/>
                                      </p:to>
                                    </p:set>
                                    <p:animEffect transition="in" filter="slide(fromBottom)">
                                      <p:cBhvr>
                                        <p:cTn id="32" dur="500"/>
                                        <p:tgtEl>
                                          <p:spTgt spid="652309"/>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4" fill="hold" grpId="0" nodeType="clickEffect">
                                  <p:stCondLst>
                                    <p:cond delay="0"/>
                                  </p:stCondLst>
                                  <p:childTnLst>
                                    <p:set>
                                      <p:cBhvr>
                                        <p:cTn id="36" dur="1" fill="hold">
                                          <p:stCondLst>
                                            <p:cond delay="0"/>
                                          </p:stCondLst>
                                        </p:cTn>
                                        <p:tgtEl>
                                          <p:spTgt spid="652310"/>
                                        </p:tgtEl>
                                        <p:attrNameLst>
                                          <p:attrName>style.visibility</p:attrName>
                                        </p:attrNameLst>
                                      </p:cBhvr>
                                      <p:to>
                                        <p:strVal val="visible"/>
                                      </p:to>
                                    </p:set>
                                    <p:animEffect transition="in" filter="slide(fromBottom)">
                                      <p:cBhvr>
                                        <p:cTn id="37" dur="500"/>
                                        <p:tgtEl>
                                          <p:spTgt spid="6523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2302" grpId="0" autoUpdateAnimBg="0"/>
      <p:bldP spid="652304" grpId="0" autoUpdateAnimBg="0"/>
      <p:bldP spid="652305" grpId="0" autoUpdateAnimBg="0"/>
      <p:bldP spid="652306" grpId="0" autoUpdateAnimBg="0"/>
      <p:bldP spid="652308" grpId="0" autoUpdateAnimBg="0"/>
      <p:bldP spid="652309" grpId="0" autoUpdateAnimBg="0"/>
      <p:bldP spid="652310" grpId="0" autoUpdateAnimBg="0"/>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AutoShape 2">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09571" name="AutoShape 3">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09572" name="AutoShape 4">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09573" name="AutoShape 5">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09574" name="Rectangle 6"/>
          <p:cNvSpPr>
            <a:spLocks noChangeArrowheads="1"/>
          </p:cNvSpPr>
          <p:nvPr/>
        </p:nvSpPr>
        <p:spPr bwMode="auto">
          <a:xfrm>
            <a:off x="1524000" y="188913"/>
            <a:ext cx="3352800" cy="641350"/>
          </a:xfrm>
          <a:prstGeom prst="rect">
            <a:avLst/>
          </a:prstGeom>
          <a:noFill/>
          <a:ln w="9525" algn="ctr">
            <a:noFill/>
            <a:miter lim="800000"/>
          </a:ln>
          <a:effectLst/>
        </p:spPr>
        <p:txBody>
          <a:bodyPr>
            <a:spAutoFit/>
          </a:bodyPr>
          <a:lstStyle/>
          <a:p>
            <a:pPr>
              <a:lnSpc>
                <a:spcPct val="90000"/>
              </a:lnSpc>
              <a:spcBef>
                <a:spcPct val="0"/>
              </a:spcBef>
            </a:pPr>
            <a:r>
              <a:rPr lang="zh-CN" altLang="en-US" sz="4000">
                <a:solidFill>
                  <a:srgbClr val="800080"/>
                </a:solidFill>
                <a:ea typeface="华文行楷" pitchFamily="2" charset="-122"/>
              </a:rPr>
              <a:t>代码优化技术</a:t>
            </a:r>
            <a:endParaRPr lang="zh-CN" altLang="en-US" sz="4000">
              <a:solidFill>
                <a:srgbClr val="800080"/>
              </a:solidFill>
              <a:ea typeface="华文行楷" pitchFamily="2" charset="-122"/>
            </a:endParaRPr>
          </a:p>
        </p:txBody>
      </p:sp>
      <p:sp>
        <p:nvSpPr>
          <p:cNvPr id="109575" name="AutoShape 7">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09576" name="AutoShape 8">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09577" name="AutoShape 9">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09578" name="AutoShape 10">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09579" name="AutoShape 11">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09580" name="AutoShape 12">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09581" name="AutoShape 13">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09582" name="AutoShape 14">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09583" name="Rectangle 15"/>
          <p:cNvSpPr>
            <a:spLocks noChangeArrowheads="1"/>
          </p:cNvSpPr>
          <p:nvPr/>
        </p:nvSpPr>
        <p:spPr bwMode="auto">
          <a:xfrm>
            <a:off x="432817" y="1998663"/>
            <a:ext cx="8675687" cy="4370427"/>
          </a:xfrm>
          <a:prstGeom prst="rect">
            <a:avLst/>
          </a:prstGeom>
          <a:noFill/>
          <a:ln w="9525">
            <a:noFill/>
            <a:miter lim="800000"/>
          </a:ln>
          <a:effectLst/>
        </p:spPr>
        <p:txBody>
          <a:bodyPr>
            <a:spAutoFit/>
          </a:bodyPr>
          <a:lstStyle/>
          <a:p>
            <a:pPr>
              <a:lnSpc>
                <a:spcPct val="100000"/>
              </a:lnSpc>
              <a:spcBef>
                <a:spcPct val="0"/>
              </a:spcBef>
              <a:buFont typeface="Symbol" pitchFamily="18" charset="2"/>
              <a:buChar char="-"/>
            </a:pPr>
            <a:r>
              <a:rPr lang="en-US" altLang="zh-CN" dirty="0">
                <a:solidFill>
                  <a:srgbClr val="800080"/>
                </a:solidFill>
                <a:ea typeface="楷体_GB2312" pitchFamily="49" charset="-122"/>
              </a:rPr>
              <a:t>  </a:t>
            </a:r>
            <a:r>
              <a:rPr lang="zh-CN" altLang="en-US" dirty="0">
                <a:solidFill>
                  <a:srgbClr val="800080"/>
                </a:solidFill>
                <a:ea typeface="楷体_GB2312" pitchFamily="49" charset="-122"/>
              </a:rPr>
              <a:t>举例</a:t>
            </a:r>
            <a:endParaRPr lang="zh-CN" altLang="en-US" sz="2400" dirty="0">
              <a:ea typeface="楷体_GB2312" pitchFamily="49" charset="-122"/>
            </a:endParaRPr>
          </a:p>
          <a:p>
            <a:pPr lvl="1">
              <a:lnSpc>
                <a:spcPct val="100000"/>
              </a:lnSpc>
              <a:spcBef>
                <a:spcPct val="0"/>
              </a:spcBef>
            </a:pPr>
            <a:endParaRPr kumimoji="0" lang="zh-CN" altLang="en-US" sz="1000" dirty="0">
              <a:solidFill>
                <a:srgbClr val="800080"/>
              </a:solidFill>
              <a:ea typeface="楷体_GB2312" pitchFamily="49" charset="-122"/>
            </a:endParaRPr>
          </a:p>
          <a:p>
            <a:pPr lvl="1">
              <a:lnSpc>
                <a:spcPct val="100000"/>
              </a:lnSpc>
              <a:spcBef>
                <a:spcPct val="0"/>
              </a:spcBef>
              <a:buFontTx/>
              <a:buChar char="•"/>
            </a:pPr>
            <a:r>
              <a:rPr lang="zh-CN" altLang="en-US" sz="2400" dirty="0">
                <a:solidFill>
                  <a:srgbClr val="800080"/>
                </a:solidFill>
                <a:ea typeface="楷体_GB2312" pitchFamily="49" charset="-122"/>
              </a:rPr>
              <a:t>  常量传播</a:t>
            </a:r>
            <a:r>
              <a:rPr lang="zh-CN" altLang="en-US" sz="2400" dirty="0">
                <a:ea typeface="楷体_GB2312" pitchFamily="49" charset="-122"/>
              </a:rPr>
              <a:t>（</a:t>
            </a:r>
            <a:r>
              <a:rPr lang="en-US" altLang="zh-CN" sz="2400" b="0" i="1" dirty="0">
                <a:ea typeface="楷体_GB2312" pitchFamily="49" charset="-122"/>
              </a:rPr>
              <a:t>constants propagating</a:t>
            </a:r>
            <a:r>
              <a:rPr lang="zh-CN" altLang="en-US" sz="2400" dirty="0">
                <a:ea typeface="楷体_GB2312" pitchFamily="49" charset="-122"/>
              </a:rPr>
              <a:t>）</a:t>
            </a:r>
            <a:endParaRPr lang="zh-CN" altLang="en-US" sz="2400" dirty="0">
              <a:ea typeface="楷体_GB2312" pitchFamily="49" charset="-122"/>
            </a:endParaRPr>
          </a:p>
          <a:p>
            <a:pPr lvl="1">
              <a:lnSpc>
                <a:spcPct val="100000"/>
              </a:lnSpc>
              <a:spcBef>
                <a:spcPct val="0"/>
              </a:spcBef>
            </a:pPr>
            <a:endParaRPr lang="zh-CN" altLang="en-US" sz="1000" dirty="0">
              <a:ea typeface="楷体_GB2312" pitchFamily="49" charset="-122"/>
            </a:endParaRPr>
          </a:p>
          <a:p>
            <a:pPr lvl="1">
              <a:lnSpc>
                <a:spcPct val="100000"/>
              </a:lnSpc>
              <a:spcBef>
                <a:spcPct val="0"/>
              </a:spcBef>
            </a:pPr>
            <a:r>
              <a:rPr lang="zh-CN" altLang="en-US" sz="2400" dirty="0">
                <a:ea typeface="楷体_GB2312" pitchFamily="49" charset="-122"/>
              </a:rPr>
              <a:t>   代码序列</a:t>
            </a:r>
            <a:endParaRPr lang="zh-CN" altLang="en-US" sz="2400" dirty="0">
              <a:ea typeface="楷体_GB2312" pitchFamily="49" charset="-122"/>
            </a:endParaRPr>
          </a:p>
          <a:p>
            <a:pPr lvl="1">
              <a:lnSpc>
                <a:spcPct val="100000"/>
              </a:lnSpc>
              <a:spcBef>
                <a:spcPct val="0"/>
              </a:spcBef>
            </a:pPr>
            <a:endParaRPr lang="zh-CN" altLang="en-US" sz="1000" dirty="0">
              <a:ea typeface="楷体_GB2312" pitchFamily="49" charset="-122"/>
            </a:endParaRPr>
          </a:p>
          <a:p>
            <a:pPr lvl="1">
              <a:lnSpc>
                <a:spcPct val="100000"/>
              </a:lnSpc>
              <a:spcBef>
                <a:spcPct val="0"/>
              </a:spcBef>
            </a:pPr>
            <a:r>
              <a:rPr lang="zh-CN" altLang="en-US" sz="2400" dirty="0">
                <a:ea typeface="楷体_GB2312" pitchFamily="49" charset="-122"/>
              </a:rPr>
              <a:t>          </a:t>
            </a:r>
            <a:r>
              <a:rPr lang="zh-CN" altLang="en-US" sz="2000" b="0" dirty="0">
                <a:ea typeface="楷体_GB2312" pitchFamily="49" charset="-122"/>
              </a:rPr>
              <a:t>（</a:t>
            </a:r>
            <a:r>
              <a:rPr lang="en-US" altLang="zh-CN" sz="2000" b="0" dirty="0">
                <a:ea typeface="楷体_GB2312" pitchFamily="49" charset="-122"/>
              </a:rPr>
              <a:t>1</a:t>
            </a:r>
            <a:r>
              <a:rPr lang="zh-CN" altLang="en-US" sz="2000" b="0" dirty="0">
                <a:ea typeface="楷体_GB2312" pitchFamily="49" charset="-122"/>
              </a:rPr>
              <a:t>）  </a:t>
            </a:r>
            <a:r>
              <a:rPr lang="en-US" altLang="zh-CN" sz="2000" b="0" dirty="0">
                <a:ea typeface="楷体_GB2312" pitchFamily="49" charset="-122"/>
              </a:rPr>
              <a:t>r2:=4</a:t>
            </a:r>
            <a:endParaRPr lang="en-US" altLang="zh-CN" sz="2000" b="0" dirty="0">
              <a:ea typeface="楷体_GB2312" pitchFamily="49" charset="-122"/>
            </a:endParaRPr>
          </a:p>
          <a:p>
            <a:pPr lvl="1">
              <a:lnSpc>
                <a:spcPct val="100000"/>
              </a:lnSpc>
              <a:spcBef>
                <a:spcPct val="0"/>
              </a:spcBef>
            </a:pPr>
            <a:r>
              <a:rPr lang="en-US" altLang="zh-CN" sz="2000" b="0" dirty="0">
                <a:ea typeface="楷体_GB2312" pitchFamily="49" charset="-122"/>
              </a:rPr>
              <a:t>            </a:t>
            </a:r>
            <a:r>
              <a:rPr lang="zh-CN" altLang="en-US" sz="2000" b="0" dirty="0">
                <a:ea typeface="楷体_GB2312" pitchFamily="49" charset="-122"/>
              </a:rPr>
              <a:t>（</a:t>
            </a:r>
            <a:r>
              <a:rPr lang="en-US" altLang="zh-CN" sz="2000" b="0" dirty="0">
                <a:ea typeface="楷体_GB2312" pitchFamily="49" charset="-122"/>
              </a:rPr>
              <a:t>2</a:t>
            </a:r>
            <a:r>
              <a:rPr lang="zh-CN" altLang="en-US" sz="2000" b="0" dirty="0">
                <a:ea typeface="楷体_GB2312" pitchFamily="49" charset="-122"/>
              </a:rPr>
              <a:t>）  </a:t>
            </a:r>
            <a:r>
              <a:rPr lang="en-US" altLang="zh-CN" sz="2000" b="0" dirty="0">
                <a:ea typeface="楷体_GB2312" pitchFamily="49" charset="-122"/>
              </a:rPr>
              <a:t>r3:=r1+r2</a:t>
            </a:r>
            <a:endParaRPr lang="en-US" altLang="zh-CN" sz="2000" b="0" dirty="0">
              <a:ea typeface="楷体_GB2312" pitchFamily="49" charset="-122"/>
            </a:endParaRPr>
          </a:p>
          <a:p>
            <a:pPr lvl="1">
              <a:lnSpc>
                <a:spcPct val="100000"/>
              </a:lnSpc>
              <a:spcBef>
                <a:spcPct val="0"/>
              </a:spcBef>
            </a:pPr>
            <a:endParaRPr lang="en-US" altLang="zh-CN" sz="1000" dirty="0">
              <a:ea typeface="楷体_GB2312" pitchFamily="49" charset="-122"/>
            </a:endParaRPr>
          </a:p>
          <a:p>
            <a:pPr lvl="1">
              <a:lnSpc>
                <a:spcPct val="100000"/>
              </a:lnSpc>
              <a:spcBef>
                <a:spcPct val="0"/>
              </a:spcBef>
            </a:pPr>
            <a:r>
              <a:rPr lang="en-US" altLang="zh-CN" sz="2400" dirty="0">
                <a:ea typeface="楷体_GB2312" pitchFamily="49" charset="-122"/>
              </a:rPr>
              <a:t>   </a:t>
            </a:r>
            <a:r>
              <a:rPr lang="zh-CN" altLang="en-US" sz="2400" dirty="0">
                <a:ea typeface="楷体_GB2312" pitchFamily="49" charset="-122"/>
              </a:rPr>
              <a:t>可优化为</a:t>
            </a:r>
            <a:endParaRPr lang="zh-CN" altLang="en-US" sz="2400" dirty="0">
              <a:ea typeface="楷体_GB2312" pitchFamily="49" charset="-122"/>
            </a:endParaRPr>
          </a:p>
          <a:p>
            <a:pPr lvl="1">
              <a:lnSpc>
                <a:spcPct val="100000"/>
              </a:lnSpc>
              <a:spcBef>
                <a:spcPct val="0"/>
              </a:spcBef>
            </a:pPr>
            <a:endParaRPr lang="zh-CN" altLang="en-US" sz="1000" dirty="0">
              <a:ea typeface="楷体_GB2312" pitchFamily="49" charset="-122"/>
            </a:endParaRPr>
          </a:p>
          <a:p>
            <a:pPr lvl="1">
              <a:lnSpc>
                <a:spcPct val="100000"/>
              </a:lnSpc>
              <a:spcBef>
                <a:spcPct val="0"/>
              </a:spcBef>
            </a:pPr>
            <a:r>
              <a:rPr lang="zh-CN" altLang="en-US" sz="2000" b="0" dirty="0">
                <a:ea typeface="楷体_GB2312" pitchFamily="49" charset="-122"/>
              </a:rPr>
              <a:t>            （</a:t>
            </a:r>
            <a:r>
              <a:rPr lang="en-US" altLang="zh-CN" sz="2000" b="0" dirty="0">
                <a:ea typeface="楷体_GB2312" pitchFamily="49" charset="-122"/>
              </a:rPr>
              <a:t>1</a:t>
            </a:r>
            <a:r>
              <a:rPr lang="zh-CN" altLang="en-US" sz="2000" b="0" dirty="0">
                <a:ea typeface="楷体_GB2312" pitchFamily="49" charset="-122"/>
              </a:rPr>
              <a:t>）  </a:t>
            </a:r>
            <a:r>
              <a:rPr lang="en-US" altLang="zh-CN" sz="2000" b="0" dirty="0">
                <a:ea typeface="楷体_GB2312" pitchFamily="49" charset="-122"/>
              </a:rPr>
              <a:t>r2:=4</a:t>
            </a:r>
            <a:endParaRPr lang="en-US" altLang="zh-CN" sz="2000" b="0" dirty="0">
              <a:ea typeface="楷体_GB2312" pitchFamily="49" charset="-122"/>
            </a:endParaRPr>
          </a:p>
          <a:p>
            <a:pPr lvl="1">
              <a:lnSpc>
                <a:spcPct val="100000"/>
              </a:lnSpc>
              <a:spcBef>
                <a:spcPct val="0"/>
              </a:spcBef>
            </a:pPr>
            <a:r>
              <a:rPr lang="en-US" altLang="zh-CN" sz="2000" b="0" dirty="0">
                <a:ea typeface="楷体_GB2312" pitchFamily="49" charset="-122"/>
              </a:rPr>
              <a:t>            </a:t>
            </a:r>
            <a:r>
              <a:rPr lang="zh-CN" altLang="en-US" sz="2000" b="0" dirty="0">
                <a:ea typeface="楷体_GB2312" pitchFamily="49" charset="-122"/>
              </a:rPr>
              <a:t>（</a:t>
            </a:r>
            <a:r>
              <a:rPr lang="en-US" altLang="zh-CN" sz="2000" b="0" dirty="0">
                <a:ea typeface="楷体_GB2312" pitchFamily="49" charset="-122"/>
              </a:rPr>
              <a:t>2</a:t>
            </a:r>
            <a:r>
              <a:rPr lang="zh-CN" altLang="en-US" sz="2000" b="0" dirty="0">
                <a:ea typeface="楷体_GB2312" pitchFamily="49" charset="-122"/>
              </a:rPr>
              <a:t>）  </a:t>
            </a:r>
            <a:r>
              <a:rPr lang="en-US" altLang="zh-CN" sz="2000" b="0" dirty="0">
                <a:ea typeface="楷体_GB2312" pitchFamily="49" charset="-122"/>
              </a:rPr>
              <a:t>r3:=r1+ 4</a:t>
            </a:r>
            <a:endParaRPr lang="en-US" altLang="zh-CN" sz="2000" b="0" dirty="0">
              <a:ea typeface="楷体_GB2312" pitchFamily="49" charset="-122"/>
            </a:endParaRPr>
          </a:p>
          <a:p>
            <a:pPr lvl="1">
              <a:lnSpc>
                <a:spcPct val="100000"/>
              </a:lnSpc>
              <a:spcBef>
                <a:spcPct val="0"/>
              </a:spcBef>
            </a:pPr>
            <a:endParaRPr lang="en-US" altLang="zh-CN" sz="2000" b="0" dirty="0">
              <a:ea typeface="楷体_GB2312" pitchFamily="49" charset="-122"/>
            </a:endParaRPr>
          </a:p>
          <a:p>
            <a:pPr lvl="1">
              <a:lnSpc>
                <a:spcPct val="100000"/>
              </a:lnSpc>
              <a:spcBef>
                <a:spcPct val="0"/>
              </a:spcBef>
            </a:pPr>
            <a:r>
              <a:rPr lang="en-US" altLang="zh-CN" sz="2400" dirty="0">
                <a:ea typeface="楷体_GB2312" pitchFamily="49" charset="-122"/>
              </a:rPr>
              <a:t>  </a:t>
            </a:r>
            <a:r>
              <a:rPr lang="zh-CN" altLang="en-US" sz="2400" dirty="0">
                <a:ea typeface="楷体_GB2312" pitchFamily="49" charset="-122"/>
              </a:rPr>
              <a:t>注：虽然条数未少，但</a:t>
            </a:r>
            <a:r>
              <a:rPr lang="zh-CN" altLang="en-US" sz="2400" dirty="0" smtClean="0">
                <a:ea typeface="楷体_GB2312" pitchFamily="49" charset="-122"/>
              </a:rPr>
              <a:t>若是知道</a:t>
            </a:r>
            <a:r>
              <a:rPr lang="en-US" altLang="zh-CN" sz="2000" b="0" dirty="0" smtClean="0">
                <a:ea typeface="楷体_GB2312" pitchFamily="49" charset="-122"/>
              </a:rPr>
              <a:t>r2</a:t>
            </a:r>
            <a:r>
              <a:rPr lang="zh-CN" altLang="en-US" sz="2400" dirty="0" smtClean="0">
                <a:ea typeface="楷体_GB2312" pitchFamily="49" charset="-122"/>
              </a:rPr>
              <a:t>不再活跃</a:t>
            </a:r>
            <a:r>
              <a:rPr lang="zh-CN" altLang="en-US" sz="2400" dirty="0">
                <a:ea typeface="楷体_GB2312" pitchFamily="49" charset="-122"/>
              </a:rPr>
              <a:t>时，可删除（</a:t>
            </a:r>
            <a:r>
              <a:rPr lang="en-US" altLang="zh-CN" sz="2400" b="0" dirty="0">
                <a:ea typeface="楷体_GB2312" pitchFamily="49" charset="-122"/>
              </a:rPr>
              <a:t>1</a:t>
            </a:r>
            <a:r>
              <a:rPr lang="zh-CN" altLang="en-US" sz="2400" dirty="0">
                <a:ea typeface="楷体_GB2312" pitchFamily="49" charset="-122"/>
              </a:rPr>
              <a:t>）</a:t>
            </a:r>
            <a:endParaRPr lang="zh-CN" altLang="en-US" sz="2400" dirty="0">
              <a:ea typeface="楷体_GB2312" pitchFamily="49" charset="-122"/>
            </a:endParaRPr>
          </a:p>
        </p:txBody>
      </p:sp>
      <p:sp>
        <p:nvSpPr>
          <p:cNvPr id="109584" name="Text Box 16">
            <a:hlinkClick r:id="rId1" action="ppaction://hlinksldjump"/>
          </p:cNvPr>
          <p:cNvSpPr txBox="1">
            <a:spLocks noChangeArrowheads="1"/>
          </p:cNvSpPr>
          <p:nvPr/>
        </p:nvSpPr>
        <p:spPr bwMode="auto">
          <a:xfrm>
            <a:off x="381000" y="1249363"/>
            <a:ext cx="6934200" cy="579437"/>
          </a:xfrm>
          <a:prstGeom prst="rect">
            <a:avLst/>
          </a:prstGeom>
          <a:noFill/>
          <a:ln w="9525">
            <a:noFill/>
            <a:miter lim="800000"/>
          </a:ln>
          <a:effectLst/>
        </p:spPr>
        <p:txBody>
          <a:bodyPr>
            <a:spAutoFit/>
          </a:bodyPr>
          <a:lstStyle/>
          <a:p>
            <a:pPr>
              <a:lnSpc>
                <a:spcPct val="100000"/>
              </a:lnSpc>
              <a:spcBef>
                <a:spcPct val="0"/>
              </a:spcBef>
              <a:buClr>
                <a:srgbClr val="800080"/>
              </a:buClr>
              <a:buFont typeface="Wingdings" charset="2"/>
              <a:buChar char="²"/>
            </a:pPr>
            <a:r>
              <a:rPr lang="en-US" altLang="zh-CN" sz="3200">
                <a:solidFill>
                  <a:srgbClr val="800080"/>
                </a:solidFill>
                <a:ea typeface="楷体_GB2312" pitchFamily="49" charset="-122"/>
              </a:rPr>
              <a:t>  </a:t>
            </a:r>
            <a:r>
              <a:rPr lang="zh-CN" altLang="en-US" sz="3200">
                <a:solidFill>
                  <a:srgbClr val="800080"/>
                </a:solidFill>
                <a:ea typeface="楷体_GB2312" pitchFamily="49" charset="-122"/>
              </a:rPr>
              <a:t>窥孔优化</a:t>
            </a:r>
            <a:r>
              <a:rPr lang="zh-CN" altLang="en-US">
                <a:ea typeface="楷体_GB2312" pitchFamily="49" charset="-122"/>
              </a:rPr>
              <a:t>（</a:t>
            </a:r>
            <a:r>
              <a:rPr lang="en-US" altLang="zh-CN" b="0" i="1">
                <a:ea typeface="楷体_GB2312" pitchFamily="49" charset="-122"/>
              </a:rPr>
              <a:t>peephole optimization</a:t>
            </a:r>
            <a:r>
              <a:rPr lang="zh-CN" altLang="en-US">
                <a:ea typeface="楷体_GB2312" pitchFamily="49" charset="-122"/>
              </a:rPr>
              <a:t>）</a:t>
            </a:r>
            <a:endParaRPr lang="zh-CN" altLang="en-US">
              <a:ea typeface="楷体_GB2312" pitchFamily="49" charset="-122"/>
            </a:endParaRPr>
          </a:p>
        </p:txBody>
      </p:sp>
    </p:spTree>
  </p:cSld>
  <p:clrMapOvr>
    <a:masterClrMapping/>
  </p:clrMapOvr>
  <p:transition spd="med">
    <p:wipe dir="r"/>
  </p:transition>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AutoShape 2">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10595" name="AutoShape 3">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10596" name="AutoShape 4">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10597" name="AutoShape 5">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10598" name="Rectangle 6"/>
          <p:cNvSpPr>
            <a:spLocks noChangeArrowheads="1"/>
          </p:cNvSpPr>
          <p:nvPr/>
        </p:nvSpPr>
        <p:spPr bwMode="auto">
          <a:xfrm>
            <a:off x="1524000" y="188913"/>
            <a:ext cx="3352800" cy="641350"/>
          </a:xfrm>
          <a:prstGeom prst="rect">
            <a:avLst/>
          </a:prstGeom>
          <a:noFill/>
          <a:ln w="9525" algn="ctr">
            <a:noFill/>
            <a:miter lim="800000"/>
          </a:ln>
          <a:effectLst/>
        </p:spPr>
        <p:txBody>
          <a:bodyPr>
            <a:spAutoFit/>
          </a:bodyPr>
          <a:lstStyle/>
          <a:p>
            <a:pPr>
              <a:lnSpc>
                <a:spcPct val="90000"/>
              </a:lnSpc>
              <a:spcBef>
                <a:spcPct val="0"/>
              </a:spcBef>
            </a:pPr>
            <a:r>
              <a:rPr lang="zh-CN" altLang="en-US" sz="4000">
                <a:solidFill>
                  <a:srgbClr val="800080"/>
                </a:solidFill>
                <a:ea typeface="华文行楷" pitchFamily="2" charset="-122"/>
              </a:rPr>
              <a:t>代码优化技术</a:t>
            </a:r>
            <a:endParaRPr lang="zh-CN" altLang="en-US" sz="4000">
              <a:solidFill>
                <a:srgbClr val="800080"/>
              </a:solidFill>
              <a:ea typeface="华文行楷" pitchFamily="2" charset="-122"/>
            </a:endParaRPr>
          </a:p>
        </p:txBody>
      </p:sp>
      <p:sp>
        <p:nvSpPr>
          <p:cNvPr id="110599" name="AutoShape 7">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10600" name="AutoShape 8">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10601" name="AutoShape 9">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10602" name="AutoShape 10">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10603" name="AutoShape 11">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10604" name="AutoShape 12">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10605" name="AutoShape 13">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10606" name="AutoShape 14">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10607" name="Rectangle 15"/>
          <p:cNvSpPr>
            <a:spLocks noChangeArrowheads="1"/>
          </p:cNvSpPr>
          <p:nvPr/>
        </p:nvSpPr>
        <p:spPr bwMode="auto">
          <a:xfrm>
            <a:off x="876300" y="2120900"/>
            <a:ext cx="8115300" cy="3198813"/>
          </a:xfrm>
          <a:prstGeom prst="rect">
            <a:avLst/>
          </a:prstGeom>
          <a:noFill/>
          <a:ln w="9525">
            <a:noFill/>
            <a:miter lim="800000"/>
          </a:ln>
          <a:effectLst/>
        </p:spPr>
        <p:txBody>
          <a:bodyPr>
            <a:spAutoFit/>
          </a:bodyPr>
          <a:lstStyle/>
          <a:p>
            <a:pPr>
              <a:lnSpc>
                <a:spcPct val="100000"/>
              </a:lnSpc>
              <a:spcBef>
                <a:spcPct val="0"/>
              </a:spcBef>
              <a:buFont typeface="Symbol" pitchFamily="18" charset="2"/>
              <a:buChar char="-"/>
            </a:pPr>
            <a:r>
              <a:rPr lang="en-US" altLang="zh-CN" dirty="0">
                <a:solidFill>
                  <a:srgbClr val="800080"/>
                </a:solidFill>
                <a:ea typeface="楷体_GB2312" pitchFamily="49" charset="-122"/>
              </a:rPr>
              <a:t>  </a:t>
            </a:r>
            <a:r>
              <a:rPr lang="zh-CN" altLang="en-US" dirty="0">
                <a:solidFill>
                  <a:srgbClr val="800080"/>
                </a:solidFill>
                <a:ea typeface="楷体_GB2312" pitchFamily="49" charset="-122"/>
              </a:rPr>
              <a:t>举例</a:t>
            </a:r>
            <a:endParaRPr lang="zh-CN" altLang="en-US" sz="2400" dirty="0">
              <a:ea typeface="楷体_GB2312" pitchFamily="49" charset="-122"/>
            </a:endParaRPr>
          </a:p>
          <a:p>
            <a:pPr lvl="1">
              <a:lnSpc>
                <a:spcPct val="100000"/>
              </a:lnSpc>
              <a:spcBef>
                <a:spcPct val="0"/>
              </a:spcBef>
            </a:pPr>
            <a:endParaRPr kumimoji="0" lang="zh-CN" altLang="en-US" sz="1000" dirty="0">
              <a:solidFill>
                <a:srgbClr val="800080"/>
              </a:solidFill>
              <a:ea typeface="楷体_GB2312" pitchFamily="49" charset="-122"/>
            </a:endParaRPr>
          </a:p>
          <a:p>
            <a:pPr lvl="1">
              <a:lnSpc>
                <a:spcPct val="100000"/>
              </a:lnSpc>
              <a:spcBef>
                <a:spcPct val="0"/>
              </a:spcBef>
              <a:buFontTx/>
              <a:buChar char="•"/>
            </a:pPr>
            <a:r>
              <a:rPr lang="zh-CN" altLang="en-US" sz="2400" dirty="0">
                <a:solidFill>
                  <a:srgbClr val="800080"/>
                </a:solidFill>
                <a:ea typeface="楷体_GB2312" pitchFamily="49" charset="-122"/>
              </a:rPr>
              <a:t>  代数化简</a:t>
            </a:r>
            <a:r>
              <a:rPr lang="zh-CN" altLang="en-US" sz="2400" dirty="0">
                <a:ea typeface="楷体_GB2312" pitchFamily="49" charset="-122"/>
              </a:rPr>
              <a:t>（</a:t>
            </a:r>
            <a:r>
              <a:rPr lang="en-US" altLang="zh-CN" sz="2400" b="0" i="1" dirty="0">
                <a:ea typeface="楷体_GB2312" pitchFamily="49" charset="-122"/>
              </a:rPr>
              <a:t>algebraic simplification</a:t>
            </a:r>
            <a:r>
              <a:rPr lang="zh-CN" altLang="en-US" sz="2400" dirty="0">
                <a:ea typeface="楷体_GB2312" pitchFamily="49" charset="-122"/>
              </a:rPr>
              <a:t>）</a:t>
            </a:r>
            <a:endParaRPr lang="zh-CN" altLang="en-US" sz="2400" dirty="0">
              <a:ea typeface="楷体_GB2312" pitchFamily="49" charset="-122"/>
            </a:endParaRPr>
          </a:p>
          <a:p>
            <a:pPr lvl="1">
              <a:lnSpc>
                <a:spcPct val="100000"/>
              </a:lnSpc>
              <a:spcBef>
                <a:spcPct val="0"/>
              </a:spcBef>
            </a:pPr>
            <a:endParaRPr lang="zh-CN" altLang="en-US" sz="1000" dirty="0">
              <a:ea typeface="楷体_GB2312" pitchFamily="49" charset="-122"/>
            </a:endParaRPr>
          </a:p>
          <a:p>
            <a:pPr lvl="1">
              <a:lnSpc>
                <a:spcPct val="100000"/>
              </a:lnSpc>
              <a:spcBef>
                <a:spcPct val="0"/>
              </a:spcBef>
            </a:pPr>
            <a:r>
              <a:rPr lang="zh-CN" altLang="en-US" sz="2400" dirty="0">
                <a:ea typeface="楷体_GB2312" pitchFamily="49" charset="-122"/>
              </a:rPr>
              <a:t>   代码序列</a:t>
            </a:r>
            <a:endParaRPr lang="zh-CN" altLang="en-US" sz="2400" dirty="0">
              <a:ea typeface="楷体_GB2312" pitchFamily="49" charset="-122"/>
            </a:endParaRPr>
          </a:p>
          <a:p>
            <a:pPr lvl="1">
              <a:lnSpc>
                <a:spcPct val="100000"/>
              </a:lnSpc>
              <a:spcBef>
                <a:spcPct val="0"/>
              </a:spcBef>
            </a:pPr>
            <a:endParaRPr lang="zh-CN" altLang="en-US" sz="1000" dirty="0">
              <a:ea typeface="楷体_GB2312" pitchFamily="49" charset="-122"/>
            </a:endParaRPr>
          </a:p>
          <a:p>
            <a:pPr lvl="1">
              <a:lnSpc>
                <a:spcPct val="100000"/>
              </a:lnSpc>
              <a:spcBef>
                <a:spcPct val="0"/>
              </a:spcBef>
            </a:pPr>
            <a:r>
              <a:rPr lang="zh-CN" altLang="en-US" sz="2400" dirty="0">
                <a:ea typeface="楷体_GB2312" pitchFamily="49" charset="-122"/>
              </a:rPr>
              <a:t>          </a:t>
            </a:r>
            <a:r>
              <a:rPr lang="zh-CN" altLang="en-US" sz="2000" b="0" dirty="0">
                <a:ea typeface="楷体_GB2312" pitchFamily="49" charset="-122"/>
              </a:rPr>
              <a:t>（</a:t>
            </a:r>
            <a:r>
              <a:rPr lang="en-US" altLang="zh-CN" sz="2000" b="0" dirty="0">
                <a:ea typeface="楷体_GB2312" pitchFamily="49" charset="-122"/>
              </a:rPr>
              <a:t>1</a:t>
            </a:r>
            <a:r>
              <a:rPr lang="zh-CN" altLang="en-US" sz="2000" b="0" dirty="0">
                <a:ea typeface="楷体_GB2312" pitchFamily="49" charset="-122"/>
              </a:rPr>
              <a:t>）  </a:t>
            </a:r>
            <a:r>
              <a:rPr lang="en-US" altLang="zh-CN" sz="2000" b="0" dirty="0">
                <a:ea typeface="楷体_GB2312" pitchFamily="49" charset="-122"/>
              </a:rPr>
              <a:t>x:=x+0</a:t>
            </a:r>
            <a:endParaRPr lang="en-US" altLang="zh-CN" sz="2000" b="0" dirty="0">
              <a:ea typeface="楷体_GB2312" pitchFamily="49" charset="-122"/>
            </a:endParaRPr>
          </a:p>
          <a:p>
            <a:pPr lvl="1">
              <a:lnSpc>
                <a:spcPct val="100000"/>
              </a:lnSpc>
              <a:spcBef>
                <a:spcPct val="0"/>
              </a:spcBef>
            </a:pPr>
            <a:r>
              <a:rPr lang="en-US" altLang="zh-CN" sz="2000" b="0" dirty="0">
                <a:ea typeface="楷体_GB2312" pitchFamily="49" charset="-122"/>
              </a:rPr>
              <a:t>            </a:t>
            </a:r>
            <a:r>
              <a:rPr lang="zh-CN" altLang="en-US" sz="2000" b="0" dirty="0">
                <a:ea typeface="楷体_GB2312" pitchFamily="49" charset="-122"/>
              </a:rPr>
              <a:t>（</a:t>
            </a:r>
            <a:r>
              <a:rPr lang="en-US" altLang="zh-CN" sz="2000" b="0" dirty="0">
                <a:ea typeface="楷体_GB2312" pitchFamily="49" charset="-122"/>
              </a:rPr>
              <a:t>2</a:t>
            </a:r>
            <a:r>
              <a:rPr lang="zh-CN" altLang="en-US" sz="2000" b="0" dirty="0">
                <a:ea typeface="楷体_GB2312" pitchFamily="49" charset="-122"/>
              </a:rPr>
              <a:t>）  </a:t>
            </a:r>
            <a:r>
              <a:rPr lang="en-US" altLang="zh-CN" sz="2000" b="0" dirty="0">
                <a:ea typeface="楷体_GB2312" pitchFamily="49" charset="-122"/>
              </a:rPr>
              <a:t>……</a:t>
            </a:r>
            <a:endParaRPr lang="en-US" altLang="zh-CN" sz="2000" b="0" dirty="0">
              <a:ea typeface="楷体_GB2312" pitchFamily="49" charset="-122"/>
            </a:endParaRPr>
          </a:p>
          <a:p>
            <a:pPr lvl="1">
              <a:lnSpc>
                <a:spcPct val="100000"/>
              </a:lnSpc>
              <a:spcBef>
                <a:spcPct val="0"/>
              </a:spcBef>
            </a:pPr>
            <a:r>
              <a:rPr lang="en-US" altLang="zh-CN" sz="2000" b="0" dirty="0">
                <a:ea typeface="楷体_GB2312" pitchFamily="49" charset="-122"/>
              </a:rPr>
              <a:t>            </a:t>
            </a:r>
            <a:r>
              <a:rPr lang="zh-CN" altLang="en-US" sz="2000" b="0" dirty="0">
                <a:ea typeface="楷体_GB2312" pitchFamily="49" charset="-122"/>
              </a:rPr>
              <a:t>（</a:t>
            </a:r>
            <a:r>
              <a:rPr lang="en-US" altLang="zh-CN" sz="2000" b="0" dirty="0">
                <a:ea typeface="楷体_GB2312" pitchFamily="49" charset="-122"/>
              </a:rPr>
              <a:t>n</a:t>
            </a:r>
            <a:r>
              <a:rPr lang="zh-CN" altLang="en-US" sz="2000" b="0" dirty="0">
                <a:ea typeface="楷体_GB2312" pitchFamily="49" charset="-122"/>
              </a:rPr>
              <a:t>）  </a:t>
            </a:r>
            <a:r>
              <a:rPr lang="en-US" altLang="zh-CN" sz="2000" b="0" dirty="0">
                <a:ea typeface="楷体_GB2312" pitchFamily="49" charset="-122"/>
              </a:rPr>
              <a:t>y:=y*1</a:t>
            </a:r>
            <a:endParaRPr lang="en-US" altLang="zh-CN" sz="2000" b="0" dirty="0">
              <a:ea typeface="楷体_GB2312" pitchFamily="49" charset="-122"/>
            </a:endParaRPr>
          </a:p>
          <a:p>
            <a:pPr lvl="1">
              <a:lnSpc>
                <a:spcPct val="100000"/>
              </a:lnSpc>
              <a:spcBef>
                <a:spcPct val="0"/>
              </a:spcBef>
            </a:pPr>
            <a:endParaRPr lang="en-US" altLang="zh-CN" sz="1000" dirty="0">
              <a:ea typeface="楷体_GB2312" pitchFamily="49" charset="-122"/>
            </a:endParaRPr>
          </a:p>
          <a:p>
            <a:pPr lvl="1">
              <a:lnSpc>
                <a:spcPct val="100000"/>
              </a:lnSpc>
              <a:spcBef>
                <a:spcPct val="0"/>
              </a:spcBef>
            </a:pPr>
            <a:r>
              <a:rPr lang="en-US" altLang="zh-CN" sz="2400" dirty="0">
                <a:ea typeface="楷体_GB2312" pitchFamily="49" charset="-122"/>
              </a:rPr>
              <a:t>   </a:t>
            </a:r>
            <a:r>
              <a:rPr lang="zh-CN" altLang="en-US" sz="2400" dirty="0">
                <a:ea typeface="楷体_GB2312" pitchFamily="49" charset="-122"/>
              </a:rPr>
              <a:t>中的</a:t>
            </a:r>
            <a:r>
              <a:rPr lang="zh-CN" altLang="en-US" sz="2000" b="0" dirty="0">
                <a:ea typeface="楷体_GB2312" pitchFamily="49" charset="-122"/>
              </a:rPr>
              <a:t>（</a:t>
            </a:r>
            <a:r>
              <a:rPr lang="en-US" altLang="zh-CN" sz="2000" b="0" dirty="0">
                <a:ea typeface="楷体_GB2312" pitchFamily="49" charset="-122"/>
              </a:rPr>
              <a:t>1</a:t>
            </a:r>
            <a:r>
              <a:rPr lang="zh-CN" altLang="en-US" sz="2000" b="0" dirty="0">
                <a:ea typeface="楷体_GB2312" pitchFamily="49" charset="-122"/>
              </a:rPr>
              <a:t>）</a:t>
            </a:r>
            <a:r>
              <a:rPr lang="en-US" altLang="zh-CN" sz="2000" b="0" dirty="0">
                <a:ea typeface="楷体_GB2312" pitchFamily="49" charset="-122"/>
              </a:rPr>
              <a:t>,</a:t>
            </a:r>
            <a:r>
              <a:rPr lang="zh-CN" altLang="en-US" sz="2000" b="0" dirty="0">
                <a:ea typeface="楷体_GB2312" pitchFamily="49" charset="-122"/>
              </a:rPr>
              <a:t>（</a:t>
            </a:r>
            <a:r>
              <a:rPr lang="en-US" altLang="zh-CN" sz="2000" b="0" dirty="0">
                <a:ea typeface="楷体_GB2312" pitchFamily="49" charset="-122"/>
              </a:rPr>
              <a:t>n</a:t>
            </a:r>
            <a:r>
              <a:rPr lang="zh-CN" altLang="en-US" sz="2000" b="0" dirty="0">
                <a:ea typeface="楷体_GB2312" pitchFamily="49" charset="-122"/>
              </a:rPr>
              <a:t>）</a:t>
            </a:r>
            <a:r>
              <a:rPr lang="zh-CN" altLang="en-US" sz="2400" dirty="0">
                <a:ea typeface="楷体_GB2312" pitchFamily="49" charset="-122"/>
              </a:rPr>
              <a:t>可在窥孔优化时删除</a:t>
            </a:r>
            <a:endParaRPr lang="zh-CN" altLang="en-US" sz="2400" dirty="0">
              <a:ea typeface="楷体_GB2312" pitchFamily="49" charset="-122"/>
            </a:endParaRPr>
          </a:p>
        </p:txBody>
      </p:sp>
      <p:sp>
        <p:nvSpPr>
          <p:cNvPr id="110608" name="Text Box 16">
            <a:hlinkClick r:id="rId1" action="ppaction://hlinksldjump"/>
          </p:cNvPr>
          <p:cNvSpPr txBox="1">
            <a:spLocks noChangeArrowheads="1"/>
          </p:cNvSpPr>
          <p:nvPr/>
        </p:nvSpPr>
        <p:spPr bwMode="auto">
          <a:xfrm>
            <a:off x="723900" y="1295400"/>
            <a:ext cx="6934200" cy="579438"/>
          </a:xfrm>
          <a:prstGeom prst="rect">
            <a:avLst/>
          </a:prstGeom>
          <a:noFill/>
          <a:ln w="9525">
            <a:noFill/>
            <a:miter lim="800000"/>
          </a:ln>
          <a:effectLst/>
        </p:spPr>
        <p:txBody>
          <a:bodyPr>
            <a:spAutoFit/>
          </a:bodyPr>
          <a:lstStyle/>
          <a:p>
            <a:pPr>
              <a:lnSpc>
                <a:spcPct val="100000"/>
              </a:lnSpc>
              <a:spcBef>
                <a:spcPct val="0"/>
              </a:spcBef>
              <a:buClr>
                <a:srgbClr val="800080"/>
              </a:buClr>
              <a:buFont typeface="Wingdings" charset="2"/>
              <a:buChar char="²"/>
            </a:pPr>
            <a:r>
              <a:rPr lang="en-US" altLang="zh-CN" sz="3200">
                <a:solidFill>
                  <a:srgbClr val="800080"/>
                </a:solidFill>
                <a:ea typeface="楷体_GB2312" pitchFamily="49" charset="-122"/>
              </a:rPr>
              <a:t>  </a:t>
            </a:r>
            <a:r>
              <a:rPr lang="zh-CN" altLang="en-US" sz="3200">
                <a:solidFill>
                  <a:srgbClr val="800080"/>
                </a:solidFill>
                <a:ea typeface="楷体_GB2312" pitchFamily="49" charset="-122"/>
              </a:rPr>
              <a:t>窥孔优化</a:t>
            </a:r>
            <a:r>
              <a:rPr lang="zh-CN" altLang="en-US">
                <a:ea typeface="楷体_GB2312" pitchFamily="49" charset="-122"/>
              </a:rPr>
              <a:t>（</a:t>
            </a:r>
            <a:r>
              <a:rPr lang="en-US" altLang="zh-CN" b="0" i="1">
                <a:ea typeface="楷体_GB2312" pitchFamily="49" charset="-122"/>
              </a:rPr>
              <a:t>peephole optimization</a:t>
            </a:r>
            <a:r>
              <a:rPr lang="zh-CN" altLang="en-US">
                <a:ea typeface="楷体_GB2312" pitchFamily="49" charset="-122"/>
              </a:rPr>
              <a:t>）</a:t>
            </a:r>
            <a:endParaRPr lang="zh-CN" altLang="en-US">
              <a:ea typeface="楷体_GB2312" pitchFamily="49" charset="-122"/>
            </a:endParaRPr>
          </a:p>
        </p:txBody>
      </p:sp>
    </p:spTree>
  </p:cSld>
  <p:clrMapOvr>
    <a:masterClrMapping/>
  </p:clrMapOvr>
  <p:transition spd="med">
    <p:wipe dir="r"/>
  </p:transition>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AutoShape 2">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11619" name="AutoShape 3">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11620" name="AutoShape 4">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11621" name="AutoShape 5">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11622" name="Rectangle 6"/>
          <p:cNvSpPr>
            <a:spLocks noChangeArrowheads="1"/>
          </p:cNvSpPr>
          <p:nvPr/>
        </p:nvSpPr>
        <p:spPr bwMode="auto">
          <a:xfrm>
            <a:off x="1524000" y="188913"/>
            <a:ext cx="3352800" cy="641350"/>
          </a:xfrm>
          <a:prstGeom prst="rect">
            <a:avLst/>
          </a:prstGeom>
          <a:noFill/>
          <a:ln w="9525" algn="ctr">
            <a:noFill/>
            <a:miter lim="800000"/>
          </a:ln>
          <a:effectLst/>
        </p:spPr>
        <p:txBody>
          <a:bodyPr>
            <a:spAutoFit/>
          </a:bodyPr>
          <a:lstStyle/>
          <a:p>
            <a:pPr>
              <a:lnSpc>
                <a:spcPct val="90000"/>
              </a:lnSpc>
              <a:spcBef>
                <a:spcPct val="0"/>
              </a:spcBef>
            </a:pPr>
            <a:r>
              <a:rPr lang="zh-CN" altLang="en-US" sz="4000">
                <a:solidFill>
                  <a:srgbClr val="800080"/>
                </a:solidFill>
                <a:ea typeface="华文行楷" pitchFamily="2" charset="-122"/>
              </a:rPr>
              <a:t>代码优化技术</a:t>
            </a:r>
            <a:endParaRPr lang="zh-CN" altLang="en-US" sz="4000">
              <a:solidFill>
                <a:srgbClr val="800080"/>
              </a:solidFill>
              <a:ea typeface="华文行楷" pitchFamily="2" charset="-122"/>
            </a:endParaRPr>
          </a:p>
        </p:txBody>
      </p:sp>
      <p:sp>
        <p:nvSpPr>
          <p:cNvPr id="111623" name="AutoShape 7">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11624" name="AutoShape 8">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11625" name="AutoShape 9">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11626" name="AutoShape 10">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11627" name="AutoShape 11">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11628" name="AutoShape 12">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11629" name="AutoShape 13">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11630" name="AutoShape 14">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11631" name="Rectangle 15"/>
          <p:cNvSpPr>
            <a:spLocks noChangeArrowheads="1"/>
          </p:cNvSpPr>
          <p:nvPr/>
        </p:nvSpPr>
        <p:spPr bwMode="auto">
          <a:xfrm>
            <a:off x="876300" y="2120900"/>
            <a:ext cx="8115300" cy="4205288"/>
          </a:xfrm>
          <a:prstGeom prst="rect">
            <a:avLst/>
          </a:prstGeom>
          <a:noFill/>
          <a:ln w="9525">
            <a:noFill/>
            <a:miter lim="800000"/>
          </a:ln>
          <a:effectLst/>
        </p:spPr>
        <p:txBody>
          <a:bodyPr>
            <a:spAutoFit/>
          </a:bodyPr>
          <a:lstStyle/>
          <a:p>
            <a:pPr>
              <a:lnSpc>
                <a:spcPct val="100000"/>
              </a:lnSpc>
              <a:spcBef>
                <a:spcPct val="0"/>
              </a:spcBef>
              <a:buFont typeface="Symbol" pitchFamily="18" charset="2"/>
              <a:buChar char="-"/>
            </a:pPr>
            <a:r>
              <a:rPr lang="en-US" altLang="zh-CN" dirty="0">
                <a:solidFill>
                  <a:srgbClr val="800080"/>
                </a:solidFill>
                <a:ea typeface="楷体_GB2312" pitchFamily="49" charset="-122"/>
              </a:rPr>
              <a:t>  </a:t>
            </a:r>
            <a:r>
              <a:rPr lang="zh-CN" altLang="en-US" dirty="0">
                <a:solidFill>
                  <a:srgbClr val="800080"/>
                </a:solidFill>
                <a:ea typeface="楷体_GB2312" pitchFamily="49" charset="-122"/>
              </a:rPr>
              <a:t>举例</a:t>
            </a:r>
            <a:endParaRPr lang="zh-CN" altLang="en-US" sz="2400" dirty="0">
              <a:ea typeface="楷体_GB2312" pitchFamily="49" charset="-122"/>
            </a:endParaRPr>
          </a:p>
          <a:p>
            <a:pPr lvl="1">
              <a:lnSpc>
                <a:spcPct val="100000"/>
              </a:lnSpc>
              <a:spcBef>
                <a:spcPct val="0"/>
              </a:spcBef>
            </a:pPr>
            <a:endParaRPr kumimoji="0" lang="zh-CN" altLang="en-US" sz="1000" dirty="0">
              <a:solidFill>
                <a:srgbClr val="800080"/>
              </a:solidFill>
              <a:ea typeface="楷体_GB2312" pitchFamily="49" charset="-122"/>
            </a:endParaRPr>
          </a:p>
          <a:p>
            <a:pPr lvl="1">
              <a:lnSpc>
                <a:spcPct val="100000"/>
              </a:lnSpc>
              <a:spcBef>
                <a:spcPct val="0"/>
              </a:spcBef>
              <a:buFontTx/>
              <a:buChar char="•"/>
            </a:pPr>
            <a:r>
              <a:rPr lang="zh-CN" altLang="en-US" sz="2400" dirty="0">
                <a:solidFill>
                  <a:srgbClr val="800080"/>
                </a:solidFill>
                <a:ea typeface="楷体_GB2312" pitchFamily="49" charset="-122"/>
              </a:rPr>
              <a:t>  控制流优化</a:t>
            </a:r>
            <a:r>
              <a:rPr lang="zh-CN" altLang="en-US" sz="2400" dirty="0">
                <a:ea typeface="楷体_GB2312" pitchFamily="49" charset="-122"/>
              </a:rPr>
              <a:t>（</a:t>
            </a:r>
            <a:r>
              <a:rPr lang="en-US" altLang="zh-CN" sz="2400" b="0" i="1" dirty="0">
                <a:ea typeface="楷体_GB2312" pitchFamily="49" charset="-122"/>
              </a:rPr>
              <a:t>flow-of-control optimization</a:t>
            </a:r>
            <a:r>
              <a:rPr lang="zh-CN" altLang="en-US" sz="2400" dirty="0">
                <a:ea typeface="楷体_GB2312" pitchFamily="49" charset="-122"/>
              </a:rPr>
              <a:t>）</a:t>
            </a:r>
            <a:endParaRPr lang="zh-CN" altLang="en-US" sz="2400" dirty="0">
              <a:ea typeface="楷体_GB2312" pitchFamily="49" charset="-122"/>
            </a:endParaRPr>
          </a:p>
          <a:p>
            <a:pPr lvl="1">
              <a:lnSpc>
                <a:spcPct val="100000"/>
              </a:lnSpc>
              <a:spcBef>
                <a:spcPct val="0"/>
              </a:spcBef>
            </a:pPr>
            <a:endParaRPr lang="zh-CN" altLang="en-US" sz="1000" dirty="0">
              <a:ea typeface="楷体_GB2312" pitchFamily="49" charset="-122"/>
            </a:endParaRPr>
          </a:p>
          <a:p>
            <a:pPr lvl="1">
              <a:lnSpc>
                <a:spcPct val="100000"/>
              </a:lnSpc>
              <a:spcBef>
                <a:spcPct val="0"/>
              </a:spcBef>
            </a:pPr>
            <a:r>
              <a:rPr lang="zh-CN" altLang="en-US" sz="2400" dirty="0">
                <a:ea typeface="楷体_GB2312" pitchFamily="49" charset="-122"/>
              </a:rPr>
              <a:t>   代码序列</a:t>
            </a:r>
            <a:endParaRPr lang="zh-CN" altLang="en-US" sz="2400" dirty="0">
              <a:ea typeface="楷体_GB2312" pitchFamily="49" charset="-122"/>
            </a:endParaRPr>
          </a:p>
          <a:p>
            <a:pPr lvl="1">
              <a:lnSpc>
                <a:spcPct val="100000"/>
              </a:lnSpc>
              <a:spcBef>
                <a:spcPct val="0"/>
              </a:spcBef>
            </a:pPr>
            <a:endParaRPr lang="zh-CN" altLang="en-US" sz="1000" dirty="0">
              <a:ea typeface="楷体_GB2312" pitchFamily="49" charset="-122"/>
            </a:endParaRPr>
          </a:p>
          <a:p>
            <a:pPr lvl="1">
              <a:lnSpc>
                <a:spcPct val="100000"/>
              </a:lnSpc>
              <a:spcBef>
                <a:spcPct val="0"/>
              </a:spcBef>
            </a:pPr>
            <a:r>
              <a:rPr lang="zh-CN" altLang="en-US" sz="2000" b="0" dirty="0">
                <a:ea typeface="楷体_GB2312" pitchFamily="49" charset="-122"/>
              </a:rPr>
              <a:t>                        </a:t>
            </a:r>
            <a:r>
              <a:rPr lang="en-US" altLang="zh-CN" sz="2000" b="0" dirty="0" err="1">
                <a:ea typeface="楷体_GB2312" pitchFamily="49" charset="-122"/>
              </a:rPr>
              <a:t>goto</a:t>
            </a:r>
            <a:r>
              <a:rPr lang="en-US" altLang="zh-CN" sz="2000" b="0" dirty="0">
                <a:ea typeface="楷体_GB2312" pitchFamily="49" charset="-122"/>
              </a:rPr>
              <a:t> L1</a:t>
            </a:r>
            <a:endParaRPr lang="en-US" altLang="zh-CN" sz="2000" b="0" dirty="0">
              <a:ea typeface="楷体_GB2312" pitchFamily="49" charset="-122"/>
            </a:endParaRPr>
          </a:p>
          <a:p>
            <a:pPr lvl="1">
              <a:lnSpc>
                <a:spcPct val="100000"/>
              </a:lnSpc>
              <a:spcBef>
                <a:spcPct val="0"/>
              </a:spcBef>
            </a:pPr>
            <a:r>
              <a:rPr lang="en-US" altLang="zh-CN" sz="2000" b="0" dirty="0">
                <a:ea typeface="楷体_GB2312" pitchFamily="49" charset="-122"/>
              </a:rPr>
              <a:t>                        ……</a:t>
            </a:r>
            <a:endParaRPr lang="en-US" altLang="zh-CN" sz="2000" b="0" dirty="0">
              <a:ea typeface="楷体_GB2312" pitchFamily="49" charset="-122"/>
            </a:endParaRPr>
          </a:p>
          <a:p>
            <a:pPr lvl="1">
              <a:lnSpc>
                <a:spcPct val="100000"/>
              </a:lnSpc>
              <a:spcBef>
                <a:spcPct val="0"/>
              </a:spcBef>
            </a:pPr>
            <a:r>
              <a:rPr lang="en-US" altLang="zh-CN" sz="2000" b="0" dirty="0">
                <a:ea typeface="楷体_GB2312" pitchFamily="49" charset="-122"/>
              </a:rPr>
              <a:t>            L1:       </a:t>
            </a:r>
            <a:r>
              <a:rPr lang="en-US" altLang="zh-CN" sz="2000" b="0" dirty="0" err="1">
                <a:ea typeface="楷体_GB2312" pitchFamily="49" charset="-122"/>
              </a:rPr>
              <a:t>goto</a:t>
            </a:r>
            <a:r>
              <a:rPr lang="en-US" altLang="zh-CN" sz="2000" b="0" dirty="0">
                <a:ea typeface="楷体_GB2312" pitchFamily="49" charset="-122"/>
              </a:rPr>
              <a:t> L2</a:t>
            </a:r>
            <a:endParaRPr lang="en-US" altLang="zh-CN" sz="2000" b="0" dirty="0">
              <a:ea typeface="楷体_GB2312" pitchFamily="49" charset="-122"/>
            </a:endParaRPr>
          </a:p>
          <a:p>
            <a:pPr lvl="1">
              <a:lnSpc>
                <a:spcPct val="100000"/>
              </a:lnSpc>
              <a:spcBef>
                <a:spcPct val="0"/>
              </a:spcBef>
            </a:pPr>
            <a:endParaRPr lang="en-US" altLang="zh-CN" sz="1000" dirty="0">
              <a:ea typeface="楷体_GB2312" pitchFamily="49" charset="-122"/>
            </a:endParaRPr>
          </a:p>
          <a:p>
            <a:pPr lvl="1">
              <a:lnSpc>
                <a:spcPct val="100000"/>
              </a:lnSpc>
              <a:spcBef>
                <a:spcPct val="0"/>
              </a:spcBef>
            </a:pPr>
            <a:r>
              <a:rPr lang="en-US" altLang="zh-CN" sz="2400" dirty="0">
                <a:ea typeface="楷体_GB2312" pitchFamily="49" charset="-122"/>
              </a:rPr>
              <a:t>   </a:t>
            </a:r>
            <a:r>
              <a:rPr lang="zh-CN" altLang="en-US" sz="2400" dirty="0">
                <a:ea typeface="楷体_GB2312" pitchFamily="49" charset="-122"/>
              </a:rPr>
              <a:t>可替换为</a:t>
            </a:r>
            <a:endParaRPr lang="zh-CN" altLang="en-US" sz="2400" dirty="0">
              <a:ea typeface="楷体_GB2312" pitchFamily="49" charset="-122"/>
            </a:endParaRPr>
          </a:p>
          <a:p>
            <a:pPr lvl="1">
              <a:lnSpc>
                <a:spcPct val="100000"/>
              </a:lnSpc>
              <a:spcBef>
                <a:spcPct val="0"/>
              </a:spcBef>
            </a:pPr>
            <a:endParaRPr lang="zh-CN" altLang="en-US" sz="1000" dirty="0">
              <a:ea typeface="楷体_GB2312" pitchFamily="49" charset="-122"/>
            </a:endParaRPr>
          </a:p>
          <a:p>
            <a:pPr lvl="1">
              <a:lnSpc>
                <a:spcPct val="100000"/>
              </a:lnSpc>
              <a:spcBef>
                <a:spcPct val="0"/>
              </a:spcBef>
            </a:pPr>
            <a:r>
              <a:rPr lang="zh-CN" altLang="en-US" sz="2000" b="0" dirty="0">
                <a:ea typeface="楷体_GB2312" pitchFamily="49" charset="-122"/>
              </a:rPr>
              <a:t>                        </a:t>
            </a:r>
            <a:r>
              <a:rPr lang="en-US" altLang="zh-CN" sz="2000" b="0" dirty="0" err="1">
                <a:ea typeface="楷体_GB2312" pitchFamily="49" charset="-122"/>
              </a:rPr>
              <a:t>goto</a:t>
            </a:r>
            <a:r>
              <a:rPr lang="en-US" altLang="zh-CN" sz="2000" b="0" dirty="0">
                <a:ea typeface="楷体_GB2312" pitchFamily="49" charset="-122"/>
              </a:rPr>
              <a:t> L2</a:t>
            </a:r>
            <a:endParaRPr lang="en-US" altLang="zh-CN" sz="2000" b="0" dirty="0">
              <a:ea typeface="楷体_GB2312" pitchFamily="49" charset="-122"/>
            </a:endParaRPr>
          </a:p>
          <a:p>
            <a:pPr lvl="1">
              <a:lnSpc>
                <a:spcPct val="100000"/>
              </a:lnSpc>
              <a:spcBef>
                <a:spcPct val="0"/>
              </a:spcBef>
            </a:pPr>
            <a:r>
              <a:rPr lang="en-US" altLang="zh-CN" sz="2000" b="0" dirty="0">
                <a:ea typeface="楷体_GB2312" pitchFamily="49" charset="-122"/>
              </a:rPr>
              <a:t>                        ……</a:t>
            </a:r>
            <a:endParaRPr lang="en-US" altLang="zh-CN" sz="2000" b="0" dirty="0">
              <a:ea typeface="楷体_GB2312" pitchFamily="49" charset="-122"/>
            </a:endParaRPr>
          </a:p>
          <a:p>
            <a:pPr lvl="1">
              <a:lnSpc>
                <a:spcPct val="100000"/>
              </a:lnSpc>
              <a:spcBef>
                <a:spcPct val="0"/>
              </a:spcBef>
            </a:pPr>
            <a:r>
              <a:rPr lang="en-US" altLang="zh-CN" sz="2000" b="0" dirty="0">
                <a:ea typeface="楷体_GB2312" pitchFamily="49" charset="-122"/>
              </a:rPr>
              <a:t>            L1:       </a:t>
            </a:r>
            <a:r>
              <a:rPr lang="en-US" altLang="zh-CN" sz="2000" b="0" dirty="0" err="1">
                <a:ea typeface="楷体_GB2312" pitchFamily="49" charset="-122"/>
              </a:rPr>
              <a:t>goto</a:t>
            </a:r>
            <a:r>
              <a:rPr lang="en-US" altLang="zh-CN" sz="2000" b="0" dirty="0">
                <a:ea typeface="楷体_GB2312" pitchFamily="49" charset="-122"/>
              </a:rPr>
              <a:t> L2</a:t>
            </a:r>
            <a:endParaRPr lang="en-US" altLang="zh-CN" sz="2400" dirty="0">
              <a:ea typeface="楷体_GB2312" pitchFamily="49" charset="-122"/>
            </a:endParaRPr>
          </a:p>
        </p:txBody>
      </p:sp>
      <p:sp>
        <p:nvSpPr>
          <p:cNvPr id="111632" name="Text Box 16">
            <a:hlinkClick r:id="rId1" action="ppaction://hlinksldjump"/>
          </p:cNvPr>
          <p:cNvSpPr txBox="1">
            <a:spLocks noChangeArrowheads="1"/>
          </p:cNvSpPr>
          <p:nvPr/>
        </p:nvSpPr>
        <p:spPr bwMode="auto">
          <a:xfrm>
            <a:off x="723900" y="1295400"/>
            <a:ext cx="6934200" cy="579438"/>
          </a:xfrm>
          <a:prstGeom prst="rect">
            <a:avLst/>
          </a:prstGeom>
          <a:noFill/>
          <a:ln w="9525">
            <a:noFill/>
            <a:miter lim="800000"/>
          </a:ln>
          <a:effectLst/>
        </p:spPr>
        <p:txBody>
          <a:bodyPr>
            <a:spAutoFit/>
          </a:bodyPr>
          <a:lstStyle/>
          <a:p>
            <a:pPr>
              <a:lnSpc>
                <a:spcPct val="100000"/>
              </a:lnSpc>
              <a:spcBef>
                <a:spcPct val="0"/>
              </a:spcBef>
              <a:buClr>
                <a:srgbClr val="800080"/>
              </a:buClr>
              <a:buFont typeface="Wingdings" charset="2"/>
              <a:buChar char="²"/>
            </a:pPr>
            <a:r>
              <a:rPr lang="en-US" altLang="zh-CN" sz="3200">
                <a:solidFill>
                  <a:srgbClr val="800080"/>
                </a:solidFill>
                <a:ea typeface="楷体_GB2312" pitchFamily="49" charset="-122"/>
              </a:rPr>
              <a:t>  </a:t>
            </a:r>
            <a:r>
              <a:rPr lang="zh-CN" altLang="en-US" sz="3200">
                <a:solidFill>
                  <a:srgbClr val="800080"/>
                </a:solidFill>
                <a:ea typeface="楷体_GB2312" pitchFamily="49" charset="-122"/>
              </a:rPr>
              <a:t>窥孔优化</a:t>
            </a:r>
            <a:r>
              <a:rPr lang="zh-CN" altLang="en-US">
                <a:ea typeface="楷体_GB2312" pitchFamily="49" charset="-122"/>
              </a:rPr>
              <a:t>（</a:t>
            </a:r>
            <a:r>
              <a:rPr lang="en-US" altLang="zh-CN" b="0" i="1">
                <a:ea typeface="楷体_GB2312" pitchFamily="49" charset="-122"/>
              </a:rPr>
              <a:t>peephole optimization</a:t>
            </a:r>
            <a:r>
              <a:rPr lang="zh-CN" altLang="en-US">
                <a:ea typeface="楷体_GB2312" pitchFamily="49" charset="-122"/>
              </a:rPr>
              <a:t>）</a:t>
            </a:r>
            <a:endParaRPr lang="zh-CN" altLang="en-US">
              <a:ea typeface="楷体_GB2312" pitchFamily="49" charset="-122"/>
            </a:endParaRPr>
          </a:p>
        </p:txBody>
      </p:sp>
    </p:spTree>
  </p:cSld>
  <p:clrMapOvr>
    <a:masterClrMapping/>
  </p:clrMapOvr>
  <p:transition spd="med">
    <p:wipe dir="r"/>
  </p:transition>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AutoShape 2">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12643" name="AutoShape 3">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12644" name="AutoShape 4">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12645" name="AutoShape 5">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12646" name="Rectangle 6"/>
          <p:cNvSpPr>
            <a:spLocks noChangeArrowheads="1"/>
          </p:cNvSpPr>
          <p:nvPr/>
        </p:nvSpPr>
        <p:spPr bwMode="auto">
          <a:xfrm>
            <a:off x="1524000" y="188913"/>
            <a:ext cx="3352800" cy="641350"/>
          </a:xfrm>
          <a:prstGeom prst="rect">
            <a:avLst/>
          </a:prstGeom>
          <a:noFill/>
          <a:ln w="9525" algn="ctr">
            <a:noFill/>
            <a:miter lim="800000"/>
          </a:ln>
          <a:effectLst/>
        </p:spPr>
        <p:txBody>
          <a:bodyPr>
            <a:spAutoFit/>
          </a:bodyPr>
          <a:lstStyle/>
          <a:p>
            <a:pPr>
              <a:lnSpc>
                <a:spcPct val="90000"/>
              </a:lnSpc>
              <a:spcBef>
                <a:spcPct val="0"/>
              </a:spcBef>
            </a:pPr>
            <a:r>
              <a:rPr lang="zh-CN" altLang="en-US" sz="4000">
                <a:solidFill>
                  <a:srgbClr val="800080"/>
                </a:solidFill>
                <a:ea typeface="华文行楷" pitchFamily="2" charset="-122"/>
              </a:rPr>
              <a:t>代码优化技术</a:t>
            </a:r>
            <a:endParaRPr lang="zh-CN" altLang="en-US" sz="4000">
              <a:solidFill>
                <a:srgbClr val="800080"/>
              </a:solidFill>
              <a:ea typeface="华文行楷" pitchFamily="2" charset="-122"/>
            </a:endParaRPr>
          </a:p>
        </p:txBody>
      </p:sp>
      <p:sp>
        <p:nvSpPr>
          <p:cNvPr id="112647" name="AutoShape 7">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12648" name="AutoShape 8">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12649" name="AutoShape 9">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12650" name="AutoShape 10">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12651" name="AutoShape 11">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12652" name="AutoShape 12">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12653" name="AutoShape 13">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12654" name="AutoShape 14">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12655" name="Rectangle 15"/>
          <p:cNvSpPr>
            <a:spLocks noChangeArrowheads="1"/>
          </p:cNvSpPr>
          <p:nvPr/>
        </p:nvSpPr>
        <p:spPr bwMode="auto">
          <a:xfrm>
            <a:off x="876300" y="2120900"/>
            <a:ext cx="7277100" cy="3900488"/>
          </a:xfrm>
          <a:prstGeom prst="rect">
            <a:avLst/>
          </a:prstGeom>
          <a:noFill/>
          <a:ln w="9525">
            <a:noFill/>
            <a:miter lim="800000"/>
          </a:ln>
          <a:effectLst/>
        </p:spPr>
        <p:txBody>
          <a:bodyPr>
            <a:spAutoFit/>
          </a:bodyPr>
          <a:lstStyle/>
          <a:p>
            <a:pPr>
              <a:lnSpc>
                <a:spcPct val="100000"/>
              </a:lnSpc>
              <a:spcBef>
                <a:spcPct val="0"/>
              </a:spcBef>
              <a:buFont typeface="Symbol" pitchFamily="18" charset="2"/>
              <a:buChar char="-"/>
            </a:pPr>
            <a:r>
              <a:rPr lang="en-US" altLang="zh-CN" dirty="0">
                <a:solidFill>
                  <a:srgbClr val="800080"/>
                </a:solidFill>
                <a:ea typeface="楷体_GB2312" pitchFamily="49" charset="-122"/>
              </a:rPr>
              <a:t>  </a:t>
            </a:r>
            <a:r>
              <a:rPr lang="zh-CN" altLang="en-US" dirty="0">
                <a:solidFill>
                  <a:srgbClr val="800080"/>
                </a:solidFill>
                <a:ea typeface="楷体_GB2312" pitchFamily="49" charset="-122"/>
              </a:rPr>
              <a:t>举例</a:t>
            </a:r>
            <a:endParaRPr lang="zh-CN" altLang="en-US" sz="2400" dirty="0">
              <a:ea typeface="楷体_GB2312" pitchFamily="49" charset="-122"/>
            </a:endParaRPr>
          </a:p>
          <a:p>
            <a:pPr lvl="1">
              <a:lnSpc>
                <a:spcPct val="100000"/>
              </a:lnSpc>
              <a:spcBef>
                <a:spcPct val="0"/>
              </a:spcBef>
            </a:pPr>
            <a:endParaRPr kumimoji="0" lang="zh-CN" altLang="en-US" sz="1000" dirty="0">
              <a:solidFill>
                <a:srgbClr val="800080"/>
              </a:solidFill>
              <a:ea typeface="楷体_GB2312" pitchFamily="49" charset="-122"/>
            </a:endParaRPr>
          </a:p>
          <a:p>
            <a:pPr lvl="1">
              <a:lnSpc>
                <a:spcPct val="100000"/>
              </a:lnSpc>
              <a:spcBef>
                <a:spcPct val="0"/>
              </a:spcBef>
              <a:buFontTx/>
              <a:buChar char="•"/>
            </a:pPr>
            <a:r>
              <a:rPr lang="zh-CN" altLang="en-US" sz="2400" dirty="0">
                <a:solidFill>
                  <a:srgbClr val="800080"/>
                </a:solidFill>
                <a:ea typeface="楷体_GB2312" pitchFamily="49" charset="-122"/>
              </a:rPr>
              <a:t>  死代码删除</a:t>
            </a:r>
            <a:r>
              <a:rPr lang="zh-CN" altLang="en-US" sz="2400" dirty="0">
                <a:ea typeface="楷体_GB2312" pitchFamily="49" charset="-122"/>
              </a:rPr>
              <a:t>（</a:t>
            </a:r>
            <a:r>
              <a:rPr lang="en-US" altLang="zh-CN" sz="2400" b="0" i="1" dirty="0">
                <a:ea typeface="楷体_GB2312" pitchFamily="49" charset="-122"/>
              </a:rPr>
              <a:t>dead-code elimination</a:t>
            </a:r>
            <a:r>
              <a:rPr lang="zh-CN" altLang="en-US" sz="2400" dirty="0">
                <a:ea typeface="楷体_GB2312" pitchFamily="49" charset="-122"/>
              </a:rPr>
              <a:t>）</a:t>
            </a:r>
            <a:endParaRPr lang="zh-CN" altLang="en-US" sz="2400" dirty="0">
              <a:ea typeface="楷体_GB2312" pitchFamily="49" charset="-122"/>
            </a:endParaRPr>
          </a:p>
          <a:p>
            <a:pPr lvl="1">
              <a:lnSpc>
                <a:spcPct val="100000"/>
              </a:lnSpc>
              <a:spcBef>
                <a:spcPct val="0"/>
              </a:spcBef>
            </a:pPr>
            <a:endParaRPr lang="zh-CN" altLang="en-US" sz="1000" dirty="0">
              <a:ea typeface="楷体_GB2312" pitchFamily="49" charset="-122"/>
            </a:endParaRPr>
          </a:p>
          <a:p>
            <a:pPr lvl="1">
              <a:lnSpc>
                <a:spcPct val="100000"/>
              </a:lnSpc>
              <a:spcBef>
                <a:spcPct val="0"/>
              </a:spcBef>
            </a:pPr>
            <a:r>
              <a:rPr lang="zh-CN" altLang="en-US" sz="2400" dirty="0">
                <a:ea typeface="楷体_GB2312" pitchFamily="49" charset="-122"/>
              </a:rPr>
              <a:t>   代码序列</a:t>
            </a:r>
            <a:endParaRPr lang="zh-CN" altLang="en-US" sz="2400" dirty="0">
              <a:ea typeface="楷体_GB2312" pitchFamily="49" charset="-122"/>
            </a:endParaRPr>
          </a:p>
          <a:p>
            <a:pPr lvl="1">
              <a:lnSpc>
                <a:spcPct val="100000"/>
              </a:lnSpc>
              <a:spcBef>
                <a:spcPct val="0"/>
              </a:spcBef>
            </a:pPr>
            <a:endParaRPr lang="zh-CN" altLang="en-US" sz="1000" dirty="0">
              <a:ea typeface="楷体_GB2312" pitchFamily="49" charset="-122"/>
            </a:endParaRPr>
          </a:p>
          <a:p>
            <a:pPr lvl="1">
              <a:lnSpc>
                <a:spcPct val="100000"/>
              </a:lnSpc>
              <a:spcBef>
                <a:spcPct val="0"/>
              </a:spcBef>
            </a:pPr>
            <a:r>
              <a:rPr lang="zh-CN" altLang="en-US" sz="2000" b="0" dirty="0" smtClean="0">
                <a:ea typeface="楷体_GB2312" pitchFamily="49" charset="-122"/>
              </a:rPr>
              <a:t>                        </a:t>
            </a:r>
            <a:r>
              <a:rPr lang="en-US" altLang="zh-CN" sz="2000" b="0" dirty="0" smtClean="0">
                <a:ea typeface="楷体_GB2312" pitchFamily="49" charset="-122"/>
              </a:rPr>
              <a:t>debug := false</a:t>
            </a:r>
            <a:endParaRPr lang="en-US" altLang="zh-CN" sz="2000" b="0" dirty="0" smtClean="0">
              <a:ea typeface="楷体_GB2312" pitchFamily="49" charset="-122"/>
            </a:endParaRPr>
          </a:p>
          <a:p>
            <a:pPr lvl="1">
              <a:lnSpc>
                <a:spcPct val="100000"/>
              </a:lnSpc>
              <a:spcBef>
                <a:spcPct val="0"/>
              </a:spcBef>
            </a:pPr>
            <a:r>
              <a:rPr lang="en-US" altLang="zh-CN" sz="2000" b="0" dirty="0" smtClean="0">
                <a:ea typeface="楷体_GB2312" pitchFamily="49" charset="-122"/>
              </a:rPr>
              <a:t>                        if (debug) print …</a:t>
            </a:r>
            <a:endParaRPr lang="en-US" altLang="zh-CN" sz="2000" b="0" dirty="0" smtClean="0">
              <a:ea typeface="楷体_GB2312" pitchFamily="49" charset="-122"/>
            </a:endParaRPr>
          </a:p>
          <a:p>
            <a:pPr lvl="1">
              <a:lnSpc>
                <a:spcPct val="100000"/>
              </a:lnSpc>
              <a:spcBef>
                <a:spcPct val="0"/>
              </a:spcBef>
            </a:pPr>
            <a:r>
              <a:rPr lang="en-US" altLang="zh-CN" sz="2000" b="0" dirty="0" smtClean="0">
                <a:ea typeface="楷体_GB2312" pitchFamily="49" charset="-122"/>
              </a:rPr>
              <a:t>                        ……</a:t>
            </a:r>
            <a:endParaRPr lang="en-US" altLang="zh-CN" sz="2000" b="0" dirty="0" smtClean="0">
              <a:ea typeface="楷体_GB2312" pitchFamily="49" charset="-122"/>
            </a:endParaRPr>
          </a:p>
          <a:p>
            <a:pPr lvl="1">
              <a:lnSpc>
                <a:spcPct val="100000"/>
              </a:lnSpc>
              <a:spcBef>
                <a:spcPct val="0"/>
              </a:spcBef>
            </a:pPr>
            <a:endParaRPr lang="en-US" altLang="zh-CN" sz="1000" dirty="0" smtClean="0">
              <a:ea typeface="楷体_GB2312" pitchFamily="49" charset="-122"/>
            </a:endParaRPr>
          </a:p>
          <a:p>
            <a:pPr lvl="1">
              <a:lnSpc>
                <a:spcPct val="100000"/>
              </a:lnSpc>
              <a:spcBef>
                <a:spcPct val="0"/>
              </a:spcBef>
            </a:pPr>
            <a:r>
              <a:rPr lang="en-US" altLang="zh-CN" sz="2400" dirty="0" smtClean="0">
                <a:ea typeface="楷体_GB2312" pitchFamily="49" charset="-122"/>
              </a:rPr>
              <a:t>   </a:t>
            </a:r>
            <a:r>
              <a:rPr lang="zh-CN" altLang="en-US" sz="2400" dirty="0" smtClean="0">
                <a:ea typeface="楷体_GB2312" pitchFamily="49" charset="-122"/>
              </a:rPr>
              <a:t>可替换为</a:t>
            </a:r>
            <a:endParaRPr lang="zh-CN" altLang="en-US" sz="2400" dirty="0" smtClean="0">
              <a:ea typeface="楷体_GB2312" pitchFamily="49" charset="-122"/>
            </a:endParaRPr>
          </a:p>
          <a:p>
            <a:pPr lvl="1">
              <a:lnSpc>
                <a:spcPct val="100000"/>
              </a:lnSpc>
              <a:spcBef>
                <a:spcPct val="0"/>
              </a:spcBef>
            </a:pPr>
            <a:endParaRPr lang="zh-CN" altLang="en-US" sz="1000" dirty="0" smtClean="0">
              <a:ea typeface="楷体_GB2312" pitchFamily="49" charset="-122"/>
            </a:endParaRPr>
          </a:p>
          <a:p>
            <a:pPr lvl="1">
              <a:lnSpc>
                <a:spcPct val="100000"/>
              </a:lnSpc>
              <a:spcBef>
                <a:spcPct val="0"/>
              </a:spcBef>
            </a:pPr>
            <a:r>
              <a:rPr lang="zh-CN" altLang="en-US" sz="2000" b="0" dirty="0" smtClean="0">
                <a:ea typeface="楷体_GB2312" pitchFamily="49" charset="-122"/>
              </a:rPr>
              <a:t>                        </a:t>
            </a:r>
            <a:r>
              <a:rPr lang="en-US" altLang="zh-CN" sz="2000" b="0" dirty="0" smtClean="0">
                <a:ea typeface="楷体_GB2312" pitchFamily="49" charset="-122"/>
              </a:rPr>
              <a:t>debug := false</a:t>
            </a:r>
            <a:endParaRPr lang="en-US" altLang="zh-CN" sz="2000" b="0" dirty="0" smtClean="0">
              <a:ea typeface="楷体_GB2312" pitchFamily="49" charset="-122"/>
            </a:endParaRPr>
          </a:p>
          <a:p>
            <a:pPr lvl="1">
              <a:lnSpc>
                <a:spcPct val="100000"/>
              </a:lnSpc>
              <a:spcBef>
                <a:spcPct val="0"/>
              </a:spcBef>
            </a:pPr>
            <a:r>
              <a:rPr lang="en-US" altLang="zh-CN" sz="2000" b="0" dirty="0" smtClean="0">
                <a:ea typeface="楷体_GB2312" pitchFamily="49" charset="-122"/>
              </a:rPr>
              <a:t>                        ……</a:t>
            </a:r>
            <a:endParaRPr lang="en-US" altLang="zh-CN" sz="2000" b="0" dirty="0">
              <a:ea typeface="楷体_GB2312" pitchFamily="49" charset="-122"/>
            </a:endParaRPr>
          </a:p>
        </p:txBody>
      </p:sp>
      <p:sp>
        <p:nvSpPr>
          <p:cNvPr id="112656" name="Text Box 16">
            <a:hlinkClick r:id="rId1" action="ppaction://hlinksldjump"/>
          </p:cNvPr>
          <p:cNvSpPr txBox="1">
            <a:spLocks noChangeArrowheads="1"/>
          </p:cNvSpPr>
          <p:nvPr/>
        </p:nvSpPr>
        <p:spPr bwMode="auto">
          <a:xfrm>
            <a:off x="723900" y="1295400"/>
            <a:ext cx="6934200" cy="579438"/>
          </a:xfrm>
          <a:prstGeom prst="rect">
            <a:avLst/>
          </a:prstGeom>
          <a:noFill/>
          <a:ln w="9525">
            <a:noFill/>
            <a:miter lim="800000"/>
          </a:ln>
          <a:effectLst/>
        </p:spPr>
        <p:txBody>
          <a:bodyPr>
            <a:spAutoFit/>
          </a:bodyPr>
          <a:lstStyle/>
          <a:p>
            <a:pPr>
              <a:lnSpc>
                <a:spcPct val="100000"/>
              </a:lnSpc>
              <a:spcBef>
                <a:spcPct val="0"/>
              </a:spcBef>
              <a:buClr>
                <a:srgbClr val="800080"/>
              </a:buClr>
              <a:buFont typeface="Wingdings" charset="2"/>
              <a:buChar char="²"/>
            </a:pPr>
            <a:r>
              <a:rPr lang="en-US" altLang="zh-CN" sz="3200">
                <a:solidFill>
                  <a:srgbClr val="800080"/>
                </a:solidFill>
                <a:ea typeface="楷体_GB2312" pitchFamily="49" charset="-122"/>
              </a:rPr>
              <a:t>  </a:t>
            </a:r>
            <a:r>
              <a:rPr lang="zh-CN" altLang="en-US" sz="3200">
                <a:solidFill>
                  <a:srgbClr val="800080"/>
                </a:solidFill>
                <a:ea typeface="楷体_GB2312" pitchFamily="49" charset="-122"/>
              </a:rPr>
              <a:t>窥孔优化</a:t>
            </a:r>
            <a:r>
              <a:rPr lang="zh-CN" altLang="en-US">
                <a:ea typeface="楷体_GB2312" pitchFamily="49" charset="-122"/>
              </a:rPr>
              <a:t>（</a:t>
            </a:r>
            <a:r>
              <a:rPr lang="en-US" altLang="zh-CN" b="0" i="1">
                <a:ea typeface="楷体_GB2312" pitchFamily="49" charset="-122"/>
              </a:rPr>
              <a:t>peephole optimization</a:t>
            </a:r>
            <a:r>
              <a:rPr lang="zh-CN" altLang="en-US">
                <a:ea typeface="楷体_GB2312" pitchFamily="49" charset="-122"/>
              </a:rPr>
              <a:t>）</a:t>
            </a:r>
            <a:endParaRPr lang="zh-CN" altLang="en-US">
              <a:ea typeface="楷体_GB2312" pitchFamily="49" charset="-122"/>
            </a:endParaRPr>
          </a:p>
        </p:txBody>
      </p:sp>
    </p:spTree>
  </p:cSld>
  <p:clrMapOvr>
    <a:masterClrMapping/>
  </p:clrMapOvr>
  <p:transition spd="med">
    <p:wipe dir="r"/>
  </p:transition>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AutoShape 2">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13667" name="AutoShape 3">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13668" name="AutoShape 4">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13669" name="AutoShape 5">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13670" name="Rectangle 6"/>
          <p:cNvSpPr>
            <a:spLocks noChangeArrowheads="1"/>
          </p:cNvSpPr>
          <p:nvPr/>
        </p:nvSpPr>
        <p:spPr bwMode="auto">
          <a:xfrm>
            <a:off x="1524000" y="188913"/>
            <a:ext cx="3352800" cy="641350"/>
          </a:xfrm>
          <a:prstGeom prst="rect">
            <a:avLst/>
          </a:prstGeom>
          <a:noFill/>
          <a:ln w="9525" algn="ctr">
            <a:noFill/>
            <a:miter lim="800000"/>
          </a:ln>
          <a:effectLst/>
        </p:spPr>
        <p:txBody>
          <a:bodyPr>
            <a:spAutoFit/>
          </a:bodyPr>
          <a:lstStyle/>
          <a:p>
            <a:pPr>
              <a:lnSpc>
                <a:spcPct val="90000"/>
              </a:lnSpc>
              <a:spcBef>
                <a:spcPct val="0"/>
              </a:spcBef>
            </a:pPr>
            <a:r>
              <a:rPr lang="zh-CN" altLang="en-US" sz="4000">
                <a:solidFill>
                  <a:srgbClr val="800080"/>
                </a:solidFill>
                <a:ea typeface="华文行楷" pitchFamily="2" charset="-122"/>
              </a:rPr>
              <a:t>代码优化技术</a:t>
            </a:r>
            <a:endParaRPr lang="zh-CN" altLang="en-US" sz="4000">
              <a:solidFill>
                <a:srgbClr val="800080"/>
              </a:solidFill>
              <a:ea typeface="华文行楷" pitchFamily="2" charset="-122"/>
            </a:endParaRPr>
          </a:p>
        </p:txBody>
      </p:sp>
      <p:sp>
        <p:nvSpPr>
          <p:cNvPr id="113671" name="AutoShape 7">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13672" name="AutoShape 8">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13673" name="AutoShape 9">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13674" name="AutoShape 10">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13675" name="AutoShape 11">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13676" name="AutoShape 12">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13677" name="AutoShape 13">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13678" name="AutoShape 14">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13679" name="Rectangle 15"/>
          <p:cNvSpPr>
            <a:spLocks noChangeArrowheads="1"/>
          </p:cNvSpPr>
          <p:nvPr/>
        </p:nvSpPr>
        <p:spPr bwMode="auto">
          <a:xfrm>
            <a:off x="876300" y="2120900"/>
            <a:ext cx="8115300" cy="2071688"/>
          </a:xfrm>
          <a:prstGeom prst="rect">
            <a:avLst/>
          </a:prstGeom>
          <a:noFill/>
          <a:ln w="9525">
            <a:noFill/>
            <a:miter lim="800000"/>
          </a:ln>
          <a:effectLst/>
        </p:spPr>
        <p:txBody>
          <a:bodyPr>
            <a:spAutoFit/>
          </a:bodyPr>
          <a:lstStyle/>
          <a:p>
            <a:pPr>
              <a:lnSpc>
                <a:spcPct val="100000"/>
              </a:lnSpc>
              <a:spcBef>
                <a:spcPct val="0"/>
              </a:spcBef>
              <a:buFont typeface="Symbol" pitchFamily="18" charset="2"/>
              <a:buChar char="-"/>
            </a:pPr>
            <a:r>
              <a:rPr lang="en-US" altLang="zh-CN" dirty="0">
                <a:solidFill>
                  <a:srgbClr val="800080"/>
                </a:solidFill>
                <a:ea typeface="楷体_GB2312" pitchFamily="49" charset="-122"/>
              </a:rPr>
              <a:t>  </a:t>
            </a:r>
            <a:r>
              <a:rPr lang="zh-CN" altLang="en-US" dirty="0">
                <a:solidFill>
                  <a:srgbClr val="800080"/>
                </a:solidFill>
                <a:ea typeface="楷体_GB2312" pitchFamily="49" charset="-122"/>
              </a:rPr>
              <a:t>举例</a:t>
            </a:r>
            <a:endParaRPr lang="zh-CN" altLang="en-US" sz="2400" dirty="0">
              <a:ea typeface="楷体_GB2312" pitchFamily="49" charset="-122"/>
            </a:endParaRPr>
          </a:p>
          <a:p>
            <a:pPr lvl="1">
              <a:lnSpc>
                <a:spcPct val="100000"/>
              </a:lnSpc>
              <a:spcBef>
                <a:spcPct val="0"/>
              </a:spcBef>
            </a:pPr>
            <a:endParaRPr kumimoji="0" lang="zh-CN" altLang="en-US" sz="1000" dirty="0">
              <a:solidFill>
                <a:srgbClr val="800080"/>
              </a:solidFill>
              <a:ea typeface="楷体_GB2312" pitchFamily="49" charset="-122"/>
            </a:endParaRPr>
          </a:p>
          <a:p>
            <a:pPr lvl="1">
              <a:lnSpc>
                <a:spcPct val="100000"/>
              </a:lnSpc>
              <a:spcBef>
                <a:spcPct val="0"/>
              </a:spcBef>
              <a:buFontTx/>
              <a:buChar char="•"/>
            </a:pPr>
            <a:r>
              <a:rPr lang="zh-CN" altLang="en-US" sz="2400" dirty="0">
                <a:solidFill>
                  <a:srgbClr val="800080"/>
                </a:solidFill>
                <a:ea typeface="楷体_GB2312" pitchFamily="49" charset="-122"/>
              </a:rPr>
              <a:t>  强度削弱</a:t>
            </a:r>
            <a:r>
              <a:rPr lang="zh-CN" altLang="en-US" sz="2400" dirty="0">
                <a:ea typeface="楷体_GB2312" pitchFamily="49" charset="-122"/>
              </a:rPr>
              <a:t>（</a:t>
            </a:r>
            <a:r>
              <a:rPr lang="en-US" altLang="zh-CN" sz="2400" b="0" i="1" dirty="0">
                <a:ea typeface="楷体_GB2312" pitchFamily="49" charset="-122"/>
              </a:rPr>
              <a:t>reduction in strength</a:t>
            </a:r>
            <a:r>
              <a:rPr lang="zh-CN" altLang="en-US" sz="2400" dirty="0">
                <a:ea typeface="楷体_GB2312" pitchFamily="49" charset="-122"/>
              </a:rPr>
              <a:t>）</a:t>
            </a:r>
            <a:endParaRPr lang="zh-CN" altLang="en-US" sz="2400" dirty="0">
              <a:ea typeface="楷体_GB2312" pitchFamily="49" charset="-122"/>
            </a:endParaRPr>
          </a:p>
          <a:p>
            <a:pPr lvl="1">
              <a:lnSpc>
                <a:spcPct val="100000"/>
              </a:lnSpc>
              <a:spcBef>
                <a:spcPct val="0"/>
              </a:spcBef>
            </a:pPr>
            <a:endParaRPr lang="zh-CN" altLang="en-US" sz="1000" dirty="0">
              <a:ea typeface="楷体_GB2312" pitchFamily="49" charset="-122"/>
            </a:endParaRPr>
          </a:p>
          <a:p>
            <a:pPr lvl="1">
              <a:lnSpc>
                <a:spcPct val="100000"/>
              </a:lnSpc>
              <a:spcBef>
                <a:spcPct val="0"/>
              </a:spcBef>
            </a:pPr>
            <a:r>
              <a:rPr lang="zh-CN" altLang="en-US" sz="2400" dirty="0">
                <a:ea typeface="楷体_GB2312" pitchFamily="49" charset="-122"/>
              </a:rPr>
              <a:t>   </a:t>
            </a:r>
            <a:r>
              <a:rPr lang="zh-CN" altLang="en-US" sz="2000" b="0" dirty="0">
                <a:ea typeface="楷体_GB2312" pitchFamily="49" charset="-122"/>
              </a:rPr>
              <a:t>       </a:t>
            </a:r>
            <a:r>
              <a:rPr lang="en-US" altLang="zh-CN" sz="2000" b="0" dirty="0">
                <a:ea typeface="楷体_GB2312" pitchFamily="49" charset="-122"/>
              </a:rPr>
              <a:t>x:=2.0*f</a:t>
            </a:r>
            <a:r>
              <a:rPr lang="en-US" altLang="zh-CN" sz="2400" dirty="0">
                <a:ea typeface="楷体_GB2312" pitchFamily="49" charset="-122"/>
              </a:rPr>
              <a:t>   </a:t>
            </a:r>
            <a:r>
              <a:rPr lang="zh-CN" altLang="en-US" sz="2400" dirty="0">
                <a:ea typeface="楷体_GB2312" pitchFamily="49" charset="-122"/>
              </a:rPr>
              <a:t>可替换为</a:t>
            </a:r>
            <a:r>
              <a:rPr lang="zh-CN" altLang="en-US" sz="2000" b="0" dirty="0">
                <a:ea typeface="楷体_GB2312" pitchFamily="49" charset="-122"/>
              </a:rPr>
              <a:t>     </a:t>
            </a:r>
            <a:r>
              <a:rPr lang="en-US" altLang="zh-CN" sz="2000" b="0" dirty="0">
                <a:ea typeface="楷体_GB2312" pitchFamily="49" charset="-122"/>
              </a:rPr>
              <a:t>x:=</a:t>
            </a:r>
            <a:r>
              <a:rPr lang="en-US" altLang="zh-CN" sz="2000" b="0" dirty="0" err="1">
                <a:ea typeface="楷体_GB2312" pitchFamily="49" charset="-122"/>
              </a:rPr>
              <a:t>f+f</a:t>
            </a:r>
            <a:endParaRPr lang="en-US" altLang="zh-CN" sz="2000" b="0" dirty="0">
              <a:ea typeface="楷体_GB2312" pitchFamily="49" charset="-122"/>
            </a:endParaRPr>
          </a:p>
          <a:p>
            <a:pPr lvl="1">
              <a:lnSpc>
                <a:spcPct val="100000"/>
              </a:lnSpc>
              <a:spcBef>
                <a:spcPct val="0"/>
              </a:spcBef>
            </a:pPr>
            <a:endParaRPr lang="en-US" altLang="zh-CN" sz="1000" dirty="0">
              <a:ea typeface="楷体_GB2312" pitchFamily="49" charset="-122"/>
            </a:endParaRPr>
          </a:p>
          <a:p>
            <a:pPr lvl="1">
              <a:lnSpc>
                <a:spcPct val="100000"/>
              </a:lnSpc>
              <a:spcBef>
                <a:spcPct val="0"/>
              </a:spcBef>
            </a:pPr>
            <a:r>
              <a:rPr lang="en-US" altLang="zh-CN" sz="2400" dirty="0">
                <a:ea typeface="楷体_GB2312" pitchFamily="49" charset="-122"/>
              </a:rPr>
              <a:t>   </a:t>
            </a:r>
            <a:r>
              <a:rPr lang="en-US" altLang="zh-CN" sz="2000" b="0" dirty="0">
                <a:ea typeface="楷体_GB2312" pitchFamily="49" charset="-122"/>
              </a:rPr>
              <a:t>       x:=f/ 2.0</a:t>
            </a:r>
            <a:r>
              <a:rPr lang="en-US" altLang="zh-CN" sz="2400" dirty="0">
                <a:ea typeface="楷体_GB2312" pitchFamily="49" charset="-122"/>
              </a:rPr>
              <a:t> </a:t>
            </a:r>
            <a:r>
              <a:rPr lang="zh-CN" altLang="en-US" sz="2400" dirty="0">
                <a:ea typeface="楷体_GB2312" pitchFamily="49" charset="-122"/>
              </a:rPr>
              <a:t>可替换为</a:t>
            </a:r>
            <a:r>
              <a:rPr lang="zh-CN" altLang="en-US" sz="2000" b="0" dirty="0">
                <a:ea typeface="楷体_GB2312" pitchFamily="49" charset="-122"/>
              </a:rPr>
              <a:t>     </a:t>
            </a:r>
            <a:r>
              <a:rPr lang="en-US" altLang="zh-CN" sz="2000" b="0" dirty="0">
                <a:ea typeface="楷体_GB2312" pitchFamily="49" charset="-122"/>
              </a:rPr>
              <a:t>x:=f*0.5                        </a:t>
            </a:r>
            <a:endParaRPr lang="en-US" altLang="zh-CN" sz="2000" b="0" dirty="0">
              <a:ea typeface="楷体_GB2312" pitchFamily="49" charset="-122"/>
            </a:endParaRPr>
          </a:p>
        </p:txBody>
      </p:sp>
      <p:sp>
        <p:nvSpPr>
          <p:cNvPr id="113680" name="Text Box 16">
            <a:hlinkClick r:id="rId1" action="ppaction://hlinksldjump"/>
          </p:cNvPr>
          <p:cNvSpPr txBox="1">
            <a:spLocks noChangeArrowheads="1"/>
          </p:cNvSpPr>
          <p:nvPr/>
        </p:nvSpPr>
        <p:spPr bwMode="auto">
          <a:xfrm>
            <a:off x="723900" y="1295400"/>
            <a:ext cx="6934200" cy="579438"/>
          </a:xfrm>
          <a:prstGeom prst="rect">
            <a:avLst/>
          </a:prstGeom>
          <a:noFill/>
          <a:ln w="9525">
            <a:noFill/>
            <a:miter lim="800000"/>
          </a:ln>
          <a:effectLst/>
        </p:spPr>
        <p:txBody>
          <a:bodyPr>
            <a:spAutoFit/>
          </a:bodyPr>
          <a:lstStyle/>
          <a:p>
            <a:pPr>
              <a:lnSpc>
                <a:spcPct val="100000"/>
              </a:lnSpc>
              <a:spcBef>
                <a:spcPct val="0"/>
              </a:spcBef>
              <a:buClr>
                <a:srgbClr val="800080"/>
              </a:buClr>
              <a:buFont typeface="Wingdings" charset="2"/>
              <a:buChar char="²"/>
            </a:pPr>
            <a:r>
              <a:rPr lang="en-US" altLang="zh-CN" sz="3200">
                <a:solidFill>
                  <a:srgbClr val="800080"/>
                </a:solidFill>
                <a:ea typeface="楷体_GB2312" pitchFamily="49" charset="-122"/>
              </a:rPr>
              <a:t>  </a:t>
            </a:r>
            <a:r>
              <a:rPr lang="zh-CN" altLang="en-US" sz="3200">
                <a:solidFill>
                  <a:srgbClr val="800080"/>
                </a:solidFill>
                <a:ea typeface="楷体_GB2312" pitchFamily="49" charset="-122"/>
              </a:rPr>
              <a:t>窥孔优化</a:t>
            </a:r>
            <a:r>
              <a:rPr lang="zh-CN" altLang="en-US">
                <a:ea typeface="楷体_GB2312" pitchFamily="49" charset="-122"/>
              </a:rPr>
              <a:t>（</a:t>
            </a:r>
            <a:r>
              <a:rPr lang="en-US" altLang="zh-CN" b="0" i="1">
                <a:ea typeface="楷体_GB2312" pitchFamily="49" charset="-122"/>
              </a:rPr>
              <a:t>peephole optimization</a:t>
            </a:r>
            <a:r>
              <a:rPr lang="zh-CN" altLang="en-US">
                <a:ea typeface="楷体_GB2312" pitchFamily="49" charset="-122"/>
              </a:rPr>
              <a:t>）</a:t>
            </a:r>
            <a:endParaRPr lang="zh-CN" altLang="en-US">
              <a:ea typeface="楷体_GB2312" pitchFamily="49" charset="-122"/>
            </a:endParaRPr>
          </a:p>
        </p:txBody>
      </p:sp>
    </p:spTree>
  </p:cSld>
  <p:clrMapOvr>
    <a:masterClrMapping/>
  </p:clrMapOvr>
  <p:transition spd="med">
    <p:wipe dir="r"/>
  </p:transition>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AutoShape 2">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14691" name="AutoShape 3">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14692" name="AutoShape 4">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14693" name="AutoShape 5">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14694" name="Rectangle 6"/>
          <p:cNvSpPr>
            <a:spLocks noChangeArrowheads="1"/>
          </p:cNvSpPr>
          <p:nvPr/>
        </p:nvSpPr>
        <p:spPr bwMode="auto">
          <a:xfrm>
            <a:off x="1524000" y="188913"/>
            <a:ext cx="3352800" cy="641350"/>
          </a:xfrm>
          <a:prstGeom prst="rect">
            <a:avLst/>
          </a:prstGeom>
          <a:noFill/>
          <a:ln w="9525" algn="ctr">
            <a:noFill/>
            <a:miter lim="800000"/>
          </a:ln>
          <a:effectLst/>
        </p:spPr>
        <p:txBody>
          <a:bodyPr>
            <a:spAutoFit/>
          </a:bodyPr>
          <a:lstStyle/>
          <a:p>
            <a:pPr>
              <a:lnSpc>
                <a:spcPct val="90000"/>
              </a:lnSpc>
              <a:spcBef>
                <a:spcPct val="0"/>
              </a:spcBef>
            </a:pPr>
            <a:r>
              <a:rPr lang="zh-CN" altLang="en-US" sz="4000">
                <a:solidFill>
                  <a:srgbClr val="800080"/>
                </a:solidFill>
                <a:ea typeface="华文行楷" pitchFamily="2" charset="-122"/>
              </a:rPr>
              <a:t>代码优化技术</a:t>
            </a:r>
            <a:endParaRPr lang="zh-CN" altLang="en-US" sz="4000">
              <a:solidFill>
                <a:srgbClr val="800080"/>
              </a:solidFill>
              <a:ea typeface="华文行楷" pitchFamily="2" charset="-122"/>
            </a:endParaRPr>
          </a:p>
        </p:txBody>
      </p:sp>
      <p:sp>
        <p:nvSpPr>
          <p:cNvPr id="114695" name="AutoShape 7">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14696" name="AutoShape 8">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14697" name="AutoShape 9">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14698" name="AutoShape 10">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14699" name="AutoShape 11">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14700" name="AutoShape 12">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14701" name="AutoShape 13">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14702" name="AutoShape 14">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14703" name="Rectangle 15"/>
          <p:cNvSpPr>
            <a:spLocks noChangeArrowheads="1"/>
          </p:cNvSpPr>
          <p:nvPr/>
        </p:nvSpPr>
        <p:spPr bwMode="auto">
          <a:xfrm>
            <a:off x="755650" y="2120900"/>
            <a:ext cx="8235950" cy="3167063"/>
          </a:xfrm>
          <a:prstGeom prst="rect">
            <a:avLst/>
          </a:prstGeom>
          <a:noFill/>
          <a:ln w="9525">
            <a:noFill/>
            <a:miter lim="800000"/>
          </a:ln>
          <a:effectLst/>
        </p:spPr>
        <p:txBody>
          <a:bodyPr>
            <a:spAutoFit/>
          </a:bodyPr>
          <a:lstStyle/>
          <a:p>
            <a:pPr>
              <a:lnSpc>
                <a:spcPct val="100000"/>
              </a:lnSpc>
              <a:spcBef>
                <a:spcPct val="0"/>
              </a:spcBef>
              <a:buFont typeface="Symbol" pitchFamily="18" charset="2"/>
              <a:buChar char="-"/>
            </a:pPr>
            <a:r>
              <a:rPr lang="en-US" altLang="zh-CN" dirty="0">
                <a:solidFill>
                  <a:srgbClr val="800080"/>
                </a:solidFill>
                <a:ea typeface="楷体_GB2312" pitchFamily="49" charset="-122"/>
              </a:rPr>
              <a:t>  </a:t>
            </a:r>
            <a:r>
              <a:rPr lang="zh-CN" altLang="en-US" dirty="0">
                <a:solidFill>
                  <a:srgbClr val="800080"/>
                </a:solidFill>
                <a:ea typeface="楷体_GB2312" pitchFamily="49" charset="-122"/>
              </a:rPr>
              <a:t>举例</a:t>
            </a:r>
            <a:endParaRPr lang="zh-CN" altLang="en-US" sz="2400" dirty="0">
              <a:ea typeface="楷体_GB2312" pitchFamily="49" charset="-122"/>
            </a:endParaRPr>
          </a:p>
          <a:p>
            <a:pPr lvl="1">
              <a:lnSpc>
                <a:spcPct val="100000"/>
              </a:lnSpc>
              <a:spcBef>
                <a:spcPct val="0"/>
              </a:spcBef>
            </a:pPr>
            <a:endParaRPr kumimoji="0" lang="zh-CN" altLang="en-US" sz="1000" dirty="0">
              <a:solidFill>
                <a:srgbClr val="800080"/>
              </a:solidFill>
              <a:ea typeface="楷体_GB2312" pitchFamily="49" charset="-122"/>
            </a:endParaRPr>
          </a:p>
          <a:p>
            <a:pPr lvl="1">
              <a:lnSpc>
                <a:spcPct val="100000"/>
              </a:lnSpc>
              <a:spcBef>
                <a:spcPct val="0"/>
              </a:spcBef>
              <a:buFontTx/>
              <a:buChar char="•"/>
            </a:pPr>
            <a:r>
              <a:rPr lang="zh-CN" altLang="en-US" sz="2400" dirty="0">
                <a:solidFill>
                  <a:srgbClr val="800080"/>
                </a:solidFill>
                <a:ea typeface="楷体_GB2312" pitchFamily="49" charset="-122"/>
              </a:rPr>
              <a:t>  使用目标机惯用指令</a:t>
            </a:r>
            <a:r>
              <a:rPr lang="zh-CN" altLang="en-US" sz="2400" dirty="0">
                <a:ea typeface="楷体_GB2312" pitchFamily="49" charset="-122"/>
              </a:rPr>
              <a:t>（</a:t>
            </a:r>
            <a:r>
              <a:rPr lang="en-US" altLang="zh-CN" sz="2400" b="0" i="1" dirty="0">
                <a:ea typeface="楷体_GB2312" pitchFamily="49" charset="-122"/>
              </a:rPr>
              <a:t>use of idioms</a:t>
            </a:r>
            <a:r>
              <a:rPr lang="zh-CN" altLang="en-US" sz="2400" dirty="0">
                <a:ea typeface="楷体_GB2312" pitchFamily="49" charset="-122"/>
              </a:rPr>
              <a:t>）</a:t>
            </a:r>
            <a:endParaRPr lang="zh-CN" altLang="en-US" sz="2400" dirty="0">
              <a:ea typeface="楷体_GB2312" pitchFamily="49" charset="-122"/>
            </a:endParaRPr>
          </a:p>
          <a:p>
            <a:pPr lvl="1">
              <a:lnSpc>
                <a:spcPct val="100000"/>
              </a:lnSpc>
              <a:spcBef>
                <a:spcPct val="0"/>
              </a:spcBef>
            </a:pPr>
            <a:endParaRPr lang="zh-CN" altLang="en-US" sz="1000" dirty="0">
              <a:ea typeface="楷体_GB2312" pitchFamily="49" charset="-122"/>
            </a:endParaRPr>
          </a:p>
          <a:p>
            <a:pPr lvl="1">
              <a:lnSpc>
                <a:spcPct val="100000"/>
              </a:lnSpc>
              <a:spcBef>
                <a:spcPct val="0"/>
              </a:spcBef>
            </a:pPr>
            <a:r>
              <a:rPr lang="zh-CN" altLang="en-US" sz="2400" dirty="0">
                <a:ea typeface="楷体_GB2312" pitchFamily="49" charset="-122"/>
              </a:rPr>
              <a:t>   某个操作数与</a:t>
            </a:r>
            <a:r>
              <a:rPr lang="en-US" altLang="zh-CN" sz="2400" b="0" i="1" dirty="0">
                <a:ea typeface="楷体_GB2312" pitchFamily="49" charset="-122"/>
              </a:rPr>
              <a:t>1 </a:t>
            </a:r>
            <a:r>
              <a:rPr lang="zh-CN" altLang="en-US" sz="2400" dirty="0">
                <a:ea typeface="楷体_GB2312" pitchFamily="49" charset="-122"/>
              </a:rPr>
              <a:t>相加，通常用“加</a:t>
            </a:r>
            <a:r>
              <a:rPr lang="en-US" altLang="zh-CN" sz="2400" b="0" i="1" dirty="0">
                <a:ea typeface="楷体_GB2312" pitchFamily="49" charset="-122"/>
              </a:rPr>
              <a:t>1</a:t>
            </a:r>
            <a:r>
              <a:rPr lang="en-US" altLang="zh-CN" sz="2400" dirty="0">
                <a:ea typeface="楷体_GB2312" pitchFamily="49" charset="-122"/>
              </a:rPr>
              <a:t>”</a:t>
            </a:r>
            <a:r>
              <a:rPr lang="zh-CN" altLang="en-US" sz="2400" dirty="0">
                <a:ea typeface="楷体_GB2312" pitchFamily="49" charset="-122"/>
              </a:rPr>
              <a:t>指令，而不是</a:t>
            </a:r>
            <a:endParaRPr lang="zh-CN" altLang="en-US" sz="2400" dirty="0">
              <a:ea typeface="楷体_GB2312" pitchFamily="49" charset="-122"/>
            </a:endParaRPr>
          </a:p>
          <a:p>
            <a:pPr lvl="1">
              <a:lnSpc>
                <a:spcPct val="100000"/>
              </a:lnSpc>
              <a:spcBef>
                <a:spcPct val="0"/>
              </a:spcBef>
            </a:pPr>
            <a:r>
              <a:rPr lang="zh-CN" altLang="en-US" sz="2400" dirty="0">
                <a:ea typeface="楷体_GB2312" pitchFamily="49" charset="-122"/>
              </a:rPr>
              <a:t>   用“加”指令</a:t>
            </a:r>
            <a:endParaRPr lang="zh-CN" altLang="en-US" sz="2400" dirty="0">
              <a:ea typeface="楷体_GB2312" pitchFamily="49" charset="-122"/>
            </a:endParaRPr>
          </a:p>
          <a:p>
            <a:pPr lvl="1">
              <a:lnSpc>
                <a:spcPct val="100000"/>
              </a:lnSpc>
              <a:spcBef>
                <a:spcPct val="0"/>
              </a:spcBef>
            </a:pPr>
            <a:endParaRPr lang="zh-CN" altLang="en-US" sz="1000" dirty="0">
              <a:ea typeface="楷体_GB2312" pitchFamily="49" charset="-122"/>
            </a:endParaRPr>
          </a:p>
          <a:p>
            <a:pPr lvl="1">
              <a:lnSpc>
                <a:spcPct val="100000"/>
              </a:lnSpc>
              <a:spcBef>
                <a:spcPct val="0"/>
              </a:spcBef>
            </a:pPr>
            <a:r>
              <a:rPr lang="zh-CN" altLang="en-US" sz="2400" dirty="0">
                <a:ea typeface="楷体_GB2312" pitchFamily="49" charset="-122"/>
              </a:rPr>
              <a:t>   某个定点数乘以</a:t>
            </a:r>
            <a:r>
              <a:rPr lang="en-US" altLang="zh-CN" sz="2400" b="0" i="1" dirty="0">
                <a:ea typeface="楷体_GB2312" pitchFamily="49" charset="-122"/>
              </a:rPr>
              <a:t>2 </a:t>
            </a:r>
            <a:r>
              <a:rPr lang="zh-CN" altLang="en-US" sz="2400" dirty="0">
                <a:ea typeface="楷体_GB2312" pitchFamily="49" charset="-122"/>
              </a:rPr>
              <a:t>，可以采用“左移”指令；而除以</a:t>
            </a:r>
            <a:r>
              <a:rPr lang="en-US" altLang="zh-CN" sz="2400" b="0" i="1" dirty="0">
                <a:ea typeface="楷体_GB2312" pitchFamily="49" charset="-122"/>
              </a:rPr>
              <a:t>2 </a:t>
            </a:r>
            <a:r>
              <a:rPr lang="zh-CN" altLang="en-US" sz="2400" dirty="0">
                <a:ea typeface="楷体_GB2312" pitchFamily="49" charset="-122"/>
              </a:rPr>
              <a:t>，</a:t>
            </a:r>
            <a:endParaRPr lang="zh-CN" altLang="en-US" sz="2400" dirty="0">
              <a:ea typeface="楷体_GB2312" pitchFamily="49" charset="-122"/>
            </a:endParaRPr>
          </a:p>
          <a:p>
            <a:pPr lvl="1">
              <a:lnSpc>
                <a:spcPct val="100000"/>
              </a:lnSpc>
              <a:spcBef>
                <a:spcPct val="0"/>
              </a:spcBef>
            </a:pPr>
            <a:r>
              <a:rPr lang="zh-CN" altLang="en-US" sz="2400" dirty="0">
                <a:ea typeface="楷体_GB2312" pitchFamily="49" charset="-122"/>
              </a:rPr>
              <a:t>   则可以采用“右移”指令</a:t>
            </a:r>
            <a:endParaRPr lang="zh-CN" altLang="en-US" sz="2400" dirty="0">
              <a:ea typeface="楷体_GB2312" pitchFamily="49" charset="-122"/>
            </a:endParaRPr>
          </a:p>
          <a:p>
            <a:pPr lvl="1">
              <a:lnSpc>
                <a:spcPct val="100000"/>
              </a:lnSpc>
              <a:spcBef>
                <a:spcPct val="0"/>
              </a:spcBef>
            </a:pPr>
            <a:r>
              <a:rPr lang="zh-CN" altLang="en-US" sz="2400" dirty="0">
                <a:ea typeface="楷体_GB2312" pitchFamily="49" charset="-122"/>
              </a:rPr>
              <a:t>   </a:t>
            </a:r>
            <a:r>
              <a:rPr lang="en-US" altLang="zh-CN" sz="2400" dirty="0">
                <a:ea typeface="楷体_GB2312" pitchFamily="49" charset="-122"/>
              </a:rPr>
              <a:t>…</a:t>
            </a:r>
            <a:endParaRPr lang="en-US" altLang="zh-CN" sz="2000" b="0" dirty="0">
              <a:ea typeface="楷体_GB2312" pitchFamily="49" charset="-122"/>
            </a:endParaRPr>
          </a:p>
        </p:txBody>
      </p:sp>
      <p:sp>
        <p:nvSpPr>
          <p:cNvPr id="114704" name="Text Box 16">
            <a:hlinkClick r:id="rId1" action="ppaction://hlinksldjump"/>
          </p:cNvPr>
          <p:cNvSpPr txBox="1">
            <a:spLocks noChangeArrowheads="1"/>
          </p:cNvSpPr>
          <p:nvPr/>
        </p:nvSpPr>
        <p:spPr bwMode="auto">
          <a:xfrm>
            <a:off x="539750" y="1295400"/>
            <a:ext cx="6934200" cy="579438"/>
          </a:xfrm>
          <a:prstGeom prst="rect">
            <a:avLst/>
          </a:prstGeom>
          <a:noFill/>
          <a:ln w="9525">
            <a:noFill/>
            <a:miter lim="800000"/>
          </a:ln>
          <a:effectLst/>
        </p:spPr>
        <p:txBody>
          <a:bodyPr>
            <a:spAutoFit/>
          </a:bodyPr>
          <a:lstStyle/>
          <a:p>
            <a:pPr>
              <a:lnSpc>
                <a:spcPct val="100000"/>
              </a:lnSpc>
              <a:spcBef>
                <a:spcPct val="0"/>
              </a:spcBef>
              <a:buClr>
                <a:srgbClr val="800080"/>
              </a:buClr>
              <a:buFont typeface="Wingdings" charset="2"/>
              <a:buChar char="²"/>
            </a:pPr>
            <a:r>
              <a:rPr lang="en-US" altLang="zh-CN" sz="3200">
                <a:solidFill>
                  <a:srgbClr val="800080"/>
                </a:solidFill>
                <a:ea typeface="楷体_GB2312" pitchFamily="49" charset="-122"/>
              </a:rPr>
              <a:t>  </a:t>
            </a:r>
            <a:r>
              <a:rPr lang="zh-CN" altLang="en-US" sz="3200">
                <a:solidFill>
                  <a:srgbClr val="800080"/>
                </a:solidFill>
                <a:ea typeface="楷体_GB2312" pitchFamily="49" charset="-122"/>
              </a:rPr>
              <a:t>窥孔优化</a:t>
            </a:r>
            <a:r>
              <a:rPr lang="zh-CN" altLang="en-US">
                <a:ea typeface="楷体_GB2312" pitchFamily="49" charset="-122"/>
              </a:rPr>
              <a:t>（</a:t>
            </a:r>
            <a:r>
              <a:rPr lang="en-US" altLang="zh-CN" b="0" i="1">
                <a:ea typeface="楷体_GB2312" pitchFamily="49" charset="-122"/>
              </a:rPr>
              <a:t>peephole optimization</a:t>
            </a:r>
            <a:r>
              <a:rPr lang="zh-CN" altLang="en-US">
                <a:ea typeface="楷体_GB2312" pitchFamily="49" charset="-122"/>
              </a:rPr>
              <a:t>）</a:t>
            </a:r>
            <a:endParaRPr lang="zh-CN" altLang="en-US">
              <a:ea typeface="楷体_GB2312" pitchFamily="49" charset="-122"/>
            </a:endParaRPr>
          </a:p>
        </p:txBody>
      </p:sp>
    </p:spTree>
  </p:cSld>
  <p:clrMapOvr>
    <a:masterClrMapping/>
  </p:clrMapOvr>
  <p:transition spd="med">
    <p:wipe dir="r"/>
  </p:transition>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AutoShape 34">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15715" name="AutoShape 35">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15716" name="AutoShape 36">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15717" name="AutoShape 37">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15718" name="Rectangle 38"/>
          <p:cNvSpPr>
            <a:spLocks noChangeArrowheads="1"/>
          </p:cNvSpPr>
          <p:nvPr/>
        </p:nvSpPr>
        <p:spPr bwMode="auto">
          <a:xfrm>
            <a:off x="1524000" y="188913"/>
            <a:ext cx="3352800" cy="641350"/>
          </a:xfrm>
          <a:prstGeom prst="rect">
            <a:avLst/>
          </a:prstGeom>
          <a:noFill/>
          <a:ln w="9525" algn="ctr">
            <a:noFill/>
            <a:miter lim="800000"/>
          </a:ln>
          <a:effectLst/>
        </p:spPr>
        <p:txBody>
          <a:bodyPr>
            <a:spAutoFit/>
          </a:bodyPr>
          <a:lstStyle/>
          <a:p>
            <a:pPr>
              <a:lnSpc>
                <a:spcPct val="90000"/>
              </a:lnSpc>
              <a:spcBef>
                <a:spcPct val="0"/>
              </a:spcBef>
            </a:pPr>
            <a:r>
              <a:rPr lang="zh-CN" altLang="en-US" sz="4000">
                <a:solidFill>
                  <a:srgbClr val="800080"/>
                </a:solidFill>
                <a:ea typeface="华文行楷" pitchFamily="2" charset="-122"/>
              </a:rPr>
              <a:t>代码优化技术</a:t>
            </a:r>
            <a:endParaRPr lang="zh-CN" altLang="en-US" sz="4000">
              <a:solidFill>
                <a:srgbClr val="800080"/>
              </a:solidFill>
              <a:ea typeface="华文行楷" pitchFamily="2" charset="-122"/>
            </a:endParaRPr>
          </a:p>
        </p:txBody>
      </p:sp>
      <p:sp>
        <p:nvSpPr>
          <p:cNvPr id="115719" name="AutoShape 39">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15720" name="AutoShape 40">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15721" name="AutoShape 41">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15722" name="AutoShape 42">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15723" name="AutoShape 43">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15724" name="AutoShape 44">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15725" name="AutoShape 45">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15726" name="AutoShape 46">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15727" name="Rectangle 47"/>
          <p:cNvSpPr>
            <a:spLocks noChangeArrowheads="1"/>
          </p:cNvSpPr>
          <p:nvPr/>
        </p:nvSpPr>
        <p:spPr bwMode="auto">
          <a:xfrm>
            <a:off x="876300" y="2120900"/>
            <a:ext cx="8115300" cy="2589213"/>
          </a:xfrm>
          <a:prstGeom prst="rect">
            <a:avLst/>
          </a:prstGeom>
          <a:noFill/>
          <a:ln w="9525">
            <a:noFill/>
            <a:miter lim="800000"/>
          </a:ln>
          <a:effectLst/>
        </p:spPr>
        <p:txBody>
          <a:bodyPr>
            <a:spAutoFit/>
          </a:bodyPr>
          <a:lstStyle/>
          <a:p>
            <a:pPr>
              <a:lnSpc>
                <a:spcPct val="100000"/>
              </a:lnSpc>
              <a:spcBef>
                <a:spcPct val="0"/>
              </a:spcBef>
              <a:buFont typeface="Symbol" pitchFamily="18" charset="2"/>
              <a:buChar char="-"/>
            </a:pPr>
            <a:r>
              <a:rPr lang="en-US" altLang="zh-CN">
                <a:solidFill>
                  <a:srgbClr val="800080"/>
                </a:solidFill>
                <a:ea typeface="楷体_GB2312" pitchFamily="49" charset="-122"/>
              </a:rPr>
              <a:t>  </a:t>
            </a:r>
            <a:r>
              <a:rPr lang="zh-CN" altLang="en-US">
                <a:solidFill>
                  <a:srgbClr val="800080"/>
                </a:solidFill>
                <a:ea typeface="楷体_GB2312" pitchFamily="49" charset="-122"/>
              </a:rPr>
              <a:t>举例</a:t>
            </a:r>
            <a:endParaRPr lang="zh-CN" altLang="en-US" sz="2400">
              <a:ea typeface="楷体_GB2312" pitchFamily="49" charset="-122"/>
            </a:endParaRPr>
          </a:p>
          <a:p>
            <a:pPr lvl="1">
              <a:lnSpc>
                <a:spcPct val="100000"/>
              </a:lnSpc>
              <a:spcBef>
                <a:spcPct val="0"/>
              </a:spcBef>
            </a:pPr>
            <a:endParaRPr kumimoji="0" lang="zh-CN" altLang="en-US" sz="1000">
              <a:solidFill>
                <a:srgbClr val="800080"/>
              </a:solidFill>
              <a:ea typeface="楷体_GB2312" pitchFamily="49" charset="-122"/>
            </a:endParaRPr>
          </a:p>
          <a:p>
            <a:pPr lvl="1">
              <a:lnSpc>
                <a:spcPct val="100000"/>
              </a:lnSpc>
              <a:spcBef>
                <a:spcPct val="0"/>
              </a:spcBef>
              <a:buFontTx/>
              <a:buChar char="•"/>
            </a:pPr>
            <a:r>
              <a:rPr lang="zh-CN" altLang="en-US" sz="2400">
                <a:solidFill>
                  <a:srgbClr val="800080"/>
                </a:solidFill>
                <a:ea typeface="楷体_GB2312" pitchFamily="49" charset="-122"/>
              </a:rPr>
              <a:t>  </a:t>
            </a:r>
            <a:r>
              <a:rPr lang="en-US" altLang="zh-CN" sz="2400" b="0" i="1">
                <a:ea typeface="楷体_GB2312" pitchFamily="49" charset="-122"/>
              </a:rPr>
              <a:t>DAG</a:t>
            </a:r>
            <a:r>
              <a:rPr lang="en-US" altLang="zh-CN" sz="2400">
                <a:ea typeface="楷体_GB2312" pitchFamily="49" charset="-122"/>
              </a:rPr>
              <a:t> </a:t>
            </a:r>
            <a:r>
              <a:rPr lang="zh-CN" altLang="en-US" sz="2400">
                <a:ea typeface="楷体_GB2312" pitchFamily="49" charset="-122"/>
              </a:rPr>
              <a:t>的构造过程中已经进行过一些基本块内的优化</a:t>
            </a:r>
            <a:endParaRPr lang="zh-CN" altLang="en-US" sz="2400">
              <a:ea typeface="楷体_GB2312" pitchFamily="49" charset="-122"/>
            </a:endParaRPr>
          </a:p>
          <a:p>
            <a:pPr lvl="1">
              <a:lnSpc>
                <a:spcPct val="100000"/>
              </a:lnSpc>
              <a:spcBef>
                <a:spcPct val="0"/>
              </a:spcBef>
            </a:pPr>
            <a:endParaRPr lang="zh-CN" altLang="en-US" sz="1000">
              <a:ea typeface="楷体_GB2312" pitchFamily="49" charset="-122"/>
            </a:endParaRPr>
          </a:p>
          <a:p>
            <a:pPr eaLnBrk="0" hangingPunct="0">
              <a:lnSpc>
                <a:spcPct val="100000"/>
              </a:lnSpc>
              <a:spcBef>
                <a:spcPct val="0"/>
              </a:spcBef>
            </a:pPr>
            <a:r>
              <a:rPr lang="zh-CN" altLang="en-US" sz="2400">
                <a:solidFill>
                  <a:srgbClr val="800080"/>
                </a:solidFill>
                <a:ea typeface="楷体_GB2312" pitchFamily="49" charset="-122"/>
              </a:rPr>
              <a:t>         合并已知量</a:t>
            </a:r>
            <a:endParaRPr lang="zh-CN" altLang="en-US" sz="2400">
              <a:ea typeface="楷体_GB2312" pitchFamily="49" charset="-122"/>
            </a:endParaRPr>
          </a:p>
          <a:p>
            <a:pPr lvl="1">
              <a:lnSpc>
                <a:spcPct val="100000"/>
              </a:lnSpc>
              <a:spcBef>
                <a:spcPct val="0"/>
              </a:spcBef>
            </a:pPr>
            <a:endParaRPr lang="zh-CN" altLang="en-US" sz="1000">
              <a:ea typeface="楷体_GB2312" pitchFamily="49" charset="-122"/>
            </a:endParaRPr>
          </a:p>
          <a:p>
            <a:pPr eaLnBrk="0" hangingPunct="0">
              <a:lnSpc>
                <a:spcPct val="100000"/>
              </a:lnSpc>
              <a:spcBef>
                <a:spcPct val="0"/>
              </a:spcBef>
            </a:pPr>
            <a:r>
              <a:rPr lang="zh-CN" altLang="en-US" sz="2400">
                <a:solidFill>
                  <a:srgbClr val="800080"/>
                </a:solidFill>
                <a:ea typeface="楷体_GB2312" pitchFamily="49" charset="-122"/>
              </a:rPr>
              <a:t>         删除多余运算（公共表达式删除）</a:t>
            </a:r>
            <a:endParaRPr lang="zh-CN" altLang="en-US" sz="1000">
              <a:solidFill>
                <a:srgbClr val="800080"/>
              </a:solidFill>
              <a:ea typeface="楷体_GB2312" pitchFamily="49" charset="-122"/>
            </a:endParaRPr>
          </a:p>
          <a:p>
            <a:pPr lvl="1">
              <a:lnSpc>
                <a:spcPct val="100000"/>
              </a:lnSpc>
              <a:spcBef>
                <a:spcPct val="0"/>
              </a:spcBef>
            </a:pPr>
            <a:endParaRPr lang="zh-CN" altLang="en-US" sz="1000">
              <a:ea typeface="楷体_GB2312" pitchFamily="49" charset="-122"/>
            </a:endParaRPr>
          </a:p>
          <a:p>
            <a:pPr eaLnBrk="0" hangingPunct="0">
              <a:lnSpc>
                <a:spcPct val="100000"/>
              </a:lnSpc>
              <a:spcBef>
                <a:spcPct val="0"/>
              </a:spcBef>
            </a:pPr>
            <a:r>
              <a:rPr lang="zh-CN" altLang="en-US" sz="2400">
                <a:solidFill>
                  <a:srgbClr val="800080"/>
                </a:solidFill>
                <a:ea typeface="楷体_GB2312" pitchFamily="49" charset="-122"/>
              </a:rPr>
              <a:t>         删除无用赋值</a:t>
            </a:r>
            <a:endParaRPr lang="zh-CN" altLang="en-US" sz="2400">
              <a:solidFill>
                <a:srgbClr val="800080"/>
              </a:solidFill>
              <a:ea typeface="楷体_GB2312" pitchFamily="49" charset="-122"/>
            </a:endParaRPr>
          </a:p>
        </p:txBody>
      </p:sp>
      <p:sp>
        <p:nvSpPr>
          <p:cNvPr id="115728" name="Text Box 48">
            <a:hlinkClick r:id="rId1" action="ppaction://hlinksldjump"/>
          </p:cNvPr>
          <p:cNvSpPr txBox="1">
            <a:spLocks noChangeArrowheads="1"/>
          </p:cNvSpPr>
          <p:nvPr/>
        </p:nvSpPr>
        <p:spPr bwMode="auto">
          <a:xfrm>
            <a:off x="723900" y="1295400"/>
            <a:ext cx="7810500" cy="579438"/>
          </a:xfrm>
          <a:prstGeom prst="rect">
            <a:avLst/>
          </a:prstGeom>
          <a:noFill/>
          <a:ln w="9525">
            <a:noFill/>
            <a:miter lim="800000"/>
          </a:ln>
          <a:effectLst/>
        </p:spPr>
        <p:txBody>
          <a:bodyPr>
            <a:spAutoFit/>
          </a:bodyPr>
          <a:lstStyle/>
          <a:p>
            <a:pPr>
              <a:lnSpc>
                <a:spcPct val="100000"/>
              </a:lnSpc>
              <a:spcBef>
                <a:spcPct val="0"/>
              </a:spcBef>
              <a:buClr>
                <a:srgbClr val="800080"/>
              </a:buClr>
              <a:buFont typeface="Wingdings" charset="2"/>
              <a:buChar char="²"/>
            </a:pPr>
            <a:r>
              <a:rPr lang="en-US" altLang="zh-CN" sz="3200">
                <a:solidFill>
                  <a:srgbClr val="800080"/>
                </a:solidFill>
                <a:ea typeface="楷体_GB2312" pitchFamily="49" charset="-122"/>
              </a:rPr>
              <a:t>  </a:t>
            </a:r>
            <a:r>
              <a:rPr lang="zh-CN" altLang="en-US" sz="3200">
                <a:solidFill>
                  <a:srgbClr val="800080"/>
                </a:solidFill>
                <a:ea typeface="楷体_GB2312" pitchFamily="49" charset="-122"/>
              </a:rPr>
              <a:t>基本块内的优化</a:t>
            </a:r>
            <a:endParaRPr lang="zh-CN" altLang="en-US">
              <a:ea typeface="楷体_GB2312" pitchFamily="49" charset="-122"/>
            </a:endParaRPr>
          </a:p>
        </p:txBody>
      </p:sp>
    </p:spTree>
  </p:cSld>
  <p:clrMapOvr>
    <a:masterClrMapping/>
  </p:clrMapOvr>
  <p:transition spd="med">
    <p:wipe dir="r"/>
  </p:transition>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AutoShape 2">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16739" name="AutoShape 3">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16740" name="AutoShape 4">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16741" name="AutoShape 5">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16742" name="Rectangle 6"/>
          <p:cNvSpPr>
            <a:spLocks noChangeArrowheads="1"/>
          </p:cNvSpPr>
          <p:nvPr/>
        </p:nvSpPr>
        <p:spPr bwMode="auto">
          <a:xfrm>
            <a:off x="1524000" y="188913"/>
            <a:ext cx="3352800" cy="641350"/>
          </a:xfrm>
          <a:prstGeom prst="rect">
            <a:avLst/>
          </a:prstGeom>
          <a:noFill/>
          <a:ln w="9525" algn="ctr">
            <a:noFill/>
            <a:miter lim="800000"/>
          </a:ln>
          <a:effectLst/>
        </p:spPr>
        <p:txBody>
          <a:bodyPr>
            <a:spAutoFit/>
          </a:bodyPr>
          <a:lstStyle/>
          <a:p>
            <a:pPr>
              <a:lnSpc>
                <a:spcPct val="90000"/>
              </a:lnSpc>
              <a:spcBef>
                <a:spcPct val="0"/>
              </a:spcBef>
            </a:pPr>
            <a:r>
              <a:rPr lang="zh-CN" altLang="en-US" sz="4000">
                <a:solidFill>
                  <a:srgbClr val="800080"/>
                </a:solidFill>
                <a:ea typeface="华文行楷" pitchFamily="2" charset="-122"/>
              </a:rPr>
              <a:t>代码优化技术</a:t>
            </a:r>
            <a:endParaRPr lang="zh-CN" altLang="en-US" sz="4000">
              <a:solidFill>
                <a:srgbClr val="800080"/>
              </a:solidFill>
              <a:ea typeface="华文行楷" pitchFamily="2" charset="-122"/>
            </a:endParaRPr>
          </a:p>
        </p:txBody>
      </p:sp>
      <p:sp>
        <p:nvSpPr>
          <p:cNvPr id="116743" name="AutoShape 7">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16744" name="AutoShape 8">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16745" name="AutoShape 9">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16746" name="AutoShape 10">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16747" name="AutoShape 11">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16748" name="AutoShape 12">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16749" name="AutoShape 13">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16750" name="AutoShape 14">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16751" name="Rectangle 15"/>
          <p:cNvSpPr>
            <a:spLocks noChangeArrowheads="1"/>
          </p:cNvSpPr>
          <p:nvPr/>
        </p:nvSpPr>
        <p:spPr bwMode="auto">
          <a:xfrm>
            <a:off x="876300" y="2120900"/>
            <a:ext cx="8115300" cy="2589213"/>
          </a:xfrm>
          <a:prstGeom prst="rect">
            <a:avLst/>
          </a:prstGeom>
          <a:noFill/>
          <a:ln w="9525">
            <a:noFill/>
            <a:miter lim="800000"/>
          </a:ln>
          <a:effectLst/>
        </p:spPr>
        <p:txBody>
          <a:bodyPr>
            <a:spAutoFit/>
          </a:bodyPr>
          <a:lstStyle/>
          <a:p>
            <a:pPr>
              <a:lnSpc>
                <a:spcPct val="100000"/>
              </a:lnSpc>
              <a:spcBef>
                <a:spcPct val="0"/>
              </a:spcBef>
              <a:buFont typeface="Symbol" pitchFamily="18" charset="2"/>
              <a:buChar char="-"/>
            </a:pPr>
            <a:r>
              <a:rPr lang="en-US" altLang="zh-CN">
                <a:solidFill>
                  <a:srgbClr val="800080"/>
                </a:solidFill>
                <a:ea typeface="楷体_GB2312" pitchFamily="49" charset="-122"/>
              </a:rPr>
              <a:t>  </a:t>
            </a:r>
            <a:r>
              <a:rPr lang="zh-CN" altLang="en-US">
                <a:solidFill>
                  <a:srgbClr val="800080"/>
                </a:solidFill>
                <a:ea typeface="楷体_GB2312" pitchFamily="49" charset="-122"/>
              </a:rPr>
              <a:t>借助于针对流图的数据流分析进行的优化</a:t>
            </a:r>
            <a:endParaRPr lang="zh-CN" altLang="en-US" sz="2400">
              <a:ea typeface="楷体_GB2312" pitchFamily="49" charset="-122"/>
            </a:endParaRPr>
          </a:p>
          <a:p>
            <a:pPr lvl="1">
              <a:lnSpc>
                <a:spcPct val="100000"/>
              </a:lnSpc>
              <a:spcBef>
                <a:spcPct val="0"/>
              </a:spcBef>
            </a:pPr>
            <a:endParaRPr kumimoji="0" lang="zh-CN" altLang="en-US" sz="1000">
              <a:solidFill>
                <a:srgbClr val="800080"/>
              </a:solidFill>
              <a:ea typeface="楷体_GB2312" pitchFamily="49" charset="-122"/>
            </a:endParaRPr>
          </a:p>
          <a:p>
            <a:pPr lvl="1">
              <a:lnSpc>
                <a:spcPct val="100000"/>
              </a:lnSpc>
              <a:spcBef>
                <a:spcPct val="0"/>
              </a:spcBef>
              <a:buFontTx/>
              <a:buChar char="•"/>
            </a:pPr>
            <a:r>
              <a:rPr lang="zh-CN" altLang="en-US" sz="2400">
                <a:solidFill>
                  <a:srgbClr val="800080"/>
                </a:solidFill>
                <a:ea typeface="楷体_GB2312" pitchFamily="49" charset="-122"/>
              </a:rPr>
              <a:t>   例</a:t>
            </a:r>
            <a:endParaRPr lang="zh-CN" altLang="en-US" sz="2400">
              <a:ea typeface="楷体_GB2312" pitchFamily="49" charset="-122"/>
            </a:endParaRPr>
          </a:p>
          <a:p>
            <a:pPr lvl="1">
              <a:lnSpc>
                <a:spcPct val="100000"/>
              </a:lnSpc>
              <a:spcBef>
                <a:spcPct val="0"/>
              </a:spcBef>
            </a:pPr>
            <a:endParaRPr lang="zh-CN" altLang="en-US" sz="1000">
              <a:ea typeface="楷体_GB2312" pitchFamily="49" charset="-122"/>
            </a:endParaRPr>
          </a:p>
          <a:p>
            <a:pPr eaLnBrk="0" hangingPunct="0">
              <a:lnSpc>
                <a:spcPct val="100000"/>
              </a:lnSpc>
              <a:spcBef>
                <a:spcPct val="0"/>
              </a:spcBef>
            </a:pPr>
            <a:r>
              <a:rPr lang="zh-CN" altLang="en-US" sz="2400">
                <a:solidFill>
                  <a:srgbClr val="800080"/>
                </a:solidFill>
                <a:ea typeface="楷体_GB2312" pitchFamily="49" charset="-122"/>
              </a:rPr>
              <a:t>         全局公共表达式删除</a:t>
            </a:r>
            <a:endParaRPr lang="zh-CN" altLang="en-US" sz="1000">
              <a:solidFill>
                <a:srgbClr val="800080"/>
              </a:solidFill>
              <a:ea typeface="楷体_GB2312" pitchFamily="49" charset="-122"/>
            </a:endParaRPr>
          </a:p>
          <a:p>
            <a:pPr lvl="1">
              <a:lnSpc>
                <a:spcPct val="100000"/>
              </a:lnSpc>
              <a:spcBef>
                <a:spcPct val="0"/>
              </a:spcBef>
            </a:pPr>
            <a:endParaRPr lang="zh-CN" altLang="en-US" sz="1000">
              <a:ea typeface="楷体_GB2312" pitchFamily="49" charset="-122"/>
            </a:endParaRPr>
          </a:p>
          <a:p>
            <a:pPr eaLnBrk="0" hangingPunct="0">
              <a:lnSpc>
                <a:spcPct val="100000"/>
              </a:lnSpc>
              <a:spcBef>
                <a:spcPct val="0"/>
              </a:spcBef>
            </a:pPr>
            <a:r>
              <a:rPr lang="zh-CN" altLang="en-US" sz="2400">
                <a:solidFill>
                  <a:srgbClr val="800080"/>
                </a:solidFill>
                <a:ea typeface="楷体_GB2312" pitchFamily="49" charset="-122"/>
              </a:rPr>
              <a:t>         全局死代码删除</a:t>
            </a:r>
            <a:r>
              <a:rPr lang="zh-CN" altLang="en-US" sz="2400">
                <a:ea typeface="楷体_GB2312" pitchFamily="49" charset="-122"/>
              </a:rPr>
              <a:t>（删除从流图入口不能到达的代码）</a:t>
            </a:r>
            <a:endParaRPr lang="zh-CN" altLang="en-US" sz="2400">
              <a:ea typeface="楷体_GB2312" pitchFamily="49" charset="-122"/>
            </a:endParaRPr>
          </a:p>
          <a:p>
            <a:pPr eaLnBrk="0" hangingPunct="0">
              <a:lnSpc>
                <a:spcPct val="100000"/>
              </a:lnSpc>
              <a:spcBef>
                <a:spcPct val="0"/>
              </a:spcBef>
            </a:pPr>
            <a:endParaRPr lang="zh-CN" altLang="en-US" sz="1000">
              <a:ea typeface="楷体_GB2312" pitchFamily="49" charset="-122"/>
            </a:endParaRPr>
          </a:p>
          <a:p>
            <a:pPr eaLnBrk="0" hangingPunct="0">
              <a:lnSpc>
                <a:spcPct val="100000"/>
              </a:lnSpc>
              <a:spcBef>
                <a:spcPct val="0"/>
              </a:spcBef>
            </a:pPr>
            <a:r>
              <a:rPr lang="zh-CN" altLang="en-US" sz="2400">
                <a:ea typeface="楷体_GB2312" pitchFamily="49" charset="-122"/>
              </a:rPr>
              <a:t>         </a:t>
            </a:r>
            <a:r>
              <a:rPr lang="en-US" altLang="zh-CN" sz="2400">
                <a:ea typeface="楷体_GB2312" pitchFamily="49" charset="-122"/>
              </a:rPr>
              <a:t>……</a:t>
            </a:r>
            <a:endParaRPr lang="en-US" altLang="zh-CN" sz="2400">
              <a:ea typeface="楷体_GB2312" pitchFamily="49" charset="-122"/>
            </a:endParaRPr>
          </a:p>
        </p:txBody>
      </p:sp>
      <p:sp>
        <p:nvSpPr>
          <p:cNvPr id="116752" name="Text Box 16">
            <a:hlinkClick r:id="rId1" action="ppaction://hlinksldjump"/>
          </p:cNvPr>
          <p:cNvSpPr txBox="1">
            <a:spLocks noChangeArrowheads="1"/>
          </p:cNvSpPr>
          <p:nvPr/>
        </p:nvSpPr>
        <p:spPr bwMode="auto">
          <a:xfrm>
            <a:off x="723900" y="1295400"/>
            <a:ext cx="7810500" cy="579438"/>
          </a:xfrm>
          <a:prstGeom prst="rect">
            <a:avLst/>
          </a:prstGeom>
          <a:noFill/>
          <a:ln w="9525">
            <a:noFill/>
            <a:miter lim="800000"/>
          </a:ln>
          <a:effectLst/>
        </p:spPr>
        <p:txBody>
          <a:bodyPr>
            <a:spAutoFit/>
          </a:bodyPr>
          <a:lstStyle/>
          <a:p>
            <a:pPr>
              <a:lnSpc>
                <a:spcPct val="100000"/>
              </a:lnSpc>
              <a:spcBef>
                <a:spcPct val="0"/>
              </a:spcBef>
              <a:buClr>
                <a:srgbClr val="800080"/>
              </a:buClr>
              <a:buFont typeface="Wingdings" charset="2"/>
              <a:buChar char="²"/>
            </a:pPr>
            <a:r>
              <a:rPr lang="en-US" altLang="zh-CN" sz="3200">
                <a:solidFill>
                  <a:srgbClr val="800080"/>
                </a:solidFill>
                <a:ea typeface="楷体_GB2312" pitchFamily="49" charset="-122"/>
              </a:rPr>
              <a:t>  </a:t>
            </a:r>
            <a:r>
              <a:rPr lang="zh-CN" altLang="en-US" sz="3200">
                <a:solidFill>
                  <a:srgbClr val="800080"/>
                </a:solidFill>
                <a:ea typeface="楷体_GB2312" pitchFamily="49" charset="-122"/>
              </a:rPr>
              <a:t>全局优化</a:t>
            </a:r>
            <a:r>
              <a:rPr lang="zh-CN" altLang="en-US">
                <a:ea typeface="楷体_GB2312" pitchFamily="49" charset="-122"/>
              </a:rPr>
              <a:t>（</a:t>
            </a:r>
            <a:r>
              <a:rPr lang="en-US" altLang="zh-CN" b="0" i="1">
                <a:ea typeface="楷体_GB2312" pitchFamily="49" charset="-122"/>
              </a:rPr>
              <a:t>global optimization</a:t>
            </a:r>
            <a:r>
              <a:rPr lang="zh-CN" altLang="en-US">
                <a:ea typeface="楷体_GB2312" pitchFamily="49" charset="-122"/>
              </a:rPr>
              <a:t>）</a:t>
            </a:r>
            <a:endParaRPr lang="zh-CN" altLang="en-US">
              <a:ea typeface="楷体_GB2312" pitchFamily="49" charset="-122"/>
            </a:endParaRPr>
          </a:p>
        </p:txBody>
      </p:sp>
    </p:spTree>
  </p:cSld>
  <p:clrMapOvr>
    <a:masterClrMapping/>
  </p:clrMapOvr>
  <p:transition spd="med">
    <p:wipe dir="r"/>
  </p:transition>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AutoShape 2">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17763" name="AutoShape 3">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17764" name="AutoShape 4">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17765" name="AutoShape 5">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17766" name="Rectangle 6"/>
          <p:cNvSpPr>
            <a:spLocks noChangeArrowheads="1"/>
          </p:cNvSpPr>
          <p:nvPr/>
        </p:nvSpPr>
        <p:spPr bwMode="auto">
          <a:xfrm>
            <a:off x="1524000" y="188913"/>
            <a:ext cx="3352800" cy="641350"/>
          </a:xfrm>
          <a:prstGeom prst="rect">
            <a:avLst/>
          </a:prstGeom>
          <a:noFill/>
          <a:ln w="9525" algn="ctr">
            <a:noFill/>
            <a:miter lim="800000"/>
          </a:ln>
          <a:effectLst/>
        </p:spPr>
        <p:txBody>
          <a:bodyPr>
            <a:spAutoFit/>
          </a:bodyPr>
          <a:lstStyle/>
          <a:p>
            <a:pPr>
              <a:lnSpc>
                <a:spcPct val="90000"/>
              </a:lnSpc>
              <a:spcBef>
                <a:spcPct val="0"/>
              </a:spcBef>
            </a:pPr>
            <a:r>
              <a:rPr lang="zh-CN" altLang="en-US" sz="4000">
                <a:solidFill>
                  <a:srgbClr val="800080"/>
                </a:solidFill>
                <a:ea typeface="华文行楷" pitchFamily="2" charset="-122"/>
              </a:rPr>
              <a:t>代码优化技术</a:t>
            </a:r>
            <a:endParaRPr lang="zh-CN" altLang="en-US" sz="4000">
              <a:solidFill>
                <a:srgbClr val="800080"/>
              </a:solidFill>
              <a:ea typeface="华文行楷" pitchFamily="2" charset="-122"/>
            </a:endParaRPr>
          </a:p>
        </p:txBody>
      </p:sp>
      <p:sp>
        <p:nvSpPr>
          <p:cNvPr id="117767" name="AutoShape 7">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17768" name="AutoShape 8">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17769" name="AutoShape 9">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17770" name="AutoShape 10">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17771" name="AutoShape 11">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17772" name="AutoShape 12">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17773" name="AutoShape 13">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17774" name="AutoShape 14">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17775" name="Rectangle 15"/>
          <p:cNvSpPr>
            <a:spLocks noChangeArrowheads="1"/>
          </p:cNvSpPr>
          <p:nvPr/>
        </p:nvSpPr>
        <p:spPr bwMode="auto">
          <a:xfrm>
            <a:off x="876300" y="1862138"/>
            <a:ext cx="8115300" cy="4202112"/>
          </a:xfrm>
          <a:prstGeom prst="rect">
            <a:avLst/>
          </a:prstGeom>
          <a:noFill/>
          <a:ln w="9525">
            <a:noFill/>
            <a:miter lim="800000"/>
          </a:ln>
          <a:effectLst/>
        </p:spPr>
        <p:txBody>
          <a:bodyPr>
            <a:spAutoFit/>
          </a:bodyPr>
          <a:lstStyle/>
          <a:p>
            <a:pPr>
              <a:lnSpc>
                <a:spcPct val="100000"/>
              </a:lnSpc>
              <a:spcBef>
                <a:spcPct val="0"/>
              </a:spcBef>
              <a:buFont typeface="Symbol" pitchFamily="18" charset="2"/>
              <a:buChar char="-"/>
            </a:pPr>
            <a:r>
              <a:rPr lang="en-US" altLang="zh-CN" dirty="0">
                <a:solidFill>
                  <a:srgbClr val="800080"/>
                </a:solidFill>
                <a:ea typeface="楷体_GB2312" pitchFamily="49" charset="-122"/>
              </a:rPr>
              <a:t>  </a:t>
            </a:r>
            <a:r>
              <a:rPr lang="zh-CN" altLang="en-US" dirty="0">
                <a:solidFill>
                  <a:srgbClr val="800080"/>
                </a:solidFill>
                <a:ea typeface="楷体_GB2312" pitchFamily="49" charset="-122"/>
              </a:rPr>
              <a:t>举例</a:t>
            </a:r>
            <a:r>
              <a:rPr lang="zh-CN" altLang="en-US" dirty="0">
                <a:ea typeface="楷体_GB2312" pitchFamily="49" charset="-122"/>
              </a:rPr>
              <a:t>（选讲</a:t>
            </a:r>
            <a:r>
              <a:rPr lang="zh-CN" altLang="en-GB" dirty="0">
                <a:ea typeface="楷体_GB2312" pitchFamily="49" charset="-122"/>
              </a:rPr>
              <a:t>）</a:t>
            </a:r>
            <a:endParaRPr lang="zh-CN" altLang="en-US" dirty="0">
              <a:ea typeface="楷体_GB2312" pitchFamily="49" charset="-122"/>
            </a:endParaRPr>
          </a:p>
          <a:p>
            <a:pPr lvl="1">
              <a:lnSpc>
                <a:spcPct val="100000"/>
              </a:lnSpc>
              <a:spcBef>
                <a:spcPct val="0"/>
              </a:spcBef>
            </a:pPr>
            <a:endParaRPr kumimoji="0" lang="zh-CN" altLang="en-US" sz="1000" dirty="0">
              <a:solidFill>
                <a:srgbClr val="800080"/>
              </a:solidFill>
              <a:ea typeface="楷体_GB2312" pitchFamily="49" charset="-122"/>
            </a:endParaRPr>
          </a:p>
          <a:p>
            <a:pPr lvl="1">
              <a:lnSpc>
                <a:spcPct val="100000"/>
              </a:lnSpc>
              <a:spcBef>
                <a:spcPct val="0"/>
              </a:spcBef>
              <a:buFontTx/>
              <a:buChar char="•"/>
            </a:pPr>
            <a:r>
              <a:rPr lang="zh-CN" altLang="en-US" sz="2400" dirty="0">
                <a:solidFill>
                  <a:srgbClr val="800080"/>
                </a:solidFill>
                <a:ea typeface="楷体_GB2312" pitchFamily="49" charset="-122"/>
              </a:rPr>
              <a:t>  代码外提</a:t>
            </a:r>
            <a:r>
              <a:rPr lang="zh-CN" altLang="en-US" sz="2400" dirty="0">
                <a:ea typeface="楷体_GB2312" pitchFamily="49" charset="-122"/>
              </a:rPr>
              <a:t>（</a:t>
            </a:r>
            <a:r>
              <a:rPr lang="en-US" altLang="zh-CN" sz="2400" b="0" i="1" dirty="0">
                <a:ea typeface="楷体_GB2312" pitchFamily="49" charset="-122"/>
              </a:rPr>
              <a:t>code motion</a:t>
            </a:r>
            <a:r>
              <a:rPr lang="zh-CN" altLang="en-US" sz="2400" dirty="0">
                <a:ea typeface="楷体_GB2312" pitchFamily="49" charset="-122"/>
              </a:rPr>
              <a:t>）</a:t>
            </a:r>
            <a:endParaRPr lang="zh-CN" altLang="en-US" sz="2400" dirty="0">
              <a:ea typeface="楷体_GB2312" pitchFamily="49" charset="-122"/>
            </a:endParaRPr>
          </a:p>
          <a:p>
            <a:pPr lvl="1">
              <a:lnSpc>
                <a:spcPct val="100000"/>
              </a:lnSpc>
              <a:spcBef>
                <a:spcPct val="0"/>
              </a:spcBef>
            </a:pPr>
            <a:endParaRPr lang="zh-CN" altLang="en-US" sz="1000" dirty="0">
              <a:ea typeface="楷体_GB2312" pitchFamily="49" charset="-122"/>
            </a:endParaRPr>
          </a:p>
          <a:p>
            <a:pPr lvl="1">
              <a:lnSpc>
                <a:spcPct val="100000"/>
              </a:lnSpc>
              <a:spcBef>
                <a:spcPct val="0"/>
              </a:spcBef>
            </a:pPr>
            <a:r>
              <a:rPr lang="zh-CN" altLang="en-US" sz="2400" dirty="0">
                <a:ea typeface="楷体_GB2312" pitchFamily="49" charset="-122"/>
              </a:rPr>
              <a:t>                </a:t>
            </a:r>
            <a:r>
              <a:rPr lang="en-US" altLang="zh-CN" sz="2400" b="0" dirty="0">
                <a:ea typeface="楷体_GB2312" pitchFamily="49" charset="-122"/>
              </a:rPr>
              <a:t>while </a:t>
            </a:r>
            <a:r>
              <a:rPr lang="zh-CN" altLang="en-US" sz="2400" b="0" dirty="0">
                <a:ea typeface="楷体_GB2312" pitchFamily="49" charset="-122"/>
              </a:rPr>
              <a:t>（</a:t>
            </a:r>
            <a:r>
              <a:rPr lang="en-US" altLang="zh-CN" sz="2400" b="0" dirty="0" err="1">
                <a:ea typeface="楷体_GB2312" pitchFamily="49" charset="-122"/>
              </a:rPr>
              <a:t>i</a:t>
            </a:r>
            <a:r>
              <a:rPr lang="en-US" altLang="zh-CN" sz="2400" b="0" dirty="0">
                <a:ea typeface="楷体_GB2312" pitchFamily="49" charset="-122"/>
              </a:rPr>
              <a:t>&lt; limit/2</a:t>
            </a:r>
            <a:r>
              <a:rPr lang="zh-CN" altLang="en-US" sz="2400" b="0" dirty="0">
                <a:ea typeface="楷体_GB2312" pitchFamily="49" charset="-122"/>
              </a:rPr>
              <a:t>）</a:t>
            </a:r>
            <a:r>
              <a:rPr lang="en-US" altLang="zh-CN" sz="2400" b="0" dirty="0">
                <a:ea typeface="楷体_GB2312" pitchFamily="49" charset="-122"/>
              </a:rPr>
              <a:t>{…} </a:t>
            </a:r>
            <a:endParaRPr lang="en-US" altLang="zh-CN" sz="2400" b="0" dirty="0">
              <a:ea typeface="楷体_GB2312" pitchFamily="49" charset="-122"/>
            </a:endParaRPr>
          </a:p>
          <a:p>
            <a:pPr lvl="1">
              <a:lnSpc>
                <a:spcPct val="100000"/>
              </a:lnSpc>
              <a:spcBef>
                <a:spcPct val="0"/>
              </a:spcBef>
            </a:pPr>
            <a:endParaRPr lang="en-US" altLang="zh-CN" sz="1000" b="0" dirty="0">
              <a:ea typeface="楷体_GB2312" pitchFamily="49" charset="-122"/>
            </a:endParaRPr>
          </a:p>
          <a:p>
            <a:pPr lvl="1">
              <a:lnSpc>
                <a:spcPct val="100000"/>
              </a:lnSpc>
              <a:spcBef>
                <a:spcPct val="0"/>
              </a:spcBef>
            </a:pPr>
            <a:r>
              <a:rPr lang="en-US" altLang="zh-CN" sz="2000" b="0" dirty="0">
                <a:ea typeface="楷体_GB2312" pitchFamily="49" charset="-122"/>
              </a:rPr>
              <a:t>    </a:t>
            </a:r>
            <a:r>
              <a:rPr lang="zh-CN" altLang="en-US" sz="2400" dirty="0">
                <a:ea typeface="楷体_GB2312" pitchFamily="49" charset="-122"/>
              </a:rPr>
              <a:t>等价于  </a:t>
            </a:r>
            <a:r>
              <a:rPr lang="en-US" altLang="zh-CN" sz="2400" b="0" dirty="0">
                <a:ea typeface="楷体_GB2312" pitchFamily="49" charset="-122"/>
              </a:rPr>
              <a:t>t:=limit/2;</a:t>
            </a:r>
            <a:endParaRPr lang="en-US" altLang="zh-CN" sz="2400" b="0" dirty="0">
              <a:ea typeface="楷体_GB2312" pitchFamily="49" charset="-122"/>
            </a:endParaRPr>
          </a:p>
          <a:p>
            <a:pPr lvl="1">
              <a:lnSpc>
                <a:spcPct val="100000"/>
              </a:lnSpc>
              <a:spcBef>
                <a:spcPct val="0"/>
              </a:spcBef>
            </a:pPr>
            <a:r>
              <a:rPr lang="en-US" altLang="zh-CN" sz="2400" b="0" dirty="0">
                <a:ea typeface="楷体_GB2312" pitchFamily="49" charset="-122"/>
              </a:rPr>
              <a:t>                while </a:t>
            </a:r>
            <a:r>
              <a:rPr lang="zh-CN" altLang="en-US" sz="2400" b="0" dirty="0">
                <a:ea typeface="楷体_GB2312" pitchFamily="49" charset="-122"/>
              </a:rPr>
              <a:t>（</a:t>
            </a:r>
            <a:r>
              <a:rPr lang="en-US" altLang="zh-CN" sz="2400" b="0" dirty="0" err="1">
                <a:ea typeface="楷体_GB2312" pitchFamily="49" charset="-122"/>
              </a:rPr>
              <a:t>i</a:t>
            </a:r>
            <a:r>
              <a:rPr lang="en-US" altLang="zh-CN" sz="2400" b="0" dirty="0">
                <a:ea typeface="楷体_GB2312" pitchFamily="49" charset="-122"/>
              </a:rPr>
              <a:t>&lt; t</a:t>
            </a:r>
            <a:r>
              <a:rPr lang="zh-CN" altLang="en-US" sz="2400" b="0" dirty="0">
                <a:ea typeface="楷体_GB2312" pitchFamily="49" charset="-122"/>
              </a:rPr>
              <a:t>）</a:t>
            </a:r>
            <a:r>
              <a:rPr lang="en-US" altLang="zh-CN" sz="2400" b="0" dirty="0">
                <a:ea typeface="楷体_GB2312" pitchFamily="49" charset="-122"/>
              </a:rPr>
              <a:t>{…} </a:t>
            </a:r>
            <a:endParaRPr lang="en-US" altLang="zh-CN" sz="2400" b="0" dirty="0">
              <a:ea typeface="楷体_GB2312" pitchFamily="49" charset="-122"/>
            </a:endParaRPr>
          </a:p>
          <a:p>
            <a:pPr lvl="1">
              <a:lnSpc>
                <a:spcPct val="100000"/>
              </a:lnSpc>
              <a:spcBef>
                <a:spcPct val="0"/>
              </a:spcBef>
            </a:pPr>
            <a:endParaRPr lang="en-US" altLang="zh-CN" sz="1000" b="0" dirty="0">
              <a:ea typeface="楷体_GB2312" pitchFamily="49" charset="-122"/>
            </a:endParaRPr>
          </a:p>
          <a:p>
            <a:pPr lvl="1">
              <a:lnSpc>
                <a:spcPct val="100000"/>
              </a:lnSpc>
              <a:spcBef>
                <a:spcPct val="0"/>
              </a:spcBef>
              <a:buFontTx/>
              <a:buChar char="•"/>
            </a:pPr>
            <a:r>
              <a:rPr lang="en-US" altLang="zh-CN" sz="2400" dirty="0">
                <a:solidFill>
                  <a:srgbClr val="800080"/>
                </a:solidFill>
                <a:ea typeface="楷体_GB2312" pitchFamily="49" charset="-122"/>
              </a:rPr>
              <a:t>  </a:t>
            </a:r>
            <a:r>
              <a:rPr lang="zh-CN" altLang="en-US" sz="2400" dirty="0">
                <a:solidFill>
                  <a:srgbClr val="800080"/>
                </a:solidFill>
                <a:ea typeface="楷体_GB2312" pitchFamily="49" charset="-122"/>
              </a:rPr>
              <a:t>循环不变量</a:t>
            </a:r>
            <a:r>
              <a:rPr lang="zh-CN" altLang="en-US" sz="2400" dirty="0">
                <a:ea typeface="楷体_GB2312" pitchFamily="49" charset="-122"/>
              </a:rPr>
              <a:t>（</a:t>
            </a:r>
            <a:r>
              <a:rPr lang="en-US" altLang="zh-CN" sz="2400" b="0" i="1" dirty="0">
                <a:ea typeface="楷体_GB2312" pitchFamily="49" charset="-122"/>
              </a:rPr>
              <a:t>loop-invariant</a:t>
            </a:r>
            <a:r>
              <a:rPr lang="zh-CN" altLang="en-US" sz="2400" dirty="0">
                <a:ea typeface="楷体_GB2312" pitchFamily="49" charset="-122"/>
              </a:rPr>
              <a:t>）代码可以外提</a:t>
            </a:r>
            <a:endParaRPr lang="zh-CN" altLang="en-US" sz="2400" dirty="0">
              <a:ea typeface="楷体_GB2312" pitchFamily="49" charset="-122"/>
            </a:endParaRPr>
          </a:p>
          <a:p>
            <a:pPr lvl="1">
              <a:lnSpc>
                <a:spcPct val="100000"/>
              </a:lnSpc>
              <a:spcBef>
                <a:spcPct val="0"/>
              </a:spcBef>
            </a:pPr>
            <a:endParaRPr lang="zh-CN" altLang="en-US" sz="1000" dirty="0">
              <a:ea typeface="楷体_GB2312" pitchFamily="49" charset="-122"/>
            </a:endParaRPr>
          </a:p>
          <a:p>
            <a:pPr lvl="1">
              <a:lnSpc>
                <a:spcPct val="100000"/>
              </a:lnSpc>
              <a:spcBef>
                <a:spcPct val="0"/>
              </a:spcBef>
            </a:pPr>
            <a:r>
              <a:rPr lang="zh-CN" altLang="en-US" sz="2400" dirty="0">
                <a:ea typeface="楷体_GB2312" pitchFamily="49" charset="-122"/>
              </a:rPr>
              <a:t>   借助于 </a:t>
            </a:r>
            <a:r>
              <a:rPr lang="en-US" altLang="zh-CN" sz="2400" b="0" dirty="0">
                <a:ea typeface="楷体_GB2312" pitchFamily="49" charset="-122"/>
              </a:rPr>
              <a:t>UD </a:t>
            </a:r>
            <a:r>
              <a:rPr lang="zh-CN" altLang="en-US" sz="2400" dirty="0">
                <a:ea typeface="楷体_GB2312" pitchFamily="49" charset="-122"/>
              </a:rPr>
              <a:t>链可以查找循环不变量，如对于循环内部</a:t>
            </a:r>
            <a:endParaRPr lang="zh-CN" altLang="en-US" sz="2400" dirty="0">
              <a:ea typeface="楷体_GB2312" pitchFamily="49" charset="-122"/>
            </a:endParaRPr>
          </a:p>
          <a:p>
            <a:pPr lvl="1">
              <a:lnSpc>
                <a:spcPct val="100000"/>
              </a:lnSpc>
              <a:spcBef>
                <a:spcPct val="0"/>
              </a:spcBef>
            </a:pPr>
            <a:r>
              <a:rPr lang="zh-CN" altLang="en-US" sz="2400" dirty="0">
                <a:ea typeface="楷体_GB2312" pitchFamily="49" charset="-122"/>
              </a:rPr>
              <a:t>   的语句 </a:t>
            </a:r>
            <a:r>
              <a:rPr lang="en-US" altLang="zh-CN" sz="2400" b="0" dirty="0">
                <a:ea typeface="楷体_GB2312" pitchFamily="49" charset="-122"/>
              </a:rPr>
              <a:t>x:=</a:t>
            </a:r>
            <a:r>
              <a:rPr lang="en-US" altLang="zh-CN" sz="2400" b="0" dirty="0" err="1">
                <a:ea typeface="楷体_GB2312" pitchFamily="49" charset="-122"/>
              </a:rPr>
              <a:t>y+z</a:t>
            </a:r>
            <a:r>
              <a:rPr lang="zh-CN" altLang="en-US" sz="2400" b="0" dirty="0">
                <a:ea typeface="楷体_GB2312" pitchFamily="49" charset="-122"/>
              </a:rPr>
              <a:t>，</a:t>
            </a:r>
            <a:r>
              <a:rPr lang="zh-CN" altLang="en-US" sz="2400" dirty="0">
                <a:ea typeface="楷体_GB2312" pitchFamily="49" charset="-122"/>
              </a:rPr>
              <a:t>若 </a:t>
            </a:r>
            <a:r>
              <a:rPr lang="en-US" altLang="zh-CN" sz="2400" b="0" dirty="0">
                <a:ea typeface="楷体_GB2312" pitchFamily="49" charset="-122"/>
              </a:rPr>
              <a:t>y </a:t>
            </a:r>
            <a:r>
              <a:rPr lang="zh-CN" altLang="en-US" sz="2400" dirty="0">
                <a:ea typeface="楷体_GB2312" pitchFamily="49" charset="-122"/>
              </a:rPr>
              <a:t>和 </a:t>
            </a:r>
            <a:r>
              <a:rPr lang="en-US" altLang="zh-CN" sz="2400" b="0" dirty="0">
                <a:ea typeface="楷体_GB2312" pitchFamily="49" charset="-122"/>
              </a:rPr>
              <a:t>z </a:t>
            </a:r>
            <a:r>
              <a:rPr lang="zh-CN" altLang="en-US" sz="2400" dirty="0">
                <a:ea typeface="楷体_GB2312" pitchFamily="49" charset="-122"/>
              </a:rPr>
              <a:t>的定值点都在循环外</a:t>
            </a:r>
            <a:r>
              <a:rPr lang="zh-CN" altLang="en-US" sz="2400" b="0" dirty="0">
                <a:ea typeface="楷体_GB2312" pitchFamily="49" charset="-122"/>
              </a:rPr>
              <a:t> ，</a:t>
            </a:r>
            <a:r>
              <a:rPr lang="zh-CN" altLang="en-US" sz="2400" dirty="0">
                <a:ea typeface="楷体_GB2312" pitchFamily="49" charset="-122"/>
              </a:rPr>
              <a:t>则</a:t>
            </a:r>
            <a:r>
              <a:rPr lang="zh-CN" altLang="en-US" sz="2400" b="0" dirty="0">
                <a:ea typeface="楷体_GB2312" pitchFamily="49" charset="-122"/>
              </a:rPr>
              <a:t> </a:t>
            </a:r>
            <a:endParaRPr lang="zh-CN" altLang="en-US" sz="2400" b="0" dirty="0">
              <a:ea typeface="楷体_GB2312" pitchFamily="49" charset="-122"/>
            </a:endParaRPr>
          </a:p>
          <a:p>
            <a:pPr lvl="1">
              <a:lnSpc>
                <a:spcPct val="100000"/>
              </a:lnSpc>
              <a:spcBef>
                <a:spcPct val="0"/>
              </a:spcBef>
            </a:pPr>
            <a:r>
              <a:rPr lang="zh-CN" altLang="en-US" sz="2400" b="0" dirty="0">
                <a:ea typeface="楷体_GB2312" pitchFamily="49" charset="-122"/>
              </a:rPr>
              <a:t>    </a:t>
            </a:r>
            <a:r>
              <a:rPr lang="en-US" altLang="zh-CN" sz="2400" b="0" dirty="0">
                <a:ea typeface="楷体_GB2312" pitchFamily="49" charset="-122"/>
              </a:rPr>
              <a:t>x:=</a:t>
            </a:r>
            <a:r>
              <a:rPr lang="en-US" altLang="zh-CN" sz="2400" b="0" dirty="0" err="1">
                <a:ea typeface="楷体_GB2312" pitchFamily="49" charset="-122"/>
              </a:rPr>
              <a:t>y+z</a:t>
            </a:r>
            <a:r>
              <a:rPr lang="en-US" altLang="zh-CN" sz="2400" b="0" dirty="0">
                <a:ea typeface="楷体_GB2312" pitchFamily="49" charset="-122"/>
              </a:rPr>
              <a:t> </a:t>
            </a:r>
            <a:r>
              <a:rPr lang="zh-CN" altLang="en-US" sz="2400" dirty="0">
                <a:ea typeface="楷体_GB2312" pitchFamily="49" charset="-122"/>
              </a:rPr>
              <a:t>为循环不变量</a:t>
            </a:r>
            <a:endParaRPr lang="zh-CN" altLang="en-US" sz="2400" dirty="0">
              <a:ea typeface="楷体_GB2312" pitchFamily="49" charset="-122"/>
            </a:endParaRPr>
          </a:p>
        </p:txBody>
      </p:sp>
      <p:sp>
        <p:nvSpPr>
          <p:cNvPr id="117776" name="Text Box 16">
            <a:hlinkClick r:id="rId1" action="ppaction://hlinksldjump"/>
          </p:cNvPr>
          <p:cNvSpPr txBox="1">
            <a:spLocks noChangeArrowheads="1"/>
          </p:cNvSpPr>
          <p:nvPr/>
        </p:nvSpPr>
        <p:spPr bwMode="auto">
          <a:xfrm>
            <a:off x="723900" y="1173163"/>
            <a:ext cx="6934200" cy="579437"/>
          </a:xfrm>
          <a:prstGeom prst="rect">
            <a:avLst/>
          </a:prstGeom>
          <a:noFill/>
          <a:ln w="9525">
            <a:noFill/>
            <a:miter lim="800000"/>
          </a:ln>
          <a:effectLst/>
        </p:spPr>
        <p:txBody>
          <a:bodyPr>
            <a:spAutoFit/>
          </a:bodyPr>
          <a:lstStyle/>
          <a:p>
            <a:pPr>
              <a:lnSpc>
                <a:spcPct val="100000"/>
              </a:lnSpc>
              <a:spcBef>
                <a:spcPct val="0"/>
              </a:spcBef>
              <a:buClr>
                <a:srgbClr val="800080"/>
              </a:buClr>
              <a:buFont typeface="Wingdings" charset="2"/>
              <a:buChar char="²"/>
            </a:pPr>
            <a:r>
              <a:rPr lang="en-US" altLang="zh-CN" sz="3200">
                <a:solidFill>
                  <a:srgbClr val="800080"/>
                </a:solidFill>
                <a:ea typeface="楷体_GB2312" pitchFamily="49" charset="-122"/>
              </a:rPr>
              <a:t>  </a:t>
            </a:r>
            <a:r>
              <a:rPr lang="zh-CN" altLang="en-US" sz="3200">
                <a:solidFill>
                  <a:srgbClr val="800080"/>
                </a:solidFill>
                <a:ea typeface="楷体_GB2312" pitchFamily="49" charset="-122"/>
              </a:rPr>
              <a:t>循环优化</a:t>
            </a:r>
            <a:r>
              <a:rPr lang="zh-CN" altLang="en-US">
                <a:ea typeface="楷体_GB2312" pitchFamily="49" charset="-122"/>
              </a:rPr>
              <a:t>（</a:t>
            </a:r>
            <a:r>
              <a:rPr lang="en-US" altLang="zh-CN" b="0" i="1">
                <a:ea typeface="楷体_GB2312" pitchFamily="49" charset="-122"/>
              </a:rPr>
              <a:t>loop optimization</a:t>
            </a:r>
            <a:r>
              <a:rPr lang="zh-CN" altLang="en-US">
                <a:ea typeface="楷体_GB2312" pitchFamily="49" charset="-122"/>
              </a:rPr>
              <a:t>）</a:t>
            </a:r>
            <a:endParaRPr lang="zh-CN" altLang="en-US">
              <a:ea typeface="楷体_GB2312" pitchFamily="49" charset="-122"/>
            </a:endParaRPr>
          </a:p>
        </p:txBody>
      </p:sp>
    </p:spTree>
  </p:cSld>
  <p:clrMapOvr>
    <a:masterClrMapping/>
  </p:clrMapOvr>
  <p:transition spd="med">
    <p:wipe dir="r"/>
  </p:transition>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AutoShape 2">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18787" name="AutoShape 3">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18788" name="AutoShape 4">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18789" name="AutoShape 5">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18790" name="Rectangle 6"/>
          <p:cNvSpPr>
            <a:spLocks noChangeArrowheads="1"/>
          </p:cNvSpPr>
          <p:nvPr/>
        </p:nvSpPr>
        <p:spPr bwMode="auto">
          <a:xfrm>
            <a:off x="1524000" y="188913"/>
            <a:ext cx="3352800" cy="641350"/>
          </a:xfrm>
          <a:prstGeom prst="rect">
            <a:avLst/>
          </a:prstGeom>
          <a:noFill/>
          <a:ln w="9525" algn="ctr">
            <a:noFill/>
            <a:miter lim="800000"/>
          </a:ln>
          <a:effectLst/>
        </p:spPr>
        <p:txBody>
          <a:bodyPr>
            <a:spAutoFit/>
          </a:bodyPr>
          <a:lstStyle/>
          <a:p>
            <a:pPr>
              <a:lnSpc>
                <a:spcPct val="90000"/>
              </a:lnSpc>
              <a:spcBef>
                <a:spcPct val="0"/>
              </a:spcBef>
            </a:pPr>
            <a:r>
              <a:rPr lang="zh-CN" altLang="en-US" sz="4000">
                <a:solidFill>
                  <a:srgbClr val="800080"/>
                </a:solidFill>
                <a:ea typeface="华文行楷" pitchFamily="2" charset="-122"/>
              </a:rPr>
              <a:t>代码优化技术</a:t>
            </a:r>
            <a:endParaRPr lang="zh-CN" altLang="en-US" sz="4000">
              <a:solidFill>
                <a:srgbClr val="800080"/>
              </a:solidFill>
              <a:ea typeface="华文行楷" pitchFamily="2" charset="-122"/>
            </a:endParaRPr>
          </a:p>
        </p:txBody>
      </p:sp>
      <p:sp>
        <p:nvSpPr>
          <p:cNvPr id="118791" name="AutoShape 7">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18792" name="AutoShape 8">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18793" name="AutoShape 9">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18794" name="AutoShape 10">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18795" name="AutoShape 11">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18796" name="AutoShape 12">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18797" name="AutoShape 13">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18798" name="AutoShape 14">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18799" name="Rectangle 15"/>
          <p:cNvSpPr>
            <a:spLocks noChangeArrowheads="1"/>
          </p:cNvSpPr>
          <p:nvPr/>
        </p:nvSpPr>
        <p:spPr bwMode="auto">
          <a:xfrm>
            <a:off x="914400" y="1862138"/>
            <a:ext cx="8115300" cy="4431983"/>
          </a:xfrm>
          <a:prstGeom prst="rect">
            <a:avLst/>
          </a:prstGeom>
          <a:noFill/>
          <a:ln w="9525">
            <a:noFill/>
            <a:miter lim="800000"/>
          </a:ln>
          <a:effectLst/>
        </p:spPr>
        <p:txBody>
          <a:bodyPr>
            <a:spAutoFit/>
          </a:bodyPr>
          <a:lstStyle/>
          <a:p>
            <a:pPr>
              <a:lnSpc>
                <a:spcPct val="100000"/>
              </a:lnSpc>
              <a:spcBef>
                <a:spcPct val="0"/>
              </a:spcBef>
              <a:buFont typeface="Symbol" pitchFamily="18" charset="2"/>
              <a:buChar char="-"/>
            </a:pPr>
            <a:r>
              <a:rPr lang="en-US" altLang="zh-CN" dirty="0">
                <a:solidFill>
                  <a:srgbClr val="800080"/>
                </a:solidFill>
                <a:ea typeface="楷体_GB2312" pitchFamily="49" charset="-122"/>
              </a:rPr>
              <a:t>  </a:t>
            </a:r>
            <a:r>
              <a:rPr lang="zh-CN" altLang="en-US" dirty="0">
                <a:solidFill>
                  <a:srgbClr val="800080"/>
                </a:solidFill>
                <a:ea typeface="楷体_GB2312" pitchFamily="49" charset="-122"/>
              </a:rPr>
              <a:t>举例</a:t>
            </a:r>
            <a:r>
              <a:rPr lang="zh-CN" altLang="en-US" dirty="0">
                <a:ea typeface="楷体_GB2312" pitchFamily="49" charset="-122"/>
              </a:rPr>
              <a:t>（选讲</a:t>
            </a:r>
            <a:r>
              <a:rPr lang="zh-CN" altLang="en-GB" dirty="0">
                <a:ea typeface="楷体_GB2312" pitchFamily="49" charset="-122"/>
              </a:rPr>
              <a:t>）</a:t>
            </a:r>
            <a:endParaRPr lang="zh-CN" altLang="en-US" dirty="0">
              <a:ea typeface="楷体_GB2312" pitchFamily="49" charset="-122"/>
            </a:endParaRPr>
          </a:p>
          <a:p>
            <a:pPr lvl="1">
              <a:lnSpc>
                <a:spcPct val="100000"/>
              </a:lnSpc>
              <a:spcBef>
                <a:spcPct val="0"/>
              </a:spcBef>
            </a:pPr>
            <a:endParaRPr kumimoji="0" lang="zh-CN" altLang="en-US" sz="1000" dirty="0">
              <a:solidFill>
                <a:srgbClr val="800080"/>
              </a:solidFill>
              <a:ea typeface="楷体_GB2312" pitchFamily="49" charset="-122"/>
            </a:endParaRPr>
          </a:p>
          <a:p>
            <a:pPr lvl="1">
              <a:lnSpc>
                <a:spcPct val="100000"/>
              </a:lnSpc>
              <a:spcBef>
                <a:spcPct val="0"/>
              </a:spcBef>
              <a:buFontTx/>
              <a:buChar char="•"/>
            </a:pPr>
            <a:r>
              <a:rPr lang="zh-CN" altLang="en-US" sz="2400" dirty="0">
                <a:solidFill>
                  <a:srgbClr val="800080"/>
                </a:solidFill>
                <a:ea typeface="楷体_GB2312" pitchFamily="49" charset="-122"/>
              </a:rPr>
              <a:t>  循环不变量代码外提</a:t>
            </a:r>
            <a:endParaRPr lang="zh-CN" altLang="en-US" sz="2400" dirty="0">
              <a:solidFill>
                <a:srgbClr val="800080"/>
              </a:solidFill>
              <a:ea typeface="楷体_GB2312" pitchFamily="49" charset="-122"/>
            </a:endParaRPr>
          </a:p>
          <a:p>
            <a:pPr lvl="1">
              <a:lnSpc>
                <a:spcPct val="100000"/>
              </a:lnSpc>
              <a:spcBef>
                <a:spcPct val="0"/>
              </a:spcBef>
            </a:pPr>
            <a:endParaRPr lang="zh-CN" altLang="en-US" sz="1000" dirty="0">
              <a:ea typeface="楷体_GB2312" pitchFamily="49" charset="-122"/>
            </a:endParaRPr>
          </a:p>
          <a:p>
            <a:pPr lvl="1">
              <a:lnSpc>
                <a:spcPct val="100000"/>
              </a:lnSpc>
              <a:spcBef>
                <a:spcPct val="0"/>
              </a:spcBef>
            </a:pPr>
            <a:r>
              <a:rPr lang="zh-CN" altLang="en-US" sz="2400" dirty="0">
                <a:ea typeface="楷体_GB2312" pitchFamily="49" charset="-122"/>
              </a:rPr>
              <a:t>   循环不变量代码 </a:t>
            </a:r>
            <a:r>
              <a:rPr lang="en-US" altLang="zh-CN" sz="2400" b="0" dirty="0">
                <a:ea typeface="楷体_GB2312" pitchFamily="49" charset="-122"/>
              </a:rPr>
              <a:t>x:=</a:t>
            </a:r>
            <a:r>
              <a:rPr lang="en-US" altLang="zh-CN" sz="2400" b="0" dirty="0" err="1">
                <a:ea typeface="楷体_GB2312" pitchFamily="49" charset="-122"/>
              </a:rPr>
              <a:t>y+z</a:t>
            </a:r>
            <a:r>
              <a:rPr lang="en-US" altLang="zh-CN" sz="2400" b="0" dirty="0">
                <a:ea typeface="楷体_GB2312" pitchFamily="49" charset="-122"/>
              </a:rPr>
              <a:t> </a:t>
            </a:r>
            <a:r>
              <a:rPr lang="zh-CN" altLang="en-US" sz="2400" dirty="0">
                <a:ea typeface="楷体_GB2312" pitchFamily="49" charset="-122"/>
              </a:rPr>
              <a:t>可以外提的一个充分条件：</a:t>
            </a:r>
            <a:endParaRPr lang="zh-CN" altLang="en-US" sz="2400" dirty="0">
              <a:ea typeface="楷体_GB2312" pitchFamily="49" charset="-122"/>
            </a:endParaRPr>
          </a:p>
          <a:p>
            <a:pPr lvl="1">
              <a:lnSpc>
                <a:spcPct val="100000"/>
              </a:lnSpc>
              <a:spcBef>
                <a:spcPct val="0"/>
              </a:spcBef>
            </a:pPr>
            <a:endParaRPr lang="zh-CN" altLang="en-US" sz="1000" dirty="0">
              <a:ea typeface="楷体_GB2312" pitchFamily="49" charset="-122"/>
            </a:endParaRPr>
          </a:p>
          <a:p>
            <a:pPr lvl="1">
              <a:lnSpc>
                <a:spcPct val="100000"/>
              </a:lnSpc>
              <a:spcBef>
                <a:spcPct val="0"/>
              </a:spcBef>
            </a:pPr>
            <a:r>
              <a:rPr lang="zh-CN" altLang="en-US" sz="2000" dirty="0">
                <a:latin typeface="宋体" charset="-122"/>
                <a:ea typeface="楷体_GB2312" pitchFamily="49" charset="-122"/>
              </a:rPr>
              <a:t>  </a:t>
            </a:r>
            <a:r>
              <a:rPr lang="en-US" altLang="zh-CN" sz="2000" dirty="0">
                <a:latin typeface="宋体" charset="-122"/>
                <a:ea typeface="楷体_GB2312" pitchFamily="49" charset="-122"/>
              </a:rPr>
              <a:t>1) </a:t>
            </a:r>
            <a:r>
              <a:rPr lang="zh-CN" altLang="en-US" sz="2000" dirty="0" smtClean="0">
                <a:latin typeface="宋体" charset="-122"/>
                <a:ea typeface="楷体_GB2312" pitchFamily="49" charset="-122"/>
              </a:rPr>
              <a:t>所在</a:t>
            </a:r>
            <a:r>
              <a:rPr lang="zh-CN" altLang="en-US" sz="2000" dirty="0">
                <a:latin typeface="宋体" charset="-122"/>
                <a:ea typeface="楷体_GB2312" pitchFamily="49" charset="-122"/>
              </a:rPr>
              <a:t>结点是循环的所有出口结点的支配结点</a:t>
            </a:r>
            <a:endParaRPr lang="zh-CN" altLang="en-US" sz="2000" dirty="0">
              <a:latin typeface="宋体" charset="-122"/>
              <a:ea typeface="楷体_GB2312" pitchFamily="49" charset="-122"/>
            </a:endParaRPr>
          </a:p>
          <a:p>
            <a:pPr lvl="1">
              <a:lnSpc>
                <a:spcPct val="100000"/>
              </a:lnSpc>
              <a:spcBef>
                <a:spcPct val="0"/>
              </a:spcBef>
            </a:pPr>
            <a:r>
              <a:rPr lang="zh-CN" altLang="en-US" sz="2000" dirty="0">
                <a:latin typeface="宋体" charset="-122"/>
                <a:ea typeface="楷体_GB2312" pitchFamily="49" charset="-122"/>
              </a:rPr>
              <a:t>  </a:t>
            </a:r>
            <a:r>
              <a:rPr lang="en-US" altLang="zh-CN" sz="2000" dirty="0">
                <a:latin typeface="宋体" charset="-122"/>
                <a:ea typeface="楷体_GB2312" pitchFamily="49" charset="-122"/>
              </a:rPr>
              <a:t>2) </a:t>
            </a:r>
            <a:r>
              <a:rPr lang="zh-CN" altLang="en-US" sz="2000" dirty="0" smtClean="0">
                <a:latin typeface="宋体" charset="-122"/>
                <a:ea typeface="楷体_GB2312" pitchFamily="49" charset="-122"/>
              </a:rPr>
              <a:t>循环</a:t>
            </a:r>
            <a:r>
              <a:rPr lang="zh-CN" altLang="en-US" sz="2000" dirty="0">
                <a:latin typeface="宋体" charset="-122"/>
                <a:ea typeface="楷体_GB2312" pitchFamily="49" charset="-122"/>
              </a:rPr>
              <a:t>中其它地方不再有 </a:t>
            </a:r>
            <a:r>
              <a:rPr lang="en-US" altLang="zh-CN" sz="2400" b="0" dirty="0">
                <a:ea typeface="楷体_GB2312" pitchFamily="49" charset="-122"/>
              </a:rPr>
              <a:t>x </a:t>
            </a:r>
            <a:r>
              <a:rPr lang="zh-CN" altLang="en-US" sz="2000" dirty="0">
                <a:latin typeface="宋体" charset="-122"/>
                <a:ea typeface="楷体_GB2312" pitchFamily="49" charset="-122"/>
              </a:rPr>
              <a:t>的定值点</a:t>
            </a:r>
            <a:endParaRPr lang="zh-CN" altLang="en-US" sz="2000" dirty="0">
              <a:latin typeface="宋体" charset="-122"/>
              <a:ea typeface="楷体_GB2312" pitchFamily="49" charset="-122"/>
            </a:endParaRPr>
          </a:p>
          <a:p>
            <a:pPr lvl="1">
              <a:lnSpc>
                <a:spcPct val="100000"/>
              </a:lnSpc>
              <a:spcBef>
                <a:spcPct val="0"/>
              </a:spcBef>
            </a:pPr>
            <a:r>
              <a:rPr lang="zh-CN" altLang="en-US" sz="2000" dirty="0">
                <a:latin typeface="宋体" charset="-122"/>
                <a:ea typeface="楷体_GB2312" pitchFamily="49" charset="-122"/>
              </a:rPr>
              <a:t>  </a:t>
            </a:r>
            <a:r>
              <a:rPr lang="en-US" altLang="zh-CN" sz="2000" dirty="0">
                <a:latin typeface="宋体" charset="-122"/>
                <a:ea typeface="楷体_GB2312" pitchFamily="49" charset="-122"/>
              </a:rPr>
              <a:t>3</a:t>
            </a:r>
            <a:r>
              <a:rPr lang="en-US" altLang="zh-CN" sz="2000">
                <a:latin typeface="宋体" charset="-122"/>
                <a:ea typeface="楷体_GB2312" pitchFamily="49" charset="-122"/>
              </a:rPr>
              <a:t>) </a:t>
            </a:r>
            <a:r>
              <a:rPr lang="zh-CN" altLang="en-US" sz="2000" smtClean="0">
                <a:latin typeface="宋体" charset="-122"/>
                <a:ea typeface="楷体_GB2312" pitchFamily="49" charset="-122"/>
              </a:rPr>
              <a:t>循环</a:t>
            </a:r>
            <a:r>
              <a:rPr lang="zh-CN" altLang="en-US" sz="2000" dirty="0">
                <a:latin typeface="宋体" charset="-122"/>
                <a:ea typeface="楷体_GB2312" pitchFamily="49" charset="-122"/>
              </a:rPr>
              <a:t>中 </a:t>
            </a:r>
            <a:r>
              <a:rPr lang="en-US" altLang="zh-CN" sz="2000" b="0" dirty="0">
                <a:ea typeface="楷体_GB2312" pitchFamily="49" charset="-122"/>
              </a:rPr>
              <a:t>x</a:t>
            </a:r>
            <a:r>
              <a:rPr lang="en-US" altLang="zh-CN" sz="2400" b="0" dirty="0">
                <a:ea typeface="楷体_GB2312" pitchFamily="49" charset="-122"/>
              </a:rPr>
              <a:t> </a:t>
            </a:r>
            <a:r>
              <a:rPr lang="zh-CN" altLang="en-US" sz="2000" dirty="0">
                <a:latin typeface="宋体" charset="-122"/>
                <a:ea typeface="楷体_GB2312" pitchFamily="49" charset="-122"/>
              </a:rPr>
              <a:t>的所有引用点都是且仅是这个定值所能达到</a:t>
            </a:r>
            <a:r>
              <a:rPr lang="zh-CN" altLang="en-US" sz="2000" dirty="0" smtClean="0">
                <a:latin typeface="宋体" charset="-122"/>
                <a:ea typeface="楷体_GB2312" pitchFamily="49" charset="-122"/>
              </a:rPr>
              <a:t>的</a:t>
            </a:r>
            <a:endParaRPr lang="en-US" altLang="zh-CN" sz="2000" dirty="0" smtClean="0">
              <a:latin typeface="宋体" charset="-122"/>
              <a:ea typeface="楷体_GB2312" pitchFamily="49" charset="-122"/>
            </a:endParaRPr>
          </a:p>
          <a:p>
            <a:pPr lvl="1">
              <a:lnSpc>
                <a:spcPct val="100000"/>
              </a:lnSpc>
              <a:spcBef>
                <a:spcPct val="0"/>
              </a:spcBef>
            </a:pPr>
            <a:r>
              <a:rPr lang="en-US" altLang="zh-CN" sz="2000" dirty="0" smtClean="0">
                <a:latin typeface="宋体" charset="-122"/>
                <a:ea typeface="楷体_GB2312" pitchFamily="49" charset="-122"/>
              </a:rPr>
              <a:t>  4) </a:t>
            </a:r>
            <a:r>
              <a:rPr lang="zh-CN" altLang="en-US" sz="2000" dirty="0" smtClean="0">
                <a:latin typeface="宋体" charset="-122"/>
                <a:ea typeface="楷体_GB2312" pitchFamily="49" charset="-122"/>
              </a:rPr>
              <a:t>若</a:t>
            </a:r>
            <a:r>
              <a:rPr lang="en-US" altLang="zh-CN" sz="2000" b="0" dirty="0" smtClean="0">
                <a:ea typeface="楷体_GB2312" pitchFamily="49" charset="-122"/>
              </a:rPr>
              <a:t>y</a:t>
            </a:r>
            <a:r>
              <a:rPr lang="zh-CN" altLang="en-US" sz="2000" dirty="0" smtClean="0">
                <a:latin typeface="宋体" charset="-122"/>
                <a:ea typeface="楷体_GB2312" pitchFamily="49" charset="-122"/>
              </a:rPr>
              <a:t>或</a:t>
            </a:r>
            <a:r>
              <a:rPr lang="en-US" altLang="zh-CN" sz="2000" b="0" dirty="0" smtClean="0">
                <a:ea typeface="楷体_GB2312" pitchFamily="49" charset="-122"/>
              </a:rPr>
              <a:t>z</a:t>
            </a:r>
            <a:r>
              <a:rPr lang="zh-CN" altLang="zh-CN" sz="2000" dirty="0" smtClean="0">
                <a:latin typeface="宋体" charset="-122"/>
                <a:ea typeface="楷体_GB2312" pitchFamily="49" charset="-122"/>
              </a:rPr>
              <a:t>是在</a:t>
            </a:r>
            <a:r>
              <a:rPr lang="zh-CN" altLang="en-US" sz="2000" dirty="0" smtClean="0">
                <a:latin typeface="宋体" charset="-122"/>
                <a:ea typeface="楷体_GB2312" pitchFamily="49" charset="-122"/>
              </a:rPr>
              <a:t>循环</a:t>
            </a:r>
            <a:r>
              <a:rPr lang="zh-CN" altLang="zh-CN" sz="2000" dirty="0" smtClean="0">
                <a:latin typeface="宋体" charset="-122"/>
                <a:ea typeface="楷体_GB2312" pitchFamily="49" charset="-122"/>
              </a:rPr>
              <a:t>中定值的，则只有当这些定值</a:t>
            </a:r>
            <a:r>
              <a:rPr lang="zh-CN" altLang="en-US" sz="2000" dirty="0" smtClean="0">
                <a:latin typeface="宋体" charset="-122"/>
                <a:ea typeface="楷体_GB2312" pitchFamily="49" charset="-122"/>
              </a:rPr>
              <a:t>点的语句（一</a:t>
            </a:r>
            <a:endParaRPr lang="en-US" altLang="zh-CN" sz="2000" dirty="0" smtClean="0">
              <a:latin typeface="宋体" charset="-122"/>
              <a:ea typeface="楷体_GB2312" pitchFamily="49" charset="-122"/>
            </a:endParaRPr>
          </a:p>
          <a:p>
            <a:pPr lvl="1">
              <a:lnSpc>
                <a:spcPct val="100000"/>
              </a:lnSpc>
              <a:spcBef>
                <a:spcPct val="0"/>
              </a:spcBef>
            </a:pPr>
            <a:r>
              <a:rPr lang="en-US" altLang="zh-CN" sz="2000" dirty="0" smtClean="0">
                <a:latin typeface="宋体" charset="-122"/>
                <a:ea typeface="楷体_GB2312" pitchFamily="49" charset="-122"/>
              </a:rPr>
              <a:t>     </a:t>
            </a:r>
            <a:r>
              <a:rPr lang="zh-CN" altLang="en-US" sz="2000" dirty="0" smtClean="0">
                <a:latin typeface="宋体" charset="-122"/>
                <a:ea typeface="楷体_GB2312" pitchFamily="49" charset="-122"/>
              </a:rPr>
              <a:t>定也是循环不变量）已经被执行过代码外提</a:t>
            </a:r>
            <a:endParaRPr lang="en-US" altLang="zh-CN" sz="2000" dirty="0" smtClean="0">
              <a:latin typeface="宋体" charset="-122"/>
              <a:ea typeface="楷体_GB2312" pitchFamily="49" charset="-122"/>
            </a:endParaRPr>
          </a:p>
          <a:p>
            <a:pPr lvl="1">
              <a:lnSpc>
                <a:spcPct val="100000"/>
              </a:lnSpc>
              <a:spcBef>
                <a:spcPct val="0"/>
              </a:spcBef>
            </a:pPr>
            <a:endParaRPr lang="en-US" altLang="zh-CN" sz="1000" dirty="0" smtClean="0">
              <a:latin typeface="宋体" charset="-122"/>
              <a:ea typeface="楷体_GB2312" pitchFamily="49" charset="-122"/>
            </a:endParaRPr>
          </a:p>
          <a:p>
            <a:pPr lvl="1">
              <a:lnSpc>
                <a:spcPct val="100000"/>
              </a:lnSpc>
              <a:spcBef>
                <a:spcPct val="0"/>
              </a:spcBef>
            </a:pPr>
            <a:r>
              <a:rPr lang="zh-CN" altLang="en-US" sz="2000" dirty="0" smtClean="0">
                <a:latin typeface="宋体" charset="-122"/>
                <a:ea typeface="楷体_GB2312" pitchFamily="49" charset="-122"/>
              </a:rPr>
              <a:t>或者，在满足上述 第 </a:t>
            </a:r>
            <a:r>
              <a:rPr lang="en-US" altLang="zh-CN" sz="2000" dirty="0" smtClean="0">
                <a:latin typeface="宋体" charset="-122"/>
                <a:ea typeface="楷体_GB2312" pitchFamily="49" charset="-122"/>
              </a:rPr>
              <a:t>2</a:t>
            </a:r>
            <a:r>
              <a:rPr lang="zh-CN" altLang="en-US" sz="2000" dirty="0" smtClean="0">
                <a:latin typeface="宋体" charset="-122"/>
                <a:ea typeface="楷体_GB2312" pitchFamily="49" charset="-122"/>
              </a:rPr>
              <a:t>、</a:t>
            </a:r>
            <a:r>
              <a:rPr lang="en-US" altLang="zh-CN" sz="2000" dirty="0" smtClean="0">
                <a:latin typeface="宋体" charset="-122"/>
                <a:ea typeface="楷体_GB2312" pitchFamily="49" charset="-122"/>
              </a:rPr>
              <a:t>3 </a:t>
            </a:r>
            <a:r>
              <a:rPr lang="zh-CN" altLang="en-US" sz="2000" dirty="0" smtClean="0">
                <a:latin typeface="宋体" charset="-122"/>
                <a:ea typeface="楷体_GB2312" pitchFamily="49" charset="-122"/>
              </a:rPr>
              <a:t>和 </a:t>
            </a:r>
            <a:r>
              <a:rPr lang="en-US" altLang="zh-CN" sz="2000" dirty="0" smtClean="0">
                <a:latin typeface="宋体" charset="-122"/>
                <a:ea typeface="楷体_GB2312" pitchFamily="49" charset="-122"/>
              </a:rPr>
              <a:t>4 </a:t>
            </a:r>
            <a:r>
              <a:rPr lang="zh-CN" altLang="en-US" sz="2000" dirty="0" smtClean="0">
                <a:latin typeface="宋体" charset="-122"/>
                <a:ea typeface="楷体_GB2312" pitchFamily="49" charset="-122"/>
              </a:rPr>
              <a:t>条的前提下，将第</a:t>
            </a:r>
            <a:r>
              <a:rPr lang="en-US" altLang="zh-CN" sz="2000" dirty="0" smtClean="0">
                <a:latin typeface="宋体" charset="-122"/>
                <a:ea typeface="楷体_GB2312" pitchFamily="49" charset="-122"/>
              </a:rPr>
              <a:t>1</a:t>
            </a:r>
            <a:r>
              <a:rPr lang="zh-CN" altLang="en-US" sz="2000" dirty="0" smtClean="0">
                <a:latin typeface="宋体" charset="-122"/>
                <a:ea typeface="楷体_GB2312" pitchFamily="49" charset="-122"/>
              </a:rPr>
              <a:t>条替换为：</a:t>
            </a:r>
            <a:endParaRPr lang="en-US" altLang="zh-CN" sz="2000" dirty="0" smtClean="0">
              <a:latin typeface="宋体" charset="-122"/>
              <a:ea typeface="楷体_GB2312" pitchFamily="49" charset="-122"/>
            </a:endParaRPr>
          </a:p>
          <a:p>
            <a:pPr lvl="1">
              <a:lnSpc>
                <a:spcPct val="100000"/>
              </a:lnSpc>
              <a:spcBef>
                <a:spcPct val="0"/>
              </a:spcBef>
            </a:pPr>
            <a:endParaRPr lang="zh-CN" altLang="en-US" sz="1000" dirty="0">
              <a:latin typeface="宋体" charset="-122"/>
              <a:ea typeface="楷体_GB2312" pitchFamily="49" charset="-122"/>
            </a:endParaRPr>
          </a:p>
          <a:p>
            <a:pPr lvl="1">
              <a:lnSpc>
                <a:spcPct val="100000"/>
              </a:lnSpc>
              <a:spcBef>
                <a:spcPct val="0"/>
              </a:spcBef>
            </a:pPr>
            <a:r>
              <a:rPr lang="zh-CN" altLang="en-US" sz="2000" dirty="0">
                <a:latin typeface="宋体" charset="-122"/>
                <a:ea typeface="楷体_GB2312" pitchFamily="49" charset="-122"/>
              </a:rPr>
              <a:t>  </a:t>
            </a:r>
            <a:r>
              <a:rPr lang="en-US" altLang="zh-CN" sz="2000" dirty="0" smtClean="0">
                <a:latin typeface="宋体" charset="-122"/>
                <a:ea typeface="楷体_GB2312" pitchFamily="49" charset="-122"/>
              </a:rPr>
              <a:t>5) </a:t>
            </a:r>
            <a:r>
              <a:rPr lang="zh-CN" altLang="en-US" sz="2000" dirty="0">
                <a:latin typeface="宋体" charset="-122"/>
                <a:ea typeface="楷体_GB2312" pitchFamily="49" charset="-122"/>
              </a:rPr>
              <a:t>要求 </a:t>
            </a:r>
            <a:r>
              <a:rPr lang="en-US" altLang="zh-CN" sz="2400" b="0" dirty="0">
                <a:ea typeface="楷体_GB2312" pitchFamily="49" charset="-122"/>
              </a:rPr>
              <a:t>x </a:t>
            </a:r>
            <a:r>
              <a:rPr lang="zh-CN" altLang="en-US" sz="2000" dirty="0">
                <a:latin typeface="宋体" charset="-122"/>
                <a:ea typeface="楷体_GB2312" pitchFamily="49" charset="-122"/>
              </a:rPr>
              <a:t>在离开循环之后不再是活跃的</a:t>
            </a:r>
            <a:endParaRPr lang="zh-CN" altLang="en-US" sz="2000" dirty="0">
              <a:latin typeface="宋体" charset="-122"/>
              <a:ea typeface="楷体_GB2312" pitchFamily="49" charset="-122"/>
            </a:endParaRPr>
          </a:p>
        </p:txBody>
      </p:sp>
      <p:sp>
        <p:nvSpPr>
          <p:cNvPr id="118800" name="Text Box 16">
            <a:hlinkClick r:id="rId1" action="ppaction://hlinksldjump"/>
          </p:cNvPr>
          <p:cNvSpPr txBox="1">
            <a:spLocks noChangeArrowheads="1"/>
          </p:cNvSpPr>
          <p:nvPr/>
        </p:nvSpPr>
        <p:spPr bwMode="auto">
          <a:xfrm>
            <a:off x="723900" y="1173163"/>
            <a:ext cx="6934200" cy="579437"/>
          </a:xfrm>
          <a:prstGeom prst="rect">
            <a:avLst/>
          </a:prstGeom>
          <a:noFill/>
          <a:ln w="9525">
            <a:noFill/>
            <a:miter lim="800000"/>
          </a:ln>
          <a:effectLst/>
        </p:spPr>
        <p:txBody>
          <a:bodyPr>
            <a:spAutoFit/>
          </a:bodyPr>
          <a:lstStyle/>
          <a:p>
            <a:pPr>
              <a:lnSpc>
                <a:spcPct val="100000"/>
              </a:lnSpc>
              <a:spcBef>
                <a:spcPct val="0"/>
              </a:spcBef>
              <a:buClr>
                <a:srgbClr val="800080"/>
              </a:buClr>
              <a:buFont typeface="Wingdings" charset="2"/>
              <a:buChar char="²"/>
            </a:pPr>
            <a:r>
              <a:rPr lang="en-US" altLang="zh-CN" sz="3200">
                <a:solidFill>
                  <a:srgbClr val="800080"/>
                </a:solidFill>
                <a:ea typeface="楷体_GB2312" pitchFamily="49" charset="-122"/>
              </a:rPr>
              <a:t>  </a:t>
            </a:r>
            <a:r>
              <a:rPr lang="zh-CN" altLang="en-US" sz="3200">
                <a:solidFill>
                  <a:srgbClr val="800080"/>
                </a:solidFill>
                <a:ea typeface="楷体_GB2312" pitchFamily="49" charset="-122"/>
              </a:rPr>
              <a:t>循环优化</a:t>
            </a:r>
            <a:r>
              <a:rPr lang="zh-CN" altLang="en-US">
                <a:ea typeface="楷体_GB2312" pitchFamily="49" charset="-122"/>
              </a:rPr>
              <a:t>（</a:t>
            </a:r>
            <a:r>
              <a:rPr lang="en-US" altLang="zh-CN" b="0" i="1">
                <a:ea typeface="楷体_GB2312" pitchFamily="49" charset="-122"/>
              </a:rPr>
              <a:t>loop optimization</a:t>
            </a:r>
            <a:r>
              <a:rPr lang="zh-CN" altLang="en-US">
                <a:ea typeface="楷体_GB2312" pitchFamily="49" charset="-122"/>
              </a:rPr>
              <a:t>）</a:t>
            </a:r>
            <a:endParaRPr lang="zh-CN" altLang="en-US">
              <a:ea typeface="楷体_GB2312" pitchFamily="49" charset="-122"/>
            </a:endParaRPr>
          </a:p>
        </p:txBody>
      </p:sp>
    </p:spTree>
  </p:cSld>
  <p:clrMapOvr>
    <a:masterClrMapping/>
  </p:clrMapOvr>
  <p:transition spd="med">
    <p:wipe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AutoShape 2">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2291" name="AutoShape 3">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2292" name="AutoShape 4">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2293" name="AutoShape 5">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2294" name="Rectangle 6"/>
          <p:cNvSpPr>
            <a:spLocks noChangeArrowheads="1"/>
          </p:cNvSpPr>
          <p:nvPr/>
        </p:nvSpPr>
        <p:spPr bwMode="auto">
          <a:xfrm>
            <a:off x="1524000" y="188913"/>
            <a:ext cx="4953000" cy="641350"/>
          </a:xfrm>
          <a:prstGeom prst="rect">
            <a:avLst/>
          </a:prstGeom>
          <a:noFill/>
          <a:ln w="9525" algn="ctr">
            <a:noFill/>
            <a:miter lim="800000"/>
          </a:ln>
          <a:effectLst/>
        </p:spPr>
        <p:txBody>
          <a:bodyPr>
            <a:spAutoFit/>
          </a:bodyPr>
          <a:lstStyle/>
          <a:p>
            <a:pPr>
              <a:lnSpc>
                <a:spcPct val="90000"/>
              </a:lnSpc>
              <a:spcBef>
                <a:spcPct val="0"/>
              </a:spcBef>
            </a:pPr>
            <a:r>
              <a:rPr lang="zh-CN" altLang="en-US" sz="4000">
                <a:solidFill>
                  <a:srgbClr val="800080"/>
                </a:solidFill>
                <a:ea typeface="华文行楷" pitchFamily="2" charset="-122"/>
              </a:rPr>
              <a:t>基本块、流图和循环</a:t>
            </a:r>
            <a:endParaRPr lang="zh-CN" altLang="en-US" sz="4000">
              <a:solidFill>
                <a:srgbClr val="800080"/>
              </a:solidFill>
              <a:ea typeface="华文行楷" pitchFamily="2" charset="-122"/>
            </a:endParaRPr>
          </a:p>
        </p:txBody>
      </p:sp>
      <p:sp>
        <p:nvSpPr>
          <p:cNvPr id="12295" name="Text Box 7">
            <a:hlinkClick r:id="rId1" action="ppaction://hlinksldjump"/>
          </p:cNvPr>
          <p:cNvSpPr txBox="1">
            <a:spLocks noChangeArrowheads="1"/>
          </p:cNvSpPr>
          <p:nvPr/>
        </p:nvSpPr>
        <p:spPr bwMode="auto">
          <a:xfrm>
            <a:off x="842963" y="1292225"/>
            <a:ext cx="5176837" cy="579438"/>
          </a:xfrm>
          <a:prstGeom prst="rect">
            <a:avLst/>
          </a:prstGeom>
          <a:noFill/>
          <a:ln w="9525">
            <a:noFill/>
            <a:miter lim="800000"/>
          </a:ln>
          <a:effectLst/>
        </p:spPr>
        <p:txBody>
          <a:bodyPr>
            <a:spAutoFit/>
          </a:bodyPr>
          <a:lstStyle/>
          <a:p>
            <a:pPr>
              <a:lnSpc>
                <a:spcPct val="100000"/>
              </a:lnSpc>
              <a:spcBef>
                <a:spcPct val="0"/>
              </a:spcBef>
              <a:buClr>
                <a:srgbClr val="800080"/>
              </a:buClr>
              <a:buFont typeface="Wingdings" charset="2"/>
              <a:buChar char="²"/>
            </a:pPr>
            <a:r>
              <a:rPr lang="en-US" altLang="zh-CN" sz="3200">
                <a:solidFill>
                  <a:schemeClr val="tx1"/>
                </a:solidFill>
                <a:latin typeface="Times New Roman" pitchFamily="18" charset="0"/>
              </a:rPr>
              <a:t> </a:t>
            </a:r>
            <a:r>
              <a:rPr lang="zh-CN" altLang="en-US" sz="3200">
                <a:solidFill>
                  <a:srgbClr val="800080"/>
                </a:solidFill>
                <a:latin typeface="Times New Roman" pitchFamily="18" charset="0"/>
                <a:ea typeface="楷体_GB2312" pitchFamily="49" charset="-122"/>
              </a:rPr>
              <a:t>循环</a:t>
            </a:r>
            <a:r>
              <a:rPr lang="zh-CN" altLang="en-US" b="0">
                <a:ea typeface="楷体_GB2312" pitchFamily="49" charset="-122"/>
              </a:rPr>
              <a:t>（</a:t>
            </a:r>
            <a:r>
              <a:rPr lang="en-US" altLang="zh-CN" b="0" i="1">
                <a:ea typeface="楷体_GB2312" pitchFamily="49" charset="-122"/>
              </a:rPr>
              <a:t>loop</a:t>
            </a:r>
            <a:r>
              <a:rPr lang="zh-CN" altLang="en-US" b="0">
                <a:ea typeface="楷体_GB2312" pitchFamily="49" charset="-122"/>
              </a:rPr>
              <a:t>）</a:t>
            </a:r>
            <a:endParaRPr lang="zh-CN" altLang="en-US" b="0">
              <a:ea typeface="楷体_GB2312" pitchFamily="49" charset="-122"/>
            </a:endParaRPr>
          </a:p>
        </p:txBody>
      </p:sp>
      <p:sp>
        <p:nvSpPr>
          <p:cNvPr id="12296" name="AutoShape 8">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2297" name="AutoShape 9">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2298" name="AutoShape 10">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2299" name="AutoShape 11">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653324" name="Rectangle 12"/>
          <p:cNvSpPr>
            <a:spLocks noChangeArrowheads="1"/>
          </p:cNvSpPr>
          <p:nvPr/>
        </p:nvSpPr>
        <p:spPr bwMode="auto">
          <a:xfrm>
            <a:off x="1143000" y="1901825"/>
            <a:ext cx="7677150" cy="4133850"/>
          </a:xfrm>
          <a:prstGeom prst="rect">
            <a:avLst/>
          </a:prstGeom>
          <a:noFill/>
          <a:ln w="9525">
            <a:noFill/>
            <a:miter lim="800000"/>
          </a:ln>
          <a:effectLst/>
        </p:spPr>
        <p:txBody>
          <a:bodyPr>
            <a:spAutoFit/>
          </a:bodyPr>
          <a:lstStyle/>
          <a:p>
            <a:pPr>
              <a:lnSpc>
                <a:spcPct val="100000"/>
              </a:lnSpc>
              <a:spcBef>
                <a:spcPct val="0"/>
              </a:spcBef>
              <a:buFont typeface="Symbol" pitchFamily="18" charset="2"/>
              <a:buChar char="-"/>
            </a:pPr>
            <a:r>
              <a:rPr lang="en-US" altLang="zh-CN" dirty="0">
                <a:solidFill>
                  <a:srgbClr val="800080"/>
                </a:solidFill>
                <a:latin typeface="楷体_GB2312" pitchFamily="49" charset="-122"/>
                <a:ea typeface="楷体_GB2312" pitchFamily="49" charset="-122"/>
              </a:rPr>
              <a:t> </a:t>
            </a:r>
            <a:r>
              <a:rPr lang="zh-CN" altLang="en-US" dirty="0">
                <a:solidFill>
                  <a:srgbClr val="800080"/>
                </a:solidFill>
                <a:ea typeface="楷体_GB2312" pitchFamily="49" charset="-122"/>
              </a:rPr>
              <a:t>自然循环</a:t>
            </a:r>
            <a:r>
              <a:rPr lang="zh-CN" altLang="en-US" b="0" dirty="0">
                <a:ea typeface="楷体_GB2312" pitchFamily="49" charset="-122"/>
              </a:rPr>
              <a:t>（</a:t>
            </a:r>
            <a:r>
              <a:rPr lang="en-US" altLang="zh-CN" b="0" i="1" dirty="0">
                <a:ea typeface="楷体_GB2312" pitchFamily="49" charset="-122"/>
              </a:rPr>
              <a:t>natural loop</a:t>
            </a:r>
            <a:r>
              <a:rPr lang="zh-CN" altLang="en-US" b="0" dirty="0">
                <a:ea typeface="楷体_GB2312" pitchFamily="49" charset="-122"/>
              </a:rPr>
              <a:t>）</a:t>
            </a:r>
            <a:endParaRPr lang="zh-CN" altLang="en-US" b="0" dirty="0">
              <a:ea typeface="楷体_GB2312" pitchFamily="49" charset="-122"/>
            </a:endParaRPr>
          </a:p>
          <a:p>
            <a:pPr>
              <a:lnSpc>
                <a:spcPct val="100000"/>
              </a:lnSpc>
              <a:spcBef>
                <a:spcPct val="0"/>
              </a:spcBef>
              <a:buFont typeface="Symbol" pitchFamily="18" charset="2"/>
              <a:buNone/>
            </a:pPr>
            <a:endParaRPr lang="zh-CN" altLang="en-US" sz="1000" dirty="0">
              <a:latin typeface="Times New Roman" pitchFamily="18" charset="0"/>
              <a:ea typeface="楷体_GB2312" pitchFamily="49" charset="-122"/>
            </a:endParaRPr>
          </a:p>
          <a:p>
            <a:pPr>
              <a:lnSpc>
                <a:spcPct val="100000"/>
              </a:lnSpc>
              <a:spcBef>
                <a:spcPct val="0"/>
              </a:spcBef>
              <a:buFont typeface="Symbol" pitchFamily="18" charset="2"/>
              <a:buNone/>
            </a:pPr>
            <a:r>
              <a:rPr lang="zh-CN" altLang="en-US" sz="2300" dirty="0">
                <a:ea typeface="楷体_GB2312" pitchFamily="49" charset="-122"/>
              </a:rPr>
              <a:t>     假设 </a:t>
            </a:r>
            <a:r>
              <a:rPr lang="en-US" altLang="zh-CN" sz="2300" b="0" i="1" dirty="0" err="1">
                <a:solidFill>
                  <a:srgbClr val="FF0000"/>
                </a:solidFill>
                <a:ea typeface="楷体_GB2312" pitchFamily="49" charset="-122"/>
              </a:rPr>
              <a:t>n</a:t>
            </a:r>
            <a:r>
              <a:rPr lang="en-US" altLang="zh-CN" sz="2300" b="0" dirty="0" err="1">
                <a:solidFill>
                  <a:srgbClr val="FF0000"/>
                </a:solidFill>
                <a:ea typeface="楷体_GB2312" pitchFamily="49" charset="-122"/>
                <a:sym typeface="Symbol" pitchFamily="18" charset="2"/>
              </a:rPr>
              <a:t></a:t>
            </a:r>
            <a:r>
              <a:rPr lang="en-US" altLang="zh-CN" sz="2300" b="0" i="1" dirty="0" err="1">
                <a:solidFill>
                  <a:srgbClr val="FF0000"/>
                </a:solidFill>
                <a:ea typeface="楷体_GB2312" pitchFamily="49" charset="-122"/>
              </a:rPr>
              <a:t>d</a:t>
            </a:r>
            <a:r>
              <a:rPr lang="en-US" altLang="zh-CN" sz="2300" i="1" dirty="0">
                <a:solidFill>
                  <a:srgbClr val="FF0000"/>
                </a:solidFill>
                <a:ea typeface="楷体_GB2312" pitchFamily="49" charset="-122"/>
              </a:rPr>
              <a:t> </a:t>
            </a:r>
            <a:r>
              <a:rPr lang="zh-CN" altLang="en-US" sz="2300" dirty="0">
                <a:ea typeface="楷体_GB2312" pitchFamily="49" charset="-122"/>
              </a:rPr>
              <a:t>是流图中的一条有向边，如果 </a:t>
            </a:r>
            <a:r>
              <a:rPr lang="en-US" altLang="zh-CN" sz="2300" b="0" i="1" dirty="0">
                <a:solidFill>
                  <a:srgbClr val="FF0000"/>
                </a:solidFill>
                <a:ea typeface="楷体_GB2312" pitchFamily="49" charset="-122"/>
              </a:rPr>
              <a:t>d DOM n </a:t>
            </a:r>
            <a:r>
              <a:rPr lang="zh-CN" altLang="en-US" sz="2300" dirty="0">
                <a:ea typeface="楷体_GB2312" pitchFamily="49" charset="-122"/>
              </a:rPr>
              <a:t>则</a:t>
            </a:r>
            <a:endParaRPr lang="zh-CN" altLang="en-US" sz="2300" dirty="0">
              <a:ea typeface="楷体_GB2312" pitchFamily="49" charset="-122"/>
            </a:endParaRPr>
          </a:p>
          <a:p>
            <a:pPr>
              <a:lnSpc>
                <a:spcPct val="100000"/>
              </a:lnSpc>
              <a:spcBef>
                <a:spcPct val="0"/>
              </a:spcBef>
              <a:buFont typeface="Symbol" pitchFamily="18" charset="2"/>
              <a:buNone/>
            </a:pPr>
            <a:r>
              <a:rPr lang="zh-CN" altLang="en-US" sz="2300" dirty="0">
                <a:ea typeface="楷体_GB2312" pitchFamily="49" charset="-122"/>
              </a:rPr>
              <a:t>     称 </a:t>
            </a:r>
            <a:r>
              <a:rPr lang="en-US" altLang="zh-CN" sz="2300" b="0" i="1" dirty="0" err="1">
                <a:ea typeface="楷体_GB2312" pitchFamily="49" charset="-122"/>
              </a:rPr>
              <a:t>n</a:t>
            </a:r>
            <a:r>
              <a:rPr lang="en-US" altLang="zh-CN" sz="2300" b="0" dirty="0" err="1">
                <a:ea typeface="楷体_GB2312" pitchFamily="49" charset="-122"/>
                <a:sym typeface="Symbol" pitchFamily="18" charset="2"/>
              </a:rPr>
              <a:t></a:t>
            </a:r>
            <a:r>
              <a:rPr lang="en-US" altLang="zh-CN" sz="2300" b="0" i="1" dirty="0" err="1">
                <a:ea typeface="楷体_GB2312" pitchFamily="49" charset="-122"/>
              </a:rPr>
              <a:t>d</a:t>
            </a:r>
            <a:r>
              <a:rPr lang="en-US" altLang="zh-CN" sz="2300" i="1" dirty="0">
                <a:ea typeface="楷体_GB2312" pitchFamily="49" charset="-122"/>
              </a:rPr>
              <a:t> </a:t>
            </a:r>
            <a:r>
              <a:rPr lang="zh-CN" altLang="en-US" sz="2300" dirty="0">
                <a:ea typeface="楷体_GB2312" pitchFamily="49" charset="-122"/>
              </a:rPr>
              <a:t>是流图中的一条</a:t>
            </a:r>
            <a:r>
              <a:rPr lang="zh-CN" altLang="en-US" sz="2300" dirty="0">
                <a:solidFill>
                  <a:srgbClr val="FF0000"/>
                </a:solidFill>
                <a:ea typeface="楷体_GB2312" pitchFamily="49" charset="-122"/>
              </a:rPr>
              <a:t>回边</a:t>
            </a:r>
            <a:r>
              <a:rPr lang="zh-CN" altLang="en-US" sz="2300" b="0" dirty="0">
                <a:ea typeface="楷体_GB2312" pitchFamily="49" charset="-122"/>
              </a:rPr>
              <a:t>（</a:t>
            </a:r>
            <a:r>
              <a:rPr lang="en-US" altLang="zh-CN" sz="2300" b="0" i="1" dirty="0">
                <a:ea typeface="楷体_GB2312" pitchFamily="49" charset="-122"/>
              </a:rPr>
              <a:t>back edge</a:t>
            </a:r>
            <a:r>
              <a:rPr lang="zh-CN" altLang="en-US" sz="2300" b="0" dirty="0">
                <a:ea typeface="楷体_GB2312" pitchFamily="49" charset="-122"/>
              </a:rPr>
              <a:t>）</a:t>
            </a:r>
            <a:endParaRPr lang="zh-CN" altLang="en-US" sz="2400" b="0" dirty="0">
              <a:ea typeface="楷体_GB2312" pitchFamily="49" charset="-122"/>
            </a:endParaRPr>
          </a:p>
          <a:p>
            <a:pPr>
              <a:lnSpc>
                <a:spcPct val="100000"/>
              </a:lnSpc>
              <a:spcBef>
                <a:spcPct val="0"/>
              </a:spcBef>
              <a:buFont typeface="Symbol" pitchFamily="18" charset="2"/>
              <a:buNone/>
            </a:pPr>
            <a:endParaRPr lang="zh-CN" altLang="en-US" sz="1000" dirty="0">
              <a:solidFill>
                <a:srgbClr val="800080"/>
              </a:solidFill>
              <a:ea typeface="楷体_GB2312" pitchFamily="49" charset="-122"/>
            </a:endParaRPr>
          </a:p>
          <a:p>
            <a:pPr>
              <a:lnSpc>
                <a:spcPct val="100000"/>
              </a:lnSpc>
              <a:spcBef>
                <a:spcPct val="0"/>
              </a:spcBef>
              <a:buFont typeface="Symbol" pitchFamily="18" charset="2"/>
              <a:buNone/>
            </a:pPr>
            <a:r>
              <a:rPr lang="zh-CN" altLang="en-US" sz="2300" dirty="0">
                <a:ea typeface="楷体_GB2312" pitchFamily="49" charset="-122"/>
              </a:rPr>
              <a:t>     有向边 </a:t>
            </a:r>
            <a:r>
              <a:rPr lang="en-US" altLang="zh-CN" sz="2300" b="0" i="1" dirty="0" err="1">
                <a:ea typeface="楷体_GB2312" pitchFamily="49" charset="-122"/>
              </a:rPr>
              <a:t>n</a:t>
            </a:r>
            <a:r>
              <a:rPr lang="en-US" altLang="zh-CN" sz="2300" b="0" dirty="0" err="1">
                <a:ea typeface="楷体_GB2312" pitchFamily="49" charset="-122"/>
                <a:sym typeface="Symbol" pitchFamily="18" charset="2"/>
              </a:rPr>
              <a:t></a:t>
            </a:r>
            <a:r>
              <a:rPr lang="en-US" altLang="zh-CN" sz="2300" b="0" i="1" dirty="0" err="1">
                <a:ea typeface="楷体_GB2312" pitchFamily="49" charset="-122"/>
              </a:rPr>
              <a:t>d</a:t>
            </a:r>
            <a:r>
              <a:rPr lang="en-US" altLang="zh-CN" sz="2300" b="0" i="1" dirty="0">
                <a:ea typeface="楷体_GB2312" pitchFamily="49" charset="-122"/>
              </a:rPr>
              <a:t> </a:t>
            </a:r>
            <a:r>
              <a:rPr lang="zh-CN" altLang="en-US" sz="2300" dirty="0">
                <a:ea typeface="楷体_GB2312" pitchFamily="49" charset="-122"/>
              </a:rPr>
              <a:t>是回边，它对应的</a:t>
            </a:r>
            <a:r>
              <a:rPr lang="zh-CN" altLang="en-US" sz="2300" dirty="0">
                <a:solidFill>
                  <a:srgbClr val="FF0000"/>
                </a:solidFill>
                <a:ea typeface="楷体_GB2312" pitchFamily="49" charset="-122"/>
              </a:rPr>
              <a:t>自然循环</a:t>
            </a:r>
            <a:r>
              <a:rPr lang="zh-CN" altLang="en-US" sz="2300" dirty="0">
                <a:ea typeface="楷体_GB2312" pitchFamily="49" charset="-122"/>
              </a:rPr>
              <a:t>是由</a:t>
            </a:r>
            <a:r>
              <a:rPr lang="zh-CN" altLang="en-US" sz="2300" dirty="0">
                <a:solidFill>
                  <a:srgbClr val="00B050"/>
                </a:solidFill>
                <a:ea typeface="楷体_GB2312" pitchFamily="49" charset="-122"/>
              </a:rPr>
              <a:t>结点 </a:t>
            </a:r>
            <a:r>
              <a:rPr lang="en-US" altLang="zh-CN" sz="2300" b="0" i="1" dirty="0">
                <a:solidFill>
                  <a:srgbClr val="00B050"/>
                </a:solidFill>
                <a:ea typeface="楷体_GB2312" pitchFamily="49" charset="-122"/>
              </a:rPr>
              <a:t>d</a:t>
            </a:r>
            <a:r>
              <a:rPr lang="en-US" altLang="zh-CN" sz="2300" dirty="0">
                <a:solidFill>
                  <a:srgbClr val="00B050"/>
                </a:solidFill>
                <a:ea typeface="楷体_GB2312" pitchFamily="49" charset="-122"/>
              </a:rPr>
              <a:t> </a:t>
            </a:r>
            <a:r>
              <a:rPr lang="zh-CN" altLang="en-US" sz="2300" dirty="0">
                <a:solidFill>
                  <a:srgbClr val="00B050"/>
                </a:solidFill>
                <a:ea typeface="楷体_GB2312" pitchFamily="49" charset="-122"/>
              </a:rPr>
              <a:t>，</a:t>
            </a:r>
            <a:endParaRPr lang="zh-CN" altLang="en-US" sz="2300" dirty="0">
              <a:solidFill>
                <a:srgbClr val="00B050"/>
              </a:solidFill>
              <a:ea typeface="楷体_GB2312" pitchFamily="49" charset="-122"/>
            </a:endParaRPr>
          </a:p>
          <a:p>
            <a:pPr>
              <a:lnSpc>
                <a:spcPct val="100000"/>
              </a:lnSpc>
              <a:spcBef>
                <a:spcPct val="0"/>
              </a:spcBef>
              <a:buFont typeface="Symbol" pitchFamily="18" charset="2"/>
              <a:buNone/>
            </a:pPr>
            <a:r>
              <a:rPr lang="zh-CN" altLang="en-US" sz="2300" dirty="0">
                <a:solidFill>
                  <a:srgbClr val="00B050"/>
                </a:solidFill>
                <a:ea typeface="楷体_GB2312" pitchFamily="49" charset="-122"/>
              </a:rPr>
              <a:t>     结点 </a:t>
            </a:r>
            <a:r>
              <a:rPr lang="en-US" altLang="zh-CN" sz="2300" b="0" i="1" dirty="0">
                <a:solidFill>
                  <a:srgbClr val="00B050"/>
                </a:solidFill>
                <a:ea typeface="楷体_GB2312" pitchFamily="49" charset="-122"/>
              </a:rPr>
              <a:t>n</a:t>
            </a:r>
            <a:r>
              <a:rPr lang="en-US" altLang="zh-CN" sz="2300" dirty="0">
                <a:ea typeface="楷体_GB2312" pitchFamily="49" charset="-122"/>
              </a:rPr>
              <a:t> </a:t>
            </a:r>
            <a:r>
              <a:rPr lang="zh-CN" altLang="en-US" sz="2300" dirty="0">
                <a:ea typeface="楷体_GB2312" pitchFamily="49" charset="-122"/>
              </a:rPr>
              <a:t>以及</a:t>
            </a:r>
            <a:r>
              <a:rPr lang="zh-CN" altLang="en-US" sz="2300" dirty="0">
                <a:solidFill>
                  <a:srgbClr val="FF0000"/>
                </a:solidFill>
                <a:ea typeface="楷体_GB2312" pitchFamily="49" charset="-122"/>
              </a:rPr>
              <a:t>有通路到达 </a:t>
            </a:r>
            <a:r>
              <a:rPr lang="en-US" altLang="zh-CN" sz="2300" b="0" i="1" dirty="0">
                <a:solidFill>
                  <a:srgbClr val="FF0000"/>
                </a:solidFill>
                <a:ea typeface="楷体_GB2312" pitchFamily="49" charset="-122"/>
              </a:rPr>
              <a:t>n </a:t>
            </a:r>
            <a:r>
              <a:rPr lang="zh-CN" altLang="en-US" sz="2300" dirty="0">
                <a:solidFill>
                  <a:srgbClr val="FF0000"/>
                </a:solidFill>
                <a:ea typeface="楷体_GB2312" pitchFamily="49" charset="-122"/>
              </a:rPr>
              <a:t>而该通路不经过 </a:t>
            </a:r>
            <a:r>
              <a:rPr lang="en-US" altLang="zh-CN" sz="2300" b="0" i="1" dirty="0">
                <a:solidFill>
                  <a:srgbClr val="FF0000"/>
                </a:solidFill>
                <a:ea typeface="楷体_GB2312" pitchFamily="49" charset="-122"/>
              </a:rPr>
              <a:t>d</a:t>
            </a:r>
            <a:r>
              <a:rPr lang="en-US" altLang="zh-CN" sz="2300" dirty="0">
                <a:solidFill>
                  <a:srgbClr val="FF0000"/>
                </a:solidFill>
                <a:ea typeface="楷体_GB2312" pitchFamily="49" charset="-122"/>
              </a:rPr>
              <a:t> </a:t>
            </a:r>
            <a:r>
              <a:rPr lang="zh-CN" altLang="en-US" sz="2300" dirty="0">
                <a:ea typeface="楷体_GB2312" pitchFamily="49" charset="-122"/>
              </a:rPr>
              <a:t>的</a:t>
            </a:r>
            <a:r>
              <a:rPr lang="zh-CN" altLang="en-US" sz="2300" dirty="0">
                <a:solidFill>
                  <a:srgbClr val="FF0000"/>
                </a:solidFill>
                <a:ea typeface="楷体_GB2312" pitchFamily="49" charset="-122"/>
              </a:rPr>
              <a:t>所有结</a:t>
            </a:r>
            <a:endParaRPr lang="zh-CN" altLang="en-US" sz="2300" dirty="0">
              <a:solidFill>
                <a:srgbClr val="FF0000"/>
              </a:solidFill>
              <a:ea typeface="楷体_GB2312" pitchFamily="49" charset="-122"/>
            </a:endParaRPr>
          </a:p>
          <a:p>
            <a:pPr>
              <a:lnSpc>
                <a:spcPct val="100000"/>
              </a:lnSpc>
              <a:spcBef>
                <a:spcPct val="0"/>
              </a:spcBef>
              <a:buFont typeface="Symbol" pitchFamily="18" charset="2"/>
              <a:buNone/>
            </a:pPr>
            <a:r>
              <a:rPr lang="zh-CN" altLang="en-US" sz="2300" dirty="0">
                <a:solidFill>
                  <a:srgbClr val="FF0000"/>
                </a:solidFill>
                <a:ea typeface="楷体_GB2312" pitchFamily="49" charset="-122"/>
              </a:rPr>
              <a:t>     点</a:t>
            </a:r>
            <a:r>
              <a:rPr lang="zh-CN" altLang="en-US" sz="2300" dirty="0">
                <a:ea typeface="楷体_GB2312" pitchFamily="49" charset="-122"/>
              </a:rPr>
              <a:t>组成，并且 </a:t>
            </a:r>
            <a:r>
              <a:rPr lang="en-US" altLang="zh-CN" sz="2300" b="0" i="1" dirty="0">
                <a:solidFill>
                  <a:srgbClr val="FF0000"/>
                </a:solidFill>
                <a:ea typeface="楷体_GB2312" pitchFamily="49" charset="-122"/>
              </a:rPr>
              <a:t>d</a:t>
            </a:r>
            <a:r>
              <a:rPr lang="en-US" altLang="zh-CN" sz="2300" dirty="0">
                <a:solidFill>
                  <a:srgbClr val="FF0000"/>
                </a:solidFill>
                <a:ea typeface="楷体_GB2312" pitchFamily="49" charset="-122"/>
              </a:rPr>
              <a:t> </a:t>
            </a:r>
            <a:r>
              <a:rPr lang="zh-CN" altLang="en-US" sz="2300" dirty="0">
                <a:ea typeface="楷体_GB2312" pitchFamily="49" charset="-122"/>
              </a:rPr>
              <a:t>是该</a:t>
            </a:r>
            <a:r>
              <a:rPr lang="zh-CN" altLang="en-US" sz="2300" dirty="0">
                <a:solidFill>
                  <a:srgbClr val="FF0000"/>
                </a:solidFill>
                <a:ea typeface="楷体_GB2312" pitchFamily="49" charset="-122"/>
              </a:rPr>
              <a:t>循环的唯一入口结点</a:t>
            </a:r>
            <a:endParaRPr lang="zh-CN" altLang="en-US" sz="2300" dirty="0">
              <a:solidFill>
                <a:srgbClr val="FF0000"/>
              </a:solidFill>
              <a:ea typeface="楷体_GB2312" pitchFamily="49" charset="-122"/>
            </a:endParaRPr>
          </a:p>
          <a:p>
            <a:pPr>
              <a:lnSpc>
                <a:spcPct val="100000"/>
              </a:lnSpc>
              <a:spcBef>
                <a:spcPct val="0"/>
              </a:spcBef>
              <a:buFont typeface="Symbol" pitchFamily="18" charset="2"/>
              <a:buNone/>
            </a:pPr>
            <a:endParaRPr lang="zh-CN" altLang="en-US" sz="1000" dirty="0">
              <a:ea typeface="楷体_GB2312" pitchFamily="49" charset="-122"/>
            </a:endParaRPr>
          </a:p>
          <a:p>
            <a:pPr>
              <a:lnSpc>
                <a:spcPct val="100000"/>
              </a:lnSpc>
              <a:spcBef>
                <a:spcPct val="0"/>
              </a:spcBef>
              <a:buFont typeface="Symbol" pitchFamily="18" charset="2"/>
              <a:buNone/>
            </a:pPr>
            <a:r>
              <a:rPr lang="zh-CN" altLang="en-US" sz="2300" dirty="0">
                <a:ea typeface="楷体_GB2312" pitchFamily="49" charset="-122"/>
              </a:rPr>
              <a:t>     同时，因 </a:t>
            </a:r>
            <a:r>
              <a:rPr lang="en-US" altLang="zh-CN" sz="2300" b="0" i="1" dirty="0">
                <a:ea typeface="楷体_GB2312" pitchFamily="49" charset="-122"/>
              </a:rPr>
              <a:t>d</a:t>
            </a:r>
            <a:r>
              <a:rPr lang="en-US" altLang="zh-CN" sz="2300" dirty="0">
                <a:ea typeface="楷体_GB2312" pitchFamily="49" charset="-122"/>
              </a:rPr>
              <a:t> </a:t>
            </a:r>
            <a:r>
              <a:rPr lang="zh-CN" altLang="en-US" sz="2300" dirty="0">
                <a:ea typeface="楷体_GB2312" pitchFamily="49" charset="-122"/>
              </a:rPr>
              <a:t>是 </a:t>
            </a:r>
            <a:r>
              <a:rPr lang="en-US" altLang="zh-CN" sz="2300" b="0" i="1" dirty="0">
                <a:ea typeface="楷体_GB2312" pitchFamily="49" charset="-122"/>
              </a:rPr>
              <a:t>n </a:t>
            </a:r>
            <a:r>
              <a:rPr lang="zh-CN" altLang="en-US" sz="2300" dirty="0">
                <a:ea typeface="楷体_GB2312" pitchFamily="49" charset="-122"/>
              </a:rPr>
              <a:t>的支配结点，所以 </a:t>
            </a:r>
            <a:r>
              <a:rPr lang="en-US" altLang="zh-CN" sz="2300" b="0" i="1" dirty="0">
                <a:solidFill>
                  <a:srgbClr val="00B050"/>
                </a:solidFill>
                <a:ea typeface="楷体_GB2312" pitchFamily="49" charset="-122"/>
              </a:rPr>
              <a:t>d</a:t>
            </a:r>
            <a:r>
              <a:rPr lang="en-US" altLang="zh-CN" sz="2300" dirty="0">
                <a:solidFill>
                  <a:srgbClr val="00B050"/>
                </a:solidFill>
                <a:ea typeface="楷体_GB2312" pitchFamily="49" charset="-122"/>
              </a:rPr>
              <a:t> </a:t>
            </a:r>
            <a:r>
              <a:rPr lang="zh-CN" altLang="en-US" sz="2300" dirty="0">
                <a:solidFill>
                  <a:srgbClr val="00B050"/>
                </a:solidFill>
                <a:ea typeface="楷体_GB2312" pitchFamily="49" charset="-122"/>
              </a:rPr>
              <a:t>必可达该循环中</a:t>
            </a:r>
            <a:endParaRPr lang="zh-CN" altLang="en-US" sz="2300" dirty="0">
              <a:solidFill>
                <a:srgbClr val="00B050"/>
              </a:solidFill>
              <a:ea typeface="楷体_GB2312" pitchFamily="49" charset="-122"/>
            </a:endParaRPr>
          </a:p>
          <a:p>
            <a:pPr>
              <a:lnSpc>
                <a:spcPct val="100000"/>
              </a:lnSpc>
              <a:spcBef>
                <a:spcPct val="0"/>
              </a:spcBef>
              <a:buFont typeface="Symbol" pitchFamily="18" charset="2"/>
              <a:buNone/>
            </a:pPr>
            <a:r>
              <a:rPr lang="zh-CN" altLang="en-US" sz="2300" dirty="0">
                <a:solidFill>
                  <a:srgbClr val="00B050"/>
                </a:solidFill>
                <a:ea typeface="楷体_GB2312" pitchFamily="49" charset="-122"/>
              </a:rPr>
              <a:t>     任意结点</a:t>
            </a:r>
            <a:endParaRPr lang="zh-CN" altLang="en-US" sz="2300" dirty="0">
              <a:solidFill>
                <a:srgbClr val="00B050"/>
              </a:solidFill>
              <a:ea typeface="楷体_GB2312" pitchFamily="49" charset="-122"/>
            </a:endParaRPr>
          </a:p>
          <a:p>
            <a:pPr>
              <a:lnSpc>
                <a:spcPct val="100000"/>
              </a:lnSpc>
              <a:spcBef>
                <a:spcPct val="0"/>
              </a:spcBef>
              <a:buFont typeface="Symbol" pitchFamily="18" charset="2"/>
              <a:buNone/>
            </a:pPr>
            <a:endParaRPr lang="zh-CN" altLang="en-US" sz="2300" dirty="0">
              <a:ea typeface="楷体_GB2312" pitchFamily="49" charset="-122"/>
            </a:endParaRPr>
          </a:p>
          <a:p>
            <a:pPr>
              <a:lnSpc>
                <a:spcPct val="100000"/>
              </a:lnSpc>
              <a:spcBef>
                <a:spcPct val="0"/>
              </a:spcBef>
              <a:buFont typeface="Symbol" pitchFamily="18" charset="2"/>
              <a:buNone/>
            </a:pPr>
            <a:r>
              <a:rPr lang="zh-CN" altLang="en-US" sz="2300" dirty="0">
                <a:ea typeface="楷体_GB2312" pitchFamily="49" charset="-122"/>
              </a:rPr>
              <a:t>     注</a:t>
            </a:r>
            <a:r>
              <a:rPr lang="zh-CN" altLang="en-US" sz="2300" dirty="0" smtClean="0">
                <a:ea typeface="楷体_GB2312" pitchFamily="49" charset="-122"/>
              </a:rPr>
              <a:t>：流</a:t>
            </a:r>
            <a:r>
              <a:rPr lang="zh-CN" altLang="en-US" sz="2300" dirty="0">
                <a:ea typeface="楷体_GB2312" pitchFamily="49" charset="-122"/>
              </a:rPr>
              <a:t>图中的任何结点都是从首结点可达的</a:t>
            </a:r>
            <a:endParaRPr lang="zh-CN" altLang="en-US" sz="2300" dirty="0">
              <a:ea typeface="楷体_GB2312" pitchFamily="49" charset="-122"/>
            </a:endParaRP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653324">
                                            <p:txEl>
                                              <p:pRg st="12" end="12"/>
                                            </p:txEl>
                                          </p:spTgt>
                                        </p:tgtEl>
                                        <p:attrNameLst>
                                          <p:attrName>style.visibility</p:attrName>
                                        </p:attrNameLst>
                                      </p:cBhvr>
                                      <p:to>
                                        <p:strVal val="visible"/>
                                      </p:to>
                                    </p:set>
                                    <p:animEffect transition="in" filter="slide(fromBottom)">
                                      <p:cBhvr>
                                        <p:cTn id="7" dur="500"/>
                                        <p:tgtEl>
                                          <p:spTgt spid="653324">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AutoShape 3">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19811" name="AutoShape 4">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19812" name="AutoShape 5">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19813" name="AutoShape 6">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19814" name="Rectangle 7"/>
          <p:cNvSpPr>
            <a:spLocks noChangeArrowheads="1"/>
          </p:cNvSpPr>
          <p:nvPr/>
        </p:nvSpPr>
        <p:spPr bwMode="auto">
          <a:xfrm>
            <a:off x="1524000" y="188913"/>
            <a:ext cx="3352800" cy="641350"/>
          </a:xfrm>
          <a:prstGeom prst="rect">
            <a:avLst/>
          </a:prstGeom>
          <a:noFill/>
          <a:ln w="9525" algn="ctr">
            <a:noFill/>
            <a:miter lim="800000"/>
          </a:ln>
          <a:effectLst/>
        </p:spPr>
        <p:txBody>
          <a:bodyPr>
            <a:spAutoFit/>
          </a:bodyPr>
          <a:lstStyle/>
          <a:p>
            <a:pPr>
              <a:lnSpc>
                <a:spcPct val="90000"/>
              </a:lnSpc>
              <a:spcBef>
                <a:spcPct val="0"/>
              </a:spcBef>
            </a:pPr>
            <a:r>
              <a:rPr lang="zh-CN" altLang="en-US" sz="4000">
                <a:solidFill>
                  <a:srgbClr val="800080"/>
                </a:solidFill>
                <a:ea typeface="华文行楷" pitchFamily="2" charset="-122"/>
              </a:rPr>
              <a:t>代码优化技术</a:t>
            </a:r>
            <a:endParaRPr lang="zh-CN" altLang="en-US" sz="4000">
              <a:solidFill>
                <a:srgbClr val="800080"/>
              </a:solidFill>
              <a:ea typeface="华文行楷" pitchFamily="2" charset="-122"/>
            </a:endParaRPr>
          </a:p>
        </p:txBody>
      </p:sp>
      <p:sp>
        <p:nvSpPr>
          <p:cNvPr id="119815" name="AutoShape 8">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19816" name="AutoShape 9">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19817" name="AutoShape 10">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19818" name="AutoShape 11">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19819" name="AutoShape 12">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19820" name="AutoShape 13">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19821" name="AutoShape 14">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19822" name="AutoShape 15">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19823" name="Rectangle 16"/>
          <p:cNvSpPr>
            <a:spLocks noChangeArrowheads="1"/>
          </p:cNvSpPr>
          <p:nvPr/>
        </p:nvSpPr>
        <p:spPr bwMode="auto">
          <a:xfrm>
            <a:off x="914400" y="1862138"/>
            <a:ext cx="7402513" cy="519112"/>
          </a:xfrm>
          <a:prstGeom prst="rect">
            <a:avLst/>
          </a:prstGeom>
          <a:noFill/>
          <a:ln w="9525">
            <a:noFill/>
            <a:miter lim="800000"/>
          </a:ln>
          <a:effectLst/>
        </p:spPr>
        <p:txBody>
          <a:bodyPr>
            <a:spAutoFit/>
          </a:bodyPr>
          <a:lstStyle/>
          <a:p>
            <a:pPr>
              <a:lnSpc>
                <a:spcPct val="100000"/>
              </a:lnSpc>
              <a:spcBef>
                <a:spcPct val="0"/>
              </a:spcBef>
              <a:buFont typeface="Symbol" pitchFamily="18" charset="2"/>
              <a:buChar char="-"/>
            </a:pPr>
            <a:r>
              <a:rPr lang="en-US" altLang="zh-CN">
                <a:solidFill>
                  <a:srgbClr val="800080"/>
                </a:solidFill>
                <a:ea typeface="楷体_GB2312" pitchFamily="49" charset="-122"/>
              </a:rPr>
              <a:t>  </a:t>
            </a:r>
            <a:r>
              <a:rPr lang="zh-CN" altLang="en-US">
                <a:solidFill>
                  <a:srgbClr val="800080"/>
                </a:solidFill>
                <a:ea typeface="楷体_GB2312" pitchFamily="49" charset="-122"/>
              </a:rPr>
              <a:t>举例 </a:t>
            </a:r>
            <a:r>
              <a:rPr lang="zh-CN" altLang="en-US" sz="2400">
                <a:solidFill>
                  <a:srgbClr val="800080"/>
                </a:solidFill>
                <a:ea typeface="楷体_GB2312" pitchFamily="49" charset="-122"/>
              </a:rPr>
              <a:t> </a:t>
            </a:r>
            <a:r>
              <a:rPr lang="zh-CN" altLang="en-US" sz="2400">
                <a:ea typeface="楷体_GB2312" pitchFamily="49" charset="-122"/>
              </a:rPr>
              <a:t>下图中循环不变量不符合外提条件 （选讲</a:t>
            </a:r>
            <a:r>
              <a:rPr lang="zh-CN" altLang="en-GB" sz="2400">
                <a:ea typeface="楷体_GB2312" pitchFamily="49" charset="-122"/>
              </a:rPr>
              <a:t>）</a:t>
            </a:r>
            <a:endParaRPr lang="zh-CN" altLang="en-US" sz="2400">
              <a:ea typeface="楷体_GB2312" pitchFamily="49" charset="-122"/>
            </a:endParaRPr>
          </a:p>
        </p:txBody>
      </p:sp>
      <p:sp>
        <p:nvSpPr>
          <p:cNvPr id="119824" name="Text Box 17">
            <a:hlinkClick r:id="rId1" action="ppaction://hlinksldjump"/>
          </p:cNvPr>
          <p:cNvSpPr txBox="1">
            <a:spLocks noChangeArrowheads="1"/>
          </p:cNvSpPr>
          <p:nvPr/>
        </p:nvSpPr>
        <p:spPr bwMode="auto">
          <a:xfrm>
            <a:off x="723900" y="1173163"/>
            <a:ext cx="6934200" cy="579437"/>
          </a:xfrm>
          <a:prstGeom prst="rect">
            <a:avLst/>
          </a:prstGeom>
          <a:noFill/>
          <a:ln w="9525">
            <a:noFill/>
            <a:miter lim="800000"/>
          </a:ln>
          <a:effectLst/>
        </p:spPr>
        <p:txBody>
          <a:bodyPr>
            <a:spAutoFit/>
          </a:bodyPr>
          <a:lstStyle/>
          <a:p>
            <a:pPr>
              <a:lnSpc>
                <a:spcPct val="100000"/>
              </a:lnSpc>
              <a:spcBef>
                <a:spcPct val="0"/>
              </a:spcBef>
              <a:buClr>
                <a:srgbClr val="800080"/>
              </a:buClr>
              <a:buFont typeface="Wingdings" charset="2"/>
              <a:buChar char="²"/>
            </a:pPr>
            <a:r>
              <a:rPr lang="en-US" altLang="zh-CN" sz="3200">
                <a:solidFill>
                  <a:srgbClr val="800080"/>
                </a:solidFill>
                <a:ea typeface="楷体_GB2312" pitchFamily="49" charset="-122"/>
              </a:rPr>
              <a:t>  </a:t>
            </a:r>
            <a:r>
              <a:rPr lang="zh-CN" altLang="en-US" sz="3200">
                <a:solidFill>
                  <a:srgbClr val="800080"/>
                </a:solidFill>
                <a:ea typeface="楷体_GB2312" pitchFamily="49" charset="-122"/>
              </a:rPr>
              <a:t>循环优化</a:t>
            </a:r>
            <a:r>
              <a:rPr lang="zh-CN" altLang="en-US">
                <a:ea typeface="楷体_GB2312" pitchFamily="49" charset="-122"/>
              </a:rPr>
              <a:t>（</a:t>
            </a:r>
            <a:r>
              <a:rPr lang="en-US" altLang="zh-CN" b="0" i="1">
                <a:ea typeface="楷体_GB2312" pitchFamily="49" charset="-122"/>
              </a:rPr>
              <a:t>loop optimization</a:t>
            </a:r>
            <a:r>
              <a:rPr lang="zh-CN" altLang="en-US">
                <a:ea typeface="楷体_GB2312" pitchFamily="49" charset="-122"/>
              </a:rPr>
              <a:t>）</a:t>
            </a:r>
            <a:endParaRPr lang="zh-CN" altLang="en-US">
              <a:ea typeface="楷体_GB2312" pitchFamily="49" charset="-122"/>
            </a:endParaRPr>
          </a:p>
        </p:txBody>
      </p:sp>
      <p:sp>
        <p:nvSpPr>
          <p:cNvPr id="119825" name="Rectangle 108"/>
          <p:cNvSpPr>
            <a:spLocks noChangeArrowheads="1"/>
          </p:cNvSpPr>
          <p:nvPr/>
        </p:nvSpPr>
        <p:spPr bwMode="auto">
          <a:xfrm>
            <a:off x="1114425" y="1925638"/>
            <a:ext cx="190500" cy="376237"/>
          </a:xfrm>
          <a:prstGeom prst="rect">
            <a:avLst/>
          </a:prstGeom>
          <a:noFill/>
          <a:ln w="9525">
            <a:noFill/>
            <a:miter lim="800000"/>
          </a:ln>
        </p:spPr>
        <p:txBody>
          <a:bodyPr wrap="none" lIns="0" tIns="0" rIns="0" bIns="0">
            <a:spAutoFit/>
          </a:bodyPr>
          <a:lstStyle/>
          <a:p>
            <a:r>
              <a:rPr lang="en-US" altLang="zh-CN" sz="2100">
                <a:solidFill>
                  <a:srgbClr val="000000"/>
                </a:solidFill>
                <a:latin typeface="Times New Roman" pitchFamily="18" charset="0"/>
              </a:rPr>
              <a:t> </a:t>
            </a:r>
            <a:endParaRPr lang="en-US" altLang="zh-CN"/>
          </a:p>
        </p:txBody>
      </p:sp>
      <p:graphicFrame>
        <p:nvGraphicFramePr>
          <p:cNvPr id="119826" name="Object 197"/>
          <p:cNvGraphicFramePr>
            <a:graphicFrameLocks noChangeAspect="1"/>
          </p:cNvGraphicFramePr>
          <p:nvPr/>
        </p:nvGraphicFramePr>
        <p:xfrm>
          <a:off x="2103438" y="2517775"/>
          <a:ext cx="4678362" cy="4264025"/>
        </p:xfrm>
        <a:graphic>
          <a:graphicData uri="http://schemas.openxmlformats.org/presentationml/2006/ole">
            <mc:AlternateContent xmlns:mc="http://schemas.openxmlformats.org/markup-compatibility/2006">
              <mc:Choice xmlns:v="urn:schemas-microsoft-com:vml" Requires="v">
                <p:oleObj spid="_x0000_s119865" name="Visio" r:id="rId2" imgW="0" imgH="0" progId="Visio.Drawing.11">
                  <p:embed/>
                </p:oleObj>
              </mc:Choice>
              <mc:Fallback>
                <p:oleObj name="Visio" r:id="rId2" imgW="0" imgH="0" progId="Visio.Drawing.11">
                  <p:embed/>
                  <p:pic>
                    <p:nvPicPr>
                      <p:cNvPr id="0" name="Object 19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03438" y="2517775"/>
                        <a:ext cx="4678362" cy="426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spd="med">
    <p:wipe dir="r"/>
  </p:transition>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AutoShape 2">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20835" name="AutoShape 3">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20836" name="AutoShape 4">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20837" name="AutoShape 5">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20838" name="Rectangle 6"/>
          <p:cNvSpPr>
            <a:spLocks noChangeArrowheads="1"/>
          </p:cNvSpPr>
          <p:nvPr/>
        </p:nvSpPr>
        <p:spPr bwMode="auto">
          <a:xfrm>
            <a:off x="1524000" y="188913"/>
            <a:ext cx="3352800" cy="641350"/>
          </a:xfrm>
          <a:prstGeom prst="rect">
            <a:avLst/>
          </a:prstGeom>
          <a:noFill/>
          <a:ln w="9525" algn="ctr">
            <a:noFill/>
            <a:miter lim="800000"/>
          </a:ln>
          <a:effectLst/>
        </p:spPr>
        <p:txBody>
          <a:bodyPr>
            <a:spAutoFit/>
          </a:bodyPr>
          <a:lstStyle/>
          <a:p>
            <a:pPr>
              <a:lnSpc>
                <a:spcPct val="90000"/>
              </a:lnSpc>
              <a:spcBef>
                <a:spcPct val="0"/>
              </a:spcBef>
            </a:pPr>
            <a:r>
              <a:rPr lang="zh-CN" altLang="en-US" sz="4000">
                <a:solidFill>
                  <a:srgbClr val="800080"/>
                </a:solidFill>
                <a:ea typeface="华文行楷" pitchFamily="2" charset="-122"/>
              </a:rPr>
              <a:t>代码优化技术</a:t>
            </a:r>
            <a:endParaRPr lang="zh-CN" altLang="en-US" sz="4000">
              <a:solidFill>
                <a:srgbClr val="800080"/>
              </a:solidFill>
              <a:ea typeface="华文行楷" pitchFamily="2" charset="-122"/>
            </a:endParaRPr>
          </a:p>
        </p:txBody>
      </p:sp>
      <p:sp>
        <p:nvSpPr>
          <p:cNvPr id="120839" name="AutoShape 7">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20840" name="AutoShape 8">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20841" name="AutoShape 9">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20842" name="AutoShape 10">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20843" name="AutoShape 11">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20844" name="AutoShape 12">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20845" name="AutoShape 13">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20846" name="AutoShape 14">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20847" name="Rectangle 15"/>
          <p:cNvSpPr>
            <a:spLocks noChangeArrowheads="1"/>
          </p:cNvSpPr>
          <p:nvPr/>
        </p:nvSpPr>
        <p:spPr bwMode="auto">
          <a:xfrm>
            <a:off x="876300" y="1862138"/>
            <a:ext cx="8115300" cy="4052887"/>
          </a:xfrm>
          <a:prstGeom prst="rect">
            <a:avLst/>
          </a:prstGeom>
          <a:noFill/>
          <a:ln w="9525">
            <a:noFill/>
            <a:miter lim="800000"/>
          </a:ln>
          <a:effectLst/>
        </p:spPr>
        <p:txBody>
          <a:bodyPr>
            <a:spAutoFit/>
          </a:bodyPr>
          <a:lstStyle/>
          <a:p>
            <a:pPr>
              <a:lnSpc>
                <a:spcPct val="100000"/>
              </a:lnSpc>
              <a:spcBef>
                <a:spcPct val="0"/>
              </a:spcBef>
              <a:buFont typeface="Symbol" pitchFamily="18" charset="2"/>
              <a:buChar char="-"/>
            </a:pPr>
            <a:r>
              <a:rPr lang="en-US" altLang="zh-CN">
                <a:solidFill>
                  <a:srgbClr val="800080"/>
                </a:solidFill>
                <a:ea typeface="楷体_GB2312" pitchFamily="49" charset="-122"/>
              </a:rPr>
              <a:t>  </a:t>
            </a:r>
            <a:r>
              <a:rPr lang="zh-CN" altLang="en-US">
                <a:solidFill>
                  <a:srgbClr val="800080"/>
                </a:solidFill>
                <a:ea typeface="楷体_GB2312" pitchFamily="49" charset="-122"/>
              </a:rPr>
              <a:t>举例</a:t>
            </a:r>
            <a:r>
              <a:rPr lang="zh-CN" altLang="en-US">
                <a:ea typeface="楷体_GB2312" pitchFamily="49" charset="-122"/>
              </a:rPr>
              <a:t>（选讲</a:t>
            </a:r>
            <a:r>
              <a:rPr lang="zh-CN" altLang="en-GB">
                <a:ea typeface="楷体_GB2312" pitchFamily="49" charset="-122"/>
              </a:rPr>
              <a:t>）</a:t>
            </a:r>
            <a:endParaRPr lang="zh-CN" altLang="en-US" sz="2400">
              <a:ea typeface="楷体_GB2312" pitchFamily="49" charset="-122"/>
            </a:endParaRPr>
          </a:p>
          <a:p>
            <a:pPr lvl="1">
              <a:lnSpc>
                <a:spcPct val="100000"/>
              </a:lnSpc>
              <a:spcBef>
                <a:spcPct val="0"/>
              </a:spcBef>
            </a:pPr>
            <a:endParaRPr kumimoji="0" lang="zh-CN" altLang="en-US" sz="1000">
              <a:solidFill>
                <a:srgbClr val="800080"/>
              </a:solidFill>
              <a:ea typeface="楷体_GB2312" pitchFamily="49" charset="-122"/>
            </a:endParaRPr>
          </a:p>
          <a:p>
            <a:pPr lvl="1">
              <a:lnSpc>
                <a:spcPct val="100000"/>
              </a:lnSpc>
              <a:spcBef>
                <a:spcPct val="0"/>
              </a:spcBef>
              <a:buFontTx/>
              <a:buChar char="•"/>
            </a:pPr>
            <a:r>
              <a:rPr lang="zh-CN" altLang="en-US" sz="2400">
                <a:solidFill>
                  <a:srgbClr val="800080"/>
                </a:solidFill>
                <a:ea typeface="楷体_GB2312" pitchFamily="49" charset="-122"/>
              </a:rPr>
              <a:t>  归纳变量</a:t>
            </a:r>
            <a:r>
              <a:rPr lang="zh-CN" altLang="en-US" sz="2400">
                <a:ea typeface="楷体_GB2312" pitchFamily="49" charset="-122"/>
              </a:rPr>
              <a:t>（</a:t>
            </a:r>
            <a:r>
              <a:rPr lang="en-US" altLang="zh-CN" sz="2400" b="0" i="1">
                <a:ea typeface="楷体_GB2312" pitchFamily="49" charset="-122"/>
              </a:rPr>
              <a:t>induction variable</a:t>
            </a:r>
            <a:r>
              <a:rPr lang="zh-CN" altLang="en-US" sz="2400">
                <a:ea typeface="楷体_GB2312" pitchFamily="49" charset="-122"/>
              </a:rPr>
              <a:t>）</a:t>
            </a:r>
            <a:r>
              <a:rPr lang="zh-CN" altLang="en-US" sz="2400">
                <a:solidFill>
                  <a:srgbClr val="800080"/>
                </a:solidFill>
                <a:ea typeface="楷体_GB2312" pitchFamily="49" charset="-122"/>
              </a:rPr>
              <a:t>相关的优化</a:t>
            </a:r>
            <a:endParaRPr lang="zh-CN" altLang="en-US" sz="2400">
              <a:solidFill>
                <a:srgbClr val="800080"/>
              </a:solidFill>
              <a:ea typeface="楷体_GB2312" pitchFamily="49" charset="-122"/>
            </a:endParaRPr>
          </a:p>
          <a:p>
            <a:pPr lvl="1">
              <a:lnSpc>
                <a:spcPct val="100000"/>
              </a:lnSpc>
              <a:spcBef>
                <a:spcPct val="0"/>
              </a:spcBef>
            </a:pPr>
            <a:endParaRPr lang="zh-CN" altLang="en-US" sz="1000">
              <a:ea typeface="楷体_GB2312" pitchFamily="49" charset="-122"/>
            </a:endParaRPr>
          </a:p>
          <a:p>
            <a:pPr lvl="1">
              <a:lnSpc>
                <a:spcPct val="100000"/>
              </a:lnSpc>
              <a:spcBef>
                <a:spcPct val="0"/>
              </a:spcBef>
            </a:pPr>
            <a:r>
              <a:rPr lang="zh-CN" altLang="en-US" sz="2400">
                <a:ea typeface="楷体_GB2312" pitchFamily="49" charset="-122"/>
              </a:rPr>
              <a:t>   </a:t>
            </a:r>
            <a:r>
              <a:rPr lang="zh-CN" altLang="en-US" sz="2000">
                <a:ea typeface="楷体_GB2312" pitchFamily="49" charset="-122"/>
              </a:rPr>
              <a:t>归纳变量是在循环的顺序迭代中取得一系列值的变量</a:t>
            </a:r>
            <a:endParaRPr lang="zh-CN" altLang="en-US" sz="2000">
              <a:ea typeface="楷体_GB2312" pitchFamily="49" charset="-122"/>
            </a:endParaRPr>
          </a:p>
          <a:p>
            <a:pPr lvl="1">
              <a:lnSpc>
                <a:spcPct val="100000"/>
              </a:lnSpc>
              <a:spcBef>
                <a:spcPct val="0"/>
              </a:spcBef>
            </a:pPr>
            <a:endParaRPr lang="zh-CN" altLang="en-US" sz="1000">
              <a:ea typeface="楷体_GB2312" pitchFamily="49" charset="-122"/>
            </a:endParaRPr>
          </a:p>
          <a:p>
            <a:pPr lvl="1">
              <a:lnSpc>
                <a:spcPct val="100000"/>
              </a:lnSpc>
              <a:spcBef>
                <a:spcPct val="0"/>
              </a:spcBef>
            </a:pPr>
            <a:r>
              <a:rPr lang="zh-CN" altLang="en-US" sz="2400">
                <a:ea typeface="楷体_GB2312" pitchFamily="49" charset="-122"/>
              </a:rPr>
              <a:t>   </a:t>
            </a:r>
            <a:r>
              <a:rPr lang="zh-CN" altLang="en-US" sz="2000">
                <a:ea typeface="楷体_GB2312" pitchFamily="49" charset="-122"/>
              </a:rPr>
              <a:t>常见的归纳变量如循环下标及循环体内显式增量和减量的变量</a:t>
            </a:r>
            <a:endParaRPr lang="zh-CN" altLang="en-US" sz="2400" b="0">
              <a:ea typeface="楷体_GB2312" pitchFamily="49" charset="-122"/>
            </a:endParaRPr>
          </a:p>
          <a:p>
            <a:pPr lvl="1">
              <a:lnSpc>
                <a:spcPct val="100000"/>
              </a:lnSpc>
              <a:spcBef>
                <a:spcPct val="0"/>
              </a:spcBef>
            </a:pPr>
            <a:endParaRPr lang="zh-CN" altLang="en-US" sz="1000" b="0">
              <a:ea typeface="楷体_GB2312" pitchFamily="49" charset="-122"/>
            </a:endParaRPr>
          </a:p>
          <a:p>
            <a:pPr eaLnBrk="0" hangingPunct="0">
              <a:lnSpc>
                <a:spcPct val="100000"/>
              </a:lnSpc>
              <a:spcBef>
                <a:spcPct val="0"/>
              </a:spcBef>
            </a:pPr>
            <a:r>
              <a:rPr lang="zh-CN" altLang="en-US" sz="2000">
                <a:ea typeface="楷体_GB2312" pitchFamily="49" charset="-122"/>
              </a:rPr>
              <a:t>          通常可以针对归纳变量可以进行如下优化：</a:t>
            </a:r>
            <a:endParaRPr lang="zh-CN" altLang="en-US" sz="2000">
              <a:ea typeface="楷体_GB2312" pitchFamily="49" charset="-122"/>
            </a:endParaRPr>
          </a:p>
          <a:p>
            <a:pPr eaLnBrk="0" hangingPunct="0">
              <a:lnSpc>
                <a:spcPct val="100000"/>
              </a:lnSpc>
              <a:spcBef>
                <a:spcPct val="0"/>
              </a:spcBef>
            </a:pPr>
            <a:endParaRPr lang="zh-CN" altLang="en-US" sz="1000">
              <a:ea typeface="楷体_GB2312" pitchFamily="49" charset="-122"/>
            </a:endParaRPr>
          </a:p>
          <a:p>
            <a:pPr eaLnBrk="0" hangingPunct="0">
              <a:lnSpc>
                <a:spcPct val="100000"/>
              </a:lnSpc>
              <a:spcBef>
                <a:spcPct val="0"/>
              </a:spcBef>
            </a:pPr>
            <a:r>
              <a:rPr lang="zh-CN" altLang="en-US" sz="2000">
                <a:ea typeface="楷体_GB2312" pitchFamily="49" charset="-122"/>
              </a:rPr>
              <a:t>           </a:t>
            </a:r>
            <a:r>
              <a:rPr lang="en-US" altLang="zh-CN" sz="2000" b="0">
                <a:ea typeface="楷体_GB2312" pitchFamily="49" charset="-122"/>
              </a:rPr>
              <a:t>1</a:t>
            </a:r>
            <a:r>
              <a:rPr lang="zh-CN" altLang="en-US" sz="2000" b="0">
                <a:ea typeface="楷体_GB2312" pitchFamily="49" charset="-122"/>
              </a:rPr>
              <a:t>）</a:t>
            </a:r>
            <a:r>
              <a:rPr lang="zh-CN" altLang="en-US" sz="2000">
                <a:solidFill>
                  <a:srgbClr val="800080"/>
                </a:solidFill>
                <a:ea typeface="楷体_GB2312" pitchFamily="49" charset="-122"/>
              </a:rPr>
              <a:t>削弱归纳变量的计算强度</a:t>
            </a:r>
            <a:endParaRPr lang="zh-CN" altLang="en-US" sz="2000">
              <a:solidFill>
                <a:srgbClr val="800080"/>
              </a:solidFill>
              <a:ea typeface="楷体_GB2312" pitchFamily="49" charset="-122"/>
            </a:endParaRPr>
          </a:p>
          <a:p>
            <a:pPr eaLnBrk="0" hangingPunct="0">
              <a:lnSpc>
                <a:spcPct val="100000"/>
              </a:lnSpc>
              <a:spcBef>
                <a:spcPct val="0"/>
              </a:spcBef>
            </a:pPr>
            <a:endParaRPr lang="zh-CN" altLang="en-US" sz="1000">
              <a:ea typeface="楷体_GB2312" pitchFamily="49" charset="-122"/>
            </a:endParaRPr>
          </a:p>
          <a:p>
            <a:pPr eaLnBrk="0" hangingPunct="0">
              <a:lnSpc>
                <a:spcPct val="100000"/>
              </a:lnSpc>
              <a:spcBef>
                <a:spcPct val="0"/>
              </a:spcBef>
            </a:pPr>
            <a:r>
              <a:rPr lang="zh-CN" altLang="en-US" sz="2000">
                <a:ea typeface="楷体_GB2312" pitchFamily="49" charset="-122"/>
              </a:rPr>
              <a:t>           </a:t>
            </a:r>
            <a:r>
              <a:rPr lang="en-US" altLang="zh-CN" sz="2000" b="0">
                <a:ea typeface="楷体_GB2312" pitchFamily="49" charset="-122"/>
              </a:rPr>
              <a:t>2</a:t>
            </a:r>
            <a:r>
              <a:rPr lang="zh-CN" altLang="en-US" sz="2000" b="0">
                <a:ea typeface="楷体_GB2312" pitchFamily="49" charset="-122"/>
              </a:rPr>
              <a:t>）</a:t>
            </a:r>
            <a:r>
              <a:rPr lang="zh-CN" altLang="en-US" sz="2000">
                <a:ea typeface="楷体_GB2312" pitchFamily="49" charset="-122"/>
              </a:rPr>
              <a:t>因常常可以</a:t>
            </a:r>
            <a:r>
              <a:rPr lang="zh-CN" altLang="en-US" sz="2000">
                <a:solidFill>
                  <a:srgbClr val="800080"/>
                </a:solidFill>
                <a:ea typeface="楷体_GB2312" pitchFamily="49" charset="-122"/>
              </a:rPr>
              <a:t>有冗余的归纳变量</a:t>
            </a:r>
            <a:r>
              <a:rPr lang="zh-CN" altLang="en-US" sz="2000">
                <a:ea typeface="楷体_GB2312" pitchFamily="49" charset="-122"/>
              </a:rPr>
              <a:t>，可以只在寄存器中保存个</a:t>
            </a:r>
            <a:endParaRPr lang="zh-CN" altLang="en-US" sz="2000">
              <a:ea typeface="楷体_GB2312" pitchFamily="49" charset="-122"/>
            </a:endParaRPr>
          </a:p>
          <a:p>
            <a:pPr eaLnBrk="0" hangingPunct="0">
              <a:lnSpc>
                <a:spcPct val="100000"/>
              </a:lnSpc>
              <a:spcBef>
                <a:spcPct val="0"/>
              </a:spcBef>
            </a:pPr>
            <a:r>
              <a:rPr lang="zh-CN" altLang="en-US" sz="2000">
                <a:ea typeface="楷体_GB2312" pitchFamily="49" charset="-122"/>
              </a:rPr>
              <a:t>                 别归纳变量，而不是全部</a:t>
            </a:r>
            <a:r>
              <a:rPr lang="en-US" altLang="zh-CN" sz="2000">
                <a:ea typeface="楷体_GB2312" pitchFamily="49" charset="-122"/>
              </a:rPr>
              <a:t>. </a:t>
            </a:r>
            <a:r>
              <a:rPr lang="zh-CN" altLang="en-US" sz="2000">
                <a:ea typeface="楷体_GB2312" pitchFamily="49" charset="-122"/>
              </a:rPr>
              <a:t>特别是经强度削弱后，往往可以</a:t>
            </a:r>
            <a:endParaRPr lang="zh-CN" altLang="en-US" sz="2000">
              <a:ea typeface="楷体_GB2312" pitchFamily="49" charset="-122"/>
            </a:endParaRPr>
          </a:p>
          <a:p>
            <a:pPr eaLnBrk="0" hangingPunct="0">
              <a:lnSpc>
                <a:spcPct val="100000"/>
              </a:lnSpc>
              <a:spcBef>
                <a:spcPct val="0"/>
              </a:spcBef>
            </a:pPr>
            <a:r>
              <a:rPr lang="zh-CN" altLang="en-US" sz="2000">
                <a:ea typeface="楷体_GB2312" pitchFamily="49" charset="-122"/>
              </a:rPr>
              <a:t>                 删除某些归纳变量</a:t>
            </a:r>
            <a:endParaRPr lang="zh-CN" altLang="en-US" sz="2000">
              <a:ea typeface="楷体_GB2312" pitchFamily="49" charset="-122"/>
            </a:endParaRPr>
          </a:p>
        </p:txBody>
      </p:sp>
      <p:sp>
        <p:nvSpPr>
          <p:cNvPr id="120848" name="Text Box 16">
            <a:hlinkClick r:id="rId1" action="ppaction://hlinksldjump"/>
          </p:cNvPr>
          <p:cNvSpPr txBox="1">
            <a:spLocks noChangeArrowheads="1"/>
          </p:cNvSpPr>
          <p:nvPr/>
        </p:nvSpPr>
        <p:spPr bwMode="auto">
          <a:xfrm>
            <a:off x="723900" y="1173163"/>
            <a:ext cx="6934200" cy="579437"/>
          </a:xfrm>
          <a:prstGeom prst="rect">
            <a:avLst/>
          </a:prstGeom>
          <a:noFill/>
          <a:ln w="9525">
            <a:noFill/>
            <a:miter lim="800000"/>
          </a:ln>
          <a:effectLst/>
        </p:spPr>
        <p:txBody>
          <a:bodyPr>
            <a:spAutoFit/>
          </a:bodyPr>
          <a:lstStyle/>
          <a:p>
            <a:pPr>
              <a:lnSpc>
                <a:spcPct val="100000"/>
              </a:lnSpc>
              <a:spcBef>
                <a:spcPct val="0"/>
              </a:spcBef>
              <a:buClr>
                <a:srgbClr val="800080"/>
              </a:buClr>
              <a:buFont typeface="Wingdings" charset="2"/>
              <a:buChar char="²"/>
            </a:pPr>
            <a:r>
              <a:rPr lang="en-US" altLang="zh-CN" sz="3200">
                <a:solidFill>
                  <a:srgbClr val="800080"/>
                </a:solidFill>
                <a:ea typeface="楷体_GB2312" pitchFamily="49" charset="-122"/>
              </a:rPr>
              <a:t>  </a:t>
            </a:r>
            <a:r>
              <a:rPr lang="zh-CN" altLang="en-US" sz="3200">
                <a:solidFill>
                  <a:srgbClr val="800080"/>
                </a:solidFill>
                <a:ea typeface="楷体_GB2312" pitchFamily="49" charset="-122"/>
              </a:rPr>
              <a:t>循环优化</a:t>
            </a:r>
            <a:r>
              <a:rPr lang="zh-CN" altLang="en-US">
                <a:ea typeface="楷体_GB2312" pitchFamily="49" charset="-122"/>
              </a:rPr>
              <a:t>（</a:t>
            </a:r>
            <a:r>
              <a:rPr lang="en-US" altLang="zh-CN" b="0" i="1">
                <a:ea typeface="楷体_GB2312" pitchFamily="49" charset="-122"/>
              </a:rPr>
              <a:t>loop optimization</a:t>
            </a:r>
            <a:r>
              <a:rPr lang="zh-CN" altLang="en-US">
                <a:ea typeface="楷体_GB2312" pitchFamily="49" charset="-122"/>
              </a:rPr>
              <a:t>）</a:t>
            </a:r>
            <a:endParaRPr lang="zh-CN" altLang="en-US">
              <a:ea typeface="楷体_GB2312" pitchFamily="49" charset="-122"/>
            </a:endParaRPr>
          </a:p>
        </p:txBody>
      </p:sp>
    </p:spTree>
  </p:cSld>
  <p:clrMapOvr>
    <a:masterClrMapping/>
  </p:clrMapOvr>
  <p:transition spd="med">
    <p:wipe dir="r"/>
  </p:transition>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6"/>
          <p:cNvSpPr>
            <a:spLocks noChangeArrowheads="1"/>
          </p:cNvSpPr>
          <p:nvPr/>
        </p:nvSpPr>
        <p:spPr bwMode="auto">
          <a:xfrm>
            <a:off x="1524000" y="188913"/>
            <a:ext cx="3352800" cy="641350"/>
          </a:xfrm>
          <a:prstGeom prst="rect">
            <a:avLst/>
          </a:prstGeom>
          <a:noFill/>
          <a:ln w="9525" algn="ctr">
            <a:noFill/>
            <a:miter lim="800000"/>
          </a:ln>
          <a:effectLst/>
        </p:spPr>
        <p:txBody>
          <a:bodyPr>
            <a:spAutoFit/>
          </a:bodyPr>
          <a:lstStyle/>
          <a:p>
            <a:pPr>
              <a:lnSpc>
                <a:spcPct val="90000"/>
              </a:lnSpc>
              <a:spcBef>
                <a:spcPct val="0"/>
              </a:spcBef>
            </a:pPr>
            <a:r>
              <a:rPr lang="zh-CN" altLang="en-US" sz="4000">
                <a:solidFill>
                  <a:srgbClr val="800080"/>
                </a:solidFill>
                <a:ea typeface="华文行楷" pitchFamily="2" charset="-122"/>
              </a:rPr>
              <a:t>代码优化技术</a:t>
            </a:r>
            <a:endParaRPr lang="zh-CN" altLang="en-US" sz="4000">
              <a:solidFill>
                <a:srgbClr val="800080"/>
              </a:solidFill>
              <a:ea typeface="华文行楷" pitchFamily="2" charset="-122"/>
            </a:endParaRPr>
          </a:p>
        </p:txBody>
      </p:sp>
      <p:sp>
        <p:nvSpPr>
          <p:cNvPr id="121859" name="Text Box 20">
            <a:hlinkClick r:id="rId1" action="ppaction://hlinksldjump"/>
          </p:cNvPr>
          <p:cNvSpPr txBox="1">
            <a:spLocks noChangeArrowheads="1"/>
          </p:cNvSpPr>
          <p:nvPr/>
        </p:nvSpPr>
        <p:spPr bwMode="auto">
          <a:xfrm>
            <a:off x="723900" y="1066800"/>
            <a:ext cx="4856163" cy="579438"/>
          </a:xfrm>
          <a:prstGeom prst="rect">
            <a:avLst/>
          </a:prstGeom>
          <a:noFill/>
          <a:ln w="9525">
            <a:noFill/>
            <a:miter lim="800000"/>
          </a:ln>
          <a:effectLst/>
        </p:spPr>
        <p:txBody>
          <a:bodyPr>
            <a:spAutoFit/>
          </a:bodyPr>
          <a:lstStyle/>
          <a:p>
            <a:pPr>
              <a:lnSpc>
                <a:spcPct val="100000"/>
              </a:lnSpc>
              <a:spcBef>
                <a:spcPct val="0"/>
              </a:spcBef>
              <a:buClr>
                <a:srgbClr val="800080"/>
              </a:buClr>
              <a:buFont typeface="Wingdings" charset="2"/>
              <a:buChar char="²"/>
            </a:pPr>
            <a:r>
              <a:rPr lang="en-US" altLang="zh-CN" sz="3200">
                <a:solidFill>
                  <a:srgbClr val="800080"/>
                </a:solidFill>
                <a:ea typeface="楷体_GB2312" pitchFamily="49" charset="-122"/>
              </a:rPr>
              <a:t>  </a:t>
            </a:r>
            <a:r>
              <a:rPr lang="zh-CN" altLang="en-US" sz="3200">
                <a:ea typeface="楷体_GB2312" pitchFamily="49" charset="-122"/>
              </a:rPr>
              <a:t>循环优化</a:t>
            </a:r>
            <a:r>
              <a:rPr lang="zh-CN" altLang="en-US" sz="3200">
                <a:solidFill>
                  <a:srgbClr val="800080"/>
                </a:solidFill>
                <a:ea typeface="楷体_GB2312" pitchFamily="49" charset="-122"/>
              </a:rPr>
              <a:t>举例</a:t>
            </a:r>
            <a:r>
              <a:rPr lang="zh-CN" altLang="en-US">
                <a:ea typeface="楷体_GB2312" pitchFamily="49" charset="-122"/>
              </a:rPr>
              <a:t>（选讲</a:t>
            </a:r>
            <a:r>
              <a:rPr lang="zh-CN" altLang="en-GB">
                <a:ea typeface="楷体_GB2312" pitchFamily="49" charset="-122"/>
              </a:rPr>
              <a:t>）</a:t>
            </a:r>
            <a:endParaRPr lang="zh-CN" altLang="en-US">
              <a:ea typeface="楷体_GB2312" pitchFamily="49" charset="-122"/>
            </a:endParaRPr>
          </a:p>
        </p:txBody>
      </p:sp>
      <p:sp>
        <p:nvSpPr>
          <p:cNvPr id="734231" name="AutoShape 23"/>
          <p:cNvSpPr>
            <a:spLocks noChangeArrowheads="1"/>
          </p:cNvSpPr>
          <p:nvPr/>
        </p:nvSpPr>
        <p:spPr bwMode="auto">
          <a:xfrm>
            <a:off x="2998788" y="2108200"/>
            <a:ext cx="1357312" cy="457200"/>
          </a:xfrm>
          <a:custGeom>
            <a:avLst/>
            <a:gdLst>
              <a:gd name="T0" fmla="*/ 678593 w 21600"/>
              <a:gd name="T1" fmla="*/ 0 h 21600"/>
              <a:gd name="T2" fmla="*/ 169664 w 21600"/>
              <a:gd name="T3" fmla="*/ 228600 h 21600"/>
              <a:gd name="T4" fmla="*/ 678593 w 21600"/>
              <a:gd name="T5" fmla="*/ 114300 h 21600"/>
              <a:gd name="T6" fmla="*/ 1526976 w 21600"/>
              <a:gd name="T7" fmla="*/ 228600 h 21600"/>
              <a:gd name="T8" fmla="*/ 1187648 w 21600"/>
              <a:gd name="T9" fmla="*/ 342900 h 21600"/>
              <a:gd name="T10" fmla="*/ 848320 w 21600"/>
              <a:gd name="T11" fmla="*/ 228600 h 21600"/>
              <a:gd name="T12" fmla="*/ 0 60000 65536"/>
              <a:gd name="T13" fmla="*/ 0 60000 65536"/>
              <a:gd name="T14" fmla="*/ 0 60000 65536"/>
              <a:gd name="T15" fmla="*/ 0 60000 65536"/>
              <a:gd name="T16" fmla="*/ 0 60000 65536"/>
              <a:gd name="T17" fmla="*/ 0 60000 65536"/>
              <a:gd name="T18" fmla="*/ 3163 w 21600"/>
              <a:gd name="T19" fmla="*/ 3163 h 21600"/>
              <a:gd name="T20" fmla="*/ 18437 w 21600"/>
              <a:gd name="T21" fmla="*/ 18437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6200" y="10800"/>
                </a:moveTo>
                <a:cubicBezTo>
                  <a:pt x="16200" y="7817"/>
                  <a:pt x="13782" y="5400"/>
                  <a:pt x="10800" y="5400"/>
                </a:cubicBezTo>
                <a:cubicBezTo>
                  <a:pt x="7817" y="5400"/>
                  <a:pt x="5400" y="7817"/>
                  <a:pt x="5400" y="10800"/>
                </a:cubicBezTo>
                <a:lnTo>
                  <a:pt x="0" y="10800"/>
                </a:lnTo>
                <a:cubicBezTo>
                  <a:pt x="0" y="4835"/>
                  <a:pt x="4835" y="0"/>
                  <a:pt x="10800" y="0"/>
                </a:cubicBezTo>
                <a:cubicBezTo>
                  <a:pt x="16764" y="-1"/>
                  <a:pt x="21599" y="4835"/>
                  <a:pt x="21600" y="10799"/>
                </a:cubicBezTo>
                <a:lnTo>
                  <a:pt x="21600" y="10800"/>
                </a:lnTo>
                <a:lnTo>
                  <a:pt x="24300" y="10800"/>
                </a:lnTo>
                <a:lnTo>
                  <a:pt x="18900" y="16200"/>
                </a:lnTo>
                <a:lnTo>
                  <a:pt x="13500" y="10800"/>
                </a:lnTo>
                <a:lnTo>
                  <a:pt x="16200" y="10800"/>
                </a:lnTo>
                <a:close/>
              </a:path>
            </a:pathLst>
          </a:custGeom>
          <a:noFill/>
          <a:ln w="9525">
            <a:solidFill>
              <a:srgbClr val="333399"/>
            </a:solidFill>
            <a:miter lim="800000"/>
          </a:ln>
          <a:effectLst/>
        </p:spPr>
        <p:txBody>
          <a:bodyPr tIns="0" bIns="0" anchor="ctr">
            <a:spAutoFit/>
          </a:bodyPr>
          <a:lstStyle/>
          <a:p>
            <a:endParaRPr lang="zh-CN" altLang="en-US"/>
          </a:p>
        </p:txBody>
      </p:sp>
      <p:graphicFrame>
        <p:nvGraphicFramePr>
          <p:cNvPr id="121861" name="Object 30"/>
          <p:cNvGraphicFramePr>
            <a:graphicFrameLocks noChangeAspect="1"/>
          </p:cNvGraphicFramePr>
          <p:nvPr/>
        </p:nvGraphicFramePr>
        <p:xfrm>
          <a:off x="755650" y="1844675"/>
          <a:ext cx="2381250" cy="4170363"/>
        </p:xfrm>
        <a:graphic>
          <a:graphicData uri="http://schemas.openxmlformats.org/presentationml/2006/ole">
            <mc:AlternateContent xmlns:mc="http://schemas.openxmlformats.org/markup-compatibility/2006">
              <mc:Choice xmlns:v="urn:schemas-microsoft-com:vml" Requires="v">
                <p:oleObj spid="_x0000_s121978" name="Visio" r:id="rId2" imgW="0" imgH="0" progId="Visio.Drawing.11">
                  <p:embed/>
                </p:oleObj>
              </mc:Choice>
              <mc:Fallback>
                <p:oleObj name="Visio" r:id="rId2" imgW="0" imgH="0" progId="Visio.Drawing.11">
                  <p:embed/>
                  <p:pic>
                    <p:nvPicPr>
                      <p:cNvPr id="0" name="Object 3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650" y="1844675"/>
                        <a:ext cx="2381250" cy="417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34239" name="Object 31"/>
          <p:cNvGraphicFramePr>
            <a:graphicFrameLocks noChangeAspect="1"/>
          </p:cNvGraphicFramePr>
          <p:nvPr/>
        </p:nvGraphicFramePr>
        <p:xfrm>
          <a:off x="3487738" y="2420938"/>
          <a:ext cx="2381250" cy="4170362"/>
        </p:xfrm>
        <a:graphic>
          <a:graphicData uri="http://schemas.openxmlformats.org/presentationml/2006/ole">
            <mc:AlternateContent xmlns:mc="http://schemas.openxmlformats.org/markup-compatibility/2006">
              <mc:Choice xmlns:v="urn:schemas-microsoft-com:vml" Requires="v">
                <p:oleObj spid="_x0000_s121979" name="Visio" r:id="rId4" imgW="0" imgH="0" progId="Visio.Drawing.11">
                  <p:embed/>
                </p:oleObj>
              </mc:Choice>
              <mc:Fallback>
                <p:oleObj name="Visio" r:id="rId4" imgW="0" imgH="0" progId="Visio.Drawing.11">
                  <p:embed/>
                  <p:pic>
                    <p:nvPicPr>
                      <p:cNvPr id="0" name="Object 3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87738" y="2420938"/>
                        <a:ext cx="2381250" cy="417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34240" name="Object 32"/>
          <p:cNvGraphicFramePr>
            <a:graphicFrameLocks noChangeAspect="1"/>
          </p:cNvGraphicFramePr>
          <p:nvPr/>
        </p:nvGraphicFramePr>
        <p:xfrm>
          <a:off x="6443663" y="2997200"/>
          <a:ext cx="2381250" cy="3738563"/>
        </p:xfrm>
        <a:graphic>
          <a:graphicData uri="http://schemas.openxmlformats.org/presentationml/2006/ole">
            <mc:AlternateContent xmlns:mc="http://schemas.openxmlformats.org/markup-compatibility/2006">
              <mc:Choice xmlns:v="urn:schemas-microsoft-com:vml" Requires="v">
                <p:oleObj spid="_x0000_s121980" name="Visio" r:id="rId6" imgW="0" imgH="0" progId="Visio.Drawing.11">
                  <p:embed/>
                </p:oleObj>
              </mc:Choice>
              <mc:Fallback>
                <p:oleObj name="Visio" r:id="rId6" imgW="0" imgH="0" progId="Visio.Drawing.11">
                  <p:embed/>
                  <p:pic>
                    <p:nvPicPr>
                      <p:cNvPr id="0" name="Object 3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443663" y="2997200"/>
                        <a:ext cx="2381250" cy="3738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1864" name="AutoShape 2">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21865" name="AutoShape 3">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21866" name="AutoShape 4">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21867" name="AutoShape 5">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21868" name="AutoShape 7">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21869" name="AutoShape 8">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21870" name="AutoShape 9">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21871" name="AutoShape 10">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21872" name="AutoShape 11">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21873" name="AutoShape 12">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21874" name="AutoShape 13">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21875" name="AutoShape 14">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734242" name="AutoShape 34"/>
          <p:cNvSpPr>
            <a:spLocks noChangeArrowheads="1"/>
          </p:cNvSpPr>
          <p:nvPr/>
        </p:nvSpPr>
        <p:spPr bwMode="auto">
          <a:xfrm>
            <a:off x="5591175" y="2540000"/>
            <a:ext cx="1357313" cy="457200"/>
          </a:xfrm>
          <a:custGeom>
            <a:avLst/>
            <a:gdLst>
              <a:gd name="T0" fmla="*/ 678594 w 21600"/>
              <a:gd name="T1" fmla="*/ 0 h 21600"/>
              <a:gd name="T2" fmla="*/ 169664 w 21600"/>
              <a:gd name="T3" fmla="*/ 228600 h 21600"/>
              <a:gd name="T4" fmla="*/ 678594 w 21600"/>
              <a:gd name="T5" fmla="*/ 114300 h 21600"/>
              <a:gd name="T6" fmla="*/ 1526977 w 21600"/>
              <a:gd name="T7" fmla="*/ 228600 h 21600"/>
              <a:gd name="T8" fmla="*/ 1187649 w 21600"/>
              <a:gd name="T9" fmla="*/ 342900 h 21600"/>
              <a:gd name="T10" fmla="*/ 848321 w 21600"/>
              <a:gd name="T11" fmla="*/ 228600 h 21600"/>
              <a:gd name="T12" fmla="*/ 0 60000 65536"/>
              <a:gd name="T13" fmla="*/ 0 60000 65536"/>
              <a:gd name="T14" fmla="*/ 0 60000 65536"/>
              <a:gd name="T15" fmla="*/ 0 60000 65536"/>
              <a:gd name="T16" fmla="*/ 0 60000 65536"/>
              <a:gd name="T17" fmla="*/ 0 60000 65536"/>
              <a:gd name="T18" fmla="*/ 3163 w 21600"/>
              <a:gd name="T19" fmla="*/ 3163 h 21600"/>
              <a:gd name="T20" fmla="*/ 18437 w 21600"/>
              <a:gd name="T21" fmla="*/ 18437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6200" y="10800"/>
                </a:moveTo>
                <a:cubicBezTo>
                  <a:pt x="16200" y="7817"/>
                  <a:pt x="13782" y="5400"/>
                  <a:pt x="10800" y="5400"/>
                </a:cubicBezTo>
                <a:cubicBezTo>
                  <a:pt x="7817" y="5400"/>
                  <a:pt x="5400" y="7817"/>
                  <a:pt x="5400" y="10800"/>
                </a:cubicBezTo>
                <a:lnTo>
                  <a:pt x="0" y="10800"/>
                </a:lnTo>
                <a:cubicBezTo>
                  <a:pt x="0" y="4835"/>
                  <a:pt x="4835" y="0"/>
                  <a:pt x="10800" y="0"/>
                </a:cubicBezTo>
                <a:cubicBezTo>
                  <a:pt x="16764" y="-1"/>
                  <a:pt x="21599" y="4835"/>
                  <a:pt x="21600" y="10799"/>
                </a:cubicBezTo>
                <a:lnTo>
                  <a:pt x="21600" y="10800"/>
                </a:lnTo>
                <a:lnTo>
                  <a:pt x="24300" y="10800"/>
                </a:lnTo>
                <a:lnTo>
                  <a:pt x="18900" y="16200"/>
                </a:lnTo>
                <a:lnTo>
                  <a:pt x="13500" y="10800"/>
                </a:lnTo>
                <a:lnTo>
                  <a:pt x="16200" y="10800"/>
                </a:lnTo>
                <a:close/>
              </a:path>
            </a:pathLst>
          </a:custGeom>
          <a:noFill/>
          <a:ln w="9525">
            <a:solidFill>
              <a:srgbClr val="333399"/>
            </a:solidFill>
            <a:miter lim="800000"/>
          </a:ln>
          <a:effectLst/>
        </p:spPr>
        <p:txBody>
          <a:bodyPr tIns="0" bIns="0" anchor="ctr">
            <a:spAutoFit/>
          </a:bodyPr>
          <a:lstStyle/>
          <a:p>
            <a:endParaRPr lang="zh-CN" altLang="en-US"/>
          </a:p>
        </p:txBody>
      </p:sp>
      <p:sp>
        <p:nvSpPr>
          <p:cNvPr id="734243" name="Text Box 35"/>
          <p:cNvSpPr txBox="1">
            <a:spLocks noChangeArrowheads="1"/>
          </p:cNvSpPr>
          <p:nvPr/>
        </p:nvSpPr>
        <p:spPr bwMode="auto">
          <a:xfrm>
            <a:off x="6064250" y="2222500"/>
            <a:ext cx="2292350" cy="244475"/>
          </a:xfrm>
          <a:prstGeom prst="rect">
            <a:avLst/>
          </a:prstGeom>
          <a:noFill/>
          <a:ln w="9525">
            <a:noFill/>
            <a:miter lim="800000"/>
          </a:ln>
          <a:effectLst/>
        </p:spPr>
        <p:txBody>
          <a:bodyPr wrap="none" tIns="0" bIns="0">
            <a:spAutoFit/>
          </a:bodyPr>
          <a:lstStyle/>
          <a:p>
            <a:r>
              <a:rPr lang="en-US" altLang="zh-CN" sz="2000" b="0">
                <a:ea typeface="楷体_GB2312" pitchFamily="49" charset="-122"/>
              </a:rPr>
              <a:t>B</a:t>
            </a:r>
            <a:r>
              <a:rPr lang="en-US" altLang="zh-CN" sz="2000" b="0" baseline="-25000">
                <a:ea typeface="楷体_GB2312" pitchFamily="49" charset="-122"/>
              </a:rPr>
              <a:t>4 </a:t>
            </a:r>
            <a:r>
              <a:rPr lang="zh-CN" altLang="en-US" sz="2000">
                <a:ea typeface="楷体_GB2312" pitchFamily="49" charset="-122"/>
              </a:rPr>
              <a:t>入口处 </a:t>
            </a:r>
            <a:r>
              <a:rPr lang="en-US" altLang="zh-CN" sz="2000" b="0">
                <a:ea typeface="楷体_GB2312" pitchFamily="49" charset="-122"/>
              </a:rPr>
              <a:t>x </a:t>
            </a:r>
            <a:r>
              <a:rPr lang="zh-CN" altLang="en-US" sz="2000">
                <a:ea typeface="楷体_GB2312" pitchFamily="49" charset="-122"/>
              </a:rPr>
              <a:t>非活跃</a:t>
            </a:r>
            <a:endParaRPr lang="zh-CN" altLang="en-US" sz="2000">
              <a:ea typeface="楷体_GB2312" pitchFamily="49" charset="-122"/>
            </a:endParaRP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nodeType="clickEffect">
                                  <p:stCondLst>
                                    <p:cond delay="0"/>
                                  </p:stCondLst>
                                  <p:childTnLst>
                                    <p:set>
                                      <p:cBhvr>
                                        <p:cTn id="6" dur="1" fill="hold">
                                          <p:stCondLst>
                                            <p:cond delay="0"/>
                                          </p:stCondLst>
                                        </p:cTn>
                                        <p:tgtEl>
                                          <p:spTgt spid="734239"/>
                                        </p:tgtEl>
                                        <p:attrNameLst>
                                          <p:attrName>style.visibility</p:attrName>
                                        </p:attrNameLst>
                                      </p:cBhvr>
                                      <p:to>
                                        <p:strVal val="visible"/>
                                      </p:to>
                                    </p:set>
                                    <p:animEffect transition="in" filter="slide(fromLeft)">
                                      <p:cBhvr>
                                        <p:cTn id="7" dur="500"/>
                                        <p:tgtEl>
                                          <p:spTgt spid="734239"/>
                                        </p:tgtEl>
                                      </p:cBhvr>
                                    </p:animEffect>
                                  </p:childTnLst>
                                </p:cTn>
                              </p:par>
                              <p:par>
                                <p:cTn id="8" presetID="12" presetClass="entr" presetSubtype="8" fill="hold" grpId="0" nodeType="withEffect">
                                  <p:stCondLst>
                                    <p:cond delay="0"/>
                                  </p:stCondLst>
                                  <p:childTnLst>
                                    <p:set>
                                      <p:cBhvr>
                                        <p:cTn id="9" dur="1" fill="hold">
                                          <p:stCondLst>
                                            <p:cond delay="0"/>
                                          </p:stCondLst>
                                        </p:cTn>
                                        <p:tgtEl>
                                          <p:spTgt spid="734231"/>
                                        </p:tgtEl>
                                        <p:attrNameLst>
                                          <p:attrName>style.visibility</p:attrName>
                                        </p:attrNameLst>
                                      </p:cBhvr>
                                      <p:to>
                                        <p:strVal val="visible"/>
                                      </p:to>
                                    </p:set>
                                    <p:animEffect transition="in" filter="slide(fromLeft)">
                                      <p:cBhvr>
                                        <p:cTn id="10" dur="500"/>
                                        <p:tgtEl>
                                          <p:spTgt spid="734231"/>
                                        </p:tgtEl>
                                      </p:cBhvr>
                                    </p:animEffect>
                                  </p:childTnLst>
                                </p:cTn>
                              </p:par>
                            </p:childTnLst>
                          </p:cTn>
                        </p:par>
                      </p:childTnLst>
                    </p:cTn>
                  </p:par>
                  <p:par>
                    <p:cTn id="11" fill="hold">
                      <p:stCondLst>
                        <p:cond delay="indefinite"/>
                      </p:stCondLst>
                      <p:childTnLst>
                        <p:par>
                          <p:cTn id="12" fill="hold">
                            <p:stCondLst>
                              <p:cond delay="0"/>
                            </p:stCondLst>
                            <p:childTnLst>
                              <p:par>
                                <p:cTn id="13" presetID="12" presetClass="entr" presetSubtype="8" fill="hold" grpId="0" nodeType="clickEffect">
                                  <p:stCondLst>
                                    <p:cond delay="0"/>
                                  </p:stCondLst>
                                  <p:childTnLst>
                                    <p:set>
                                      <p:cBhvr>
                                        <p:cTn id="14" dur="1" fill="hold">
                                          <p:stCondLst>
                                            <p:cond delay="0"/>
                                          </p:stCondLst>
                                        </p:cTn>
                                        <p:tgtEl>
                                          <p:spTgt spid="734243"/>
                                        </p:tgtEl>
                                        <p:attrNameLst>
                                          <p:attrName>style.visibility</p:attrName>
                                        </p:attrNameLst>
                                      </p:cBhvr>
                                      <p:to>
                                        <p:strVal val="visible"/>
                                      </p:to>
                                    </p:set>
                                    <p:animEffect transition="in" filter="slide(fromLeft)">
                                      <p:cBhvr>
                                        <p:cTn id="15" dur="500"/>
                                        <p:tgtEl>
                                          <p:spTgt spid="734243"/>
                                        </p:tgtEl>
                                      </p:cBhvr>
                                    </p:animEffect>
                                  </p:childTnLst>
                                </p:cTn>
                              </p:par>
                              <p:par>
                                <p:cTn id="16" presetID="12" presetClass="entr" presetSubtype="8" fill="hold" grpId="0" nodeType="withEffect">
                                  <p:stCondLst>
                                    <p:cond delay="0"/>
                                  </p:stCondLst>
                                  <p:childTnLst>
                                    <p:set>
                                      <p:cBhvr>
                                        <p:cTn id="17" dur="1" fill="hold">
                                          <p:stCondLst>
                                            <p:cond delay="0"/>
                                          </p:stCondLst>
                                        </p:cTn>
                                        <p:tgtEl>
                                          <p:spTgt spid="734242"/>
                                        </p:tgtEl>
                                        <p:attrNameLst>
                                          <p:attrName>style.visibility</p:attrName>
                                        </p:attrNameLst>
                                      </p:cBhvr>
                                      <p:to>
                                        <p:strVal val="visible"/>
                                      </p:to>
                                    </p:set>
                                    <p:animEffect transition="in" filter="slide(fromLeft)">
                                      <p:cBhvr>
                                        <p:cTn id="18" dur="500"/>
                                        <p:tgtEl>
                                          <p:spTgt spid="734242"/>
                                        </p:tgtEl>
                                      </p:cBhvr>
                                    </p:animEffect>
                                  </p:childTnLst>
                                </p:cTn>
                              </p:par>
                              <p:par>
                                <p:cTn id="19" presetID="12" presetClass="entr" presetSubtype="8" fill="hold" nodeType="withEffect">
                                  <p:stCondLst>
                                    <p:cond delay="0"/>
                                  </p:stCondLst>
                                  <p:childTnLst>
                                    <p:set>
                                      <p:cBhvr>
                                        <p:cTn id="20" dur="1" fill="hold">
                                          <p:stCondLst>
                                            <p:cond delay="0"/>
                                          </p:stCondLst>
                                        </p:cTn>
                                        <p:tgtEl>
                                          <p:spTgt spid="734240"/>
                                        </p:tgtEl>
                                        <p:attrNameLst>
                                          <p:attrName>style.visibility</p:attrName>
                                        </p:attrNameLst>
                                      </p:cBhvr>
                                      <p:to>
                                        <p:strVal val="visible"/>
                                      </p:to>
                                    </p:set>
                                    <p:animEffect transition="in" filter="slide(fromLeft)">
                                      <p:cBhvr>
                                        <p:cTn id="21" dur="500"/>
                                        <p:tgtEl>
                                          <p:spTgt spid="7342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4231" grpId="0" animBg="1"/>
      <p:bldP spid="734242" grpId="0" animBg="1"/>
      <p:bldP spid="734243" grpId="0"/>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AutoShape 8">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22883" name="AutoShape 9">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22884" name="AutoShape 10">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22885" name="AutoShape 11">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22886" name="Rectangle 12"/>
          <p:cNvSpPr>
            <a:spLocks noChangeArrowheads="1"/>
          </p:cNvSpPr>
          <p:nvPr/>
        </p:nvSpPr>
        <p:spPr bwMode="auto">
          <a:xfrm>
            <a:off x="1552575" y="263525"/>
            <a:ext cx="2216150" cy="641350"/>
          </a:xfrm>
          <a:prstGeom prst="rect">
            <a:avLst/>
          </a:prstGeom>
          <a:noFill/>
          <a:ln w="9525" algn="ctr">
            <a:noFill/>
            <a:miter lim="800000"/>
          </a:ln>
          <a:effectLst/>
        </p:spPr>
        <p:txBody>
          <a:bodyPr wrap="none">
            <a:spAutoFit/>
          </a:bodyPr>
          <a:lstStyle/>
          <a:p>
            <a:pPr algn="ctr">
              <a:lnSpc>
                <a:spcPct val="90000"/>
              </a:lnSpc>
              <a:spcBef>
                <a:spcPct val="0"/>
              </a:spcBef>
            </a:pPr>
            <a:r>
              <a:rPr lang="zh-CN" altLang="en-US" sz="4000">
                <a:solidFill>
                  <a:srgbClr val="800080"/>
                </a:solidFill>
                <a:latin typeface="Times New Roman" pitchFamily="18" charset="0"/>
                <a:ea typeface="华文行楷" pitchFamily="2" charset="-122"/>
              </a:rPr>
              <a:t>课后作业</a:t>
            </a:r>
            <a:endParaRPr lang="zh-CN" altLang="en-US" sz="4000">
              <a:solidFill>
                <a:srgbClr val="800080"/>
              </a:solidFill>
              <a:latin typeface="Times New Roman" pitchFamily="18" charset="0"/>
              <a:ea typeface="华文行楷" pitchFamily="2" charset="-122"/>
            </a:endParaRPr>
          </a:p>
        </p:txBody>
      </p:sp>
      <p:sp>
        <p:nvSpPr>
          <p:cNvPr id="122888" name="Rectangle 22"/>
          <p:cNvSpPr>
            <a:spLocks noChangeArrowheads="1"/>
          </p:cNvSpPr>
          <p:nvPr/>
        </p:nvSpPr>
        <p:spPr bwMode="auto">
          <a:xfrm>
            <a:off x="2071688" y="1747838"/>
            <a:ext cx="9144000" cy="0"/>
          </a:xfrm>
          <a:prstGeom prst="rect">
            <a:avLst/>
          </a:prstGeom>
          <a:noFill/>
          <a:ln w="9525">
            <a:noFill/>
            <a:miter lim="800000"/>
          </a:ln>
          <a:effectLst/>
        </p:spPr>
        <p:txBody>
          <a:bodyPr>
            <a:spAutoFit/>
          </a:bodyPr>
          <a:lstStyle/>
          <a:p>
            <a:endParaRPr lang="zh-CN" altLang="en-US"/>
          </a:p>
        </p:txBody>
      </p:sp>
      <p:sp>
        <p:nvSpPr>
          <p:cNvPr id="12" name="Rectangle 12"/>
          <p:cNvSpPr>
            <a:spLocks noChangeArrowheads="1"/>
          </p:cNvSpPr>
          <p:nvPr/>
        </p:nvSpPr>
        <p:spPr bwMode="auto">
          <a:xfrm>
            <a:off x="755650" y="1517650"/>
            <a:ext cx="8280400" cy="1129540"/>
          </a:xfrm>
          <a:prstGeom prst="rect">
            <a:avLst/>
          </a:prstGeom>
          <a:noFill/>
          <a:ln w="9525" algn="ctr">
            <a:noFill/>
            <a:miter lim="800000"/>
          </a:ln>
          <a:effectLst/>
        </p:spPr>
        <p:txBody>
          <a:bodyPr>
            <a:spAutoFit/>
          </a:bodyPr>
          <a:lstStyle/>
          <a:p>
            <a:pPr marL="457200" indent="-457200">
              <a:spcBef>
                <a:spcPct val="0"/>
              </a:spcBef>
              <a:buClr>
                <a:srgbClr val="800080"/>
              </a:buClr>
            </a:pPr>
            <a:r>
              <a:rPr kumimoji="0" lang="en-US" altLang="zh-CN" sz="2400" dirty="0" smtClean="0">
                <a:solidFill>
                  <a:srgbClr val="990099"/>
                </a:solidFill>
                <a:ea typeface="楷体_GB2312" pitchFamily="49" charset="-122"/>
              </a:rPr>
              <a:t>     </a:t>
            </a:r>
            <a:r>
              <a:rPr kumimoji="0" lang="zh-CN" altLang="en-US" sz="2400" dirty="0" smtClean="0">
                <a:solidFill>
                  <a:srgbClr val="990099"/>
                </a:solidFill>
                <a:ea typeface="楷体_GB2312" pitchFamily="49" charset="-122"/>
              </a:rPr>
              <a:t>第十二讲</a:t>
            </a:r>
            <a:r>
              <a:rPr kumimoji="0" lang="zh-CN" altLang="en-US" sz="2400" dirty="0">
                <a:solidFill>
                  <a:srgbClr val="990099"/>
                </a:solidFill>
                <a:ea typeface="楷体_GB2312" pitchFamily="49" charset="-122"/>
              </a:rPr>
              <a:t>课堂教案 </a:t>
            </a:r>
            <a:r>
              <a:rPr kumimoji="0" lang="en-US" altLang="zh-CN" sz="2400" dirty="0" smtClean="0">
                <a:solidFill>
                  <a:srgbClr val="990099"/>
                </a:solidFill>
                <a:ea typeface="楷体_GB2312" pitchFamily="49" charset="-122"/>
              </a:rPr>
              <a:t>Lucture12.pdf </a:t>
            </a:r>
            <a:r>
              <a:rPr kumimoji="0" lang="zh-CN" altLang="en-US" sz="2400" dirty="0">
                <a:solidFill>
                  <a:srgbClr val="990099"/>
                </a:solidFill>
                <a:ea typeface="楷体_GB2312" pitchFamily="49" charset="-122"/>
              </a:rPr>
              <a:t>中</a:t>
            </a:r>
            <a:r>
              <a:rPr kumimoji="0" lang="zh-CN" altLang="en-US" sz="2400" dirty="0" smtClean="0">
                <a:solidFill>
                  <a:srgbClr val="990099"/>
                </a:solidFill>
                <a:ea typeface="楷体_GB2312" pitchFamily="49" charset="-122"/>
              </a:rPr>
              <a:t>的第</a:t>
            </a:r>
            <a:r>
              <a:rPr kumimoji="0" lang="en-US" altLang="zh-CN" sz="2400" dirty="0" smtClean="0">
                <a:solidFill>
                  <a:srgbClr val="990099"/>
                </a:solidFill>
                <a:ea typeface="楷体_GB2312" pitchFamily="49" charset="-122"/>
              </a:rPr>
              <a:t>4</a:t>
            </a:r>
            <a:r>
              <a:rPr kumimoji="0" lang="zh-CN" altLang="en-US" sz="2400" dirty="0" smtClean="0">
                <a:solidFill>
                  <a:srgbClr val="990099"/>
                </a:solidFill>
                <a:ea typeface="楷体_GB2312" pitchFamily="49" charset="-122"/>
              </a:rPr>
              <a:t>、</a:t>
            </a:r>
            <a:r>
              <a:rPr kumimoji="0" lang="en-US" altLang="zh-CN" sz="2400" dirty="0" smtClean="0">
                <a:solidFill>
                  <a:srgbClr val="990099"/>
                </a:solidFill>
                <a:ea typeface="楷体_GB2312" pitchFamily="49" charset="-122"/>
              </a:rPr>
              <a:t>6</a:t>
            </a:r>
            <a:r>
              <a:rPr kumimoji="0" lang="zh-CN" altLang="en-US" sz="2400" dirty="0" smtClean="0">
                <a:solidFill>
                  <a:srgbClr val="990099"/>
                </a:solidFill>
                <a:ea typeface="楷体_GB2312" pitchFamily="49" charset="-122"/>
              </a:rPr>
              <a:t>、</a:t>
            </a:r>
            <a:r>
              <a:rPr kumimoji="0" lang="en-US" altLang="zh-CN" sz="2400" dirty="0" smtClean="0">
                <a:solidFill>
                  <a:srgbClr val="990099"/>
                </a:solidFill>
                <a:ea typeface="楷体_GB2312" pitchFamily="49" charset="-122"/>
              </a:rPr>
              <a:t>10</a:t>
            </a:r>
            <a:r>
              <a:rPr kumimoji="0" lang="zh-CN" altLang="en-US" sz="2400" smtClean="0">
                <a:solidFill>
                  <a:srgbClr val="990099"/>
                </a:solidFill>
                <a:ea typeface="楷体_GB2312" pitchFamily="49" charset="-122"/>
              </a:rPr>
              <a:t>、</a:t>
            </a:r>
            <a:r>
              <a:rPr kumimoji="0" lang="en-US" altLang="zh-CN" sz="2400" smtClean="0">
                <a:solidFill>
                  <a:srgbClr val="990099"/>
                </a:solidFill>
                <a:ea typeface="楷体_GB2312" pitchFamily="49" charset="-122"/>
              </a:rPr>
              <a:t>11</a:t>
            </a:r>
            <a:r>
              <a:rPr kumimoji="0" lang="zh-CN" altLang="en-US" sz="2400" dirty="0" smtClean="0">
                <a:solidFill>
                  <a:srgbClr val="990099"/>
                </a:solidFill>
                <a:ea typeface="楷体_GB2312" pitchFamily="49" charset="-122"/>
              </a:rPr>
              <a:t>（图</a:t>
            </a:r>
            <a:r>
              <a:rPr kumimoji="0" lang="en-US" altLang="zh-CN" sz="2400" dirty="0" smtClean="0">
                <a:solidFill>
                  <a:srgbClr val="990099"/>
                </a:solidFill>
                <a:ea typeface="楷体_GB2312" pitchFamily="49" charset="-122"/>
              </a:rPr>
              <a:t>33</a:t>
            </a:r>
            <a:r>
              <a:rPr kumimoji="0" lang="zh-CN" altLang="en-US" sz="2400" dirty="0" smtClean="0">
                <a:solidFill>
                  <a:srgbClr val="990099"/>
                </a:solidFill>
                <a:ea typeface="楷体_GB2312" pitchFamily="49" charset="-122"/>
              </a:rPr>
              <a:t>）</a:t>
            </a:r>
            <a:r>
              <a:rPr kumimoji="0" lang="en-US" altLang="zh-CN" sz="2400" dirty="0" smtClean="0">
                <a:solidFill>
                  <a:srgbClr val="990099"/>
                </a:solidFill>
                <a:ea typeface="楷体_GB2312" pitchFamily="49" charset="-122"/>
              </a:rPr>
              <a:t> </a:t>
            </a:r>
            <a:r>
              <a:rPr kumimoji="0" lang="zh-CN" altLang="en-US" sz="2400" dirty="0">
                <a:solidFill>
                  <a:srgbClr val="990099"/>
                </a:solidFill>
                <a:ea typeface="楷体_GB2312" pitchFamily="49" charset="-122"/>
              </a:rPr>
              <a:t>题</a:t>
            </a:r>
            <a:endParaRPr kumimoji="0" lang="zh-CN" altLang="en-US" sz="2400" dirty="0">
              <a:solidFill>
                <a:srgbClr val="990099"/>
              </a:solidFill>
              <a:ea typeface="楷体_GB2312" pitchFamily="49" charset="-122"/>
            </a:endParaRPr>
          </a:p>
          <a:p>
            <a:pPr marL="457200" indent="-457200">
              <a:buFont typeface="Wingdings" charset="2"/>
              <a:buNone/>
            </a:pPr>
            <a:endParaRPr kumimoji="0" lang="zh-CN" altLang="en-US" sz="1000" dirty="0"/>
          </a:p>
          <a:p>
            <a:pPr marL="457200" indent="-457200">
              <a:spcBef>
                <a:spcPct val="0"/>
              </a:spcBef>
              <a:buClr>
                <a:srgbClr val="800080"/>
              </a:buClr>
            </a:pPr>
            <a:r>
              <a:rPr lang="zh-CN" altLang="en-US" sz="2000" dirty="0">
                <a:ea typeface="楷体_GB2312" pitchFamily="49" charset="-122"/>
              </a:rPr>
              <a:t>     （</a:t>
            </a:r>
            <a:r>
              <a:rPr lang="en-US" altLang="zh-CN" sz="2000" dirty="0" smtClean="0">
                <a:ea typeface="楷体_GB2312" pitchFamily="49" charset="-122"/>
              </a:rPr>
              <a:t>Lucture12.pdf </a:t>
            </a:r>
            <a:r>
              <a:rPr lang="zh-CN" altLang="en-US" sz="2000" dirty="0">
                <a:ea typeface="楷体_GB2312" pitchFamily="49" charset="-122"/>
              </a:rPr>
              <a:t>可从网络学堂“课程文件”下载）</a:t>
            </a:r>
            <a:endParaRPr lang="zh-CN" altLang="en-US" sz="2000" dirty="0">
              <a:ea typeface="楷体_GB2312" pitchFamily="49" charset="-122"/>
            </a:endParaRPr>
          </a:p>
        </p:txBody>
      </p:sp>
    </p:spTree>
  </p:cSld>
  <p:clrMapOvr>
    <a:masterClrMapping/>
  </p:clrMapOvr>
  <p:transition spd="med">
    <p:wipe dir="r"/>
  </p:transition>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AutoShape 11">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23907" name="AutoShape 12">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23908" name="AutoShape 13">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23909" name="AutoShape 14">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23910" name="Rectangle 20"/>
          <p:cNvSpPr>
            <a:spLocks noChangeArrowheads="1"/>
          </p:cNvSpPr>
          <p:nvPr/>
        </p:nvSpPr>
        <p:spPr bwMode="auto">
          <a:xfrm>
            <a:off x="3352800" y="5103813"/>
            <a:ext cx="2819400" cy="701675"/>
          </a:xfrm>
          <a:prstGeom prst="rect">
            <a:avLst/>
          </a:prstGeom>
          <a:noFill/>
          <a:ln w="9525">
            <a:noFill/>
            <a:miter lim="800000"/>
          </a:ln>
          <a:effectLst/>
        </p:spPr>
        <p:txBody>
          <a:bodyPr>
            <a:spAutoFit/>
          </a:bodyPr>
          <a:lstStyle/>
          <a:p>
            <a:pPr>
              <a:lnSpc>
                <a:spcPct val="100000"/>
              </a:lnSpc>
              <a:spcBef>
                <a:spcPct val="0"/>
              </a:spcBef>
            </a:pPr>
            <a:r>
              <a:rPr lang="en-US" altLang="zh-CN" sz="4000" i="1">
                <a:solidFill>
                  <a:schemeClr val="hlink"/>
                </a:solidFill>
              </a:rPr>
              <a:t>Thank You</a:t>
            </a:r>
            <a:endParaRPr lang="en-US" altLang="zh-CN" sz="3200" i="1">
              <a:solidFill>
                <a:schemeClr val="hlink"/>
              </a:solidFill>
              <a:latin typeface="CMR10" charset="0"/>
            </a:endParaRPr>
          </a:p>
        </p:txBody>
      </p:sp>
      <p:sp>
        <p:nvSpPr>
          <p:cNvPr id="123911" name="Rectangle 21"/>
          <p:cNvSpPr>
            <a:spLocks noChangeArrowheads="1"/>
          </p:cNvSpPr>
          <p:nvPr/>
        </p:nvSpPr>
        <p:spPr bwMode="auto">
          <a:xfrm>
            <a:off x="1828800" y="2132856"/>
            <a:ext cx="5638800" cy="609600"/>
          </a:xfrm>
          <a:prstGeom prst="rect">
            <a:avLst/>
          </a:prstGeom>
          <a:noFill/>
          <a:ln w="9525">
            <a:noFill/>
            <a:miter lim="800000"/>
          </a:ln>
          <a:effectLst/>
        </p:spPr>
        <p:txBody>
          <a:bodyPr anchor="b"/>
          <a:lstStyle/>
          <a:p>
            <a:pPr>
              <a:lnSpc>
                <a:spcPct val="90000"/>
              </a:lnSpc>
              <a:spcBef>
                <a:spcPct val="0"/>
              </a:spcBef>
            </a:pPr>
            <a:r>
              <a:rPr lang="en-US" altLang="zh-CN" sz="3200" i="1">
                <a:solidFill>
                  <a:schemeClr val="hlink"/>
                </a:solidFill>
              </a:rPr>
              <a:t>Wish You a Great Success,</a:t>
            </a:r>
            <a:r>
              <a:rPr lang="en-US" altLang="zh-CN" sz="3200" i="1">
                <a:solidFill>
                  <a:schemeClr val="hlink"/>
                </a:solidFill>
                <a:latin typeface="CMR10" charset="0"/>
              </a:rPr>
              <a:t> </a:t>
            </a:r>
            <a:endParaRPr lang="en-US" altLang="zh-CN" sz="3200" i="1">
              <a:solidFill>
                <a:schemeClr val="hlink"/>
              </a:solidFill>
              <a:latin typeface="CMR10" charset="0"/>
            </a:endParaRPr>
          </a:p>
        </p:txBody>
      </p:sp>
    </p:spTree>
  </p:cSld>
  <p:clrMapOvr>
    <a:masterClrMapping/>
  </p:clrMapOvr>
  <p:transition spd="med">
    <p:wipe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AutoShape 2">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3315" name="AutoShape 3">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3316" name="AutoShape 4">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3317" name="AutoShape 5">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3318" name="Rectangle 6"/>
          <p:cNvSpPr>
            <a:spLocks noChangeArrowheads="1"/>
          </p:cNvSpPr>
          <p:nvPr/>
        </p:nvSpPr>
        <p:spPr bwMode="auto">
          <a:xfrm>
            <a:off x="1524000" y="188913"/>
            <a:ext cx="4953000" cy="641350"/>
          </a:xfrm>
          <a:prstGeom prst="rect">
            <a:avLst/>
          </a:prstGeom>
          <a:noFill/>
          <a:ln w="9525" algn="ctr">
            <a:noFill/>
            <a:miter lim="800000"/>
          </a:ln>
          <a:effectLst/>
        </p:spPr>
        <p:txBody>
          <a:bodyPr>
            <a:spAutoFit/>
          </a:bodyPr>
          <a:lstStyle/>
          <a:p>
            <a:pPr>
              <a:lnSpc>
                <a:spcPct val="90000"/>
              </a:lnSpc>
              <a:spcBef>
                <a:spcPct val="0"/>
              </a:spcBef>
            </a:pPr>
            <a:r>
              <a:rPr lang="zh-CN" altLang="en-US" sz="4000">
                <a:solidFill>
                  <a:srgbClr val="800080"/>
                </a:solidFill>
                <a:ea typeface="华文行楷" pitchFamily="2" charset="-122"/>
              </a:rPr>
              <a:t>基本块、流图和循环</a:t>
            </a:r>
            <a:endParaRPr lang="zh-CN" altLang="en-US" sz="4000">
              <a:solidFill>
                <a:srgbClr val="800080"/>
              </a:solidFill>
              <a:ea typeface="华文行楷" pitchFamily="2" charset="-122"/>
            </a:endParaRPr>
          </a:p>
        </p:txBody>
      </p:sp>
      <p:sp>
        <p:nvSpPr>
          <p:cNvPr id="13319" name="Text Box 7">
            <a:hlinkClick r:id="rId1" action="ppaction://hlinksldjump"/>
          </p:cNvPr>
          <p:cNvSpPr txBox="1">
            <a:spLocks noChangeArrowheads="1"/>
          </p:cNvSpPr>
          <p:nvPr/>
        </p:nvSpPr>
        <p:spPr bwMode="auto">
          <a:xfrm>
            <a:off x="842963" y="1309688"/>
            <a:ext cx="5176837" cy="579437"/>
          </a:xfrm>
          <a:prstGeom prst="rect">
            <a:avLst/>
          </a:prstGeom>
          <a:noFill/>
          <a:ln w="9525">
            <a:noFill/>
            <a:miter lim="800000"/>
          </a:ln>
          <a:effectLst/>
        </p:spPr>
        <p:txBody>
          <a:bodyPr>
            <a:spAutoFit/>
          </a:bodyPr>
          <a:lstStyle/>
          <a:p>
            <a:pPr>
              <a:lnSpc>
                <a:spcPct val="100000"/>
              </a:lnSpc>
              <a:spcBef>
                <a:spcPct val="0"/>
              </a:spcBef>
              <a:buClr>
                <a:srgbClr val="800080"/>
              </a:buClr>
              <a:buFont typeface="Wingdings" charset="2"/>
              <a:buChar char="²"/>
            </a:pPr>
            <a:r>
              <a:rPr lang="en-US" altLang="zh-CN" sz="3200">
                <a:solidFill>
                  <a:schemeClr val="tx1"/>
                </a:solidFill>
                <a:latin typeface="Times New Roman" pitchFamily="18" charset="0"/>
              </a:rPr>
              <a:t> </a:t>
            </a:r>
            <a:r>
              <a:rPr lang="zh-CN" altLang="en-US" sz="3200">
                <a:solidFill>
                  <a:srgbClr val="800080"/>
                </a:solidFill>
                <a:latin typeface="Times New Roman" pitchFamily="18" charset="0"/>
                <a:ea typeface="楷体_GB2312" pitchFamily="49" charset="-122"/>
              </a:rPr>
              <a:t>循环</a:t>
            </a:r>
            <a:r>
              <a:rPr lang="zh-CN" altLang="en-US" b="0">
                <a:ea typeface="楷体_GB2312" pitchFamily="49" charset="-122"/>
              </a:rPr>
              <a:t>（</a:t>
            </a:r>
            <a:r>
              <a:rPr lang="en-US" altLang="zh-CN" b="0" i="1">
                <a:ea typeface="楷体_GB2312" pitchFamily="49" charset="-122"/>
              </a:rPr>
              <a:t>loop</a:t>
            </a:r>
            <a:r>
              <a:rPr lang="zh-CN" altLang="en-US" b="0">
                <a:ea typeface="楷体_GB2312" pitchFamily="49" charset="-122"/>
              </a:rPr>
              <a:t>）</a:t>
            </a:r>
            <a:endParaRPr lang="zh-CN" altLang="en-US" b="0">
              <a:ea typeface="楷体_GB2312" pitchFamily="49" charset="-122"/>
            </a:endParaRPr>
          </a:p>
        </p:txBody>
      </p:sp>
      <p:sp>
        <p:nvSpPr>
          <p:cNvPr id="13320" name="AutoShape 8">
            <a:hlinkClick r:id="rId2" action="ppaction://hlinksldjump"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3321" name="AutoShape 9">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3322" name="AutoShape 10">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3323" name="AutoShape 11">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3324" name="Rectangle 12"/>
          <p:cNvSpPr>
            <a:spLocks noChangeArrowheads="1"/>
          </p:cNvSpPr>
          <p:nvPr/>
        </p:nvSpPr>
        <p:spPr bwMode="auto">
          <a:xfrm>
            <a:off x="1143000" y="1919288"/>
            <a:ext cx="4191000" cy="519112"/>
          </a:xfrm>
          <a:prstGeom prst="rect">
            <a:avLst/>
          </a:prstGeom>
          <a:noFill/>
          <a:ln w="9525">
            <a:noFill/>
            <a:miter lim="800000"/>
          </a:ln>
          <a:effectLst/>
        </p:spPr>
        <p:txBody>
          <a:bodyPr>
            <a:spAutoFit/>
          </a:bodyPr>
          <a:lstStyle/>
          <a:p>
            <a:pPr>
              <a:lnSpc>
                <a:spcPct val="100000"/>
              </a:lnSpc>
              <a:spcBef>
                <a:spcPct val="0"/>
              </a:spcBef>
              <a:buFont typeface="Symbol" pitchFamily="18" charset="2"/>
              <a:buChar char="-"/>
            </a:pPr>
            <a:r>
              <a:rPr lang="en-US" altLang="zh-CN">
                <a:solidFill>
                  <a:srgbClr val="800080"/>
                </a:solidFill>
                <a:ea typeface="楷体_GB2312" pitchFamily="49" charset="-122"/>
              </a:rPr>
              <a:t>  </a:t>
            </a:r>
            <a:r>
              <a:rPr lang="zh-CN" altLang="en-US">
                <a:ea typeface="楷体_GB2312" pitchFamily="49" charset="-122"/>
              </a:rPr>
              <a:t>自然循环</a:t>
            </a:r>
            <a:r>
              <a:rPr lang="zh-CN" altLang="en-US">
                <a:solidFill>
                  <a:srgbClr val="800080"/>
                </a:solidFill>
                <a:latin typeface="楷体_GB2312" pitchFamily="49" charset="-122"/>
                <a:ea typeface="楷体_GB2312" pitchFamily="49" charset="-122"/>
              </a:rPr>
              <a:t>举例</a:t>
            </a:r>
            <a:endParaRPr lang="zh-CN" altLang="en-US">
              <a:solidFill>
                <a:srgbClr val="800080"/>
              </a:solidFill>
              <a:latin typeface="楷体_GB2312" pitchFamily="49" charset="-122"/>
              <a:ea typeface="楷体_GB2312" pitchFamily="49" charset="-122"/>
            </a:endParaRPr>
          </a:p>
        </p:txBody>
      </p:sp>
      <p:sp>
        <p:nvSpPr>
          <p:cNvPr id="654349" name="Rectangle 13"/>
          <p:cNvSpPr>
            <a:spLocks noChangeArrowheads="1"/>
          </p:cNvSpPr>
          <p:nvPr/>
        </p:nvSpPr>
        <p:spPr bwMode="auto">
          <a:xfrm>
            <a:off x="1600200" y="2667000"/>
            <a:ext cx="3505200" cy="974725"/>
          </a:xfrm>
          <a:prstGeom prst="rect">
            <a:avLst/>
          </a:prstGeom>
          <a:noFill/>
          <a:ln w="9525">
            <a:noFill/>
            <a:miter lim="800000"/>
          </a:ln>
          <a:effectLst/>
        </p:spPr>
        <p:txBody>
          <a:bodyPr>
            <a:spAutoFit/>
          </a:bodyPr>
          <a:lstStyle/>
          <a:p>
            <a:pPr>
              <a:lnSpc>
                <a:spcPct val="100000"/>
              </a:lnSpc>
              <a:spcBef>
                <a:spcPct val="0"/>
              </a:spcBef>
              <a:buClr>
                <a:srgbClr val="800080"/>
              </a:buClr>
              <a:buFont typeface="Wingdings" charset="2"/>
              <a:buNone/>
            </a:pPr>
            <a:r>
              <a:rPr lang="zh-CN" altLang="en-US" sz="2400">
                <a:ea typeface="楷体_GB2312" pitchFamily="49" charset="-122"/>
              </a:rPr>
              <a:t>对应回边 </a:t>
            </a:r>
            <a:r>
              <a:rPr lang="en-US" altLang="zh-CN" sz="2400" b="0" i="1">
                <a:ea typeface="楷体_GB2312" pitchFamily="49" charset="-122"/>
              </a:rPr>
              <a:t>6</a:t>
            </a:r>
            <a:r>
              <a:rPr lang="en-US" altLang="zh-CN" sz="2400" b="0">
                <a:ea typeface="楷体_GB2312" pitchFamily="49" charset="-122"/>
                <a:sym typeface="Symbol" pitchFamily="18" charset="2"/>
              </a:rPr>
              <a:t></a:t>
            </a:r>
            <a:r>
              <a:rPr lang="en-US" altLang="zh-CN" sz="2400" b="0" i="1">
                <a:ea typeface="楷体_GB2312" pitchFamily="49" charset="-122"/>
              </a:rPr>
              <a:t>6</a:t>
            </a:r>
            <a:r>
              <a:rPr lang="en-US" altLang="zh-CN" sz="2300" i="1">
                <a:ea typeface="楷体_GB2312" pitchFamily="49" charset="-122"/>
              </a:rPr>
              <a:t> </a:t>
            </a:r>
            <a:r>
              <a:rPr lang="zh-CN" altLang="en-US" sz="2400">
                <a:ea typeface="楷体_GB2312" pitchFamily="49" charset="-122"/>
              </a:rPr>
              <a:t>：</a:t>
            </a:r>
            <a:endParaRPr lang="zh-CN" altLang="en-US" sz="2400">
              <a:ea typeface="楷体_GB2312" pitchFamily="49" charset="-122"/>
            </a:endParaRPr>
          </a:p>
          <a:p>
            <a:pPr>
              <a:lnSpc>
                <a:spcPct val="100000"/>
              </a:lnSpc>
              <a:spcBef>
                <a:spcPct val="0"/>
              </a:spcBef>
              <a:buClr>
                <a:srgbClr val="800080"/>
              </a:buClr>
              <a:buFont typeface="Wingdings" charset="2"/>
              <a:buNone/>
            </a:pPr>
            <a:r>
              <a:rPr lang="zh-CN" altLang="en-US" sz="1000">
                <a:ea typeface="楷体_GB2312" pitchFamily="49" charset="-122"/>
              </a:rPr>
              <a:t>       </a:t>
            </a:r>
            <a:endParaRPr lang="zh-CN" altLang="en-US" sz="1000">
              <a:ea typeface="楷体_GB2312" pitchFamily="49" charset="-122"/>
            </a:endParaRPr>
          </a:p>
          <a:p>
            <a:pPr>
              <a:lnSpc>
                <a:spcPct val="100000"/>
              </a:lnSpc>
              <a:spcBef>
                <a:spcPct val="0"/>
              </a:spcBef>
              <a:buClr>
                <a:srgbClr val="800080"/>
              </a:buClr>
              <a:buFont typeface="Wingdings" charset="2"/>
              <a:buNone/>
            </a:pPr>
            <a:r>
              <a:rPr lang="zh-CN" altLang="en-US" sz="2400">
                <a:ea typeface="楷体_GB2312" pitchFamily="49" charset="-122"/>
              </a:rPr>
              <a:t>       </a:t>
            </a:r>
            <a:r>
              <a:rPr lang="en-US" altLang="zh-CN" sz="2400" b="0">
                <a:ea typeface="楷体_GB2312" pitchFamily="49" charset="-122"/>
              </a:rPr>
              <a:t>{ </a:t>
            </a:r>
            <a:r>
              <a:rPr lang="en-US" altLang="zh-CN" sz="2400" b="0" i="1">
                <a:ea typeface="楷体_GB2312" pitchFamily="49" charset="-122"/>
              </a:rPr>
              <a:t>6 </a:t>
            </a:r>
            <a:r>
              <a:rPr lang="en-US" altLang="zh-CN" sz="2400" b="0">
                <a:ea typeface="楷体_GB2312" pitchFamily="49" charset="-122"/>
              </a:rPr>
              <a:t>}</a:t>
            </a:r>
            <a:endParaRPr lang="en-US" altLang="zh-CN" sz="2400" b="0">
              <a:ea typeface="楷体_GB2312" pitchFamily="49" charset="-122"/>
            </a:endParaRPr>
          </a:p>
        </p:txBody>
      </p:sp>
      <p:graphicFrame>
        <p:nvGraphicFramePr>
          <p:cNvPr id="13326" name="Object 17"/>
          <p:cNvGraphicFramePr>
            <a:graphicFrameLocks noChangeAspect="1"/>
          </p:cNvGraphicFramePr>
          <p:nvPr/>
        </p:nvGraphicFramePr>
        <p:xfrm>
          <a:off x="5562600" y="1828800"/>
          <a:ext cx="2819400" cy="4352925"/>
        </p:xfrm>
        <a:graphic>
          <a:graphicData uri="http://schemas.openxmlformats.org/presentationml/2006/ole">
            <mc:AlternateContent xmlns:mc="http://schemas.openxmlformats.org/markup-compatibility/2006">
              <mc:Choice xmlns:v="urn:schemas-microsoft-com:vml" Requires="v">
                <p:oleObj spid="_x0000_s13365" name="Visio" r:id="rId3" imgW="0" imgH="0" progId="Visio.Drawing.11">
                  <p:embed/>
                </p:oleObj>
              </mc:Choice>
              <mc:Fallback>
                <p:oleObj name="Visio" r:id="rId3" imgW="0" imgH="0" progId="Visio.Drawing.11">
                  <p:embed/>
                  <p:pic>
                    <p:nvPicPr>
                      <p:cNvPr id="0" name="Object 1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62600" y="1828800"/>
                        <a:ext cx="2819400" cy="4352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54357" name="Rectangle 21"/>
          <p:cNvSpPr>
            <a:spLocks noChangeArrowheads="1"/>
          </p:cNvSpPr>
          <p:nvPr/>
        </p:nvSpPr>
        <p:spPr bwMode="auto">
          <a:xfrm>
            <a:off x="1600200" y="3825875"/>
            <a:ext cx="3505200" cy="974725"/>
          </a:xfrm>
          <a:prstGeom prst="rect">
            <a:avLst/>
          </a:prstGeom>
          <a:noFill/>
          <a:ln w="9525">
            <a:noFill/>
            <a:miter lim="800000"/>
          </a:ln>
          <a:effectLst/>
        </p:spPr>
        <p:txBody>
          <a:bodyPr>
            <a:spAutoFit/>
          </a:bodyPr>
          <a:lstStyle/>
          <a:p>
            <a:pPr>
              <a:lnSpc>
                <a:spcPct val="100000"/>
              </a:lnSpc>
              <a:spcBef>
                <a:spcPct val="0"/>
              </a:spcBef>
              <a:buClr>
                <a:srgbClr val="800080"/>
              </a:buClr>
              <a:buFont typeface="Wingdings" charset="2"/>
              <a:buNone/>
            </a:pPr>
            <a:r>
              <a:rPr lang="zh-CN" altLang="en-US" sz="2400">
                <a:ea typeface="楷体_GB2312" pitchFamily="49" charset="-122"/>
              </a:rPr>
              <a:t>对应回边 </a:t>
            </a:r>
            <a:r>
              <a:rPr lang="en-US" altLang="zh-CN" sz="2400" b="0" i="1">
                <a:ea typeface="楷体_GB2312" pitchFamily="49" charset="-122"/>
              </a:rPr>
              <a:t>7</a:t>
            </a:r>
            <a:r>
              <a:rPr lang="en-US" altLang="zh-CN" sz="2400" b="0">
                <a:ea typeface="楷体_GB2312" pitchFamily="49" charset="-122"/>
                <a:sym typeface="Symbol" pitchFamily="18" charset="2"/>
              </a:rPr>
              <a:t></a:t>
            </a:r>
            <a:r>
              <a:rPr lang="en-US" altLang="zh-CN" sz="2400" b="0" i="1">
                <a:ea typeface="楷体_GB2312" pitchFamily="49" charset="-122"/>
              </a:rPr>
              <a:t>4</a:t>
            </a:r>
            <a:r>
              <a:rPr lang="en-US" altLang="zh-CN" sz="2300" i="1">
                <a:ea typeface="楷体_GB2312" pitchFamily="49" charset="-122"/>
              </a:rPr>
              <a:t> </a:t>
            </a:r>
            <a:r>
              <a:rPr lang="zh-CN" altLang="en-US" sz="2400">
                <a:ea typeface="楷体_GB2312" pitchFamily="49" charset="-122"/>
              </a:rPr>
              <a:t>：</a:t>
            </a:r>
            <a:endParaRPr lang="zh-CN" altLang="en-US" sz="2400">
              <a:ea typeface="楷体_GB2312" pitchFamily="49" charset="-122"/>
            </a:endParaRPr>
          </a:p>
          <a:p>
            <a:pPr>
              <a:lnSpc>
                <a:spcPct val="100000"/>
              </a:lnSpc>
              <a:spcBef>
                <a:spcPct val="0"/>
              </a:spcBef>
              <a:buClr>
                <a:srgbClr val="800080"/>
              </a:buClr>
              <a:buFont typeface="Wingdings" charset="2"/>
              <a:buNone/>
            </a:pPr>
            <a:r>
              <a:rPr lang="zh-CN" altLang="en-US" sz="1000">
                <a:ea typeface="楷体_GB2312" pitchFamily="49" charset="-122"/>
              </a:rPr>
              <a:t>       </a:t>
            </a:r>
            <a:endParaRPr lang="zh-CN" altLang="en-US" sz="1000">
              <a:ea typeface="楷体_GB2312" pitchFamily="49" charset="-122"/>
            </a:endParaRPr>
          </a:p>
          <a:p>
            <a:pPr>
              <a:lnSpc>
                <a:spcPct val="100000"/>
              </a:lnSpc>
              <a:spcBef>
                <a:spcPct val="0"/>
              </a:spcBef>
              <a:buClr>
                <a:srgbClr val="800080"/>
              </a:buClr>
              <a:buFont typeface="Wingdings" charset="2"/>
              <a:buNone/>
            </a:pPr>
            <a:r>
              <a:rPr lang="zh-CN" altLang="en-US" sz="2400">
                <a:ea typeface="楷体_GB2312" pitchFamily="49" charset="-122"/>
              </a:rPr>
              <a:t>       </a:t>
            </a:r>
            <a:r>
              <a:rPr lang="en-US" altLang="zh-CN" sz="2400" b="0">
                <a:ea typeface="楷体_GB2312" pitchFamily="49" charset="-122"/>
              </a:rPr>
              <a:t>{ </a:t>
            </a:r>
            <a:r>
              <a:rPr lang="en-US" altLang="zh-CN" sz="2400" b="0" i="1">
                <a:ea typeface="楷体_GB2312" pitchFamily="49" charset="-122"/>
              </a:rPr>
              <a:t>4</a:t>
            </a:r>
            <a:r>
              <a:rPr lang="zh-CN" altLang="en-US" sz="2400" b="0" i="1">
                <a:ea typeface="楷体_GB2312" pitchFamily="49" charset="-122"/>
              </a:rPr>
              <a:t>，</a:t>
            </a:r>
            <a:r>
              <a:rPr lang="en-US" altLang="zh-CN" sz="2400" b="0" i="1">
                <a:ea typeface="楷体_GB2312" pitchFamily="49" charset="-122"/>
              </a:rPr>
              <a:t>5</a:t>
            </a:r>
            <a:r>
              <a:rPr lang="zh-CN" altLang="en-US" sz="2400" b="0" i="1">
                <a:ea typeface="楷体_GB2312" pitchFamily="49" charset="-122"/>
              </a:rPr>
              <a:t>，</a:t>
            </a:r>
            <a:r>
              <a:rPr lang="en-US" altLang="zh-CN" sz="2400" b="0" i="1">
                <a:ea typeface="楷体_GB2312" pitchFamily="49" charset="-122"/>
              </a:rPr>
              <a:t>6</a:t>
            </a:r>
            <a:r>
              <a:rPr lang="zh-CN" altLang="en-US" sz="2400" b="0" i="1">
                <a:ea typeface="楷体_GB2312" pitchFamily="49" charset="-122"/>
              </a:rPr>
              <a:t>，</a:t>
            </a:r>
            <a:r>
              <a:rPr lang="en-US" altLang="zh-CN" sz="2400" b="0" i="1">
                <a:ea typeface="楷体_GB2312" pitchFamily="49" charset="-122"/>
              </a:rPr>
              <a:t>7 </a:t>
            </a:r>
            <a:r>
              <a:rPr lang="en-US" altLang="zh-CN" sz="2400" b="0">
                <a:ea typeface="楷体_GB2312" pitchFamily="49" charset="-122"/>
              </a:rPr>
              <a:t>}</a:t>
            </a:r>
            <a:endParaRPr lang="en-US" altLang="zh-CN" sz="2400" b="0">
              <a:ea typeface="楷体_GB2312" pitchFamily="49" charset="-122"/>
            </a:endParaRPr>
          </a:p>
        </p:txBody>
      </p:sp>
      <p:sp>
        <p:nvSpPr>
          <p:cNvPr id="654358" name="Rectangle 22"/>
          <p:cNvSpPr>
            <a:spLocks noChangeArrowheads="1"/>
          </p:cNvSpPr>
          <p:nvPr/>
        </p:nvSpPr>
        <p:spPr bwMode="auto">
          <a:xfrm>
            <a:off x="1600200" y="5029200"/>
            <a:ext cx="3810000" cy="974725"/>
          </a:xfrm>
          <a:prstGeom prst="rect">
            <a:avLst/>
          </a:prstGeom>
          <a:noFill/>
          <a:ln w="9525">
            <a:noFill/>
            <a:miter lim="800000"/>
          </a:ln>
          <a:effectLst/>
        </p:spPr>
        <p:txBody>
          <a:bodyPr>
            <a:spAutoFit/>
          </a:bodyPr>
          <a:lstStyle/>
          <a:p>
            <a:pPr>
              <a:lnSpc>
                <a:spcPct val="100000"/>
              </a:lnSpc>
              <a:spcBef>
                <a:spcPct val="0"/>
              </a:spcBef>
              <a:buClr>
                <a:srgbClr val="800080"/>
              </a:buClr>
              <a:buFont typeface="Wingdings" charset="2"/>
              <a:buNone/>
            </a:pPr>
            <a:r>
              <a:rPr lang="zh-CN" altLang="en-US" sz="2400">
                <a:ea typeface="楷体_GB2312" pitchFamily="49" charset="-122"/>
              </a:rPr>
              <a:t>对应回边 </a:t>
            </a:r>
            <a:r>
              <a:rPr lang="en-US" altLang="zh-CN" sz="2400" b="0" i="1">
                <a:ea typeface="楷体_GB2312" pitchFamily="49" charset="-122"/>
              </a:rPr>
              <a:t>4</a:t>
            </a:r>
            <a:r>
              <a:rPr lang="en-US" altLang="zh-CN" sz="2400" b="0">
                <a:ea typeface="楷体_GB2312" pitchFamily="49" charset="-122"/>
                <a:sym typeface="Symbol" pitchFamily="18" charset="2"/>
              </a:rPr>
              <a:t></a:t>
            </a:r>
            <a:r>
              <a:rPr lang="en-US" altLang="zh-CN" sz="2400" b="0" i="1">
                <a:ea typeface="楷体_GB2312" pitchFamily="49" charset="-122"/>
              </a:rPr>
              <a:t>2</a:t>
            </a:r>
            <a:r>
              <a:rPr lang="en-US" altLang="zh-CN" sz="2300" i="1">
                <a:ea typeface="楷体_GB2312" pitchFamily="49" charset="-122"/>
              </a:rPr>
              <a:t> </a:t>
            </a:r>
            <a:r>
              <a:rPr lang="zh-CN" altLang="en-US" sz="2400">
                <a:ea typeface="楷体_GB2312" pitchFamily="49" charset="-122"/>
              </a:rPr>
              <a:t>：</a:t>
            </a:r>
            <a:endParaRPr lang="zh-CN" altLang="en-US" sz="2400">
              <a:ea typeface="楷体_GB2312" pitchFamily="49" charset="-122"/>
            </a:endParaRPr>
          </a:p>
          <a:p>
            <a:pPr>
              <a:lnSpc>
                <a:spcPct val="100000"/>
              </a:lnSpc>
              <a:spcBef>
                <a:spcPct val="0"/>
              </a:spcBef>
              <a:buClr>
                <a:srgbClr val="800080"/>
              </a:buClr>
              <a:buFont typeface="Wingdings" charset="2"/>
              <a:buNone/>
            </a:pPr>
            <a:r>
              <a:rPr lang="zh-CN" altLang="en-US" sz="1000">
                <a:ea typeface="楷体_GB2312" pitchFamily="49" charset="-122"/>
              </a:rPr>
              <a:t>       </a:t>
            </a:r>
            <a:endParaRPr lang="zh-CN" altLang="en-US" sz="1000">
              <a:ea typeface="楷体_GB2312" pitchFamily="49" charset="-122"/>
            </a:endParaRPr>
          </a:p>
          <a:p>
            <a:pPr>
              <a:lnSpc>
                <a:spcPct val="100000"/>
              </a:lnSpc>
              <a:spcBef>
                <a:spcPct val="0"/>
              </a:spcBef>
              <a:buClr>
                <a:srgbClr val="800080"/>
              </a:buClr>
              <a:buFont typeface="Wingdings" charset="2"/>
              <a:buNone/>
            </a:pPr>
            <a:r>
              <a:rPr lang="zh-CN" altLang="en-US" sz="2400">
                <a:ea typeface="楷体_GB2312" pitchFamily="49" charset="-122"/>
              </a:rPr>
              <a:t>       </a:t>
            </a:r>
            <a:r>
              <a:rPr lang="en-US" altLang="zh-CN" sz="2400" b="0">
                <a:ea typeface="楷体_GB2312" pitchFamily="49" charset="-122"/>
              </a:rPr>
              <a:t>{ </a:t>
            </a:r>
            <a:r>
              <a:rPr lang="en-US" altLang="zh-CN" sz="2400" b="0" i="1">
                <a:ea typeface="楷体_GB2312" pitchFamily="49" charset="-122"/>
              </a:rPr>
              <a:t>2</a:t>
            </a:r>
            <a:r>
              <a:rPr lang="zh-CN" altLang="en-US" sz="2400" b="0" i="1">
                <a:ea typeface="楷体_GB2312" pitchFamily="49" charset="-122"/>
              </a:rPr>
              <a:t>，</a:t>
            </a:r>
            <a:r>
              <a:rPr lang="en-US" altLang="zh-CN" sz="2400" b="0" i="1">
                <a:ea typeface="楷体_GB2312" pitchFamily="49" charset="-122"/>
              </a:rPr>
              <a:t>3</a:t>
            </a:r>
            <a:r>
              <a:rPr lang="zh-CN" altLang="en-US" sz="2400" b="0" i="1">
                <a:ea typeface="楷体_GB2312" pitchFamily="49" charset="-122"/>
              </a:rPr>
              <a:t>，</a:t>
            </a:r>
            <a:r>
              <a:rPr lang="en-US" altLang="zh-CN" sz="2400" b="0" i="1">
                <a:ea typeface="楷体_GB2312" pitchFamily="49" charset="-122"/>
              </a:rPr>
              <a:t>5</a:t>
            </a:r>
            <a:r>
              <a:rPr lang="zh-CN" altLang="en-US" sz="2400" b="0" i="1">
                <a:ea typeface="楷体_GB2312" pitchFamily="49" charset="-122"/>
              </a:rPr>
              <a:t>，</a:t>
            </a:r>
            <a:r>
              <a:rPr lang="en-US" altLang="zh-CN" sz="2400" b="0" i="1">
                <a:ea typeface="楷体_GB2312" pitchFamily="49" charset="-122"/>
              </a:rPr>
              <a:t>6 </a:t>
            </a:r>
            <a:r>
              <a:rPr lang="zh-CN" altLang="en-US" sz="2400" b="0" i="1">
                <a:ea typeface="楷体_GB2312" pitchFamily="49" charset="-122"/>
              </a:rPr>
              <a:t>，</a:t>
            </a:r>
            <a:r>
              <a:rPr lang="en-US" altLang="zh-CN" sz="2400" b="0" i="1">
                <a:ea typeface="楷体_GB2312" pitchFamily="49" charset="-122"/>
              </a:rPr>
              <a:t>7</a:t>
            </a:r>
            <a:r>
              <a:rPr lang="zh-CN" altLang="en-US" sz="2400" b="0" i="1">
                <a:ea typeface="楷体_GB2312" pitchFamily="49" charset="-122"/>
              </a:rPr>
              <a:t>，</a:t>
            </a:r>
            <a:r>
              <a:rPr lang="en-US" altLang="zh-CN" sz="2400" b="0" i="1">
                <a:ea typeface="楷体_GB2312" pitchFamily="49" charset="-122"/>
              </a:rPr>
              <a:t>4 </a:t>
            </a:r>
            <a:r>
              <a:rPr lang="en-US" altLang="zh-CN" sz="2400" b="0">
                <a:ea typeface="楷体_GB2312" pitchFamily="49" charset="-122"/>
              </a:rPr>
              <a:t>}</a:t>
            </a:r>
            <a:endParaRPr lang="en-US" altLang="zh-CN" sz="2400" b="0">
              <a:ea typeface="楷体_GB2312" pitchFamily="49" charset="-122"/>
            </a:endParaRPr>
          </a:p>
        </p:txBody>
      </p:sp>
      <mc:AlternateContent xmlns:mc="http://schemas.openxmlformats.org/markup-compatibility/2006" xmlns:p14="http://schemas.microsoft.com/office/powerpoint/2010/main">
        <mc:Choice Requires="p14">
          <p:contentPart r:id="rId5" p14:bwMode="auto">
            <p14:nvContentPartPr>
              <p14:cNvPr id="2" name="墨迹 1"/>
              <p14:cNvContentPartPr/>
              <p14:nvPr/>
            </p14:nvContentPartPr>
            <p14:xfrm>
              <a:off x="4005276" y="3972929"/>
              <a:ext cx="87290" cy="100364"/>
            </p14:xfrm>
          </p:contentPart>
        </mc:Choice>
        <mc:Fallback xmlns="">
          <p:pic>
            <p:nvPicPr>
              <p:cNvPr id="2" name="墨迹 1"/>
            </p:nvPicPr>
            <p:blipFill>
              <a:blip/>
            </p:blipFill>
            <p:spPr>
              <a:xfrm>
                <a:off x="4005276" y="3972929"/>
                <a:ext cx="87290" cy="100364"/>
              </a:xfrm>
              <a:prstGeom prst="rect"/>
            </p:spPr>
          </p:pic>
        </mc:Fallback>
      </mc:AlternateContent>
      <mc:AlternateContent xmlns:mc="http://schemas.openxmlformats.org/markup-compatibility/2006" xmlns:p14="http://schemas.microsoft.com/office/powerpoint/2010/main">
        <mc:Choice Requires="p14">
          <p:contentPart r:id="rId6" p14:bwMode="auto">
            <p14:nvContentPartPr>
              <p14:cNvPr id="3" name="墨迹 2"/>
              <p14:cNvContentPartPr/>
              <p14:nvPr/>
            </p14:nvContentPartPr>
            <p14:xfrm>
              <a:off x="4059131" y="4009418"/>
              <a:ext cx="6117" cy="131574"/>
            </p14:xfrm>
          </p:contentPart>
        </mc:Choice>
        <mc:Fallback xmlns="">
          <p:pic>
            <p:nvPicPr>
              <p:cNvPr id="3" name="墨迹 2"/>
            </p:nvPicPr>
            <p:blipFill>
              <a:blip/>
            </p:blipFill>
            <p:spPr>
              <a:xfrm>
                <a:off x="4059131" y="4009418"/>
                <a:ext cx="6117" cy="131574"/>
              </a:xfrm>
              <a:prstGeom prst="rect"/>
            </p:spPr>
          </p:pic>
        </mc:Fallback>
      </mc:AlternateContent>
      <mc:AlternateContent xmlns:mc="http://schemas.openxmlformats.org/markup-compatibility/2006" xmlns:p14="http://schemas.microsoft.com/office/powerpoint/2010/main">
        <mc:Choice Requires="p14">
          <p:contentPart r:id="rId7" p14:bwMode="auto">
            <p14:nvContentPartPr>
              <p14:cNvPr id="4" name="墨迹 3"/>
              <p14:cNvContentPartPr/>
              <p14:nvPr/>
            </p14:nvContentPartPr>
            <p14:xfrm>
              <a:off x="4144811" y="4012096"/>
              <a:ext cx="105252" cy="95468"/>
            </p14:xfrm>
          </p:contentPart>
        </mc:Choice>
        <mc:Fallback xmlns="">
          <p:pic>
            <p:nvPicPr>
              <p:cNvPr id="4" name="墨迹 3"/>
            </p:nvPicPr>
            <p:blipFill>
              <a:blip/>
            </p:blipFill>
            <p:spPr>
              <a:xfrm>
                <a:off x="4144811" y="4012096"/>
                <a:ext cx="105252" cy="95468"/>
              </a:xfrm>
              <a:prstGeom prst="rect"/>
            </p:spPr>
          </p:pic>
        </mc:Fallback>
      </mc:AlternateContent>
      <mc:AlternateContent xmlns:mc="http://schemas.openxmlformats.org/markup-compatibility/2006" xmlns:p14="http://schemas.microsoft.com/office/powerpoint/2010/main">
        <mc:Choice Requires="p14">
          <p:contentPart r:id="rId8" p14:bwMode="auto">
            <p14:nvContentPartPr>
              <p14:cNvPr id="7" name="墨迹 6"/>
              <p14:cNvContentPartPr/>
              <p14:nvPr/>
            </p14:nvContentPartPr>
            <p14:xfrm>
              <a:off x="4316162" y="4005364"/>
              <a:ext cx="9786" cy="136470"/>
            </p14:xfrm>
          </p:contentPart>
        </mc:Choice>
        <mc:Fallback xmlns="">
          <p:pic>
            <p:nvPicPr>
              <p:cNvPr id="7" name="墨迹 6"/>
            </p:nvPicPr>
            <p:blipFill>
              <a:blip/>
            </p:blipFill>
            <p:spPr>
              <a:xfrm>
                <a:off x="4316162" y="4005364"/>
                <a:ext cx="9786" cy="136470"/>
              </a:xfrm>
              <a:prstGeom prst="rect"/>
            </p:spPr>
          </p:pic>
        </mc:Fallback>
      </mc:AlternateContent>
      <mc:AlternateContent xmlns:mc="http://schemas.openxmlformats.org/markup-compatibility/2006" xmlns:p14="http://schemas.microsoft.com/office/powerpoint/2010/main">
        <mc:Choice Requires="p14">
          <p:contentPart r:id="rId9" p14:bwMode="auto">
            <p14:nvContentPartPr>
              <p14:cNvPr id="8" name="墨迹 7"/>
              <p14:cNvContentPartPr/>
              <p14:nvPr/>
            </p14:nvContentPartPr>
            <p14:xfrm>
              <a:off x="4290455" y="3994960"/>
              <a:ext cx="104041" cy="170511"/>
            </p14:xfrm>
          </p:contentPart>
        </mc:Choice>
        <mc:Fallback xmlns="">
          <p:pic>
            <p:nvPicPr>
              <p:cNvPr id="8" name="墨迹 7"/>
            </p:nvPicPr>
            <p:blipFill>
              <a:blip/>
            </p:blipFill>
            <p:spPr>
              <a:xfrm>
                <a:off x="4290455" y="3994960"/>
                <a:ext cx="104041" cy="170511"/>
              </a:xfrm>
              <a:prstGeom prst="rect"/>
            </p:spPr>
          </p:pic>
        </mc:Fallback>
      </mc:AlternateContent>
      <mc:AlternateContent xmlns:mc="http://schemas.openxmlformats.org/markup-compatibility/2006" xmlns:p14="http://schemas.microsoft.com/office/powerpoint/2010/main">
        <mc:Choice Requires="p14">
          <p:contentPart r:id="rId10" p14:bwMode="auto">
            <p14:nvContentPartPr>
              <p14:cNvPr id="9" name="墨迹 8"/>
              <p14:cNvContentPartPr/>
              <p14:nvPr/>
            </p14:nvContentPartPr>
            <p14:xfrm>
              <a:off x="4443454" y="4043918"/>
              <a:ext cx="9786" cy="119947"/>
            </p14:xfrm>
          </p:contentPart>
        </mc:Choice>
        <mc:Fallback xmlns="">
          <p:pic>
            <p:nvPicPr>
              <p:cNvPr id="9" name="墨迹 8"/>
            </p:nvPicPr>
            <p:blipFill>
              <a:blip/>
            </p:blipFill>
            <p:spPr>
              <a:xfrm>
                <a:off x="4443454" y="4043918"/>
                <a:ext cx="9786" cy="119947"/>
              </a:xfrm>
              <a:prstGeom prst="rect"/>
            </p:spPr>
          </p:pic>
        </mc:Fallback>
      </mc:AlternateContent>
      <mc:AlternateContent xmlns:mc="http://schemas.openxmlformats.org/markup-compatibility/2006" xmlns:p14="http://schemas.microsoft.com/office/powerpoint/2010/main">
        <mc:Choice Requires="p14">
          <p:contentPart r:id="rId11" p14:bwMode="auto">
            <p14:nvContentPartPr>
              <p14:cNvPr id="10" name="墨迹 9"/>
              <p14:cNvContentPartPr/>
              <p14:nvPr/>
            </p14:nvContentPartPr>
            <p14:xfrm>
              <a:off x="4493934" y="4029231"/>
              <a:ext cx="49883" cy="94244"/>
            </p14:xfrm>
          </p:contentPart>
        </mc:Choice>
        <mc:Fallback xmlns="">
          <p:pic>
            <p:nvPicPr>
              <p:cNvPr id="10" name="墨迹 9"/>
            </p:nvPicPr>
            <p:blipFill>
              <a:blip/>
            </p:blipFill>
            <p:spPr>
              <a:xfrm>
                <a:off x="4493934" y="4029231"/>
                <a:ext cx="49883" cy="94244"/>
              </a:xfrm>
              <a:prstGeom prst="rect"/>
            </p:spPr>
          </p:pic>
        </mc:Fallback>
      </mc:AlternateContent>
      <mc:AlternateContent xmlns:mc="http://schemas.openxmlformats.org/markup-compatibility/2006" xmlns:p14="http://schemas.microsoft.com/office/powerpoint/2010/main">
        <mc:Choice Requires="p14">
          <p:contentPart r:id="rId12" p14:bwMode="auto">
            <p14:nvContentPartPr>
              <p14:cNvPr id="11" name="墨迹 10"/>
              <p14:cNvContentPartPr/>
              <p14:nvPr/>
            </p14:nvContentPartPr>
            <p14:xfrm>
              <a:off x="4575634" y="4016992"/>
              <a:ext cx="41620" cy="148097"/>
            </p14:xfrm>
          </p:contentPart>
        </mc:Choice>
        <mc:Fallback xmlns="">
          <p:pic>
            <p:nvPicPr>
              <p:cNvPr id="11" name="墨迹 10"/>
            </p:nvPicPr>
            <p:blipFill>
              <a:blip/>
            </p:blipFill>
            <p:spPr>
              <a:xfrm>
                <a:off x="4575634" y="4016992"/>
                <a:ext cx="41620" cy="148097"/>
              </a:xfrm>
              <a:prstGeom prst="rect"/>
            </p:spPr>
          </p:pic>
        </mc:Fallback>
      </mc:AlternateContent>
      <mc:AlternateContent xmlns:mc="http://schemas.openxmlformats.org/markup-compatibility/2006" xmlns:p14="http://schemas.microsoft.com/office/powerpoint/2010/main">
        <mc:Choice Requires="p14">
          <p:contentPart r:id="rId13" p14:bwMode="auto">
            <p14:nvContentPartPr>
              <p14:cNvPr id="12" name="墨迹 11"/>
              <p14:cNvContentPartPr/>
              <p14:nvPr/>
            </p14:nvContentPartPr>
            <p14:xfrm>
              <a:off x="6228907" y="201160"/>
              <a:ext cx="305686" cy="735280"/>
            </p14:xfrm>
          </p:contentPart>
        </mc:Choice>
        <mc:Fallback xmlns="">
          <p:pic>
            <p:nvPicPr>
              <p:cNvPr id="12" name="墨迹 11"/>
            </p:nvPicPr>
            <p:blipFill>
              <a:blip/>
            </p:blipFill>
            <p:spPr>
              <a:xfrm>
                <a:off x="6228907" y="201160"/>
                <a:ext cx="305686" cy="735280"/>
              </a:xfrm>
              <a:prstGeom prst="rect"/>
            </p:spPr>
          </p:pic>
        </mc:Fallback>
      </mc:AlternateContent>
      <mc:AlternateContent xmlns:mc="http://schemas.openxmlformats.org/markup-compatibility/2006" xmlns:p14="http://schemas.microsoft.com/office/powerpoint/2010/main">
        <mc:Choice Requires="p14">
          <p:contentPart r:id="rId14" p14:bwMode="auto">
            <p14:nvContentPartPr>
              <p14:cNvPr id="13" name="墨迹 12"/>
              <p14:cNvContentPartPr/>
              <p14:nvPr/>
            </p14:nvContentPartPr>
            <p14:xfrm>
              <a:off x="6547883" y="593651"/>
              <a:ext cx="13291" cy="79744"/>
            </p14:xfrm>
          </p:contentPart>
        </mc:Choice>
        <mc:Fallback xmlns="">
          <p:pic>
            <p:nvPicPr>
              <p:cNvPr id="13" name="墨迹 12"/>
            </p:nvPicPr>
            <p:blipFill>
              <a:blip/>
            </p:blipFill>
            <p:spPr>
              <a:xfrm>
                <a:off x="6547883" y="593651"/>
                <a:ext cx="13291" cy="79744"/>
              </a:xfrm>
              <a:prstGeom prst="rect"/>
            </p:spPr>
          </p:pic>
        </mc:Fallback>
      </mc:AlternateContent>
      <mc:AlternateContent xmlns:mc="http://schemas.openxmlformats.org/markup-compatibility/2006" xmlns:p14="http://schemas.microsoft.com/office/powerpoint/2010/main">
        <mc:Choice Requires="p14">
          <p:contentPart r:id="rId15" p14:bwMode="auto">
            <p14:nvContentPartPr>
              <p14:cNvPr id="14" name="墨迹 13"/>
              <p14:cNvContentPartPr/>
              <p14:nvPr/>
            </p14:nvContentPartPr>
            <p14:xfrm>
              <a:off x="6508011" y="631308"/>
              <a:ext cx="78222" cy="6645"/>
            </p14:xfrm>
          </p:contentPart>
        </mc:Choice>
        <mc:Fallback xmlns="">
          <p:pic>
            <p:nvPicPr>
              <p:cNvPr id="14" name="墨迹 13"/>
            </p:nvPicPr>
            <p:blipFill>
              <a:blip/>
            </p:blipFill>
            <p:spPr>
              <a:xfrm>
                <a:off x="6508011" y="631308"/>
                <a:ext cx="78222" cy="6645"/>
              </a:xfrm>
              <a:prstGeom prst="rect"/>
            </p:spPr>
          </p:pic>
        </mc:Fallback>
      </mc:AlternateContent>
      <mc:AlternateContent xmlns:mc="http://schemas.openxmlformats.org/markup-compatibility/2006" xmlns:p14="http://schemas.microsoft.com/office/powerpoint/2010/main">
        <mc:Choice Requires="p14">
          <p:contentPart r:id="rId16" p14:bwMode="auto">
            <p14:nvContentPartPr>
              <p14:cNvPr id="15" name="墨迹 14"/>
              <p14:cNvContentPartPr/>
              <p14:nvPr/>
            </p14:nvContentPartPr>
            <p14:xfrm>
              <a:off x="6450418" y="664534"/>
              <a:ext cx="170564" cy="53163"/>
            </p14:xfrm>
          </p:contentPart>
        </mc:Choice>
        <mc:Fallback xmlns="">
          <p:pic>
            <p:nvPicPr>
              <p:cNvPr id="15" name="墨迹 14"/>
            </p:nvPicPr>
            <p:blipFill>
              <a:blip/>
            </p:blipFill>
            <p:spPr>
              <a:xfrm>
                <a:off x="6450418" y="664534"/>
                <a:ext cx="170564" cy="53163"/>
              </a:xfrm>
              <a:prstGeom prst="rect"/>
            </p:spPr>
          </p:pic>
        </mc:Fallback>
      </mc:AlternateContent>
      <mc:AlternateContent xmlns:mc="http://schemas.openxmlformats.org/markup-compatibility/2006" xmlns:p14="http://schemas.microsoft.com/office/powerpoint/2010/main">
        <mc:Choice Requires="p14">
          <p:contentPart r:id="rId17" p14:bwMode="auto">
            <p14:nvContentPartPr>
              <p14:cNvPr id="16" name="墨迹 15"/>
              <p14:cNvContentPartPr/>
              <p14:nvPr/>
            </p14:nvContentPartPr>
            <p14:xfrm>
              <a:off x="6482537" y="606941"/>
              <a:ext cx="145090" cy="224419"/>
            </p14:xfrm>
          </p:contentPart>
        </mc:Choice>
        <mc:Fallback xmlns="">
          <p:pic>
            <p:nvPicPr>
              <p:cNvPr id="16" name="墨迹 15"/>
            </p:nvPicPr>
            <p:blipFill>
              <a:blip/>
            </p:blipFill>
            <p:spPr>
              <a:xfrm>
                <a:off x="6482537" y="606941"/>
                <a:ext cx="145090" cy="224419"/>
              </a:xfrm>
              <a:prstGeom prst="rect"/>
            </p:spPr>
          </p:pic>
        </mc:Fallback>
      </mc:AlternateContent>
      <mc:AlternateContent xmlns:mc="http://schemas.openxmlformats.org/markup-compatibility/2006" xmlns:p14="http://schemas.microsoft.com/office/powerpoint/2010/main">
        <mc:Choice Requires="p14">
          <p:contentPart r:id="rId18" p14:bwMode="auto">
            <p14:nvContentPartPr>
              <p14:cNvPr id="17" name="墨迹 16"/>
              <p14:cNvContentPartPr/>
              <p14:nvPr/>
            </p14:nvContentPartPr>
            <p14:xfrm>
              <a:off x="6658639" y="642383"/>
              <a:ext cx="93035" cy="83067"/>
            </p14:xfrm>
          </p:contentPart>
        </mc:Choice>
        <mc:Fallback xmlns="">
          <p:pic>
            <p:nvPicPr>
              <p:cNvPr id="17" name="墨迹 16"/>
            </p:nvPicPr>
            <p:blipFill>
              <a:blip/>
            </p:blipFill>
            <p:spPr>
              <a:xfrm>
                <a:off x="6658639" y="642383"/>
                <a:ext cx="93035" cy="83067"/>
              </a:xfrm>
              <a:prstGeom prst="rect"/>
            </p:spPr>
          </p:pic>
        </mc:Fallback>
      </mc:AlternateContent>
      <mc:AlternateContent xmlns:mc="http://schemas.openxmlformats.org/markup-compatibility/2006" xmlns:p14="http://schemas.microsoft.com/office/powerpoint/2010/main">
        <mc:Choice Requires="p14">
          <p:contentPart r:id="rId19" p14:bwMode="auto">
            <p14:nvContentPartPr>
              <p14:cNvPr id="18" name="墨迹 17"/>
              <p14:cNvContentPartPr/>
              <p14:nvPr/>
            </p14:nvContentPartPr>
            <p14:xfrm>
              <a:off x="6711802" y="717697"/>
              <a:ext cx="4430" cy="60362"/>
            </p14:xfrm>
          </p:contentPart>
        </mc:Choice>
        <mc:Fallback xmlns="">
          <p:pic>
            <p:nvPicPr>
              <p:cNvPr id="18" name="墨迹 17"/>
            </p:nvPicPr>
            <p:blipFill>
              <a:blip/>
            </p:blipFill>
            <p:spPr>
              <a:xfrm>
                <a:off x="6711802" y="717697"/>
                <a:ext cx="4430" cy="60362"/>
              </a:xfrm>
              <a:prstGeom prst="rect"/>
            </p:spPr>
          </p:pic>
        </mc:Fallback>
      </mc:AlternateContent>
      <mc:AlternateContent xmlns:mc="http://schemas.openxmlformats.org/markup-compatibility/2006" xmlns:p14="http://schemas.microsoft.com/office/powerpoint/2010/main">
        <mc:Choice Requires="p14">
          <p:contentPart r:id="rId20" p14:bwMode="auto">
            <p14:nvContentPartPr>
              <p14:cNvPr id="19" name="墨迹 18"/>
              <p14:cNvContentPartPr/>
              <p14:nvPr/>
            </p14:nvContentPartPr>
            <p14:xfrm>
              <a:off x="6698511" y="651244"/>
              <a:ext cx="110756" cy="161703"/>
            </p14:xfrm>
          </p:contentPart>
        </mc:Choice>
        <mc:Fallback xmlns="">
          <p:pic>
            <p:nvPicPr>
              <p:cNvPr id="19" name="墨迹 18"/>
            </p:nvPicPr>
            <p:blipFill>
              <a:blip/>
            </p:blipFill>
            <p:spPr>
              <a:xfrm>
                <a:off x="6698511" y="651244"/>
                <a:ext cx="110756" cy="161703"/>
              </a:xfrm>
              <a:prstGeom prst="rect"/>
            </p:spPr>
          </p:pic>
        </mc:Fallback>
      </mc:AlternateContent>
      <mc:AlternateContent xmlns:mc="http://schemas.openxmlformats.org/markup-compatibility/2006" xmlns:p14="http://schemas.microsoft.com/office/powerpoint/2010/main">
        <mc:Choice Requires="p14">
          <p:contentPart r:id="rId21" p14:bwMode="auto">
            <p14:nvContentPartPr>
              <p14:cNvPr id="20" name="墨迹 19"/>
              <p14:cNvContentPartPr/>
              <p14:nvPr/>
            </p14:nvContentPartPr>
            <p14:xfrm>
              <a:off x="6862430" y="660104"/>
              <a:ext cx="17721" cy="13291"/>
            </p14:xfrm>
          </p:contentPart>
        </mc:Choice>
        <mc:Fallback xmlns="">
          <p:pic>
            <p:nvPicPr>
              <p:cNvPr id="20" name="墨迹 19"/>
            </p:nvPicPr>
            <p:blipFill>
              <a:blip/>
            </p:blipFill>
            <p:spPr>
              <a:xfrm>
                <a:off x="6862430" y="660104"/>
                <a:ext cx="17721" cy="13291"/>
              </a:xfrm>
              <a:prstGeom prst="rect"/>
            </p:spPr>
          </p:pic>
        </mc:Fallback>
      </mc:AlternateContent>
      <mc:AlternateContent xmlns:mc="http://schemas.openxmlformats.org/markup-compatibility/2006" xmlns:p14="http://schemas.microsoft.com/office/powerpoint/2010/main">
        <mc:Choice Requires="p14">
          <p:contentPart r:id="rId22" p14:bwMode="auto">
            <p14:nvContentPartPr>
              <p14:cNvPr id="21" name="墨迹 20"/>
              <p14:cNvContentPartPr/>
              <p14:nvPr/>
            </p14:nvContentPartPr>
            <p14:xfrm>
              <a:off x="6849139" y="711606"/>
              <a:ext cx="192715" cy="121277"/>
            </p14:xfrm>
          </p:contentPart>
        </mc:Choice>
        <mc:Fallback xmlns="">
          <p:pic>
            <p:nvPicPr>
              <p:cNvPr id="21" name="墨迹 20"/>
            </p:nvPicPr>
            <p:blipFill>
              <a:blip/>
            </p:blipFill>
            <p:spPr>
              <a:xfrm>
                <a:off x="6849139" y="711606"/>
                <a:ext cx="192715" cy="121277"/>
              </a:xfrm>
              <a:prstGeom prst="rect"/>
            </p:spPr>
          </p:pic>
        </mc:Fallback>
      </mc:AlternateContent>
      <mc:AlternateContent xmlns:mc="http://schemas.openxmlformats.org/markup-compatibility/2006" xmlns:p14="http://schemas.microsoft.com/office/powerpoint/2010/main">
        <mc:Choice Requires="p14">
          <p:contentPart r:id="rId23" p14:bwMode="auto">
            <p14:nvContentPartPr>
              <p14:cNvPr id="22" name="墨迹 21"/>
              <p14:cNvContentPartPr/>
              <p14:nvPr/>
            </p14:nvContentPartPr>
            <p14:xfrm>
              <a:off x="6951034" y="629093"/>
              <a:ext cx="17722" cy="19936"/>
            </p14:xfrm>
          </p:contentPart>
        </mc:Choice>
        <mc:Fallback xmlns="">
          <p:pic>
            <p:nvPicPr>
              <p:cNvPr id="22" name="墨迹 21"/>
            </p:nvPicPr>
            <p:blipFill>
              <a:blip/>
            </p:blipFill>
            <p:spPr>
              <a:xfrm>
                <a:off x="6951034" y="629093"/>
                <a:ext cx="17722" cy="19936"/>
              </a:xfrm>
              <a:prstGeom prst="rect"/>
            </p:spPr>
          </p:pic>
        </mc:Fallback>
      </mc:AlternateContent>
      <mc:AlternateContent xmlns:mc="http://schemas.openxmlformats.org/markup-compatibility/2006" xmlns:p14="http://schemas.microsoft.com/office/powerpoint/2010/main">
        <mc:Choice Requires="p14">
          <p:contentPart r:id="rId24" p14:bwMode="auto">
            <p14:nvContentPartPr>
              <p14:cNvPr id="23" name="墨迹 22"/>
              <p14:cNvContentPartPr/>
              <p14:nvPr/>
            </p14:nvContentPartPr>
            <p14:xfrm>
              <a:off x="6884581" y="688624"/>
              <a:ext cx="90266" cy="80021"/>
            </p14:xfrm>
          </p:contentPart>
        </mc:Choice>
        <mc:Fallback xmlns="">
          <p:pic>
            <p:nvPicPr>
              <p:cNvPr id="23" name="墨迹 22"/>
            </p:nvPicPr>
            <p:blipFill>
              <a:blip/>
            </p:blipFill>
            <p:spPr>
              <a:xfrm>
                <a:off x="6884581" y="688624"/>
                <a:ext cx="90266" cy="80021"/>
              </a:xfrm>
              <a:prstGeom prst="rect"/>
            </p:spPr>
          </p:pic>
        </mc:Fallback>
      </mc:AlternateContent>
      <mc:AlternateContent xmlns:mc="http://schemas.openxmlformats.org/markup-compatibility/2006" xmlns:p14="http://schemas.microsoft.com/office/powerpoint/2010/main">
        <mc:Choice Requires="p14">
          <p:contentPart r:id="rId25" p14:bwMode="auto">
            <p14:nvContentPartPr>
              <p14:cNvPr id="24" name="墨迹 23"/>
              <p14:cNvContentPartPr/>
              <p14:nvPr/>
            </p14:nvContentPartPr>
            <p14:xfrm>
              <a:off x="6911162" y="726558"/>
              <a:ext cx="81959" cy="46517"/>
            </p14:xfrm>
          </p:contentPart>
        </mc:Choice>
        <mc:Fallback xmlns="">
          <p:pic>
            <p:nvPicPr>
              <p:cNvPr id="24" name="墨迹 23"/>
            </p:nvPicPr>
            <p:blipFill>
              <a:blip/>
            </p:blipFill>
            <p:spPr>
              <a:xfrm>
                <a:off x="6911162" y="726558"/>
                <a:ext cx="81959" cy="46517"/>
              </a:xfrm>
              <a:prstGeom prst="rect"/>
            </p:spPr>
          </p:pic>
        </mc:Fallback>
      </mc:AlternateContent>
      <mc:AlternateContent xmlns:mc="http://schemas.openxmlformats.org/markup-compatibility/2006" xmlns:p14="http://schemas.microsoft.com/office/powerpoint/2010/main">
        <mc:Choice Requires="p14">
          <p:contentPart r:id="rId26" p14:bwMode="auto">
            <p14:nvContentPartPr>
              <p14:cNvPr id="25" name="墨迹 24"/>
              <p14:cNvContentPartPr/>
              <p14:nvPr/>
            </p14:nvContentPartPr>
            <p14:xfrm>
              <a:off x="2870470" y="2495807"/>
              <a:ext cx="27378" cy="4976"/>
            </p14:xfrm>
          </p:contentPart>
        </mc:Choice>
        <mc:Fallback xmlns="">
          <p:pic>
            <p:nvPicPr>
              <p:cNvPr id="25" name="墨迹 24"/>
            </p:nvPicPr>
            <p:blipFill>
              <a:blip/>
            </p:blipFill>
            <p:spPr>
              <a:xfrm>
                <a:off x="2870470" y="2495807"/>
                <a:ext cx="27378" cy="4976"/>
              </a:xfrm>
              <a:prstGeom prst="rect"/>
            </p:spPr>
          </p:pic>
        </mc:Fallback>
      </mc:AlternateContent>
      <mc:AlternateContent xmlns:mc="http://schemas.openxmlformats.org/markup-compatibility/2006" xmlns:p14="http://schemas.microsoft.com/office/powerpoint/2010/main">
        <mc:Choice Requires="p14">
          <p:contentPart r:id="rId27" p14:bwMode="auto">
            <p14:nvContentPartPr>
              <p14:cNvPr id="26" name="墨迹 25"/>
              <p14:cNvContentPartPr/>
              <p14:nvPr/>
            </p14:nvContentPartPr>
            <p14:xfrm>
              <a:off x="2877937" y="2540597"/>
              <a:ext cx="23640" cy="3732"/>
            </p14:xfrm>
          </p:contentPart>
        </mc:Choice>
        <mc:Fallback xmlns="">
          <p:pic>
            <p:nvPicPr>
              <p:cNvPr id="26" name="墨迹 25"/>
            </p:nvPicPr>
            <p:blipFill>
              <a:blip/>
            </p:blipFill>
            <p:spPr>
              <a:xfrm>
                <a:off x="2877937" y="2540597"/>
                <a:ext cx="23640" cy="3732"/>
              </a:xfrm>
              <a:prstGeom prst="rect"/>
            </p:spPr>
          </p:pic>
        </mc:Fallback>
      </mc:AlternateContent>
      <mc:AlternateContent xmlns:mc="http://schemas.openxmlformats.org/markup-compatibility/2006" xmlns:p14="http://schemas.microsoft.com/office/powerpoint/2010/main">
        <mc:Choice Requires="p14">
          <p:contentPart r:id="rId28" p14:bwMode="auto">
            <p14:nvContentPartPr>
              <p14:cNvPr id="27" name="墨迹 26"/>
              <p14:cNvContentPartPr/>
              <p14:nvPr/>
            </p14:nvContentPartPr>
            <p14:xfrm>
              <a:off x="2870470" y="2572946"/>
              <a:ext cx="47279" cy="29860"/>
            </p14:xfrm>
          </p:contentPart>
        </mc:Choice>
        <mc:Fallback xmlns="">
          <p:pic>
            <p:nvPicPr>
              <p:cNvPr id="27" name="墨迹 26"/>
            </p:nvPicPr>
            <p:blipFill>
              <a:blip/>
            </p:blipFill>
            <p:spPr>
              <a:xfrm>
                <a:off x="2870470" y="2572946"/>
                <a:ext cx="47279" cy="29860"/>
              </a:xfrm>
              <a:prstGeom prst="rect"/>
            </p:spPr>
          </p:pic>
        </mc:Fallback>
      </mc:AlternateContent>
      <mc:AlternateContent xmlns:mc="http://schemas.openxmlformats.org/markup-compatibility/2006" xmlns:p14="http://schemas.microsoft.com/office/powerpoint/2010/main">
        <mc:Choice Requires="p14">
          <p:contentPart r:id="rId29" p14:bwMode="auto">
            <p14:nvContentPartPr>
              <p14:cNvPr id="28" name="墨迹 27"/>
              <p14:cNvContentPartPr/>
              <p14:nvPr/>
            </p14:nvContentPartPr>
            <p14:xfrm>
              <a:off x="2932684" y="2448528"/>
              <a:ext cx="17418" cy="2488"/>
            </p14:xfrm>
          </p:contentPart>
        </mc:Choice>
        <mc:Fallback xmlns="">
          <p:pic>
            <p:nvPicPr>
              <p:cNvPr id="28" name="墨迹 27"/>
            </p:nvPicPr>
            <p:blipFill>
              <a:blip/>
            </p:blipFill>
            <p:spPr>
              <a:xfrm>
                <a:off x="2932684" y="2448528"/>
                <a:ext cx="17418" cy="2488"/>
              </a:xfrm>
              <a:prstGeom prst="rect"/>
            </p:spPr>
          </p:pic>
        </mc:Fallback>
      </mc:AlternateContent>
      <mc:AlternateContent xmlns:mc="http://schemas.openxmlformats.org/markup-compatibility/2006" xmlns:p14="http://schemas.microsoft.com/office/powerpoint/2010/main">
        <mc:Choice Requires="p14">
          <p:contentPart r:id="rId30" p14:bwMode="auto">
            <p14:nvContentPartPr>
              <p14:cNvPr id="29" name="墨迹 28"/>
              <p14:cNvContentPartPr/>
              <p14:nvPr/>
            </p14:nvContentPartPr>
            <p14:xfrm>
              <a:off x="2925216" y="2478388"/>
              <a:ext cx="72165" cy="56299"/>
            </p14:xfrm>
          </p:contentPart>
        </mc:Choice>
        <mc:Fallback xmlns="">
          <p:pic>
            <p:nvPicPr>
              <p:cNvPr id="29" name="墨迹 28"/>
            </p:nvPicPr>
            <p:blipFill>
              <a:blip/>
            </p:blipFill>
            <p:spPr>
              <a:xfrm>
                <a:off x="2925216" y="2478388"/>
                <a:ext cx="72165" cy="56299"/>
              </a:xfrm>
              <a:prstGeom prst="rect"/>
            </p:spPr>
          </p:pic>
        </mc:Fallback>
      </mc:AlternateContent>
      <mc:AlternateContent xmlns:mc="http://schemas.openxmlformats.org/markup-compatibility/2006" xmlns:p14="http://schemas.microsoft.com/office/powerpoint/2010/main">
        <mc:Choice Requires="p14">
          <p:contentPart r:id="rId31" p14:bwMode="auto">
            <p14:nvContentPartPr>
              <p14:cNvPr id="30" name="墨迹 29"/>
              <p14:cNvContentPartPr/>
              <p14:nvPr/>
            </p14:nvContentPartPr>
            <p14:xfrm>
              <a:off x="2937659" y="2550550"/>
              <a:ext cx="360" cy="44791"/>
            </p14:xfrm>
          </p:contentPart>
        </mc:Choice>
        <mc:Fallback xmlns="">
          <p:pic>
            <p:nvPicPr>
              <p:cNvPr id="30" name="墨迹 29"/>
            </p:nvPicPr>
            <p:blipFill>
              <a:blip/>
            </p:blipFill>
            <p:spPr>
              <a:xfrm>
                <a:off x="2937659" y="2550550"/>
                <a:ext cx="360" cy="44791"/>
              </a:xfrm>
              <a:prstGeom prst="rect"/>
            </p:spPr>
          </p:pic>
        </mc:Fallback>
      </mc:AlternateContent>
      <mc:AlternateContent xmlns:mc="http://schemas.openxmlformats.org/markup-compatibility/2006" xmlns:p14="http://schemas.microsoft.com/office/powerpoint/2010/main">
        <mc:Choice Requires="p14">
          <p:contentPart r:id="rId32" p14:bwMode="auto">
            <p14:nvContentPartPr>
              <p14:cNvPr id="31" name="墨迹 30"/>
              <p14:cNvContentPartPr/>
              <p14:nvPr/>
            </p14:nvContentPartPr>
            <p14:xfrm>
              <a:off x="2957560" y="2550550"/>
              <a:ext cx="4984" cy="38570"/>
            </p14:xfrm>
          </p:contentPart>
        </mc:Choice>
        <mc:Fallback xmlns="">
          <p:pic>
            <p:nvPicPr>
              <p:cNvPr id="31" name="墨迹 30"/>
            </p:nvPicPr>
            <p:blipFill>
              <a:blip/>
            </p:blipFill>
            <p:spPr>
              <a:xfrm>
                <a:off x="2957560" y="2550550"/>
                <a:ext cx="4984" cy="38570"/>
              </a:xfrm>
              <a:prstGeom prst="rect"/>
            </p:spPr>
          </p:pic>
        </mc:Fallback>
      </mc:AlternateContent>
      <mc:AlternateContent xmlns:mc="http://schemas.openxmlformats.org/markup-compatibility/2006" xmlns:p14="http://schemas.microsoft.com/office/powerpoint/2010/main">
        <mc:Choice Requires="p14">
          <p:contentPart r:id="rId33" p14:bwMode="auto">
            <p14:nvContentPartPr>
              <p14:cNvPr id="32" name="墨迹 31"/>
              <p14:cNvContentPartPr/>
              <p14:nvPr/>
            </p14:nvContentPartPr>
            <p14:xfrm>
              <a:off x="2992405" y="2545574"/>
              <a:ext cx="60959" cy="46422"/>
            </p14:xfrm>
          </p:contentPart>
        </mc:Choice>
        <mc:Fallback xmlns="">
          <p:pic>
            <p:nvPicPr>
              <p:cNvPr id="32" name="墨迹 31"/>
            </p:nvPicPr>
            <p:blipFill>
              <a:blip/>
            </p:blipFill>
            <p:spPr>
              <a:xfrm>
                <a:off x="2992405" y="2545574"/>
                <a:ext cx="60959" cy="46422"/>
              </a:xfrm>
              <a:prstGeom prst="rect"/>
            </p:spPr>
          </p:pic>
        </mc:Fallback>
      </mc:AlternateContent>
      <mc:AlternateContent xmlns:mc="http://schemas.openxmlformats.org/markup-compatibility/2006" xmlns:p14="http://schemas.microsoft.com/office/powerpoint/2010/main">
        <mc:Choice Requires="p14">
          <p:contentPart r:id="rId34" p14:bwMode="auto">
            <p14:nvContentPartPr>
              <p14:cNvPr id="33" name="墨迹 32"/>
              <p14:cNvContentPartPr/>
              <p14:nvPr/>
            </p14:nvContentPartPr>
            <p14:xfrm>
              <a:off x="3072028" y="2478388"/>
              <a:ext cx="4976" cy="110732"/>
            </p14:xfrm>
          </p:contentPart>
        </mc:Choice>
        <mc:Fallback xmlns="">
          <p:pic>
            <p:nvPicPr>
              <p:cNvPr id="33" name="墨迹 32"/>
            </p:nvPicPr>
            <p:blipFill>
              <a:blip/>
            </p:blipFill>
            <p:spPr>
              <a:xfrm>
                <a:off x="3072028" y="2478388"/>
                <a:ext cx="4976" cy="110732"/>
              </a:xfrm>
              <a:prstGeom prst="rect"/>
            </p:spPr>
          </p:pic>
        </mc:Fallback>
      </mc:AlternateContent>
      <mc:AlternateContent xmlns:mc="http://schemas.openxmlformats.org/markup-compatibility/2006" xmlns:p14="http://schemas.microsoft.com/office/powerpoint/2010/main">
        <mc:Choice Requires="p14">
          <p:contentPart r:id="rId35" p14:bwMode="auto">
            <p14:nvContentPartPr>
              <p14:cNvPr id="34" name="墨迹 33"/>
              <p14:cNvContentPartPr/>
              <p14:nvPr/>
            </p14:nvContentPartPr>
            <p14:xfrm>
              <a:off x="3064561" y="2438575"/>
              <a:ext cx="97059" cy="158399"/>
            </p14:xfrm>
          </p:contentPart>
        </mc:Choice>
        <mc:Fallback xmlns="">
          <p:pic>
            <p:nvPicPr>
              <p:cNvPr id="34" name="墨迹 33"/>
            </p:nvPicPr>
            <p:blipFill>
              <a:blip/>
            </p:blipFill>
            <p:spPr>
              <a:xfrm>
                <a:off x="3064561" y="2438575"/>
                <a:ext cx="97059" cy="158399"/>
              </a:xfrm>
              <a:prstGeom prst="rect"/>
            </p:spPr>
          </p:pic>
        </mc:Fallback>
      </mc:AlternateContent>
      <mc:AlternateContent xmlns:mc="http://schemas.openxmlformats.org/markup-compatibility/2006" xmlns:p14="http://schemas.microsoft.com/office/powerpoint/2010/main">
        <mc:Choice Requires="p14">
          <p:contentPart r:id="rId36" p14:bwMode="auto">
            <p14:nvContentPartPr>
              <p14:cNvPr id="35" name="墨迹 34"/>
              <p14:cNvContentPartPr/>
              <p14:nvPr/>
            </p14:nvContentPartPr>
            <p14:xfrm>
              <a:off x="3070782" y="2453505"/>
              <a:ext cx="60968" cy="80871"/>
            </p14:xfrm>
          </p:contentPart>
        </mc:Choice>
        <mc:Fallback xmlns="">
          <p:pic>
            <p:nvPicPr>
              <p:cNvPr id="35" name="墨迹 34"/>
            </p:nvPicPr>
            <p:blipFill>
              <a:blip/>
            </p:blipFill>
            <p:spPr>
              <a:xfrm>
                <a:off x="3070782" y="2453505"/>
                <a:ext cx="60968" cy="80871"/>
              </a:xfrm>
              <a:prstGeom prst="rect"/>
            </p:spPr>
          </p:pic>
        </mc:Fallback>
      </mc:AlternateContent>
      <mc:AlternateContent xmlns:mc="http://schemas.openxmlformats.org/markup-compatibility/2006" xmlns:p14="http://schemas.microsoft.com/office/powerpoint/2010/main">
        <mc:Choice Requires="p14">
          <p:contentPart r:id="rId37" p14:bwMode="auto">
            <p14:nvContentPartPr>
              <p14:cNvPr id="36" name="墨迹 35"/>
              <p14:cNvContentPartPr/>
              <p14:nvPr/>
            </p14:nvContentPartPr>
            <p14:xfrm>
              <a:off x="3091939" y="2483365"/>
              <a:ext cx="55983" cy="43546"/>
            </p14:xfrm>
          </p:contentPart>
        </mc:Choice>
        <mc:Fallback xmlns="">
          <p:pic>
            <p:nvPicPr>
              <p:cNvPr id="36" name="墨迹 35"/>
            </p:nvPicPr>
            <p:blipFill>
              <a:blip/>
            </p:blipFill>
            <p:spPr>
              <a:xfrm>
                <a:off x="3091939" y="2483365"/>
                <a:ext cx="55983" cy="43546"/>
              </a:xfrm>
              <a:prstGeom prst="rect"/>
            </p:spPr>
          </p:pic>
        </mc:Fallback>
      </mc:AlternateContent>
      <mc:AlternateContent xmlns:mc="http://schemas.openxmlformats.org/markup-compatibility/2006" xmlns:p14="http://schemas.microsoft.com/office/powerpoint/2010/main">
        <mc:Choice Requires="p14">
          <p:contentPart r:id="rId38" p14:bwMode="auto">
            <p14:nvContentPartPr>
              <p14:cNvPr id="37" name="墨迹 36"/>
              <p14:cNvContentPartPr/>
              <p14:nvPr/>
            </p14:nvContentPartPr>
            <p14:xfrm>
              <a:off x="3104372" y="2533132"/>
              <a:ext cx="23640" cy="2488"/>
            </p14:xfrm>
          </p:contentPart>
        </mc:Choice>
        <mc:Fallback xmlns="">
          <p:pic>
            <p:nvPicPr>
              <p:cNvPr id="37" name="墨迹 36"/>
            </p:nvPicPr>
            <p:blipFill>
              <a:blip/>
            </p:blipFill>
            <p:spPr>
              <a:xfrm>
                <a:off x="3104372" y="2533132"/>
                <a:ext cx="23640" cy="2488"/>
              </a:xfrm>
              <a:prstGeom prst="rect"/>
            </p:spPr>
          </p:pic>
        </mc:Fallback>
      </mc:AlternateContent>
      <mc:AlternateContent xmlns:mc="http://schemas.openxmlformats.org/markup-compatibility/2006" xmlns:p14="http://schemas.microsoft.com/office/powerpoint/2010/main">
        <mc:Choice Requires="p14">
          <p:contentPart r:id="rId39" p14:bwMode="auto">
            <p14:nvContentPartPr>
              <p14:cNvPr id="38" name="墨迹 37"/>
              <p14:cNvContentPartPr/>
              <p14:nvPr/>
            </p14:nvContentPartPr>
            <p14:xfrm>
              <a:off x="3104381" y="2555527"/>
              <a:ext cx="19902" cy="4977"/>
            </p14:xfrm>
          </p:contentPart>
        </mc:Choice>
        <mc:Fallback xmlns="">
          <p:pic>
            <p:nvPicPr>
              <p:cNvPr id="38" name="墨迹 37"/>
            </p:nvPicPr>
            <p:blipFill>
              <a:blip/>
            </p:blipFill>
            <p:spPr>
              <a:xfrm>
                <a:off x="3104381" y="2555527"/>
                <a:ext cx="19902" cy="4977"/>
              </a:xfrm>
              <a:prstGeom prst="rect"/>
            </p:spPr>
          </p:pic>
        </mc:Fallback>
      </mc:AlternateContent>
      <mc:AlternateContent xmlns:mc="http://schemas.openxmlformats.org/markup-compatibility/2006" xmlns:p14="http://schemas.microsoft.com/office/powerpoint/2010/main">
        <mc:Choice Requires="p14">
          <p:contentPart r:id="rId40" p14:bwMode="auto">
            <p14:nvContentPartPr>
              <p14:cNvPr id="39" name="墨迹 38"/>
              <p14:cNvContentPartPr/>
              <p14:nvPr/>
            </p14:nvContentPartPr>
            <p14:xfrm>
              <a:off x="3072028" y="2585387"/>
              <a:ext cx="74648" cy="14930"/>
            </p14:xfrm>
          </p:contentPart>
        </mc:Choice>
        <mc:Fallback xmlns="">
          <p:pic>
            <p:nvPicPr>
              <p:cNvPr id="39" name="墨迹 38"/>
            </p:nvPicPr>
            <p:blipFill>
              <a:blip/>
            </p:blipFill>
            <p:spPr>
              <a:xfrm>
                <a:off x="3072028" y="2585387"/>
                <a:ext cx="74648" cy="14930"/>
              </a:xfrm>
              <a:prstGeom prst="rect"/>
            </p:spPr>
          </p:pic>
        </mc:Fallback>
      </mc:AlternateContent>
      <mc:AlternateContent xmlns:mc="http://schemas.openxmlformats.org/markup-compatibility/2006" xmlns:p14="http://schemas.microsoft.com/office/powerpoint/2010/main">
        <mc:Choice Requires="p14">
          <p:contentPart r:id="rId41" p14:bwMode="auto">
            <p14:nvContentPartPr>
              <p14:cNvPr id="40" name="墨迹 39"/>
              <p14:cNvContentPartPr/>
              <p14:nvPr/>
            </p14:nvContentPartPr>
            <p14:xfrm>
              <a:off x="3203914" y="2495807"/>
              <a:ext cx="8705" cy="46034"/>
            </p14:xfrm>
          </p:contentPart>
        </mc:Choice>
        <mc:Fallback xmlns="">
          <p:pic>
            <p:nvPicPr>
              <p:cNvPr id="40" name="墨迹 39"/>
            </p:nvPicPr>
            <p:blipFill>
              <a:blip/>
            </p:blipFill>
            <p:spPr>
              <a:xfrm>
                <a:off x="3203914" y="2495807"/>
                <a:ext cx="8705" cy="46034"/>
              </a:xfrm>
              <a:prstGeom prst="rect"/>
            </p:spPr>
          </p:pic>
        </mc:Fallback>
      </mc:AlternateContent>
      <mc:AlternateContent xmlns:mc="http://schemas.openxmlformats.org/markup-compatibility/2006" xmlns:p14="http://schemas.microsoft.com/office/powerpoint/2010/main">
        <mc:Choice Requires="p14">
          <p:contentPart r:id="rId42" p14:bwMode="auto">
            <p14:nvContentPartPr>
              <p14:cNvPr id="41" name="墨迹 40"/>
              <p14:cNvContentPartPr/>
              <p14:nvPr/>
            </p14:nvContentPartPr>
            <p14:xfrm>
              <a:off x="3184004" y="2478388"/>
              <a:ext cx="93468" cy="54744"/>
            </p14:xfrm>
          </p:contentPart>
        </mc:Choice>
        <mc:Fallback xmlns="">
          <p:pic>
            <p:nvPicPr>
              <p:cNvPr id="41" name="墨迹 40"/>
            </p:nvPicPr>
            <p:blipFill>
              <a:blip/>
            </p:blipFill>
            <p:spPr>
              <a:xfrm>
                <a:off x="3184004" y="2478388"/>
                <a:ext cx="93468" cy="54744"/>
              </a:xfrm>
              <a:prstGeom prst="rect"/>
            </p:spPr>
          </p:pic>
        </mc:Fallback>
      </mc:AlternateContent>
      <mc:AlternateContent xmlns:mc="http://schemas.openxmlformats.org/markup-compatibility/2006" xmlns:p14="http://schemas.microsoft.com/office/powerpoint/2010/main">
        <mc:Choice Requires="p14">
          <p:contentPart r:id="rId43" p14:bwMode="auto">
            <p14:nvContentPartPr>
              <p14:cNvPr id="42" name="墨迹 41"/>
              <p14:cNvContentPartPr/>
              <p14:nvPr/>
            </p14:nvContentPartPr>
            <p14:xfrm>
              <a:off x="3241234" y="2444174"/>
              <a:ext cx="1246" cy="152411"/>
            </p14:xfrm>
          </p:contentPart>
        </mc:Choice>
        <mc:Fallback xmlns="">
          <p:pic>
            <p:nvPicPr>
              <p:cNvPr id="42" name="墨迹 41"/>
            </p:nvPicPr>
            <p:blipFill>
              <a:blip/>
            </p:blipFill>
            <p:spPr>
              <a:xfrm>
                <a:off x="3241234" y="2444174"/>
                <a:ext cx="1246" cy="152411"/>
              </a:xfrm>
              <a:prstGeom prst="rect"/>
            </p:spPr>
          </p:pic>
        </mc:Fallback>
      </mc:AlternateContent>
      <mc:AlternateContent xmlns:mc="http://schemas.openxmlformats.org/markup-compatibility/2006" xmlns:p14="http://schemas.microsoft.com/office/powerpoint/2010/main">
        <mc:Choice Requires="p14">
          <p:contentPart r:id="rId44" p14:bwMode="auto">
            <p14:nvContentPartPr>
              <p14:cNvPr id="43" name="墨迹 42"/>
              <p14:cNvContentPartPr/>
              <p14:nvPr/>
            </p14:nvContentPartPr>
            <p14:xfrm>
              <a:off x="3309279" y="2455993"/>
              <a:ext cx="85300" cy="108243"/>
            </p14:xfrm>
          </p:contentPart>
        </mc:Choice>
        <mc:Fallback xmlns="">
          <p:pic>
            <p:nvPicPr>
              <p:cNvPr id="43" name="墨迹 42"/>
            </p:nvPicPr>
            <p:blipFill>
              <a:blip/>
            </p:blipFill>
            <p:spPr>
              <a:xfrm>
                <a:off x="3309279" y="2455993"/>
                <a:ext cx="85300" cy="108243"/>
              </a:xfrm>
              <a:prstGeom prst="rect"/>
            </p:spPr>
          </p:pic>
        </mc:Fallback>
      </mc:AlternateContent>
      <mc:AlternateContent xmlns:mc="http://schemas.openxmlformats.org/markup-compatibility/2006" xmlns:p14="http://schemas.microsoft.com/office/powerpoint/2010/main">
        <mc:Choice Requires="p14">
          <p:contentPart r:id="rId45" p14:bwMode="auto">
            <p14:nvContentPartPr>
              <p14:cNvPr id="44" name="墨迹 43"/>
              <p14:cNvContentPartPr/>
              <p14:nvPr/>
            </p14:nvContentPartPr>
            <p14:xfrm>
              <a:off x="3462702" y="2473412"/>
              <a:ext cx="2484" cy="92068"/>
            </p14:xfrm>
          </p:contentPart>
        </mc:Choice>
        <mc:Fallback xmlns="">
          <p:pic>
            <p:nvPicPr>
              <p:cNvPr id="44" name="墨迹 43"/>
            </p:nvPicPr>
            <p:blipFill>
              <a:blip/>
            </p:blipFill>
            <p:spPr>
              <a:xfrm>
                <a:off x="3462702" y="2473412"/>
                <a:ext cx="2484" cy="92068"/>
              </a:xfrm>
              <a:prstGeom prst="rect"/>
            </p:spPr>
          </p:pic>
        </mc:Fallback>
      </mc:AlternateContent>
      <mc:AlternateContent xmlns:mc="http://schemas.openxmlformats.org/markup-compatibility/2006" xmlns:p14="http://schemas.microsoft.com/office/powerpoint/2010/main">
        <mc:Choice Requires="p14">
          <p:contentPart r:id="rId46" p14:bwMode="auto">
            <p14:nvContentPartPr>
              <p14:cNvPr id="45" name="墨迹 44"/>
              <p14:cNvContentPartPr/>
              <p14:nvPr/>
            </p14:nvContentPartPr>
            <p14:xfrm>
              <a:off x="3452743" y="2451016"/>
              <a:ext cx="114476" cy="111976"/>
            </p14:xfrm>
          </p:contentPart>
        </mc:Choice>
        <mc:Fallback xmlns="">
          <p:pic>
            <p:nvPicPr>
              <p:cNvPr id="45" name="墨迹 44"/>
            </p:nvPicPr>
            <p:blipFill>
              <a:blip/>
            </p:blipFill>
            <p:spPr>
              <a:xfrm>
                <a:off x="3452743" y="2451016"/>
                <a:ext cx="114476" cy="111976"/>
              </a:xfrm>
              <a:prstGeom prst="rect"/>
            </p:spPr>
          </p:pic>
        </mc:Fallback>
      </mc:AlternateContent>
      <mc:AlternateContent xmlns:mc="http://schemas.openxmlformats.org/markup-compatibility/2006" xmlns:p14="http://schemas.microsoft.com/office/powerpoint/2010/main">
        <mc:Choice Requires="p14">
          <p:contentPart r:id="rId47" p14:bwMode="auto">
            <p14:nvContentPartPr>
              <p14:cNvPr id="46" name="墨迹 45"/>
              <p14:cNvContentPartPr/>
              <p14:nvPr/>
            </p14:nvContentPartPr>
            <p14:xfrm>
              <a:off x="3487579" y="2498295"/>
              <a:ext cx="4975" cy="23639"/>
            </p14:xfrm>
          </p:contentPart>
        </mc:Choice>
        <mc:Fallback xmlns="">
          <p:pic>
            <p:nvPicPr>
              <p:cNvPr id="46" name="墨迹 45"/>
            </p:nvPicPr>
            <p:blipFill>
              <a:blip/>
            </p:blipFill>
            <p:spPr>
              <a:xfrm>
                <a:off x="3487579" y="2498295"/>
                <a:ext cx="4975" cy="23639"/>
              </a:xfrm>
              <a:prstGeom prst="rect"/>
            </p:spPr>
          </p:pic>
        </mc:Fallback>
      </mc:AlternateContent>
      <mc:AlternateContent xmlns:mc="http://schemas.openxmlformats.org/markup-compatibility/2006" xmlns:p14="http://schemas.microsoft.com/office/powerpoint/2010/main">
        <mc:Choice Requires="p14">
          <p:contentPart r:id="rId48" p14:bwMode="auto">
            <p14:nvContentPartPr>
              <p14:cNvPr id="47" name="墨迹 46"/>
              <p14:cNvContentPartPr/>
              <p14:nvPr/>
            </p14:nvContentPartPr>
            <p14:xfrm>
              <a:off x="3487579" y="2498295"/>
              <a:ext cx="47279" cy="33904"/>
            </p14:xfrm>
          </p:contentPart>
        </mc:Choice>
        <mc:Fallback xmlns="">
          <p:pic>
            <p:nvPicPr>
              <p:cNvPr id="47" name="墨迹 46"/>
            </p:nvPicPr>
            <p:blipFill>
              <a:blip/>
            </p:blipFill>
            <p:spPr>
              <a:xfrm>
                <a:off x="3487579" y="2498295"/>
                <a:ext cx="47279" cy="33904"/>
              </a:xfrm>
              <a:prstGeom prst="rect"/>
            </p:spPr>
          </p:pic>
        </mc:Fallback>
      </mc:AlternateContent>
      <mc:AlternateContent xmlns:mc="http://schemas.openxmlformats.org/markup-compatibility/2006" xmlns:p14="http://schemas.microsoft.com/office/powerpoint/2010/main">
        <mc:Choice Requires="p14">
          <p:contentPart r:id="rId49" p14:bwMode="auto">
            <p14:nvContentPartPr>
              <p14:cNvPr id="48" name="墨迹 47"/>
              <p14:cNvContentPartPr/>
              <p14:nvPr/>
            </p14:nvContentPartPr>
            <p14:xfrm>
              <a:off x="3472653" y="2543085"/>
              <a:ext cx="77140" cy="21540"/>
            </p14:xfrm>
          </p:contentPart>
        </mc:Choice>
        <mc:Fallback xmlns="">
          <p:pic>
            <p:nvPicPr>
              <p:cNvPr id="48" name="墨迹 47"/>
            </p:nvPicPr>
            <p:blipFill>
              <a:blip/>
            </p:blipFill>
            <p:spPr>
              <a:xfrm>
                <a:off x="3472653" y="2543085"/>
                <a:ext cx="77140" cy="21540"/>
              </a:xfrm>
              <a:prstGeom prst="rect"/>
            </p:spPr>
          </p:pic>
        </mc:Fallback>
      </mc:AlternateContent>
      <mc:AlternateContent xmlns:mc="http://schemas.openxmlformats.org/markup-compatibility/2006" xmlns:p14="http://schemas.microsoft.com/office/powerpoint/2010/main">
        <mc:Choice Requires="p14">
          <p:contentPart r:id="rId50" p14:bwMode="auto">
            <p14:nvContentPartPr>
              <p14:cNvPr id="49" name="墨迹 48"/>
              <p14:cNvContentPartPr/>
              <p14:nvPr/>
            </p14:nvContentPartPr>
            <p14:xfrm>
              <a:off x="3604530" y="2468435"/>
              <a:ext cx="19910" cy="2488"/>
            </p14:xfrm>
          </p:contentPart>
        </mc:Choice>
        <mc:Fallback xmlns="">
          <p:pic>
            <p:nvPicPr>
              <p:cNvPr id="49" name="墨迹 48"/>
            </p:nvPicPr>
            <p:blipFill>
              <a:blip/>
            </p:blipFill>
            <p:spPr>
              <a:xfrm>
                <a:off x="3604530" y="2468435"/>
                <a:ext cx="19910" cy="2488"/>
              </a:xfrm>
              <a:prstGeom prst="rect"/>
            </p:spPr>
          </p:pic>
        </mc:Fallback>
      </mc:AlternateContent>
      <mc:AlternateContent xmlns:mc="http://schemas.openxmlformats.org/markup-compatibility/2006" xmlns:p14="http://schemas.microsoft.com/office/powerpoint/2010/main">
        <mc:Choice Requires="p14">
          <p:contentPart r:id="rId51" p14:bwMode="auto">
            <p14:nvContentPartPr>
              <p14:cNvPr id="50" name="墨迹 49"/>
              <p14:cNvContentPartPr/>
              <p14:nvPr/>
            </p14:nvContentPartPr>
            <p14:xfrm>
              <a:off x="3594579" y="2496895"/>
              <a:ext cx="153034" cy="75428"/>
            </p14:xfrm>
          </p:contentPart>
        </mc:Choice>
        <mc:Fallback xmlns="">
          <p:pic>
            <p:nvPicPr>
              <p:cNvPr id="50" name="墨迹 49"/>
            </p:nvPicPr>
            <p:blipFill>
              <a:blip/>
            </p:blipFill>
            <p:spPr>
              <a:xfrm>
                <a:off x="3594579" y="2496895"/>
                <a:ext cx="153034" cy="75428"/>
              </a:xfrm>
              <a:prstGeom prst="rect"/>
            </p:spPr>
          </p:pic>
        </mc:Fallback>
      </mc:AlternateContent>
      <mc:AlternateContent xmlns:mc="http://schemas.openxmlformats.org/markup-compatibility/2006" xmlns:p14="http://schemas.microsoft.com/office/powerpoint/2010/main">
        <mc:Choice Requires="p14">
          <p:contentPart r:id="rId52" p14:bwMode="auto">
            <p14:nvContentPartPr>
              <p14:cNvPr id="51" name="墨迹 50"/>
              <p14:cNvContentPartPr/>
              <p14:nvPr/>
            </p14:nvContentPartPr>
            <p14:xfrm>
              <a:off x="3649326" y="2470923"/>
              <a:ext cx="72155" cy="76050"/>
            </p14:xfrm>
          </p:contentPart>
        </mc:Choice>
        <mc:Fallback xmlns="">
          <p:pic>
            <p:nvPicPr>
              <p:cNvPr id="51" name="墨迹 50"/>
            </p:nvPicPr>
            <p:blipFill>
              <a:blip/>
            </p:blipFill>
            <p:spPr>
              <a:xfrm>
                <a:off x="3649326" y="2470923"/>
                <a:ext cx="72155" cy="76050"/>
              </a:xfrm>
              <a:prstGeom prst="rect"/>
            </p:spPr>
          </p:pic>
        </mc:Fallback>
      </mc:AlternateContent>
      <mc:AlternateContent xmlns:mc="http://schemas.openxmlformats.org/markup-compatibility/2006" xmlns:p14="http://schemas.microsoft.com/office/powerpoint/2010/main">
        <mc:Choice Requires="p14">
          <p:contentPart r:id="rId53" p14:bwMode="auto">
            <p14:nvContentPartPr>
              <p14:cNvPr id="52" name="墨迹 51"/>
              <p14:cNvContentPartPr/>
              <p14:nvPr/>
            </p14:nvContentPartPr>
            <p14:xfrm>
              <a:off x="3663006" y="2438575"/>
              <a:ext cx="12451" cy="115708"/>
            </p14:xfrm>
          </p:contentPart>
        </mc:Choice>
        <mc:Fallback xmlns="">
          <p:pic>
            <p:nvPicPr>
              <p:cNvPr id="52" name="墨迹 51"/>
            </p:nvPicPr>
            <p:blipFill>
              <a:blip/>
            </p:blipFill>
            <p:spPr>
              <a:xfrm>
                <a:off x="3663006" y="2438575"/>
                <a:ext cx="12451" cy="115708"/>
              </a:xfrm>
              <a:prstGeom prst="rect"/>
            </p:spPr>
          </p:pic>
        </mc:Fallback>
      </mc:AlternateContent>
      <mc:AlternateContent xmlns:mc="http://schemas.openxmlformats.org/markup-compatibility/2006" xmlns:p14="http://schemas.microsoft.com/office/powerpoint/2010/main">
        <mc:Choice Requires="p14">
          <p:contentPart r:id="rId54" p14:bwMode="auto">
            <p14:nvContentPartPr>
              <p14:cNvPr id="53" name="墨迹 52"/>
              <p14:cNvContentPartPr/>
              <p14:nvPr/>
            </p14:nvContentPartPr>
            <p14:xfrm>
              <a:off x="2940143" y="3393632"/>
              <a:ext cx="11205" cy="75117"/>
            </p14:xfrm>
          </p:contentPart>
        </mc:Choice>
        <mc:Fallback xmlns="">
          <p:pic>
            <p:nvPicPr>
              <p:cNvPr id="53" name="墨迹 52"/>
            </p:nvPicPr>
            <p:blipFill>
              <a:blip/>
            </p:blipFill>
            <p:spPr>
              <a:xfrm>
                <a:off x="2940143" y="3393632"/>
                <a:ext cx="11205" cy="75117"/>
              </a:xfrm>
              <a:prstGeom prst="rect"/>
            </p:spPr>
          </p:pic>
        </mc:Fallback>
      </mc:AlternateContent>
      <mc:AlternateContent xmlns:mc="http://schemas.openxmlformats.org/markup-compatibility/2006" xmlns:p14="http://schemas.microsoft.com/office/powerpoint/2010/main">
        <mc:Choice Requires="p14">
          <p:contentPart r:id="rId55" p14:bwMode="auto">
            <p14:nvContentPartPr>
              <p14:cNvPr id="54" name="墨迹 53"/>
              <p14:cNvContentPartPr/>
              <p14:nvPr/>
            </p14:nvContentPartPr>
            <p14:xfrm>
              <a:off x="2937659" y="3334378"/>
              <a:ext cx="124418" cy="129394"/>
            </p14:xfrm>
          </p:contentPart>
        </mc:Choice>
        <mc:Fallback xmlns="">
          <p:pic>
            <p:nvPicPr>
              <p:cNvPr id="54" name="墨迹 53"/>
            </p:nvPicPr>
            <p:blipFill>
              <a:blip/>
            </p:blipFill>
            <p:spPr>
              <a:xfrm>
                <a:off x="2937659" y="3334378"/>
                <a:ext cx="124418" cy="129394"/>
              </a:xfrm>
              <a:prstGeom prst="rect"/>
            </p:spPr>
          </p:pic>
        </mc:Fallback>
      </mc:AlternateContent>
      <mc:AlternateContent xmlns:mc="http://schemas.openxmlformats.org/markup-compatibility/2006" xmlns:p14="http://schemas.microsoft.com/office/powerpoint/2010/main">
        <mc:Choice Requires="p14">
          <p:contentPart r:id="rId56" p14:bwMode="auto">
            <p14:nvContentPartPr>
              <p14:cNvPr id="55" name="墨迹 54"/>
              <p14:cNvContentPartPr/>
              <p14:nvPr/>
            </p14:nvContentPartPr>
            <p14:xfrm>
              <a:off x="2977470" y="3399075"/>
              <a:ext cx="13689" cy="28616"/>
            </p14:xfrm>
          </p:contentPart>
        </mc:Choice>
        <mc:Fallback xmlns="">
          <p:pic>
            <p:nvPicPr>
              <p:cNvPr id="55" name="墨迹 54"/>
            </p:nvPicPr>
            <p:blipFill>
              <a:blip/>
            </p:blipFill>
            <p:spPr>
              <a:xfrm>
                <a:off x="2977470" y="3399075"/>
                <a:ext cx="13689" cy="28616"/>
              </a:xfrm>
              <a:prstGeom prst="rect"/>
            </p:spPr>
          </p:pic>
        </mc:Fallback>
      </mc:AlternateContent>
      <mc:AlternateContent xmlns:mc="http://schemas.openxmlformats.org/markup-compatibility/2006" xmlns:p14="http://schemas.microsoft.com/office/powerpoint/2010/main">
        <mc:Choice Requires="p14">
          <p:contentPart r:id="rId57" p14:bwMode="auto">
            <p14:nvContentPartPr>
              <p14:cNvPr id="56" name="墨迹 55"/>
              <p14:cNvContentPartPr/>
              <p14:nvPr/>
            </p14:nvContentPartPr>
            <p14:xfrm>
              <a:off x="2994889" y="3394098"/>
              <a:ext cx="34213" cy="39191"/>
            </p14:xfrm>
          </p:contentPart>
        </mc:Choice>
        <mc:Fallback xmlns="">
          <p:pic>
            <p:nvPicPr>
              <p:cNvPr id="56" name="墨迹 55"/>
            </p:nvPicPr>
            <p:blipFill>
              <a:blip/>
            </p:blipFill>
            <p:spPr>
              <a:xfrm>
                <a:off x="2994889" y="3394098"/>
                <a:ext cx="34213" cy="39191"/>
              </a:xfrm>
              <a:prstGeom prst="rect"/>
            </p:spPr>
          </p:pic>
        </mc:Fallback>
      </mc:AlternateContent>
      <mc:AlternateContent xmlns:mc="http://schemas.openxmlformats.org/markup-compatibility/2006" xmlns:p14="http://schemas.microsoft.com/office/powerpoint/2010/main">
        <mc:Choice Requires="p14">
          <p:contentPart r:id="rId58" p14:bwMode="auto">
            <p14:nvContentPartPr>
              <p14:cNvPr id="57" name="墨迹 56"/>
              <p14:cNvContentPartPr/>
              <p14:nvPr/>
            </p14:nvContentPartPr>
            <p14:xfrm>
              <a:off x="2962545" y="3455063"/>
              <a:ext cx="95795" cy="31104"/>
            </p14:xfrm>
          </p:contentPart>
        </mc:Choice>
        <mc:Fallback xmlns="">
          <p:pic>
            <p:nvPicPr>
              <p:cNvPr id="57" name="墨迹 56"/>
            </p:nvPicPr>
            <p:blipFill>
              <a:blip/>
            </p:blipFill>
            <p:spPr>
              <a:xfrm>
                <a:off x="2962545" y="3455063"/>
                <a:ext cx="95795" cy="31104"/>
              </a:xfrm>
              <a:prstGeom prst="rect"/>
            </p:spPr>
          </p:pic>
        </mc:Fallback>
      </mc:AlternateContent>
      <mc:AlternateContent xmlns:mc="http://schemas.openxmlformats.org/markup-compatibility/2006" xmlns:p14="http://schemas.microsoft.com/office/powerpoint/2010/main">
        <mc:Choice Requires="p14">
          <p:contentPart r:id="rId59" p14:bwMode="auto">
            <p14:nvContentPartPr>
              <p14:cNvPr id="58" name="墨迹 57"/>
              <p14:cNvContentPartPr/>
              <p14:nvPr/>
            </p14:nvContentPartPr>
            <p14:xfrm>
              <a:off x="3109356" y="3389122"/>
              <a:ext cx="120681" cy="76283"/>
            </p14:xfrm>
          </p:contentPart>
        </mc:Choice>
        <mc:Fallback xmlns="">
          <p:pic>
            <p:nvPicPr>
              <p:cNvPr id="58" name="墨迹 57"/>
            </p:nvPicPr>
            <p:blipFill>
              <a:blip/>
            </p:blipFill>
            <p:spPr>
              <a:xfrm>
                <a:off x="3109356" y="3389122"/>
                <a:ext cx="120681" cy="76283"/>
              </a:xfrm>
              <a:prstGeom prst="rect"/>
            </p:spPr>
          </p:pic>
        </mc:Fallback>
      </mc:AlternateContent>
      <mc:AlternateContent xmlns:mc="http://schemas.openxmlformats.org/markup-compatibility/2006" xmlns:p14="http://schemas.microsoft.com/office/powerpoint/2010/main">
        <mc:Choice Requires="p14">
          <p:contentPart r:id="rId60" p14:bwMode="auto">
            <p14:nvContentPartPr>
              <p14:cNvPr id="59" name="墨迹 58"/>
              <p14:cNvContentPartPr/>
              <p14:nvPr/>
            </p14:nvContentPartPr>
            <p14:xfrm>
              <a:off x="3143414" y="3374192"/>
              <a:ext cx="67102" cy="58787"/>
            </p14:xfrm>
          </p:contentPart>
        </mc:Choice>
        <mc:Fallback xmlns="">
          <p:pic>
            <p:nvPicPr>
              <p:cNvPr id="59" name="墨迹 58"/>
            </p:nvPicPr>
            <p:blipFill>
              <a:blip/>
            </p:blipFill>
            <p:spPr>
              <a:xfrm>
                <a:off x="3143414" y="3374192"/>
                <a:ext cx="67102" cy="58787"/>
              </a:xfrm>
              <a:prstGeom prst="rect"/>
            </p:spPr>
          </p:pic>
        </mc:Fallback>
      </mc:AlternateContent>
      <mc:AlternateContent xmlns:mc="http://schemas.openxmlformats.org/markup-compatibility/2006" xmlns:p14="http://schemas.microsoft.com/office/powerpoint/2010/main">
        <mc:Choice Requires="p14">
          <p:contentPart r:id="rId61" p14:bwMode="auto">
            <p14:nvContentPartPr>
              <p14:cNvPr id="60" name="墨迹 59"/>
              <p14:cNvContentPartPr/>
              <p14:nvPr/>
            </p14:nvContentPartPr>
            <p14:xfrm>
              <a:off x="3157873" y="3336867"/>
              <a:ext cx="11197" cy="99533"/>
            </p14:xfrm>
          </p:contentPart>
        </mc:Choice>
        <mc:Fallback xmlns="">
          <p:pic>
            <p:nvPicPr>
              <p:cNvPr id="60" name="墨迹 59"/>
            </p:nvPicPr>
            <p:blipFill>
              <a:blip/>
            </p:blipFill>
            <p:spPr>
              <a:xfrm>
                <a:off x="3157873" y="3336867"/>
                <a:ext cx="11197" cy="99533"/>
              </a:xfrm>
              <a:prstGeom prst="rect"/>
            </p:spPr>
          </p:pic>
        </mc:Fallback>
      </mc:AlternateContent>
      <mc:AlternateContent xmlns:mc="http://schemas.openxmlformats.org/markup-compatibility/2006" xmlns:p14="http://schemas.microsoft.com/office/powerpoint/2010/main">
        <mc:Choice Requires="p14">
          <p:contentPart r:id="rId62" p14:bwMode="auto">
            <p14:nvContentPartPr>
              <p14:cNvPr id="61" name="墨迹 60"/>
              <p14:cNvContentPartPr/>
              <p14:nvPr/>
            </p14:nvContentPartPr>
            <p14:xfrm>
              <a:off x="3259898" y="3384145"/>
              <a:ext cx="40434" cy="67185"/>
            </p14:xfrm>
          </p:contentPart>
        </mc:Choice>
        <mc:Fallback xmlns="">
          <p:pic>
            <p:nvPicPr>
              <p:cNvPr id="61" name="墨迹 60"/>
            </p:nvPicPr>
            <p:blipFill>
              <a:blip/>
            </p:blipFill>
            <p:spPr>
              <a:xfrm>
                <a:off x="3259898" y="3384145"/>
                <a:ext cx="40434" cy="67185"/>
              </a:xfrm>
              <a:prstGeom prst="rect"/>
            </p:spPr>
          </p:pic>
        </mc:Fallback>
      </mc:AlternateContent>
      <mc:AlternateContent xmlns:mc="http://schemas.openxmlformats.org/markup-compatibility/2006" xmlns:p14="http://schemas.microsoft.com/office/powerpoint/2010/main">
        <mc:Choice Requires="p14">
          <p:contentPart r:id="rId63" p14:bwMode="auto">
            <p14:nvContentPartPr>
              <p14:cNvPr id="62" name="墨迹 61"/>
              <p14:cNvContentPartPr/>
              <p14:nvPr/>
            </p14:nvContentPartPr>
            <p14:xfrm>
              <a:off x="3251185" y="3399075"/>
              <a:ext cx="57238" cy="46034"/>
            </p14:xfrm>
          </p:contentPart>
        </mc:Choice>
        <mc:Fallback xmlns="">
          <p:pic>
            <p:nvPicPr>
              <p:cNvPr id="62" name="墨迹 61"/>
            </p:nvPicPr>
            <p:blipFill>
              <a:blip/>
            </p:blipFill>
            <p:spPr>
              <a:xfrm>
                <a:off x="3251185" y="3399075"/>
                <a:ext cx="57238" cy="46034"/>
              </a:xfrm>
              <a:prstGeom prst="rect"/>
            </p:spPr>
          </p:pic>
        </mc:Fallback>
      </mc:AlternateContent>
      <mc:AlternateContent xmlns:mc="http://schemas.openxmlformats.org/markup-compatibility/2006" xmlns:p14="http://schemas.microsoft.com/office/powerpoint/2010/main">
        <mc:Choice Requires="p14">
          <p:contentPart r:id="rId64" p14:bwMode="auto">
            <p14:nvContentPartPr>
              <p14:cNvPr id="63" name="墨迹 62"/>
              <p14:cNvContentPartPr/>
              <p14:nvPr/>
            </p14:nvContentPartPr>
            <p14:xfrm>
              <a:off x="3281045" y="3362994"/>
              <a:ext cx="95493" cy="21151"/>
            </p14:xfrm>
          </p:contentPart>
        </mc:Choice>
        <mc:Fallback xmlns="">
          <p:pic>
            <p:nvPicPr>
              <p:cNvPr id="63" name="墨迹 62"/>
            </p:nvPicPr>
            <p:blipFill>
              <a:blip/>
            </p:blipFill>
            <p:spPr>
              <a:xfrm>
                <a:off x="3281045" y="3362994"/>
                <a:ext cx="95493" cy="21151"/>
              </a:xfrm>
              <a:prstGeom prst="rect"/>
            </p:spPr>
          </p:pic>
        </mc:Fallback>
      </mc:AlternateContent>
      <mc:AlternateContent xmlns:mc="http://schemas.openxmlformats.org/markup-compatibility/2006" xmlns:p14="http://schemas.microsoft.com/office/powerpoint/2010/main">
        <mc:Choice Requires="p14">
          <p:contentPart r:id="rId65" p14:bwMode="auto">
            <p14:nvContentPartPr>
              <p14:cNvPr id="64" name="墨迹 63"/>
              <p14:cNvContentPartPr/>
              <p14:nvPr/>
            </p14:nvContentPartPr>
            <p14:xfrm>
              <a:off x="3338283" y="3314471"/>
              <a:ext cx="22394" cy="146813"/>
            </p14:xfrm>
          </p:contentPart>
        </mc:Choice>
        <mc:Fallback xmlns="">
          <p:pic>
            <p:nvPicPr>
              <p:cNvPr id="64" name="墨迹 63"/>
            </p:nvPicPr>
            <p:blipFill>
              <a:blip/>
            </p:blipFill>
            <p:spPr>
              <a:xfrm>
                <a:off x="3338283" y="3314471"/>
                <a:ext cx="22394" cy="146813"/>
              </a:xfrm>
              <a:prstGeom prst="rect"/>
            </p:spPr>
          </p:pic>
        </mc:Fallback>
      </mc:AlternateContent>
      <mc:AlternateContent xmlns:mc="http://schemas.openxmlformats.org/markup-compatibility/2006" xmlns:p14="http://schemas.microsoft.com/office/powerpoint/2010/main">
        <mc:Choice Requires="p14">
          <p:contentPart r:id="rId66" p14:bwMode="auto">
            <p14:nvContentPartPr>
              <p14:cNvPr id="65" name="墨迹 64"/>
              <p14:cNvContentPartPr/>
              <p14:nvPr/>
            </p14:nvContentPartPr>
            <p14:xfrm>
              <a:off x="3332374" y="3404052"/>
              <a:ext cx="10885" cy="4976"/>
            </p14:xfrm>
          </p:contentPart>
        </mc:Choice>
        <mc:Fallback xmlns="">
          <p:pic>
            <p:nvPicPr>
              <p:cNvPr id="65" name="墨迹 64"/>
            </p:nvPicPr>
            <p:blipFill>
              <a:blip/>
            </p:blipFill>
            <p:spPr>
              <a:xfrm>
                <a:off x="3332374" y="3404052"/>
                <a:ext cx="10885" cy="4976"/>
              </a:xfrm>
              <a:prstGeom prst="rect"/>
            </p:spPr>
          </p:pic>
        </mc:Fallback>
      </mc:AlternateContent>
      <mc:AlternateContent xmlns:mc="http://schemas.openxmlformats.org/markup-compatibility/2006" xmlns:p14="http://schemas.microsoft.com/office/powerpoint/2010/main">
        <mc:Choice Requires="p14">
          <p:contentPart r:id="rId67" p14:bwMode="auto">
            <p14:nvContentPartPr>
              <p14:cNvPr id="66" name="墨迹 65"/>
              <p14:cNvContentPartPr/>
              <p14:nvPr/>
            </p14:nvContentPartPr>
            <p14:xfrm>
              <a:off x="3427857" y="3321936"/>
              <a:ext cx="24886" cy="6221"/>
            </p14:xfrm>
          </p:contentPart>
        </mc:Choice>
        <mc:Fallback xmlns="">
          <p:pic>
            <p:nvPicPr>
              <p:cNvPr id="66" name="墨迹 65"/>
            </p:nvPicPr>
            <p:blipFill>
              <a:blip/>
            </p:blipFill>
            <p:spPr>
              <a:xfrm>
                <a:off x="3427857" y="3321936"/>
                <a:ext cx="24886" cy="6221"/>
              </a:xfrm>
              <a:prstGeom prst="rect"/>
            </p:spPr>
          </p:pic>
        </mc:Fallback>
      </mc:AlternateContent>
      <mc:AlternateContent xmlns:mc="http://schemas.openxmlformats.org/markup-compatibility/2006" xmlns:p14="http://schemas.microsoft.com/office/powerpoint/2010/main">
        <mc:Choice Requires="p14">
          <p:contentPart r:id="rId68" p14:bwMode="auto">
            <p14:nvContentPartPr>
              <p14:cNvPr id="67" name="墨迹 66"/>
              <p14:cNvContentPartPr/>
              <p14:nvPr/>
            </p14:nvContentPartPr>
            <p14:xfrm>
              <a:off x="3393021" y="3345576"/>
              <a:ext cx="79632" cy="16174"/>
            </p14:xfrm>
          </p:contentPart>
        </mc:Choice>
        <mc:Fallback xmlns="">
          <p:pic>
            <p:nvPicPr>
              <p:cNvPr id="67" name="墨迹 66"/>
            </p:nvPicPr>
            <p:blipFill>
              <a:blip/>
            </p:blipFill>
            <p:spPr>
              <a:xfrm>
                <a:off x="3393021" y="3345576"/>
                <a:ext cx="79632" cy="16174"/>
              </a:xfrm>
              <a:prstGeom prst="rect"/>
            </p:spPr>
          </p:pic>
        </mc:Fallback>
      </mc:AlternateContent>
      <mc:AlternateContent xmlns:mc="http://schemas.openxmlformats.org/markup-compatibility/2006" xmlns:p14="http://schemas.microsoft.com/office/powerpoint/2010/main">
        <mc:Choice Requires="p14">
          <p:contentPart r:id="rId69" p14:bwMode="auto">
            <p14:nvContentPartPr>
              <p14:cNvPr id="68" name="墨迹 67"/>
              <p14:cNvContentPartPr/>
              <p14:nvPr/>
            </p14:nvContentPartPr>
            <p14:xfrm>
              <a:off x="3410439" y="3364238"/>
              <a:ext cx="34836" cy="94557"/>
            </p14:xfrm>
          </p:contentPart>
        </mc:Choice>
        <mc:Fallback xmlns="">
          <p:pic>
            <p:nvPicPr>
              <p:cNvPr id="68" name="墨迹 67"/>
            </p:nvPicPr>
            <p:blipFill>
              <a:blip/>
            </p:blipFill>
            <p:spPr>
              <a:xfrm>
                <a:off x="3410439" y="3364238"/>
                <a:ext cx="34836" cy="94557"/>
              </a:xfrm>
              <a:prstGeom prst="rect"/>
            </p:spPr>
          </p:pic>
        </mc:Fallback>
      </mc:AlternateContent>
      <mc:AlternateContent xmlns:mc="http://schemas.openxmlformats.org/markup-compatibility/2006" xmlns:p14="http://schemas.microsoft.com/office/powerpoint/2010/main">
        <mc:Choice Requires="p14">
          <p:contentPart r:id="rId70" p14:bwMode="auto">
            <p14:nvContentPartPr>
              <p14:cNvPr id="69" name="墨迹 68"/>
              <p14:cNvContentPartPr/>
              <p14:nvPr/>
            </p14:nvContentPartPr>
            <p14:xfrm>
              <a:off x="3442792" y="3386633"/>
              <a:ext cx="13689" cy="43546"/>
            </p14:xfrm>
          </p:contentPart>
        </mc:Choice>
        <mc:Fallback xmlns="">
          <p:pic>
            <p:nvPicPr>
              <p:cNvPr id="69" name="墨迹 68"/>
            </p:nvPicPr>
            <p:blipFill>
              <a:blip/>
            </p:blipFill>
            <p:spPr>
              <a:xfrm>
                <a:off x="3442792" y="3386633"/>
                <a:ext cx="13689" cy="43546"/>
              </a:xfrm>
              <a:prstGeom prst="rect"/>
            </p:spPr>
          </p:pic>
        </mc:Fallback>
      </mc:AlternateContent>
      <mc:AlternateContent xmlns:mc="http://schemas.openxmlformats.org/markup-compatibility/2006" xmlns:p14="http://schemas.microsoft.com/office/powerpoint/2010/main">
        <mc:Choice Requires="p14">
          <p:contentPart r:id="rId71" p14:bwMode="auto">
            <p14:nvContentPartPr>
              <p14:cNvPr id="70" name="墨迹 69"/>
              <p14:cNvContentPartPr/>
              <p14:nvPr/>
            </p14:nvContentPartPr>
            <p14:xfrm>
              <a:off x="3446833" y="3391610"/>
              <a:ext cx="69361" cy="64697"/>
            </p14:xfrm>
          </p:contentPart>
        </mc:Choice>
        <mc:Fallback xmlns="">
          <p:pic>
            <p:nvPicPr>
              <p:cNvPr id="70" name="墨迹 69"/>
            </p:nvPicPr>
            <p:blipFill>
              <a:blip/>
            </p:blipFill>
            <p:spPr>
              <a:xfrm>
                <a:off x="3446833" y="3391610"/>
                <a:ext cx="69361" cy="64697"/>
              </a:xfrm>
              <a:prstGeom prst="rect"/>
            </p:spPr>
          </p:pic>
        </mc:Fallback>
      </mc:AlternateContent>
      <mc:AlternateContent xmlns:mc="http://schemas.openxmlformats.org/markup-compatibility/2006" xmlns:p14="http://schemas.microsoft.com/office/powerpoint/2010/main">
        <mc:Choice Requires="p14">
          <p:contentPart r:id="rId72" p14:bwMode="auto">
            <p14:nvContentPartPr>
              <p14:cNvPr id="71" name="墨迹 70"/>
              <p14:cNvContentPartPr/>
              <p14:nvPr/>
            </p14:nvContentPartPr>
            <p14:xfrm>
              <a:off x="3557251" y="3349308"/>
              <a:ext cx="72164" cy="94557"/>
            </p14:xfrm>
          </p:contentPart>
        </mc:Choice>
        <mc:Fallback xmlns="">
          <p:pic>
            <p:nvPicPr>
              <p:cNvPr id="71" name="墨迹 70"/>
            </p:nvPicPr>
            <p:blipFill>
              <a:blip/>
            </p:blipFill>
            <p:spPr>
              <a:xfrm>
                <a:off x="3557251" y="3349308"/>
                <a:ext cx="72164" cy="94557"/>
              </a:xfrm>
              <a:prstGeom prst="rect"/>
            </p:spPr>
          </p:pic>
        </mc:Fallback>
      </mc:AlternateContent>
      <mc:AlternateContent xmlns:mc="http://schemas.openxmlformats.org/markup-compatibility/2006" xmlns:p14="http://schemas.microsoft.com/office/powerpoint/2010/main">
        <mc:Choice Requires="p14">
          <p:contentPart r:id="rId73" p14:bwMode="auto">
            <p14:nvContentPartPr>
              <p14:cNvPr id="72" name="墨迹 71"/>
              <p14:cNvContentPartPr/>
              <p14:nvPr/>
            </p14:nvContentPartPr>
            <p14:xfrm>
              <a:off x="3682526" y="3329402"/>
              <a:ext cx="46423" cy="122628"/>
            </p14:xfrm>
          </p:contentPart>
        </mc:Choice>
        <mc:Fallback xmlns="">
          <p:pic>
            <p:nvPicPr>
              <p:cNvPr id="72" name="墨迹 71"/>
            </p:nvPicPr>
            <p:blipFill>
              <a:blip/>
            </p:blipFill>
            <p:spPr>
              <a:xfrm>
                <a:off x="3682526" y="3329402"/>
                <a:ext cx="46423" cy="122628"/>
              </a:xfrm>
              <a:prstGeom prst="rect"/>
            </p:spPr>
          </p:pic>
        </mc:Fallback>
      </mc:AlternateContent>
      <mc:AlternateContent xmlns:mc="http://schemas.openxmlformats.org/markup-compatibility/2006" xmlns:p14="http://schemas.microsoft.com/office/powerpoint/2010/main">
        <mc:Choice Requires="p14">
          <p:contentPart r:id="rId74" p14:bwMode="auto">
            <p14:nvContentPartPr>
              <p14:cNvPr id="73" name="墨迹 72"/>
              <p14:cNvContentPartPr/>
              <p14:nvPr/>
            </p14:nvContentPartPr>
            <p14:xfrm>
              <a:off x="3689137" y="3356773"/>
              <a:ext cx="69672" cy="92069"/>
            </p14:xfrm>
          </p:contentPart>
        </mc:Choice>
        <mc:Fallback xmlns="">
          <p:pic>
            <p:nvPicPr>
              <p:cNvPr id="73" name="墨迹 72"/>
            </p:nvPicPr>
            <p:blipFill>
              <a:blip/>
            </p:blipFill>
            <p:spPr>
              <a:xfrm>
                <a:off x="3689137" y="3356773"/>
                <a:ext cx="69672" cy="92069"/>
              </a:xfrm>
              <a:prstGeom prst="rect"/>
            </p:spPr>
          </p:pic>
        </mc:Fallback>
      </mc:AlternateContent>
      <mc:AlternateContent xmlns:mc="http://schemas.openxmlformats.org/markup-compatibility/2006" xmlns:p14="http://schemas.microsoft.com/office/powerpoint/2010/main">
        <mc:Choice Requires="p14">
          <p:contentPart r:id="rId75" p14:bwMode="auto">
            <p14:nvContentPartPr>
              <p14:cNvPr id="74" name="墨迹 73"/>
              <p14:cNvContentPartPr/>
              <p14:nvPr/>
            </p14:nvContentPartPr>
            <p14:xfrm>
              <a:off x="3701260" y="3389122"/>
              <a:ext cx="77460" cy="61586"/>
            </p14:xfrm>
          </p:contentPart>
        </mc:Choice>
        <mc:Fallback xmlns="">
          <p:pic>
            <p:nvPicPr>
              <p:cNvPr id="74" name="墨迹 73"/>
            </p:nvPicPr>
            <p:blipFill>
              <a:blip/>
            </p:blipFill>
            <p:spPr>
              <a:xfrm>
                <a:off x="3701260" y="3389122"/>
                <a:ext cx="77460" cy="61586"/>
              </a:xfrm>
              <a:prstGeom prst="rect"/>
            </p:spPr>
          </p:pic>
        </mc:Fallback>
      </mc:AlternateContent>
      <mc:AlternateContent xmlns:mc="http://schemas.openxmlformats.org/markup-compatibility/2006" xmlns:p14="http://schemas.microsoft.com/office/powerpoint/2010/main">
        <mc:Choice Requires="p14">
          <p:contentPart r:id="rId76" p14:bwMode="auto">
            <p14:nvContentPartPr>
              <p14:cNvPr id="75" name="墨迹 74"/>
              <p14:cNvContentPartPr/>
              <p14:nvPr/>
            </p14:nvContentPartPr>
            <p14:xfrm>
              <a:off x="3822260" y="3319448"/>
              <a:ext cx="11197" cy="38569"/>
            </p14:xfrm>
          </p:contentPart>
        </mc:Choice>
        <mc:Fallback xmlns="">
          <p:pic>
            <p:nvPicPr>
              <p:cNvPr id="75" name="墨迹 74"/>
            </p:nvPicPr>
            <p:blipFill>
              <a:blip/>
            </p:blipFill>
            <p:spPr>
              <a:xfrm>
                <a:off x="3822260" y="3319448"/>
                <a:ext cx="11197" cy="38569"/>
              </a:xfrm>
              <a:prstGeom prst="rect"/>
            </p:spPr>
          </p:pic>
        </mc:Fallback>
      </mc:AlternateContent>
      <mc:AlternateContent xmlns:mc="http://schemas.openxmlformats.org/markup-compatibility/2006" xmlns:p14="http://schemas.microsoft.com/office/powerpoint/2010/main">
        <mc:Choice Requires="p14">
          <p:contentPart r:id="rId77" p14:bwMode="auto">
            <p14:nvContentPartPr>
              <p14:cNvPr id="76" name="墨迹 75"/>
              <p14:cNvContentPartPr/>
              <p14:nvPr/>
            </p14:nvContentPartPr>
            <p14:xfrm>
              <a:off x="3821023" y="3304518"/>
              <a:ext cx="44787" cy="120374"/>
            </p14:xfrm>
          </p:contentPart>
        </mc:Choice>
        <mc:Fallback xmlns="">
          <p:pic>
            <p:nvPicPr>
              <p:cNvPr id="76" name="墨迹 75"/>
            </p:nvPicPr>
            <p:blipFill>
              <a:blip/>
            </p:blipFill>
            <p:spPr>
              <a:xfrm>
                <a:off x="3821023" y="3304518"/>
                <a:ext cx="44787" cy="120374"/>
              </a:xfrm>
              <a:prstGeom prst="rect"/>
            </p:spPr>
          </p:pic>
        </mc:Fallback>
      </mc:AlternateContent>
      <mc:AlternateContent xmlns:mc="http://schemas.openxmlformats.org/markup-compatibility/2006" xmlns:p14="http://schemas.microsoft.com/office/powerpoint/2010/main">
        <mc:Choice Requires="p14">
          <p:contentPart r:id="rId78" p14:bwMode="auto">
            <p14:nvContentPartPr>
              <p14:cNvPr id="77" name="墨迹 76"/>
              <p14:cNvContentPartPr/>
              <p14:nvPr/>
            </p14:nvContentPartPr>
            <p14:xfrm>
              <a:off x="3812310" y="3334378"/>
              <a:ext cx="94869" cy="42302"/>
            </p14:xfrm>
          </p:contentPart>
        </mc:Choice>
        <mc:Fallback xmlns="">
          <p:pic>
            <p:nvPicPr>
              <p:cNvPr id="77" name="墨迹 76"/>
            </p:nvPicPr>
            <p:blipFill>
              <a:blip/>
            </p:blipFill>
            <p:spPr>
              <a:xfrm>
                <a:off x="3812310" y="3334378"/>
                <a:ext cx="94869" cy="42302"/>
              </a:xfrm>
              <a:prstGeom prst="rect"/>
            </p:spPr>
          </p:pic>
        </mc:Fallback>
      </mc:AlternateContent>
      <mc:AlternateContent xmlns:mc="http://schemas.openxmlformats.org/markup-compatibility/2006" xmlns:p14="http://schemas.microsoft.com/office/powerpoint/2010/main">
        <mc:Choice Requires="p14">
          <p:contentPart r:id="rId79" p14:bwMode="auto">
            <p14:nvContentPartPr>
              <p14:cNvPr id="78" name="墨迹 77"/>
              <p14:cNvContentPartPr/>
              <p14:nvPr/>
            </p14:nvContentPartPr>
            <p14:xfrm>
              <a:off x="3869539" y="3302030"/>
              <a:ext cx="21157" cy="88336"/>
            </p14:xfrm>
          </p:contentPart>
        </mc:Choice>
        <mc:Fallback xmlns="">
          <p:pic>
            <p:nvPicPr>
              <p:cNvPr id="78" name="墨迹 77"/>
            </p:nvPicPr>
            <p:blipFill>
              <a:blip/>
            </p:blipFill>
            <p:spPr>
              <a:xfrm>
                <a:off x="3869539" y="3302030"/>
                <a:ext cx="21157" cy="88336"/>
              </a:xfrm>
              <a:prstGeom prst="rect"/>
            </p:spPr>
          </p:pic>
        </mc:Fallback>
      </mc:AlternateContent>
      <mc:AlternateContent xmlns:mc="http://schemas.openxmlformats.org/markup-compatibility/2006" xmlns:p14="http://schemas.microsoft.com/office/powerpoint/2010/main">
        <mc:Choice Requires="p14">
          <p:contentPart r:id="rId80" p14:bwMode="auto">
            <p14:nvContentPartPr>
              <p14:cNvPr id="79" name="墨迹 78"/>
              <p14:cNvContentPartPr/>
              <p14:nvPr/>
            </p14:nvContentPartPr>
            <p14:xfrm>
              <a:off x="3888203" y="3369215"/>
              <a:ext cx="28615" cy="7465"/>
            </p14:xfrm>
          </p:contentPart>
        </mc:Choice>
        <mc:Fallback xmlns="">
          <p:pic>
            <p:nvPicPr>
              <p:cNvPr id="79" name="墨迹 78"/>
            </p:nvPicPr>
            <p:blipFill>
              <a:blip/>
            </p:blipFill>
            <p:spPr>
              <a:xfrm>
                <a:off x="3888203" y="3369215"/>
                <a:ext cx="28615" cy="7465"/>
              </a:xfrm>
              <a:prstGeom prst="rect"/>
            </p:spPr>
          </p:pic>
        </mc:Fallback>
      </mc:AlternateContent>
      <mc:AlternateContent xmlns:mc="http://schemas.openxmlformats.org/markup-compatibility/2006" xmlns:p14="http://schemas.microsoft.com/office/powerpoint/2010/main">
        <mc:Choice Requires="p14">
          <p:contentPart r:id="rId81" p14:bwMode="auto">
            <p14:nvContentPartPr>
              <p14:cNvPr id="80" name="墨迹 79"/>
              <p14:cNvContentPartPr/>
              <p14:nvPr/>
            </p14:nvContentPartPr>
            <p14:xfrm>
              <a:off x="3925532" y="3299541"/>
              <a:ext cx="17418" cy="48523"/>
            </p14:xfrm>
          </p:contentPart>
        </mc:Choice>
        <mc:Fallback xmlns="">
          <p:pic>
            <p:nvPicPr>
              <p:cNvPr id="80" name="墨迹 79"/>
            </p:nvPicPr>
            <p:blipFill>
              <a:blip/>
            </p:blipFill>
            <p:spPr>
              <a:xfrm>
                <a:off x="3925532" y="3299541"/>
                <a:ext cx="17418" cy="48523"/>
              </a:xfrm>
              <a:prstGeom prst="rect"/>
            </p:spPr>
          </p:pic>
        </mc:Fallback>
      </mc:AlternateContent>
      <mc:AlternateContent xmlns:mc="http://schemas.openxmlformats.org/markup-compatibility/2006" xmlns:p14="http://schemas.microsoft.com/office/powerpoint/2010/main">
        <mc:Choice Requires="p14">
          <p:contentPart r:id="rId82" p14:bwMode="auto">
            <p14:nvContentPartPr>
              <p14:cNvPr id="81" name="墨迹 80"/>
              <p14:cNvContentPartPr/>
              <p14:nvPr/>
            </p14:nvContentPartPr>
            <p14:xfrm>
              <a:off x="3808580" y="3433912"/>
              <a:ext cx="128148" cy="24883"/>
            </p14:xfrm>
          </p:contentPart>
        </mc:Choice>
        <mc:Fallback xmlns="">
          <p:pic>
            <p:nvPicPr>
              <p:cNvPr id="81" name="墨迹 80"/>
            </p:nvPicPr>
            <p:blipFill>
              <a:blip/>
            </p:blipFill>
            <p:spPr>
              <a:xfrm>
                <a:off x="3808580" y="3433912"/>
                <a:ext cx="128148" cy="24883"/>
              </a:xfrm>
              <a:prstGeom prst="rect"/>
            </p:spPr>
          </p:pic>
        </mc:Fallback>
      </mc:AlternateContent>
      <mc:AlternateContent xmlns:mc="http://schemas.openxmlformats.org/markup-compatibility/2006" xmlns:p14="http://schemas.microsoft.com/office/powerpoint/2010/main">
        <mc:Choice Requires="p14">
          <p:contentPart r:id="rId83" p14:bwMode="auto">
            <p14:nvContentPartPr>
              <p14:cNvPr id="82" name="墨迹 81"/>
              <p14:cNvContentPartPr/>
              <p14:nvPr/>
            </p14:nvContentPartPr>
            <p14:xfrm>
              <a:off x="3971175" y="3309495"/>
              <a:ext cx="33980" cy="41368"/>
            </p14:xfrm>
          </p:contentPart>
        </mc:Choice>
        <mc:Fallback xmlns="">
          <p:pic>
            <p:nvPicPr>
              <p:cNvPr id="82" name="墨迹 81"/>
            </p:nvPicPr>
            <p:blipFill>
              <a:blip/>
            </p:blipFill>
            <p:spPr>
              <a:xfrm>
                <a:off x="3971175" y="3309495"/>
                <a:ext cx="33980" cy="41368"/>
              </a:xfrm>
              <a:prstGeom prst="rect"/>
            </p:spPr>
          </p:pic>
        </mc:Fallback>
      </mc:AlternateContent>
      <mc:AlternateContent xmlns:mc="http://schemas.openxmlformats.org/markup-compatibility/2006" xmlns:p14="http://schemas.microsoft.com/office/powerpoint/2010/main">
        <mc:Choice Requires="p14">
          <p:contentPart r:id="rId84" p14:bwMode="auto">
            <p14:nvContentPartPr>
              <p14:cNvPr id="83" name="墨迹 82"/>
              <p14:cNvContentPartPr/>
              <p14:nvPr/>
            </p14:nvContentPartPr>
            <p14:xfrm>
              <a:off x="3931441" y="3331890"/>
              <a:ext cx="67492" cy="76205"/>
            </p14:xfrm>
          </p:contentPart>
        </mc:Choice>
        <mc:Fallback xmlns="">
          <p:pic>
            <p:nvPicPr>
              <p:cNvPr id="83" name="墨迹 82"/>
            </p:nvPicPr>
            <p:blipFill>
              <a:blip/>
            </p:blipFill>
            <p:spPr>
              <a:xfrm>
                <a:off x="3931441" y="3331890"/>
                <a:ext cx="67492" cy="76205"/>
              </a:xfrm>
              <a:prstGeom prst="rect"/>
            </p:spPr>
          </p:pic>
        </mc:Fallback>
      </mc:AlternateContent>
      <mc:AlternateContent xmlns:mc="http://schemas.openxmlformats.org/markup-compatibility/2006" xmlns:p14="http://schemas.microsoft.com/office/powerpoint/2010/main">
        <mc:Choice Requires="p14">
          <p:contentPart r:id="rId85" p14:bwMode="auto">
            <p14:nvContentPartPr>
              <p14:cNvPr id="84" name="墨迹 83"/>
              <p14:cNvContentPartPr/>
              <p14:nvPr/>
            </p14:nvContentPartPr>
            <p14:xfrm>
              <a:off x="3980269" y="3381657"/>
              <a:ext cx="6221" cy="77138"/>
            </p14:xfrm>
          </p:contentPart>
        </mc:Choice>
        <mc:Fallback xmlns="">
          <p:pic>
            <p:nvPicPr>
              <p:cNvPr id="84" name="墨迹 83"/>
            </p:nvPicPr>
            <p:blipFill>
              <a:blip/>
            </p:blipFill>
            <p:spPr>
              <a:xfrm>
                <a:off x="3980269" y="3381657"/>
                <a:ext cx="6221" cy="77138"/>
              </a:xfrm>
              <a:prstGeom prst="rect"/>
            </p:spPr>
          </p:pic>
        </mc:Fallback>
      </mc:AlternateContent>
      <mc:AlternateContent xmlns:mc="http://schemas.openxmlformats.org/markup-compatibility/2006" xmlns:p14="http://schemas.microsoft.com/office/powerpoint/2010/main">
        <mc:Choice Requires="p14">
          <p:contentPart r:id="rId86" p14:bwMode="auto">
            <p14:nvContentPartPr>
              <p14:cNvPr id="85" name="墨迹 84"/>
              <p14:cNvContentPartPr/>
              <p14:nvPr/>
            </p14:nvContentPartPr>
            <p14:xfrm>
              <a:off x="4001105" y="3309495"/>
              <a:ext cx="53820" cy="121928"/>
            </p14:xfrm>
          </p:contentPart>
        </mc:Choice>
        <mc:Fallback xmlns="">
          <p:pic>
            <p:nvPicPr>
              <p:cNvPr id="85" name="墨迹 84"/>
            </p:nvPicPr>
            <p:blipFill>
              <a:blip/>
            </p:blipFill>
            <p:spPr>
              <a:xfrm>
                <a:off x="4001105" y="3309495"/>
                <a:ext cx="53820" cy="121928"/>
              </a:xfrm>
              <a:prstGeom prst="rect"/>
            </p:spPr>
          </p:pic>
        </mc:Fallback>
      </mc:AlternateContent>
      <mc:AlternateContent xmlns:mc="http://schemas.openxmlformats.org/markup-compatibility/2006" xmlns:p14="http://schemas.microsoft.com/office/powerpoint/2010/main">
        <mc:Choice Requires="p14">
          <p:contentPart r:id="rId87" p14:bwMode="auto">
            <p14:nvContentPartPr>
              <p14:cNvPr id="86" name="墨迹 85"/>
              <p14:cNvContentPartPr/>
              <p14:nvPr/>
            </p14:nvContentPartPr>
            <p14:xfrm>
              <a:off x="4012622" y="3346820"/>
              <a:ext cx="54746" cy="9953"/>
            </p14:xfrm>
          </p:contentPart>
        </mc:Choice>
        <mc:Fallback xmlns="">
          <p:pic>
            <p:nvPicPr>
              <p:cNvPr id="86" name="墨迹 85"/>
            </p:nvPicPr>
            <p:blipFill>
              <a:blip/>
            </p:blipFill>
            <p:spPr>
              <a:xfrm>
                <a:off x="4012622" y="3346820"/>
                <a:ext cx="54746" cy="9953"/>
              </a:xfrm>
              <a:prstGeom prst="rect"/>
            </p:spPr>
          </p:pic>
        </mc:Fallback>
      </mc:AlternateContent>
      <mc:AlternateContent xmlns:mc="http://schemas.openxmlformats.org/markup-compatibility/2006" xmlns:p14="http://schemas.microsoft.com/office/powerpoint/2010/main">
        <mc:Choice Requires="p14">
          <p:contentPart r:id="rId88" p14:bwMode="auto">
            <p14:nvContentPartPr>
              <p14:cNvPr id="87" name="墨迹 86"/>
              <p14:cNvContentPartPr/>
              <p14:nvPr/>
            </p14:nvContentPartPr>
            <p14:xfrm>
              <a:off x="4033769" y="3335233"/>
              <a:ext cx="11197" cy="106455"/>
            </p14:xfrm>
          </p:contentPart>
        </mc:Choice>
        <mc:Fallback xmlns="">
          <p:pic>
            <p:nvPicPr>
              <p:cNvPr id="87" name="墨迹 86"/>
            </p:nvPicPr>
            <p:blipFill>
              <a:blip/>
            </p:blipFill>
            <p:spPr>
              <a:xfrm>
                <a:off x="4033769" y="3335233"/>
                <a:ext cx="11197" cy="106455"/>
              </a:xfrm>
              <a:prstGeom prst="rect"/>
            </p:spPr>
          </p:pic>
        </mc:Fallback>
      </mc:AlternateContent>
      <mc:AlternateContent xmlns:mc="http://schemas.openxmlformats.org/markup-compatibility/2006" xmlns:p14="http://schemas.microsoft.com/office/powerpoint/2010/main">
        <mc:Choice Requires="p14">
          <p:contentPart r:id="rId89" p14:bwMode="auto">
            <p14:nvContentPartPr>
              <p14:cNvPr id="88" name="墨迹 87"/>
              <p14:cNvContentPartPr/>
              <p14:nvPr/>
            </p14:nvContentPartPr>
            <p14:xfrm>
              <a:off x="4030040" y="3377846"/>
              <a:ext cx="54755" cy="78461"/>
            </p14:xfrm>
          </p:contentPart>
        </mc:Choice>
        <mc:Fallback xmlns="">
          <p:pic>
            <p:nvPicPr>
              <p:cNvPr id="88" name="墨迹 87"/>
            </p:nvPicPr>
            <p:blipFill>
              <a:blip/>
            </p:blipFill>
            <p:spPr>
              <a:xfrm>
                <a:off x="4030040" y="3377846"/>
                <a:ext cx="54755" cy="78461"/>
              </a:xfrm>
              <a:prstGeom prst="rect"/>
            </p:spPr>
          </p:pic>
        </mc:Fallback>
      </mc:AlternateContent>
      <mc:AlternateContent xmlns:mc="http://schemas.openxmlformats.org/markup-compatibility/2006" xmlns:p14="http://schemas.microsoft.com/office/powerpoint/2010/main">
        <mc:Choice Requires="p14">
          <p:contentPart r:id="rId90" p14:bwMode="auto">
            <p14:nvContentPartPr>
              <p14:cNvPr id="89" name="墨迹 88"/>
              <p14:cNvContentPartPr/>
              <p14:nvPr/>
            </p14:nvContentPartPr>
            <p14:xfrm>
              <a:off x="4044966" y="3395343"/>
              <a:ext cx="23640" cy="6220"/>
            </p14:xfrm>
          </p:contentPart>
        </mc:Choice>
        <mc:Fallback xmlns="">
          <p:pic>
            <p:nvPicPr>
              <p:cNvPr id="89" name="墨迹 88"/>
            </p:nvPicPr>
            <p:blipFill>
              <a:blip/>
            </p:blipFill>
            <p:spPr>
              <a:xfrm>
                <a:off x="4044966" y="3395343"/>
                <a:ext cx="23640" cy="6220"/>
              </a:xfrm>
              <a:prstGeom prst="rect"/>
            </p:spPr>
          </p:pic>
        </mc:Fallback>
      </mc:AlternateContent>
      <mc:AlternateContent xmlns:mc="http://schemas.openxmlformats.org/markup-compatibility/2006" xmlns:p14="http://schemas.microsoft.com/office/powerpoint/2010/main">
        <mc:Choice Requires="p14">
          <p:contentPart r:id="rId91" p14:bwMode="auto">
            <p14:nvContentPartPr>
              <p14:cNvPr id="90" name="墨迹 89"/>
              <p14:cNvContentPartPr/>
              <p14:nvPr/>
            </p14:nvContentPartPr>
            <p14:xfrm>
              <a:off x="4037507" y="3416494"/>
              <a:ext cx="38566" cy="29859"/>
            </p14:xfrm>
          </p:contentPart>
        </mc:Choice>
        <mc:Fallback xmlns="">
          <p:pic>
            <p:nvPicPr>
              <p:cNvPr id="90" name="墨迹 89"/>
            </p:nvPicPr>
            <p:blipFill>
              <a:blip/>
            </p:blipFill>
            <p:spPr>
              <a:xfrm>
                <a:off x="4037507" y="3416494"/>
                <a:ext cx="38566" cy="29859"/>
              </a:xfrm>
              <a:prstGeom prst="rect"/>
            </p:spPr>
          </p:pic>
        </mc:Fallback>
      </mc:AlternateContent>
      <mc:AlternateContent xmlns:mc="http://schemas.openxmlformats.org/markup-compatibility/2006" xmlns:p14="http://schemas.microsoft.com/office/powerpoint/2010/main">
        <mc:Choice Requires="p14">
          <p:contentPart r:id="rId92" p14:bwMode="auto">
            <p14:nvContentPartPr>
              <p14:cNvPr id="91" name="墨迹 90"/>
              <p14:cNvContentPartPr/>
              <p14:nvPr/>
            </p14:nvContentPartPr>
            <p14:xfrm>
              <a:off x="4107180" y="3353041"/>
              <a:ext cx="34836" cy="8709"/>
            </p14:xfrm>
          </p:contentPart>
        </mc:Choice>
        <mc:Fallback xmlns="">
          <p:pic>
            <p:nvPicPr>
              <p:cNvPr id="91" name="墨迹 90"/>
            </p:nvPicPr>
            <p:blipFill>
              <a:blip/>
            </p:blipFill>
            <p:spPr>
              <a:xfrm>
                <a:off x="4107180" y="3353041"/>
                <a:ext cx="34836" cy="8709"/>
              </a:xfrm>
              <a:prstGeom prst="rect"/>
            </p:spPr>
          </p:pic>
        </mc:Fallback>
      </mc:AlternateContent>
      <mc:AlternateContent xmlns:mc="http://schemas.openxmlformats.org/markup-compatibility/2006" xmlns:p14="http://schemas.microsoft.com/office/powerpoint/2010/main">
        <mc:Choice Requires="p14">
          <p:contentPart r:id="rId93" p14:bwMode="auto">
            <p14:nvContentPartPr>
              <p14:cNvPr id="92" name="墨迹 91"/>
              <p14:cNvContentPartPr/>
              <p14:nvPr/>
            </p14:nvContentPartPr>
            <p14:xfrm>
              <a:off x="4109663" y="3381657"/>
              <a:ext cx="29861" cy="7465"/>
            </p14:xfrm>
          </p:contentPart>
        </mc:Choice>
        <mc:Fallback xmlns="">
          <p:pic>
            <p:nvPicPr>
              <p:cNvPr id="92" name="墨迹 91"/>
            </p:nvPicPr>
            <p:blipFill>
              <a:blip/>
            </p:blipFill>
            <p:spPr>
              <a:xfrm>
                <a:off x="4109663" y="3381657"/>
                <a:ext cx="29861" cy="7465"/>
              </a:xfrm>
              <a:prstGeom prst="rect"/>
            </p:spPr>
          </p:pic>
        </mc:Fallback>
      </mc:AlternateContent>
      <mc:AlternateContent xmlns:mc="http://schemas.openxmlformats.org/markup-compatibility/2006" xmlns:p14="http://schemas.microsoft.com/office/powerpoint/2010/main">
        <mc:Choice Requires="p14">
          <p:contentPart r:id="rId94" p14:bwMode="auto">
            <p14:nvContentPartPr>
              <p14:cNvPr id="93" name="墨迹 92"/>
              <p14:cNvContentPartPr/>
              <p14:nvPr/>
            </p14:nvContentPartPr>
            <p14:xfrm>
              <a:off x="4127081" y="3374192"/>
              <a:ext cx="4984" cy="29860"/>
            </p14:xfrm>
          </p:contentPart>
        </mc:Choice>
        <mc:Fallback xmlns="">
          <p:pic>
            <p:nvPicPr>
              <p:cNvPr id="93" name="墨迹 92"/>
            </p:nvPicPr>
            <p:blipFill>
              <a:blip/>
            </p:blipFill>
            <p:spPr>
              <a:xfrm>
                <a:off x="4127081" y="3374192"/>
                <a:ext cx="4984" cy="29860"/>
              </a:xfrm>
              <a:prstGeom prst="rect"/>
            </p:spPr>
          </p:pic>
        </mc:Fallback>
      </mc:AlternateContent>
      <mc:AlternateContent xmlns:mc="http://schemas.openxmlformats.org/markup-compatibility/2006" xmlns:p14="http://schemas.microsoft.com/office/powerpoint/2010/main">
        <mc:Choice Requires="p14">
          <p:contentPart r:id="rId95" p14:bwMode="auto">
            <p14:nvContentPartPr>
              <p14:cNvPr id="94" name="墨迹 93"/>
              <p14:cNvContentPartPr/>
              <p14:nvPr/>
            </p14:nvContentPartPr>
            <p14:xfrm>
              <a:off x="4109663" y="3404052"/>
              <a:ext cx="36082" cy="24883"/>
            </p14:xfrm>
          </p:contentPart>
        </mc:Choice>
        <mc:Fallback xmlns="">
          <p:pic>
            <p:nvPicPr>
              <p:cNvPr id="94" name="墨迹 93"/>
            </p:nvPicPr>
            <p:blipFill>
              <a:blip/>
            </p:blipFill>
            <p:spPr>
              <a:xfrm>
                <a:off x="4109663" y="3404052"/>
                <a:ext cx="36082" cy="24883"/>
              </a:xfrm>
              <a:prstGeom prst="rect"/>
            </p:spPr>
          </p:pic>
        </mc:Fallback>
      </mc:AlternateContent>
      <mc:AlternateContent xmlns:mc="http://schemas.openxmlformats.org/markup-compatibility/2006" xmlns:p14="http://schemas.microsoft.com/office/powerpoint/2010/main">
        <mc:Choice Requires="p14">
          <p:contentPart r:id="rId96" p14:bwMode="auto">
            <p14:nvContentPartPr>
              <p14:cNvPr id="95" name="墨迹 94"/>
              <p14:cNvContentPartPr/>
              <p14:nvPr/>
            </p14:nvContentPartPr>
            <p14:xfrm>
              <a:off x="4157877" y="3314471"/>
              <a:ext cx="50705" cy="120063"/>
            </p14:xfrm>
          </p:contentPart>
        </mc:Choice>
        <mc:Fallback xmlns="">
          <p:pic>
            <p:nvPicPr>
              <p:cNvPr id="95" name="墨迹 94"/>
            </p:nvPicPr>
            <p:blipFill>
              <a:blip/>
            </p:blipFill>
            <p:spPr>
              <a:xfrm>
                <a:off x="4157877" y="3314471"/>
                <a:ext cx="50705" cy="120063"/>
              </a:xfrm>
              <a:prstGeom prst="rect"/>
            </p:spPr>
          </p:pic>
        </mc:Fallback>
      </mc:AlternateContent>
      <mc:AlternateContent xmlns:mc="http://schemas.openxmlformats.org/markup-compatibility/2006" xmlns:p14="http://schemas.microsoft.com/office/powerpoint/2010/main">
        <mc:Choice Requires="p14">
          <p:contentPart r:id="rId97" p14:bwMode="auto">
            <p14:nvContentPartPr>
              <p14:cNvPr id="96" name="墨迹 95"/>
              <p14:cNvContentPartPr/>
              <p14:nvPr/>
            </p14:nvContentPartPr>
            <p14:xfrm>
              <a:off x="4199246" y="3371703"/>
              <a:ext cx="2500" cy="67186"/>
            </p14:xfrm>
          </p:contentPart>
        </mc:Choice>
        <mc:Fallback xmlns="">
          <p:pic>
            <p:nvPicPr>
              <p:cNvPr id="96" name="墨迹 95"/>
            </p:nvPicPr>
            <p:blipFill>
              <a:blip/>
            </p:blipFill>
            <p:spPr>
              <a:xfrm>
                <a:off x="4199246" y="3371703"/>
                <a:ext cx="2500" cy="67186"/>
              </a:xfrm>
              <a:prstGeom prst="rect"/>
            </p:spPr>
          </p:pic>
        </mc:Fallback>
      </mc:AlternateContent>
      <mc:AlternateContent xmlns:mc="http://schemas.openxmlformats.org/markup-compatibility/2006" xmlns:p14="http://schemas.microsoft.com/office/powerpoint/2010/main">
        <mc:Choice Requires="p14">
          <p:contentPart r:id="rId98" p14:bwMode="auto">
            <p14:nvContentPartPr>
              <p14:cNvPr id="97" name="墨迹 96"/>
              <p14:cNvContentPartPr/>
              <p14:nvPr/>
            </p14:nvContentPartPr>
            <p14:xfrm>
              <a:off x="4219156" y="3380412"/>
              <a:ext cx="32344" cy="16175"/>
            </p14:xfrm>
          </p:contentPart>
        </mc:Choice>
        <mc:Fallback xmlns="">
          <p:pic>
            <p:nvPicPr>
              <p:cNvPr id="97" name="墨迹 96"/>
            </p:nvPicPr>
            <p:blipFill>
              <a:blip/>
            </p:blipFill>
            <p:spPr>
              <a:xfrm>
                <a:off x="4219156" y="3380412"/>
                <a:ext cx="32344" cy="16175"/>
              </a:xfrm>
              <a:prstGeom prst="rect"/>
            </p:spPr>
          </p:pic>
        </mc:Fallback>
      </mc:AlternateContent>
      <mc:AlternateContent xmlns:mc="http://schemas.openxmlformats.org/markup-compatibility/2006" xmlns:p14="http://schemas.microsoft.com/office/powerpoint/2010/main">
        <mc:Choice Requires="p14">
          <p:contentPart r:id="rId99" p14:bwMode="auto">
            <p14:nvContentPartPr>
              <p14:cNvPr id="99" name="墨迹 98"/>
              <p14:cNvContentPartPr/>
              <p14:nvPr/>
            </p14:nvContentPartPr>
            <p14:xfrm>
              <a:off x="6621614" y="379601"/>
              <a:ext cx="6403" cy="100401"/>
            </p14:xfrm>
          </p:contentPart>
        </mc:Choice>
        <mc:Fallback xmlns="">
          <p:pic>
            <p:nvPicPr>
              <p:cNvPr id="99" name="墨迹 98"/>
            </p:nvPicPr>
            <p:blipFill>
              <a:blip/>
            </p:blipFill>
            <p:spPr>
              <a:xfrm>
                <a:off x="6621614" y="379601"/>
                <a:ext cx="6403" cy="100401"/>
              </a:xfrm>
              <a:prstGeom prst="rect"/>
            </p:spPr>
          </p:pic>
        </mc:Fallback>
      </mc:AlternateContent>
      <mc:AlternateContent xmlns:mc="http://schemas.openxmlformats.org/markup-compatibility/2006" xmlns:p14="http://schemas.microsoft.com/office/powerpoint/2010/main">
        <mc:Choice Requires="p14">
          <p:contentPart r:id="rId100" p14:bwMode="auto">
            <p14:nvContentPartPr>
              <p14:cNvPr id="100" name="墨迹 99"/>
              <p14:cNvContentPartPr/>
              <p14:nvPr/>
            </p14:nvContentPartPr>
            <p14:xfrm>
              <a:off x="6631210" y="356301"/>
              <a:ext cx="50100" cy="72500"/>
            </p14:xfrm>
          </p:contentPart>
        </mc:Choice>
        <mc:Fallback xmlns="">
          <p:pic>
            <p:nvPicPr>
              <p:cNvPr id="100" name="墨迹 99"/>
            </p:nvPicPr>
            <p:blipFill>
              <a:blip/>
            </p:blipFill>
            <p:spPr>
              <a:xfrm>
                <a:off x="6631210" y="356301"/>
                <a:ext cx="50100" cy="72500"/>
              </a:xfrm>
              <a:prstGeom prst="rect"/>
            </p:spPr>
          </p:pic>
        </mc:Fallback>
      </mc:AlternateContent>
      <mc:AlternateContent xmlns:mc="http://schemas.openxmlformats.org/markup-compatibility/2006" xmlns:p14="http://schemas.microsoft.com/office/powerpoint/2010/main">
        <mc:Choice Requires="p14">
          <p:contentPart r:id="rId101" p14:bwMode="auto">
            <p14:nvContentPartPr>
              <p14:cNvPr id="101" name="墨迹 100"/>
              <p14:cNvContentPartPr/>
              <p14:nvPr/>
            </p14:nvContentPartPr>
            <p14:xfrm>
              <a:off x="6708012" y="364801"/>
              <a:ext cx="6403" cy="110000"/>
            </p14:xfrm>
          </p:contentPart>
        </mc:Choice>
        <mc:Fallback xmlns="">
          <p:pic>
            <p:nvPicPr>
              <p:cNvPr id="101" name="墨迹 100"/>
            </p:nvPicPr>
            <p:blipFill>
              <a:blip/>
            </p:blipFill>
            <p:spPr>
              <a:xfrm>
                <a:off x="6708012" y="364801"/>
                <a:ext cx="6403" cy="110000"/>
              </a:xfrm>
              <a:prstGeom prst="rect"/>
            </p:spPr>
          </p:pic>
        </mc:Fallback>
      </mc:AlternateContent>
      <mc:AlternateContent xmlns:mc="http://schemas.openxmlformats.org/markup-compatibility/2006" xmlns:p14="http://schemas.microsoft.com/office/powerpoint/2010/main">
        <mc:Choice Requires="p14">
          <p:contentPart r:id="rId102" p14:bwMode="auto">
            <p14:nvContentPartPr>
              <p14:cNvPr id="102" name="墨迹 101"/>
              <p14:cNvContentPartPr/>
              <p14:nvPr/>
            </p14:nvContentPartPr>
            <p14:xfrm>
              <a:off x="6698407" y="361601"/>
              <a:ext cx="54401" cy="60800"/>
            </p14:xfrm>
          </p:contentPart>
        </mc:Choice>
        <mc:Fallback xmlns="">
          <p:pic>
            <p:nvPicPr>
              <p:cNvPr id="102" name="墨迹 101"/>
            </p:nvPicPr>
            <p:blipFill>
              <a:blip/>
            </p:blipFill>
            <p:spPr>
              <a:xfrm>
                <a:off x="6698407" y="361601"/>
                <a:ext cx="54401" cy="60800"/>
              </a:xfrm>
              <a:prstGeom prst="rect"/>
            </p:spPr>
          </p:pic>
        </mc:Fallback>
      </mc:AlternateContent>
      <mc:AlternateContent xmlns:mc="http://schemas.openxmlformats.org/markup-compatibility/2006" xmlns:p14="http://schemas.microsoft.com/office/powerpoint/2010/main">
        <mc:Choice Requires="p14">
          <p:contentPart r:id="rId103" p14:bwMode="auto">
            <p14:nvContentPartPr>
              <p14:cNvPr id="103" name="墨迹 102"/>
              <p14:cNvContentPartPr/>
              <p14:nvPr/>
            </p14:nvContentPartPr>
            <p14:xfrm>
              <a:off x="6778411" y="355201"/>
              <a:ext cx="49598" cy="64000"/>
            </p14:xfrm>
          </p:contentPart>
        </mc:Choice>
        <mc:Fallback xmlns="">
          <p:pic>
            <p:nvPicPr>
              <p:cNvPr id="103" name="墨迹 102"/>
            </p:nvPicPr>
            <p:blipFill>
              <a:blip/>
            </p:blipFill>
            <p:spPr>
              <a:xfrm>
                <a:off x="6778411" y="355201"/>
                <a:ext cx="49598" cy="64000"/>
              </a:xfrm>
              <a:prstGeom prst="rect"/>
            </p:spPr>
          </p:pic>
        </mc:Fallback>
      </mc:AlternateContent>
      <mc:AlternateContent xmlns:mc="http://schemas.openxmlformats.org/markup-compatibility/2006" xmlns:p14="http://schemas.microsoft.com/office/powerpoint/2010/main">
        <mc:Choice Requires="p14">
          <p:contentPart r:id="rId104" p14:bwMode="auto">
            <p14:nvContentPartPr>
              <p14:cNvPr id="104" name="墨迹 103"/>
              <p14:cNvContentPartPr/>
              <p14:nvPr/>
            </p14:nvContentPartPr>
            <p14:xfrm>
              <a:off x="6756009" y="363201"/>
              <a:ext cx="76802" cy="11200"/>
            </p14:xfrm>
          </p:contentPart>
        </mc:Choice>
        <mc:Fallback xmlns="">
          <p:pic>
            <p:nvPicPr>
              <p:cNvPr id="104" name="墨迹 103"/>
            </p:nvPicPr>
            <p:blipFill>
              <a:blip/>
            </p:blipFill>
            <p:spPr>
              <a:xfrm>
                <a:off x="6756009" y="363201"/>
                <a:ext cx="76802" cy="11200"/>
              </a:xfrm>
              <a:prstGeom prst="rect"/>
            </p:spPr>
          </p:pic>
        </mc:Fallback>
      </mc:AlternateContent>
      <mc:AlternateContent xmlns:mc="http://schemas.openxmlformats.org/markup-compatibility/2006" xmlns:p14="http://schemas.microsoft.com/office/powerpoint/2010/main">
        <mc:Choice Requires="p14">
          <p:contentPart r:id="rId105" p14:bwMode="auto">
            <p14:nvContentPartPr>
              <p14:cNvPr id="105" name="墨迹 104"/>
              <p14:cNvContentPartPr/>
              <p14:nvPr/>
            </p14:nvContentPartPr>
            <p14:xfrm>
              <a:off x="6852012" y="316801"/>
              <a:ext cx="87601" cy="72800"/>
            </p14:xfrm>
          </p:contentPart>
        </mc:Choice>
        <mc:Fallback xmlns="">
          <p:pic>
            <p:nvPicPr>
              <p:cNvPr id="105" name="墨迹 104"/>
            </p:nvPicPr>
            <p:blipFill>
              <a:blip/>
            </p:blipFill>
            <p:spPr>
              <a:xfrm>
                <a:off x="6852012" y="316801"/>
                <a:ext cx="87601" cy="72800"/>
              </a:xfrm>
              <a:prstGeom prst="rect"/>
            </p:spPr>
          </p:pic>
        </mc:Fallback>
      </mc:AlternateContent>
      <mc:AlternateContent xmlns:mc="http://schemas.openxmlformats.org/markup-compatibility/2006" xmlns:p14="http://schemas.microsoft.com/office/powerpoint/2010/main">
        <mc:Choice Requires="p14">
          <p:contentPart r:id="rId106" p14:bwMode="auto">
            <p14:nvContentPartPr>
              <p14:cNvPr id="106" name="墨迹 105"/>
              <p14:cNvContentPartPr/>
              <p14:nvPr/>
            </p14:nvContentPartPr>
            <p14:xfrm>
              <a:off x="6850411" y="336001"/>
              <a:ext cx="54401" cy="107200"/>
            </p14:xfrm>
          </p:contentPart>
        </mc:Choice>
        <mc:Fallback xmlns="">
          <p:pic>
            <p:nvPicPr>
              <p:cNvPr id="106" name="墨迹 105"/>
            </p:nvPicPr>
            <p:blipFill>
              <a:blip/>
            </p:blipFill>
            <p:spPr>
              <a:xfrm>
                <a:off x="6850411" y="336001"/>
                <a:ext cx="54401" cy="107200"/>
              </a:xfrm>
              <a:prstGeom prst="rect"/>
            </p:spPr>
          </p:pic>
        </mc:Fallback>
      </mc:AlternateContent>
      <mc:AlternateContent xmlns:mc="http://schemas.openxmlformats.org/markup-compatibility/2006" xmlns:p14="http://schemas.microsoft.com/office/powerpoint/2010/main">
        <mc:Choice Requires="p14">
          <p:contentPart r:id="rId107" p14:bwMode="auto">
            <p14:nvContentPartPr>
              <p14:cNvPr id="107" name="墨迹 106"/>
              <p14:cNvContentPartPr/>
              <p14:nvPr/>
            </p14:nvContentPartPr>
            <p14:xfrm>
              <a:off x="6884010" y="403201"/>
              <a:ext cx="3201" cy="55600"/>
            </p14:xfrm>
          </p:contentPart>
        </mc:Choice>
        <mc:Fallback xmlns="">
          <p:pic>
            <p:nvPicPr>
              <p:cNvPr id="107" name="墨迹 106"/>
            </p:nvPicPr>
            <p:blipFill>
              <a:blip/>
            </p:blipFill>
            <p:spPr>
              <a:xfrm>
                <a:off x="6884010" y="403201"/>
                <a:ext cx="3201" cy="55600"/>
              </a:xfrm>
              <a:prstGeom prst="rect"/>
            </p:spPr>
          </p:pic>
        </mc:Fallback>
      </mc:AlternateContent>
      <mc:AlternateContent xmlns:mc="http://schemas.openxmlformats.org/markup-compatibility/2006" xmlns:p14="http://schemas.microsoft.com/office/powerpoint/2010/main">
        <mc:Choice Requires="p14">
          <p:contentPart r:id="rId108" p14:bwMode="auto">
            <p14:nvContentPartPr>
              <p14:cNvPr id="108" name="墨迹 107"/>
              <p14:cNvContentPartPr/>
              <p14:nvPr/>
            </p14:nvContentPartPr>
            <p14:xfrm>
              <a:off x="6887211" y="400001"/>
              <a:ext cx="51208" cy="89601"/>
            </p14:xfrm>
          </p:contentPart>
        </mc:Choice>
        <mc:Fallback xmlns="">
          <p:pic>
            <p:nvPicPr>
              <p:cNvPr id="108" name="墨迹 107"/>
            </p:nvPicPr>
            <p:blipFill>
              <a:blip/>
            </p:blipFill>
            <p:spPr>
              <a:xfrm>
                <a:off x="6887211" y="400001"/>
                <a:ext cx="51208" cy="89601"/>
              </a:xfrm>
              <a:prstGeom prst="rect"/>
            </p:spPr>
          </p:pic>
        </mc:Fallback>
      </mc:AlternateContent>
      <mc:AlternateContent xmlns:mc="http://schemas.openxmlformats.org/markup-compatibility/2006" xmlns:p14="http://schemas.microsoft.com/office/powerpoint/2010/main">
        <mc:Choice Requires="p14">
          <p:contentPart r:id="rId109" p14:bwMode="auto">
            <p14:nvContentPartPr>
              <p14:cNvPr id="109" name="墨迹 108"/>
              <p14:cNvContentPartPr/>
              <p14:nvPr/>
            </p14:nvContentPartPr>
            <p14:xfrm>
              <a:off x="7012011" y="332801"/>
              <a:ext cx="40798" cy="112000"/>
            </p14:xfrm>
          </p:contentPart>
        </mc:Choice>
        <mc:Fallback xmlns="">
          <p:pic>
            <p:nvPicPr>
              <p:cNvPr id="109" name="墨迹 108"/>
            </p:nvPicPr>
            <p:blipFill>
              <a:blip/>
            </p:blipFill>
            <p:spPr>
              <a:xfrm>
                <a:off x="7012011" y="332801"/>
                <a:ext cx="40798" cy="112000"/>
              </a:xfrm>
              <a:prstGeom prst="rect"/>
            </p:spPr>
          </p:pic>
        </mc:Fallback>
      </mc:AlternateContent>
      <mc:AlternateContent xmlns:mc="http://schemas.openxmlformats.org/markup-compatibility/2006" xmlns:p14="http://schemas.microsoft.com/office/powerpoint/2010/main">
        <mc:Choice Requires="p14">
          <p:contentPart r:id="rId110" p14:bwMode="auto">
            <p14:nvContentPartPr>
              <p14:cNvPr id="110" name="墨迹 109"/>
              <p14:cNvContentPartPr/>
              <p14:nvPr/>
            </p14:nvContentPartPr>
            <p14:xfrm>
              <a:off x="7098409" y="374401"/>
              <a:ext cx="12806" cy="6400"/>
            </p14:xfrm>
          </p:contentPart>
        </mc:Choice>
        <mc:Fallback xmlns="">
          <p:pic>
            <p:nvPicPr>
              <p:cNvPr id="110" name="墨迹 109"/>
            </p:nvPicPr>
            <p:blipFill>
              <a:blip/>
            </p:blipFill>
            <p:spPr>
              <a:xfrm>
                <a:off x="7098409" y="374401"/>
                <a:ext cx="12806" cy="6400"/>
              </a:xfrm>
              <a:prstGeom prst="rect"/>
            </p:spPr>
          </p:pic>
        </mc:Fallback>
      </mc:AlternateContent>
      <mc:AlternateContent xmlns:mc="http://schemas.openxmlformats.org/markup-compatibility/2006" xmlns:p14="http://schemas.microsoft.com/office/powerpoint/2010/main">
        <mc:Choice Requires="p14">
          <p:contentPart r:id="rId111" p14:bwMode="auto">
            <p14:nvContentPartPr>
              <p14:cNvPr id="111" name="墨迹 110"/>
              <p14:cNvContentPartPr/>
              <p14:nvPr/>
            </p14:nvContentPartPr>
            <p14:xfrm>
              <a:off x="7085612" y="393601"/>
              <a:ext cx="38401" cy="22400"/>
            </p14:xfrm>
          </p:contentPart>
        </mc:Choice>
        <mc:Fallback xmlns="">
          <p:pic>
            <p:nvPicPr>
              <p:cNvPr id="111" name="墨迹 110"/>
            </p:nvPicPr>
            <p:blipFill>
              <a:blip/>
            </p:blipFill>
            <p:spPr>
              <a:xfrm>
                <a:off x="7085612" y="393601"/>
                <a:ext cx="38401" cy="22400"/>
              </a:xfrm>
              <a:prstGeom prst="rect"/>
            </p:spPr>
          </p:pic>
        </mc:Fallback>
      </mc:AlternateContent>
      <mc:AlternateContent xmlns:mc="http://schemas.openxmlformats.org/markup-compatibility/2006" xmlns:p14="http://schemas.microsoft.com/office/powerpoint/2010/main">
        <mc:Choice Requires="p14">
          <p:contentPart r:id="rId112" p14:bwMode="auto">
            <p14:nvContentPartPr>
              <p14:cNvPr id="112" name="墨迹 111"/>
              <p14:cNvContentPartPr/>
              <p14:nvPr/>
            </p14:nvContentPartPr>
            <p14:xfrm>
              <a:off x="7136810" y="326401"/>
              <a:ext cx="1600" cy="64000"/>
            </p14:xfrm>
          </p:contentPart>
        </mc:Choice>
        <mc:Fallback xmlns="">
          <p:pic>
            <p:nvPicPr>
              <p:cNvPr id="112" name="墨迹 111"/>
            </p:nvPicPr>
            <p:blipFill>
              <a:blip/>
            </p:blipFill>
            <p:spPr>
              <a:xfrm>
                <a:off x="7136810" y="326401"/>
                <a:ext cx="1600" cy="64000"/>
              </a:xfrm>
              <a:prstGeom prst="rect"/>
            </p:spPr>
          </p:pic>
        </mc:Fallback>
      </mc:AlternateContent>
      <mc:AlternateContent xmlns:mc="http://schemas.openxmlformats.org/markup-compatibility/2006" xmlns:p14="http://schemas.microsoft.com/office/powerpoint/2010/main">
        <mc:Choice Requires="p14">
          <p:contentPart r:id="rId113" p14:bwMode="auto">
            <p14:nvContentPartPr>
              <p14:cNvPr id="113" name="墨迹 112"/>
              <p14:cNvContentPartPr/>
              <p14:nvPr/>
            </p14:nvContentPartPr>
            <p14:xfrm>
              <a:off x="7156010" y="332801"/>
              <a:ext cx="28806" cy="49600"/>
            </p14:xfrm>
          </p:contentPart>
        </mc:Choice>
        <mc:Fallback xmlns="">
          <p:pic>
            <p:nvPicPr>
              <p:cNvPr id="113" name="墨迹 112"/>
            </p:nvPicPr>
            <p:blipFill>
              <a:blip/>
            </p:blipFill>
            <p:spPr>
              <a:xfrm>
                <a:off x="7156010" y="332801"/>
                <a:ext cx="28806" cy="49600"/>
              </a:xfrm>
              <a:prstGeom prst="rect"/>
            </p:spPr>
          </p:pic>
        </mc:Fallback>
      </mc:AlternateContent>
      <mc:AlternateContent xmlns:mc="http://schemas.openxmlformats.org/markup-compatibility/2006" xmlns:p14="http://schemas.microsoft.com/office/powerpoint/2010/main">
        <mc:Choice Requires="p14">
          <p:contentPart r:id="rId114" p14:bwMode="auto">
            <p14:nvContentPartPr>
              <p14:cNvPr id="114" name="墨迹 113"/>
              <p14:cNvContentPartPr/>
              <p14:nvPr/>
            </p14:nvContentPartPr>
            <p14:xfrm>
              <a:off x="7124012" y="374401"/>
              <a:ext cx="35200" cy="68800"/>
            </p14:xfrm>
          </p:contentPart>
        </mc:Choice>
        <mc:Fallback xmlns="">
          <p:pic>
            <p:nvPicPr>
              <p:cNvPr id="114" name="墨迹 113"/>
            </p:nvPicPr>
            <p:blipFill>
              <a:blip/>
            </p:blipFill>
            <p:spPr>
              <a:xfrm>
                <a:off x="7124012" y="374401"/>
                <a:ext cx="35200" cy="68800"/>
              </a:xfrm>
              <a:prstGeom prst="rect"/>
            </p:spPr>
          </p:pic>
        </mc:Fallback>
      </mc:AlternateContent>
      <mc:AlternateContent xmlns:mc="http://schemas.openxmlformats.org/markup-compatibility/2006" xmlns:p14="http://schemas.microsoft.com/office/powerpoint/2010/main">
        <mc:Choice Requires="p14">
          <p:contentPart r:id="rId115" p14:bwMode="auto">
            <p14:nvContentPartPr>
              <p14:cNvPr id="115" name="墨迹 114"/>
              <p14:cNvContentPartPr/>
              <p14:nvPr/>
            </p14:nvContentPartPr>
            <p14:xfrm>
              <a:off x="7149616" y="409601"/>
              <a:ext cx="36800" cy="38400"/>
            </p14:xfrm>
          </p:contentPart>
        </mc:Choice>
        <mc:Fallback xmlns="">
          <p:pic>
            <p:nvPicPr>
              <p:cNvPr id="115" name="墨迹 114"/>
            </p:nvPicPr>
            <p:blipFill>
              <a:blip/>
            </p:blipFill>
            <p:spPr>
              <a:xfrm>
                <a:off x="7149616" y="409601"/>
                <a:ext cx="36800" cy="38400"/>
              </a:xfrm>
              <a:prstGeom prst="rect"/>
            </p:spPr>
          </p:pic>
        </mc:Fallback>
      </mc:AlternateContent>
      <mc:AlternateContent xmlns:mc="http://schemas.openxmlformats.org/markup-compatibility/2006" xmlns:p14="http://schemas.microsoft.com/office/powerpoint/2010/main">
        <mc:Choice Requires="p14">
          <p:contentPart r:id="rId116" p14:bwMode="auto">
            <p14:nvContentPartPr>
              <p14:cNvPr id="116" name="墨迹 115"/>
              <p14:cNvContentPartPr/>
              <p14:nvPr/>
            </p14:nvContentPartPr>
            <p14:xfrm>
              <a:off x="7231913" y="353532"/>
              <a:ext cx="56261" cy="18607"/>
            </p14:xfrm>
          </p:contentPart>
        </mc:Choice>
        <mc:Fallback xmlns="">
          <p:pic>
            <p:nvPicPr>
              <p:cNvPr id="116" name="墨迹 115"/>
            </p:nvPicPr>
            <p:blipFill>
              <a:blip/>
            </p:blipFill>
            <p:spPr>
              <a:xfrm>
                <a:off x="7231913" y="353532"/>
                <a:ext cx="56261" cy="18607"/>
              </a:xfrm>
              <a:prstGeom prst="rect"/>
            </p:spPr>
          </p:pic>
        </mc:Fallback>
      </mc:AlternateContent>
      <mc:AlternateContent xmlns:mc="http://schemas.openxmlformats.org/markup-compatibility/2006" xmlns:p14="http://schemas.microsoft.com/office/powerpoint/2010/main">
        <mc:Choice Requires="p14">
          <p:contentPart r:id="rId117" p14:bwMode="auto">
            <p14:nvContentPartPr>
              <p14:cNvPr id="117" name="墨迹 116"/>
              <p14:cNvContentPartPr/>
              <p14:nvPr/>
            </p14:nvContentPartPr>
            <p14:xfrm>
              <a:off x="7262033" y="321967"/>
              <a:ext cx="15956" cy="129473"/>
            </p14:xfrm>
          </p:contentPart>
        </mc:Choice>
        <mc:Fallback xmlns="">
          <p:pic>
            <p:nvPicPr>
              <p:cNvPr id="117" name="墨迹 116"/>
            </p:nvPicPr>
            <p:blipFill>
              <a:blip/>
            </p:blipFill>
            <p:spPr>
              <a:xfrm>
                <a:off x="7262033" y="321967"/>
                <a:ext cx="15956" cy="129473"/>
              </a:xfrm>
              <a:prstGeom prst="rect"/>
            </p:spPr>
          </p:pic>
        </mc:Fallback>
      </mc:AlternateContent>
      <mc:AlternateContent xmlns:mc="http://schemas.openxmlformats.org/markup-compatibility/2006" xmlns:p14="http://schemas.microsoft.com/office/powerpoint/2010/main">
        <mc:Choice Requires="p14">
          <p:contentPart r:id="rId118" p14:bwMode="auto">
            <p14:nvContentPartPr>
              <p14:cNvPr id="118" name="墨迹 117"/>
              <p14:cNvContentPartPr/>
              <p14:nvPr/>
            </p14:nvContentPartPr>
            <p14:xfrm>
              <a:off x="7238117" y="393460"/>
              <a:ext cx="29238" cy="38044"/>
            </p14:xfrm>
          </p:contentPart>
        </mc:Choice>
        <mc:Fallback xmlns="">
          <p:pic>
            <p:nvPicPr>
              <p:cNvPr id="118" name="墨迹 117"/>
            </p:nvPicPr>
            <p:blipFill>
              <a:blip/>
            </p:blipFill>
            <p:spPr>
              <a:xfrm>
                <a:off x="7238117" y="393460"/>
                <a:ext cx="29238" cy="38044"/>
              </a:xfrm>
              <a:prstGeom prst="rect"/>
            </p:spPr>
          </p:pic>
        </mc:Fallback>
      </mc:AlternateContent>
      <mc:AlternateContent xmlns:mc="http://schemas.openxmlformats.org/markup-compatibility/2006" xmlns:p14="http://schemas.microsoft.com/office/powerpoint/2010/main">
        <mc:Choice Requires="p14">
          <p:contentPart r:id="rId119" p14:bwMode="auto">
            <p14:nvContentPartPr>
              <p14:cNvPr id="119" name="墨迹 118"/>
              <p14:cNvContentPartPr/>
              <p14:nvPr/>
            </p14:nvContentPartPr>
            <p14:xfrm>
              <a:off x="7350638" y="315432"/>
              <a:ext cx="7095" cy="38100"/>
            </p14:xfrm>
          </p:contentPart>
        </mc:Choice>
        <mc:Fallback xmlns="">
          <p:pic>
            <p:nvPicPr>
              <p:cNvPr id="119" name="墨迹 118"/>
            </p:nvPicPr>
            <p:blipFill>
              <a:blip/>
            </p:blipFill>
            <p:spPr>
              <a:xfrm>
                <a:off x="7350638" y="315432"/>
                <a:ext cx="7095" cy="38100"/>
              </a:xfrm>
              <a:prstGeom prst="rect"/>
            </p:spPr>
          </p:pic>
        </mc:Fallback>
      </mc:AlternateContent>
      <mc:AlternateContent xmlns:mc="http://schemas.openxmlformats.org/markup-compatibility/2006" xmlns:p14="http://schemas.microsoft.com/office/powerpoint/2010/main">
        <mc:Choice Requires="p14">
          <p:contentPart r:id="rId120" p14:bwMode="auto">
            <p14:nvContentPartPr>
              <p14:cNvPr id="120" name="墨迹 119"/>
              <p14:cNvContentPartPr/>
              <p14:nvPr/>
            </p14:nvContentPartPr>
            <p14:xfrm>
              <a:off x="7338239" y="332267"/>
              <a:ext cx="31011" cy="886"/>
            </p14:xfrm>
          </p:contentPart>
        </mc:Choice>
        <mc:Fallback xmlns="">
          <p:pic>
            <p:nvPicPr>
              <p:cNvPr id="120" name="墨迹 119"/>
            </p:nvPicPr>
            <p:blipFill>
              <a:blip/>
            </p:blipFill>
            <p:spPr>
              <a:xfrm>
                <a:off x="7338239" y="332267"/>
                <a:ext cx="31011" cy="886"/>
              </a:xfrm>
              <a:prstGeom prst="rect"/>
            </p:spPr>
          </p:pic>
        </mc:Fallback>
      </mc:AlternateContent>
      <mc:AlternateContent xmlns:mc="http://schemas.openxmlformats.org/markup-compatibility/2006" xmlns:p14="http://schemas.microsoft.com/office/powerpoint/2010/main">
        <mc:Choice Requires="p14">
          <p:contentPart r:id="rId121" p14:bwMode="auto">
            <p14:nvContentPartPr>
              <p14:cNvPr id="121" name="墨迹 120"/>
              <p14:cNvContentPartPr/>
              <p14:nvPr/>
            </p14:nvContentPartPr>
            <p14:xfrm>
              <a:off x="7310601" y="348216"/>
              <a:ext cx="71940" cy="28630"/>
            </p14:xfrm>
          </p:contentPart>
        </mc:Choice>
        <mc:Fallback xmlns="">
          <p:pic>
            <p:nvPicPr>
              <p:cNvPr id="121" name="墨迹 120"/>
            </p:nvPicPr>
            <p:blipFill>
              <a:blip/>
            </p:blipFill>
            <p:spPr>
              <a:xfrm>
                <a:off x="7310601" y="348216"/>
                <a:ext cx="71940" cy="28630"/>
              </a:xfrm>
              <a:prstGeom prst="rect"/>
            </p:spPr>
          </p:pic>
        </mc:Fallback>
      </mc:AlternateContent>
      <mc:AlternateContent xmlns:mc="http://schemas.openxmlformats.org/markup-compatibility/2006" xmlns:p14="http://schemas.microsoft.com/office/powerpoint/2010/main">
        <mc:Choice Requires="p14">
          <p:contentPart r:id="rId122" p14:bwMode="auto">
            <p14:nvContentPartPr>
              <p14:cNvPr id="122" name="墨迹 121"/>
              <p14:cNvContentPartPr/>
              <p14:nvPr/>
            </p14:nvContentPartPr>
            <p14:xfrm>
              <a:off x="7305453" y="320748"/>
              <a:ext cx="78256" cy="114854"/>
            </p14:xfrm>
          </p:contentPart>
        </mc:Choice>
        <mc:Fallback xmlns="">
          <p:pic>
            <p:nvPicPr>
              <p:cNvPr id="122" name="墨迹 121"/>
            </p:nvPicPr>
            <p:blipFill>
              <a:blip/>
            </p:blipFill>
            <p:spPr>
              <a:xfrm>
                <a:off x="7305453" y="320748"/>
                <a:ext cx="78256" cy="114854"/>
              </a:xfrm>
              <a:prstGeom prst="rect"/>
            </p:spPr>
          </p:pic>
        </mc:Fallback>
      </mc:AlternateContent>
      <mc:AlternateContent xmlns:mc="http://schemas.openxmlformats.org/markup-compatibility/2006" xmlns:p14="http://schemas.microsoft.com/office/powerpoint/2010/main">
        <mc:Choice Requires="p14">
          <p:contentPart r:id="rId123" p14:bwMode="auto">
            <p14:nvContentPartPr>
              <p14:cNvPr id="123" name="墨迹 122"/>
              <p14:cNvContentPartPr/>
              <p14:nvPr/>
            </p14:nvContentPartPr>
            <p14:xfrm>
              <a:off x="7361272" y="372139"/>
              <a:ext cx="38990" cy="66897"/>
            </p14:xfrm>
          </p:contentPart>
        </mc:Choice>
        <mc:Fallback xmlns="">
          <p:pic>
            <p:nvPicPr>
              <p:cNvPr id="123" name="墨迹 122"/>
            </p:nvPicPr>
            <p:blipFill>
              <a:blip/>
            </p:blipFill>
            <p:spPr>
              <a:xfrm>
                <a:off x="7361272" y="372139"/>
                <a:ext cx="38990" cy="66897"/>
              </a:xfrm>
              <a:prstGeom prst="rect"/>
            </p:spPr>
          </p:pic>
        </mc:Fallback>
      </mc:AlternateContent>
      <mc:AlternateContent xmlns:mc="http://schemas.openxmlformats.org/markup-compatibility/2006" xmlns:p14="http://schemas.microsoft.com/office/powerpoint/2010/main">
        <mc:Choice Requires="p14">
          <p:contentPart r:id="rId124" p14:bwMode="auto">
            <p14:nvContentPartPr>
              <p14:cNvPr id="124" name="墨迹 123"/>
              <p14:cNvContentPartPr/>
              <p14:nvPr/>
            </p14:nvContentPartPr>
            <p14:xfrm>
              <a:off x="7432156" y="322520"/>
              <a:ext cx="8860" cy="17057"/>
            </p14:xfrm>
          </p:contentPart>
        </mc:Choice>
        <mc:Fallback xmlns="">
          <p:pic>
            <p:nvPicPr>
              <p:cNvPr id="124" name="墨迹 123"/>
            </p:nvPicPr>
            <p:blipFill>
              <a:blip/>
            </p:blipFill>
            <p:spPr>
              <a:xfrm>
                <a:off x="7432156" y="322520"/>
                <a:ext cx="8860" cy="17057"/>
              </a:xfrm>
              <a:prstGeom prst="rect"/>
            </p:spPr>
          </p:pic>
        </mc:Fallback>
      </mc:AlternateContent>
      <mc:AlternateContent xmlns:mc="http://schemas.openxmlformats.org/markup-compatibility/2006" xmlns:p14="http://schemas.microsoft.com/office/powerpoint/2010/main">
        <mc:Choice Requires="p14">
          <p:contentPart r:id="rId125" p14:bwMode="auto">
            <p14:nvContentPartPr>
              <p14:cNvPr id="125" name="墨迹 124"/>
              <p14:cNvContentPartPr/>
              <p14:nvPr/>
            </p14:nvContentPartPr>
            <p14:xfrm>
              <a:off x="7420535" y="334925"/>
              <a:ext cx="36757" cy="115186"/>
            </p14:xfrm>
          </p:contentPart>
        </mc:Choice>
        <mc:Fallback xmlns="">
          <p:pic>
            <p:nvPicPr>
              <p:cNvPr id="125" name="墨迹 124"/>
            </p:nvPicPr>
            <p:blipFill>
              <a:blip/>
            </p:blipFill>
            <p:spPr>
              <a:xfrm>
                <a:off x="7420535" y="334925"/>
                <a:ext cx="36757" cy="115186"/>
              </a:xfrm>
              <a:prstGeom prst="rect"/>
            </p:spPr>
          </p:pic>
        </mc:Fallback>
      </mc:AlternateContent>
      <mc:AlternateContent xmlns:mc="http://schemas.openxmlformats.org/markup-compatibility/2006" xmlns:p14="http://schemas.microsoft.com/office/powerpoint/2010/main">
        <mc:Choice Requires="p14">
          <p:contentPart r:id="rId126" p14:bwMode="auto">
            <p14:nvContentPartPr>
              <p14:cNvPr id="126" name="墨迹 125"/>
              <p14:cNvContentPartPr/>
              <p14:nvPr/>
            </p14:nvContentPartPr>
            <p14:xfrm>
              <a:off x="7462285" y="328944"/>
              <a:ext cx="8860" cy="20158"/>
            </p14:xfrm>
          </p:contentPart>
        </mc:Choice>
        <mc:Fallback xmlns="">
          <p:pic>
            <p:nvPicPr>
              <p:cNvPr id="126" name="墨迹 125"/>
            </p:nvPicPr>
            <p:blipFill>
              <a:blip/>
            </p:blipFill>
            <p:spPr>
              <a:xfrm>
                <a:off x="7462285" y="328944"/>
                <a:ext cx="8860" cy="20158"/>
              </a:xfrm>
              <a:prstGeom prst="rect"/>
            </p:spPr>
          </p:pic>
        </mc:Fallback>
      </mc:AlternateContent>
      <mc:AlternateContent xmlns:mc="http://schemas.openxmlformats.org/markup-compatibility/2006" xmlns:p14="http://schemas.microsoft.com/office/powerpoint/2010/main">
        <mc:Choice Requires="p14">
          <p:contentPart r:id="rId127" p14:bwMode="auto">
            <p14:nvContentPartPr>
              <p14:cNvPr id="127" name="墨迹 126"/>
              <p14:cNvContentPartPr/>
              <p14:nvPr/>
            </p14:nvContentPartPr>
            <p14:xfrm>
              <a:off x="7464059" y="303027"/>
              <a:ext cx="31894" cy="41645"/>
            </p14:xfrm>
          </p:contentPart>
        </mc:Choice>
        <mc:Fallback xmlns="">
          <p:pic>
            <p:nvPicPr>
              <p:cNvPr id="127" name="墨迹 126"/>
            </p:nvPicPr>
            <p:blipFill>
              <a:blip/>
            </p:blipFill>
            <p:spPr>
              <a:xfrm>
                <a:off x="7464059" y="303027"/>
                <a:ext cx="31894" cy="41645"/>
              </a:xfrm>
              <a:prstGeom prst="rect"/>
            </p:spPr>
          </p:pic>
        </mc:Fallback>
      </mc:AlternateContent>
      <mc:AlternateContent xmlns:mc="http://schemas.openxmlformats.org/markup-compatibility/2006" xmlns:p14="http://schemas.microsoft.com/office/powerpoint/2010/main">
        <mc:Choice Requires="p14">
          <p:contentPart r:id="rId128" p14:bwMode="auto">
            <p14:nvContentPartPr>
              <p14:cNvPr id="128" name="墨迹 127"/>
              <p14:cNvContentPartPr/>
              <p14:nvPr/>
            </p14:nvContentPartPr>
            <p14:xfrm>
              <a:off x="7463609" y="327837"/>
              <a:ext cx="40322" cy="104553"/>
            </p14:xfrm>
          </p:contentPart>
        </mc:Choice>
        <mc:Fallback xmlns="">
          <p:pic>
            <p:nvPicPr>
              <p:cNvPr id="128" name="墨迹 127"/>
            </p:nvPicPr>
            <p:blipFill>
              <a:blip/>
            </p:blipFill>
            <p:spPr>
              <a:xfrm>
                <a:off x="7463609" y="327837"/>
                <a:ext cx="40322" cy="104553"/>
              </a:xfrm>
              <a:prstGeom prst="rect"/>
            </p:spPr>
          </p:pic>
        </mc:Fallback>
      </mc:AlternateContent>
      <mc:AlternateContent xmlns:mc="http://schemas.openxmlformats.org/markup-compatibility/2006" xmlns:p14="http://schemas.microsoft.com/office/powerpoint/2010/main">
        <mc:Choice Requires="p14">
          <p:contentPart r:id="rId129" p14:bwMode="auto">
            <p14:nvContentPartPr>
              <p14:cNvPr id="129" name="墨迹 128"/>
              <p14:cNvContentPartPr/>
              <p14:nvPr/>
            </p14:nvContentPartPr>
            <p14:xfrm>
              <a:off x="7559750" y="322520"/>
              <a:ext cx="31895" cy="72656"/>
            </p14:xfrm>
          </p:contentPart>
        </mc:Choice>
        <mc:Fallback xmlns="">
          <p:pic>
            <p:nvPicPr>
              <p:cNvPr id="129" name="墨迹 128"/>
            </p:nvPicPr>
            <p:blipFill>
              <a:blip/>
            </p:blipFill>
            <p:spPr>
              <a:xfrm>
                <a:off x="7559750" y="322520"/>
                <a:ext cx="31895" cy="72656"/>
              </a:xfrm>
              <a:prstGeom prst="rect"/>
            </p:spPr>
          </p:pic>
        </mc:Fallback>
      </mc:AlternateContent>
      <mc:AlternateContent xmlns:mc="http://schemas.openxmlformats.org/markup-compatibility/2006" xmlns:p14="http://schemas.microsoft.com/office/powerpoint/2010/main">
        <mc:Choice Requires="p14">
          <p:contentPart r:id="rId130" p14:bwMode="auto">
            <p14:nvContentPartPr>
              <p14:cNvPr id="130" name="墨迹 129"/>
              <p14:cNvContentPartPr/>
              <p14:nvPr/>
            </p14:nvContentPartPr>
            <p14:xfrm>
              <a:off x="7560633" y="352646"/>
              <a:ext cx="16838" cy="59365"/>
            </p14:xfrm>
          </p:contentPart>
        </mc:Choice>
        <mc:Fallback xmlns="">
          <p:pic>
            <p:nvPicPr>
              <p:cNvPr id="130" name="墨迹 129"/>
            </p:nvPicPr>
            <p:blipFill>
              <a:blip/>
            </p:blipFill>
            <p:spPr>
              <a:xfrm>
                <a:off x="7560633" y="352646"/>
                <a:ext cx="16838" cy="59365"/>
              </a:xfrm>
              <a:prstGeom prst="rect"/>
            </p:spPr>
          </p:pic>
        </mc:Fallback>
      </mc:AlternateContent>
      <mc:AlternateContent xmlns:mc="http://schemas.openxmlformats.org/markup-compatibility/2006" xmlns:p14="http://schemas.microsoft.com/office/powerpoint/2010/main">
        <mc:Choice Requires="p14">
          <p:contentPart r:id="rId131" p14:bwMode="auto">
            <p14:nvContentPartPr>
              <p14:cNvPr id="131" name="墨迹 130"/>
              <p14:cNvContentPartPr/>
              <p14:nvPr/>
            </p14:nvContentPartPr>
            <p14:xfrm>
              <a:off x="7543803" y="346444"/>
              <a:ext cx="42528" cy="11518"/>
            </p14:xfrm>
          </p:contentPart>
        </mc:Choice>
        <mc:Fallback xmlns="">
          <p:pic>
            <p:nvPicPr>
              <p:cNvPr id="131" name="墨迹 130"/>
            </p:nvPicPr>
            <p:blipFill>
              <a:blip/>
            </p:blipFill>
            <p:spPr>
              <a:xfrm>
                <a:off x="7543803" y="346444"/>
                <a:ext cx="42528" cy="11518"/>
              </a:xfrm>
              <a:prstGeom prst="rect"/>
            </p:spPr>
          </p:pic>
        </mc:Fallback>
      </mc:AlternateContent>
      <mc:AlternateContent xmlns:mc="http://schemas.openxmlformats.org/markup-compatibility/2006" xmlns:p14="http://schemas.microsoft.com/office/powerpoint/2010/main">
        <mc:Choice Requires="p14">
          <p:contentPart r:id="rId132" p14:bwMode="auto">
            <p14:nvContentPartPr>
              <p14:cNvPr id="132" name="墨迹 131"/>
              <p14:cNvContentPartPr/>
              <p14:nvPr/>
            </p14:nvContentPartPr>
            <p14:xfrm>
              <a:off x="7591644" y="311888"/>
              <a:ext cx="62915" cy="97465"/>
            </p14:xfrm>
          </p:contentPart>
        </mc:Choice>
        <mc:Fallback xmlns="">
          <p:pic>
            <p:nvPicPr>
              <p:cNvPr id="132" name="墨迹 131"/>
            </p:nvPicPr>
            <p:blipFill>
              <a:blip/>
            </p:blipFill>
            <p:spPr>
              <a:xfrm>
                <a:off x="7591644" y="311888"/>
                <a:ext cx="62915" cy="97465"/>
              </a:xfrm>
              <a:prstGeom prst="rect"/>
            </p:spPr>
          </p:pic>
        </mc:Fallback>
      </mc:AlternateContent>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654349"/>
                                        </p:tgtEl>
                                        <p:attrNameLst>
                                          <p:attrName>style.visibility</p:attrName>
                                        </p:attrNameLst>
                                      </p:cBhvr>
                                      <p:to>
                                        <p:strVal val="visible"/>
                                      </p:to>
                                    </p:set>
                                    <p:animEffect transition="in" filter="slide(fromBottom)">
                                      <p:cBhvr>
                                        <p:cTn id="7" dur="500"/>
                                        <p:tgtEl>
                                          <p:spTgt spid="654349"/>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654357"/>
                                        </p:tgtEl>
                                        <p:attrNameLst>
                                          <p:attrName>style.visibility</p:attrName>
                                        </p:attrNameLst>
                                      </p:cBhvr>
                                      <p:to>
                                        <p:strVal val="visible"/>
                                      </p:to>
                                    </p:set>
                                    <p:animEffect transition="in" filter="slide(fromBottom)">
                                      <p:cBhvr>
                                        <p:cTn id="12" dur="500"/>
                                        <p:tgtEl>
                                          <p:spTgt spid="654357"/>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654358"/>
                                        </p:tgtEl>
                                        <p:attrNameLst>
                                          <p:attrName>style.visibility</p:attrName>
                                        </p:attrNameLst>
                                      </p:cBhvr>
                                      <p:to>
                                        <p:strVal val="visible"/>
                                      </p:to>
                                    </p:set>
                                    <p:animEffect transition="in" filter="slide(fromBottom)">
                                      <p:cBhvr>
                                        <p:cTn id="17" dur="500"/>
                                        <p:tgtEl>
                                          <p:spTgt spid="6543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4349" grpId="0" autoUpdateAnimBg="0"/>
      <p:bldP spid="654357" grpId="0" autoUpdateAnimBg="0"/>
      <p:bldP spid="654358"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AutoShape 2">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4339" name="AutoShape 3">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4340" name="AutoShape 4">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4341" name="AutoShape 5">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4342" name="Text Box 7">
            <a:hlinkClick r:id="rId1" action="ppaction://hlinksldjump"/>
          </p:cNvPr>
          <p:cNvSpPr txBox="1">
            <a:spLocks noChangeArrowheads="1"/>
          </p:cNvSpPr>
          <p:nvPr/>
        </p:nvSpPr>
        <p:spPr bwMode="auto">
          <a:xfrm>
            <a:off x="461963" y="1325563"/>
            <a:ext cx="8224837" cy="579437"/>
          </a:xfrm>
          <a:prstGeom prst="rect">
            <a:avLst/>
          </a:prstGeom>
          <a:noFill/>
          <a:ln w="9525">
            <a:noFill/>
            <a:miter lim="800000"/>
          </a:ln>
          <a:effectLst/>
        </p:spPr>
        <p:txBody>
          <a:bodyPr>
            <a:spAutoFit/>
          </a:bodyPr>
          <a:lstStyle/>
          <a:p>
            <a:pPr>
              <a:lnSpc>
                <a:spcPct val="100000"/>
              </a:lnSpc>
              <a:spcBef>
                <a:spcPct val="0"/>
              </a:spcBef>
              <a:buClr>
                <a:srgbClr val="800080"/>
              </a:buClr>
              <a:buFont typeface="Wingdings" charset="2"/>
              <a:buChar char="²"/>
            </a:pPr>
            <a:r>
              <a:rPr lang="en-US" altLang="zh-CN" sz="3200">
                <a:solidFill>
                  <a:schemeClr val="tx1"/>
                </a:solidFill>
                <a:latin typeface="Times New Roman" pitchFamily="18" charset="0"/>
              </a:rPr>
              <a:t> </a:t>
            </a:r>
            <a:r>
              <a:rPr lang="en-US" altLang="zh-CN" sz="3200">
                <a:solidFill>
                  <a:srgbClr val="800080"/>
                </a:solidFill>
                <a:latin typeface="Times New Roman" pitchFamily="18" charset="0"/>
                <a:ea typeface="楷体_GB2312" pitchFamily="49" charset="-122"/>
              </a:rPr>
              <a:t> </a:t>
            </a:r>
            <a:r>
              <a:rPr lang="zh-CN" altLang="en-US" sz="3200">
                <a:solidFill>
                  <a:srgbClr val="800080"/>
                </a:solidFill>
                <a:latin typeface="Times New Roman" pitchFamily="18" charset="0"/>
                <a:ea typeface="楷体_GB2312" pitchFamily="49" charset="-122"/>
              </a:rPr>
              <a:t>数据流分析</a:t>
            </a:r>
            <a:r>
              <a:rPr lang="zh-CN" altLang="en-US" b="0">
                <a:ea typeface="楷体_GB2312" pitchFamily="49" charset="-122"/>
              </a:rPr>
              <a:t>（</a:t>
            </a:r>
            <a:r>
              <a:rPr lang="en-US" altLang="zh-CN" b="0" i="1">
                <a:ea typeface="楷体_GB2312" pitchFamily="49" charset="-122"/>
              </a:rPr>
              <a:t>data-flow analysis</a:t>
            </a:r>
            <a:r>
              <a:rPr lang="zh-CN" altLang="en-US" b="0">
                <a:ea typeface="楷体_GB2312" pitchFamily="49" charset="-122"/>
              </a:rPr>
              <a:t>）</a:t>
            </a:r>
            <a:endParaRPr lang="zh-CN" altLang="en-US" b="0">
              <a:ea typeface="楷体_GB2312" pitchFamily="49" charset="-122"/>
            </a:endParaRPr>
          </a:p>
        </p:txBody>
      </p:sp>
      <p:sp>
        <p:nvSpPr>
          <p:cNvPr id="14343" name="AutoShape 8">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4344" name="AutoShape 9">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4345" name="AutoShape 10">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4346" name="AutoShape 11">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4347" name="Rectangle 12"/>
          <p:cNvSpPr>
            <a:spLocks noChangeArrowheads="1"/>
          </p:cNvSpPr>
          <p:nvPr/>
        </p:nvSpPr>
        <p:spPr bwMode="auto">
          <a:xfrm>
            <a:off x="685800" y="2057400"/>
            <a:ext cx="8001000" cy="3539430"/>
          </a:xfrm>
          <a:prstGeom prst="rect">
            <a:avLst/>
          </a:prstGeom>
          <a:noFill/>
          <a:ln w="9525">
            <a:noFill/>
            <a:miter lim="800000"/>
          </a:ln>
          <a:effectLst/>
        </p:spPr>
        <p:txBody>
          <a:bodyPr>
            <a:spAutoFit/>
          </a:bodyPr>
          <a:lstStyle/>
          <a:p>
            <a:pPr>
              <a:lnSpc>
                <a:spcPct val="100000"/>
              </a:lnSpc>
              <a:spcBef>
                <a:spcPct val="0"/>
              </a:spcBef>
              <a:buFont typeface="Symbol" pitchFamily="18" charset="2"/>
              <a:buChar char="-"/>
            </a:pPr>
            <a:r>
              <a:rPr lang="en-US" altLang="zh-CN" dirty="0">
                <a:solidFill>
                  <a:srgbClr val="800080"/>
                </a:solidFill>
                <a:latin typeface="楷体_GB2312" pitchFamily="49" charset="-122"/>
                <a:ea typeface="楷体_GB2312" pitchFamily="49" charset="-122"/>
              </a:rPr>
              <a:t> </a:t>
            </a:r>
            <a:r>
              <a:rPr lang="zh-CN" altLang="en-US" dirty="0">
                <a:solidFill>
                  <a:srgbClr val="800080"/>
                </a:solidFill>
                <a:latin typeface="楷体_GB2312" pitchFamily="49" charset="-122"/>
                <a:ea typeface="楷体_GB2312" pitchFamily="49" charset="-122"/>
              </a:rPr>
              <a:t>作用与目的 </a:t>
            </a:r>
            <a:endParaRPr lang="zh-CN" altLang="en-US" dirty="0">
              <a:solidFill>
                <a:srgbClr val="800080"/>
              </a:solidFill>
              <a:latin typeface="楷体_GB2312" pitchFamily="49" charset="-122"/>
              <a:ea typeface="楷体_GB2312" pitchFamily="49" charset="-122"/>
            </a:endParaRPr>
          </a:p>
          <a:p>
            <a:pPr>
              <a:lnSpc>
                <a:spcPct val="100000"/>
              </a:lnSpc>
              <a:spcBef>
                <a:spcPct val="0"/>
              </a:spcBef>
              <a:buFont typeface="Symbol" pitchFamily="18" charset="2"/>
              <a:buNone/>
            </a:pPr>
            <a:endParaRPr lang="zh-CN" altLang="en-US" sz="1000" dirty="0">
              <a:latin typeface="Times New Roman" pitchFamily="18" charset="0"/>
              <a:ea typeface="楷体_GB2312" pitchFamily="49" charset="-122"/>
            </a:endParaRPr>
          </a:p>
          <a:p>
            <a:pPr>
              <a:lnSpc>
                <a:spcPct val="100000"/>
              </a:lnSpc>
              <a:spcBef>
                <a:spcPct val="0"/>
              </a:spcBef>
              <a:buFont typeface="Symbol" pitchFamily="18" charset="2"/>
              <a:buNone/>
            </a:pPr>
            <a:r>
              <a:rPr lang="zh-CN" altLang="en-US" dirty="0">
                <a:latin typeface="Times New Roman" pitchFamily="18" charset="0"/>
                <a:ea typeface="楷体_GB2312" pitchFamily="49" charset="-122"/>
              </a:rPr>
              <a:t>    </a:t>
            </a:r>
            <a:r>
              <a:rPr lang="zh-CN" altLang="en-US" sz="2400" dirty="0">
                <a:latin typeface="Times New Roman" pitchFamily="18" charset="0"/>
                <a:ea typeface="楷体_GB2312" pitchFamily="49" charset="-122"/>
              </a:rPr>
              <a:t>为做好代码生成和代码优化工作，通常需要</a:t>
            </a:r>
            <a:r>
              <a:rPr lang="zh-CN" altLang="en-US" sz="2400" dirty="0">
                <a:solidFill>
                  <a:srgbClr val="FF0000"/>
                </a:solidFill>
                <a:latin typeface="Times New Roman" pitchFamily="18" charset="0"/>
                <a:ea typeface="楷体_GB2312" pitchFamily="49" charset="-122"/>
              </a:rPr>
              <a:t>收集整个程</a:t>
            </a:r>
            <a:endParaRPr lang="zh-CN" altLang="en-US" sz="2400" dirty="0">
              <a:solidFill>
                <a:srgbClr val="FF0000"/>
              </a:solidFill>
              <a:latin typeface="Times New Roman" pitchFamily="18" charset="0"/>
              <a:ea typeface="楷体_GB2312" pitchFamily="49" charset="-122"/>
            </a:endParaRPr>
          </a:p>
          <a:p>
            <a:pPr>
              <a:lnSpc>
                <a:spcPct val="100000"/>
              </a:lnSpc>
              <a:spcBef>
                <a:spcPct val="0"/>
              </a:spcBef>
              <a:buFont typeface="Symbol" pitchFamily="18" charset="2"/>
              <a:buNone/>
            </a:pPr>
            <a:r>
              <a:rPr lang="zh-CN" altLang="en-US" sz="2400" dirty="0">
                <a:solidFill>
                  <a:srgbClr val="FF0000"/>
                </a:solidFill>
                <a:latin typeface="Times New Roman" pitchFamily="18" charset="0"/>
                <a:ea typeface="楷体_GB2312" pitchFamily="49" charset="-122"/>
              </a:rPr>
              <a:t>     序的一些特定信息</a:t>
            </a:r>
            <a:r>
              <a:rPr lang="zh-CN" altLang="en-US" sz="2400" dirty="0">
                <a:latin typeface="Times New Roman" pitchFamily="18" charset="0"/>
                <a:ea typeface="楷体_GB2312" pitchFamily="49" charset="-122"/>
              </a:rPr>
              <a:t>，并把这些</a:t>
            </a:r>
            <a:r>
              <a:rPr lang="zh-CN" altLang="en-US" sz="2400" dirty="0">
                <a:solidFill>
                  <a:srgbClr val="FF0000"/>
                </a:solidFill>
                <a:latin typeface="Times New Roman" pitchFamily="18" charset="0"/>
                <a:ea typeface="楷体_GB2312" pitchFamily="49" charset="-122"/>
              </a:rPr>
              <a:t>信息分配到流图中的语句</a:t>
            </a:r>
            <a:endParaRPr lang="zh-CN" altLang="en-US" sz="2400" dirty="0">
              <a:solidFill>
                <a:srgbClr val="FF0000"/>
              </a:solidFill>
              <a:latin typeface="Times New Roman" pitchFamily="18" charset="0"/>
              <a:ea typeface="楷体_GB2312" pitchFamily="49" charset="-122"/>
            </a:endParaRPr>
          </a:p>
          <a:p>
            <a:pPr>
              <a:lnSpc>
                <a:spcPct val="100000"/>
              </a:lnSpc>
              <a:spcBef>
                <a:spcPct val="0"/>
              </a:spcBef>
              <a:buFont typeface="Symbol" pitchFamily="18" charset="2"/>
              <a:buNone/>
            </a:pPr>
            <a:r>
              <a:rPr lang="zh-CN" altLang="en-US" sz="2400" dirty="0">
                <a:solidFill>
                  <a:srgbClr val="FF0000"/>
                </a:solidFill>
                <a:latin typeface="Times New Roman" pitchFamily="18" charset="0"/>
                <a:ea typeface="楷体_GB2312" pitchFamily="49" charset="-122"/>
              </a:rPr>
              <a:t>     单元</a:t>
            </a:r>
            <a:r>
              <a:rPr lang="zh-CN" altLang="en-US" sz="2400" dirty="0">
                <a:latin typeface="Times New Roman" pitchFamily="18" charset="0"/>
                <a:ea typeface="楷体_GB2312" pitchFamily="49" charset="-122"/>
              </a:rPr>
              <a:t>（如基本</a:t>
            </a:r>
            <a:r>
              <a:rPr lang="zh-CN" altLang="en-US" sz="2400" dirty="0" smtClean="0">
                <a:latin typeface="Times New Roman" pitchFamily="18" charset="0"/>
                <a:ea typeface="楷体_GB2312" pitchFamily="49" charset="-122"/>
              </a:rPr>
              <a:t>块</a:t>
            </a:r>
            <a:r>
              <a:rPr lang="zh-CN" altLang="zh-CN" sz="2400" dirty="0" smtClean="0">
                <a:latin typeface="Times New Roman" pitchFamily="18" charset="0"/>
                <a:ea typeface="楷体_GB2312" pitchFamily="49" charset="-122"/>
              </a:rPr>
              <a:t>、循环、或单条语句等</a:t>
            </a:r>
            <a:r>
              <a:rPr lang="zh-CN" altLang="en-US" sz="2400" dirty="0" smtClean="0">
                <a:latin typeface="Times New Roman" pitchFamily="18" charset="0"/>
                <a:ea typeface="楷体_GB2312" pitchFamily="49" charset="-122"/>
              </a:rPr>
              <a:t>）</a:t>
            </a:r>
            <a:r>
              <a:rPr lang="zh-CN" altLang="en-US" sz="2400" dirty="0">
                <a:latin typeface="Times New Roman" pitchFamily="18" charset="0"/>
                <a:ea typeface="楷体_GB2312" pitchFamily="49" charset="-122"/>
              </a:rPr>
              <a:t>中</a:t>
            </a:r>
            <a:endParaRPr lang="zh-CN" altLang="en-US" sz="2400" dirty="0">
              <a:latin typeface="Times New Roman" pitchFamily="18" charset="0"/>
              <a:ea typeface="楷体_GB2312" pitchFamily="49" charset="-122"/>
            </a:endParaRPr>
          </a:p>
          <a:p>
            <a:pPr>
              <a:lnSpc>
                <a:spcPct val="100000"/>
              </a:lnSpc>
              <a:spcBef>
                <a:spcPct val="0"/>
              </a:spcBef>
              <a:buFont typeface="Symbol" pitchFamily="18" charset="2"/>
              <a:buNone/>
            </a:pPr>
            <a:endParaRPr lang="zh-CN" altLang="en-US" sz="1000" dirty="0">
              <a:latin typeface="Times New Roman" pitchFamily="18" charset="0"/>
              <a:ea typeface="楷体_GB2312" pitchFamily="49" charset="-122"/>
            </a:endParaRPr>
          </a:p>
          <a:p>
            <a:pPr>
              <a:lnSpc>
                <a:spcPct val="100000"/>
              </a:lnSpc>
              <a:spcBef>
                <a:spcPct val="0"/>
              </a:spcBef>
              <a:buFont typeface="Symbol" pitchFamily="18" charset="2"/>
              <a:buNone/>
            </a:pPr>
            <a:r>
              <a:rPr lang="zh-CN" altLang="en-US" sz="2400" dirty="0">
                <a:latin typeface="Times New Roman" pitchFamily="18" charset="0"/>
                <a:ea typeface="楷体_GB2312" pitchFamily="49" charset="-122"/>
              </a:rPr>
              <a:t>     称这些信息为</a:t>
            </a:r>
            <a:r>
              <a:rPr lang="zh-CN" altLang="en-US" sz="2400" dirty="0">
                <a:solidFill>
                  <a:srgbClr val="FF0000"/>
                </a:solidFill>
                <a:latin typeface="Times New Roman" pitchFamily="18" charset="0"/>
                <a:ea typeface="楷体_GB2312" pitchFamily="49" charset="-122"/>
              </a:rPr>
              <a:t>数据流信息</a:t>
            </a:r>
            <a:r>
              <a:rPr lang="zh-CN" altLang="en-US" sz="2400" dirty="0">
                <a:latin typeface="Times New Roman" pitchFamily="18" charset="0"/>
                <a:ea typeface="楷体_GB2312" pitchFamily="49" charset="-122"/>
              </a:rPr>
              <a:t>，上述过程为</a:t>
            </a:r>
            <a:r>
              <a:rPr lang="zh-CN" altLang="en-US" sz="2400" dirty="0">
                <a:solidFill>
                  <a:srgbClr val="800080"/>
                </a:solidFill>
                <a:latin typeface="Times New Roman" pitchFamily="18" charset="0"/>
                <a:ea typeface="楷体_GB2312" pitchFamily="49" charset="-122"/>
              </a:rPr>
              <a:t>数据流分析</a:t>
            </a:r>
            <a:endParaRPr kumimoji="0" lang="zh-CN" altLang="en-US" sz="2400" dirty="0">
              <a:solidFill>
                <a:srgbClr val="800080"/>
              </a:solidFill>
              <a:latin typeface="Times New Roman" pitchFamily="18" charset="0"/>
              <a:ea typeface="楷体_GB2312" pitchFamily="49" charset="-122"/>
            </a:endParaRPr>
          </a:p>
          <a:p>
            <a:pPr>
              <a:lnSpc>
                <a:spcPct val="100000"/>
              </a:lnSpc>
              <a:spcBef>
                <a:spcPct val="0"/>
              </a:spcBef>
              <a:buFont typeface="Symbol" pitchFamily="18" charset="2"/>
              <a:buNone/>
            </a:pPr>
            <a:endParaRPr kumimoji="0" lang="zh-CN" altLang="en-US" sz="1000" dirty="0">
              <a:ea typeface="楷体_GB2312" pitchFamily="49" charset="-122"/>
            </a:endParaRPr>
          </a:p>
          <a:p>
            <a:pPr>
              <a:lnSpc>
                <a:spcPct val="100000"/>
              </a:lnSpc>
              <a:spcBef>
                <a:spcPct val="0"/>
              </a:spcBef>
              <a:buFont typeface="Symbol" pitchFamily="18" charset="2"/>
              <a:buChar char="-"/>
            </a:pPr>
            <a:r>
              <a:rPr kumimoji="0" lang="zh-CN" altLang="en-US" dirty="0">
                <a:solidFill>
                  <a:srgbClr val="800080"/>
                </a:solidFill>
                <a:ea typeface="楷体_GB2312" pitchFamily="49" charset="-122"/>
              </a:rPr>
              <a:t>  </a:t>
            </a:r>
            <a:r>
              <a:rPr lang="zh-CN" altLang="en-US" dirty="0">
                <a:solidFill>
                  <a:srgbClr val="800080"/>
                </a:solidFill>
                <a:latin typeface="Times New Roman" pitchFamily="18" charset="0"/>
                <a:ea typeface="楷体_GB2312" pitchFamily="49" charset="-122"/>
              </a:rPr>
              <a:t>数据流信息收集的一种途径</a:t>
            </a:r>
            <a:endParaRPr kumimoji="0" lang="zh-CN" altLang="en-US" dirty="0">
              <a:solidFill>
                <a:srgbClr val="800080"/>
              </a:solidFill>
              <a:latin typeface="Times New Roman" pitchFamily="18" charset="0"/>
              <a:ea typeface="楷体_GB2312" pitchFamily="49" charset="-122"/>
            </a:endParaRPr>
          </a:p>
          <a:p>
            <a:pPr>
              <a:lnSpc>
                <a:spcPct val="100000"/>
              </a:lnSpc>
              <a:spcBef>
                <a:spcPct val="0"/>
              </a:spcBef>
              <a:buFont typeface="Symbol" pitchFamily="18" charset="2"/>
              <a:buNone/>
            </a:pPr>
            <a:endParaRPr kumimoji="0" lang="zh-CN" altLang="en-US" sz="1000" dirty="0">
              <a:solidFill>
                <a:srgbClr val="800080"/>
              </a:solidFill>
              <a:ea typeface="楷体_GB2312" pitchFamily="49" charset="-122"/>
            </a:endParaRPr>
          </a:p>
          <a:p>
            <a:pPr lvl="1">
              <a:lnSpc>
                <a:spcPct val="100000"/>
              </a:lnSpc>
              <a:spcBef>
                <a:spcPct val="0"/>
              </a:spcBef>
              <a:buFontTx/>
              <a:buChar char="•"/>
            </a:pPr>
            <a:r>
              <a:rPr lang="zh-CN" altLang="en-US" sz="2400" dirty="0">
                <a:solidFill>
                  <a:srgbClr val="800080"/>
                </a:solidFill>
                <a:latin typeface="Times New Roman" pitchFamily="18" charset="0"/>
                <a:ea typeface="楷体_GB2312" pitchFamily="49" charset="-122"/>
              </a:rPr>
              <a:t> </a:t>
            </a:r>
            <a:r>
              <a:rPr lang="zh-CN" altLang="en-US" sz="2400" dirty="0">
                <a:latin typeface="Times New Roman" pitchFamily="18" charset="0"/>
                <a:ea typeface="楷体_GB2312" pitchFamily="49" charset="-122"/>
              </a:rPr>
              <a:t> 建立和求解</a:t>
            </a:r>
            <a:r>
              <a:rPr lang="zh-CN" altLang="en-US" sz="2400" dirty="0">
                <a:solidFill>
                  <a:srgbClr val="FF0000"/>
                </a:solidFill>
                <a:latin typeface="Times New Roman" pitchFamily="18" charset="0"/>
                <a:ea typeface="楷体_GB2312" pitchFamily="49" charset="-122"/>
              </a:rPr>
              <a:t>数据流方程</a:t>
            </a:r>
            <a:r>
              <a:rPr lang="zh-CN" altLang="en-US" sz="2400" dirty="0">
                <a:latin typeface="Times New Roman" pitchFamily="18" charset="0"/>
                <a:ea typeface="楷体_GB2312" pitchFamily="49" charset="-122"/>
              </a:rPr>
              <a:t>（</a:t>
            </a:r>
            <a:r>
              <a:rPr lang="en-US" altLang="zh-CN" sz="2400" b="0" i="1" dirty="0">
                <a:ea typeface="楷体_GB2312" pitchFamily="49" charset="-122"/>
              </a:rPr>
              <a:t>data-flow equation</a:t>
            </a:r>
            <a:r>
              <a:rPr lang="zh-CN" altLang="en-US" sz="2400" dirty="0">
                <a:latin typeface="Times New Roman" pitchFamily="18" charset="0"/>
                <a:ea typeface="楷体_GB2312" pitchFamily="49" charset="-122"/>
              </a:rPr>
              <a:t>）</a:t>
            </a:r>
            <a:endParaRPr kumimoji="0" lang="zh-CN" altLang="en-US" sz="2400" dirty="0">
              <a:latin typeface="Times New Roman" pitchFamily="18" charset="0"/>
              <a:ea typeface="楷体_GB2312" pitchFamily="49" charset="-122"/>
            </a:endParaRPr>
          </a:p>
        </p:txBody>
      </p:sp>
      <p:sp>
        <p:nvSpPr>
          <p:cNvPr id="14348" name="Rectangle 13"/>
          <p:cNvSpPr>
            <a:spLocks noChangeArrowheads="1"/>
          </p:cNvSpPr>
          <p:nvPr/>
        </p:nvSpPr>
        <p:spPr bwMode="auto">
          <a:xfrm>
            <a:off x="1524000" y="188913"/>
            <a:ext cx="3840163" cy="641350"/>
          </a:xfrm>
          <a:prstGeom prst="rect">
            <a:avLst/>
          </a:prstGeom>
          <a:noFill/>
          <a:ln w="9525" algn="ctr">
            <a:noFill/>
            <a:miter lim="800000"/>
          </a:ln>
          <a:effectLst/>
        </p:spPr>
        <p:txBody>
          <a:bodyPr>
            <a:spAutoFit/>
          </a:bodyPr>
          <a:lstStyle/>
          <a:p>
            <a:pPr>
              <a:lnSpc>
                <a:spcPct val="90000"/>
              </a:lnSpc>
              <a:spcBef>
                <a:spcPct val="0"/>
              </a:spcBef>
            </a:pPr>
            <a:r>
              <a:rPr lang="zh-CN" altLang="en-US" sz="4000">
                <a:solidFill>
                  <a:srgbClr val="800080"/>
                </a:solidFill>
                <a:ea typeface="华文行楷" pitchFamily="2" charset="-122"/>
              </a:rPr>
              <a:t>数据流分析基础</a:t>
            </a:r>
            <a:endParaRPr lang="zh-CN" altLang="en-US" sz="4000">
              <a:solidFill>
                <a:srgbClr val="800080"/>
              </a:solidFill>
              <a:ea typeface="华文行楷" pitchFamily="2" charset="-122"/>
            </a:endParaRPr>
          </a:p>
        </p:txBody>
      </p:sp>
    </p:spTree>
  </p:cSld>
  <p:clrMapOvr>
    <a:masterClrMapping/>
  </p:clrMapOvr>
  <p:transition spd="med">
    <p:wipe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AutoShape 2">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5363" name="AutoShape 3">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5364" name="AutoShape 4">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5365" name="AutoShape 5">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5366" name="Text Box 6">
            <a:hlinkClick r:id="rId1" action="ppaction://hlinksldjump"/>
          </p:cNvPr>
          <p:cNvSpPr txBox="1">
            <a:spLocks noChangeArrowheads="1"/>
          </p:cNvSpPr>
          <p:nvPr/>
        </p:nvSpPr>
        <p:spPr bwMode="auto">
          <a:xfrm>
            <a:off x="461963" y="1325563"/>
            <a:ext cx="8224837" cy="579437"/>
          </a:xfrm>
          <a:prstGeom prst="rect">
            <a:avLst/>
          </a:prstGeom>
          <a:noFill/>
          <a:ln w="9525">
            <a:noFill/>
            <a:miter lim="800000"/>
          </a:ln>
          <a:effectLst/>
        </p:spPr>
        <p:txBody>
          <a:bodyPr>
            <a:spAutoFit/>
          </a:bodyPr>
          <a:lstStyle/>
          <a:p>
            <a:pPr>
              <a:lnSpc>
                <a:spcPct val="100000"/>
              </a:lnSpc>
              <a:spcBef>
                <a:spcPct val="0"/>
              </a:spcBef>
              <a:buClr>
                <a:srgbClr val="800080"/>
              </a:buClr>
              <a:buFont typeface="Wingdings" charset="2"/>
              <a:buChar char="²"/>
            </a:pPr>
            <a:r>
              <a:rPr lang="en-US" altLang="zh-CN" sz="3200">
                <a:solidFill>
                  <a:schemeClr val="tx1"/>
                </a:solidFill>
                <a:latin typeface="Times New Roman" pitchFamily="18" charset="0"/>
              </a:rPr>
              <a:t> </a:t>
            </a:r>
            <a:r>
              <a:rPr lang="zh-CN" altLang="en-US" sz="3200">
                <a:solidFill>
                  <a:srgbClr val="800080"/>
                </a:solidFill>
                <a:latin typeface="Times New Roman" pitchFamily="18" charset="0"/>
                <a:ea typeface="楷体_GB2312" pitchFamily="49" charset="-122"/>
              </a:rPr>
              <a:t>数据流方程</a:t>
            </a:r>
            <a:endParaRPr lang="zh-CN" altLang="en-US" b="0">
              <a:ea typeface="楷体_GB2312" pitchFamily="49" charset="-122"/>
            </a:endParaRPr>
          </a:p>
        </p:txBody>
      </p:sp>
      <p:sp>
        <p:nvSpPr>
          <p:cNvPr id="15367" name="AutoShape 7">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5368" name="AutoShape 8">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5369" name="AutoShape 9">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5370" name="AutoShape 10">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656395" name="Rectangle 11"/>
          <p:cNvSpPr>
            <a:spLocks noChangeArrowheads="1"/>
          </p:cNvSpPr>
          <p:nvPr/>
        </p:nvSpPr>
        <p:spPr bwMode="auto">
          <a:xfrm>
            <a:off x="900113" y="1905000"/>
            <a:ext cx="7661275" cy="4339650"/>
          </a:xfrm>
          <a:prstGeom prst="rect">
            <a:avLst/>
          </a:prstGeom>
          <a:noFill/>
          <a:ln w="9525">
            <a:noFill/>
            <a:miter lim="800000"/>
          </a:ln>
          <a:effectLst/>
        </p:spPr>
        <p:txBody>
          <a:bodyPr wrap="square">
            <a:spAutoFit/>
          </a:bodyPr>
          <a:lstStyle/>
          <a:p>
            <a:pPr>
              <a:lnSpc>
                <a:spcPct val="100000"/>
              </a:lnSpc>
              <a:spcBef>
                <a:spcPct val="0"/>
              </a:spcBef>
              <a:buFont typeface="Symbol" pitchFamily="18" charset="2"/>
              <a:buChar char="-"/>
            </a:pPr>
            <a:r>
              <a:rPr lang="en-US" altLang="zh-CN" dirty="0">
                <a:solidFill>
                  <a:srgbClr val="800080"/>
                </a:solidFill>
                <a:latin typeface="楷体_GB2312" pitchFamily="49" charset="-122"/>
                <a:ea typeface="楷体_GB2312" pitchFamily="49" charset="-122"/>
              </a:rPr>
              <a:t> </a:t>
            </a:r>
            <a:r>
              <a:rPr lang="zh-CN" altLang="en-US" dirty="0">
                <a:solidFill>
                  <a:srgbClr val="800080"/>
                </a:solidFill>
                <a:latin typeface="楷体_GB2312" pitchFamily="49" charset="-122"/>
                <a:ea typeface="楷体_GB2312" pitchFamily="49" charset="-122"/>
              </a:rPr>
              <a:t>典型的数据流方程举例</a:t>
            </a:r>
            <a:endParaRPr lang="zh-CN" altLang="en-US" dirty="0">
              <a:solidFill>
                <a:srgbClr val="800080"/>
              </a:solidFill>
              <a:latin typeface="楷体_GB2312" pitchFamily="49" charset="-122"/>
              <a:ea typeface="楷体_GB2312" pitchFamily="49" charset="-122"/>
            </a:endParaRPr>
          </a:p>
          <a:p>
            <a:pPr>
              <a:lnSpc>
                <a:spcPct val="100000"/>
              </a:lnSpc>
              <a:spcBef>
                <a:spcPct val="0"/>
              </a:spcBef>
              <a:buFont typeface="Symbol" pitchFamily="18" charset="2"/>
              <a:buNone/>
            </a:pPr>
            <a:r>
              <a:rPr lang="zh-CN" altLang="en-US" sz="2400" dirty="0">
                <a:latin typeface="楷体_GB2312" pitchFamily="49" charset="-122"/>
                <a:ea typeface="楷体_GB2312" pitchFamily="49" charset="-122"/>
              </a:rPr>
              <a:t>  （</a:t>
            </a:r>
            <a:r>
              <a:rPr lang="zh-CN" altLang="en-US" sz="2400" dirty="0" smtClean="0">
                <a:latin typeface="楷体_GB2312" pitchFamily="49" charset="-122"/>
                <a:ea typeface="楷体_GB2312" pitchFamily="49" charset="-122"/>
              </a:rPr>
              <a:t>以面向基本</a:t>
            </a:r>
            <a:r>
              <a:rPr lang="zh-CN" altLang="en-US" sz="2400" dirty="0">
                <a:latin typeface="楷体_GB2312" pitchFamily="49" charset="-122"/>
                <a:ea typeface="楷体_GB2312" pitchFamily="49" charset="-122"/>
              </a:rPr>
              <a:t>块的某种正向数据流为例）</a:t>
            </a:r>
            <a:r>
              <a:rPr lang="zh-CN" altLang="en-US" dirty="0">
                <a:solidFill>
                  <a:srgbClr val="800080"/>
                </a:solidFill>
                <a:latin typeface="楷体_GB2312" pitchFamily="49" charset="-122"/>
                <a:ea typeface="楷体_GB2312" pitchFamily="49" charset="-122"/>
              </a:rPr>
              <a:t> </a:t>
            </a:r>
            <a:endParaRPr lang="zh-CN" altLang="en-US" dirty="0">
              <a:solidFill>
                <a:srgbClr val="800080"/>
              </a:solidFill>
              <a:latin typeface="楷体_GB2312" pitchFamily="49" charset="-122"/>
              <a:ea typeface="楷体_GB2312" pitchFamily="49" charset="-122"/>
            </a:endParaRPr>
          </a:p>
          <a:p>
            <a:pPr>
              <a:lnSpc>
                <a:spcPct val="100000"/>
              </a:lnSpc>
              <a:spcBef>
                <a:spcPct val="0"/>
              </a:spcBef>
              <a:buFont typeface="Symbol" pitchFamily="18" charset="2"/>
              <a:buNone/>
            </a:pPr>
            <a:r>
              <a:rPr lang="zh-CN" altLang="en-US" sz="1000" dirty="0">
                <a:latin typeface="Times New Roman" pitchFamily="18" charset="0"/>
                <a:ea typeface="楷体_GB2312" pitchFamily="49" charset="-122"/>
              </a:rPr>
              <a:t>    </a:t>
            </a:r>
            <a:endParaRPr lang="zh-CN" altLang="en-US" sz="1000" dirty="0">
              <a:latin typeface="Times New Roman" pitchFamily="18" charset="0"/>
              <a:ea typeface="楷体_GB2312" pitchFamily="49" charset="-122"/>
            </a:endParaRPr>
          </a:p>
          <a:p>
            <a:pPr>
              <a:lnSpc>
                <a:spcPct val="100000"/>
              </a:lnSpc>
              <a:spcBef>
                <a:spcPct val="0"/>
              </a:spcBef>
              <a:buFont typeface="Symbol" pitchFamily="18" charset="2"/>
              <a:buNone/>
            </a:pPr>
            <a:r>
              <a:rPr lang="zh-CN" altLang="en-US" sz="2400" dirty="0">
                <a:latin typeface="Times New Roman" pitchFamily="18" charset="0"/>
                <a:ea typeface="楷体_GB2312" pitchFamily="49" charset="-122"/>
              </a:rPr>
              <a:t>               </a:t>
            </a:r>
            <a:r>
              <a:rPr lang="en-US" altLang="zh-CN" sz="2400" b="0" i="1" dirty="0">
                <a:ea typeface="楷体_GB2312" pitchFamily="49" charset="-122"/>
              </a:rPr>
              <a:t>out </a:t>
            </a:r>
            <a:r>
              <a:rPr lang="en-US" altLang="zh-CN" sz="2400" b="0" dirty="0">
                <a:ea typeface="楷体_GB2312" pitchFamily="49" charset="-122"/>
              </a:rPr>
              <a:t>[</a:t>
            </a:r>
            <a:r>
              <a:rPr lang="en-US" altLang="zh-CN" sz="2400" b="0" i="1" dirty="0">
                <a:ea typeface="楷体_GB2312" pitchFamily="49" charset="-122"/>
              </a:rPr>
              <a:t>S</a:t>
            </a:r>
            <a:r>
              <a:rPr lang="en-US" altLang="zh-CN" sz="2400" b="0" dirty="0">
                <a:ea typeface="楷体_GB2312" pitchFamily="49" charset="-122"/>
              </a:rPr>
              <a:t>] = </a:t>
            </a:r>
            <a:r>
              <a:rPr lang="en-US" altLang="zh-CN" sz="2400" b="0" i="1" dirty="0">
                <a:ea typeface="楷体_GB2312" pitchFamily="49" charset="-122"/>
              </a:rPr>
              <a:t>gen</a:t>
            </a:r>
            <a:r>
              <a:rPr lang="en-US" altLang="zh-CN" sz="2400" b="0" dirty="0">
                <a:ea typeface="楷体_GB2312" pitchFamily="49" charset="-122"/>
              </a:rPr>
              <a:t> [</a:t>
            </a:r>
            <a:r>
              <a:rPr lang="en-US" altLang="zh-CN" sz="2400" b="0" i="1" dirty="0">
                <a:ea typeface="楷体_GB2312" pitchFamily="49" charset="-122"/>
              </a:rPr>
              <a:t>S</a:t>
            </a:r>
            <a:r>
              <a:rPr lang="en-US" altLang="zh-CN" sz="2400" b="0" dirty="0">
                <a:ea typeface="楷体_GB2312" pitchFamily="49" charset="-122"/>
              </a:rPr>
              <a:t>] </a:t>
            </a:r>
            <a:r>
              <a:rPr lang="en-US" altLang="zh-CN" sz="2400" b="0" dirty="0">
                <a:ea typeface="楷体_GB2312" pitchFamily="49" charset="-122"/>
                <a:sym typeface="Symbol" pitchFamily="18" charset="2"/>
              </a:rPr>
              <a:t></a:t>
            </a:r>
            <a:r>
              <a:rPr lang="zh-CN" altLang="en-US" sz="2400" dirty="0">
                <a:latin typeface="Times New Roman" pitchFamily="18" charset="0"/>
                <a:ea typeface="楷体_GB2312" pitchFamily="49" charset="-122"/>
              </a:rPr>
              <a:t>（</a:t>
            </a:r>
            <a:r>
              <a:rPr lang="en-US" altLang="zh-CN" sz="2400" b="0" i="1" dirty="0">
                <a:ea typeface="楷体_GB2312" pitchFamily="49" charset="-122"/>
              </a:rPr>
              <a:t>in </a:t>
            </a:r>
            <a:r>
              <a:rPr lang="en-US" altLang="zh-CN" sz="2400" b="0" dirty="0">
                <a:ea typeface="楷体_GB2312" pitchFamily="49" charset="-122"/>
              </a:rPr>
              <a:t>[</a:t>
            </a:r>
            <a:r>
              <a:rPr lang="en-US" altLang="zh-CN" sz="2400" b="0" i="1" dirty="0">
                <a:ea typeface="楷体_GB2312" pitchFamily="49" charset="-122"/>
              </a:rPr>
              <a:t>S</a:t>
            </a:r>
            <a:r>
              <a:rPr lang="en-US" altLang="zh-CN" sz="2400" b="0" dirty="0">
                <a:ea typeface="楷体_GB2312" pitchFamily="49" charset="-122"/>
              </a:rPr>
              <a:t>] </a:t>
            </a:r>
            <a:r>
              <a:rPr lang="en-US" altLang="zh-CN" sz="2400" b="0" dirty="0">
                <a:ea typeface="楷体_GB2312" pitchFamily="49" charset="-122"/>
                <a:sym typeface="Symbol" pitchFamily="18" charset="2"/>
              </a:rPr>
              <a:t></a:t>
            </a:r>
            <a:r>
              <a:rPr lang="en-US" altLang="zh-CN" sz="2400" b="0" dirty="0">
                <a:ea typeface="楷体_GB2312" pitchFamily="49" charset="-122"/>
              </a:rPr>
              <a:t> </a:t>
            </a:r>
            <a:r>
              <a:rPr lang="en-US" altLang="zh-CN" sz="2400" b="0" i="1" dirty="0">
                <a:ea typeface="楷体_GB2312" pitchFamily="49" charset="-122"/>
              </a:rPr>
              <a:t>kill</a:t>
            </a:r>
            <a:r>
              <a:rPr lang="en-US" altLang="zh-CN" sz="2400" b="0" dirty="0">
                <a:ea typeface="楷体_GB2312" pitchFamily="49" charset="-122"/>
              </a:rPr>
              <a:t> [</a:t>
            </a:r>
            <a:r>
              <a:rPr lang="en-US" altLang="zh-CN" sz="2400" b="0" i="1" dirty="0">
                <a:ea typeface="楷体_GB2312" pitchFamily="49" charset="-122"/>
              </a:rPr>
              <a:t>S</a:t>
            </a:r>
            <a:r>
              <a:rPr lang="en-US" altLang="zh-CN" sz="2400" b="0" dirty="0">
                <a:ea typeface="楷体_GB2312" pitchFamily="49" charset="-122"/>
              </a:rPr>
              <a:t>]</a:t>
            </a:r>
            <a:r>
              <a:rPr lang="zh-CN" altLang="en-US" sz="2400" dirty="0">
                <a:latin typeface="Times New Roman" pitchFamily="18" charset="0"/>
                <a:ea typeface="楷体_GB2312" pitchFamily="49" charset="-122"/>
              </a:rPr>
              <a:t>）</a:t>
            </a:r>
            <a:endParaRPr lang="zh-CN" altLang="en-US" sz="2400" dirty="0">
              <a:latin typeface="Times New Roman" pitchFamily="18" charset="0"/>
              <a:ea typeface="楷体_GB2312" pitchFamily="49" charset="-122"/>
            </a:endParaRPr>
          </a:p>
          <a:p>
            <a:pPr>
              <a:lnSpc>
                <a:spcPct val="100000"/>
              </a:lnSpc>
              <a:spcBef>
                <a:spcPct val="0"/>
              </a:spcBef>
              <a:buFont typeface="Symbol" pitchFamily="18" charset="2"/>
              <a:buNone/>
            </a:pPr>
            <a:endParaRPr lang="zh-CN" altLang="en-US" sz="1000" dirty="0">
              <a:latin typeface="Times New Roman" pitchFamily="18" charset="0"/>
              <a:ea typeface="楷体_GB2312" pitchFamily="49" charset="-122"/>
            </a:endParaRPr>
          </a:p>
          <a:p>
            <a:pPr>
              <a:lnSpc>
                <a:spcPct val="100000"/>
              </a:lnSpc>
              <a:spcBef>
                <a:spcPct val="0"/>
              </a:spcBef>
              <a:buFont typeface="Symbol" pitchFamily="18" charset="2"/>
              <a:buNone/>
            </a:pPr>
            <a:r>
              <a:rPr lang="zh-CN" altLang="en-US" sz="2400" dirty="0">
                <a:latin typeface="Times New Roman" pitchFamily="18" charset="0"/>
                <a:ea typeface="楷体_GB2312" pitchFamily="49" charset="-122"/>
              </a:rPr>
              <a:t>     其含义为：</a:t>
            </a:r>
            <a:r>
              <a:rPr lang="zh-CN" altLang="en-US" sz="2400" dirty="0">
                <a:solidFill>
                  <a:srgbClr val="FF0000"/>
                </a:solidFill>
                <a:latin typeface="Times New Roman" pitchFamily="18" charset="0"/>
                <a:ea typeface="楷体_GB2312" pitchFamily="49" charset="-122"/>
              </a:rPr>
              <a:t>基本块</a:t>
            </a:r>
            <a:r>
              <a:rPr lang="zh-CN" altLang="en-US" dirty="0">
                <a:solidFill>
                  <a:srgbClr val="FF0000"/>
                </a:solidFill>
              </a:rPr>
              <a:t> </a:t>
            </a:r>
            <a:r>
              <a:rPr lang="en-US" altLang="zh-CN" sz="2400" b="0" i="1" dirty="0">
                <a:solidFill>
                  <a:srgbClr val="FF0000"/>
                </a:solidFill>
                <a:ea typeface="楷体_GB2312" pitchFamily="49" charset="-122"/>
              </a:rPr>
              <a:t>S </a:t>
            </a:r>
            <a:r>
              <a:rPr lang="zh-CN" altLang="en-US" sz="2400" dirty="0">
                <a:solidFill>
                  <a:srgbClr val="FF0000"/>
                </a:solidFill>
                <a:latin typeface="Times New Roman" pitchFamily="18" charset="0"/>
                <a:ea typeface="楷体_GB2312" pitchFamily="49" charset="-122"/>
              </a:rPr>
              <a:t>出口处</a:t>
            </a:r>
            <a:r>
              <a:rPr lang="zh-CN" altLang="en-US" sz="2400" dirty="0">
                <a:latin typeface="Times New Roman" pitchFamily="18" charset="0"/>
                <a:ea typeface="楷体_GB2312" pitchFamily="49" charset="-122"/>
              </a:rPr>
              <a:t>的</a:t>
            </a:r>
            <a:r>
              <a:rPr lang="zh-CN" altLang="en-US" sz="2400" dirty="0">
                <a:solidFill>
                  <a:srgbClr val="FF0000"/>
                </a:solidFill>
                <a:latin typeface="Times New Roman" pitchFamily="18" charset="0"/>
                <a:ea typeface="楷体_GB2312" pitchFamily="49" charset="-122"/>
              </a:rPr>
              <a:t>数据流信息</a:t>
            </a:r>
            <a:r>
              <a:rPr lang="zh-CN" altLang="en-US" sz="2400" dirty="0">
                <a:latin typeface="Times New Roman" pitchFamily="18" charset="0"/>
                <a:ea typeface="楷体_GB2312" pitchFamily="49" charset="-122"/>
              </a:rPr>
              <a:t>（</a:t>
            </a:r>
            <a:r>
              <a:rPr lang="en-US" altLang="zh-CN" sz="2400" b="0" i="1" dirty="0">
                <a:ea typeface="楷体_GB2312" pitchFamily="49" charset="-122"/>
              </a:rPr>
              <a:t>out </a:t>
            </a:r>
            <a:r>
              <a:rPr lang="en-US" altLang="zh-CN" sz="2400" b="0" dirty="0">
                <a:ea typeface="楷体_GB2312" pitchFamily="49" charset="-122"/>
              </a:rPr>
              <a:t>[</a:t>
            </a:r>
            <a:r>
              <a:rPr lang="en-US" altLang="zh-CN" sz="2400" b="0" i="1" dirty="0">
                <a:ea typeface="楷体_GB2312" pitchFamily="49" charset="-122"/>
              </a:rPr>
              <a:t>S</a:t>
            </a:r>
            <a:r>
              <a:rPr lang="en-US" altLang="zh-CN" sz="2400" b="0" dirty="0">
                <a:ea typeface="楷体_GB2312" pitchFamily="49" charset="-122"/>
              </a:rPr>
              <a:t>]</a:t>
            </a:r>
            <a:r>
              <a:rPr lang="zh-CN" altLang="en-US" sz="2400" dirty="0">
                <a:latin typeface="Times New Roman" pitchFamily="18" charset="0"/>
                <a:ea typeface="楷体_GB2312" pitchFamily="49" charset="-122"/>
              </a:rPr>
              <a:t>）</a:t>
            </a:r>
            <a:endParaRPr lang="zh-CN" altLang="en-US" sz="2400" dirty="0">
              <a:latin typeface="Times New Roman" pitchFamily="18" charset="0"/>
              <a:ea typeface="楷体_GB2312" pitchFamily="49" charset="-122"/>
            </a:endParaRPr>
          </a:p>
          <a:p>
            <a:pPr>
              <a:lnSpc>
                <a:spcPct val="100000"/>
              </a:lnSpc>
              <a:spcBef>
                <a:spcPct val="0"/>
              </a:spcBef>
              <a:buFont typeface="Symbol" pitchFamily="18" charset="2"/>
              <a:buNone/>
            </a:pPr>
            <a:r>
              <a:rPr lang="zh-CN" altLang="en-US" sz="2400" dirty="0">
                <a:latin typeface="Times New Roman" pitchFamily="18" charset="0"/>
                <a:ea typeface="楷体_GB2312" pitchFamily="49" charset="-122"/>
              </a:rPr>
              <a:t>     或者是 </a:t>
            </a:r>
            <a:r>
              <a:rPr lang="en-US" altLang="zh-CN" sz="2400" b="0" i="1" dirty="0">
                <a:ea typeface="楷体_GB2312" pitchFamily="49" charset="-122"/>
              </a:rPr>
              <a:t>S</a:t>
            </a:r>
            <a:r>
              <a:rPr lang="en-US" altLang="zh-CN" b="0" i="1" dirty="0"/>
              <a:t> </a:t>
            </a:r>
            <a:r>
              <a:rPr lang="zh-CN" altLang="en-US" sz="2400" dirty="0">
                <a:solidFill>
                  <a:srgbClr val="FF0000"/>
                </a:solidFill>
                <a:latin typeface="Times New Roman" pitchFamily="18" charset="0"/>
                <a:ea typeface="楷体_GB2312" pitchFamily="49" charset="-122"/>
              </a:rPr>
              <a:t>内部</a:t>
            </a:r>
            <a:r>
              <a:rPr lang="zh-CN" altLang="en-US" sz="2400" dirty="0">
                <a:latin typeface="Times New Roman" pitchFamily="18" charset="0"/>
                <a:ea typeface="楷体_GB2312" pitchFamily="49" charset="-122"/>
              </a:rPr>
              <a:t>产生的信息（</a:t>
            </a:r>
            <a:r>
              <a:rPr lang="en-US" altLang="zh-CN" sz="2400" b="0" i="1" dirty="0">
                <a:ea typeface="楷体_GB2312" pitchFamily="49" charset="-122"/>
              </a:rPr>
              <a:t>gen</a:t>
            </a:r>
            <a:r>
              <a:rPr lang="en-US" altLang="zh-CN" sz="2400" b="0" dirty="0">
                <a:ea typeface="楷体_GB2312" pitchFamily="49" charset="-122"/>
              </a:rPr>
              <a:t> [</a:t>
            </a:r>
            <a:r>
              <a:rPr lang="en-US" altLang="zh-CN" sz="2400" b="0" i="1" dirty="0">
                <a:ea typeface="楷体_GB2312" pitchFamily="49" charset="-122"/>
              </a:rPr>
              <a:t>S</a:t>
            </a:r>
            <a:r>
              <a:rPr lang="en-US" altLang="zh-CN" sz="2400" b="0" dirty="0">
                <a:ea typeface="楷体_GB2312" pitchFamily="49" charset="-122"/>
              </a:rPr>
              <a:t>]</a:t>
            </a:r>
            <a:r>
              <a:rPr lang="zh-CN" altLang="en-US" sz="2400" dirty="0">
                <a:latin typeface="Times New Roman" pitchFamily="18" charset="0"/>
                <a:ea typeface="楷体_GB2312" pitchFamily="49" charset="-122"/>
              </a:rPr>
              <a:t>），或者是从 </a:t>
            </a:r>
            <a:r>
              <a:rPr lang="en-US" altLang="zh-CN" sz="2400" b="0" i="1" dirty="0">
                <a:ea typeface="楷体_GB2312" pitchFamily="49" charset="-122"/>
              </a:rPr>
              <a:t>S </a:t>
            </a:r>
            <a:endParaRPr lang="en-US" altLang="zh-CN" sz="2400" b="0" i="1" dirty="0">
              <a:ea typeface="楷体_GB2312" pitchFamily="49" charset="-122"/>
            </a:endParaRPr>
          </a:p>
          <a:p>
            <a:pPr>
              <a:lnSpc>
                <a:spcPct val="100000"/>
              </a:lnSpc>
              <a:spcBef>
                <a:spcPct val="0"/>
              </a:spcBef>
              <a:buFont typeface="Symbol" pitchFamily="18" charset="2"/>
              <a:buNone/>
            </a:pPr>
            <a:r>
              <a:rPr lang="en-US" altLang="zh-CN" sz="2400" b="0" i="1" dirty="0">
                <a:ea typeface="楷体_GB2312" pitchFamily="49" charset="-122"/>
              </a:rPr>
              <a:t>     </a:t>
            </a:r>
            <a:r>
              <a:rPr lang="zh-CN" altLang="en-US" sz="2400" dirty="0">
                <a:latin typeface="Times New Roman" pitchFamily="18" charset="0"/>
                <a:ea typeface="楷体_GB2312" pitchFamily="49" charset="-122"/>
              </a:rPr>
              <a:t>开始处</a:t>
            </a:r>
            <a:r>
              <a:rPr lang="zh-CN" altLang="en-US" sz="2400" dirty="0">
                <a:solidFill>
                  <a:srgbClr val="FF0000"/>
                </a:solidFill>
                <a:latin typeface="Times New Roman" pitchFamily="18" charset="0"/>
                <a:ea typeface="楷体_GB2312" pitchFamily="49" charset="-122"/>
              </a:rPr>
              <a:t>进入</a:t>
            </a:r>
            <a:r>
              <a:rPr lang="zh-CN" altLang="en-US" sz="2400" dirty="0">
                <a:latin typeface="Times New Roman" pitchFamily="18" charset="0"/>
                <a:ea typeface="楷体_GB2312" pitchFamily="49" charset="-122"/>
              </a:rPr>
              <a:t>（</a:t>
            </a:r>
            <a:r>
              <a:rPr lang="en-US" altLang="zh-CN" sz="2400" b="0" i="1" dirty="0">
                <a:ea typeface="楷体_GB2312" pitchFamily="49" charset="-122"/>
              </a:rPr>
              <a:t>in </a:t>
            </a:r>
            <a:r>
              <a:rPr lang="en-US" altLang="zh-CN" sz="2400" b="0" dirty="0">
                <a:ea typeface="楷体_GB2312" pitchFamily="49" charset="-122"/>
              </a:rPr>
              <a:t>[</a:t>
            </a:r>
            <a:r>
              <a:rPr lang="en-US" altLang="zh-CN" sz="2400" b="0" i="1" dirty="0">
                <a:ea typeface="楷体_GB2312" pitchFamily="49" charset="-122"/>
              </a:rPr>
              <a:t>S</a:t>
            </a:r>
            <a:r>
              <a:rPr lang="en-US" altLang="zh-CN" sz="2400" b="0" dirty="0">
                <a:ea typeface="楷体_GB2312" pitchFamily="49" charset="-122"/>
              </a:rPr>
              <a:t>]</a:t>
            </a:r>
            <a:r>
              <a:rPr lang="zh-CN" altLang="en-US" sz="2400" dirty="0">
                <a:latin typeface="Times New Roman" pitchFamily="18" charset="0"/>
                <a:ea typeface="楷体_GB2312" pitchFamily="49" charset="-122"/>
              </a:rPr>
              <a:t>）但在穿过 </a:t>
            </a:r>
            <a:r>
              <a:rPr lang="en-US" altLang="zh-CN" sz="2400" b="0" i="1" dirty="0">
                <a:ea typeface="楷体_GB2312" pitchFamily="49" charset="-122"/>
              </a:rPr>
              <a:t>S </a:t>
            </a:r>
            <a:r>
              <a:rPr lang="zh-CN" altLang="en-US" sz="2400" dirty="0">
                <a:latin typeface="Times New Roman" pitchFamily="18" charset="0"/>
                <a:ea typeface="楷体_GB2312" pitchFamily="49" charset="-122"/>
              </a:rPr>
              <a:t>的控制流时未</a:t>
            </a:r>
            <a:r>
              <a:rPr lang="zh-CN" altLang="en-US" sz="2400" dirty="0">
                <a:solidFill>
                  <a:srgbClr val="FF0000"/>
                </a:solidFill>
                <a:latin typeface="Times New Roman" pitchFamily="18" charset="0"/>
                <a:ea typeface="楷体_GB2312" pitchFamily="49" charset="-122"/>
              </a:rPr>
              <a:t>被杀</a:t>
            </a:r>
            <a:endParaRPr lang="zh-CN" altLang="en-US" sz="2400" dirty="0">
              <a:solidFill>
                <a:srgbClr val="FF0000"/>
              </a:solidFill>
              <a:latin typeface="Times New Roman" pitchFamily="18" charset="0"/>
              <a:ea typeface="楷体_GB2312" pitchFamily="49" charset="-122"/>
            </a:endParaRPr>
          </a:p>
          <a:p>
            <a:pPr>
              <a:lnSpc>
                <a:spcPct val="100000"/>
              </a:lnSpc>
              <a:spcBef>
                <a:spcPct val="0"/>
              </a:spcBef>
              <a:buFont typeface="Symbol" pitchFamily="18" charset="2"/>
              <a:buNone/>
            </a:pPr>
            <a:r>
              <a:rPr lang="zh-CN" altLang="en-US" sz="2400" dirty="0">
                <a:latin typeface="Times New Roman" pitchFamily="18" charset="0"/>
                <a:ea typeface="楷体_GB2312" pitchFamily="49" charset="-122"/>
              </a:rPr>
              <a:t>     </a:t>
            </a:r>
            <a:r>
              <a:rPr lang="zh-CN" altLang="en-US" sz="2400" dirty="0">
                <a:solidFill>
                  <a:srgbClr val="FF0000"/>
                </a:solidFill>
                <a:latin typeface="Times New Roman" pitchFamily="18" charset="0"/>
                <a:ea typeface="楷体_GB2312" pitchFamily="49" charset="-122"/>
              </a:rPr>
              <a:t>死</a:t>
            </a:r>
            <a:r>
              <a:rPr lang="zh-CN" altLang="en-US" sz="2400" dirty="0">
                <a:latin typeface="Times New Roman" pitchFamily="18" charset="0"/>
                <a:ea typeface="楷体_GB2312" pitchFamily="49" charset="-122"/>
              </a:rPr>
              <a:t>（</a:t>
            </a:r>
            <a:r>
              <a:rPr lang="en-US" altLang="zh-CN" sz="2400" b="0" i="1" dirty="0">
                <a:ea typeface="楷体_GB2312" pitchFamily="49" charset="-122"/>
              </a:rPr>
              <a:t>killed</a:t>
            </a:r>
            <a:r>
              <a:rPr lang="zh-CN" altLang="en-US" sz="2400" dirty="0">
                <a:latin typeface="Times New Roman" pitchFamily="18" charset="0"/>
                <a:ea typeface="楷体_GB2312" pitchFamily="49" charset="-122"/>
              </a:rPr>
              <a:t>）的信息（不在 </a:t>
            </a:r>
            <a:r>
              <a:rPr lang="en-US" altLang="zh-CN" sz="2400" b="0" i="1" dirty="0">
                <a:ea typeface="楷体_GB2312" pitchFamily="49" charset="-122"/>
              </a:rPr>
              <a:t>kill</a:t>
            </a:r>
            <a:r>
              <a:rPr lang="en-US" altLang="zh-CN" sz="2400" b="0" dirty="0">
                <a:ea typeface="楷体_GB2312" pitchFamily="49" charset="-122"/>
              </a:rPr>
              <a:t> [</a:t>
            </a:r>
            <a:r>
              <a:rPr lang="en-US" altLang="zh-CN" sz="2400" b="0" i="1" dirty="0">
                <a:ea typeface="楷体_GB2312" pitchFamily="49" charset="-122"/>
              </a:rPr>
              <a:t>S</a:t>
            </a:r>
            <a:r>
              <a:rPr lang="en-US" altLang="zh-CN" sz="2400" b="0" dirty="0">
                <a:ea typeface="楷体_GB2312" pitchFamily="49" charset="-122"/>
              </a:rPr>
              <a:t>] </a:t>
            </a:r>
            <a:r>
              <a:rPr lang="zh-CN" altLang="en-US" sz="2400" dirty="0">
                <a:ea typeface="楷体_GB2312" pitchFamily="49" charset="-122"/>
              </a:rPr>
              <a:t>中</a:t>
            </a:r>
            <a:r>
              <a:rPr lang="zh-CN" altLang="en-US" sz="2400" dirty="0">
                <a:latin typeface="Times New Roman" pitchFamily="18" charset="0"/>
                <a:ea typeface="楷体_GB2312" pitchFamily="49" charset="-122"/>
              </a:rPr>
              <a:t>）</a:t>
            </a:r>
            <a:endParaRPr lang="zh-CN" altLang="en-US" sz="2400" dirty="0">
              <a:latin typeface="Times New Roman" pitchFamily="18" charset="0"/>
              <a:ea typeface="楷体_GB2312" pitchFamily="49" charset="-122"/>
            </a:endParaRPr>
          </a:p>
          <a:p>
            <a:pPr>
              <a:lnSpc>
                <a:spcPct val="100000"/>
              </a:lnSpc>
              <a:spcBef>
                <a:spcPct val="0"/>
              </a:spcBef>
              <a:buFont typeface="Symbol" pitchFamily="18" charset="2"/>
              <a:buNone/>
            </a:pPr>
            <a:endParaRPr lang="zh-CN" altLang="en-US" sz="1000" dirty="0">
              <a:latin typeface="Times New Roman" pitchFamily="18" charset="0"/>
              <a:ea typeface="楷体_GB2312" pitchFamily="49" charset="-122"/>
            </a:endParaRPr>
          </a:p>
          <a:p>
            <a:pPr>
              <a:lnSpc>
                <a:spcPct val="100000"/>
              </a:lnSpc>
              <a:spcBef>
                <a:spcPct val="0"/>
              </a:spcBef>
              <a:buFont typeface="Symbol" pitchFamily="18" charset="2"/>
              <a:buNone/>
            </a:pPr>
            <a:r>
              <a:rPr lang="zh-CN" altLang="en-US" b="0" dirty="0"/>
              <a:t>    </a:t>
            </a:r>
            <a:r>
              <a:rPr lang="en-US" altLang="zh-CN" sz="2400" b="0" i="1" dirty="0">
                <a:solidFill>
                  <a:srgbClr val="FF0000"/>
                </a:solidFill>
              </a:rPr>
              <a:t>S</a:t>
            </a:r>
            <a:r>
              <a:rPr lang="en-US" altLang="zh-CN" sz="2400" b="0" i="1" dirty="0"/>
              <a:t> </a:t>
            </a:r>
            <a:r>
              <a:rPr lang="zh-CN" altLang="en-US" sz="2400" dirty="0">
                <a:latin typeface="Times New Roman" pitchFamily="18" charset="0"/>
                <a:ea typeface="楷体_GB2312" pitchFamily="49" charset="-122"/>
              </a:rPr>
              <a:t>还可以是：</a:t>
            </a:r>
            <a:endParaRPr lang="zh-CN" altLang="en-US" sz="2400" dirty="0">
              <a:latin typeface="Times New Roman" pitchFamily="18" charset="0"/>
              <a:ea typeface="楷体_GB2312" pitchFamily="49" charset="-122"/>
            </a:endParaRPr>
          </a:p>
          <a:p>
            <a:pPr>
              <a:lnSpc>
                <a:spcPct val="100000"/>
              </a:lnSpc>
              <a:spcBef>
                <a:spcPct val="0"/>
              </a:spcBef>
              <a:buFont typeface="Symbol" pitchFamily="18" charset="2"/>
              <a:buNone/>
            </a:pPr>
            <a:endParaRPr lang="zh-CN" altLang="en-US" sz="1000" dirty="0">
              <a:latin typeface="Times New Roman" pitchFamily="18" charset="0"/>
              <a:ea typeface="楷体_GB2312" pitchFamily="49" charset="-122"/>
            </a:endParaRPr>
          </a:p>
          <a:p>
            <a:pPr>
              <a:lnSpc>
                <a:spcPct val="100000"/>
              </a:lnSpc>
              <a:spcBef>
                <a:spcPct val="0"/>
              </a:spcBef>
              <a:buFont typeface="Symbol" pitchFamily="18" charset="2"/>
              <a:buNone/>
            </a:pPr>
            <a:r>
              <a:rPr lang="zh-CN" altLang="en-US" sz="2400" dirty="0">
                <a:latin typeface="Times New Roman" pitchFamily="18" charset="0"/>
                <a:ea typeface="楷体_GB2312" pitchFamily="49" charset="-122"/>
              </a:rPr>
              <a:t>             其他语句块、编译区域</a:t>
            </a:r>
            <a:r>
              <a:rPr lang="zh-CN" altLang="en-US" sz="2400" dirty="0"/>
              <a:t>（</a:t>
            </a:r>
            <a:r>
              <a:rPr lang="en-US" altLang="zh-CN" sz="2400" b="0" i="1" dirty="0"/>
              <a:t>region</a:t>
            </a:r>
            <a:r>
              <a:rPr lang="zh-CN" altLang="en-US" sz="2400" dirty="0"/>
              <a:t>） </a:t>
            </a:r>
            <a:r>
              <a:rPr lang="zh-CN" altLang="en-US" sz="2400" dirty="0">
                <a:latin typeface="Times New Roman" pitchFamily="18" charset="0"/>
                <a:ea typeface="楷体_GB2312" pitchFamily="49" charset="-122"/>
              </a:rPr>
              <a:t>、单条语句等</a:t>
            </a:r>
            <a:endParaRPr lang="zh-CN" altLang="en-US" sz="2400" dirty="0">
              <a:latin typeface="Times New Roman" pitchFamily="18" charset="0"/>
              <a:ea typeface="楷体_GB2312" pitchFamily="49" charset="-122"/>
            </a:endParaRPr>
          </a:p>
        </p:txBody>
      </p:sp>
      <p:sp>
        <p:nvSpPr>
          <p:cNvPr id="15372" name="Rectangle 13"/>
          <p:cNvSpPr>
            <a:spLocks noChangeArrowheads="1"/>
          </p:cNvSpPr>
          <p:nvPr/>
        </p:nvSpPr>
        <p:spPr bwMode="auto">
          <a:xfrm>
            <a:off x="1524000" y="188913"/>
            <a:ext cx="3840163" cy="641350"/>
          </a:xfrm>
          <a:prstGeom prst="rect">
            <a:avLst/>
          </a:prstGeom>
          <a:noFill/>
          <a:ln w="9525" algn="ctr">
            <a:noFill/>
            <a:miter lim="800000"/>
          </a:ln>
          <a:effectLst/>
        </p:spPr>
        <p:txBody>
          <a:bodyPr>
            <a:spAutoFit/>
          </a:bodyPr>
          <a:lstStyle/>
          <a:p>
            <a:pPr>
              <a:lnSpc>
                <a:spcPct val="90000"/>
              </a:lnSpc>
              <a:spcBef>
                <a:spcPct val="0"/>
              </a:spcBef>
            </a:pPr>
            <a:r>
              <a:rPr lang="zh-CN" altLang="en-US" sz="4000">
                <a:solidFill>
                  <a:srgbClr val="800080"/>
                </a:solidFill>
                <a:ea typeface="华文行楷" pitchFamily="2" charset="-122"/>
              </a:rPr>
              <a:t>数据流分析基础</a:t>
            </a:r>
            <a:endParaRPr lang="zh-CN" altLang="en-US" sz="4000">
              <a:solidFill>
                <a:srgbClr val="800080"/>
              </a:solidFill>
              <a:ea typeface="华文行楷" pitchFamily="2" charset="-122"/>
            </a:endParaRP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656395">
                                            <p:txEl>
                                              <p:pRg st="10" end="10"/>
                                            </p:txEl>
                                          </p:spTgt>
                                        </p:tgtEl>
                                        <p:attrNameLst>
                                          <p:attrName>style.visibility</p:attrName>
                                        </p:attrNameLst>
                                      </p:cBhvr>
                                      <p:to>
                                        <p:strVal val="visible"/>
                                      </p:to>
                                    </p:set>
                                    <p:animEffect transition="in" filter="slide(fromBottom)">
                                      <p:cBhvr>
                                        <p:cTn id="7" dur="500"/>
                                        <p:tgtEl>
                                          <p:spTgt spid="656395">
                                            <p:txEl>
                                              <p:pRg st="10" end="10"/>
                                            </p:txEl>
                                          </p:spTgt>
                                        </p:tgtEl>
                                      </p:cBhvr>
                                    </p:animEffect>
                                  </p:childTnLst>
                                </p:cTn>
                              </p:par>
                              <p:par>
                                <p:cTn id="8" presetID="12" presetClass="entr" presetSubtype="4" fill="hold" nodeType="withEffect">
                                  <p:stCondLst>
                                    <p:cond delay="0"/>
                                  </p:stCondLst>
                                  <p:childTnLst>
                                    <p:set>
                                      <p:cBhvr>
                                        <p:cTn id="9" dur="1" fill="hold">
                                          <p:stCondLst>
                                            <p:cond delay="0"/>
                                          </p:stCondLst>
                                        </p:cTn>
                                        <p:tgtEl>
                                          <p:spTgt spid="656395">
                                            <p:txEl>
                                              <p:pRg st="12" end="12"/>
                                            </p:txEl>
                                          </p:spTgt>
                                        </p:tgtEl>
                                        <p:attrNameLst>
                                          <p:attrName>style.visibility</p:attrName>
                                        </p:attrNameLst>
                                      </p:cBhvr>
                                      <p:to>
                                        <p:strVal val="visible"/>
                                      </p:to>
                                    </p:set>
                                    <p:animEffect transition="in" filter="slide(fromBottom)">
                                      <p:cBhvr>
                                        <p:cTn id="10" dur="500"/>
                                        <p:tgtEl>
                                          <p:spTgt spid="656395">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AutoShape 2">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6387" name="AutoShape 3">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6388" name="AutoShape 4">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6389" name="AutoShape 5">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6390" name="Text Box 6">
            <a:hlinkClick r:id="rId1" action="ppaction://hlinksldjump"/>
          </p:cNvPr>
          <p:cNvSpPr txBox="1">
            <a:spLocks noChangeArrowheads="1"/>
          </p:cNvSpPr>
          <p:nvPr/>
        </p:nvSpPr>
        <p:spPr bwMode="auto">
          <a:xfrm>
            <a:off x="762000" y="1371600"/>
            <a:ext cx="8224838" cy="579438"/>
          </a:xfrm>
          <a:prstGeom prst="rect">
            <a:avLst/>
          </a:prstGeom>
          <a:noFill/>
          <a:ln w="9525">
            <a:noFill/>
            <a:miter lim="800000"/>
          </a:ln>
          <a:effectLst/>
        </p:spPr>
        <p:txBody>
          <a:bodyPr>
            <a:spAutoFit/>
          </a:bodyPr>
          <a:lstStyle/>
          <a:p>
            <a:pPr>
              <a:lnSpc>
                <a:spcPct val="100000"/>
              </a:lnSpc>
              <a:spcBef>
                <a:spcPct val="0"/>
              </a:spcBef>
              <a:buClr>
                <a:srgbClr val="800080"/>
              </a:buClr>
              <a:buFont typeface="Wingdings" charset="2"/>
              <a:buChar char="²"/>
            </a:pPr>
            <a:r>
              <a:rPr lang="en-US" altLang="zh-CN" sz="3200">
                <a:solidFill>
                  <a:schemeClr val="tx1"/>
                </a:solidFill>
                <a:latin typeface="Times New Roman" pitchFamily="18" charset="0"/>
              </a:rPr>
              <a:t> </a:t>
            </a:r>
            <a:r>
              <a:rPr lang="zh-CN" altLang="en-US" sz="3200">
                <a:solidFill>
                  <a:srgbClr val="800080"/>
                </a:solidFill>
                <a:latin typeface="Times New Roman" pitchFamily="18" charset="0"/>
                <a:ea typeface="楷体_GB2312" pitchFamily="49" charset="-122"/>
              </a:rPr>
              <a:t>数据流分析举例</a:t>
            </a:r>
            <a:endParaRPr lang="zh-CN" altLang="en-US" b="0">
              <a:ea typeface="楷体_GB2312" pitchFamily="49" charset="-122"/>
            </a:endParaRPr>
          </a:p>
        </p:txBody>
      </p:sp>
      <p:sp>
        <p:nvSpPr>
          <p:cNvPr id="16391" name="AutoShape 7">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6392" name="AutoShape 8">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6393" name="AutoShape 9">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6394" name="AutoShape 10">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6395" name="Rectangle 11"/>
          <p:cNvSpPr>
            <a:spLocks noChangeArrowheads="1"/>
          </p:cNvSpPr>
          <p:nvPr/>
        </p:nvSpPr>
        <p:spPr bwMode="auto">
          <a:xfrm>
            <a:off x="1066800" y="2209800"/>
            <a:ext cx="7772400" cy="1098550"/>
          </a:xfrm>
          <a:prstGeom prst="rect">
            <a:avLst/>
          </a:prstGeom>
          <a:noFill/>
          <a:ln w="9525">
            <a:noFill/>
            <a:miter lim="800000"/>
          </a:ln>
          <a:effectLst/>
        </p:spPr>
        <p:txBody>
          <a:bodyPr>
            <a:spAutoFit/>
          </a:bodyPr>
          <a:lstStyle/>
          <a:p>
            <a:pPr>
              <a:lnSpc>
                <a:spcPct val="100000"/>
              </a:lnSpc>
              <a:spcBef>
                <a:spcPct val="0"/>
              </a:spcBef>
              <a:buFont typeface="Symbol" pitchFamily="18" charset="2"/>
              <a:buChar char="-"/>
            </a:pPr>
            <a:r>
              <a:rPr lang="en-US" altLang="zh-CN">
                <a:solidFill>
                  <a:srgbClr val="800080"/>
                </a:solidFill>
                <a:latin typeface="楷体_GB2312" pitchFamily="49" charset="-122"/>
                <a:ea typeface="楷体_GB2312" pitchFamily="49" charset="-122"/>
              </a:rPr>
              <a:t> </a:t>
            </a:r>
            <a:r>
              <a:rPr lang="zh-CN" altLang="en-US">
                <a:solidFill>
                  <a:srgbClr val="800080"/>
                </a:solidFill>
                <a:latin typeface="楷体_GB2312" pitchFamily="49" charset="-122"/>
                <a:ea typeface="楷体_GB2312" pitchFamily="49" charset="-122"/>
              </a:rPr>
              <a:t>到达</a:t>
            </a:r>
            <a:r>
              <a:rPr lang="en-US" altLang="zh-CN">
                <a:solidFill>
                  <a:srgbClr val="800080"/>
                </a:solidFill>
                <a:latin typeface="楷体_GB2312" pitchFamily="49" charset="-122"/>
                <a:ea typeface="楷体_GB2312" pitchFamily="49" charset="-122"/>
              </a:rPr>
              <a:t>-</a:t>
            </a:r>
            <a:r>
              <a:rPr lang="zh-CN" altLang="en-US">
                <a:solidFill>
                  <a:srgbClr val="800080"/>
                </a:solidFill>
                <a:latin typeface="楷体_GB2312" pitchFamily="49" charset="-122"/>
                <a:ea typeface="楷体_GB2312" pitchFamily="49" charset="-122"/>
              </a:rPr>
              <a:t>定值</a:t>
            </a:r>
            <a:r>
              <a:rPr lang="zh-CN" altLang="en-US">
                <a:latin typeface="楷体_GB2312" pitchFamily="49" charset="-122"/>
                <a:ea typeface="楷体_GB2312" pitchFamily="49" charset="-122"/>
              </a:rPr>
              <a:t>（</a:t>
            </a:r>
            <a:r>
              <a:rPr lang="en-US" altLang="zh-CN" b="0" i="1">
                <a:ea typeface="楷体_GB2312" pitchFamily="49" charset="-122"/>
              </a:rPr>
              <a:t>reaching definitions</a:t>
            </a:r>
            <a:r>
              <a:rPr lang="zh-CN" altLang="en-US">
                <a:latin typeface="楷体_GB2312" pitchFamily="49" charset="-122"/>
                <a:ea typeface="楷体_GB2312" pitchFamily="49" charset="-122"/>
              </a:rPr>
              <a:t>）</a:t>
            </a:r>
            <a:r>
              <a:rPr lang="zh-CN" altLang="en-US">
                <a:solidFill>
                  <a:srgbClr val="800080"/>
                </a:solidFill>
                <a:latin typeface="楷体_GB2312" pitchFamily="49" charset="-122"/>
                <a:ea typeface="楷体_GB2312" pitchFamily="49" charset="-122"/>
              </a:rPr>
              <a:t>数据流分析 </a:t>
            </a:r>
            <a:endParaRPr kumimoji="0" lang="zh-CN" altLang="en-US" sz="2400">
              <a:solidFill>
                <a:srgbClr val="800080"/>
              </a:solidFill>
              <a:latin typeface="Times New Roman" pitchFamily="18" charset="0"/>
              <a:ea typeface="楷体_GB2312" pitchFamily="49" charset="-122"/>
            </a:endParaRPr>
          </a:p>
          <a:p>
            <a:pPr>
              <a:lnSpc>
                <a:spcPct val="100000"/>
              </a:lnSpc>
              <a:spcBef>
                <a:spcPct val="0"/>
              </a:spcBef>
              <a:buFont typeface="Symbol" pitchFamily="18" charset="2"/>
              <a:buNone/>
            </a:pPr>
            <a:endParaRPr kumimoji="0" lang="zh-CN" altLang="en-US" sz="1000">
              <a:ea typeface="楷体_GB2312" pitchFamily="49" charset="-122"/>
            </a:endParaRPr>
          </a:p>
          <a:p>
            <a:pPr>
              <a:lnSpc>
                <a:spcPct val="100000"/>
              </a:lnSpc>
              <a:spcBef>
                <a:spcPct val="0"/>
              </a:spcBef>
              <a:buFont typeface="Symbol" pitchFamily="18" charset="2"/>
              <a:buChar char="-"/>
            </a:pPr>
            <a:r>
              <a:rPr lang="zh-CN" altLang="en-US">
                <a:solidFill>
                  <a:srgbClr val="800080"/>
                </a:solidFill>
                <a:latin typeface="楷体_GB2312" pitchFamily="49" charset="-122"/>
                <a:ea typeface="楷体_GB2312" pitchFamily="49" charset="-122"/>
              </a:rPr>
              <a:t> 活跃变量</a:t>
            </a:r>
            <a:r>
              <a:rPr lang="zh-CN" altLang="en-US">
                <a:latin typeface="楷体_GB2312" pitchFamily="49" charset="-122"/>
                <a:ea typeface="楷体_GB2312" pitchFamily="49" charset="-122"/>
              </a:rPr>
              <a:t>（</a:t>
            </a:r>
            <a:r>
              <a:rPr lang="en-US" altLang="zh-CN" b="0" i="1">
                <a:ea typeface="楷体_GB2312" pitchFamily="49" charset="-122"/>
              </a:rPr>
              <a:t>live variables</a:t>
            </a:r>
            <a:r>
              <a:rPr lang="zh-CN" altLang="en-US">
                <a:latin typeface="楷体_GB2312" pitchFamily="49" charset="-122"/>
                <a:ea typeface="楷体_GB2312" pitchFamily="49" charset="-122"/>
              </a:rPr>
              <a:t>）</a:t>
            </a:r>
            <a:r>
              <a:rPr lang="zh-CN" altLang="en-US">
                <a:solidFill>
                  <a:srgbClr val="800080"/>
                </a:solidFill>
                <a:latin typeface="楷体_GB2312" pitchFamily="49" charset="-122"/>
                <a:ea typeface="楷体_GB2312" pitchFamily="49" charset="-122"/>
              </a:rPr>
              <a:t>数据流分析 </a:t>
            </a:r>
            <a:endParaRPr lang="zh-CN" altLang="en-US">
              <a:solidFill>
                <a:srgbClr val="800080"/>
              </a:solidFill>
              <a:latin typeface="楷体_GB2312" pitchFamily="49" charset="-122"/>
              <a:ea typeface="楷体_GB2312" pitchFamily="49" charset="-122"/>
            </a:endParaRPr>
          </a:p>
        </p:txBody>
      </p:sp>
      <p:sp>
        <p:nvSpPr>
          <p:cNvPr id="16396" name="Rectangle 13"/>
          <p:cNvSpPr>
            <a:spLocks noChangeArrowheads="1"/>
          </p:cNvSpPr>
          <p:nvPr/>
        </p:nvSpPr>
        <p:spPr bwMode="auto">
          <a:xfrm>
            <a:off x="1524000" y="188913"/>
            <a:ext cx="3840163" cy="641350"/>
          </a:xfrm>
          <a:prstGeom prst="rect">
            <a:avLst/>
          </a:prstGeom>
          <a:noFill/>
          <a:ln w="9525" algn="ctr">
            <a:noFill/>
            <a:miter lim="800000"/>
          </a:ln>
          <a:effectLst/>
        </p:spPr>
        <p:txBody>
          <a:bodyPr>
            <a:spAutoFit/>
          </a:bodyPr>
          <a:lstStyle/>
          <a:p>
            <a:pPr>
              <a:lnSpc>
                <a:spcPct val="90000"/>
              </a:lnSpc>
              <a:spcBef>
                <a:spcPct val="0"/>
              </a:spcBef>
            </a:pPr>
            <a:r>
              <a:rPr lang="zh-CN" altLang="en-US" sz="4000">
                <a:solidFill>
                  <a:srgbClr val="800080"/>
                </a:solidFill>
                <a:ea typeface="华文行楷" pitchFamily="2" charset="-122"/>
              </a:rPr>
              <a:t>数据流分析基础</a:t>
            </a:r>
            <a:endParaRPr lang="zh-CN" altLang="en-US" sz="4000">
              <a:solidFill>
                <a:srgbClr val="800080"/>
              </a:solidFill>
              <a:ea typeface="华文行楷" pitchFamily="2" charset="-122"/>
            </a:endParaRPr>
          </a:p>
        </p:txBody>
      </p:sp>
    </p:spTree>
  </p:cSld>
  <p:clrMapOvr>
    <a:masterClrMapping/>
  </p:clrMapOvr>
  <p:transition spd="med">
    <p:wipe dir="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AutoShape 2">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7411" name="AutoShape 3">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7412" name="AutoShape 4">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7413" name="AutoShape 5">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7414" name="Text Box 6">
            <a:hlinkClick r:id="rId1" action="ppaction://hlinksldjump"/>
          </p:cNvPr>
          <p:cNvSpPr txBox="1">
            <a:spLocks noChangeArrowheads="1"/>
          </p:cNvSpPr>
          <p:nvPr/>
        </p:nvSpPr>
        <p:spPr bwMode="auto">
          <a:xfrm>
            <a:off x="461963" y="1219200"/>
            <a:ext cx="8224837" cy="579438"/>
          </a:xfrm>
          <a:prstGeom prst="rect">
            <a:avLst/>
          </a:prstGeom>
          <a:noFill/>
          <a:ln w="9525">
            <a:noFill/>
            <a:miter lim="800000"/>
          </a:ln>
          <a:effectLst/>
        </p:spPr>
        <p:txBody>
          <a:bodyPr>
            <a:spAutoFit/>
          </a:bodyPr>
          <a:lstStyle/>
          <a:p>
            <a:pPr>
              <a:lnSpc>
                <a:spcPct val="100000"/>
              </a:lnSpc>
              <a:spcBef>
                <a:spcPct val="0"/>
              </a:spcBef>
              <a:buClr>
                <a:srgbClr val="800080"/>
              </a:buClr>
              <a:buFont typeface="Wingdings" charset="2"/>
              <a:buChar char="²"/>
            </a:pPr>
            <a:r>
              <a:rPr lang="en-US" altLang="zh-CN" sz="3200">
                <a:solidFill>
                  <a:srgbClr val="800080"/>
                </a:solidFill>
                <a:latin typeface="楷体_GB2312" pitchFamily="49" charset="-122"/>
                <a:ea typeface="楷体_GB2312" pitchFamily="49" charset="-122"/>
              </a:rPr>
              <a:t> </a:t>
            </a:r>
            <a:r>
              <a:rPr lang="zh-CN" altLang="en-US" sz="3200">
                <a:solidFill>
                  <a:srgbClr val="800080"/>
                </a:solidFill>
                <a:latin typeface="楷体_GB2312" pitchFamily="49" charset="-122"/>
                <a:ea typeface="楷体_GB2312" pitchFamily="49" charset="-122"/>
              </a:rPr>
              <a:t>到达</a:t>
            </a:r>
            <a:r>
              <a:rPr lang="en-US" altLang="zh-CN" sz="3200">
                <a:solidFill>
                  <a:srgbClr val="800080"/>
                </a:solidFill>
                <a:latin typeface="楷体_GB2312" pitchFamily="49" charset="-122"/>
                <a:ea typeface="楷体_GB2312" pitchFamily="49" charset="-122"/>
              </a:rPr>
              <a:t>-</a:t>
            </a:r>
            <a:r>
              <a:rPr lang="zh-CN" altLang="en-US" sz="3200">
                <a:solidFill>
                  <a:srgbClr val="800080"/>
                </a:solidFill>
                <a:latin typeface="楷体_GB2312" pitchFamily="49" charset="-122"/>
                <a:ea typeface="楷体_GB2312" pitchFamily="49" charset="-122"/>
              </a:rPr>
              <a:t>定值</a:t>
            </a:r>
            <a:r>
              <a:rPr lang="zh-CN" altLang="en-US" sz="3200">
                <a:solidFill>
                  <a:srgbClr val="800080"/>
                </a:solidFill>
                <a:latin typeface="Times New Roman" pitchFamily="18" charset="0"/>
                <a:ea typeface="楷体_GB2312" pitchFamily="49" charset="-122"/>
              </a:rPr>
              <a:t>数据流分析</a:t>
            </a:r>
            <a:endParaRPr lang="zh-CN" altLang="en-US" sz="3200">
              <a:solidFill>
                <a:srgbClr val="800080"/>
              </a:solidFill>
              <a:latin typeface="Times New Roman" pitchFamily="18" charset="0"/>
              <a:ea typeface="楷体_GB2312" pitchFamily="49" charset="-122"/>
            </a:endParaRPr>
          </a:p>
        </p:txBody>
      </p:sp>
      <p:sp>
        <p:nvSpPr>
          <p:cNvPr id="17415" name="AutoShape 7">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7416" name="AutoShape 8">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7417" name="AutoShape 9">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7418" name="AutoShape 10">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658443" name="Rectangle 11"/>
          <p:cNvSpPr>
            <a:spLocks noChangeArrowheads="1"/>
          </p:cNvSpPr>
          <p:nvPr/>
        </p:nvSpPr>
        <p:spPr bwMode="auto">
          <a:xfrm>
            <a:off x="685800" y="1905000"/>
            <a:ext cx="8458200" cy="4431983"/>
          </a:xfrm>
          <a:prstGeom prst="rect">
            <a:avLst/>
          </a:prstGeom>
          <a:noFill/>
          <a:ln w="9525">
            <a:noFill/>
            <a:miter lim="800000"/>
          </a:ln>
          <a:effectLst/>
        </p:spPr>
        <p:txBody>
          <a:bodyPr>
            <a:spAutoFit/>
          </a:bodyPr>
          <a:lstStyle/>
          <a:p>
            <a:pPr>
              <a:lnSpc>
                <a:spcPct val="100000"/>
              </a:lnSpc>
              <a:spcBef>
                <a:spcPct val="0"/>
              </a:spcBef>
              <a:buFont typeface="Symbol" pitchFamily="18" charset="2"/>
              <a:buChar char="-"/>
            </a:pPr>
            <a:r>
              <a:rPr lang="en-US" altLang="zh-CN" dirty="0">
                <a:solidFill>
                  <a:srgbClr val="800080"/>
                </a:solidFill>
                <a:latin typeface="楷体_GB2312" pitchFamily="49" charset="-122"/>
                <a:ea typeface="楷体_GB2312" pitchFamily="49" charset="-122"/>
              </a:rPr>
              <a:t> </a:t>
            </a:r>
            <a:r>
              <a:rPr lang="zh-CN" altLang="en-US" dirty="0">
                <a:solidFill>
                  <a:srgbClr val="FF0000"/>
                </a:solidFill>
                <a:ea typeface="楷体_GB2312" pitchFamily="49" charset="-122"/>
              </a:rPr>
              <a:t>变量 </a:t>
            </a:r>
            <a:r>
              <a:rPr lang="en-US" altLang="zh-CN" b="0" i="1" dirty="0">
                <a:solidFill>
                  <a:srgbClr val="FF0000"/>
                </a:solidFill>
                <a:ea typeface="楷体_GB2312" pitchFamily="49" charset="-122"/>
              </a:rPr>
              <a:t>A</a:t>
            </a:r>
            <a:r>
              <a:rPr lang="en-US" altLang="zh-CN" dirty="0">
                <a:solidFill>
                  <a:srgbClr val="FF0000"/>
                </a:solidFill>
                <a:ea typeface="楷体_GB2312" pitchFamily="49" charset="-122"/>
              </a:rPr>
              <a:t> </a:t>
            </a:r>
            <a:r>
              <a:rPr lang="zh-CN" altLang="en-US" dirty="0">
                <a:solidFill>
                  <a:srgbClr val="FF0000"/>
                </a:solidFill>
                <a:ea typeface="楷体_GB2312" pitchFamily="49" charset="-122"/>
              </a:rPr>
              <a:t>的定值</a:t>
            </a:r>
            <a:r>
              <a:rPr lang="zh-CN" altLang="en-US" sz="2400" dirty="0">
                <a:ea typeface="楷体_GB2312" pitchFamily="49" charset="-122"/>
              </a:rPr>
              <a:t>（</a:t>
            </a:r>
            <a:r>
              <a:rPr lang="en-US" altLang="zh-CN" sz="2400" b="0" i="1" dirty="0">
                <a:ea typeface="楷体_GB2312" pitchFamily="49" charset="-122"/>
              </a:rPr>
              <a:t>definition</a:t>
            </a:r>
            <a:r>
              <a:rPr lang="zh-CN" altLang="en-US" sz="2400" dirty="0">
                <a:ea typeface="楷体_GB2312" pitchFamily="49" charset="-122"/>
              </a:rPr>
              <a:t>）</a:t>
            </a:r>
            <a:r>
              <a:rPr lang="zh-CN" altLang="en-US" dirty="0">
                <a:ea typeface="楷体_GB2312" pitchFamily="49" charset="-122"/>
              </a:rPr>
              <a:t>是一个</a:t>
            </a:r>
            <a:r>
              <a:rPr lang="zh-CN" altLang="en-US" sz="2400" dirty="0">
                <a:ea typeface="楷体_GB2312" pitchFamily="49" charset="-122"/>
              </a:rPr>
              <a:t>（</a:t>
            </a:r>
            <a:r>
              <a:rPr lang="en-US" altLang="zh-CN" sz="2400" b="0" i="1" dirty="0">
                <a:ea typeface="楷体_GB2312" pitchFamily="49" charset="-122"/>
              </a:rPr>
              <a:t>TAC</a:t>
            </a:r>
            <a:r>
              <a:rPr lang="zh-CN" altLang="en-US" sz="2400" dirty="0">
                <a:ea typeface="楷体_GB2312" pitchFamily="49" charset="-122"/>
              </a:rPr>
              <a:t>）</a:t>
            </a:r>
            <a:r>
              <a:rPr lang="zh-CN" altLang="en-US" dirty="0">
                <a:ea typeface="楷体_GB2312" pitchFamily="49" charset="-122"/>
              </a:rPr>
              <a:t>语句，</a:t>
            </a:r>
            <a:endParaRPr lang="zh-CN" altLang="en-US" dirty="0">
              <a:ea typeface="楷体_GB2312" pitchFamily="49" charset="-122"/>
            </a:endParaRPr>
          </a:p>
          <a:p>
            <a:pPr>
              <a:lnSpc>
                <a:spcPct val="100000"/>
              </a:lnSpc>
              <a:spcBef>
                <a:spcPct val="0"/>
              </a:spcBef>
              <a:buFont typeface="Symbol" pitchFamily="18" charset="2"/>
              <a:buNone/>
            </a:pPr>
            <a:r>
              <a:rPr lang="zh-CN" altLang="en-US" dirty="0">
                <a:ea typeface="楷体_GB2312" pitchFamily="49" charset="-122"/>
              </a:rPr>
              <a:t>    它</a:t>
            </a:r>
            <a:r>
              <a:rPr lang="zh-CN" altLang="en-US" dirty="0">
                <a:solidFill>
                  <a:srgbClr val="FF0000"/>
                </a:solidFill>
                <a:ea typeface="楷体_GB2312" pitchFamily="49" charset="-122"/>
              </a:rPr>
              <a:t>赋值或可能赋值给 </a:t>
            </a:r>
            <a:r>
              <a:rPr lang="en-US" altLang="zh-CN" b="0" i="1" dirty="0">
                <a:solidFill>
                  <a:srgbClr val="FF0000"/>
                </a:solidFill>
                <a:ea typeface="楷体_GB2312" pitchFamily="49" charset="-122"/>
              </a:rPr>
              <a:t>A</a:t>
            </a:r>
            <a:endParaRPr lang="en-US" altLang="zh-CN" dirty="0">
              <a:solidFill>
                <a:srgbClr val="FF0000"/>
              </a:solidFill>
              <a:ea typeface="楷体_GB2312" pitchFamily="49" charset="-122"/>
            </a:endParaRPr>
          </a:p>
          <a:p>
            <a:pPr>
              <a:lnSpc>
                <a:spcPct val="100000"/>
              </a:lnSpc>
              <a:spcBef>
                <a:spcPct val="0"/>
              </a:spcBef>
              <a:buFont typeface="Symbol" pitchFamily="18" charset="2"/>
              <a:buNone/>
            </a:pPr>
            <a:endParaRPr lang="en-US" altLang="zh-CN" sz="1000" dirty="0">
              <a:ea typeface="楷体_GB2312" pitchFamily="49" charset="-122"/>
            </a:endParaRPr>
          </a:p>
          <a:p>
            <a:pPr>
              <a:lnSpc>
                <a:spcPct val="100000"/>
              </a:lnSpc>
              <a:spcBef>
                <a:spcPct val="0"/>
              </a:spcBef>
              <a:buFont typeface="Symbol" pitchFamily="18" charset="2"/>
              <a:buNone/>
            </a:pPr>
            <a:r>
              <a:rPr lang="en-US" altLang="zh-CN" dirty="0">
                <a:ea typeface="楷体_GB2312" pitchFamily="49" charset="-122"/>
              </a:rPr>
              <a:t>    </a:t>
            </a:r>
            <a:r>
              <a:rPr lang="zh-CN" altLang="en-US" dirty="0">
                <a:ea typeface="楷体_GB2312" pitchFamily="49" charset="-122"/>
              </a:rPr>
              <a:t>最普通的定值是对 </a:t>
            </a:r>
            <a:r>
              <a:rPr lang="en-US" altLang="zh-CN" b="0" i="1" dirty="0">
                <a:ea typeface="楷体_GB2312" pitchFamily="49" charset="-122"/>
              </a:rPr>
              <a:t>A </a:t>
            </a:r>
            <a:r>
              <a:rPr lang="zh-CN" altLang="en-US" dirty="0">
                <a:ea typeface="楷体_GB2312" pitchFamily="49" charset="-122"/>
              </a:rPr>
              <a:t>的</a:t>
            </a:r>
            <a:r>
              <a:rPr lang="zh-CN" altLang="en-US" dirty="0">
                <a:solidFill>
                  <a:srgbClr val="FF0000"/>
                </a:solidFill>
                <a:ea typeface="楷体_GB2312" pitchFamily="49" charset="-122"/>
              </a:rPr>
              <a:t>赋值</a:t>
            </a:r>
            <a:r>
              <a:rPr lang="zh-CN" altLang="en-US" dirty="0" smtClean="0">
                <a:solidFill>
                  <a:srgbClr val="FF0000"/>
                </a:solidFill>
                <a:ea typeface="楷体_GB2312" pitchFamily="49" charset="-122"/>
              </a:rPr>
              <a:t>或</a:t>
            </a:r>
            <a:r>
              <a:rPr lang="en-US" altLang="zh-CN" dirty="0" smtClean="0">
                <a:solidFill>
                  <a:srgbClr val="FF0000"/>
                </a:solidFill>
                <a:ea typeface="楷体_GB2312" pitchFamily="49" charset="-122"/>
              </a:rPr>
              <a:t>(</a:t>
            </a:r>
            <a:r>
              <a:rPr lang="zh-CN" altLang="en-US" dirty="0" smtClean="0">
                <a:solidFill>
                  <a:srgbClr val="FF0000"/>
                </a:solidFill>
                <a:ea typeface="楷体_GB2312" pitchFamily="49" charset="-122"/>
              </a:rPr>
              <a:t>从外设等</a:t>
            </a:r>
            <a:r>
              <a:rPr lang="en-US" altLang="zh-CN" dirty="0" smtClean="0">
                <a:solidFill>
                  <a:srgbClr val="FF0000"/>
                </a:solidFill>
                <a:ea typeface="楷体_GB2312" pitchFamily="49" charset="-122"/>
              </a:rPr>
              <a:t>)</a:t>
            </a:r>
            <a:r>
              <a:rPr lang="zh-CN" altLang="en-US" dirty="0" smtClean="0">
                <a:solidFill>
                  <a:srgbClr val="FF0000"/>
                </a:solidFill>
                <a:ea typeface="楷体_GB2312" pitchFamily="49" charset="-122"/>
              </a:rPr>
              <a:t>读</a:t>
            </a:r>
            <a:r>
              <a:rPr lang="zh-CN" altLang="en-US" dirty="0">
                <a:solidFill>
                  <a:srgbClr val="FF0000"/>
                </a:solidFill>
                <a:ea typeface="楷体_GB2312" pitchFamily="49" charset="-122"/>
              </a:rPr>
              <a:t>值到 </a:t>
            </a:r>
            <a:r>
              <a:rPr lang="en-US" altLang="zh-CN" b="0" i="1" dirty="0">
                <a:solidFill>
                  <a:srgbClr val="FF0000"/>
                </a:solidFill>
                <a:ea typeface="楷体_GB2312" pitchFamily="49" charset="-122"/>
              </a:rPr>
              <a:t>A </a:t>
            </a:r>
            <a:endParaRPr lang="en-US" altLang="zh-CN" b="0" i="1" dirty="0" smtClean="0">
              <a:solidFill>
                <a:srgbClr val="FF0000"/>
              </a:solidFill>
              <a:ea typeface="楷体_GB2312" pitchFamily="49" charset="-122"/>
            </a:endParaRPr>
          </a:p>
          <a:p>
            <a:pPr>
              <a:lnSpc>
                <a:spcPct val="100000"/>
              </a:lnSpc>
              <a:spcBef>
                <a:spcPct val="0"/>
              </a:spcBef>
              <a:buFont typeface="Symbol" pitchFamily="18" charset="2"/>
              <a:buNone/>
            </a:pPr>
            <a:r>
              <a:rPr lang="en-US" altLang="zh-CN" b="0" i="1" dirty="0">
                <a:solidFill>
                  <a:srgbClr val="FF0000"/>
                </a:solidFill>
                <a:ea typeface="楷体_GB2312" pitchFamily="49" charset="-122"/>
              </a:rPr>
              <a:t> </a:t>
            </a:r>
            <a:r>
              <a:rPr lang="en-US" altLang="zh-CN" b="0" i="1" dirty="0" smtClean="0">
                <a:solidFill>
                  <a:srgbClr val="FF0000"/>
                </a:solidFill>
                <a:ea typeface="楷体_GB2312" pitchFamily="49" charset="-122"/>
              </a:rPr>
              <a:t>   </a:t>
            </a:r>
            <a:r>
              <a:rPr lang="zh-CN" altLang="en-US" dirty="0" smtClean="0">
                <a:ea typeface="楷体_GB2312" pitchFamily="49" charset="-122"/>
              </a:rPr>
              <a:t>的语句，该</a:t>
            </a:r>
            <a:r>
              <a:rPr lang="zh-CN" altLang="en-US" dirty="0">
                <a:ea typeface="楷体_GB2312" pitchFamily="49" charset="-122"/>
              </a:rPr>
              <a:t>语句的位置 </a:t>
            </a:r>
            <a:r>
              <a:rPr lang="zh-CN" altLang="en-US" dirty="0" smtClean="0">
                <a:ea typeface="楷体_GB2312" pitchFamily="49" charset="-122"/>
              </a:rPr>
              <a:t>称作</a:t>
            </a:r>
            <a:r>
              <a:rPr lang="en-US" altLang="zh-CN" b="0" i="1" dirty="0" smtClean="0">
                <a:ea typeface="楷体_GB2312" pitchFamily="49" charset="-122"/>
              </a:rPr>
              <a:t>A </a:t>
            </a:r>
            <a:r>
              <a:rPr lang="zh-CN" altLang="en-US" dirty="0">
                <a:ea typeface="楷体_GB2312" pitchFamily="49" charset="-122"/>
              </a:rPr>
              <a:t>的</a:t>
            </a:r>
            <a:r>
              <a:rPr lang="zh-CN" altLang="en-US" dirty="0">
                <a:solidFill>
                  <a:srgbClr val="FF0000"/>
                </a:solidFill>
                <a:ea typeface="楷体_GB2312" pitchFamily="49" charset="-122"/>
              </a:rPr>
              <a:t>定值点</a:t>
            </a:r>
            <a:endParaRPr kumimoji="0" lang="zh-CN" altLang="en-US" dirty="0">
              <a:solidFill>
                <a:srgbClr val="FF0000"/>
              </a:solidFill>
              <a:ea typeface="楷体_GB2312" pitchFamily="49" charset="-122"/>
            </a:endParaRPr>
          </a:p>
          <a:p>
            <a:pPr>
              <a:lnSpc>
                <a:spcPct val="100000"/>
              </a:lnSpc>
              <a:spcBef>
                <a:spcPct val="0"/>
              </a:spcBef>
              <a:buFont typeface="Symbol" pitchFamily="18" charset="2"/>
              <a:buNone/>
            </a:pPr>
            <a:endParaRPr kumimoji="0" lang="zh-CN" altLang="en-US" sz="1000" dirty="0">
              <a:ea typeface="楷体_GB2312" pitchFamily="49" charset="-122"/>
            </a:endParaRPr>
          </a:p>
          <a:p>
            <a:pPr>
              <a:lnSpc>
                <a:spcPct val="100000"/>
              </a:lnSpc>
              <a:spcBef>
                <a:spcPct val="0"/>
              </a:spcBef>
              <a:buFont typeface="Symbol" pitchFamily="18" charset="2"/>
              <a:buChar char="-"/>
            </a:pPr>
            <a:r>
              <a:rPr lang="zh-CN" altLang="en-US" dirty="0">
                <a:solidFill>
                  <a:srgbClr val="800080"/>
                </a:solidFill>
                <a:latin typeface="楷体_GB2312" pitchFamily="49" charset="-122"/>
                <a:ea typeface="楷体_GB2312" pitchFamily="49" charset="-122"/>
              </a:rPr>
              <a:t> </a:t>
            </a:r>
            <a:r>
              <a:rPr lang="zh-CN" altLang="en-US" dirty="0">
                <a:ea typeface="楷体_GB2312" pitchFamily="49" charset="-122"/>
              </a:rPr>
              <a:t>变量 </a:t>
            </a:r>
            <a:r>
              <a:rPr lang="en-US" altLang="zh-CN" b="0" i="1" dirty="0">
                <a:ea typeface="楷体_GB2312" pitchFamily="49" charset="-122"/>
              </a:rPr>
              <a:t>A </a:t>
            </a:r>
            <a:r>
              <a:rPr lang="zh-CN" altLang="en-US" dirty="0">
                <a:ea typeface="楷体_GB2312" pitchFamily="49" charset="-122"/>
              </a:rPr>
              <a:t>的</a:t>
            </a:r>
            <a:r>
              <a:rPr lang="zh-CN" altLang="en-US" dirty="0">
                <a:solidFill>
                  <a:srgbClr val="FF0000"/>
                </a:solidFill>
                <a:ea typeface="楷体_GB2312" pitchFamily="49" charset="-122"/>
              </a:rPr>
              <a:t>定值点 </a:t>
            </a:r>
            <a:r>
              <a:rPr lang="en-US" altLang="zh-CN" b="0" i="1" dirty="0">
                <a:solidFill>
                  <a:srgbClr val="FF0000"/>
                </a:solidFill>
                <a:ea typeface="楷体_GB2312" pitchFamily="49" charset="-122"/>
              </a:rPr>
              <a:t>d </a:t>
            </a:r>
            <a:r>
              <a:rPr lang="zh-CN" altLang="en-US" dirty="0">
                <a:solidFill>
                  <a:srgbClr val="FF0000"/>
                </a:solidFill>
                <a:ea typeface="楷体_GB2312" pitchFamily="49" charset="-122"/>
              </a:rPr>
              <a:t>到达某点</a:t>
            </a:r>
            <a:r>
              <a:rPr lang="zh-CN" altLang="en-US" b="0" i="1" dirty="0">
                <a:solidFill>
                  <a:srgbClr val="FF0000"/>
                </a:solidFill>
                <a:ea typeface="楷体_GB2312" pitchFamily="49" charset="-122"/>
              </a:rPr>
              <a:t> </a:t>
            </a:r>
            <a:r>
              <a:rPr lang="en-US" altLang="zh-CN" b="0" i="1" dirty="0">
                <a:solidFill>
                  <a:srgbClr val="FF0000"/>
                </a:solidFill>
                <a:ea typeface="楷体_GB2312" pitchFamily="49" charset="-122"/>
              </a:rPr>
              <a:t>p</a:t>
            </a:r>
            <a:r>
              <a:rPr lang="zh-CN" altLang="en-US" dirty="0">
                <a:ea typeface="楷体_GB2312" pitchFamily="49" charset="-122"/>
              </a:rPr>
              <a:t>，是指如果有路径</a:t>
            </a:r>
            <a:endParaRPr lang="zh-CN" altLang="en-US" dirty="0">
              <a:ea typeface="楷体_GB2312" pitchFamily="49" charset="-122"/>
            </a:endParaRPr>
          </a:p>
          <a:p>
            <a:pPr>
              <a:lnSpc>
                <a:spcPct val="100000"/>
              </a:lnSpc>
              <a:spcBef>
                <a:spcPct val="0"/>
              </a:spcBef>
              <a:buFont typeface="Symbol" pitchFamily="18" charset="2"/>
              <a:buNone/>
            </a:pPr>
            <a:r>
              <a:rPr lang="zh-CN" altLang="en-US" dirty="0">
                <a:ea typeface="楷体_GB2312" pitchFamily="49" charset="-122"/>
              </a:rPr>
              <a:t>    从紧跟 </a:t>
            </a:r>
            <a:r>
              <a:rPr lang="en-US" altLang="zh-CN" b="0" i="1" dirty="0">
                <a:ea typeface="楷体_GB2312" pitchFamily="49" charset="-122"/>
              </a:rPr>
              <a:t>d </a:t>
            </a:r>
            <a:r>
              <a:rPr lang="zh-CN" altLang="en-US" dirty="0">
                <a:ea typeface="楷体_GB2312" pitchFamily="49" charset="-122"/>
              </a:rPr>
              <a:t>的点到达 </a:t>
            </a:r>
            <a:r>
              <a:rPr lang="en-US" altLang="zh-CN" b="0" i="1" dirty="0">
                <a:ea typeface="楷体_GB2312" pitchFamily="49" charset="-122"/>
              </a:rPr>
              <a:t>p</a:t>
            </a:r>
            <a:r>
              <a:rPr lang="zh-CN" altLang="en-US" dirty="0">
                <a:ea typeface="楷体_GB2312" pitchFamily="49" charset="-122"/>
              </a:rPr>
              <a:t>，并且在这条路径上 </a:t>
            </a:r>
            <a:r>
              <a:rPr lang="en-US" altLang="zh-CN" b="0" i="1" dirty="0">
                <a:solidFill>
                  <a:srgbClr val="FF0000"/>
                </a:solidFill>
                <a:ea typeface="楷体_GB2312" pitchFamily="49" charset="-122"/>
              </a:rPr>
              <a:t>d </a:t>
            </a:r>
            <a:r>
              <a:rPr lang="zh-CN" altLang="en-US" dirty="0">
                <a:solidFill>
                  <a:srgbClr val="FF0000"/>
                </a:solidFill>
                <a:latin typeface="Times New Roman" pitchFamily="18" charset="0"/>
                <a:ea typeface="楷体_GB2312" pitchFamily="49" charset="-122"/>
              </a:rPr>
              <a:t>未被</a:t>
            </a:r>
            <a:endParaRPr lang="zh-CN" altLang="en-US" dirty="0">
              <a:solidFill>
                <a:srgbClr val="FF0000"/>
              </a:solidFill>
              <a:latin typeface="Times New Roman" pitchFamily="18" charset="0"/>
              <a:ea typeface="楷体_GB2312" pitchFamily="49" charset="-122"/>
            </a:endParaRPr>
          </a:p>
          <a:p>
            <a:pPr>
              <a:lnSpc>
                <a:spcPct val="100000"/>
              </a:lnSpc>
              <a:spcBef>
                <a:spcPct val="0"/>
              </a:spcBef>
              <a:buFont typeface="Symbol" pitchFamily="18" charset="2"/>
              <a:buNone/>
            </a:pPr>
            <a:r>
              <a:rPr lang="zh-CN" altLang="en-US" dirty="0">
                <a:solidFill>
                  <a:srgbClr val="FF0000"/>
                </a:solidFill>
                <a:latin typeface="Times New Roman" pitchFamily="18" charset="0"/>
                <a:ea typeface="楷体_GB2312" pitchFamily="49" charset="-122"/>
              </a:rPr>
              <a:t>     “杀死”</a:t>
            </a:r>
            <a:r>
              <a:rPr lang="zh-CN" altLang="en-US" dirty="0">
                <a:ea typeface="楷体_GB2312" pitchFamily="49" charset="-122"/>
              </a:rPr>
              <a:t>（指该变量</a:t>
            </a:r>
            <a:r>
              <a:rPr lang="zh-CN" altLang="en-US" dirty="0">
                <a:solidFill>
                  <a:srgbClr val="FF0000"/>
                </a:solidFill>
                <a:ea typeface="楷体_GB2312" pitchFamily="49" charset="-122"/>
              </a:rPr>
              <a:t>重新被定值</a:t>
            </a:r>
            <a:r>
              <a:rPr lang="zh-CN" altLang="en-US" dirty="0">
                <a:ea typeface="楷体_GB2312" pitchFamily="49" charset="-122"/>
              </a:rPr>
              <a:t>）</a:t>
            </a:r>
            <a:r>
              <a:rPr lang="en-US" altLang="zh-CN" dirty="0">
                <a:ea typeface="楷体_GB2312" pitchFamily="49" charset="-122"/>
              </a:rPr>
              <a:t>.</a:t>
            </a:r>
            <a:endParaRPr lang="en-US" altLang="zh-CN" dirty="0">
              <a:ea typeface="楷体_GB2312" pitchFamily="49" charset="-122"/>
            </a:endParaRPr>
          </a:p>
          <a:p>
            <a:pPr>
              <a:lnSpc>
                <a:spcPct val="100000"/>
              </a:lnSpc>
              <a:spcBef>
                <a:spcPct val="0"/>
              </a:spcBef>
              <a:buFont typeface="Symbol" pitchFamily="18" charset="2"/>
              <a:buNone/>
            </a:pPr>
            <a:endParaRPr lang="en-US" altLang="zh-CN" sz="1000" dirty="0">
              <a:ea typeface="楷体_GB2312" pitchFamily="49" charset="-122"/>
            </a:endParaRPr>
          </a:p>
          <a:p>
            <a:pPr>
              <a:lnSpc>
                <a:spcPct val="100000"/>
              </a:lnSpc>
              <a:spcBef>
                <a:spcPct val="0"/>
              </a:spcBef>
              <a:buFont typeface="Symbol" pitchFamily="18" charset="2"/>
              <a:buNone/>
            </a:pPr>
            <a:r>
              <a:rPr lang="en-US" altLang="zh-CN" dirty="0">
                <a:ea typeface="楷体_GB2312" pitchFamily="49" charset="-122"/>
              </a:rPr>
              <a:t>    </a:t>
            </a:r>
            <a:r>
              <a:rPr lang="zh-CN" altLang="en-US" dirty="0">
                <a:ea typeface="楷体_GB2312" pitchFamily="49" charset="-122"/>
              </a:rPr>
              <a:t>直观地说，是指流图中从 </a:t>
            </a:r>
            <a:r>
              <a:rPr lang="en-US" altLang="zh-CN" b="0" i="1" dirty="0">
                <a:solidFill>
                  <a:srgbClr val="FF0000"/>
                </a:solidFill>
                <a:ea typeface="楷体_GB2312" pitchFamily="49" charset="-122"/>
              </a:rPr>
              <a:t>d </a:t>
            </a:r>
            <a:r>
              <a:rPr lang="zh-CN" altLang="en-US" dirty="0">
                <a:solidFill>
                  <a:srgbClr val="FF0000"/>
                </a:solidFill>
                <a:ea typeface="楷体_GB2312" pitchFamily="49" charset="-122"/>
              </a:rPr>
              <a:t>有一条路径到达 </a:t>
            </a:r>
            <a:r>
              <a:rPr lang="en-US" altLang="zh-CN" b="0" i="1" dirty="0">
                <a:solidFill>
                  <a:srgbClr val="FF0000"/>
                </a:solidFill>
                <a:ea typeface="楷体_GB2312" pitchFamily="49" charset="-122"/>
              </a:rPr>
              <a:t>p </a:t>
            </a:r>
            <a:r>
              <a:rPr lang="zh-CN" altLang="en-US" dirty="0">
                <a:ea typeface="楷体_GB2312" pitchFamily="49" charset="-122"/>
              </a:rPr>
              <a:t>且</a:t>
            </a:r>
            <a:endParaRPr lang="zh-CN" altLang="en-US" dirty="0">
              <a:ea typeface="楷体_GB2312" pitchFamily="49" charset="-122"/>
            </a:endParaRPr>
          </a:p>
          <a:p>
            <a:pPr>
              <a:lnSpc>
                <a:spcPct val="100000"/>
              </a:lnSpc>
              <a:spcBef>
                <a:spcPct val="0"/>
              </a:spcBef>
              <a:buFont typeface="Symbol" pitchFamily="18" charset="2"/>
              <a:buNone/>
            </a:pPr>
            <a:r>
              <a:rPr lang="zh-CN" altLang="en-US" dirty="0">
                <a:ea typeface="楷体_GB2312" pitchFamily="49" charset="-122"/>
              </a:rPr>
              <a:t>    该通路上</a:t>
            </a:r>
            <a:r>
              <a:rPr lang="zh-CN" altLang="en-US" dirty="0">
                <a:solidFill>
                  <a:srgbClr val="FF0000"/>
                </a:solidFill>
                <a:ea typeface="楷体_GB2312" pitchFamily="49" charset="-122"/>
              </a:rPr>
              <a:t>没有 </a:t>
            </a:r>
            <a:r>
              <a:rPr lang="en-US" altLang="zh-CN" b="0" i="1" dirty="0">
                <a:solidFill>
                  <a:srgbClr val="FF0000"/>
                </a:solidFill>
                <a:ea typeface="楷体_GB2312" pitchFamily="49" charset="-122"/>
              </a:rPr>
              <a:t>A </a:t>
            </a:r>
            <a:r>
              <a:rPr lang="zh-CN" altLang="en-US" dirty="0">
                <a:solidFill>
                  <a:srgbClr val="FF0000"/>
                </a:solidFill>
                <a:ea typeface="楷体_GB2312" pitchFamily="49" charset="-122"/>
              </a:rPr>
              <a:t>的其它定值</a:t>
            </a:r>
            <a:endParaRPr lang="zh-CN" altLang="en-US" dirty="0">
              <a:solidFill>
                <a:srgbClr val="FF0000"/>
              </a:solidFill>
              <a:ea typeface="楷体_GB2312" pitchFamily="49" charset="-122"/>
            </a:endParaRPr>
          </a:p>
        </p:txBody>
      </p:sp>
      <p:sp>
        <p:nvSpPr>
          <p:cNvPr id="17420" name="Rectangle 13"/>
          <p:cNvSpPr>
            <a:spLocks noChangeArrowheads="1"/>
          </p:cNvSpPr>
          <p:nvPr/>
        </p:nvSpPr>
        <p:spPr bwMode="auto">
          <a:xfrm>
            <a:off x="1524000" y="188913"/>
            <a:ext cx="3840163" cy="641350"/>
          </a:xfrm>
          <a:prstGeom prst="rect">
            <a:avLst/>
          </a:prstGeom>
          <a:noFill/>
          <a:ln w="9525" algn="ctr">
            <a:noFill/>
            <a:miter lim="800000"/>
          </a:ln>
          <a:effectLst/>
        </p:spPr>
        <p:txBody>
          <a:bodyPr>
            <a:spAutoFit/>
          </a:bodyPr>
          <a:lstStyle/>
          <a:p>
            <a:pPr>
              <a:lnSpc>
                <a:spcPct val="90000"/>
              </a:lnSpc>
              <a:spcBef>
                <a:spcPct val="0"/>
              </a:spcBef>
            </a:pPr>
            <a:r>
              <a:rPr lang="zh-CN" altLang="en-US" sz="4000">
                <a:solidFill>
                  <a:srgbClr val="800080"/>
                </a:solidFill>
                <a:ea typeface="华文行楷" pitchFamily="2" charset="-122"/>
              </a:rPr>
              <a:t>数据流分析基础</a:t>
            </a:r>
            <a:endParaRPr lang="zh-CN" altLang="en-US" sz="4000">
              <a:solidFill>
                <a:srgbClr val="800080"/>
              </a:solidFill>
              <a:ea typeface="华文行楷" pitchFamily="2" charset="-122"/>
            </a:endParaRP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658443">
                                            <p:txEl>
                                              <p:pRg st="0" end="0"/>
                                            </p:txEl>
                                          </p:spTgt>
                                        </p:tgtEl>
                                        <p:attrNameLst>
                                          <p:attrName>style.visibility</p:attrName>
                                        </p:attrNameLst>
                                      </p:cBhvr>
                                      <p:to>
                                        <p:strVal val="visible"/>
                                      </p:to>
                                    </p:set>
                                    <p:animEffect transition="in" filter="slide(fromBottom)">
                                      <p:cBhvr>
                                        <p:cTn id="7" dur="500"/>
                                        <p:tgtEl>
                                          <p:spTgt spid="658443">
                                            <p:txEl>
                                              <p:pRg st="0" end="0"/>
                                            </p:txEl>
                                          </p:spTgt>
                                        </p:tgtEl>
                                      </p:cBhvr>
                                    </p:animEffect>
                                  </p:childTnLst>
                                </p:cTn>
                              </p:par>
                              <p:par>
                                <p:cTn id="8" presetID="12" presetClass="entr" presetSubtype="4" fill="hold" nodeType="withEffect">
                                  <p:stCondLst>
                                    <p:cond delay="0"/>
                                  </p:stCondLst>
                                  <p:childTnLst>
                                    <p:set>
                                      <p:cBhvr>
                                        <p:cTn id="9" dur="1" fill="hold">
                                          <p:stCondLst>
                                            <p:cond delay="0"/>
                                          </p:stCondLst>
                                        </p:cTn>
                                        <p:tgtEl>
                                          <p:spTgt spid="658443">
                                            <p:txEl>
                                              <p:pRg st="1" end="1"/>
                                            </p:txEl>
                                          </p:spTgt>
                                        </p:tgtEl>
                                        <p:attrNameLst>
                                          <p:attrName>style.visibility</p:attrName>
                                        </p:attrNameLst>
                                      </p:cBhvr>
                                      <p:to>
                                        <p:strVal val="visible"/>
                                      </p:to>
                                    </p:set>
                                    <p:animEffect transition="in" filter="slide(fromBottom)">
                                      <p:cBhvr>
                                        <p:cTn id="10" dur="500"/>
                                        <p:tgtEl>
                                          <p:spTgt spid="65844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2" presetClass="entr" presetSubtype="4" fill="hold" nodeType="clickEffect">
                                  <p:stCondLst>
                                    <p:cond delay="0"/>
                                  </p:stCondLst>
                                  <p:childTnLst>
                                    <p:set>
                                      <p:cBhvr>
                                        <p:cTn id="14" dur="1" fill="hold">
                                          <p:stCondLst>
                                            <p:cond delay="0"/>
                                          </p:stCondLst>
                                        </p:cTn>
                                        <p:tgtEl>
                                          <p:spTgt spid="658443">
                                            <p:txEl>
                                              <p:pRg st="3" end="3"/>
                                            </p:txEl>
                                          </p:spTgt>
                                        </p:tgtEl>
                                        <p:attrNameLst>
                                          <p:attrName>style.visibility</p:attrName>
                                        </p:attrNameLst>
                                      </p:cBhvr>
                                      <p:to>
                                        <p:strVal val="visible"/>
                                      </p:to>
                                    </p:set>
                                    <p:animEffect transition="in" filter="slide(fromBottom)">
                                      <p:cBhvr>
                                        <p:cTn id="15" dur="500"/>
                                        <p:tgtEl>
                                          <p:spTgt spid="658443">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2" presetClass="entr" presetSubtype="4" fill="hold" nodeType="clickEffect">
                                  <p:stCondLst>
                                    <p:cond delay="0"/>
                                  </p:stCondLst>
                                  <p:childTnLst>
                                    <p:set>
                                      <p:cBhvr>
                                        <p:cTn id="19" dur="1" fill="hold">
                                          <p:stCondLst>
                                            <p:cond delay="0"/>
                                          </p:stCondLst>
                                        </p:cTn>
                                        <p:tgtEl>
                                          <p:spTgt spid="658443">
                                            <p:txEl>
                                              <p:pRg st="4" end="4"/>
                                            </p:txEl>
                                          </p:spTgt>
                                        </p:tgtEl>
                                        <p:attrNameLst>
                                          <p:attrName>style.visibility</p:attrName>
                                        </p:attrNameLst>
                                      </p:cBhvr>
                                      <p:to>
                                        <p:strVal val="visible"/>
                                      </p:to>
                                    </p:set>
                                    <p:animEffect transition="in" filter="slide(fromBottom)">
                                      <p:cBhvr>
                                        <p:cTn id="20" dur="500"/>
                                        <p:tgtEl>
                                          <p:spTgt spid="658443">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nodeType="clickEffect">
                                  <p:stCondLst>
                                    <p:cond delay="0"/>
                                  </p:stCondLst>
                                  <p:childTnLst>
                                    <p:set>
                                      <p:cBhvr>
                                        <p:cTn id="24" dur="1" fill="hold">
                                          <p:stCondLst>
                                            <p:cond delay="0"/>
                                          </p:stCondLst>
                                        </p:cTn>
                                        <p:tgtEl>
                                          <p:spTgt spid="658443">
                                            <p:txEl>
                                              <p:pRg st="6" end="6"/>
                                            </p:txEl>
                                          </p:spTgt>
                                        </p:tgtEl>
                                        <p:attrNameLst>
                                          <p:attrName>style.visibility</p:attrName>
                                        </p:attrNameLst>
                                      </p:cBhvr>
                                      <p:to>
                                        <p:strVal val="visible"/>
                                      </p:to>
                                    </p:set>
                                    <p:animEffect transition="in" filter="slide(fromBottom)">
                                      <p:cBhvr>
                                        <p:cTn id="25" dur="500"/>
                                        <p:tgtEl>
                                          <p:spTgt spid="658443">
                                            <p:txEl>
                                              <p:pRg st="6" end="6"/>
                                            </p:txEl>
                                          </p:spTgt>
                                        </p:tgtEl>
                                      </p:cBhvr>
                                    </p:animEffect>
                                  </p:childTnLst>
                                </p:cTn>
                              </p:par>
                              <p:par>
                                <p:cTn id="26" presetID="12" presetClass="entr" presetSubtype="4" fill="hold" nodeType="withEffect">
                                  <p:stCondLst>
                                    <p:cond delay="0"/>
                                  </p:stCondLst>
                                  <p:childTnLst>
                                    <p:set>
                                      <p:cBhvr>
                                        <p:cTn id="27" dur="1" fill="hold">
                                          <p:stCondLst>
                                            <p:cond delay="0"/>
                                          </p:stCondLst>
                                        </p:cTn>
                                        <p:tgtEl>
                                          <p:spTgt spid="658443">
                                            <p:txEl>
                                              <p:pRg st="7" end="7"/>
                                            </p:txEl>
                                          </p:spTgt>
                                        </p:tgtEl>
                                        <p:attrNameLst>
                                          <p:attrName>style.visibility</p:attrName>
                                        </p:attrNameLst>
                                      </p:cBhvr>
                                      <p:to>
                                        <p:strVal val="visible"/>
                                      </p:to>
                                    </p:set>
                                    <p:animEffect transition="in" filter="slide(fromBottom)">
                                      <p:cBhvr>
                                        <p:cTn id="28" dur="500"/>
                                        <p:tgtEl>
                                          <p:spTgt spid="658443">
                                            <p:txEl>
                                              <p:pRg st="7" end="7"/>
                                            </p:txEl>
                                          </p:spTgt>
                                        </p:tgtEl>
                                      </p:cBhvr>
                                    </p:animEffect>
                                  </p:childTnLst>
                                </p:cTn>
                              </p:par>
                              <p:par>
                                <p:cTn id="29" presetID="12" presetClass="entr" presetSubtype="4" fill="hold" nodeType="withEffect">
                                  <p:stCondLst>
                                    <p:cond delay="0"/>
                                  </p:stCondLst>
                                  <p:childTnLst>
                                    <p:set>
                                      <p:cBhvr>
                                        <p:cTn id="30" dur="1" fill="hold">
                                          <p:stCondLst>
                                            <p:cond delay="0"/>
                                          </p:stCondLst>
                                        </p:cTn>
                                        <p:tgtEl>
                                          <p:spTgt spid="658443">
                                            <p:txEl>
                                              <p:pRg st="8" end="8"/>
                                            </p:txEl>
                                          </p:spTgt>
                                        </p:tgtEl>
                                        <p:attrNameLst>
                                          <p:attrName>style.visibility</p:attrName>
                                        </p:attrNameLst>
                                      </p:cBhvr>
                                      <p:to>
                                        <p:strVal val="visible"/>
                                      </p:to>
                                    </p:set>
                                    <p:animEffect transition="in" filter="slide(fromBottom)">
                                      <p:cBhvr>
                                        <p:cTn id="31" dur="500"/>
                                        <p:tgtEl>
                                          <p:spTgt spid="658443">
                                            <p:txEl>
                                              <p:pRg st="8" end="8"/>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2" presetClass="entr" presetSubtype="4" fill="hold" nodeType="clickEffect">
                                  <p:stCondLst>
                                    <p:cond delay="0"/>
                                  </p:stCondLst>
                                  <p:childTnLst>
                                    <p:set>
                                      <p:cBhvr>
                                        <p:cTn id="35" dur="1" fill="hold">
                                          <p:stCondLst>
                                            <p:cond delay="0"/>
                                          </p:stCondLst>
                                        </p:cTn>
                                        <p:tgtEl>
                                          <p:spTgt spid="658443">
                                            <p:txEl>
                                              <p:pRg st="10" end="10"/>
                                            </p:txEl>
                                          </p:spTgt>
                                        </p:tgtEl>
                                        <p:attrNameLst>
                                          <p:attrName>style.visibility</p:attrName>
                                        </p:attrNameLst>
                                      </p:cBhvr>
                                      <p:to>
                                        <p:strVal val="visible"/>
                                      </p:to>
                                    </p:set>
                                    <p:animEffect transition="in" filter="slide(fromBottom)">
                                      <p:cBhvr>
                                        <p:cTn id="36" dur="500"/>
                                        <p:tgtEl>
                                          <p:spTgt spid="658443">
                                            <p:txEl>
                                              <p:pRg st="10" end="10"/>
                                            </p:txEl>
                                          </p:spTgt>
                                        </p:tgtEl>
                                      </p:cBhvr>
                                    </p:animEffect>
                                  </p:childTnLst>
                                </p:cTn>
                              </p:par>
                              <p:par>
                                <p:cTn id="37" presetID="12" presetClass="entr" presetSubtype="4" fill="hold" nodeType="withEffect">
                                  <p:stCondLst>
                                    <p:cond delay="0"/>
                                  </p:stCondLst>
                                  <p:childTnLst>
                                    <p:set>
                                      <p:cBhvr>
                                        <p:cTn id="38" dur="1" fill="hold">
                                          <p:stCondLst>
                                            <p:cond delay="0"/>
                                          </p:stCondLst>
                                        </p:cTn>
                                        <p:tgtEl>
                                          <p:spTgt spid="658443">
                                            <p:txEl>
                                              <p:pRg st="11" end="11"/>
                                            </p:txEl>
                                          </p:spTgt>
                                        </p:tgtEl>
                                        <p:attrNameLst>
                                          <p:attrName>style.visibility</p:attrName>
                                        </p:attrNameLst>
                                      </p:cBhvr>
                                      <p:to>
                                        <p:strVal val="visible"/>
                                      </p:to>
                                    </p:set>
                                    <p:animEffect transition="in" filter="slide(fromBottom)">
                                      <p:cBhvr>
                                        <p:cTn id="39" dur="500"/>
                                        <p:tgtEl>
                                          <p:spTgt spid="65844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AutoShape 2">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8435" name="AutoShape 3">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8436" name="AutoShape 4">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8437" name="AutoShape 5">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8438" name="Text Box 6">
            <a:hlinkClick r:id="rId1" action="ppaction://hlinksldjump"/>
          </p:cNvPr>
          <p:cNvSpPr txBox="1">
            <a:spLocks noChangeArrowheads="1"/>
          </p:cNvSpPr>
          <p:nvPr/>
        </p:nvSpPr>
        <p:spPr bwMode="auto">
          <a:xfrm>
            <a:off x="461963" y="1219200"/>
            <a:ext cx="8224837" cy="579438"/>
          </a:xfrm>
          <a:prstGeom prst="rect">
            <a:avLst/>
          </a:prstGeom>
          <a:noFill/>
          <a:ln w="9525">
            <a:noFill/>
            <a:miter lim="800000"/>
          </a:ln>
          <a:effectLst/>
        </p:spPr>
        <p:txBody>
          <a:bodyPr>
            <a:spAutoFit/>
          </a:bodyPr>
          <a:lstStyle/>
          <a:p>
            <a:pPr>
              <a:lnSpc>
                <a:spcPct val="100000"/>
              </a:lnSpc>
              <a:spcBef>
                <a:spcPct val="0"/>
              </a:spcBef>
              <a:buClr>
                <a:srgbClr val="800080"/>
              </a:buClr>
              <a:buFont typeface="Wingdings" charset="2"/>
              <a:buChar char="²"/>
            </a:pPr>
            <a:r>
              <a:rPr lang="en-US" altLang="zh-CN" sz="3200">
                <a:solidFill>
                  <a:srgbClr val="800080"/>
                </a:solidFill>
                <a:latin typeface="楷体_GB2312" pitchFamily="49" charset="-122"/>
                <a:ea typeface="楷体_GB2312" pitchFamily="49" charset="-122"/>
              </a:rPr>
              <a:t> </a:t>
            </a:r>
            <a:r>
              <a:rPr lang="zh-CN" altLang="en-US" sz="3200">
                <a:solidFill>
                  <a:srgbClr val="800080"/>
                </a:solidFill>
                <a:latin typeface="楷体_GB2312" pitchFamily="49" charset="-122"/>
                <a:ea typeface="楷体_GB2312" pitchFamily="49" charset="-122"/>
              </a:rPr>
              <a:t>到达</a:t>
            </a:r>
            <a:r>
              <a:rPr lang="en-US" altLang="zh-CN" sz="3200">
                <a:solidFill>
                  <a:srgbClr val="800080"/>
                </a:solidFill>
                <a:latin typeface="楷体_GB2312" pitchFamily="49" charset="-122"/>
                <a:ea typeface="楷体_GB2312" pitchFamily="49" charset="-122"/>
              </a:rPr>
              <a:t>-</a:t>
            </a:r>
            <a:r>
              <a:rPr lang="zh-CN" altLang="en-US" sz="3200">
                <a:solidFill>
                  <a:srgbClr val="800080"/>
                </a:solidFill>
                <a:latin typeface="楷体_GB2312" pitchFamily="49" charset="-122"/>
                <a:ea typeface="楷体_GB2312" pitchFamily="49" charset="-122"/>
              </a:rPr>
              <a:t>定值</a:t>
            </a:r>
            <a:r>
              <a:rPr lang="zh-CN" altLang="en-US" sz="3200">
                <a:solidFill>
                  <a:srgbClr val="800080"/>
                </a:solidFill>
                <a:latin typeface="Times New Roman" pitchFamily="18" charset="0"/>
                <a:ea typeface="楷体_GB2312" pitchFamily="49" charset="-122"/>
              </a:rPr>
              <a:t>数据流分析</a:t>
            </a:r>
            <a:endParaRPr lang="zh-CN" altLang="en-US" sz="3200">
              <a:solidFill>
                <a:srgbClr val="800080"/>
              </a:solidFill>
              <a:latin typeface="Times New Roman" pitchFamily="18" charset="0"/>
              <a:ea typeface="楷体_GB2312" pitchFamily="49" charset="-122"/>
            </a:endParaRPr>
          </a:p>
        </p:txBody>
      </p:sp>
      <p:sp>
        <p:nvSpPr>
          <p:cNvPr id="18439" name="AutoShape 7">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8440" name="AutoShape 8">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8441" name="AutoShape 9">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8442" name="AutoShape 10">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grpSp>
        <p:nvGrpSpPr>
          <p:cNvPr id="18443" name="Group 14"/>
          <p:cNvGrpSpPr/>
          <p:nvPr/>
        </p:nvGrpSpPr>
        <p:grpSpPr bwMode="auto">
          <a:xfrm>
            <a:off x="685800" y="1905000"/>
            <a:ext cx="8229600" cy="4462463"/>
            <a:chOff x="432" y="1200"/>
            <a:chExt cx="5184" cy="2811"/>
          </a:xfrm>
        </p:grpSpPr>
        <p:sp>
          <p:nvSpPr>
            <p:cNvPr id="18445" name="Rectangle 11"/>
            <p:cNvSpPr>
              <a:spLocks noChangeArrowheads="1"/>
            </p:cNvSpPr>
            <p:nvPr/>
          </p:nvSpPr>
          <p:spPr bwMode="auto">
            <a:xfrm>
              <a:off x="432" y="1200"/>
              <a:ext cx="5184" cy="2811"/>
            </a:xfrm>
            <a:prstGeom prst="rect">
              <a:avLst/>
            </a:prstGeom>
            <a:noFill/>
            <a:ln w="9525">
              <a:noFill/>
              <a:miter lim="800000"/>
            </a:ln>
            <a:effectLst/>
          </p:spPr>
          <p:txBody>
            <a:bodyPr>
              <a:spAutoFit/>
            </a:bodyPr>
            <a:lstStyle/>
            <a:p>
              <a:pPr>
                <a:lnSpc>
                  <a:spcPct val="100000"/>
                </a:lnSpc>
                <a:spcBef>
                  <a:spcPct val="0"/>
                </a:spcBef>
                <a:buFont typeface="Symbol" pitchFamily="18" charset="2"/>
                <a:buChar char="-"/>
              </a:pPr>
              <a:r>
                <a:rPr lang="en-US" altLang="zh-CN" dirty="0">
                  <a:solidFill>
                    <a:srgbClr val="800080"/>
                  </a:solidFill>
                  <a:latin typeface="楷体_GB2312" pitchFamily="49" charset="-122"/>
                  <a:ea typeface="楷体_GB2312" pitchFamily="49" charset="-122"/>
                </a:rPr>
                <a:t> </a:t>
              </a:r>
              <a:r>
                <a:rPr lang="zh-CN" altLang="en-US" dirty="0">
                  <a:solidFill>
                    <a:srgbClr val="800080"/>
                  </a:solidFill>
                  <a:ea typeface="楷体_GB2312" pitchFamily="49" charset="-122"/>
                </a:rPr>
                <a:t>数据流方程</a:t>
              </a:r>
              <a:endParaRPr lang="zh-CN" altLang="en-US" dirty="0">
                <a:ea typeface="楷体_GB2312" pitchFamily="49" charset="-122"/>
              </a:endParaRPr>
            </a:p>
            <a:p>
              <a:pPr>
                <a:lnSpc>
                  <a:spcPct val="100000"/>
                </a:lnSpc>
                <a:spcBef>
                  <a:spcPct val="0"/>
                </a:spcBef>
                <a:buFont typeface="Symbol" pitchFamily="18" charset="2"/>
                <a:buNone/>
              </a:pPr>
              <a:endParaRPr lang="zh-CN" altLang="en-US" sz="1000" dirty="0">
                <a:latin typeface="Times New Roman" pitchFamily="18" charset="0"/>
                <a:ea typeface="楷体_GB2312" pitchFamily="49" charset="-122"/>
              </a:endParaRPr>
            </a:p>
            <a:p>
              <a:pPr>
                <a:lnSpc>
                  <a:spcPct val="100000"/>
                </a:lnSpc>
                <a:spcBef>
                  <a:spcPct val="0"/>
                </a:spcBef>
                <a:buFont typeface="Symbol" pitchFamily="18" charset="2"/>
                <a:buNone/>
              </a:pPr>
              <a:r>
                <a:rPr lang="zh-CN" altLang="en-US" sz="2400" dirty="0">
                  <a:latin typeface="Times New Roman" pitchFamily="18" charset="0"/>
                  <a:ea typeface="楷体_GB2312" pitchFamily="49" charset="-122"/>
                </a:rPr>
                <a:t>               </a:t>
              </a:r>
              <a:r>
                <a:rPr lang="en-US" altLang="zh-CN" sz="2400" b="0" i="1" dirty="0">
                  <a:ea typeface="楷体_GB2312" pitchFamily="49" charset="-122"/>
                </a:rPr>
                <a:t>OUT </a:t>
              </a:r>
              <a:r>
                <a:rPr lang="en-US" altLang="zh-CN" sz="2400" b="0" dirty="0">
                  <a:ea typeface="楷体_GB2312" pitchFamily="49" charset="-122"/>
                </a:rPr>
                <a:t>[</a:t>
              </a:r>
              <a:r>
                <a:rPr lang="en-US" altLang="zh-CN" sz="2400" b="0" i="1" dirty="0">
                  <a:ea typeface="楷体_GB2312" pitchFamily="49" charset="-122"/>
                </a:rPr>
                <a:t>B</a:t>
              </a:r>
              <a:r>
                <a:rPr lang="en-US" altLang="zh-CN" sz="2400" b="0" dirty="0">
                  <a:ea typeface="楷体_GB2312" pitchFamily="49" charset="-122"/>
                </a:rPr>
                <a:t>] = </a:t>
              </a:r>
              <a:r>
                <a:rPr lang="en-US" altLang="zh-CN" sz="2400" b="0" i="1" dirty="0">
                  <a:ea typeface="楷体_GB2312" pitchFamily="49" charset="-122"/>
                </a:rPr>
                <a:t>GEN</a:t>
              </a:r>
              <a:r>
                <a:rPr lang="en-US" altLang="zh-CN" sz="2400" b="0" dirty="0">
                  <a:ea typeface="楷体_GB2312" pitchFamily="49" charset="-122"/>
                </a:rPr>
                <a:t> [</a:t>
              </a:r>
              <a:r>
                <a:rPr lang="en-US" altLang="zh-CN" sz="2400" b="0" i="1" dirty="0">
                  <a:ea typeface="楷体_GB2312" pitchFamily="49" charset="-122"/>
                </a:rPr>
                <a:t>B</a:t>
              </a:r>
              <a:r>
                <a:rPr lang="en-US" altLang="zh-CN" sz="2400" b="0" dirty="0">
                  <a:ea typeface="楷体_GB2312" pitchFamily="49" charset="-122"/>
                </a:rPr>
                <a:t>] </a:t>
              </a:r>
              <a:r>
                <a:rPr lang="en-US" altLang="zh-CN" sz="2400" b="0" dirty="0">
                  <a:ea typeface="楷体_GB2312" pitchFamily="49" charset="-122"/>
                  <a:sym typeface="Symbol" pitchFamily="18" charset="2"/>
                </a:rPr>
                <a:t></a:t>
              </a:r>
              <a:r>
                <a:rPr lang="zh-CN" altLang="en-US" sz="2400" dirty="0">
                  <a:latin typeface="Times New Roman" pitchFamily="18" charset="0"/>
                  <a:ea typeface="楷体_GB2312" pitchFamily="49" charset="-122"/>
                </a:rPr>
                <a:t>（</a:t>
              </a:r>
              <a:r>
                <a:rPr lang="en-US" altLang="zh-CN" sz="2400" b="0" i="1" dirty="0">
                  <a:ea typeface="楷体_GB2312" pitchFamily="49" charset="-122"/>
                </a:rPr>
                <a:t>IN </a:t>
              </a:r>
              <a:r>
                <a:rPr lang="en-US" altLang="zh-CN" sz="2400" b="0" dirty="0">
                  <a:ea typeface="楷体_GB2312" pitchFamily="49" charset="-122"/>
                </a:rPr>
                <a:t>[</a:t>
              </a:r>
              <a:r>
                <a:rPr lang="en-US" altLang="zh-CN" sz="2400" b="0" i="1" dirty="0">
                  <a:ea typeface="楷体_GB2312" pitchFamily="49" charset="-122"/>
                </a:rPr>
                <a:t>B</a:t>
              </a:r>
              <a:r>
                <a:rPr lang="en-US" altLang="zh-CN" sz="2400" b="0" dirty="0">
                  <a:ea typeface="楷体_GB2312" pitchFamily="49" charset="-122"/>
                </a:rPr>
                <a:t>] </a:t>
              </a:r>
              <a:r>
                <a:rPr lang="en-US" altLang="zh-CN" sz="2400" b="0" dirty="0">
                  <a:ea typeface="楷体_GB2312" pitchFamily="49" charset="-122"/>
                  <a:sym typeface="Symbol" pitchFamily="18" charset="2"/>
                </a:rPr>
                <a:t></a:t>
              </a:r>
              <a:r>
                <a:rPr lang="en-US" altLang="zh-CN" sz="2400" b="0" dirty="0">
                  <a:ea typeface="楷体_GB2312" pitchFamily="49" charset="-122"/>
                </a:rPr>
                <a:t> </a:t>
              </a:r>
              <a:r>
                <a:rPr lang="en-US" altLang="zh-CN" sz="2400" b="0" i="1" dirty="0">
                  <a:ea typeface="楷体_GB2312" pitchFamily="49" charset="-122"/>
                </a:rPr>
                <a:t>KILL</a:t>
              </a:r>
              <a:r>
                <a:rPr lang="en-US" altLang="zh-CN" sz="2400" b="0" dirty="0">
                  <a:ea typeface="楷体_GB2312" pitchFamily="49" charset="-122"/>
                </a:rPr>
                <a:t> [</a:t>
              </a:r>
              <a:r>
                <a:rPr lang="en-US" altLang="zh-CN" sz="2400" b="0" i="1" dirty="0">
                  <a:ea typeface="楷体_GB2312" pitchFamily="49" charset="-122"/>
                </a:rPr>
                <a:t>B</a:t>
              </a:r>
              <a:r>
                <a:rPr lang="en-US" altLang="zh-CN" sz="2400" b="0" dirty="0">
                  <a:ea typeface="楷体_GB2312" pitchFamily="49" charset="-122"/>
                </a:rPr>
                <a:t>]</a:t>
              </a:r>
              <a:r>
                <a:rPr lang="zh-CN" altLang="en-US" sz="2400" dirty="0">
                  <a:latin typeface="Times New Roman" pitchFamily="18" charset="0"/>
                  <a:ea typeface="楷体_GB2312" pitchFamily="49" charset="-122"/>
                </a:rPr>
                <a:t>）</a:t>
              </a:r>
              <a:endParaRPr lang="zh-CN" altLang="en-US" sz="2400" dirty="0">
                <a:latin typeface="Times New Roman" pitchFamily="18" charset="0"/>
                <a:ea typeface="楷体_GB2312" pitchFamily="49" charset="-122"/>
              </a:endParaRPr>
            </a:p>
            <a:p>
              <a:pPr>
                <a:lnSpc>
                  <a:spcPct val="100000"/>
                </a:lnSpc>
                <a:spcBef>
                  <a:spcPct val="0"/>
                </a:spcBef>
                <a:buFont typeface="Symbol" pitchFamily="18" charset="2"/>
                <a:buNone/>
              </a:pPr>
              <a:endParaRPr lang="zh-CN" altLang="en-US" sz="1000" dirty="0">
                <a:latin typeface="Times New Roman" pitchFamily="18" charset="0"/>
                <a:ea typeface="楷体_GB2312" pitchFamily="49" charset="-122"/>
              </a:endParaRPr>
            </a:p>
            <a:p>
              <a:pPr>
                <a:lnSpc>
                  <a:spcPct val="100000"/>
                </a:lnSpc>
                <a:spcBef>
                  <a:spcPct val="0"/>
                </a:spcBef>
                <a:buFont typeface="Symbol" pitchFamily="18" charset="2"/>
                <a:buNone/>
              </a:pPr>
              <a:r>
                <a:rPr lang="zh-CN" altLang="en-US" sz="2400" dirty="0">
                  <a:latin typeface="Times New Roman" pitchFamily="18" charset="0"/>
                  <a:ea typeface="楷体_GB2312" pitchFamily="49" charset="-122"/>
                </a:rPr>
                <a:t>               </a:t>
              </a:r>
              <a:r>
                <a:rPr lang="en-US" altLang="zh-CN" sz="2400" b="0" i="1" dirty="0">
                  <a:ea typeface="楷体_GB2312" pitchFamily="49" charset="-122"/>
                </a:rPr>
                <a:t>IN </a:t>
              </a:r>
              <a:r>
                <a:rPr lang="en-US" altLang="zh-CN" sz="2400" b="0" dirty="0">
                  <a:ea typeface="楷体_GB2312" pitchFamily="49" charset="-122"/>
                </a:rPr>
                <a:t>[</a:t>
              </a:r>
              <a:r>
                <a:rPr lang="en-US" altLang="zh-CN" sz="2400" b="0" i="1" dirty="0">
                  <a:ea typeface="楷体_GB2312" pitchFamily="49" charset="-122"/>
                </a:rPr>
                <a:t>B</a:t>
              </a:r>
              <a:r>
                <a:rPr lang="en-US" altLang="zh-CN" sz="2400" b="0" dirty="0">
                  <a:ea typeface="楷体_GB2312" pitchFamily="49" charset="-122"/>
                </a:rPr>
                <a:t>] </a:t>
              </a:r>
              <a:r>
                <a:rPr lang="en-US" altLang="zh-CN" sz="2400" dirty="0">
                  <a:latin typeface="Times New Roman" pitchFamily="18" charset="0"/>
                  <a:ea typeface="楷体_GB2312" pitchFamily="49" charset="-122"/>
                </a:rPr>
                <a:t>= </a:t>
              </a:r>
              <a:r>
                <a:rPr lang="en-US" altLang="zh-CN" sz="2400" dirty="0">
                  <a:latin typeface="Times New Roman" pitchFamily="18" charset="0"/>
                  <a:ea typeface="楷体_GB2312" pitchFamily="49" charset="-122"/>
                  <a:sym typeface="Symbol" pitchFamily="18" charset="2"/>
                </a:rPr>
                <a:t></a:t>
              </a:r>
              <a:r>
                <a:rPr lang="en-US" altLang="zh-CN" sz="2400" dirty="0">
                  <a:latin typeface="Times New Roman" pitchFamily="18" charset="0"/>
                  <a:ea typeface="楷体_GB2312" pitchFamily="49" charset="-122"/>
                </a:rPr>
                <a:t>  </a:t>
              </a:r>
              <a:r>
                <a:rPr lang="en-US" altLang="zh-CN" sz="2400" b="0" i="1" dirty="0">
                  <a:ea typeface="楷体_GB2312" pitchFamily="49" charset="-122"/>
                </a:rPr>
                <a:t>OUT </a:t>
              </a:r>
              <a:r>
                <a:rPr lang="en-US" altLang="zh-CN" sz="2400" b="0" dirty="0" smtClean="0">
                  <a:ea typeface="楷体_GB2312" pitchFamily="49" charset="-122"/>
                </a:rPr>
                <a:t>[</a:t>
              </a:r>
              <a:r>
                <a:rPr lang="en-US" altLang="zh-CN" sz="2400" b="0" i="1" dirty="0" smtClean="0">
                  <a:ea typeface="楷体_GB2312" pitchFamily="49" charset="-122"/>
                </a:rPr>
                <a:t>b</a:t>
              </a:r>
              <a:r>
                <a:rPr lang="en-US" altLang="zh-CN" sz="2400" b="0" dirty="0" smtClean="0">
                  <a:ea typeface="楷体_GB2312" pitchFamily="49" charset="-122"/>
                </a:rPr>
                <a:t>]</a:t>
              </a:r>
              <a:endParaRPr lang="en-US" altLang="zh-CN" sz="2400" dirty="0">
                <a:latin typeface="Times New Roman" pitchFamily="18" charset="0"/>
                <a:ea typeface="楷体_GB2312" pitchFamily="49" charset="-122"/>
              </a:endParaRPr>
            </a:p>
            <a:p>
              <a:pPr>
                <a:lnSpc>
                  <a:spcPct val="100000"/>
                </a:lnSpc>
                <a:spcBef>
                  <a:spcPct val="0"/>
                </a:spcBef>
                <a:buFont typeface="Symbol" pitchFamily="18" charset="2"/>
                <a:buNone/>
              </a:pPr>
              <a:endParaRPr lang="en-US" altLang="zh-CN" sz="1000" dirty="0">
                <a:latin typeface="Times New Roman" pitchFamily="18" charset="0"/>
                <a:ea typeface="楷体_GB2312" pitchFamily="49" charset="-122"/>
              </a:endParaRPr>
            </a:p>
            <a:p>
              <a:pPr eaLnBrk="0" hangingPunct="0">
                <a:lnSpc>
                  <a:spcPct val="100000"/>
                </a:lnSpc>
                <a:spcBef>
                  <a:spcPct val="0"/>
                </a:spcBef>
              </a:pPr>
              <a:r>
                <a:rPr lang="en-US" altLang="zh-CN" sz="1000" dirty="0">
                  <a:ea typeface="楷体_GB2312" pitchFamily="49" charset="-122"/>
                </a:rPr>
                <a:t>     </a:t>
              </a:r>
              <a:endParaRPr lang="en-US" altLang="zh-CN" sz="1000" dirty="0">
                <a:ea typeface="楷体_GB2312" pitchFamily="49" charset="-122"/>
              </a:endParaRPr>
            </a:p>
            <a:p>
              <a:pPr eaLnBrk="0" hangingPunct="0">
                <a:lnSpc>
                  <a:spcPct val="100000"/>
                </a:lnSpc>
                <a:spcBef>
                  <a:spcPct val="0"/>
                </a:spcBef>
              </a:pPr>
              <a:r>
                <a:rPr lang="en-US" altLang="zh-CN" dirty="0">
                  <a:ea typeface="楷体_GB2312" pitchFamily="49" charset="-122"/>
                </a:rPr>
                <a:t>    </a:t>
              </a:r>
              <a:r>
                <a:rPr lang="zh-CN" altLang="en-US" sz="2000" dirty="0">
                  <a:ea typeface="楷体_GB2312" pitchFamily="49" charset="-122"/>
                </a:rPr>
                <a:t>其中，</a:t>
              </a:r>
              <a:r>
                <a:rPr lang="en-US" altLang="zh-CN" sz="2000" b="0" i="1" dirty="0">
                  <a:solidFill>
                    <a:srgbClr val="FF0000"/>
                  </a:solidFill>
                  <a:ea typeface="楷体_GB2312" pitchFamily="49" charset="-122"/>
                </a:rPr>
                <a:t>P</a:t>
              </a:r>
              <a:r>
                <a:rPr lang="en-US" altLang="zh-CN" sz="2000" b="0" dirty="0">
                  <a:solidFill>
                    <a:srgbClr val="FF0000"/>
                  </a:solidFill>
                  <a:ea typeface="楷体_GB2312" pitchFamily="49" charset="-122"/>
                </a:rPr>
                <a:t>[</a:t>
              </a:r>
              <a:r>
                <a:rPr lang="en-US" altLang="zh-CN" sz="2000" b="0" i="1" dirty="0">
                  <a:solidFill>
                    <a:srgbClr val="FF0000"/>
                  </a:solidFill>
                  <a:ea typeface="楷体_GB2312" pitchFamily="49" charset="-122"/>
                </a:rPr>
                <a:t>B</a:t>
              </a:r>
              <a:r>
                <a:rPr lang="en-US" altLang="zh-CN" sz="2000" b="0" dirty="0">
                  <a:solidFill>
                    <a:srgbClr val="FF0000"/>
                  </a:solidFill>
                  <a:ea typeface="楷体_GB2312" pitchFamily="49" charset="-122"/>
                </a:rPr>
                <a:t>]</a:t>
              </a:r>
              <a:r>
                <a:rPr lang="en-US" altLang="zh-CN" sz="2000" b="0" dirty="0">
                  <a:ea typeface="楷体_GB2312" pitchFamily="49" charset="-122"/>
                </a:rPr>
                <a:t> </a:t>
              </a:r>
              <a:r>
                <a:rPr lang="zh-CN" altLang="en-US" sz="2000" dirty="0">
                  <a:ea typeface="楷体_GB2312" pitchFamily="49" charset="-122"/>
                </a:rPr>
                <a:t>为 </a:t>
              </a:r>
              <a:r>
                <a:rPr lang="en-US" altLang="zh-CN" sz="2000" b="0" i="1" dirty="0">
                  <a:ea typeface="楷体_GB2312" pitchFamily="49" charset="-122"/>
                </a:rPr>
                <a:t>B </a:t>
              </a:r>
              <a:r>
                <a:rPr lang="zh-CN" altLang="en-US" sz="2000" dirty="0">
                  <a:ea typeface="楷体_GB2312" pitchFamily="49" charset="-122"/>
                </a:rPr>
                <a:t>的</a:t>
              </a:r>
              <a:r>
                <a:rPr lang="zh-CN" altLang="en-US" sz="2000" dirty="0">
                  <a:solidFill>
                    <a:srgbClr val="FF0000"/>
                  </a:solidFill>
                  <a:ea typeface="楷体_GB2312" pitchFamily="49" charset="-122"/>
                </a:rPr>
                <a:t>所有前驱基本块</a:t>
              </a:r>
              <a:r>
                <a:rPr lang="zh-CN" altLang="en-US" sz="2000" dirty="0">
                  <a:ea typeface="楷体_GB2312" pitchFamily="49" charset="-122"/>
                </a:rPr>
                <a:t>；</a:t>
              </a:r>
              <a:endParaRPr lang="zh-CN" altLang="en-US" sz="2000" dirty="0">
                <a:ea typeface="楷体_GB2312" pitchFamily="49" charset="-122"/>
              </a:endParaRPr>
            </a:p>
            <a:p>
              <a:pPr eaLnBrk="0" hangingPunct="0">
                <a:lnSpc>
                  <a:spcPct val="100000"/>
                </a:lnSpc>
                <a:spcBef>
                  <a:spcPct val="0"/>
                </a:spcBef>
              </a:pPr>
              <a:endParaRPr lang="zh-CN" altLang="en-US" sz="1000" dirty="0">
                <a:ea typeface="楷体_GB2312" pitchFamily="49" charset="-122"/>
              </a:endParaRPr>
            </a:p>
            <a:p>
              <a:pPr eaLnBrk="0" hangingPunct="0">
                <a:lnSpc>
                  <a:spcPct val="100000"/>
                </a:lnSpc>
                <a:spcBef>
                  <a:spcPct val="0"/>
                </a:spcBef>
              </a:pPr>
              <a:r>
                <a:rPr lang="zh-CN" altLang="en-US" sz="2000" dirty="0">
                  <a:ea typeface="楷体_GB2312" pitchFamily="49" charset="-122"/>
                </a:rPr>
                <a:t>                 </a:t>
              </a:r>
              <a:r>
                <a:rPr lang="en-US" altLang="zh-CN" sz="2000" b="0" i="1" dirty="0">
                  <a:solidFill>
                    <a:srgbClr val="FF0000"/>
                  </a:solidFill>
                  <a:ea typeface="楷体_GB2312" pitchFamily="49" charset="-122"/>
                </a:rPr>
                <a:t>GEN</a:t>
              </a:r>
              <a:r>
                <a:rPr lang="en-US" altLang="zh-CN" sz="2000" b="0" dirty="0">
                  <a:solidFill>
                    <a:srgbClr val="FF0000"/>
                  </a:solidFill>
                  <a:ea typeface="楷体_GB2312" pitchFamily="49" charset="-122"/>
                </a:rPr>
                <a:t> [</a:t>
              </a:r>
              <a:r>
                <a:rPr lang="en-US" altLang="zh-CN" sz="2000" b="0" i="1" dirty="0">
                  <a:solidFill>
                    <a:srgbClr val="FF0000"/>
                  </a:solidFill>
                  <a:ea typeface="楷体_GB2312" pitchFamily="49" charset="-122"/>
                </a:rPr>
                <a:t>B</a:t>
              </a:r>
              <a:r>
                <a:rPr lang="en-US" altLang="zh-CN" sz="2000" b="0" dirty="0">
                  <a:solidFill>
                    <a:srgbClr val="FF0000"/>
                  </a:solidFill>
                  <a:ea typeface="楷体_GB2312" pitchFamily="49" charset="-122"/>
                </a:rPr>
                <a:t>]</a:t>
              </a:r>
              <a:r>
                <a:rPr lang="en-US" altLang="zh-CN" sz="2000" b="0" dirty="0">
                  <a:ea typeface="楷体_GB2312" pitchFamily="49" charset="-122"/>
                </a:rPr>
                <a:t> </a:t>
              </a:r>
              <a:r>
                <a:rPr lang="zh-CN" altLang="en-US" sz="2000" dirty="0">
                  <a:ea typeface="楷体_GB2312" pitchFamily="49" charset="-122"/>
                </a:rPr>
                <a:t>为 </a:t>
              </a:r>
              <a:r>
                <a:rPr lang="en-US" altLang="zh-CN" sz="2000" b="0" i="1" dirty="0">
                  <a:ea typeface="楷体_GB2312" pitchFamily="49" charset="-122"/>
                </a:rPr>
                <a:t>B </a:t>
              </a:r>
              <a:r>
                <a:rPr lang="zh-CN" altLang="en-US" sz="2000" dirty="0">
                  <a:ea typeface="楷体_GB2312" pitchFamily="49" charset="-122"/>
                </a:rPr>
                <a:t>中定值并可到达 </a:t>
              </a:r>
              <a:r>
                <a:rPr lang="en-US" altLang="zh-CN" sz="2000" b="0" i="1" dirty="0">
                  <a:ea typeface="楷体_GB2312" pitchFamily="49" charset="-122"/>
                </a:rPr>
                <a:t>B </a:t>
              </a:r>
              <a:r>
                <a:rPr lang="zh-CN" altLang="en-US" sz="2000" dirty="0">
                  <a:ea typeface="楷体_GB2312" pitchFamily="49" charset="-122"/>
                </a:rPr>
                <a:t>出口处的所有定值点集合；</a:t>
              </a:r>
              <a:endParaRPr lang="zh-CN" altLang="en-US" sz="2000" dirty="0">
                <a:ea typeface="楷体_GB2312" pitchFamily="49" charset="-122"/>
              </a:endParaRPr>
            </a:p>
            <a:p>
              <a:pPr eaLnBrk="0" hangingPunct="0">
                <a:lnSpc>
                  <a:spcPct val="100000"/>
                </a:lnSpc>
                <a:spcBef>
                  <a:spcPct val="0"/>
                </a:spcBef>
              </a:pPr>
              <a:endParaRPr lang="zh-CN" altLang="en-US" sz="1000" dirty="0">
                <a:ea typeface="楷体_GB2312" pitchFamily="49" charset="-122"/>
              </a:endParaRPr>
            </a:p>
            <a:p>
              <a:pPr eaLnBrk="0" hangingPunct="0">
                <a:lnSpc>
                  <a:spcPct val="100000"/>
                </a:lnSpc>
                <a:spcBef>
                  <a:spcPct val="0"/>
                </a:spcBef>
              </a:pPr>
              <a:r>
                <a:rPr lang="zh-CN" altLang="en-US" sz="2000" dirty="0">
                  <a:ea typeface="楷体_GB2312" pitchFamily="49" charset="-122"/>
                </a:rPr>
                <a:t>                 </a:t>
              </a:r>
              <a:r>
                <a:rPr lang="en-US" altLang="zh-CN" sz="2000" b="0" i="1" dirty="0">
                  <a:solidFill>
                    <a:srgbClr val="FF0000"/>
                  </a:solidFill>
                  <a:ea typeface="楷体_GB2312" pitchFamily="49" charset="-122"/>
                </a:rPr>
                <a:t>KILL</a:t>
              </a:r>
              <a:r>
                <a:rPr lang="en-US" altLang="zh-CN" sz="2000" b="0" dirty="0">
                  <a:solidFill>
                    <a:srgbClr val="FF0000"/>
                  </a:solidFill>
                  <a:ea typeface="楷体_GB2312" pitchFamily="49" charset="-122"/>
                </a:rPr>
                <a:t> [</a:t>
              </a:r>
              <a:r>
                <a:rPr lang="en-US" altLang="zh-CN" sz="2000" b="0" i="1" dirty="0">
                  <a:solidFill>
                    <a:srgbClr val="FF0000"/>
                  </a:solidFill>
                  <a:ea typeface="楷体_GB2312" pitchFamily="49" charset="-122"/>
                </a:rPr>
                <a:t>B</a:t>
              </a:r>
              <a:r>
                <a:rPr lang="en-US" altLang="zh-CN" sz="2000" b="0" dirty="0">
                  <a:solidFill>
                    <a:srgbClr val="FF0000"/>
                  </a:solidFill>
                  <a:ea typeface="楷体_GB2312" pitchFamily="49" charset="-122"/>
                </a:rPr>
                <a:t>]</a:t>
              </a:r>
              <a:r>
                <a:rPr lang="en-US" altLang="zh-CN" sz="2000" b="0" dirty="0">
                  <a:ea typeface="楷体_GB2312" pitchFamily="49" charset="-122"/>
                </a:rPr>
                <a:t> </a:t>
              </a:r>
              <a:r>
                <a:rPr lang="zh-CN" altLang="en-US" sz="2000" dirty="0">
                  <a:ea typeface="楷体_GB2312" pitchFamily="49" charset="-122"/>
                </a:rPr>
                <a:t>为 </a:t>
              </a:r>
              <a:r>
                <a:rPr lang="en-US" altLang="zh-CN" sz="2000" b="0" i="1" dirty="0">
                  <a:ea typeface="楷体_GB2312" pitchFamily="49" charset="-122"/>
                </a:rPr>
                <a:t>B </a:t>
              </a:r>
              <a:r>
                <a:rPr lang="zh-CN" altLang="en-US" sz="2000" dirty="0">
                  <a:ea typeface="楷体_GB2312" pitchFamily="49" charset="-122"/>
                </a:rPr>
                <a:t>之外</a:t>
              </a:r>
              <a:r>
                <a:rPr lang="zh-CN" altLang="en-US" sz="2000" dirty="0" smtClean="0">
                  <a:ea typeface="楷体_GB2312" pitchFamily="49" charset="-122"/>
                </a:rPr>
                <a:t>的能够到达</a:t>
              </a:r>
              <a:r>
                <a:rPr lang="en-US" altLang="zh-CN" sz="2000" b="0" i="1" dirty="0" smtClean="0">
                  <a:ea typeface="楷体_GB2312" pitchFamily="49" charset="-122"/>
                </a:rPr>
                <a:t>B </a:t>
              </a:r>
              <a:r>
                <a:rPr lang="zh-CN" altLang="en-US" sz="2000" dirty="0" smtClean="0">
                  <a:ea typeface="楷体_GB2312" pitchFamily="49" charset="-122"/>
                </a:rPr>
                <a:t>的入口处、且其</a:t>
              </a:r>
              <a:r>
                <a:rPr lang="zh-CN" altLang="en-US" sz="2000" dirty="0">
                  <a:ea typeface="楷体_GB2312" pitchFamily="49" charset="-122"/>
                </a:rPr>
                <a:t>定值</a:t>
              </a:r>
              <a:r>
                <a:rPr lang="zh-CN" altLang="en-US" sz="2000" dirty="0" smtClean="0">
                  <a:ea typeface="楷体_GB2312" pitchFamily="49" charset="-122"/>
                </a:rPr>
                <a:t>的变量</a:t>
              </a:r>
              <a:endParaRPr lang="en-US" altLang="zh-CN" sz="2000" dirty="0" smtClean="0">
                <a:ea typeface="楷体_GB2312" pitchFamily="49" charset="-122"/>
              </a:endParaRPr>
            </a:p>
            <a:p>
              <a:pPr eaLnBrk="0" hangingPunct="0">
                <a:lnSpc>
                  <a:spcPct val="100000"/>
                </a:lnSpc>
                <a:spcBef>
                  <a:spcPct val="0"/>
                </a:spcBef>
              </a:pPr>
              <a:r>
                <a:rPr lang="en-US" altLang="zh-CN" sz="2000" dirty="0" smtClean="0">
                  <a:ea typeface="楷体_GB2312" pitchFamily="49" charset="-122"/>
                </a:rPr>
                <a:t>                               </a:t>
              </a:r>
              <a:r>
                <a:rPr lang="zh-CN" altLang="en-US" sz="2000" dirty="0" smtClean="0">
                  <a:ea typeface="楷体_GB2312" pitchFamily="49" charset="-122"/>
                </a:rPr>
                <a:t>在 </a:t>
              </a:r>
              <a:r>
                <a:rPr lang="en-US" altLang="zh-CN" sz="2000" b="0" i="1" dirty="0">
                  <a:ea typeface="楷体_GB2312" pitchFamily="49" charset="-122"/>
                </a:rPr>
                <a:t>B </a:t>
              </a:r>
              <a:r>
                <a:rPr lang="zh-CN" altLang="en-US" sz="2000" dirty="0">
                  <a:ea typeface="楷体_GB2312" pitchFamily="49" charset="-122"/>
                </a:rPr>
                <a:t>中</a:t>
              </a:r>
              <a:r>
                <a:rPr lang="zh-CN" altLang="en-US" sz="2000" dirty="0" smtClean="0">
                  <a:ea typeface="楷体_GB2312" pitchFamily="49" charset="-122"/>
                </a:rPr>
                <a:t>又重新</a:t>
              </a:r>
              <a:r>
                <a:rPr lang="zh-CN" altLang="en-US" sz="2000" dirty="0">
                  <a:ea typeface="楷体_GB2312" pitchFamily="49" charset="-122"/>
                </a:rPr>
                <a:t>定</a:t>
              </a:r>
              <a:r>
                <a:rPr lang="zh-CN" altLang="en-US" sz="2000" dirty="0" smtClean="0">
                  <a:ea typeface="楷体_GB2312" pitchFamily="49" charset="-122"/>
                </a:rPr>
                <a:t>值的那些定值点的集合</a:t>
              </a:r>
              <a:r>
                <a:rPr lang="en-US" altLang="zh-CN" sz="2000" dirty="0" smtClean="0">
                  <a:ea typeface="楷体_GB2312" pitchFamily="49" charset="-122"/>
                </a:rPr>
                <a:t>; </a:t>
              </a:r>
              <a:endParaRPr lang="en-US" altLang="zh-CN" sz="2000" dirty="0">
                <a:ea typeface="楷体_GB2312" pitchFamily="49" charset="-122"/>
              </a:endParaRPr>
            </a:p>
            <a:p>
              <a:pPr eaLnBrk="0" hangingPunct="0">
                <a:lnSpc>
                  <a:spcPct val="100000"/>
                </a:lnSpc>
                <a:spcBef>
                  <a:spcPct val="0"/>
                </a:spcBef>
              </a:pPr>
              <a:endParaRPr lang="en-US" altLang="zh-CN" sz="1000" dirty="0">
                <a:ea typeface="楷体_GB2312" pitchFamily="49" charset="-122"/>
              </a:endParaRPr>
            </a:p>
            <a:p>
              <a:pPr eaLnBrk="0" hangingPunct="0">
                <a:lnSpc>
                  <a:spcPct val="100000"/>
                </a:lnSpc>
                <a:spcBef>
                  <a:spcPct val="0"/>
                </a:spcBef>
              </a:pPr>
              <a:r>
                <a:rPr lang="en-US" altLang="zh-CN" sz="2000" dirty="0">
                  <a:ea typeface="楷体_GB2312" pitchFamily="49" charset="-122"/>
                </a:rPr>
                <a:t>                 </a:t>
              </a:r>
              <a:r>
                <a:rPr lang="en-US" altLang="zh-CN" sz="2000" b="0" i="1" dirty="0">
                  <a:solidFill>
                    <a:srgbClr val="FF0000"/>
                  </a:solidFill>
                  <a:ea typeface="楷体_GB2312" pitchFamily="49" charset="-122"/>
                </a:rPr>
                <a:t>IN </a:t>
              </a:r>
              <a:r>
                <a:rPr lang="en-US" altLang="zh-CN" sz="2000" b="0" dirty="0">
                  <a:solidFill>
                    <a:srgbClr val="FF0000"/>
                  </a:solidFill>
                  <a:ea typeface="楷体_GB2312" pitchFamily="49" charset="-122"/>
                </a:rPr>
                <a:t>[</a:t>
              </a:r>
              <a:r>
                <a:rPr lang="en-US" altLang="zh-CN" sz="2000" b="0" i="1" dirty="0">
                  <a:solidFill>
                    <a:srgbClr val="FF0000"/>
                  </a:solidFill>
                  <a:ea typeface="楷体_GB2312" pitchFamily="49" charset="-122"/>
                </a:rPr>
                <a:t>B</a:t>
              </a:r>
              <a:r>
                <a:rPr lang="en-US" altLang="zh-CN" sz="2000" b="0" dirty="0">
                  <a:solidFill>
                    <a:srgbClr val="FF0000"/>
                  </a:solidFill>
                  <a:ea typeface="楷体_GB2312" pitchFamily="49" charset="-122"/>
                </a:rPr>
                <a:t>]</a:t>
              </a:r>
              <a:r>
                <a:rPr lang="zh-CN" altLang="en-US" sz="2000" dirty="0">
                  <a:ea typeface="楷体_GB2312" pitchFamily="49" charset="-122"/>
                </a:rPr>
                <a:t>为到 </a:t>
              </a:r>
              <a:r>
                <a:rPr lang="en-US" altLang="zh-CN" sz="2000" b="0" i="1" dirty="0">
                  <a:ea typeface="楷体_GB2312" pitchFamily="49" charset="-122"/>
                </a:rPr>
                <a:t>B </a:t>
              </a:r>
              <a:r>
                <a:rPr lang="zh-CN" altLang="en-US" sz="2000" dirty="0">
                  <a:ea typeface="楷体_GB2312" pitchFamily="49" charset="-122"/>
                </a:rPr>
                <a:t>入口处各变量的所有可到达的定值点的集合</a:t>
              </a:r>
              <a:r>
                <a:rPr lang="en-US" altLang="zh-CN" sz="2000" dirty="0">
                  <a:ea typeface="楷体_GB2312" pitchFamily="49" charset="-122"/>
                </a:rPr>
                <a:t>;</a:t>
              </a:r>
              <a:endParaRPr lang="en-US" altLang="zh-CN" sz="2000" dirty="0">
                <a:ea typeface="楷体_GB2312" pitchFamily="49" charset="-122"/>
              </a:endParaRPr>
            </a:p>
            <a:p>
              <a:pPr eaLnBrk="0" hangingPunct="0">
                <a:lnSpc>
                  <a:spcPct val="100000"/>
                </a:lnSpc>
                <a:spcBef>
                  <a:spcPct val="0"/>
                </a:spcBef>
              </a:pPr>
              <a:endParaRPr lang="en-US" altLang="zh-CN" sz="1000" dirty="0">
                <a:ea typeface="楷体_GB2312" pitchFamily="49" charset="-122"/>
              </a:endParaRPr>
            </a:p>
            <a:p>
              <a:pPr eaLnBrk="0" hangingPunct="0">
                <a:lnSpc>
                  <a:spcPct val="100000"/>
                </a:lnSpc>
                <a:spcBef>
                  <a:spcPct val="0"/>
                </a:spcBef>
              </a:pPr>
              <a:r>
                <a:rPr lang="en-US" altLang="zh-CN" sz="2000" b="0" i="1" dirty="0">
                  <a:ea typeface="楷体_GB2312" pitchFamily="49" charset="-122"/>
                </a:rPr>
                <a:t>                 </a:t>
              </a:r>
              <a:r>
                <a:rPr lang="en-US" altLang="zh-CN" sz="2000" b="0" i="1" dirty="0">
                  <a:solidFill>
                    <a:srgbClr val="FF0000"/>
                  </a:solidFill>
                  <a:ea typeface="楷体_GB2312" pitchFamily="49" charset="-122"/>
                </a:rPr>
                <a:t>OUT </a:t>
              </a:r>
              <a:r>
                <a:rPr lang="en-US" altLang="zh-CN" sz="2000" b="0" dirty="0">
                  <a:solidFill>
                    <a:srgbClr val="FF0000"/>
                  </a:solidFill>
                  <a:ea typeface="楷体_GB2312" pitchFamily="49" charset="-122"/>
                </a:rPr>
                <a:t>[</a:t>
              </a:r>
              <a:r>
                <a:rPr lang="en-US" altLang="zh-CN" sz="2000" b="0" i="1" dirty="0">
                  <a:solidFill>
                    <a:srgbClr val="FF0000"/>
                  </a:solidFill>
                  <a:ea typeface="楷体_GB2312" pitchFamily="49" charset="-122"/>
                </a:rPr>
                <a:t>B</a:t>
              </a:r>
              <a:r>
                <a:rPr lang="en-US" altLang="zh-CN" sz="2000" b="0" dirty="0">
                  <a:solidFill>
                    <a:srgbClr val="FF0000"/>
                  </a:solidFill>
                  <a:ea typeface="楷体_GB2312" pitchFamily="49" charset="-122"/>
                </a:rPr>
                <a:t>]</a:t>
              </a:r>
              <a:r>
                <a:rPr lang="zh-CN" altLang="en-US" sz="2000" dirty="0">
                  <a:ea typeface="楷体_GB2312" pitchFamily="49" charset="-122"/>
                </a:rPr>
                <a:t>为到达 </a:t>
              </a:r>
              <a:r>
                <a:rPr lang="en-US" altLang="zh-CN" sz="2000" b="0" i="1" dirty="0">
                  <a:ea typeface="楷体_GB2312" pitchFamily="49" charset="-122"/>
                </a:rPr>
                <a:t>B </a:t>
              </a:r>
              <a:r>
                <a:rPr lang="zh-CN" altLang="en-US" sz="2000" dirty="0">
                  <a:ea typeface="楷体_GB2312" pitchFamily="49" charset="-122"/>
                </a:rPr>
                <a:t>出口处各变量的所有可到达的定值点的集合</a:t>
              </a:r>
              <a:endParaRPr lang="zh-CN" altLang="en-US" sz="2000" dirty="0">
                <a:ea typeface="楷体_GB2312" pitchFamily="49" charset="-122"/>
              </a:endParaRPr>
            </a:p>
          </p:txBody>
        </p:sp>
        <p:sp>
          <p:nvSpPr>
            <p:cNvPr id="18446" name="Text Box 13"/>
            <p:cNvSpPr txBox="1">
              <a:spLocks noChangeArrowheads="1"/>
            </p:cNvSpPr>
            <p:nvPr/>
          </p:nvSpPr>
          <p:spPr bwMode="auto">
            <a:xfrm>
              <a:off x="1708" y="2092"/>
              <a:ext cx="553" cy="213"/>
            </a:xfrm>
            <a:prstGeom prst="rect">
              <a:avLst/>
            </a:prstGeom>
            <a:noFill/>
            <a:ln w="9525">
              <a:noFill/>
              <a:miter lim="800000"/>
            </a:ln>
            <a:effectLst/>
          </p:spPr>
          <p:txBody>
            <a:bodyPr wrap="none">
              <a:spAutoFit/>
            </a:bodyPr>
            <a:lstStyle/>
            <a:p>
              <a:pPr>
                <a:lnSpc>
                  <a:spcPct val="100000"/>
                </a:lnSpc>
                <a:spcBef>
                  <a:spcPct val="0"/>
                </a:spcBef>
                <a:buClr>
                  <a:srgbClr val="800080"/>
                </a:buClr>
                <a:buFont typeface="Wingdings" charset="2"/>
                <a:buNone/>
              </a:pPr>
              <a:r>
                <a:rPr lang="en-US" altLang="zh-CN" sz="1600" i="1" dirty="0" err="1" smtClean="0">
                  <a:ea typeface="楷体_GB2312" pitchFamily="49" charset="-122"/>
                </a:rPr>
                <a:t>b</a:t>
              </a:r>
              <a:r>
                <a:rPr lang="en-US" altLang="zh-CN" sz="1600" dirty="0" err="1" smtClean="0">
                  <a:ea typeface="楷体_GB2312" pitchFamily="49" charset="-122"/>
                  <a:sym typeface="Symbol" pitchFamily="18" charset="2"/>
                </a:rPr>
                <a:t></a:t>
              </a:r>
              <a:r>
                <a:rPr lang="en-US" altLang="zh-CN" sz="1600" i="1" dirty="0" err="1">
                  <a:ea typeface="楷体_GB2312" pitchFamily="49" charset="-122"/>
                </a:rPr>
                <a:t>P</a:t>
              </a:r>
              <a:r>
                <a:rPr lang="en-US" altLang="zh-CN" sz="1600" dirty="0">
                  <a:ea typeface="楷体_GB2312" pitchFamily="49" charset="-122"/>
                </a:rPr>
                <a:t>[</a:t>
              </a:r>
              <a:r>
                <a:rPr lang="en-US" altLang="zh-CN" sz="1600" i="1" dirty="0">
                  <a:ea typeface="楷体_GB2312" pitchFamily="49" charset="-122"/>
                </a:rPr>
                <a:t>B</a:t>
              </a:r>
              <a:r>
                <a:rPr lang="en-US" altLang="zh-CN" sz="1600" dirty="0">
                  <a:ea typeface="楷体_GB2312" pitchFamily="49" charset="-122"/>
                </a:rPr>
                <a:t>]</a:t>
              </a:r>
              <a:endParaRPr lang="en-US" altLang="zh-CN" sz="1600" dirty="0">
                <a:ea typeface="楷体_GB2312" pitchFamily="49" charset="-122"/>
              </a:endParaRPr>
            </a:p>
          </p:txBody>
        </p:sp>
      </p:grpSp>
      <p:sp>
        <p:nvSpPr>
          <p:cNvPr id="18444" name="Rectangle 15"/>
          <p:cNvSpPr>
            <a:spLocks noChangeArrowheads="1"/>
          </p:cNvSpPr>
          <p:nvPr/>
        </p:nvSpPr>
        <p:spPr bwMode="auto">
          <a:xfrm>
            <a:off x="1524000" y="188913"/>
            <a:ext cx="3840163" cy="641350"/>
          </a:xfrm>
          <a:prstGeom prst="rect">
            <a:avLst/>
          </a:prstGeom>
          <a:noFill/>
          <a:ln w="9525" algn="ctr">
            <a:noFill/>
            <a:miter lim="800000"/>
          </a:ln>
          <a:effectLst/>
        </p:spPr>
        <p:txBody>
          <a:bodyPr>
            <a:spAutoFit/>
          </a:bodyPr>
          <a:lstStyle/>
          <a:p>
            <a:pPr>
              <a:lnSpc>
                <a:spcPct val="90000"/>
              </a:lnSpc>
              <a:spcBef>
                <a:spcPct val="0"/>
              </a:spcBef>
            </a:pPr>
            <a:r>
              <a:rPr lang="zh-CN" altLang="en-US" sz="4000">
                <a:solidFill>
                  <a:srgbClr val="800080"/>
                </a:solidFill>
                <a:ea typeface="华文行楷" pitchFamily="2" charset="-122"/>
              </a:rPr>
              <a:t>数据流分析基础</a:t>
            </a:r>
            <a:endParaRPr lang="zh-CN" altLang="en-US" sz="4000">
              <a:solidFill>
                <a:srgbClr val="800080"/>
              </a:solidFill>
              <a:ea typeface="华文行楷" pitchFamily="2" charset="-122"/>
            </a:endParaRPr>
          </a:p>
        </p:txBody>
      </p:sp>
    </p:spTree>
  </p:cSld>
  <p:clrMapOvr>
    <a:masterClrMapping/>
  </p:clrMapOvr>
  <p:transition spd="med">
    <p:wipe dir="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AutoShape 2">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9459" name="AutoShape 3">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9460" name="AutoShape 4">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9461" name="AutoShape 5">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9462" name="Text Box 6">
            <a:hlinkClick r:id="rId1" action="ppaction://hlinksldjump"/>
          </p:cNvPr>
          <p:cNvSpPr txBox="1">
            <a:spLocks noChangeArrowheads="1"/>
          </p:cNvSpPr>
          <p:nvPr/>
        </p:nvSpPr>
        <p:spPr bwMode="auto">
          <a:xfrm>
            <a:off x="461963" y="1049338"/>
            <a:ext cx="8224837" cy="579437"/>
          </a:xfrm>
          <a:prstGeom prst="rect">
            <a:avLst/>
          </a:prstGeom>
          <a:noFill/>
          <a:ln w="9525">
            <a:noFill/>
            <a:miter lim="800000"/>
          </a:ln>
          <a:effectLst/>
        </p:spPr>
        <p:txBody>
          <a:bodyPr>
            <a:spAutoFit/>
          </a:bodyPr>
          <a:lstStyle/>
          <a:p>
            <a:pPr>
              <a:lnSpc>
                <a:spcPct val="100000"/>
              </a:lnSpc>
              <a:spcBef>
                <a:spcPct val="0"/>
              </a:spcBef>
              <a:buClr>
                <a:srgbClr val="800080"/>
              </a:buClr>
              <a:buFont typeface="Wingdings" charset="2"/>
              <a:buChar char="²"/>
            </a:pPr>
            <a:r>
              <a:rPr lang="en-US" altLang="zh-CN" sz="3200">
                <a:solidFill>
                  <a:srgbClr val="800080"/>
                </a:solidFill>
                <a:latin typeface="楷体_GB2312" pitchFamily="49" charset="-122"/>
                <a:ea typeface="楷体_GB2312" pitchFamily="49" charset="-122"/>
              </a:rPr>
              <a:t> </a:t>
            </a:r>
            <a:r>
              <a:rPr lang="zh-CN" altLang="en-US" sz="3200">
                <a:solidFill>
                  <a:srgbClr val="800080"/>
                </a:solidFill>
                <a:latin typeface="楷体_GB2312" pitchFamily="49" charset="-122"/>
                <a:ea typeface="楷体_GB2312" pitchFamily="49" charset="-122"/>
              </a:rPr>
              <a:t>到达</a:t>
            </a:r>
            <a:r>
              <a:rPr lang="en-US" altLang="zh-CN" sz="3200">
                <a:solidFill>
                  <a:srgbClr val="800080"/>
                </a:solidFill>
                <a:latin typeface="楷体_GB2312" pitchFamily="49" charset="-122"/>
                <a:ea typeface="楷体_GB2312" pitchFamily="49" charset="-122"/>
              </a:rPr>
              <a:t>-</a:t>
            </a:r>
            <a:r>
              <a:rPr lang="zh-CN" altLang="en-US" sz="3200">
                <a:solidFill>
                  <a:srgbClr val="800080"/>
                </a:solidFill>
                <a:latin typeface="楷体_GB2312" pitchFamily="49" charset="-122"/>
                <a:ea typeface="楷体_GB2312" pitchFamily="49" charset="-122"/>
              </a:rPr>
              <a:t>定值</a:t>
            </a:r>
            <a:r>
              <a:rPr lang="zh-CN" altLang="en-US" sz="3200">
                <a:solidFill>
                  <a:srgbClr val="800080"/>
                </a:solidFill>
                <a:latin typeface="Times New Roman" pitchFamily="18" charset="0"/>
                <a:ea typeface="楷体_GB2312" pitchFamily="49" charset="-122"/>
              </a:rPr>
              <a:t>数据流分析</a:t>
            </a:r>
            <a:endParaRPr lang="zh-CN" altLang="en-US" sz="3200">
              <a:solidFill>
                <a:srgbClr val="800080"/>
              </a:solidFill>
              <a:latin typeface="Times New Roman" pitchFamily="18" charset="0"/>
              <a:ea typeface="楷体_GB2312" pitchFamily="49" charset="-122"/>
            </a:endParaRPr>
          </a:p>
        </p:txBody>
      </p:sp>
      <p:sp>
        <p:nvSpPr>
          <p:cNvPr id="19463" name="AutoShape 7">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9464" name="AutoShape 8">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9465" name="AutoShape 9">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9466" name="AutoShape 10">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9467" name="Rectangle 11"/>
          <p:cNvSpPr>
            <a:spLocks noChangeArrowheads="1"/>
          </p:cNvSpPr>
          <p:nvPr/>
        </p:nvSpPr>
        <p:spPr bwMode="auto">
          <a:xfrm>
            <a:off x="685800" y="1590675"/>
            <a:ext cx="5541963" cy="1766888"/>
          </a:xfrm>
          <a:prstGeom prst="rect">
            <a:avLst/>
          </a:prstGeom>
          <a:noFill/>
          <a:ln w="9525">
            <a:noFill/>
            <a:miter lim="800000"/>
          </a:ln>
          <a:effectLst/>
        </p:spPr>
        <p:txBody>
          <a:bodyPr>
            <a:spAutoFit/>
          </a:bodyPr>
          <a:lstStyle/>
          <a:p>
            <a:pPr>
              <a:lnSpc>
                <a:spcPct val="100000"/>
              </a:lnSpc>
              <a:spcBef>
                <a:spcPct val="0"/>
              </a:spcBef>
              <a:buFont typeface="Symbol" pitchFamily="18" charset="2"/>
              <a:buChar char="-"/>
            </a:pPr>
            <a:r>
              <a:rPr lang="en-US" altLang="zh-CN">
                <a:solidFill>
                  <a:srgbClr val="800080"/>
                </a:solidFill>
                <a:latin typeface="楷体_GB2312" pitchFamily="49" charset="-122"/>
                <a:ea typeface="楷体_GB2312" pitchFamily="49" charset="-122"/>
              </a:rPr>
              <a:t> </a:t>
            </a:r>
            <a:r>
              <a:rPr lang="zh-CN" altLang="en-US">
                <a:ea typeface="楷体_GB2312" pitchFamily="49" charset="-122"/>
              </a:rPr>
              <a:t>数据流方程求解</a:t>
            </a:r>
            <a:r>
              <a:rPr lang="zh-CN" altLang="en-US">
                <a:solidFill>
                  <a:srgbClr val="800080"/>
                </a:solidFill>
                <a:ea typeface="楷体_GB2312" pitchFamily="49" charset="-122"/>
              </a:rPr>
              <a:t>举例</a:t>
            </a:r>
            <a:endParaRPr lang="zh-CN" altLang="en-US">
              <a:solidFill>
                <a:srgbClr val="800080"/>
              </a:solidFill>
              <a:ea typeface="楷体_GB2312" pitchFamily="49" charset="-122"/>
            </a:endParaRPr>
          </a:p>
          <a:p>
            <a:pPr>
              <a:lnSpc>
                <a:spcPct val="100000"/>
              </a:lnSpc>
              <a:spcBef>
                <a:spcPct val="0"/>
              </a:spcBef>
              <a:buFont typeface="Symbol" pitchFamily="18" charset="2"/>
              <a:buNone/>
            </a:pPr>
            <a:r>
              <a:rPr lang="zh-CN" altLang="en-US" sz="1000">
                <a:ea typeface="楷体_GB2312" pitchFamily="49" charset="-122"/>
              </a:rPr>
              <a:t>   </a:t>
            </a:r>
            <a:endParaRPr lang="zh-CN" altLang="en-US" sz="2400">
              <a:ea typeface="楷体_GB2312" pitchFamily="49" charset="-122"/>
            </a:endParaRPr>
          </a:p>
          <a:p>
            <a:pPr>
              <a:lnSpc>
                <a:spcPct val="100000"/>
              </a:lnSpc>
              <a:spcBef>
                <a:spcPct val="0"/>
              </a:spcBef>
              <a:buFont typeface="Symbol" pitchFamily="18" charset="2"/>
              <a:buNone/>
            </a:pPr>
            <a:r>
              <a:rPr lang="zh-CN" altLang="en-US" sz="2400">
                <a:ea typeface="楷体_GB2312" pitchFamily="49" charset="-122"/>
              </a:rPr>
              <a:t>     对于右边的流图（略去了基本块中的</a:t>
            </a:r>
            <a:endParaRPr lang="zh-CN" altLang="en-US" sz="2400">
              <a:ea typeface="楷体_GB2312" pitchFamily="49" charset="-122"/>
            </a:endParaRPr>
          </a:p>
          <a:p>
            <a:pPr>
              <a:lnSpc>
                <a:spcPct val="100000"/>
              </a:lnSpc>
              <a:spcBef>
                <a:spcPct val="0"/>
              </a:spcBef>
              <a:buFont typeface="Symbol" pitchFamily="18" charset="2"/>
              <a:buNone/>
            </a:pPr>
            <a:r>
              <a:rPr lang="zh-CN" altLang="en-US" sz="2400">
                <a:ea typeface="楷体_GB2312" pitchFamily="49" charset="-122"/>
              </a:rPr>
              <a:t>     一些跳转语句），如下是上页数据流</a:t>
            </a:r>
            <a:endParaRPr lang="zh-CN" altLang="en-US" sz="2400">
              <a:ea typeface="楷体_GB2312" pitchFamily="49" charset="-122"/>
            </a:endParaRPr>
          </a:p>
          <a:p>
            <a:pPr>
              <a:lnSpc>
                <a:spcPct val="100000"/>
              </a:lnSpc>
              <a:spcBef>
                <a:spcPct val="0"/>
              </a:spcBef>
              <a:buFont typeface="Symbol" pitchFamily="18" charset="2"/>
              <a:buNone/>
            </a:pPr>
            <a:r>
              <a:rPr lang="zh-CN" altLang="en-US" sz="2400">
                <a:ea typeface="楷体_GB2312" pitchFamily="49" charset="-122"/>
              </a:rPr>
              <a:t>    方程的一个解：</a:t>
            </a:r>
            <a:endParaRPr lang="zh-CN" altLang="en-US" sz="2400">
              <a:ea typeface="楷体_GB2312" pitchFamily="49" charset="-122"/>
            </a:endParaRPr>
          </a:p>
        </p:txBody>
      </p:sp>
      <p:sp>
        <p:nvSpPr>
          <p:cNvPr id="19468" name="Text Box 15"/>
          <p:cNvSpPr txBox="1">
            <a:spLocks noChangeArrowheads="1"/>
          </p:cNvSpPr>
          <p:nvPr/>
        </p:nvSpPr>
        <p:spPr bwMode="auto">
          <a:xfrm>
            <a:off x="685800" y="3818384"/>
            <a:ext cx="446088" cy="396875"/>
          </a:xfrm>
          <a:prstGeom prst="rect">
            <a:avLst/>
          </a:prstGeom>
          <a:noFill/>
          <a:ln w="9525">
            <a:noFill/>
            <a:miter lim="800000"/>
          </a:ln>
          <a:effectLst/>
        </p:spPr>
        <p:txBody>
          <a:bodyPr wrap="none">
            <a:spAutoFit/>
          </a:bodyPr>
          <a:lstStyle/>
          <a:p>
            <a:pPr>
              <a:lnSpc>
                <a:spcPct val="100000"/>
              </a:lnSpc>
              <a:spcBef>
                <a:spcPct val="0"/>
              </a:spcBef>
              <a:buClr>
                <a:srgbClr val="800080"/>
              </a:buClr>
              <a:buFont typeface="Wingdings" charset="2"/>
              <a:buNone/>
            </a:pPr>
            <a:r>
              <a:rPr lang="en-US" altLang="zh-CN" sz="2000" b="0">
                <a:solidFill>
                  <a:srgbClr val="800080"/>
                </a:solidFill>
                <a:ea typeface="楷体_GB2312" pitchFamily="49" charset="-122"/>
              </a:rPr>
              <a:t>B</a:t>
            </a:r>
            <a:r>
              <a:rPr lang="en-US" altLang="zh-CN" sz="2000" b="0" baseline="-25000">
                <a:solidFill>
                  <a:srgbClr val="800080"/>
                </a:solidFill>
                <a:ea typeface="楷体_GB2312" pitchFamily="49" charset="-122"/>
              </a:rPr>
              <a:t>1</a:t>
            </a:r>
            <a:endParaRPr lang="en-US" altLang="zh-CN" sz="2000" b="0" baseline="-25000">
              <a:solidFill>
                <a:srgbClr val="800080"/>
              </a:solidFill>
              <a:ea typeface="楷体_GB2312" pitchFamily="49" charset="-122"/>
            </a:endParaRPr>
          </a:p>
        </p:txBody>
      </p:sp>
      <p:sp>
        <p:nvSpPr>
          <p:cNvPr id="19469" name="Text Box 16"/>
          <p:cNvSpPr txBox="1">
            <a:spLocks noChangeArrowheads="1"/>
          </p:cNvSpPr>
          <p:nvPr/>
        </p:nvSpPr>
        <p:spPr bwMode="auto">
          <a:xfrm>
            <a:off x="685800" y="4412109"/>
            <a:ext cx="446088" cy="396875"/>
          </a:xfrm>
          <a:prstGeom prst="rect">
            <a:avLst/>
          </a:prstGeom>
          <a:noFill/>
          <a:ln w="9525">
            <a:noFill/>
            <a:miter lim="800000"/>
          </a:ln>
          <a:effectLst/>
        </p:spPr>
        <p:txBody>
          <a:bodyPr wrap="none">
            <a:spAutoFit/>
          </a:bodyPr>
          <a:lstStyle/>
          <a:p>
            <a:pPr>
              <a:lnSpc>
                <a:spcPct val="100000"/>
              </a:lnSpc>
              <a:spcBef>
                <a:spcPct val="0"/>
              </a:spcBef>
              <a:buClr>
                <a:srgbClr val="800080"/>
              </a:buClr>
              <a:buFont typeface="Wingdings" charset="2"/>
              <a:buNone/>
            </a:pPr>
            <a:r>
              <a:rPr lang="en-US" altLang="zh-CN" sz="2000" b="0">
                <a:solidFill>
                  <a:srgbClr val="800080"/>
                </a:solidFill>
                <a:ea typeface="楷体_GB2312" pitchFamily="49" charset="-122"/>
              </a:rPr>
              <a:t>B</a:t>
            </a:r>
            <a:r>
              <a:rPr lang="en-US" altLang="zh-CN" sz="2000" b="0" baseline="-25000">
                <a:solidFill>
                  <a:srgbClr val="800080"/>
                </a:solidFill>
                <a:ea typeface="楷体_GB2312" pitchFamily="49" charset="-122"/>
              </a:rPr>
              <a:t>2</a:t>
            </a:r>
            <a:endParaRPr lang="en-US" altLang="zh-CN" sz="2000" b="0" baseline="-25000">
              <a:solidFill>
                <a:srgbClr val="800080"/>
              </a:solidFill>
              <a:ea typeface="楷体_GB2312" pitchFamily="49" charset="-122"/>
            </a:endParaRPr>
          </a:p>
        </p:txBody>
      </p:sp>
      <p:sp>
        <p:nvSpPr>
          <p:cNvPr id="19470" name="Text Box 17"/>
          <p:cNvSpPr txBox="1">
            <a:spLocks noChangeArrowheads="1"/>
          </p:cNvSpPr>
          <p:nvPr/>
        </p:nvSpPr>
        <p:spPr bwMode="auto">
          <a:xfrm>
            <a:off x="696913" y="5021709"/>
            <a:ext cx="446087" cy="396875"/>
          </a:xfrm>
          <a:prstGeom prst="rect">
            <a:avLst/>
          </a:prstGeom>
          <a:noFill/>
          <a:ln w="9525">
            <a:noFill/>
            <a:miter lim="800000"/>
          </a:ln>
          <a:effectLst/>
        </p:spPr>
        <p:txBody>
          <a:bodyPr wrap="none">
            <a:spAutoFit/>
          </a:bodyPr>
          <a:lstStyle/>
          <a:p>
            <a:pPr>
              <a:lnSpc>
                <a:spcPct val="100000"/>
              </a:lnSpc>
              <a:spcBef>
                <a:spcPct val="0"/>
              </a:spcBef>
              <a:buClr>
                <a:srgbClr val="800080"/>
              </a:buClr>
              <a:buFont typeface="Wingdings" charset="2"/>
              <a:buNone/>
            </a:pPr>
            <a:r>
              <a:rPr lang="en-US" altLang="zh-CN" sz="2000" b="0">
                <a:solidFill>
                  <a:srgbClr val="800080"/>
                </a:solidFill>
                <a:ea typeface="楷体_GB2312" pitchFamily="49" charset="-122"/>
              </a:rPr>
              <a:t>B</a:t>
            </a:r>
            <a:r>
              <a:rPr lang="en-US" altLang="zh-CN" sz="2000" b="0" baseline="-25000">
                <a:solidFill>
                  <a:srgbClr val="800080"/>
                </a:solidFill>
                <a:ea typeface="楷体_GB2312" pitchFamily="49" charset="-122"/>
              </a:rPr>
              <a:t>3</a:t>
            </a:r>
            <a:endParaRPr lang="en-US" altLang="zh-CN" sz="2000" b="0" baseline="-25000">
              <a:solidFill>
                <a:srgbClr val="800080"/>
              </a:solidFill>
              <a:ea typeface="楷体_GB2312" pitchFamily="49" charset="-122"/>
            </a:endParaRPr>
          </a:p>
        </p:txBody>
      </p:sp>
      <p:sp>
        <p:nvSpPr>
          <p:cNvPr id="19471" name="Text Box 18"/>
          <p:cNvSpPr txBox="1">
            <a:spLocks noChangeArrowheads="1"/>
          </p:cNvSpPr>
          <p:nvPr/>
        </p:nvSpPr>
        <p:spPr bwMode="auto">
          <a:xfrm>
            <a:off x="696913" y="5631309"/>
            <a:ext cx="446087" cy="396875"/>
          </a:xfrm>
          <a:prstGeom prst="rect">
            <a:avLst/>
          </a:prstGeom>
          <a:noFill/>
          <a:ln w="9525">
            <a:noFill/>
            <a:miter lim="800000"/>
          </a:ln>
          <a:effectLst/>
        </p:spPr>
        <p:txBody>
          <a:bodyPr wrap="none">
            <a:spAutoFit/>
          </a:bodyPr>
          <a:lstStyle/>
          <a:p>
            <a:pPr>
              <a:lnSpc>
                <a:spcPct val="100000"/>
              </a:lnSpc>
              <a:spcBef>
                <a:spcPct val="0"/>
              </a:spcBef>
              <a:buClr>
                <a:srgbClr val="800080"/>
              </a:buClr>
              <a:buFont typeface="Wingdings" charset="2"/>
              <a:buNone/>
            </a:pPr>
            <a:r>
              <a:rPr lang="en-US" altLang="zh-CN" sz="2000" b="0">
                <a:solidFill>
                  <a:srgbClr val="800080"/>
                </a:solidFill>
                <a:ea typeface="楷体_GB2312" pitchFamily="49" charset="-122"/>
              </a:rPr>
              <a:t>B</a:t>
            </a:r>
            <a:r>
              <a:rPr lang="en-US" altLang="zh-CN" sz="2000" b="0" baseline="-25000">
                <a:solidFill>
                  <a:srgbClr val="800080"/>
                </a:solidFill>
                <a:ea typeface="楷体_GB2312" pitchFamily="49" charset="-122"/>
              </a:rPr>
              <a:t>4</a:t>
            </a:r>
            <a:endParaRPr lang="en-US" altLang="zh-CN" sz="2000" b="0" baseline="-25000">
              <a:solidFill>
                <a:srgbClr val="800080"/>
              </a:solidFill>
              <a:ea typeface="楷体_GB2312" pitchFamily="49" charset="-122"/>
            </a:endParaRPr>
          </a:p>
        </p:txBody>
      </p:sp>
      <p:sp>
        <p:nvSpPr>
          <p:cNvPr id="19472" name="Text Box 20"/>
          <p:cNvSpPr txBox="1">
            <a:spLocks noChangeArrowheads="1"/>
          </p:cNvSpPr>
          <p:nvPr/>
        </p:nvSpPr>
        <p:spPr bwMode="auto">
          <a:xfrm>
            <a:off x="685800" y="6240909"/>
            <a:ext cx="446088" cy="396875"/>
          </a:xfrm>
          <a:prstGeom prst="rect">
            <a:avLst/>
          </a:prstGeom>
          <a:noFill/>
          <a:ln w="9525">
            <a:noFill/>
            <a:miter lim="800000"/>
          </a:ln>
          <a:effectLst/>
        </p:spPr>
        <p:txBody>
          <a:bodyPr wrap="none">
            <a:spAutoFit/>
          </a:bodyPr>
          <a:lstStyle/>
          <a:p>
            <a:pPr>
              <a:lnSpc>
                <a:spcPct val="100000"/>
              </a:lnSpc>
              <a:spcBef>
                <a:spcPct val="0"/>
              </a:spcBef>
              <a:buClr>
                <a:srgbClr val="800080"/>
              </a:buClr>
              <a:buFont typeface="Wingdings" charset="2"/>
              <a:buNone/>
            </a:pPr>
            <a:r>
              <a:rPr lang="en-US" altLang="zh-CN" sz="2000" b="0">
                <a:solidFill>
                  <a:srgbClr val="800080"/>
                </a:solidFill>
                <a:ea typeface="楷体_GB2312" pitchFamily="49" charset="-122"/>
              </a:rPr>
              <a:t>B</a:t>
            </a:r>
            <a:r>
              <a:rPr lang="en-US" altLang="zh-CN" sz="2000" b="0" baseline="-25000">
                <a:solidFill>
                  <a:srgbClr val="800080"/>
                </a:solidFill>
                <a:ea typeface="楷体_GB2312" pitchFamily="49" charset="-122"/>
              </a:rPr>
              <a:t>5</a:t>
            </a:r>
            <a:endParaRPr lang="en-US" altLang="zh-CN" sz="2000" b="0" baseline="-25000">
              <a:solidFill>
                <a:srgbClr val="800080"/>
              </a:solidFill>
              <a:ea typeface="楷体_GB2312" pitchFamily="49" charset="-122"/>
            </a:endParaRPr>
          </a:p>
        </p:txBody>
      </p:sp>
      <p:sp>
        <p:nvSpPr>
          <p:cNvPr id="19473" name="Rectangle 21"/>
          <p:cNvSpPr>
            <a:spLocks noChangeArrowheads="1"/>
          </p:cNvSpPr>
          <p:nvPr/>
        </p:nvSpPr>
        <p:spPr bwMode="auto">
          <a:xfrm>
            <a:off x="1219200" y="3284984"/>
            <a:ext cx="735013" cy="396875"/>
          </a:xfrm>
          <a:prstGeom prst="rect">
            <a:avLst/>
          </a:prstGeom>
          <a:noFill/>
          <a:ln w="9525">
            <a:noFill/>
            <a:miter lim="800000"/>
          </a:ln>
          <a:effectLst/>
        </p:spPr>
        <p:txBody>
          <a:bodyPr wrap="none">
            <a:spAutoFit/>
          </a:bodyPr>
          <a:lstStyle/>
          <a:p>
            <a:pPr>
              <a:lnSpc>
                <a:spcPct val="100000"/>
              </a:lnSpc>
              <a:spcBef>
                <a:spcPct val="0"/>
              </a:spcBef>
              <a:buClr>
                <a:srgbClr val="800080"/>
              </a:buClr>
              <a:buFont typeface="Wingdings" charset="2"/>
              <a:buNone/>
            </a:pPr>
            <a:r>
              <a:rPr lang="en-US" altLang="zh-CN" sz="2000" b="0" i="1">
                <a:solidFill>
                  <a:srgbClr val="800080"/>
                </a:solidFill>
                <a:ea typeface="楷体_GB2312" pitchFamily="49" charset="-122"/>
              </a:rPr>
              <a:t>GEN</a:t>
            </a:r>
            <a:endParaRPr lang="en-US" altLang="zh-CN" sz="2000" b="0" i="1">
              <a:solidFill>
                <a:srgbClr val="800080"/>
              </a:solidFill>
              <a:ea typeface="楷体_GB2312" pitchFamily="49" charset="-122"/>
            </a:endParaRPr>
          </a:p>
        </p:txBody>
      </p:sp>
      <p:sp>
        <p:nvSpPr>
          <p:cNvPr id="19474" name="Rectangle 22"/>
          <p:cNvSpPr>
            <a:spLocks noChangeArrowheads="1"/>
          </p:cNvSpPr>
          <p:nvPr/>
        </p:nvSpPr>
        <p:spPr bwMode="auto">
          <a:xfrm>
            <a:off x="2133600" y="3284984"/>
            <a:ext cx="706438" cy="396875"/>
          </a:xfrm>
          <a:prstGeom prst="rect">
            <a:avLst/>
          </a:prstGeom>
          <a:noFill/>
          <a:ln w="9525">
            <a:noFill/>
            <a:miter lim="800000"/>
          </a:ln>
          <a:effectLst/>
        </p:spPr>
        <p:txBody>
          <a:bodyPr wrap="none">
            <a:spAutoFit/>
          </a:bodyPr>
          <a:lstStyle/>
          <a:p>
            <a:pPr>
              <a:lnSpc>
                <a:spcPct val="100000"/>
              </a:lnSpc>
              <a:spcBef>
                <a:spcPct val="0"/>
              </a:spcBef>
              <a:buClr>
                <a:srgbClr val="800080"/>
              </a:buClr>
              <a:buFont typeface="Wingdings" charset="2"/>
              <a:buNone/>
            </a:pPr>
            <a:r>
              <a:rPr lang="en-US" altLang="zh-CN" sz="2000" b="0" i="1">
                <a:solidFill>
                  <a:srgbClr val="800080"/>
                </a:solidFill>
                <a:ea typeface="楷体_GB2312" pitchFamily="49" charset="-122"/>
              </a:rPr>
              <a:t>KILL</a:t>
            </a:r>
            <a:endParaRPr lang="en-US" altLang="zh-CN" sz="2000" b="0" i="1">
              <a:solidFill>
                <a:srgbClr val="800080"/>
              </a:solidFill>
              <a:ea typeface="楷体_GB2312" pitchFamily="49" charset="-122"/>
            </a:endParaRPr>
          </a:p>
        </p:txBody>
      </p:sp>
      <p:sp>
        <p:nvSpPr>
          <p:cNvPr id="19475" name="Rectangle 23"/>
          <p:cNvSpPr>
            <a:spLocks noChangeArrowheads="1"/>
          </p:cNvSpPr>
          <p:nvPr/>
        </p:nvSpPr>
        <p:spPr bwMode="auto">
          <a:xfrm>
            <a:off x="3505200" y="3284984"/>
            <a:ext cx="438150" cy="396875"/>
          </a:xfrm>
          <a:prstGeom prst="rect">
            <a:avLst/>
          </a:prstGeom>
          <a:noFill/>
          <a:ln w="9525">
            <a:noFill/>
            <a:miter lim="800000"/>
          </a:ln>
          <a:effectLst/>
        </p:spPr>
        <p:txBody>
          <a:bodyPr wrap="none">
            <a:spAutoFit/>
          </a:bodyPr>
          <a:lstStyle/>
          <a:p>
            <a:pPr>
              <a:lnSpc>
                <a:spcPct val="100000"/>
              </a:lnSpc>
              <a:spcBef>
                <a:spcPct val="0"/>
              </a:spcBef>
              <a:buClr>
                <a:srgbClr val="800080"/>
              </a:buClr>
              <a:buFont typeface="Wingdings" charset="2"/>
              <a:buNone/>
            </a:pPr>
            <a:r>
              <a:rPr lang="en-US" altLang="zh-CN" sz="2000" b="0" i="1">
                <a:solidFill>
                  <a:srgbClr val="800080"/>
                </a:solidFill>
                <a:ea typeface="楷体_GB2312" pitchFamily="49" charset="-122"/>
              </a:rPr>
              <a:t>IN</a:t>
            </a:r>
            <a:endParaRPr lang="en-US" altLang="zh-CN" sz="2000" b="0" i="1">
              <a:solidFill>
                <a:srgbClr val="800080"/>
              </a:solidFill>
              <a:ea typeface="楷体_GB2312" pitchFamily="49" charset="-122"/>
            </a:endParaRPr>
          </a:p>
        </p:txBody>
      </p:sp>
      <p:sp>
        <p:nvSpPr>
          <p:cNvPr id="19476" name="Rectangle 24"/>
          <p:cNvSpPr>
            <a:spLocks noChangeArrowheads="1"/>
          </p:cNvSpPr>
          <p:nvPr/>
        </p:nvSpPr>
        <p:spPr bwMode="auto">
          <a:xfrm>
            <a:off x="4841875" y="3284984"/>
            <a:ext cx="720725" cy="396875"/>
          </a:xfrm>
          <a:prstGeom prst="rect">
            <a:avLst/>
          </a:prstGeom>
          <a:noFill/>
          <a:ln w="9525">
            <a:noFill/>
            <a:miter lim="800000"/>
          </a:ln>
          <a:effectLst/>
        </p:spPr>
        <p:txBody>
          <a:bodyPr wrap="none">
            <a:spAutoFit/>
          </a:bodyPr>
          <a:lstStyle/>
          <a:p>
            <a:pPr>
              <a:lnSpc>
                <a:spcPct val="100000"/>
              </a:lnSpc>
              <a:spcBef>
                <a:spcPct val="0"/>
              </a:spcBef>
              <a:buClr>
                <a:srgbClr val="800080"/>
              </a:buClr>
              <a:buFont typeface="Wingdings" charset="2"/>
              <a:buNone/>
            </a:pPr>
            <a:r>
              <a:rPr lang="en-US" altLang="zh-CN" sz="2000" b="0" i="1">
                <a:solidFill>
                  <a:srgbClr val="800080"/>
                </a:solidFill>
                <a:ea typeface="楷体_GB2312" pitchFamily="49" charset="-122"/>
              </a:rPr>
              <a:t>OUT</a:t>
            </a:r>
            <a:endParaRPr lang="en-US" altLang="zh-CN" sz="2000" b="0" i="1">
              <a:solidFill>
                <a:srgbClr val="800080"/>
              </a:solidFill>
              <a:ea typeface="楷体_GB2312" pitchFamily="49" charset="-122"/>
            </a:endParaRPr>
          </a:p>
        </p:txBody>
      </p:sp>
      <p:sp>
        <p:nvSpPr>
          <p:cNvPr id="19477" name="Rectangle 25"/>
          <p:cNvSpPr>
            <a:spLocks noChangeArrowheads="1"/>
          </p:cNvSpPr>
          <p:nvPr/>
        </p:nvSpPr>
        <p:spPr bwMode="auto">
          <a:xfrm>
            <a:off x="1168400" y="3818384"/>
            <a:ext cx="812800" cy="366713"/>
          </a:xfrm>
          <a:prstGeom prst="rect">
            <a:avLst/>
          </a:prstGeom>
          <a:noFill/>
          <a:ln w="9525">
            <a:noFill/>
            <a:miter lim="800000"/>
          </a:ln>
          <a:effectLst/>
        </p:spPr>
        <p:txBody>
          <a:bodyPr>
            <a:spAutoFit/>
          </a:bodyPr>
          <a:lstStyle/>
          <a:p>
            <a:pPr>
              <a:lnSpc>
                <a:spcPct val="100000"/>
              </a:lnSpc>
              <a:spcBef>
                <a:spcPct val="0"/>
              </a:spcBef>
              <a:buClr>
                <a:srgbClr val="800080"/>
              </a:buClr>
              <a:buFont typeface="Wingdings" charset="2"/>
              <a:buNone/>
            </a:pPr>
            <a:r>
              <a:rPr lang="en-US" altLang="zh-CN" sz="1800">
                <a:ea typeface="楷体_GB2312" pitchFamily="49" charset="-122"/>
              </a:rPr>
              <a:t>{</a:t>
            </a:r>
            <a:r>
              <a:rPr lang="en-US" altLang="zh-CN" sz="1800" i="1">
                <a:ea typeface="楷体_GB2312" pitchFamily="49" charset="-122"/>
              </a:rPr>
              <a:t>d</a:t>
            </a:r>
            <a:r>
              <a:rPr lang="en-US" altLang="zh-CN" sz="1800" baseline="-25000">
                <a:ea typeface="楷体_GB2312" pitchFamily="49" charset="-122"/>
              </a:rPr>
              <a:t>1</a:t>
            </a:r>
            <a:r>
              <a:rPr lang="en-US" altLang="zh-CN" sz="1800" i="1">
                <a:ea typeface="楷体_GB2312" pitchFamily="49" charset="-122"/>
              </a:rPr>
              <a:t>,d</a:t>
            </a:r>
            <a:r>
              <a:rPr lang="en-US" altLang="zh-CN" sz="1800" baseline="-25000">
                <a:ea typeface="楷体_GB2312" pitchFamily="49" charset="-122"/>
              </a:rPr>
              <a:t>2</a:t>
            </a:r>
            <a:r>
              <a:rPr lang="en-US" altLang="zh-CN" sz="1800">
                <a:ea typeface="楷体_GB2312" pitchFamily="49" charset="-122"/>
              </a:rPr>
              <a:t>}</a:t>
            </a:r>
            <a:endParaRPr lang="en-US" altLang="zh-CN" sz="1800">
              <a:ea typeface="楷体_GB2312" pitchFamily="49" charset="-122"/>
            </a:endParaRPr>
          </a:p>
        </p:txBody>
      </p:sp>
      <p:sp>
        <p:nvSpPr>
          <p:cNvPr id="19478" name="Line 26"/>
          <p:cNvSpPr>
            <a:spLocks noChangeShapeType="1"/>
          </p:cNvSpPr>
          <p:nvPr/>
        </p:nvSpPr>
        <p:spPr bwMode="auto">
          <a:xfrm>
            <a:off x="609600" y="3742184"/>
            <a:ext cx="5562600" cy="0"/>
          </a:xfrm>
          <a:prstGeom prst="line">
            <a:avLst/>
          </a:prstGeom>
          <a:noFill/>
          <a:ln w="9525">
            <a:solidFill>
              <a:srgbClr val="333399"/>
            </a:solidFill>
            <a:round/>
          </a:ln>
          <a:effectLst/>
        </p:spPr>
        <p:txBody>
          <a:bodyPr>
            <a:spAutoFit/>
          </a:bodyPr>
          <a:lstStyle/>
          <a:p>
            <a:endParaRPr lang="zh-CN" altLang="en-US"/>
          </a:p>
        </p:txBody>
      </p:sp>
      <p:sp>
        <p:nvSpPr>
          <p:cNvPr id="19479" name="Line 27"/>
          <p:cNvSpPr>
            <a:spLocks noChangeShapeType="1"/>
          </p:cNvSpPr>
          <p:nvPr/>
        </p:nvSpPr>
        <p:spPr bwMode="auto">
          <a:xfrm>
            <a:off x="1143000" y="3284984"/>
            <a:ext cx="0" cy="3352800"/>
          </a:xfrm>
          <a:prstGeom prst="line">
            <a:avLst/>
          </a:prstGeom>
          <a:noFill/>
          <a:ln w="9525">
            <a:solidFill>
              <a:srgbClr val="333399"/>
            </a:solidFill>
            <a:round/>
          </a:ln>
          <a:effectLst/>
        </p:spPr>
        <p:txBody>
          <a:bodyPr>
            <a:spAutoFit/>
          </a:bodyPr>
          <a:lstStyle/>
          <a:p>
            <a:endParaRPr lang="zh-CN" altLang="en-US"/>
          </a:p>
        </p:txBody>
      </p:sp>
      <p:sp>
        <p:nvSpPr>
          <p:cNvPr id="19480" name="Rectangle 28"/>
          <p:cNvSpPr>
            <a:spLocks noChangeArrowheads="1"/>
          </p:cNvSpPr>
          <p:nvPr/>
        </p:nvSpPr>
        <p:spPr bwMode="auto">
          <a:xfrm>
            <a:off x="1219200" y="4437509"/>
            <a:ext cx="585788" cy="366713"/>
          </a:xfrm>
          <a:prstGeom prst="rect">
            <a:avLst/>
          </a:prstGeom>
          <a:noFill/>
          <a:ln w="9525">
            <a:noFill/>
            <a:miter lim="800000"/>
          </a:ln>
          <a:effectLst/>
        </p:spPr>
        <p:txBody>
          <a:bodyPr wrap="none">
            <a:spAutoFit/>
          </a:bodyPr>
          <a:lstStyle/>
          <a:p>
            <a:pPr>
              <a:lnSpc>
                <a:spcPct val="100000"/>
              </a:lnSpc>
              <a:spcBef>
                <a:spcPct val="0"/>
              </a:spcBef>
              <a:buClr>
                <a:srgbClr val="800080"/>
              </a:buClr>
              <a:buFont typeface="Wingdings" charset="2"/>
              <a:buNone/>
            </a:pPr>
            <a:r>
              <a:rPr lang="en-US" altLang="zh-CN" sz="1800">
                <a:ea typeface="楷体_GB2312" pitchFamily="49" charset="-122"/>
              </a:rPr>
              <a:t>{</a:t>
            </a:r>
            <a:r>
              <a:rPr lang="en-US" altLang="zh-CN" sz="1800" i="1">
                <a:ea typeface="楷体_GB2312" pitchFamily="49" charset="-122"/>
              </a:rPr>
              <a:t>d</a:t>
            </a:r>
            <a:r>
              <a:rPr lang="en-US" altLang="zh-CN" sz="1800" baseline="-25000">
                <a:ea typeface="楷体_GB2312" pitchFamily="49" charset="-122"/>
              </a:rPr>
              <a:t>3</a:t>
            </a:r>
            <a:r>
              <a:rPr lang="en-US" altLang="zh-CN" sz="1800">
                <a:ea typeface="楷体_GB2312" pitchFamily="49" charset="-122"/>
              </a:rPr>
              <a:t>}</a:t>
            </a:r>
            <a:endParaRPr lang="en-US" altLang="zh-CN" sz="1800">
              <a:ea typeface="楷体_GB2312" pitchFamily="49" charset="-122"/>
            </a:endParaRPr>
          </a:p>
        </p:txBody>
      </p:sp>
      <p:sp>
        <p:nvSpPr>
          <p:cNvPr id="19481" name="Rectangle 29"/>
          <p:cNvSpPr>
            <a:spLocks noChangeArrowheads="1"/>
          </p:cNvSpPr>
          <p:nvPr/>
        </p:nvSpPr>
        <p:spPr bwMode="auto">
          <a:xfrm>
            <a:off x="1219200" y="5047109"/>
            <a:ext cx="585788" cy="366713"/>
          </a:xfrm>
          <a:prstGeom prst="rect">
            <a:avLst/>
          </a:prstGeom>
          <a:noFill/>
          <a:ln w="9525">
            <a:noFill/>
            <a:miter lim="800000"/>
          </a:ln>
          <a:effectLst/>
        </p:spPr>
        <p:txBody>
          <a:bodyPr wrap="none">
            <a:spAutoFit/>
          </a:bodyPr>
          <a:lstStyle/>
          <a:p>
            <a:pPr>
              <a:lnSpc>
                <a:spcPct val="100000"/>
              </a:lnSpc>
              <a:spcBef>
                <a:spcPct val="0"/>
              </a:spcBef>
              <a:buClr>
                <a:srgbClr val="800080"/>
              </a:buClr>
              <a:buFont typeface="Wingdings" charset="2"/>
              <a:buNone/>
            </a:pPr>
            <a:r>
              <a:rPr lang="en-US" altLang="zh-CN" sz="1800">
                <a:ea typeface="楷体_GB2312" pitchFamily="49" charset="-122"/>
              </a:rPr>
              <a:t>{</a:t>
            </a:r>
            <a:r>
              <a:rPr lang="en-US" altLang="zh-CN" sz="1800" i="1">
                <a:ea typeface="楷体_GB2312" pitchFamily="49" charset="-122"/>
              </a:rPr>
              <a:t>d</a:t>
            </a:r>
            <a:r>
              <a:rPr lang="en-US" altLang="zh-CN" sz="1800" baseline="-25000">
                <a:ea typeface="楷体_GB2312" pitchFamily="49" charset="-122"/>
              </a:rPr>
              <a:t>4</a:t>
            </a:r>
            <a:r>
              <a:rPr lang="en-US" altLang="zh-CN" sz="1800">
                <a:ea typeface="楷体_GB2312" pitchFamily="49" charset="-122"/>
              </a:rPr>
              <a:t>}</a:t>
            </a:r>
            <a:endParaRPr lang="en-US" altLang="zh-CN" sz="1800">
              <a:ea typeface="楷体_GB2312" pitchFamily="49" charset="-122"/>
            </a:endParaRPr>
          </a:p>
        </p:txBody>
      </p:sp>
      <p:sp>
        <p:nvSpPr>
          <p:cNvPr id="19482" name="Rectangle 30"/>
          <p:cNvSpPr>
            <a:spLocks noChangeArrowheads="1"/>
          </p:cNvSpPr>
          <p:nvPr/>
        </p:nvSpPr>
        <p:spPr bwMode="auto">
          <a:xfrm>
            <a:off x="1219200" y="5656709"/>
            <a:ext cx="585788" cy="366713"/>
          </a:xfrm>
          <a:prstGeom prst="rect">
            <a:avLst/>
          </a:prstGeom>
          <a:noFill/>
          <a:ln w="9525">
            <a:noFill/>
            <a:miter lim="800000"/>
          </a:ln>
          <a:effectLst/>
        </p:spPr>
        <p:txBody>
          <a:bodyPr wrap="none">
            <a:spAutoFit/>
          </a:bodyPr>
          <a:lstStyle/>
          <a:p>
            <a:pPr>
              <a:lnSpc>
                <a:spcPct val="100000"/>
              </a:lnSpc>
              <a:spcBef>
                <a:spcPct val="0"/>
              </a:spcBef>
              <a:buClr>
                <a:srgbClr val="800080"/>
              </a:buClr>
              <a:buFont typeface="Wingdings" charset="2"/>
              <a:buNone/>
            </a:pPr>
            <a:r>
              <a:rPr lang="en-US" altLang="zh-CN" sz="1800">
                <a:ea typeface="楷体_GB2312" pitchFamily="49" charset="-122"/>
              </a:rPr>
              <a:t>{</a:t>
            </a:r>
            <a:r>
              <a:rPr lang="en-US" altLang="zh-CN" sz="1800" i="1">
                <a:ea typeface="楷体_GB2312" pitchFamily="49" charset="-122"/>
              </a:rPr>
              <a:t>d</a:t>
            </a:r>
            <a:r>
              <a:rPr lang="en-US" altLang="zh-CN" sz="1800" baseline="-25000">
                <a:ea typeface="楷体_GB2312" pitchFamily="49" charset="-122"/>
              </a:rPr>
              <a:t>5</a:t>
            </a:r>
            <a:r>
              <a:rPr lang="en-US" altLang="zh-CN" sz="1800">
                <a:ea typeface="楷体_GB2312" pitchFamily="49" charset="-122"/>
              </a:rPr>
              <a:t>}</a:t>
            </a:r>
            <a:endParaRPr lang="en-US" altLang="zh-CN" sz="1800">
              <a:ea typeface="楷体_GB2312" pitchFamily="49" charset="-122"/>
            </a:endParaRPr>
          </a:p>
        </p:txBody>
      </p:sp>
      <p:sp>
        <p:nvSpPr>
          <p:cNvPr id="19483" name="Rectangle 31"/>
          <p:cNvSpPr>
            <a:spLocks noChangeArrowheads="1"/>
          </p:cNvSpPr>
          <p:nvPr/>
        </p:nvSpPr>
        <p:spPr bwMode="auto">
          <a:xfrm>
            <a:off x="1219200" y="6266309"/>
            <a:ext cx="488950" cy="366713"/>
          </a:xfrm>
          <a:prstGeom prst="rect">
            <a:avLst/>
          </a:prstGeom>
          <a:noFill/>
          <a:ln w="9525">
            <a:noFill/>
            <a:miter lim="800000"/>
          </a:ln>
          <a:effectLst/>
        </p:spPr>
        <p:txBody>
          <a:bodyPr wrap="none">
            <a:spAutoFit/>
          </a:bodyPr>
          <a:lstStyle/>
          <a:p>
            <a:pPr>
              <a:lnSpc>
                <a:spcPct val="100000"/>
              </a:lnSpc>
              <a:spcBef>
                <a:spcPct val="0"/>
              </a:spcBef>
              <a:buClr>
                <a:srgbClr val="800080"/>
              </a:buClr>
              <a:buFont typeface="Wingdings" charset="2"/>
              <a:buNone/>
            </a:pPr>
            <a:r>
              <a:rPr lang="en-US" altLang="zh-CN" sz="1800">
                <a:ea typeface="楷体_GB2312" pitchFamily="49" charset="-122"/>
              </a:rPr>
              <a:t>{  }</a:t>
            </a:r>
            <a:endParaRPr lang="en-US" altLang="zh-CN" sz="1800">
              <a:ea typeface="楷体_GB2312" pitchFamily="49" charset="-122"/>
            </a:endParaRPr>
          </a:p>
        </p:txBody>
      </p:sp>
      <p:sp>
        <p:nvSpPr>
          <p:cNvPr id="19484" name="Rectangle 34"/>
          <p:cNvSpPr>
            <a:spLocks noChangeArrowheads="1"/>
          </p:cNvSpPr>
          <p:nvPr/>
        </p:nvSpPr>
        <p:spPr bwMode="auto">
          <a:xfrm>
            <a:off x="1905000" y="3818384"/>
            <a:ext cx="1117600" cy="366713"/>
          </a:xfrm>
          <a:prstGeom prst="rect">
            <a:avLst/>
          </a:prstGeom>
          <a:noFill/>
          <a:ln w="9525">
            <a:noFill/>
            <a:miter lim="800000"/>
          </a:ln>
          <a:effectLst/>
        </p:spPr>
        <p:txBody>
          <a:bodyPr>
            <a:spAutoFit/>
          </a:bodyPr>
          <a:lstStyle/>
          <a:p>
            <a:pPr>
              <a:lnSpc>
                <a:spcPct val="100000"/>
              </a:lnSpc>
              <a:spcBef>
                <a:spcPct val="0"/>
              </a:spcBef>
              <a:buClr>
                <a:srgbClr val="800080"/>
              </a:buClr>
              <a:buFont typeface="Wingdings" charset="2"/>
              <a:buNone/>
            </a:pPr>
            <a:r>
              <a:rPr lang="en-US" altLang="zh-CN" sz="1800">
                <a:ea typeface="楷体_GB2312" pitchFamily="49" charset="-122"/>
              </a:rPr>
              <a:t>{</a:t>
            </a:r>
            <a:r>
              <a:rPr lang="en-US" altLang="zh-CN" sz="1800" i="1">
                <a:ea typeface="楷体_GB2312" pitchFamily="49" charset="-122"/>
              </a:rPr>
              <a:t>d</a:t>
            </a:r>
            <a:r>
              <a:rPr lang="en-US" altLang="zh-CN" sz="1800" baseline="-25000">
                <a:ea typeface="楷体_GB2312" pitchFamily="49" charset="-122"/>
              </a:rPr>
              <a:t>3</a:t>
            </a:r>
            <a:r>
              <a:rPr lang="en-US" altLang="zh-CN" sz="1800" i="1">
                <a:ea typeface="楷体_GB2312" pitchFamily="49" charset="-122"/>
              </a:rPr>
              <a:t>,d</a:t>
            </a:r>
            <a:r>
              <a:rPr lang="en-US" altLang="zh-CN" sz="1800" baseline="-25000">
                <a:ea typeface="楷体_GB2312" pitchFamily="49" charset="-122"/>
              </a:rPr>
              <a:t>4 </a:t>
            </a:r>
            <a:r>
              <a:rPr lang="en-US" altLang="zh-CN" sz="1800" i="1">
                <a:ea typeface="楷体_GB2312" pitchFamily="49" charset="-122"/>
              </a:rPr>
              <a:t>,d</a:t>
            </a:r>
            <a:r>
              <a:rPr lang="en-US" altLang="zh-CN" sz="1800" baseline="-25000">
                <a:ea typeface="楷体_GB2312" pitchFamily="49" charset="-122"/>
              </a:rPr>
              <a:t>5</a:t>
            </a:r>
            <a:r>
              <a:rPr lang="en-US" altLang="zh-CN" sz="1800">
                <a:ea typeface="楷体_GB2312" pitchFamily="49" charset="-122"/>
              </a:rPr>
              <a:t>}</a:t>
            </a:r>
            <a:endParaRPr lang="en-US" altLang="zh-CN" sz="1800">
              <a:ea typeface="楷体_GB2312" pitchFamily="49" charset="-122"/>
            </a:endParaRPr>
          </a:p>
        </p:txBody>
      </p:sp>
      <p:sp>
        <p:nvSpPr>
          <p:cNvPr id="19485" name="Rectangle 35"/>
          <p:cNvSpPr>
            <a:spLocks noChangeArrowheads="1"/>
          </p:cNvSpPr>
          <p:nvPr/>
        </p:nvSpPr>
        <p:spPr bwMode="auto">
          <a:xfrm>
            <a:off x="1981200" y="4427984"/>
            <a:ext cx="685800" cy="366713"/>
          </a:xfrm>
          <a:prstGeom prst="rect">
            <a:avLst/>
          </a:prstGeom>
          <a:noFill/>
          <a:ln w="9525">
            <a:noFill/>
            <a:miter lim="800000"/>
          </a:ln>
          <a:effectLst/>
        </p:spPr>
        <p:txBody>
          <a:bodyPr>
            <a:spAutoFit/>
          </a:bodyPr>
          <a:lstStyle/>
          <a:p>
            <a:pPr>
              <a:lnSpc>
                <a:spcPct val="100000"/>
              </a:lnSpc>
              <a:spcBef>
                <a:spcPct val="0"/>
              </a:spcBef>
              <a:buClr>
                <a:srgbClr val="800080"/>
              </a:buClr>
              <a:buFont typeface="Wingdings" charset="2"/>
              <a:buNone/>
            </a:pPr>
            <a:r>
              <a:rPr lang="en-US" altLang="zh-CN" sz="1800">
                <a:ea typeface="楷体_GB2312" pitchFamily="49" charset="-122"/>
              </a:rPr>
              <a:t>{</a:t>
            </a:r>
            <a:r>
              <a:rPr lang="en-US" altLang="zh-CN" sz="1800" i="1">
                <a:ea typeface="楷体_GB2312" pitchFamily="49" charset="-122"/>
              </a:rPr>
              <a:t>d</a:t>
            </a:r>
            <a:r>
              <a:rPr lang="en-US" altLang="zh-CN" sz="1800" baseline="-25000">
                <a:ea typeface="楷体_GB2312" pitchFamily="49" charset="-122"/>
              </a:rPr>
              <a:t>1</a:t>
            </a:r>
            <a:r>
              <a:rPr lang="en-US" altLang="zh-CN" sz="1800">
                <a:ea typeface="楷体_GB2312" pitchFamily="49" charset="-122"/>
              </a:rPr>
              <a:t>}</a:t>
            </a:r>
            <a:endParaRPr lang="en-US" altLang="zh-CN" sz="1800">
              <a:ea typeface="楷体_GB2312" pitchFamily="49" charset="-122"/>
            </a:endParaRPr>
          </a:p>
        </p:txBody>
      </p:sp>
      <p:sp>
        <p:nvSpPr>
          <p:cNvPr id="19486" name="Rectangle 36"/>
          <p:cNvSpPr>
            <a:spLocks noChangeArrowheads="1"/>
          </p:cNvSpPr>
          <p:nvPr/>
        </p:nvSpPr>
        <p:spPr bwMode="auto">
          <a:xfrm>
            <a:off x="1981200" y="5021709"/>
            <a:ext cx="1041400" cy="366713"/>
          </a:xfrm>
          <a:prstGeom prst="rect">
            <a:avLst/>
          </a:prstGeom>
          <a:noFill/>
          <a:ln w="9525">
            <a:noFill/>
            <a:miter lim="800000"/>
          </a:ln>
          <a:effectLst/>
        </p:spPr>
        <p:txBody>
          <a:bodyPr>
            <a:spAutoFit/>
          </a:bodyPr>
          <a:lstStyle/>
          <a:p>
            <a:pPr>
              <a:lnSpc>
                <a:spcPct val="100000"/>
              </a:lnSpc>
              <a:spcBef>
                <a:spcPct val="0"/>
              </a:spcBef>
              <a:buClr>
                <a:srgbClr val="800080"/>
              </a:buClr>
              <a:buFont typeface="Wingdings" charset="2"/>
              <a:buNone/>
            </a:pPr>
            <a:r>
              <a:rPr lang="en-US" altLang="zh-CN" sz="1800">
                <a:ea typeface="楷体_GB2312" pitchFamily="49" charset="-122"/>
              </a:rPr>
              <a:t>{</a:t>
            </a:r>
            <a:r>
              <a:rPr lang="en-US" altLang="zh-CN" sz="1800" i="1">
                <a:ea typeface="楷体_GB2312" pitchFamily="49" charset="-122"/>
              </a:rPr>
              <a:t>d</a:t>
            </a:r>
            <a:r>
              <a:rPr lang="en-US" altLang="zh-CN" sz="1800" baseline="-25000">
                <a:ea typeface="楷体_GB2312" pitchFamily="49" charset="-122"/>
              </a:rPr>
              <a:t>2 </a:t>
            </a:r>
            <a:r>
              <a:rPr lang="en-US" altLang="zh-CN" sz="1800" i="1">
                <a:ea typeface="楷体_GB2312" pitchFamily="49" charset="-122"/>
              </a:rPr>
              <a:t>,d</a:t>
            </a:r>
            <a:r>
              <a:rPr lang="en-US" altLang="zh-CN" sz="1800" baseline="-25000">
                <a:ea typeface="楷体_GB2312" pitchFamily="49" charset="-122"/>
              </a:rPr>
              <a:t>5</a:t>
            </a:r>
            <a:r>
              <a:rPr lang="en-US" altLang="zh-CN" sz="1800">
                <a:ea typeface="楷体_GB2312" pitchFamily="49" charset="-122"/>
              </a:rPr>
              <a:t>}</a:t>
            </a:r>
            <a:endParaRPr lang="en-US" altLang="zh-CN" sz="1800">
              <a:ea typeface="楷体_GB2312" pitchFamily="49" charset="-122"/>
            </a:endParaRPr>
          </a:p>
        </p:txBody>
      </p:sp>
      <p:sp>
        <p:nvSpPr>
          <p:cNvPr id="19487" name="Rectangle 38"/>
          <p:cNvSpPr>
            <a:spLocks noChangeArrowheads="1"/>
          </p:cNvSpPr>
          <p:nvPr/>
        </p:nvSpPr>
        <p:spPr bwMode="auto">
          <a:xfrm>
            <a:off x="1981200" y="5631309"/>
            <a:ext cx="965200" cy="366713"/>
          </a:xfrm>
          <a:prstGeom prst="rect">
            <a:avLst/>
          </a:prstGeom>
          <a:noFill/>
          <a:ln w="9525">
            <a:noFill/>
            <a:miter lim="800000"/>
          </a:ln>
          <a:effectLst/>
        </p:spPr>
        <p:txBody>
          <a:bodyPr>
            <a:spAutoFit/>
          </a:bodyPr>
          <a:lstStyle/>
          <a:p>
            <a:pPr>
              <a:lnSpc>
                <a:spcPct val="100000"/>
              </a:lnSpc>
              <a:spcBef>
                <a:spcPct val="0"/>
              </a:spcBef>
              <a:buClr>
                <a:srgbClr val="800080"/>
              </a:buClr>
              <a:buFont typeface="Wingdings" charset="2"/>
              <a:buNone/>
            </a:pPr>
            <a:r>
              <a:rPr lang="en-US" altLang="zh-CN" sz="1800">
                <a:ea typeface="楷体_GB2312" pitchFamily="49" charset="-122"/>
              </a:rPr>
              <a:t>{</a:t>
            </a:r>
            <a:r>
              <a:rPr lang="en-US" altLang="zh-CN" sz="1800" i="1">
                <a:ea typeface="楷体_GB2312" pitchFamily="49" charset="-122"/>
              </a:rPr>
              <a:t>d</a:t>
            </a:r>
            <a:r>
              <a:rPr lang="en-US" altLang="zh-CN" sz="1800" baseline="-25000">
                <a:ea typeface="楷体_GB2312" pitchFamily="49" charset="-122"/>
              </a:rPr>
              <a:t>4</a:t>
            </a:r>
            <a:r>
              <a:rPr lang="en-US" altLang="zh-CN" sz="1800">
                <a:ea typeface="楷体_GB2312" pitchFamily="49" charset="-122"/>
              </a:rPr>
              <a:t>}</a:t>
            </a:r>
            <a:endParaRPr lang="en-US" altLang="zh-CN" sz="1800">
              <a:ea typeface="楷体_GB2312" pitchFamily="49" charset="-122"/>
            </a:endParaRPr>
          </a:p>
        </p:txBody>
      </p:sp>
      <p:sp>
        <p:nvSpPr>
          <p:cNvPr id="19488" name="Rectangle 39"/>
          <p:cNvSpPr>
            <a:spLocks noChangeArrowheads="1"/>
          </p:cNvSpPr>
          <p:nvPr/>
        </p:nvSpPr>
        <p:spPr bwMode="auto">
          <a:xfrm>
            <a:off x="1981200" y="6266309"/>
            <a:ext cx="488950" cy="366713"/>
          </a:xfrm>
          <a:prstGeom prst="rect">
            <a:avLst/>
          </a:prstGeom>
          <a:noFill/>
          <a:ln w="9525">
            <a:noFill/>
            <a:miter lim="800000"/>
          </a:ln>
          <a:effectLst/>
        </p:spPr>
        <p:txBody>
          <a:bodyPr wrap="none">
            <a:spAutoFit/>
          </a:bodyPr>
          <a:lstStyle/>
          <a:p>
            <a:pPr>
              <a:lnSpc>
                <a:spcPct val="100000"/>
              </a:lnSpc>
              <a:spcBef>
                <a:spcPct val="0"/>
              </a:spcBef>
              <a:buClr>
                <a:srgbClr val="800080"/>
              </a:buClr>
              <a:buFont typeface="Wingdings" charset="2"/>
              <a:buNone/>
            </a:pPr>
            <a:r>
              <a:rPr lang="en-US" altLang="zh-CN" sz="1800">
                <a:ea typeface="楷体_GB2312" pitchFamily="49" charset="-122"/>
              </a:rPr>
              <a:t>{  }</a:t>
            </a:r>
            <a:endParaRPr lang="en-US" altLang="zh-CN" sz="1800">
              <a:ea typeface="楷体_GB2312" pitchFamily="49" charset="-122"/>
            </a:endParaRPr>
          </a:p>
        </p:txBody>
      </p:sp>
      <p:sp>
        <p:nvSpPr>
          <p:cNvPr id="19489" name="Rectangle 41"/>
          <p:cNvSpPr>
            <a:spLocks noChangeArrowheads="1"/>
          </p:cNvSpPr>
          <p:nvPr/>
        </p:nvSpPr>
        <p:spPr bwMode="auto">
          <a:xfrm>
            <a:off x="3048000" y="3818384"/>
            <a:ext cx="1524000" cy="366713"/>
          </a:xfrm>
          <a:prstGeom prst="rect">
            <a:avLst/>
          </a:prstGeom>
          <a:noFill/>
          <a:ln w="9525">
            <a:noFill/>
            <a:miter lim="800000"/>
          </a:ln>
          <a:effectLst/>
        </p:spPr>
        <p:txBody>
          <a:bodyPr>
            <a:spAutoFit/>
          </a:bodyPr>
          <a:lstStyle/>
          <a:p>
            <a:pPr>
              <a:lnSpc>
                <a:spcPct val="100000"/>
              </a:lnSpc>
              <a:spcBef>
                <a:spcPct val="0"/>
              </a:spcBef>
              <a:buClr>
                <a:srgbClr val="800080"/>
              </a:buClr>
              <a:buFont typeface="Wingdings" charset="2"/>
              <a:buNone/>
            </a:pPr>
            <a:r>
              <a:rPr lang="en-US" altLang="zh-CN" sz="1800">
                <a:ea typeface="楷体_GB2312" pitchFamily="49" charset="-122"/>
              </a:rPr>
              <a:t>{</a:t>
            </a:r>
            <a:r>
              <a:rPr lang="en-US" altLang="zh-CN" sz="1800" i="1">
                <a:ea typeface="楷体_GB2312" pitchFamily="49" charset="-122"/>
              </a:rPr>
              <a:t>d</a:t>
            </a:r>
            <a:r>
              <a:rPr lang="en-US" altLang="zh-CN" sz="1800" baseline="-25000">
                <a:ea typeface="楷体_GB2312" pitchFamily="49" charset="-122"/>
              </a:rPr>
              <a:t>2</a:t>
            </a:r>
            <a:r>
              <a:rPr lang="en-US" altLang="zh-CN" sz="1800" i="1">
                <a:ea typeface="楷体_GB2312" pitchFamily="49" charset="-122"/>
              </a:rPr>
              <a:t>,</a:t>
            </a:r>
            <a:r>
              <a:rPr lang="en-US" altLang="zh-CN" sz="1800">
                <a:ea typeface="楷体_GB2312" pitchFamily="49" charset="-122"/>
              </a:rPr>
              <a:t> </a:t>
            </a:r>
            <a:r>
              <a:rPr lang="en-US" altLang="zh-CN" sz="1800" i="1">
                <a:ea typeface="楷体_GB2312" pitchFamily="49" charset="-122"/>
              </a:rPr>
              <a:t>d</a:t>
            </a:r>
            <a:r>
              <a:rPr lang="en-US" altLang="zh-CN" sz="1800" baseline="-25000">
                <a:ea typeface="楷体_GB2312" pitchFamily="49" charset="-122"/>
              </a:rPr>
              <a:t>3</a:t>
            </a:r>
            <a:r>
              <a:rPr lang="en-US" altLang="zh-CN" sz="1800" i="1">
                <a:ea typeface="楷体_GB2312" pitchFamily="49" charset="-122"/>
              </a:rPr>
              <a:t>,d</a:t>
            </a:r>
            <a:r>
              <a:rPr lang="en-US" altLang="zh-CN" sz="1800" baseline="-25000">
                <a:ea typeface="楷体_GB2312" pitchFamily="49" charset="-122"/>
              </a:rPr>
              <a:t>4 </a:t>
            </a:r>
            <a:r>
              <a:rPr lang="en-US" altLang="zh-CN" sz="1800" i="1">
                <a:ea typeface="楷体_GB2312" pitchFamily="49" charset="-122"/>
              </a:rPr>
              <a:t>,d</a:t>
            </a:r>
            <a:r>
              <a:rPr lang="en-US" altLang="zh-CN" sz="1800" baseline="-25000">
                <a:ea typeface="楷体_GB2312" pitchFamily="49" charset="-122"/>
              </a:rPr>
              <a:t>5</a:t>
            </a:r>
            <a:r>
              <a:rPr lang="en-US" altLang="zh-CN" sz="1800">
                <a:ea typeface="楷体_GB2312" pitchFamily="49" charset="-122"/>
              </a:rPr>
              <a:t>}</a:t>
            </a:r>
            <a:endParaRPr lang="en-US" altLang="zh-CN" sz="1800">
              <a:ea typeface="楷体_GB2312" pitchFamily="49" charset="-122"/>
            </a:endParaRPr>
          </a:p>
        </p:txBody>
      </p:sp>
      <p:sp>
        <p:nvSpPr>
          <p:cNvPr id="19490" name="Rectangle 42"/>
          <p:cNvSpPr>
            <a:spLocks noChangeArrowheads="1"/>
          </p:cNvSpPr>
          <p:nvPr/>
        </p:nvSpPr>
        <p:spPr bwMode="auto">
          <a:xfrm>
            <a:off x="4724400" y="3818384"/>
            <a:ext cx="914400" cy="366713"/>
          </a:xfrm>
          <a:prstGeom prst="rect">
            <a:avLst/>
          </a:prstGeom>
          <a:noFill/>
          <a:ln w="9525">
            <a:noFill/>
            <a:miter lim="800000"/>
          </a:ln>
          <a:effectLst/>
        </p:spPr>
        <p:txBody>
          <a:bodyPr>
            <a:spAutoFit/>
          </a:bodyPr>
          <a:lstStyle/>
          <a:p>
            <a:pPr>
              <a:lnSpc>
                <a:spcPct val="100000"/>
              </a:lnSpc>
              <a:spcBef>
                <a:spcPct val="0"/>
              </a:spcBef>
              <a:buClr>
                <a:srgbClr val="800080"/>
              </a:buClr>
              <a:buFont typeface="Wingdings" charset="2"/>
              <a:buNone/>
            </a:pPr>
            <a:r>
              <a:rPr lang="en-US" altLang="zh-CN" sz="1800">
                <a:ea typeface="楷体_GB2312" pitchFamily="49" charset="-122"/>
              </a:rPr>
              <a:t>{</a:t>
            </a:r>
            <a:r>
              <a:rPr lang="en-US" altLang="zh-CN" sz="1800" i="1">
                <a:ea typeface="楷体_GB2312" pitchFamily="49" charset="-122"/>
              </a:rPr>
              <a:t>d</a:t>
            </a:r>
            <a:r>
              <a:rPr lang="en-US" altLang="zh-CN" sz="1800" baseline="-25000">
                <a:ea typeface="楷体_GB2312" pitchFamily="49" charset="-122"/>
              </a:rPr>
              <a:t>1</a:t>
            </a:r>
            <a:r>
              <a:rPr lang="en-US" altLang="zh-CN" sz="1800" i="1">
                <a:ea typeface="楷体_GB2312" pitchFamily="49" charset="-122"/>
              </a:rPr>
              <a:t>,d</a:t>
            </a:r>
            <a:r>
              <a:rPr lang="en-US" altLang="zh-CN" sz="1800" baseline="-25000">
                <a:ea typeface="楷体_GB2312" pitchFamily="49" charset="-122"/>
              </a:rPr>
              <a:t>2</a:t>
            </a:r>
            <a:r>
              <a:rPr lang="en-US" altLang="zh-CN" sz="1800">
                <a:ea typeface="楷体_GB2312" pitchFamily="49" charset="-122"/>
              </a:rPr>
              <a:t>}</a:t>
            </a:r>
            <a:endParaRPr lang="en-US" altLang="zh-CN" sz="1800">
              <a:ea typeface="楷体_GB2312" pitchFamily="49" charset="-122"/>
            </a:endParaRPr>
          </a:p>
        </p:txBody>
      </p:sp>
      <p:sp>
        <p:nvSpPr>
          <p:cNvPr id="19491" name="Rectangle 43"/>
          <p:cNvSpPr>
            <a:spLocks noChangeArrowheads="1"/>
          </p:cNvSpPr>
          <p:nvPr/>
        </p:nvSpPr>
        <p:spPr bwMode="auto">
          <a:xfrm>
            <a:off x="2743200" y="4442272"/>
            <a:ext cx="1828800" cy="366712"/>
          </a:xfrm>
          <a:prstGeom prst="rect">
            <a:avLst/>
          </a:prstGeom>
          <a:noFill/>
          <a:ln w="9525">
            <a:noFill/>
            <a:miter lim="800000"/>
          </a:ln>
          <a:effectLst/>
        </p:spPr>
        <p:txBody>
          <a:bodyPr>
            <a:spAutoFit/>
          </a:bodyPr>
          <a:lstStyle/>
          <a:p>
            <a:pPr>
              <a:lnSpc>
                <a:spcPct val="100000"/>
              </a:lnSpc>
              <a:spcBef>
                <a:spcPct val="0"/>
              </a:spcBef>
              <a:buClr>
                <a:srgbClr val="800080"/>
              </a:buClr>
              <a:buFont typeface="Wingdings" charset="2"/>
              <a:buNone/>
            </a:pPr>
            <a:r>
              <a:rPr lang="en-US" altLang="zh-CN" sz="1800">
                <a:ea typeface="楷体_GB2312" pitchFamily="49" charset="-122"/>
              </a:rPr>
              <a:t>{</a:t>
            </a:r>
            <a:r>
              <a:rPr lang="en-US" altLang="zh-CN" sz="1800" i="1">
                <a:ea typeface="楷体_GB2312" pitchFamily="49" charset="-122"/>
              </a:rPr>
              <a:t>d</a:t>
            </a:r>
            <a:r>
              <a:rPr lang="en-US" altLang="zh-CN" sz="1800" baseline="-25000">
                <a:ea typeface="楷体_GB2312" pitchFamily="49" charset="-122"/>
              </a:rPr>
              <a:t>1</a:t>
            </a:r>
            <a:r>
              <a:rPr lang="en-US" altLang="zh-CN" sz="1800" i="1">
                <a:ea typeface="楷体_GB2312" pitchFamily="49" charset="-122"/>
              </a:rPr>
              <a:t>,</a:t>
            </a:r>
            <a:r>
              <a:rPr lang="en-US" altLang="zh-CN" sz="1800">
                <a:ea typeface="楷体_GB2312" pitchFamily="49" charset="-122"/>
              </a:rPr>
              <a:t> </a:t>
            </a:r>
            <a:r>
              <a:rPr lang="en-US" altLang="zh-CN" sz="1800" i="1">
                <a:ea typeface="楷体_GB2312" pitchFamily="49" charset="-122"/>
              </a:rPr>
              <a:t>d</a:t>
            </a:r>
            <a:r>
              <a:rPr lang="en-US" altLang="zh-CN" sz="1800" baseline="-25000">
                <a:ea typeface="楷体_GB2312" pitchFamily="49" charset="-122"/>
              </a:rPr>
              <a:t>2</a:t>
            </a:r>
            <a:r>
              <a:rPr lang="en-US" altLang="zh-CN" sz="1800" i="1">
                <a:ea typeface="楷体_GB2312" pitchFamily="49" charset="-122"/>
              </a:rPr>
              <a:t>,</a:t>
            </a:r>
            <a:r>
              <a:rPr lang="en-US" altLang="zh-CN" sz="1800">
                <a:ea typeface="楷体_GB2312" pitchFamily="49" charset="-122"/>
              </a:rPr>
              <a:t> </a:t>
            </a:r>
            <a:r>
              <a:rPr lang="en-US" altLang="zh-CN" sz="1800" i="1">
                <a:ea typeface="楷体_GB2312" pitchFamily="49" charset="-122"/>
              </a:rPr>
              <a:t>d</a:t>
            </a:r>
            <a:r>
              <a:rPr lang="en-US" altLang="zh-CN" sz="1800" baseline="-25000">
                <a:ea typeface="楷体_GB2312" pitchFamily="49" charset="-122"/>
              </a:rPr>
              <a:t>3</a:t>
            </a:r>
            <a:r>
              <a:rPr lang="en-US" altLang="zh-CN" sz="1800" i="1">
                <a:ea typeface="楷体_GB2312" pitchFamily="49" charset="-122"/>
              </a:rPr>
              <a:t>,d</a:t>
            </a:r>
            <a:r>
              <a:rPr lang="en-US" altLang="zh-CN" sz="1800" baseline="-25000">
                <a:ea typeface="楷体_GB2312" pitchFamily="49" charset="-122"/>
              </a:rPr>
              <a:t>4 </a:t>
            </a:r>
            <a:r>
              <a:rPr lang="en-US" altLang="zh-CN" sz="1800" i="1">
                <a:ea typeface="楷体_GB2312" pitchFamily="49" charset="-122"/>
              </a:rPr>
              <a:t>,d</a:t>
            </a:r>
            <a:r>
              <a:rPr lang="en-US" altLang="zh-CN" sz="1800" baseline="-25000">
                <a:ea typeface="楷体_GB2312" pitchFamily="49" charset="-122"/>
              </a:rPr>
              <a:t>5</a:t>
            </a:r>
            <a:r>
              <a:rPr lang="en-US" altLang="zh-CN" sz="1800">
                <a:ea typeface="楷体_GB2312" pitchFamily="49" charset="-122"/>
              </a:rPr>
              <a:t>}</a:t>
            </a:r>
            <a:endParaRPr lang="en-US" altLang="zh-CN" sz="1800">
              <a:ea typeface="楷体_GB2312" pitchFamily="49" charset="-122"/>
            </a:endParaRPr>
          </a:p>
        </p:txBody>
      </p:sp>
      <p:sp>
        <p:nvSpPr>
          <p:cNvPr id="19492" name="Rectangle 44"/>
          <p:cNvSpPr>
            <a:spLocks noChangeArrowheads="1"/>
          </p:cNvSpPr>
          <p:nvPr/>
        </p:nvSpPr>
        <p:spPr bwMode="auto">
          <a:xfrm>
            <a:off x="3048000" y="5037584"/>
            <a:ext cx="1524000" cy="366713"/>
          </a:xfrm>
          <a:prstGeom prst="rect">
            <a:avLst/>
          </a:prstGeom>
          <a:noFill/>
          <a:ln w="9525">
            <a:noFill/>
            <a:miter lim="800000"/>
          </a:ln>
          <a:effectLst/>
        </p:spPr>
        <p:txBody>
          <a:bodyPr>
            <a:spAutoFit/>
          </a:bodyPr>
          <a:lstStyle/>
          <a:p>
            <a:pPr>
              <a:lnSpc>
                <a:spcPct val="100000"/>
              </a:lnSpc>
              <a:spcBef>
                <a:spcPct val="0"/>
              </a:spcBef>
              <a:buClr>
                <a:srgbClr val="800080"/>
              </a:buClr>
              <a:buFont typeface="Wingdings" charset="2"/>
              <a:buNone/>
            </a:pPr>
            <a:r>
              <a:rPr lang="en-US" altLang="zh-CN" sz="1800">
                <a:ea typeface="楷体_GB2312" pitchFamily="49" charset="-122"/>
              </a:rPr>
              <a:t>{</a:t>
            </a:r>
            <a:r>
              <a:rPr lang="en-US" altLang="zh-CN" sz="1800" i="1">
                <a:ea typeface="楷体_GB2312" pitchFamily="49" charset="-122"/>
              </a:rPr>
              <a:t>d</a:t>
            </a:r>
            <a:r>
              <a:rPr lang="en-US" altLang="zh-CN" sz="1800" baseline="-25000">
                <a:ea typeface="楷体_GB2312" pitchFamily="49" charset="-122"/>
              </a:rPr>
              <a:t>2</a:t>
            </a:r>
            <a:r>
              <a:rPr lang="en-US" altLang="zh-CN" sz="1800" i="1">
                <a:ea typeface="楷体_GB2312" pitchFamily="49" charset="-122"/>
              </a:rPr>
              <a:t>,</a:t>
            </a:r>
            <a:r>
              <a:rPr lang="en-US" altLang="zh-CN" sz="1800">
                <a:ea typeface="楷体_GB2312" pitchFamily="49" charset="-122"/>
              </a:rPr>
              <a:t> </a:t>
            </a:r>
            <a:r>
              <a:rPr lang="en-US" altLang="zh-CN" sz="1800" i="1">
                <a:ea typeface="楷体_GB2312" pitchFamily="49" charset="-122"/>
              </a:rPr>
              <a:t>d</a:t>
            </a:r>
            <a:r>
              <a:rPr lang="en-US" altLang="zh-CN" sz="1800" baseline="-25000">
                <a:ea typeface="楷体_GB2312" pitchFamily="49" charset="-122"/>
              </a:rPr>
              <a:t>3</a:t>
            </a:r>
            <a:r>
              <a:rPr lang="en-US" altLang="zh-CN" sz="1800" i="1">
                <a:ea typeface="楷体_GB2312" pitchFamily="49" charset="-122"/>
              </a:rPr>
              <a:t>,d</a:t>
            </a:r>
            <a:r>
              <a:rPr lang="en-US" altLang="zh-CN" sz="1800" baseline="-25000">
                <a:ea typeface="楷体_GB2312" pitchFamily="49" charset="-122"/>
              </a:rPr>
              <a:t>4 </a:t>
            </a:r>
            <a:r>
              <a:rPr lang="en-US" altLang="zh-CN" sz="1800" i="1">
                <a:ea typeface="楷体_GB2312" pitchFamily="49" charset="-122"/>
              </a:rPr>
              <a:t>,d</a:t>
            </a:r>
            <a:r>
              <a:rPr lang="en-US" altLang="zh-CN" sz="1800" baseline="-25000">
                <a:ea typeface="楷体_GB2312" pitchFamily="49" charset="-122"/>
              </a:rPr>
              <a:t>5</a:t>
            </a:r>
            <a:r>
              <a:rPr lang="en-US" altLang="zh-CN" sz="1800">
                <a:ea typeface="楷体_GB2312" pitchFamily="49" charset="-122"/>
              </a:rPr>
              <a:t>}</a:t>
            </a:r>
            <a:endParaRPr lang="en-US" altLang="zh-CN" sz="1800">
              <a:ea typeface="楷体_GB2312" pitchFamily="49" charset="-122"/>
            </a:endParaRPr>
          </a:p>
        </p:txBody>
      </p:sp>
      <p:sp>
        <p:nvSpPr>
          <p:cNvPr id="19493" name="Rectangle 45"/>
          <p:cNvSpPr>
            <a:spLocks noChangeArrowheads="1"/>
          </p:cNvSpPr>
          <p:nvPr/>
        </p:nvSpPr>
        <p:spPr bwMode="auto">
          <a:xfrm>
            <a:off x="3048000" y="5655122"/>
            <a:ext cx="990600" cy="366712"/>
          </a:xfrm>
          <a:prstGeom prst="rect">
            <a:avLst/>
          </a:prstGeom>
          <a:noFill/>
          <a:ln w="9525">
            <a:noFill/>
            <a:miter lim="800000"/>
          </a:ln>
          <a:effectLst/>
        </p:spPr>
        <p:txBody>
          <a:bodyPr>
            <a:spAutoFit/>
          </a:bodyPr>
          <a:lstStyle/>
          <a:p>
            <a:pPr>
              <a:lnSpc>
                <a:spcPct val="100000"/>
              </a:lnSpc>
              <a:spcBef>
                <a:spcPct val="0"/>
              </a:spcBef>
              <a:buClr>
                <a:srgbClr val="800080"/>
              </a:buClr>
              <a:buFont typeface="Wingdings" charset="2"/>
              <a:buNone/>
            </a:pPr>
            <a:r>
              <a:rPr lang="en-US" altLang="zh-CN" sz="1800">
                <a:ea typeface="楷体_GB2312" pitchFamily="49" charset="-122"/>
              </a:rPr>
              <a:t>{</a:t>
            </a:r>
            <a:r>
              <a:rPr lang="en-US" altLang="zh-CN" sz="1800" i="1">
                <a:ea typeface="楷体_GB2312" pitchFamily="49" charset="-122"/>
              </a:rPr>
              <a:t>d</a:t>
            </a:r>
            <a:r>
              <a:rPr lang="en-US" altLang="zh-CN" sz="1800" baseline="-25000">
                <a:ea typeface="楷体_GB2312" pitchFamily="49" charset="-122"/>
              </a:rPr>
              <a:t>3</a:t>
            </a:r>
            <a:r>
              <a:rPr lang="en-US" altLang="zh-CN" sz="1800" i="1">
                <a:ea typeface="楷体_GB2312" pitchFamily="49" charset="-122"/>
              </a:rPr>
              <a:t>,d</a:t>
            </a:r>
            <a:r>
              <a:rPr lang="en-US" altLang="zh-CN" sz="1800" baseline="-25000">
                <a:ea typeface="楷体_GB2312" pitchFamily="49" charset="-122"/>
              </a:rPr>
              <a:t>4</a:t>
            </a:r>
            <a:r>
              <a:rPr lang="en-US" altLang="zh-CN" sz="1800">
                <a:ea typeface="楷体_GB2312" pitchFamily="49" charset="-122"/>
              </a:rPr>
              <a:t>}</a:t>
            </a:r>
            <a:endParaRPr lang="en-US" altLang="zh-CN" sz="1800">
              <a:ea typeface="楷体_GB2312" pitchFamily="49" charset="-122"/>
            </a:endParaRPr>
          </a:p>
        </p:txBody>
      </p:sp>
      <p:sp>
        <p:nvSpPr>
          <p:cNvPr id="19494" name="Rectangle 46"/>
          <p:cNvSpPr>
            <a:spLocks noChangeArrowheads="1"/>
          </p:cNvSpPr>
          <p:nvPr/>
        </p:nvSpPr>
        <p:spPr bwMode="auto">
          <a:xfrm>
            <a:off x="3048000" y="6271072"/>
            <a:ext cx="1219200" cy="366712"/>
          </a:xfrm>
          <a:prstGeom prst="rect">
            <a:avLst/>
          </a:prstGeom>
          <a:noFill/>
          <a:ln w="9525">
            <a:noFill/>
            <a:miter lim="800000"/>
          </a:ln>
          <a:effectLst/>
        </p:spPr>
        <p:txBody>
          <a:bodyPr>
            <a:spAutoFit/>
          </a:bodyPr>
          <a:lstStyle/>
          <a:p>
            <a:pPr>
              <a:lnSpc>
                <a:spcPct val="100000"/>
              </a:lnSpc>
              <a:spcBef>
                <a:spcPct val="0"/>
              </a:spcBef>
              <a:buClr>
                <a:srgbClr val="800080"/>
              </a:buClr>
              <a:buFont typeface="Wingdings" charset="2"/>
              <a:buNone/>
            </a:pPr>
            <a:r>
              <a:rPr lang="en-US" altLang="zh-CN" sz="1800">
                <a:ea typeface="楷体_GB2312" pitchFamily="49" charset="-122"/>
              </a:rPr>
              <a:t>{</a:t>
            </a:r>
            <a:r>
              <a:rPr lang="en-US" altLang="zh-CN" sz="1800" i="1">
                <a:ea typeface="楷体_GB2312" pitchFamily="49" charset="-122"/>
              </a:rPr>
              <a:t>d</a:t>
            </a:r>
            <a:r>
              <a:rPr lang="en-US" altLang="zh-CN" sz="1800" baseline="-25000">
                <a:ea typeface="楷体_GB2312" pitchFamily="49" charset="-122"/>
              </a:rPr>
              <a:t>3</a:t>
            </a:r>
            <a:r>
              <a:rPr lang="en-US" altLang="zh-CN" sz="1800" i="1">
                <a:ea typeface="楷体_GB2312" pitchFamily="49" charset="-122"/>
              </a:rPr>
              <a:t>,d</a:t>
            </a:r>
            <a:r>
              <a:rPr lang="en-US" altLang="zh-CN" sz="1800" baseline="-25000">
                <a:ea typeface="楷体_GB2312" pitchFamily="49" charset="-122"/>
              </a:rPr>
              <a:t>4 </a:t>
            </a:r>
            <a:r>
              <a:rPr lang="en-US" altLang="zh-CN" sz="1800" i="1">
                <a:ea typeface="楷体_GB2312" pitchFamily="49" charset="-122"/>
              </a:rPr>
              <a:t>,d</a:t>
            </a:r>
            <a:r>
              <a:rPr lang="en-US" altLang="zh-CN" sz="1800" baseline="-25000">
                <a:ea typeface="楷体_GB2312" pitchFamily="49" charset="-122"/>
              </a:rPr>
              <a:t>5</a:t>
            </a:r>
            <a:r>
              <a:rPr lang="en-US" altLang="zh-CN" sz="1800">
                <a:ea typeface="楷体_GB2312" pitchFamily="49" charset="-122"/>
              </a:rPr>
              <a:t>}</a:t>
            </a:r>
            <a:endParaRPr lang="en-US" altLang="zh-CN" sz="1800">
              <a:ea typeface="楷体_GB2312" pitchFamily="49" charset="-122"/>
            </a:endParaRPr>
          </a:p>
        </p:txBody>
      </p:sp>
      <p:sp>
        <p:nvSpPr>
          <p:cNvPr id="19495" name="Rectangle 47"/>
          <p:cNvSpPr>
            <a:spLocks noChangeArrowheads="1"/>
          </p:cNvSpPr>
          <p:nvPr/>
        </p:nvSpPr>
        <p:spPr bwMode="auto">
          <a:xfrm>
            <a:off x="4572000" y="4442272"/>
            <a:ext cx="1524000" cy="366712"/>
          </a:xfrm>
          <a:prstGeom prst="rect">
            <a:avLst/>
          </a:prstGeom>
          <a:noFill/>
          <a:ln w="9525">
            <a:noFill/>
            <a:miter lim="800000"/>
          </a:ln>
          <a:effectLst/>
        </p:spPr>
        <p:txBody>
          <a:bodyPr>
            <a:spAutoFit/>
          </a:bodyPr>
          <a:lstStyle/>
          <a:p>
            <a:pPr>
              <a:lnSpc>
                <a:spcPct val="100000"/>
              </a:lnSpc>
              <a:spcBef>
                <a:spcPct val="0"/>
              </a:spcBef>
              <a:buClr>
                <a:srgbClr val="800080"/>
              </a:buClr>
              <a:buFont typeface="Wingdings" charset="2"/>
              <a:buNone/>
            </a:pPr>
            <a:r>
              <a:rPr lang="en-US" altLang="zh-CN" sz="1800">
                <a:ea typeface="楷体_GB2312" pitchFamily="49" charset="-122"/>
              </a:rPr>
              <a:t>{</a:t>
            </a:r>
            <a:r>
              <a:rPr lang="en-US" altLang="zh-CN" sz="1800" i="1">
                <a:ea typeface="楷体_GB2312" pitchFamily="49" charset="-122"/>
              </a:rPr>
              <a:t>d</a:t>
            </a:r>
            <a:r>
              <a:rPr lang="en-US" altLang="zh-CN" sz="1800" baseline="-25000">
                <a:ea typeface="楷体_GB2312" pitchFamily="49" charset="-122"/>
              </a:rPr>
              <a:t>2</a:t>
            </a:r>
            <a:r>
              <a:rPr lang="en-US" altLang="zh-CN" sz="1800" i="1">
                <a:ea typeface="楷体_GB2312" pitchFamily="49" charset="-122"/>
              </a:rPr>
              <a:t>,</a:t>
            </a:r>
            <a:r>
              <a:rPr lang="en-US" altLang="zh-CN" sz="1800">
                <a:ea typeface="楷体_GB2312" pitchFamily="49" charset="-122"/>
              </a:rPr>
              <a:t> </a:t>
            </a:r>
            <a:r>
              <a:rPr lang="en-US" altLang="zh-CN" sz="1800" i="1">
                <a:ea typeface="楷体_GB2312" pitchFamily="49" charset="-122"/>
              </a:rPr>
              <a:t>d</a:t>
            </a:r>
            <a:r>
              <a:rPr lang="en-US" altLang="zh-CN" sz="1800" baseline="-25000">
                <a:ea typeface="楷体_GB2312" pitchFamily="49" charset="-122"/>
              </a:rPr>
              <a:t>3</a:t>
            </a:r>
            <a:r>
              <a:rPr lang="en-US" altLang="zh-CN" sz="1800" i="1">
                <a:ea typeface="楷体_GB2312" pitchFamily="49" charset="-122"/>
              </a:rPr>
              <a:t>,d</a:t>
            </a:r>
            <a:r>
              <a:rPr lang="en-US" altLang="zh-CN" sz="1800" baseline="-25000">
                <a:ea typeface="楷体_GB2312" pitchFamily="49" charset="-122"/>
              </a:rPr>
              <a:t>4 </a:t>
            </a:r>
            <a:r>
              <a:rPr lang="en-US" altLang="zh-CN" sz="1800" i="1">
                <a:ea typeface="楷体_GB2312" pitchFamily="49" charset="-122"/>
              </a:rPr>
              <a:t>,d</a:t>
            </a:r>
            <a:r>
              <a:rPr lang="en-US" altLang="zh-CN" sz="1800" baseline="-25000">
                <a:ea typeface="楷体_GB2312" pitchFamily="49" charset="-122"/>
              </a:rPr>
              <a:t>5</a:t>
            </a:r>
            <a:r>
              <a:rPr lang="en-US" altLang="zh-CN" sz="1800">
                <a:ea typeface="楷体_GB2312" pitchFamily="49" charset="-122"/>
              </a:rPr>
              <a:t>}</a:t>
            </a:r>
            <a:endParaRPr lang="en-US" altLang="zh-CN" sz="1800">
              <a:ea typeface="楷体_GB2312" pitchFamily="49" charset="-122"/>
            </a:endParaRPr>
          </a:p>
        </p:txBody>
      </p:sp>
      <p:sp>
        <p:nvSpPr>
          <p:cNvPr id="19496" name="Rectangle 48"/>
          <p:cNvSpPr>
            <a:spLocks noChangeArrowheads="1"/>
          </p:cNvSpPr>
          <p:nvPr/>
        </p:nvSpPr>
        <p:spPr bwMode="auto">
          <a:xfrm>
            <a:off x="4724400" y="5037584"/>
            <a:ext cx="990600" cy="366713"/>
          </a:xfrm>
          <a:prstGeom prst="rect">
            <a:avLst/>
          </a:prstGeom>
          <a:noFill/>
          <a:ln w="9525">
            <a:noFill/>
            <a:miter lim="800000"/>
          </a:ln>
          <a:effectLst/>
        </p:spPr>
        <p:txBody>
          <a:bodyPr>
            <a:spAutoFit/>
          </a:bodyPr>
          <a:lstStyle/>
          <a:p>
            <a:pPr>
              <a:lnSpc>
                <a:spcPct val="100000"/>
              </a:lnSpc>
              <a:spcBef>
                <a:spcPct val="0"/>
              </a:spcBef>
              <a:buClr>
                <a:srgbClr val="800080"/>
              </a:buClr>
              <a:buFont typeface="Wingdings" charset="2"/>
              <a:buNone/>
            </a:pPr>
            <a:r>
              <a:rPr lang="en-US" altLang="zh-CN" sz="1800">
                <a:ea typeface="楷体_GB2312" pitchFamily="49" charset="-122"/>
              </a:rPr>
              <a:t>{</a:t>
            </a:r>
            <a:r>
              <a:rPr lang="en-US" altLang="zh-CN" sz="1800" i="1">
                <a:ea typeface="楷体_GB2312" pitchFamily="49" charset="-122"/>
              </a:rPr>
              <a:t>d</a:t>
            </a:r>
            <a:r>
              <a:rPr lang="en-US" altLang="zh-CN" sz="1800" baseline="-25000">
                <a:ea typeface="楷体_GB2312" pitchFamily="49" charset="-122"/>
              </a:rPr>
              <a:t>3</a:t>
            </a:r>
            <a:r>
              <a:rPr lang="en-US" altLang="zh-CN" sz="1800" i="1">
                <a:ea typeface="楷体_GB2312" pitchFamily="49" charset="-122"/>
              </a:rPr>
              <a:t>,d</a:t>
            </a:r>
            <a:r>
              <a:rPr lang="en-US" altLang="zh-CN" sz="1800" baseline="-25000">
                <a:ea typeface="楷体_GB2312" pitchFamily="49" charset="-122"/>
              </a:rPr>
              <a:t>4</a:t>
            </a:r>
            <a:r>
              <a:rPr lang="en-US" altLang="zh-CN" sz="1800">
                <a:ea typeface="楷体_GB2312" pitchFamily="49" charset="-122"/>
              </a:rPr>
              <a:t>}</a:t>
            </a:r>
            <a:endParaRPr lang="en-US" altLang="zh-CN" sz="1800">
              <a:ea typeface="楷体_GB2312" pitchFamily="49" charset="-122"/>
            </a:endParaRPr>
          </a:p>
        </p:txBody>
      </p:sp>
      <p:sp>
        <p:nvSpPr>
          <p:cNvPr id="19497" name="Rectangle 49"/>
          <p:cNvSpPr>
            <a:spLocks noChangeArrowheads="1"/>
          </p:cNvSpPr>
          <p:nvPr/>
        </p:nvSpPr>
        <p:spPr bwMode="auto">
          <a:xfrm>
            <a:off x="4724400" y="6256784"/>
            <a:ext cx="1219200" cy="366713"/>
          </a:xfrm>
          <a:prstGeom prst="rect">
            <a:avLst/>
          </a:prstGeom>
          <a:noFill/>
          <a:ln w="9525">
            <a:noFill/>
            <a:miter lim="800000"/>
          </a:ln>
          <a:effectLst/>
        </p:spPr>
        <p:txBody>
          <a:bodyPr>
            <a:spAutoFit/>
          </a:bodyPr>
          <a:lstStyle/>
          <a:p>
            <a:pPr>
              <a:lnSpc>
                <a:spcPct val="100000"/>
              </a:lnSpc>
              <a:spcBef>
                <a:spcPct val="0"/>
              </a:spcBef>
              <a:buClr>
                <a:srgbClr val="800080"/>
              </a:buClr>
              <a:buFont typeface="Wingdings" charset="2"/>
              <a:buNone/>
            </a:pPr>
            <a:r>
              <a:rPr lang="en-US" altLang="zh-CN" sz="1800">
                <a:ea typeface="楷体_GB2312" pitchFamily="49" charset="-122"/>
              </a:rPr>
              <a:t>{</a:t>
            </a:r>
            <a:r>
              <a:rPr lang="en-US" altLang="zh-CN" sz="1800" i="1">
                <a:ea typeface="楷体_GB2312" pitchFamily="49" charset="-122"/>
              </a:rPr>
              <a:t>d</a:t>
            </a:r>
            <a:r>
              <a:rPr lang="en-US" altLang="zh-CN" sz="1800" baseline="-25000">
                <a:ea typeface="楷体_GB2312" pitchFamily="49" charset="-122"/>
              </a:rPr>
              <a:t>3</a:t>
            </a:r>
            <a:r>
              <a:rPr lang="en-US" altLang="zh-CN" sz="1800" i="1">
                <a:ea typeface="楷体_GB2312" pitchFamily="49" charset="-122"/>
              </a:rPr>
              <a:t>,d</a:t>
            </a:r>
            <a:r>
              <a:rPr lang="en-US" altLang="zh-CN" sz="1800" baseline="-25000">
                <a:ea typeface="楷体_GB2312" pitchFamily="49" charset="-122"/>
              </a:rPr>
              <a:t>4 </a:t>
            </a:r>
            <a:r>
              <a:rPr lang="en-US" altLang="zh-CN" sz="1800" i="1">
                <a:ea typeface="楷体_GB2312" pitchFamily="49" charset="-122"/>
              </a:rPr>
              <a:t>,d</a:t>
            </a:r>
            <a:r>
              <a:rPr lang="en-US" altLang="zh-CN" sz="1800" baseline="-25000">
                <a:ea typeface="楷体_GB2312" pitchFamily="49" charset="-122"/>
              </a:rPr>
              <a:t>5</a:t>
            </a:r>
            <a:r>
              <a:rPr lang="en-US" altLang="zh-CN" sz="1800">
                <a:ea typeface="楷体_GB2312" pitchFamily="49" charset="-122"/>
              </a:rPr>
              <a:t>}</a:t>
            </a:r>
            <a:endParaRPr lang="en-US" altLang="zh-CN" sz="1800">
              <a:ea typeface="楷体_GB2312" pitchFamily="49" charset="-122"/>
            </a:endParaRPr>
          </a:p>
        </p:txBody>
      </p:sp>
      <p:sp>
        <p:nvSpPr>
          <p:cNvPr id="19498" name="Rectangle 50"/>
          <p:cNvSpPr>
            <a:spLocks noChangeArrowheads="1"/>
          </p:cNvSpPr>
          <p:nvPr/>
        </p:nvSpPr>
        <p:spPr bwMode="auto">
          <a:xfrm>
            <a:off x="4724400" y="5647184"/>
            <a:ext cx="914400" cy="366713"/>
          </a:xfrm>
          <a:prstGeom prst="rect">
            <a:avLst/>
          </a:prstGeom>
          <a:noFill/>
          <a:ln w="9525">
            <a:noFill/>
            <a:miter lim="800000"/>
          </a:ln>
          <a:effectLst/>
        </p:spPr>
        <p:txBody>
          <a:bodyPr>
            <a:spAutoFit/>
          </a:bodyPr>
          <a:lstStyle/>
          <a:p>
            <a:pPr>
              <a:lnSpc>
                <a:spcPct val="100000"/>
              </a:lnSpc>
              <a:spcBef>
                <a:spcPct val="0"/>
              </a:spcBef>
              <a:buClr>
                <a:srgbClr val="800080"/>
              </a:buClr>
              <a:buFont typeface="Wingdings" charset="2"/>
              <a:buNone/>
            </a:pPr>
            <a:r>
              <a:rPr lang="en-US" altLang="zh-CN" sz="1800">
                <a:ea typeface="楷体_GB2312" pitchFamily="49" charset="-122"/>
              </a:rPr>
              <a:t>{</a:t>
            </a:r>
            <a:r>
              <a:rPr lang="en-US" altLang="zh-CN" sz="1800" i="1">
                <a:ea typeface="楷体_GB2312" pitchFamily="49" charset="-122"/>
              </a:rPr>
              <a:t>d</a:t>
            </a:r>
            <a:r>
              <a:rPr lang="en-US" altLang="zh-CN" sz="1800" baseline="-25000">
                <a:ea typeface="楷体_GB2312" pitchFamily="49" charset="-122"/>
              </a:rPr>
              <a:t>3 </a:t>
            </a:r>
            <a:r>
              <a:rPr lang="en-US" altLang="zh-CN" sz="1800" i="1">
                <a:ea typeface="楷体_GB2312" pitchFamily="49" charset="-122"/>
              </a:rPr>
              <a:t>,d</a:t>
            </a:r>
            <a:r>
              <a:rPr lang="en-US" altLang="zh-CN" sz="1800" baseline="-25000">
                <a:ea typeface="楷体_GB2312" pitchFamily="49" charset="-122"/>
              </a:rPr>
              <a:t>5</a:t>
            </a:r>
            <a:r>
              <a:rPr lang="en-US" altLang="zh-CN" sz="1800">
                <a:ea typeface="楷体_GB2312" pitchFamily="49" charset="-122"/>
              </a:rPr>
              <a:t>}</a:t>
            </a:r>
            <a:endParaRPr lang="en-US" altLang="zh-CN" sz="1800">
              <a:ea typeface="楷体_GB2312" pitchFamily="49" charset="-122"/>
            </a:endParaRPr>
          </a:p>
        </p:txBody>
      </p:sp>
      <p:sp>
        <p:nvSpPr>
          <p:cNvPr id="19499" name="Rectangle 51"/>
          <p:cNvSpPr>
            <a:spLocks noChangeArrowheads="1"/>
          </p:cNvSpPr>
          <p:nvPr/>
        </p:nvSpPr>
        <p:spPr bwMode="auto">
          <a:xfrm>
            <a:off x="1524000" y="188913"/>
            <a:ext cx="3840163" cy="641350"/>
          </a:xfrm>
          <a:prstGeom prst="rect">
            <a:avLst/>
          </a:prstGeom>
          <a:noFill/>
          <a:ln w="9525" algn="ctr">
            <a:noFill/>
            <a:miter lim="800000"/>
          </a:ln>
          <a:effectLst/>
        </p:spPr>
        <p:txBody>
          <a:bodyPr>
            <a:spAutoFit/>
          </a:bodyPr>
          <a:lstStyle/>
          <a:p>
            <a:pPr>
              <a:lnSpc>
                <a:spcPct val="90000"/>
              </a:lnSpc>
              <a:spcBef>
                <a:spcPct val="0"/>
              </a:spcBef>
            </a:pPr>
            <a:r>
              <a:rPr lang="zh-CN" altLang="en-US" sz="4000">
                <a:solidFill>
                  <a:srgbClr val="800080"/>
                </a:solidFill>
                <a:ea typeface="华文行楷" pitchFamily="2" charset="-122"/>
              </a:rPr>
              <a:t>数据流分析基础</a:t>
            </a:r>
            <a:endParaRPr lang="zh-CN" altLang="en-US" sz="4000">
              <a:solidFill>
                <a:srgbClr val="800080"/>
              </a:solidFill>
              <a:ea typeface="华文行楷" pitchFamily="2" charset="-122"/>
            </a:endParaRPr>
          </a:p>
        </p:txBody>
      </p:sp>
      <p:graphicFrame>
        <p:nvGraphicFramePr>
          <p:cNvPr id="19500" name="Object 52"/>
          <p:cNvGraphicFramePr>
            <a:graphicFrameLocks noChangeAspect="1"/>
          </p:cNvGraphicFramePr>
          <p:nvPr/>
        </p:nvGraphicFramePr>
        <p:xfrm>
          <a:off x="6300788" y="1773238"/>
          <a:ext cx="2695575" cy="4422775"/>
        </p:xfrm>
        <a:graphic>
          <a:graphicData uri="http://schemas.openxmlformats.org/presentationml/2006/ole">
            <mc:AlternateContent xmlns:mc="http://schemas.openxmlformats.org/markup-compatibility/2006">
              <mc:Choice xmlns:v="urn:schemas-microsoft-com:vml" Requires="v">
                <p:oleObj spid="_x0000_s19539" name="Visio" r:id="rId2" imgW="0" imgH="0" progId="Visio.Drawing.11">
                  <p:embed/>
                </p:oleObj>
              </mc:Choice>
              <mc:Fallback>
                <p:oleObj name="Visio" r:id="rId2" imgW="0" imgH="0" progId="Visio.Drawing.11">
                  <p:embed/>
                  <p:pic>
                    <p:nvPicPr>
                      <p:cNvPr id="0" name="Object 5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00788" y="1773238"/>
                        <a:ext cx="2695575" cy="4422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spd="med">
    <p:wipe dir="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6">
            <a:hlinkClick r:id="rId1" action="ppaction://hlinksldjump"/>
          </p:cNvPr>
          <p:cNvSpPr txBox="1">
            <a:spLocks noChangeArrowheads="1"/>
          </p:cNvSpPr>
          <p:nvPr/>
        </p:nvSpPr>
        <p:spPr bwMode="auto">
          <a:xfrm>
            <a:off x="461963" y="1066800"/>
            <a:ext cx="8224837" cy="579438"/>
          </a:xfrm>
          <a:prstGeom prst="rect">
            <a:avLst/>
          </a:prstGeom>
          <a:noFill/>
          <a:ln w="9525">
            <a:noFill/>
            <a:miter lim="800000"/>
          </a:ln>
          <a:effectLst/>
        </p:spPr>
        <p:txBody>
          <a:bodyPr>
            <a:spAutoFit/>
          </a:bodyPr>
          <a:lstStyle/>
          <a:p>
            <a:pPr>
              <a:lnSpc>
                <a:spcPct val="100000"/>
              </a:lnSpc>
              <a:spcBef>
                <a:spcPct val="0"/>
              </a:spcBef>
              <a:buClr>
                <a:srgbClr val="800080"/>
              </a:buClr>
              <a:buFont typeface="Wingdings" charset="2"/>
              <a:buChar char="²"/>
            </a:pPr>
            <a:r>
              <a:rPr lang="en-US" altLang="zh-CN" sz="3200">
                <a:solidFill>
                  <a:srgbClr val="800080"/>
                </a:solidFill>
                <a:latin typeface="楷体_GB2312" pitchFamily="49" charset="-122"/>
                <a:ea typeface="楷体_GB2312" pitchFamily="49" charset="-122"/>
              </a:rPr>
              <a:t> </a:t>
            </a:r>
            <a:r>
              <a:rPr lang="zh-CN" altLang="en-US" sz="3200">
                <a:solidFill>
                  <a:srgbClr val="800080"/>
                </a:solidFill>
                <a:latin typeface="楷体_GB2312" pitchFamily="49" charset="-122"/>
                <a:ea typeface="楷体_GB2312" pitchFamily="49" charset="-122"/>
              </a:rPr>
              <a:t>到达</a:t>
            </a:r>
            <a:r>
              <a:rPr lang="en-US" altLang="zh-CN" sz="3200">
                <a:solidFill>
                  <a:srgbClr val="800080"/>
                </a:solidFill>
                <a:latin typeface="楷体_GB2312" pitchFamily="49" charset="-122"/>
                <a:ea typeface="楷体_GB2312" pitchFamily="49" charset="-122"/>
              </a:rPr>
              <a:t>-</a:t>
            </a:r>
            <a:r>
              <a:rPr lang="zh-CN" altLang="en-US" sz="3200">
                <a:solidFill>
                  <a:srgbClr val="800080"/>
                </a:solidFill>
                <a:latin typeface="楷体_GB2312" pitchFamily="49" charset="-122"/>
                <a:ea typeface="楷体_GB2312" pitchFamily="49" charset="-122"/>
              </a:rPr>
              <a:t>定值</a:t>
            </a:r>
            <a:r>
              <a:rPr lang="zh-CN" altLang="en-US" sz="3200">
                <a:solidFill>
                  <a:srgbClr val="800080"/>
                </a:solidFill>
                <a:latin typeface="Times New Roman" pitchFamily="18" charset="0"/>
                <a:ea typeface="楷体_GB2312" pitchFamily="49" charset="-122"/>
              </a:rPr>
              <a:t>数据流分析</a:t>
            </a:r>
            <a:endParaRPr lang="zh-CN" altLang="en-US" sz="3200">
              <a:solidFill>
                <a:srgbClr val="800080"/>
              </a:solidFill>
              <a:latin typeface="Times New Roman" pitchFamily="18" charset="0"/>
              <a:ea typeface="楷体_GB2312" pitchFamily="49" charset="-122"/>
            </a:endParaRPr>
          </a:p>
        </p:txBody>
      </p:sp>
      <p:sp>
        <p:nvSpPr>
          <p:cNvPr id="20483" name="Rectangle 11"/>
          <p:cNvSpPr>
            <a:spLocks noChangeArrowheads="1"/>
          </p:cNvSpPr>
          <p:nvPr/>
        </p:nvSpPr>
        <p:spPr bwMode="auto">
          <a:xfrm>
            <a:off x="685800" y="1766888"/>
            <a:ext cx="7772400" cy="519112"/>
          </a:xfrm>
          <a:prstGeom prst="rect">
            <a:avLst/>
          </a:prstGeom>
          <a:noFill/>
          <a:ln w="9525">
            <a:noFill/>
            <a:miter lim="800000"/>
          </a:ln>
          <a:effectLst/>
        </p:spPr>
        <p:txBody>
          <a:bodyPr>
            <a:spAutoFit/>
          </a:bodyPr>
          <a:lstStyle/>
          <a:p>
            <a:pPr>
              <a:lnSpc>
                <a:spcPct val="100000"/>
              </a:lnSpc>
              <a:spcBef>
                <a:spcPct val="0"/>
              </a:spcBef>
              <a:buFont typeface="Symbol" pitchFamily="18" charset="2"/>
              <a:buChar char="-"/>
            </a:pPr>
            <a:r>
              <a:rPr lang="en-US" altLang="zh-CN">
                <a:solidFill>
                  <a:srgbClr val="800080"/>
                </a:solidFill>
                <a:latin typeface="楷体_GB2312" pitchFamily="49" charset="-122"/>
                <a:ea typeface="楷体_GB2312" pitchFamily="49" charset="-122"/>
              </a:rPr>
              <a:t> </a:t>
            </a:r>
            <a:r>
              <a:rPr lang="zh-CN" altLang="en-US">
                <a:solidFill>
                  <a:srgbClr val="800080"/>
                </a:solidFill>
                <a:ea typeface="楷体_GB2312" pitchFamily="49" charset="-122"/>
              </a:rPr>
              <a:t>数据流方程求解算法</a:t>
            </a:r>
            <a:r>
              <a:rPr lang="zh-CN" altLang="en-US">
                <a:ea typeface="楷体_GB2312" pitchFamily="49" charset="-122"/>
              </a:rPr>
              <a:t>（对</a:t>
            </a:r>
            <a:r>
              <a:rPr lang="en-US" altLang="zh-CN" b="0" i="1">
                <a:ea typeface="楷体_GB2312" pitchFamily="49" charset="-122"/>
              </a:rPr>
              <a:t>n</a:t>
            </a:r>
            <a:r>
              <a:rPr lang="zh-CN" altLang="en-US">
                <a:ea typeface="楷体_GB2312" pitchFamily="49" charset="-122"/>
              </a:rPr>
              <a:t>个结点的流图）</a:t>
            </a:r>
            <a:endParaRPr lang="zh-CN" altLang="en-US" sz="2400">
              <a:ea typeface="楷体_GB2312" pitchFamily="49" charset="-122"/>
            </a:endParaRPr>
          </a:p>
        </p:txBody>
      </p:sp>
      <p:sp>
        <p:nvSpPr>
          <p:cNvPr id="20484" name="Rectangle 45"/>
          <p:cNvSpPr>
            <a:spLocks noChangeArrowheads="1"/>
          </p:cNvSpPr>
          <p:nvPr/>
        </p:nvSpPr>
        <p:spPr bwMode="auto">
          <a:xfrm>
            <a:off x="1143000" y="2481263"/>
            <a:ext cx="7239000" cy="4148137"/>
          </a:xfrm>
          <a:prstGeom prst="rect">
            <a:avLst/>
          </a:prstGeom>
          <a:noFill/>
          <a:ln w="9525">
            <a:noFill/>
            <a:miter lim="800000"/>
          </a:ln>
          <a:effectLst/>
        </p:spPr>
        <p:txBody>
          <a:bodyPr tIns="0" bIns="0">
            <a:spAutoFit/>
          </a:bodyPr>
          <a:lstStyle/>
          <a:p>
            <a:r>
              <a:rPr lang="en-US" altLang="zh-CN" sz="1800" b="0" dirty="0"/>
              <a:t>for  </a:t>
            </a:r>
            <a:r>
              <a:rPr lang="en-US" altLang="zh-CN" sz="1800" b="0" i="1" dirty="0"/>
              <a:t>i</a:t>
            </a:r>
            <a:r>
              <a:rPr lang="en-US" altLang="zh-CN" sz="1800" b="0" dirty="0"/>
              <a:t>:= 1 to </a:t>
            </a:r>
            <a:r>
              <a:rPr lang="en-US" altLang="zh-CN" sz="1800" b="0" i="1" dirty="0"/>
              <a:t>n</a:t>
            </a:r>
            <a:r>
              <a:rPr lang="en-US" altLang="zh-CN" sz="1800" b="0" dirty="0"/>
              <a:t> {   IN[ B</a:t>
            </a:r>
            <a:r>
              <a:rPr lang="en-US" altLang="zh-CN" sz="1800" b="0" i="1" baseline="-25000" dirty="0"/>
              <a:t>i</a:t>
            </a:r>
            <a:r>
              <a:rPr lang="en-US" altLang="zh-CN" sz="1800" b="0" dirty="0"/>
              <a:t>] :=</a:t>
            </a:r>
            <a:r>
              <a:rPr lang="en-US" altLang="zh-CN" sz="1800" b="0" dirty="0">
                <a:sym typeface="Symbol" pitchFamily="18" charset="2"/>
              </a:rPr>
              <a:t></a:t>
            </a:r>
            <a:r>
              <a:rPr lang="en-US" altLang="zh-CN" sz="1800" b="0" dirty="0"/>
              <a:t>;  OUT[B</a:t>
            </a:r>
            <a:r>
              <a:rPr lang="en-US" altLang="zh-CN" sz="1800" b="0" baseline="-25000" dirty="0"/>
              <a:t>i</a:t>
            </a:r>
            <a:r>
              <a:rPr lang="en-US" altLang="zh-CN" sz="1800" b="0" dirty="0"/>
              <a:t> ] := GEN[B</a:t>
            </a:r>
            <a:r>
              <a:rPr lang="en-US" altLang="zh-CN" sz="1800" b="0" baseline="-25000" dirty="0"/>
              <a:t>i</a:t>
            </a:r>
            <a:r>
              <a:rPr lang="en-US" altLang="zh-CN" sz="1800" b="0" dirty="0"/>
              <a:t>];  </a:t>
            </a:r>
            <a:r>
              <a:rPr lang="zh-CN" altLang="en-US" sz="1800" b="0" dirty="0" smtClean="0">
                <a:solidFill>
                  <a:srgbClr val="FF0000"/>
                </a:solidFill>
              </a:rPr>
              <a:t>求</a:t>
            </a:r>
            <a:r>
              <a:rPr lang="en-US" altLang="zh-CN" sz="1800" b="0" dirty="0" smtClean="0">
                <a:solidFill>
                  <a:srgbClr val="FF0000"/>
                </a:solidFill>
              </a:rPr>
              <a:t>IN</a:t>
            </a:r>
            <a:r>
              <a:rPr lang="zh-CN" altLang="en-US" sz="1800" b="0" dirty="0" smtClean="0">
                <a:solidFill>
                  <a:srgbClr val="FF0000"/>
                </a:solidFill>
              </a:rPr>
              <a:t>和</a:t>
            </a:r>
            <a:r>
              <a:rPr lang="en-US" altLang="zh-CN" sz="1800" b="0" dirty="0" smtClean="0">
                <a:solidFill>
                  <a:srgbClr val="FF0000"/>
                </a:solidFill>
              </a:rPr>
              <a:t>OUT</a:t>
            </a:r>
            <a:r>
              <a:rPr lang="en-US" altLang="zh-CN" sz="1800" b="0" dirty="0" smtClean="0"/>
              <a:t>}</a:t>
            </a:r>
            <a:endParaRPr lang="en-US" altLang="zh-CN" sz="1800" b="0" dirty="0"/>
          </a:p>
          <a:p>
            <a:r>
              <a:rPr lang="en-US" altLang="zh-CN" sz="1800" b="0" dirty="0"/>
              <a:t>change := true;</a:t>
            </a:r>
            <a:endParaRPr lang="en-US" altLang="zh-CN" sz="1800" b="0" dirty="0"/>
          </a:p>
          <a:p>
            <a:r>
              <a:rPr lang="en-US" altLang="zh-CN" sz="1800" b="0" dirty="0"/>
              <a:t>while change  {</a:t>
            </a:r>
            <a:endParaRPr lang="en-US" altLang="zh-CN" sz="1800" b="0" dirty="0"/>
          </a:p>
          <a:p>
            <a:r>
              <a:rPr lang="en-US" altLang="zh-CN" sz="1800" b="0" dirty="0"/>
              <a:t>       change := false;</a:t>
            </a:r>
            <a:endParaRPr lang="en-US" altLang="zh-CN" sz="1800" b="0" dirty="0"/>
          </a:p>
          <a:p>
            <a:r>
              <a:rPr lang="en-US" altLang="zh-CN" sz="1800" b="0" dirty="0"/>
              <a:t>       for </a:t>
            </a:r>
            <a:r>
              <a:rPr lang="en-US" altLang="zh-CN" sz="1800" b="0" dirty="0" err="1"/>
              <a:t>i</a:t>
            </a:r>
            <a:r>
              <a:rPr lang="en-US" altLang="zh-CN" sz="1800" b="0" dirty="0"/>
              <a:t> := 1 to n  {</a:t>
            </a:r>
            <a:endParaRPr lang="en-US" altLang="zh-CN" sz="1800" b="0" dirty="0"/>
          </a:p>
          <a:p>
            <a:r>
              <a:rPr lang="en-US" altLang="zh-CN" sz="1800" b="0" dirty="0"/>
              <a:t>	</a:t>
            </a:r>
            <a:r>
              <a:rPr lang="en-US" altLang="zh-CN" sz="1800" b="0" dirty="0" err="1"/>
              <a:t>newin</a:t>
            </a:r>
            <a:r>
              <a:rPr lang="en-US" altLang="zh-CN" sz="1800" b="0" dirty="0"/>
              <a:t> := </a:t>
            </a:r>
            <a:r>
              <a:rPr lang="en-US" altLang="zh-CN" sz="1800" b="0" dirty="0">
                <a:sym typeface="Symbol" pitchFamily="18" charset="2"/>
              </a:rPr>
              <a:t></a:t>
            </a:r>
            <a:r>
              <a:rPr lang="en-US" altLang="zh-CN" sz="1800" b="0" dirty="0"/>
              <a:t> OUT[p];                 //</a:t>
            </a:r>
            <a:r>
              <a:rPr lang="en-US" altLang="zh-CN" sz="1800" b="0" dirty="0" err="1"/>
              <a:t>p</a:t>
            </a:r>
            <a:r>
              <a:rPr lang="en-US" altLang="zh-CN" sz="1800" b="0" dirty="0" err="1">
                <a:sym typeface="Symbol" pitchFamily="18" charset="2"/>
              </a:rPr>
              <a:t></a:t>
            </a:r>
            <a:r>
              <a:rPr lang="en-US" altLang="zh-CN" sz="1800" b="0" dirty="0" err="1"/>
              <a:t>P</a:t>
            </a:r>
            <a:r>
              <a:rPr lang="en-US" altLang="zh-CN" sz="1800" b="0" dirty="0"/>
              <a:t>[B</a:t>
            </a:r>
            <a:r>
              <a:rPr lang="en-US" altLang="zh-CN" sz="1800" b="0" i="1" baseline="-25000" dirty="0"/>
              <a:t>i</a:t>
            </a:r>
            <a:r>
              <a:rPr lang="en-US" altLang="zh-CN" sz="1800" b="0" dirty="0"/>
              <a:t>]</a:t>
            </a:r>
            <a:endParaRPr lang="en-US" altLang="zh-CN" sz="1800" b="0" dirty="0"/>
          </a:p>
          <a:p>
            <a:r>
              <a:rPr lang="en-US" altLang="zh-CN" sz="1800" b="0" dirty="0"/>
              <a:t>              </a:t>
            </a:r>
            <a:r>
              <a:rPr lang="en-US" altLang="zh-CN" sz="1800" b="0" dirty="0" smtClean="0"/>
              <a:t> if </a:t>
            </a:r>
            <a:r>
              <a:rPr lang="en-US" altLang="zh-CN" sz="1800" b="0" dirty="0" err="1"/>
              <a:t>newin</a:t>
            </a:r>
            <a:r>
              <a:rPr lang="en-US" altLang="zh-CN" sz="1800" b="0" dirty="0"/>
              <a:t> </a:t>
            </a:r>
            <a:r>
              <a:rPr lang="en-US" altLang="zh-CN" sz="1800" b="0" dirty="0">
                <a:sym typeface="Symbol" pitchFamily="18" charset="2"/>
              </a:rPr>
              <a:t></a:t>
            </a:r>
            <a:r>
              <a:rPr lang="en-US" altLang="zh-CN" sz="1800" b="0" dirty="0"/>
              <a:t> IN[B</a:t>
            </a:r>
            <a:r>
              <a:rPr lang="en-US" altLang="zh-CN" sz="1800" b="0" i="1" baseline="-25000" dirty="0"/>
              <a:t>i</a:t>
            </a:r>
            <a:r>
              <a:rPr lang="en-US" altLang="zh-CN" sz="1800" b="0" dirty="0"/>
              <a:t>]  {</a:t>
            </a:r>
            <a:endParaRPr lang="en-US" altLang="zh-CN" sz="1800" b="0" dirty="0"/>
          </a:p>
          <a:p>
            <a:r>
              <a:rPr lang="en-US" altLang="zh-CN" sz="1800" b="0" dirty="0"/>
              <a:t>                          change := </a:t>
            </a:r>
            <a:r>
              <a:rPr lang="en-US" altLang="zh-CN" sz="1800" b="0" dirty="0" err="1"/>
              <a:t>ture</a:t>
            </a:r>
            <a:r>
              <a:rPr lang="en-US" altLang="zh-CN" sz="1800" b="0" dirty="0"/>
              <a:t>;     IN[B</a:t>
            </a:r>
            <a:r>
              <a:rPr lang="en-US" altLang="zh-CN" sz="1800" b="0" i="1" baseline="-25000" dirty="0"/>
              <a:t>i</a:t>
            </a:r>
            <a:r>
              <a:rPr lang="en-US" altLang="zh-CN" sz="1800" b="0" dirty="0"/>
              <a:t>] := </a:t>
            </a:r>
            <a:r>
              <a:rPr lang="en-US" altLang="zh-CN" sz="1800" b="0" dirty="0" err="1"/>
              <a:t>newin</a:t>
            </a:r>
            <a:r>
              <a:rPr lang="en-US" altLang="zh-CN" sz="1800" b="0" dirty="0"/>
              <a:t>;</a:t>
            </a:r>
            <a:endParaRPr lang="en-US" altLang="zh-CN" sz="1800" b="0" dirty="0"/>
          </a:p>
          <a:p>
            <a:r>
              <a:rPr lang="en-US" altLang="zh-CN" sz="1800" b="0" dirty="0"/>
              <a:t>                         OUT[B</a:t>
            </a:r>
            <a:r>
              <a:rPr lang="en-US" altLang="zh-CN" sz="1800" b="0" i="1" baseline="-25000" dirty="0"/>
              <a:t>i</a:t>
            </a:r>
            <a:r>
              <a:rPr lang="en-US" altLang="zh-CN" sz="1800" b="0" dirty="0"/>
              <a:t>] : = (IN[B</a:t>
            </a:r>
            <a:r>
              <a:rPr lang="en-US" altLang="zh-CN" sz="1800" b="0" i="1" baseline="-25000" dirty="0"/>
              <a:t>i</a:t>
            </a:r>
            <a:r>
              <a:rPr lang="en-US" altLang="zh-CN" sz="1800" b="0" dirty="0"/>
              <a:t>] – KILL[B</a:t>
            </a:r>
            <a:r>
              <a:rPr lang="en-US" altLang="zh-CN" sz="1800" b="0" i="1" baseline="-25000" dirty="0"/>
              <a:t>i</a:t>
            </a:r>
            <a:r>
              <a:rPr lang="en-US" altLang="zh-CN" sz="1800" b="0" dirty="0"/>
              <a:t>]) </a:t>
            </a:r>
            <a:r>
              <a:rPr lang="en-US" altLang="zh-CN" sz="1800" b="0" dirty="0">
                <a:sym typeface="Symbol" pitchFamily="18" charset="2"/>
              </a:rPr>
              <a:t></a:t>
            </a:r>
            <a:r>
              <a:rPr lang="en-US" altLang="zh-CN" sz="1800" b="0" dirty="0"/>
              <a:t> GEN[B</a:t>
            </a:r>
            <a:r>
              <a:rPr lang="en-US" altLang="zh-CN" sz="1800" b="0" i="1" baseline="-25000" dirty="0"/>
              <a:t>i</a:t>
            </a:r>
            <a:r>
              <a:rPr lang="en-US" altLang="zh-CN" sz="1800" b="0" dirty="0"/>
              <a:t>]</a:t>
            </a:r>
            <a:endParaRPr lang="en-US" altLang="zh-CN" sz="1800" b="0" dirty="0"/>
          </a:p>
          <a:p>
            <a:r>
              <a:rPr lang="en-US" altLang="zh-CN" sz="1800" b="0" dirty="0"/>
              <a:t>               </a:t>
            </a:r>
            <a:r>
              <a:rPr lang="en-US" altLang="zh-CN" sz="1800" b="0" dirty="0" smtClean="0"/>
              <a:t>}</a:t>
            </a:r>
            <a:endParaRPr lang="en-US" altLang="zh-CN" sz="1800" b="0" dirty="0"/>
          </a:p>
          <a:p>
            <a:r>
              <a:rPr lang="en-US" altLang="zh-CN" sz="1800" b="0" dirty="0"/>
              <a:t>       }</a:t>
            </a:r>
            <a:endParaRPr lang="en-US" altLang="zh-CN" sz="1800" b="0" dirty="0"/>
          </a:p>
          <a:p>
            <a:r>
              <a:rPr lang="en-US" altLang="zh-CN" sz="1800" b="0" dirty="0"/>
              <a:t>}</a:t>
            </a:r>
            <a:endParaRPr lang="en-US" altLang="zh-CN" sz="1800" b="0" dirty="0"/>
          </a:p>
        </p:txBody>
      </p:sp>
      <p:sp>
        <p:nvSpPr>
          <p:cNvPr id="20485" name="AutoShape 2">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20486" name="AutoShape 3">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20487" name="AutoShape 4">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20488" name="AutoShape 5">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20489" name="AutoShape 7">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20490" name="AutoShape 8">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20491" name="AutoShape 9">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20492" name="AutoShape 10">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20493" name="Rectangle 47"/>
          <p:cNvSpPr>
            <a:spLocks noChangeArrowheads="1"/>
          </p:cNvSpPr>
          <p:nvPr/>
        </p:nvSpPr>
        <p:spPr bwMode="auto">
          <a:xfrm>
            <a:off x="1524000" y="188913"/>
            <a:ext cx="3840163" cy="641350"/>
          </a:xfrm>
          <a:prstGeom prst="rect">
            <a:avLst/>
          </a:prstGeom>
          <a:noFill/>
          <a:ln w="9525" algn="ctr">
            <a:noFill/>
            <a:miter lim="800000"/>
          </a:ln>
          <a:effectLst/>
        </p:spPr>
        <p:txBody>
          <a:bodyPr>
            <a:spAutoFit/>
          </a:bodyPr>
          <a:lstStyle/>
          <a:p>
            <a:pPr>
              <a:lnSpc>
                <a:spcPct val="90000"/>
              </a:lnSpc>
              <a:spcBef>
                <a:spcPct val="0"/>
              </a:spcBef>
            </a:pPr>
            <a:r>
              <a:rPr lang="zh-CN" altLang="en-US" sz="4000">
                <a:solidFill>
                  <a:srgbClr val="800080"/>
                </a:solidFill>
                <a:ea typeface="华文行楷" pitchFamily="2" charset="-122"/>
              </a:rPr>
              <a:t>数据流分析基础</a:t>
            </a:r>
            <a:endParaRPr lang="zh-CN" altLang="en-US" sz="4000">
              <a:solidFill>
                <a:srgbClr val="800080"/>
              </a:solidFill>
              <a:ea typeface="华文行楷" pitchFamily="2" charset="-122"/>
            </a:endParaRPr>
          </a:p>
        </p:txBody>
      </p:sp>
    </p:spTree>
  </p:cSld>
  <p:clrMapOvr>
    <a:masterClrMapping/>
  </p:clrMapOvr>
  <p:transition spd="med">
    <p:wipe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 Box 9">
            <a:hlinkClick r:id="rId1" action="ppaction://hlinksldjump"/>
          </p:cNvPr>
          <p:cNvSpPr txBox="1">
            <a:spLocks noChangeArrowheads="1"/>
          </p:cNvSpPr>
          <p:nvPr/>
        </p:nvSpPr>
        <p:spPr bwMode="auto">
          <a:xfrm>
            <a:off x="900113" y="2133600"/>
            <a:ext cx="4443412" cy="579438"/>
          </a:xfrm>
          <a:prstGeom prst="rect">
            <a:avLst/>
          </a:prstGeom>
          <a:noFill/>
          <a:ln w="9525">
            <a:noFill/>
            <a:miter lim="800000"/>
          </a:ln>
          <a:effectLst/>
        </p:spPr>
        <p:txBody>
          <a:bodyPr>
            <a:spAutoFit/>
          </a:bodyPr>
          <a:lstStyle/>
          <a:p>
            <a:pPr>
              <a:lnSpc>
                <a:spcPct val="100000"/>
              </a:lnSpc>
              <a:spcBef>
                <a:spcPct val="0"/>
              </a:spcBef>
              <a:buClr>
                <a:srgbClr val="800080"/>
              </a:buClr>
              <a:buFont typeface="Wingdings" charset="2"/>
              <a:buChar char="²"/>
            </a:pPr>
            <a:r>
              <a:rPr lang="en-US" altLang="zh-CN" sz="3200">
                <a:solidFill>
                  <a:srgbClr val="800080"/>
                </a:solidFill>
                <a:ea typeface="楷体_GB2312" pitchFamily="49" charset="-122"/>
              </a:rPr>
              <a:t> </a:t>
            </a:r>
            <a:r>
              <a:rPr lang="zh-CN" altLang="en-US" sz="3200">
                <a:solidFill>
                  <a:srgbClr val="800080"/>
                </a:solidFill>
                <a:ea typeface="楷体_GB2312" pitchFamily="49" charset="-122"/>
              </a:rPr>
              <a:t>基本块、流图和循环</a:t>
            </a:r>
            <a:endParaRPr lang="zh-CN" altLang="en-US" sz="3200">
              <a:solidFill>
                <a:srgbClr val="800080"/>
              </a:solidFill>
              <a:ea typeface="楷体_GB2312" pitchFamily="49" charset="-122"/>
            </a:endParaRPr>
          </a:p>
        </p:txBody>
      </p:sp>
      <p:sp>
        <p:nvSpPr>
          <p:cNvPr id="3075" name="Rectangle 11"/>
          <p:cNvSpPr>
            <a:spLocks noChangeArrowheads="1"/>
          </p:cNvSpPr>
          <p:nvPr/>
        </p:nvSpPr>
        <p:spPr bwMode="auto">
          <a:xfrm>
            <a:off x="1155700" y="250825"/>
            <a:ext cx="6153150" cy="585788"/>
          </a:xfrm>
          <a:prstGeom prst="rect">
            <a:avLst/>
          </a:prstGeom>
          <a:noFill/>
          <a:ln w="9525" algn="ctr">
            <a:noFill/>
            <a:miter lim="800000"/>
          </a:ln>
          <a:effectLst/>
        </p:spPr>
        <p:txBody>
          <a:bodyPr>
            <a:spAutoFit/>
          </a:bodyPr>
          <a:lstStyle/>
          <a:p>
            <a:pPr>
              <a:lnSpc>
                <a:spcPct val="90000"/>
              </a:lnSpc>
              <a:spcBef>
                <a:spcPct val="0"/>
              </a:spcBef>
            </a:pPr>
            <a:r>
              <a:rPr lang="zh-CN" altLang="en-US" sz="3600">
                <a:solidFill>
                  <a:srgbClr val="800080"/>
                </a:solidFill>
                <a:latin typeface="华文行楷" pitchFamily="2" charset="-122"/>
                <a:ea typeface="华文行楷" pitchFamily="2" charset="-122"/>
              </a:rPr>
              <a:t>目标代码生成及代码优化基础</a:t>
            </a:r>
            <a:endParaRPr lang="zh-CN" altLang="en-US" sz="3600">
              <a:solidFill>
                <a:srgbClr val="800080"/>
              </a:solidFill>
              <a:latin typeface="华文行楷" pitchFamily="2" charset="-122"/>
              <a:ea typeface="华文行楷" pitchFamily="2" charset="-122"/>
            </a:endParaRPr>
          </a:p>
        </p:txBody>
      </p:sp>
      <p:sp>
        <p:nvSpPr>
          <p:cNvPr id="3076" name="Text Box 12">
            <a:hlinkClick r:id="rId2" action="ppaction://hlinksldjump"/>
          </p:cNvPr>
          <p:cNvSpPr txBox="1">
            <a:spLocks noChangeArrowheads="1"/>
          </p:cNvSpPr>
          <p:nvPr/>
        </p:nvSpPr>
        <p:spPr bwMode="auto">
          <a:xfrm>
            <a:off x="900113" y="1447800"/>
            <a:ext cx="7543800" cy="579438"/>
          </a:xfrm>
          <a:prstGeom prst="rect">
            <a:avLst/>
          </a:prstGeom>
          <a:noFill/>
          <a:ln w="9525">
            <a:noFill/>
            <a:miter lim="800000"/>
          </a:ln>
          <a:effectLst/>
        </p:spPr>
        <p:txBody>
          <a:bodyPr>
            <a:spAutoFit/>
          </a:bodyPr>
          <a:lstStyle/>
          <a:p>
            <a:pPr>
              <a:lnSpc>
                <a:spcPct val="100000"/>
              </a:lnSpc>
              <a:spcBef>
                <a:spcPct val="0"/>
              </a:spcBef>
              <a:buClr>
                <a:srgbClr val="800080"/>
              </a:buClr>
              <a:buFont typeface="Wingdings" charset="2"/>
              <a:buChar char="²"/>
            </a:pPr>
            <a:r>
              <a:rPr lang="en-US" altLang="zh-CN" sz="3200" dirty="0">
                <a:solidFill>
                  <a:srgbClr val="800080"/>
                </a:solidFill>
                <a:ea typeface="楷体_GB2312" pitchFamily="49" charset="-122"/>
              </a:rPr>
              <a:t> </a:t>
            </a:r>
            <a:r>
              <a:rPr lang="zh-CN" altLang="en-US" sz="3200" dirty="0">
                <a:solidFill>
                  <a:srgbClr val="800080"/>
                </a:solidFill>
                <a:ea typeface="楷体_GB2312" pitchFamily="49" charset="-122"/>
              </a:rPr>
              <a:t>二者</a:t>
            </a:r>
            <a:r>
              <a:rPr lang="zh-CN" altLang="en-US" sz="3200" dirty="0">
                <a:solidFill>
                  <a:srgbClr val="800080"/>
                </a:solidFill>
                <a:latin typeface="楷体_GB2312" pitchFamily="49" charset="-122"/>
                <a:ea typeface="楷体_GB2312" pitchFamily="49" charset="-122"/>
              </a:rPr>
              <a:t>在编译程序中的逻辑位置</a:t>
            </a:r>
            <a:endParaRPr lang="zh-CN" altLang="en-US" sz="3200" dirty="0">
              <a:solidFill>
                <a:srgbClr val="800080"/>
              </a:solidFill>
              <a:latin typeface="楷体_GB2312" pitchFamily="49" charset="-122"/>
              <a:ea typeface="楷体_GB2312" pitchFamily="49" charset="-122"/>
            </a:endParaRPr>
          </a:p>
        </p:txBody>
      </p:sp>
      <p:sp>
        <p:nvSpPr>
          <p:cNvPr id="3077" name="AutoShape 15">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3078" name="AutoShape 16">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3079" name="AutoShape 17">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3080" name="AutoShape 18">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3081" name="Text Box 24">
            <a:hlinkClick r:id="rId3" action="ppaction://hlinksldjump"/>
          </p:cNvPr>
          <p:cNvSpPr txBox="1">
            <a:spLocks noChangeArrowheads="1"/>
          </p:cNvSpPr>
          <p:nvPr/>
        </p:nvSpPr>
        <p:spPr bwMode="auto">
          <a:xfrm>
            <a:off x="923925" y="4184650"/>
            <a:ext cx="5176838" cy="579438"/>
          </a:xfrm>
          <a:prstGeom prst="rect">
            <a:avLst/>
          </a:prstGeom>
          <a:noFill/>
          <a:ln w="9525">
            <a:noFill/>
            <a:miter lim="800000"/>
          </a:ln>
          <a:effectLst/>
        </p:spPr>
        <p:txBody>
          <a:bodyPr>
            <a:spAutoFit/>
          </a:bodyPr>
          <a:lstStyle/>
          <a:p>
            <a:pPr>
              <a:lnSpc>
                <a:spcPct val="100000"/>
              </a:lnSpc>
              <a:spcBef>
                <a:spcPct val="0"/>
              </a:spcBef>
              <a:buClr>
                <a:srgbClr val="800080"/>
              </a:buClr>
              <a:buFont typeface="Wingdings" charset="2"/>
              <a:buChar char="²"/>
            </a:pPr>
            <a:r>
              <a:rPr lang="en-US" altLang="zh-CN" sz="3200">
                <a:solidFill>
                  <a:srgbClr val="800080"/>
                </a:solidFill>
                <a:ea typeface="楷体_GB2312" pitchFamily="49" charset="-122"/>
              </a:rPr>
              <a:t> </a:t>
            </a:r>
            <a:r>
              <a:rPr lang="zh-CN" altLang="en-US" sz="3200">
                <a:solidFill>
                  <a:srgbClr val="800080"/>
                </a:solidFill>
                <a:ea typeface="楷体_GB2312" pitchFamily="49" charset="-122"/>
              </a:rPr>
              <a:t>目标代码生成技术</a:t>
            </a:r>
            <a:endParaRPr lang="zh-CN" altLang="en-US" sz="3200">
              <a:solidFill>
                <a:srgbClr val="800080"/>
              </a:solidFill>
              <a:ea typeface="楷体_GB2312" pitchFamily="49" charset="-122"/>
            </a:endParaRPr>
          </a:p>
        </p:txBody>
      </p:sp>
      <p:sp>
        <p:nvSpPr>
          <p:cNvPr id="3082" name="Text Box 25">
            <a:hlinkClick r:id="rId4" action="ppaction://hlinksldjump"/>
          </p:cNvPr>
          <p:cNvSpPr txBox="1">
            <a:spLocks noChangeArrowheads="1"/>
          </p:cNvSpPr>
          <p:nvPr/>
        </p:nvSpPr>
        <p:spPr bwMode="auto">
          <a:xfrm>
            <a:off x="923925" y="3459163"/>
            <a:ext cx="7900988" cy="579437"/>
          </a:xfrm>
          <a:prstGeom prst="rect">
            <a:avLst/>
          </a:prstGeom>
          <a:noFill/>
          <a:ln w="9525">
            <a:noFill/>
            <a:miter lim="800000"/>
          </a:ln>
          <a:effectLst/>
        </p:spPr>
        <p:txBody>
          <a:bodyPr>
            <a:spAutoFit/>
          </a:bodyPr>
          <a:lstStyle/>
          <a:p>
            <a:pPr>
              <a:lnSpc>
                <a:spcPct val="100000"/>
              </a:lnSpc>
              <a:spcBef>
                <a:spcPct val="0"/>
              </a:spcBef>
              <a:buClr>
                <a:srgbClr val="800080"/>
              </a:buClr>
              <a:buFont typeface="Wingdings" charset="2"/>
              <a:buChar char="²"/>
            </a:pPr>
            <a:r>
              <a:rPr lang="en-US" altLang="zh-CN" sz="3200" dirty="0">
                <a:solidFill>
                  <a:srgbClr val="800080"/>
                </a:solidFill>
                <a:ea typeface="楷体_GB2312" pitchFamily="49" charset="-122"/>
              </a:rPr>
              <a:t> </a:t>
            </a:r>
            <a:r>
              <a:rPr lang="zh-CN" altLang="en-US" sz="3200" dirty="0">
                <a:solidFill>
                  <a:srgbClr val="800080"/>
                </a:solidFill>
                <a:ea typeface="楷体_GB2312" pitchFamily="49" charset="-122"/>
              </a:rPr>
              <a:t>基本块的</a:t>
            </a:r>
            <a:r>
              <a:rPr lang="zh-CN" altLang="en-US" dirty="0">
                <a:solidFill>
                  <a:srgbClr val="800080"/>
                </a:solidFill>
                <a:ea typeface="楷体_GB2312" pitchFamily="49" charset="-122"/>
              </a:rPr>
              <a:t> </a:t>
            </a:r>
            <a:r>
              <a:rPr lang="en-US" altLang="zh-CN" b="0" i="1" dirty="0">
                <a:solidFill>
                  <a:srgbClr val="800080"/>
                </a:solidFill>
                <a:ea typeface="楷体_GB2312" pitchFamily="49" charset="-122"/>
              </a:rPr>
              <a:t>DAG</a:t>
            </a:r>
            <a:r>
              <a:rPr lang="en-US" altLang="zh-CN" sz="3200" b="0" i="1" dirty="0">
                <a:solidFill>
                  <a:srgbClr val="800080"/>
                </a:solidFill>
                <a:ea typeface="楷体_GB2312" pitchFamily="49" charset="-122"/>
              </a:rPr>
              <a:t> </a:t>
            </a:r>
            <a:r>
              <a:rPr lang="zh-CN" altLang="en-US" sz="3200" dirty="0">
                <a:solidFill>
                  <a:srgbClr val="800080"/>
                </a:solidFill>
                <a:ea typeface="楷体_GB2312" pitchFamily="49" charset="-122"/>
              </a:rPr>
              <a:t>表示（局部优化技术）</a:t>
            </a:r>
            <a:endParaRPr lang="zh-CN" altLang="en-US" sz="3200" dirty="0">
              <a:solidFill>
                <a:srgbClr val="800080"/>
              </a:solidFill>
              <a:ea typeface="楷体_GB2312" pitchFamily="49" charset="-122"/>
            </a:endParaRPr>
          </a:p>
        </p:txBody>
      </p:sp>
      <p:sp>
        <p:nvSpPr>
          <p:cNvPr id="3083" name="Text Box 26">
            <a:hlinkClick r:id="rId5" action="ppaction://hlinksldjump"/>
          </p:cNvPr>
          <p:cNvSpPr txBox="1">
            <a:spLocks noChangeArrowheads="1"/>
          </p:cNvSpPr>
          <p:nvPr/>
        </p:nvSpPr>
        <p:spPr bwMode="auto">
          <a:xfrm>
            <a:off x="923925" y="4830763"/>
            <a:ext cx="5176838" cy="579437"/>
          </a:xfrm>
          <a:prstGeom prst="rect">
            <a:avLst/>
          </a:prstGeom>
          <a:noFill/>
          <a:ln w="9525">
            <a:noFill/>
            <a:miter lim="800000"/>
          </a:ln>
          <a:effectLst/>
        </p:spPr>
        <p:txBody>
          <a:bodyPr>
            <a:spAutoFit/>
          </a:bodyPr>
          <a:lstStyle/>
          <a:p>
            <a:pPr>
              <a:lnSpc>
                <a:spcPct val="100000"/>
              </a:lnSpc>
              <a:spcBef>
                <a:spcPct val="0"/>
              </a:spcBef>
              <a:buClr>
                <a:srgbClr val="800080"/>
              </a:buClr>
              <a:buFont typeface="Wingdings" charset="2"/>
              <a:buChar char="²"/>
            </a:pPr>
            <a:r>
              <a:rPr lang="en-US" altLang="zh-CN" sz="3200" dirty="0">
                <a:solidFill>
                  <a:srgbClr val="800080"/>
                </a:solidFill>
                <a:ea typeface="楷体_GB2312" pitchFamily="49" charset="-122"/>
              </a:rPr>
              <a:t> </a:t>
            </a:r>
            <a:r>
              <a:rPr lang="zh-CN" altLang="en-US" sz="3200" dirty="0">
                <a:solidFill>
                  <a:srgbClr val="800080"/>
                </a:solidFill>
                <a:ea typeface="楷体_GB2312" pitchFamily="49" charset="-122"/>
              </a:rPr>
              <a:t>代码优化技术</a:t>
            </a:r>
            <a:endParaRPr lang="zh-CN" altLang="en-US" sz="3200" dirty="0">
              <a:solidFill>
                <a:srgbClr val="800080"/>
              </a:solidFill>
              <a:ea typeface="楷体_GB2312" pitchFamily="49" charset="-122"/>
            </a:endParaRPr>
          </a:p>
        </p:txBody>
      </p:sp>
      <p:sp>
        <p:nvSpPr>
          <p:cNvPr id="3084" name="Text Box 27">
            <a:hlinkClick r:id="rId6" action="ppaction://hlinksldjump"/>
          </p:cNvPr>
          <p:cNvSpPr txBox="1">
            <a:spLocks noChangeArrowheads="1"/>
          </p:cNvSpPr>
          <p:nvPr/>
        </p:nvSpPr>
        <p:spPr bwMode="auto">
          <a:xfrm>
            <a:off x="900113" y="2789238"/>
            <a:ext cx="5100637" cy="579437"/>
          </a:xfrm>
          <a:prstGeom prst="rect">
            <a:avLst/>
          </a:prstGeom>
          <a:noFill/>
          <a:ln w="9525">
            <a:noFill/>
            <a:miter lim="800000"/>
          </a:ln>
          <a:effectLst/>
        </p:spPr>
        <p:txBody>
          <a:bodyPr>
            <a:spAutoFit/>
          </a:bodyPr>
          <a:lstStyle/>
          <a:p>
            <a:pPr>
              <a:lnSpc>
                <a:spcPct val="100000"/>
              </a:lnSpc>
              <a:spcBef>
                <a:spcPct val="0"/>
              </a:spcBef>
              <a:buClr>
                <a:srgbClr val="800080"/>
              </a:buClr>
              <a:buFont typeface="Wingdings" charset="2"/>
              <a:buChar char="²"/>
            </a:pPr>
            <a:r>
              <a:rPr lang="en-US" altLang="zh-CN" sz="3200">
                <a:solidFill>
                  <a:srgbClr val="800080"/>
                </a:solidFill>
                <a:ea typeface="楷体_GB2312" pitchFamily="49" charset="-122"/>
              </a:rPr>
              <a:t> </a:t>
            </a:r>
            <a:r>
              <a:rPr lang="zh-CN" altLang="en-US" sz="3200">
                <a:solidFill>
                  <a:srgbClr val="800080"/>
                </a:solidFill>
                <a:ea typeface="楷体_GB2312" pitchFamily="49" charset="-122"/>
              </a:rPr>
              <a:t>数据流分析基础</a:t>
            </a:r>
            <a:endParaRPr lang="zh-CN" altLang="en-US" sz="3200">
              <a:solidFill>
                <a:srgbClr val="800080"/>
              </a:solidFill>
              <a:ea typeface="楷体_GB2312" pitchFamily="49" charset="-122"/>
            </a:endParaRPr>
          </a:p>
        </p:txBody>
      </p:sp>
    </p:spTree>
  </p:cSld>
  <p:clrMapOvr>
    <a:masterClrMapping/>
  </p:clrMapOvr>
  <p:transition spd="med">
    <p:wipe dir="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AutoShape 4">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21507" name="AutoShape 5">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21508" name="AutoShape 6">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21509" name="AutoShape 7">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21510" name="Text Box 8">
            <a:hlinkClick r:id="rId1" action="ppaction://hlinksldjump"/>
          </p:cNvPr>
          <p:cNvSpPr txBox="1">
            <a:spLocks noChangeArrowheads="1"/>
          </p:cNvSpPr>
          <p:nvPr/>
        </p:nvSpPr>
        <p:spPr bwMode="auto">
          <a:xfrm>
            <a:off x="461963" y="1219200"/>
            <a:ext cx="8224837" cy="579438"/>
          </a:xfrm>
          <a:prstGeom prst="rect">
            <a:avLst/>
          </a:prstGeom>
          <a:noFill/>
          <a:ln w="9525">
            <a:noFill/>
            <a:miter lim="800000"/>
          </a:ln>
          <a:effectLst/>
        </p:spPr>
        <p:txBody>
          <a:bodyPr>
            <a:spAutoFit/>
          </a:bodyPr>
          <a:lstStyle/>
          <a:p>
            <a:pPr>
              <a:lnSpc>
                <a:spcPct val="100000"/>
              </a:lnSpc>
              <a:spcBef>
                <a:spcPct val="0"/>
              </a:spcBef>
              <a:buClr>
                <a:srgbClr val="800080"/>
              </a:buClr>
              <a:buFont typeface="Wingdings" charset="2"/>
              <a:buChar char="²"/>
            </a:pPr>
            <a:r>
              <a:rPr lang="en-US" altLang="zh-CN" sz="3200">
                <a:solidFill>
                  <a:srgbClr val="800080"/>
                </a:solidFill>
                <a:latin typeface="楷体_GB2312" pitchFamily="49" charset="-122"/>
                <a:ea typeface="楷体_GB2312" pitchFamily="49" charset="-122"/>
              </a:rPr>
              <a:t> </a:t>
            </a:r>
            <a:r>
              <a:rPr lang="zh-CN" altLang="en-US" sz="3200">
                <a:solidFill>
                  <a:srgbClr val="800080"/>
                </a:solidFill>
                <a:latin typeface="楷体_GB2312" pitchFamily="49" charset="-122"/>
                <a:ea typeface="楷体_GB2312" pitchFamily="49" charset="-122"/>
              </a:rPr>
              <a:t>到达</a:t>
            </a:r>
            <a:r>
              <a:rPr lang="en-US" altLang="zh-CN" sz="3200">
                <a:solidFill>
                  <a:srgbClr val="800080"/>
                </a:solidFill>
                <a:latin typeface="楷体_GB2312" pitchFamily="49" charset="-122"/>
                <a:ea typeface="楷体_GB2312" pitchFamily="49" charset="-122"/>
              </a:rPr>
              <a:t>-</a:t>
            </a:r>
            <a:r>
              <a:rPr lang="zh-CN" altLang="en-US" sz="3200">
                <a:solidFill>
                  <a:srgbClr val="800080"/>
                </a:solidFill>
                <a:latin typeface="楷体_GB2312" pitchFamily="49" charset="-122"/>
                <a:ea typeface="楷体_GB2312" pitchFamily="49" charset="-122"/>
              </a:rPr>
              <a:t>定值</a:t>
            </a:r>
            <a:r>
              <a:rPr lang="zh-CN" altLang="en-US" sz="3200">
                <a:solidFill>
                  <a:srgbClr val="800080"/>
                </a:solidFill>
                <a:latin typeface="Times New Roman" pitchFamily="18" charset="0"/>
                <a:ea typeface="楷体_GB2312" pitchFamily="49" charset="-122"/>
              </a:rPr>
              <a:t>数据流分析</a:t>
            </a:r>
            <a:endParaRPr lang="zh-CN" altLang="en-US" sz="3200">
              <a:solidFill>
                <a:srgbClr val="800080"/>
              </a:solidFill>
              <a:latin typeface="Times New Roman" pitchFamily="18" charset="0"/>
              <a:ea typeface="楷体_GB2312" pitchFamily="49" charset="-122"/>
            </a:endParaRPr>
          </a:p>
        </p:txBody>
      </p:sp>
      <p:sp>
        <p:nvSpPr>
          <p:cNvPr id="21511" name="AutoShape 9">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21512" name="AutoShape 10">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21513" name="AutoShape 11">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21514" name="AutoShape 12">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21515" name="Rectangle 13"/>
          <p:cNvSpPr>
            <a:spLocks noChangeArrowheads="1"/>
          </p:cNvSpPr>
          <p:nvPr/>
        </p:nvSpPr>
        <p:spPr bwMode="auto">
          <a:xfrm>
            <a:off x="685800" y="1905000"/>
            <a:ext cx="4876800" cy="1401763"/>
          </a:xfrm>
          <a:prstGeom prst="rect">
            <a:avLst/>
          </a:prstGeom>
          <a:noFill/>
          <a:ln w="9525">
            <a:noFill/>
            <a:miter lim="800000"/>
          </a:ln>
          <a:effectLst/>
        </p:spPr>
        <p:txBody>
          <a:bodyPr>
            <a:spAutoFit/>
          </a:bodyPr>
          <a:lstStyle/>
          <a:p>
            <a:pPr>
              <a:lnSpc>
                <a:spcPct val="100000"/>
              </a:lnSpc>
              <a:spcBef>
                <a:spcPct val="0"/>
              </a:spcBef>
              <a:buFont typeface="Symbol" pitchFamily="18" charset="2"/>
              <a:buChar char="-"/>
            </a:pPr>
            <a:r>
              <a:rPr lang="en-US" altLang="zh-CN">
                <a:solidFill>
                  <a:srgbClr val="800080"/>
                </a:solidFill>
                <a:latin typeface="楷体_GB2312" pitchFamily="49" charset="-122"/>
                <a:ea typeface="楷体_GB2312" pitchFamily="49" charset="-122"/>
              </a:rPr>
              <a:t> </a:t>
            </a:r>
            <a:r>
              <a:rPr lang="zh-CN" altLang="en-US">
                <a:ea typeface="楷体_GB2312" pitchFamily="49" charset="-122"/>
              </a:rPr>
              <a:t>数据流方程求解过程</a:t>
            </a:r>
            <a:r>
              <a:rPr lang="zh-CN" altLang="en-US">
                <a:solidFill>
                  <a:srgbClr val="800080"/>
                </a:solidFill>
                <a:ea typeface="楷体_GB2312" pitchFamily="49" charset="-122"/>
              </a:rPr>
              <a:t>举例</a:t>
            </a:r>
            <a:endParaRPr lang="zh-CN" altLang="en-US">
              <a:solidFill>
                <a:srgbClr val="800080"/>
              </a:solidFill>
              <a:ea typeface="楷体_GB2312" pitchFamily="49" charset="-122"/>
            </a:endParaRPr>
          </a:p>
          <a:p>
            <a:pPr>
              <a:lnSpc>
                <a:spcPct val="100000"/>
              </a:lnSpc>
              <a:spcBef>
                <a:spcPct val="0"/>
              </a:spcBef>
              <a:buFont typeface="Symbol" pitchFamily="18" charset="2"/>
              <a:buNone/>
            </a:pPr>
            <a:r>
              <a:rPr lang="zh-CN" altLang="en-US" sz="1000">
                <a:ea typeface="楷体_GB2312" pitchFamily="49" charset="-122"/>
              </a:rPr>
              <a:t>   </a:t>
            </a:r>
            <a:endParaRPr lang="zh-CN" altLang="en-US" sz="2400">
              <a:ea typeface="楷体_GB2312" pitchFamily="49" charset="-122"/>
            </a:endParaRPr>
          </a:p>
          <a:p>
            <a:pPr>
              <a:lnSpc>
                <a:spcPct val="100000"/>
              </a:lnSpc>
              <a:spcBef>
                <a:spcPct val="0"/>
              </a:spcBef>
              <a:buFont typeface="Symbol" pitchFamily="18" charset="2"/>
              <a:buNone/>
            </a:pPr>
            <a:r>
              <a:rPr lang="zh-CN" altLang="en-US" sz="2400">
                <a:ea typeface="楷体_GB2312" pitchFamily="49" charset="-122"/>
              </a:rPr>
              <a:t>     对于右边的流图，如下是上页</a:t>
            </a:r>
            <a:endParaRPr lang="zh-CN" altLang="en-US" sz="2400">
              <a:ea typeface="楷体_GB2312" pitchFamily="49" charset="-122"/>
            </a:endParaRPr>
          </a:p>
          <a:p>
            <a:pPr>
              <a:lnSpc>
                <a:spcPct val="100000"/>
              </a:lnSpc>
              <a:spcBef>
                <a:spcPct val="0"/>
              </a:spcBef>
              <a:buFont typeface="Symbol" pitchFamily="18" charset="2"/>
              <a:buNone/>
            </a:pPr>
            <a:r>
              <a:rPr lang="zh-CN" altLang="en-US" sz="2400">
                <a:ea typeface="楷体_GB2312" pitchFamily="49" charset="-122"/>
              </a:rPr>
              <a:t>     数据流方程的一个求解过程：</a:t>
            </a:r>
            <a:endParaRPr lang="zh-CN" altLang="en-US" sz="2400">
              <a:ea typeface="楷体_GB2312" pitchFamily="49" charset="-122"/>
            </a:endParaRPr>
          </a:p>
        </p:txBody>
      </p:sp>
      <p:sp>
        <p:nvSpPr>
          <p:cNvPr id="21516" name="Text Box 14"/>
          <p:cNvSpPr txBox="1">
            <a:spLocks noChangeArrowheads="1"/>
          </p:cNvSpPr>
          <p:nvPr/>
        </p:nvSpPr>
        <p:spPr bwMode="auto">
          <a:xfrm>
            <a:off x="685800" y="3818384"/>
            <a:ext cx="446088" cy="396875"/>
          </a:xfrm>
          <a:prstGeom prst="rect">
            <a:avLst/>
          </a:prstGeom>
          <a:noFill/>
          <a:ln w="9525">
            <a:noFill/>
            <a:miter lim="800000"/>
          </a:ln>
          <a:effectLst/>
        </p:spPr>
        <p:txBody>
          <a:bodyPr wrap="none">
            <a:spAutoFit/>
          </a:bodyPr>
          <a:lstStyle/>
          <a:p>
            <a:pPr>
              <a:lnSpc>
                <a:spcPct val="100000"/>
              </a:lnSpc>
              <a:spcBef>
                <a:spcPct val="0"/>
              </a:spcBef>
              <a:buClr>
                <a:srgbClr val="800080"/>
              </a:buClr>
              <a:buFont typeface="Wingdings" charset="2"/>
              <a:buNone/>
            </a:pPr>
            <a:r>
              <a:rPr lang="en-US" altLang="zh-CN" sz="2000" b="0">
                <a:solidFill>
                  <a:srgbClr val="800080"/>
                </a:solidFill>
                <a:ea typeface="楷体_GB2312" pitchFamily="49" charset="-122"/>
              </a:rPr>
              <a:t>B</a:t>
            </a:r>
            <a:r>
              <a:rPr lang="en-US" altLang="zh-CN" sz="2000" b="0" baseline="-25000">
                <a:solidFill>
                  <a:srgbClr val="800080"/>
                </a:solidFill>
                <a:ea typeface="楷体_GB2312" pitchFamily="49" charset="-122"/>
              </a:rPr>
              <a:t>1</a:t>
            </a:r>
            <a:endParaRPr lang="en-US" altLang="zh-CN" sz="2000" b="0" baseline="-25000">
              <a:solidFill>
                <a:srgbClr val="800080"/>
              </a:solidFill>
              <a:ea typeface="楷体_GB2312" pitchFamily="49" charset="-122"/>
            </a:endParaRPr>
          </a:p>
        </p:txBody>
      </p:sp>
      <p:sp>
        <p:nvSpPr>
          <p:cNvPr id="21517" name="Text Box 15"/>
          <p:cNvSpPr txBox="1">
            <a:spLocks noChangeArrowheads="1"/>
          </p:cNvSpPr>
          <p:nvPr/>
        </p:nvSpPr>
        <p:spPr bwMode="auto">
          <a:xfrm>
            <a:off x="685800" y="4412109"/>
            <a:ext cx="446088" cy="396875"/>
          </a:xfrm>
          <a:prstGeom prst="rect">
            <a:avLst/>
          </a:prstGeom>
          <a:noFill/>
          <a:ln w="9525">
            <a:noFill/>
            <a:miter lim="800000"/>
          </a:ln>
          <a:effectLst/>
        </p:spPr>
        <p:txBody>
          <a:bodyPr wrap="none">
            <a:spAutoFit/>
          </a:bodyPr>
          <a:lstStyle/>
          <a:p>
            <a:pPr>
              <a:lnSpc>
                <a:spcPct val="100000"/>
              </a:lnSpc>
              <a:spcBef>
                <a:spcPct val="0"/>
              </a:spcBef>
              <a:buClr>
                <a:srgbClr val="800080"/>
              </a:buClr>
              <a:buFont typeface="Wingdings" charset="2"/>
              <a:buNone/>
            </a:pPr>
            <a:r>
              <a:rPr lang="en-US" altLang="zh-CN" sz="2000" b="0">
                <a:solidFill>
                  <a:srgbClr val="800080"/>
                </a:solidFill>
                <a:ea typeface="楷体_GB2312" pitchFamily="49" charset="-122"/>
              </a:rPr>
              <a:t>B</a:t>
            </a:r>
            <a:r>
              <a:rPr lang="en-US" altLang="zh-CN" sz="2000" b="0" baseline="-25000">
                <a:solidFill>
                  <a:srgbClr val="800080"/>
                </a:solidFill>
                <a:ea typeface="楷体_GB2312" pitchFamily="49" charset="-122"/>
              </a:rPr>
              <a:t>2</a:t>
            </a:r>
            <a:endParaRPr lang="en-US" altLang="zh-CN" sz="2000" b="0" baseline="-25000">
              <a:solidFill>
                <a:srgbClr val="800080"/>
              </a:solidFill>
              <a:ea typeface="楷体_GB2312" pitchFamily="49" charset="-122"/>
            </a:endParaRPr>
          </a:p>
        </p:txBody>
      </p:sp>
      <p:sp>
        <p:nvSpPr>
          <p:cNvPr id="21518" name="Text Box 16"/>
          <p:cNvSpPr txBox="1">
            <a:spLocks noChangeArrowheads="1"/>
          </p:cNvSpPr>
          <p:nvPr/>
        </p:nvSpPr>
        <p:spPr bwMode="auto">
          <a:xfrm>
            <a:off x="696913" y="5021709"/>
            <a:ext cx="446087" cy="396875"/>
          </a:xfrm>
          <a:prstGeom prst="rect">
            <a:avLst/>
          </a:prstGeom>
          <a:noFill/>
          <a:ln w="9525">
            <a:noFill/>
            <a:miter lim="800000"/>
          </a:ln>
          <a:effectLst/>
        </p:spPr>
        <p:txBody>
          <a:bodyPr wrap="none">
            <a:spAutoFit/>
          </a:bodyPr>
          <a:lstStyle/>
          <a:p>
            <a:pPr>
              <a:lnSpc>
                <a:spcPct val="100000"/>
              </a:lnSpc>
              <a:spcBef>
                <a:spcPct val="0"/>
              </a:spcBef>
              <a:buClr>
                <a:srgbClr val="800080"/>
              </a:buClr>
              <a:buFont typeface="Wingdings" charset="2"/>
              <a:buNone/>
            </a:pPr>
            <a:r>
              <a:rPr lang="en-US" altLang="zh-CN" sz="2000" b="0">
                <a:solidFill>
                  <a:srgbClr val="800080"/>
                </a:solidFill>
                <a:ea typeface="楷体_GB2312" pitchFamily="49" charset="-122"/>
              </a:rPr>
              <a:t>B</a:t>
            </a:r>
            <a:r>
              <a:rPr lang="en-US" altLang="zh-CN" sz="2000" b="0" baseline="-25000">
                <a:solidFill>
                  <a:srgbClr val="800080"/>
                </a:solidFill>
                <a:ea typeface="楷体_GB2312" pitchFamily="49" charset="-122"/>
              </a:rPr>
              <a:t>3</a:t>
            </a:r>
            <a:endParaRPr lang="en-US" altLang="zh-CN" sz="2000" b="0" baseline="-25000">
              <a:solidFill>
                <a:srgbClr val="800080"/>
              </a:solidFill>
              <a:ea typeface="楷体_GB2312" pitchFamily="49" charset="-122"/>
            </a:endParaRPr>
          </a:p>
        </p:txBody>
      </p:sp>
      <p:sp>
        <p:nvSpPr>
          <p:cNvPr id="21519" name="Text Box 17"/>
          <p:cNvSpPr txBox="1">
            <a:spLocks noChangeArrowheads="1"/>
          </p:cNvSpPr>
          <p:nvPr/>
        </p:nvSpPr>
        <p:spPr bwMode="auto">
          <a:xfrm>
            <a:off x="696913" y="5631309"/>
            <a:ext cx="446087" cy="396875"/>
          </a:xfrm>
          <a:prstGeom prst="rect">
            <a:avLst/>
          </a:prstGeom>
          <a:noFill/>
          <a:ln w="9525">
            <a:noFill/>
            <a:miter lim="800000"/>
          </a:ln>
          <a:effectLst/>
        </p:spPr>
        <p:txBody>
          <a:bodyPr wrap="none">
            <a:spAutoFit/>
          </a:bodyPr>
          <a:lstStyle/>
          <a:p>
            <a:pPr>
              <a:lnSpc>
                <a:spcPct val="100000"/>
              </a:lnSpc>
              <a:spcBef>
                <a:spcPct val="0"/>
              </a:spcBef>
              <a:buClr>
                <a:srgbClr val="800080"/>
              </a:buClr>
              <a:buFont typeface="Wingdings" charset="2"/>
              <a:buNone/>
            </a:pPr>
            <a:r>
              <a:rPr lang="en-US" altLang="zh-CN" sz="2000" b="0">
                <a:solidFill>
                  <a:srgbClr val="800080"/>
                </a:solidFill>
                <a:ea typeface="楷体_GB2312" pitchFamily="49" charset="-122"/>
              </a:rPr>
              <a:t>B</a:t>
            </a:r>
            <a:r>
              <a:rPr lang="en-US" altLang="zh-CN" sz="2000" b="0" baseline="-25000">
                <a:solidFill>
                  <a:srgbClr val="800080"/>
                </a:solidFill>
                <a:ea typeface="楷体_GB2312" pitchFamily="49" charset="-122"/>
              </a:rPr>
              <a:t>4</a:t>
            </a:r>
            <a:endParaRPr lang="en-US" altLang="zh-CN" sz="2000" b="0" baseline="-25000">
              <a:solidFill>
                <a:srgbClr val="800080"/>
              </a:solidFill>
              <a:ea typeface="楷体_GB2312" pitchFamily="49" charset="-122"/>
            </a:endParaRPr>
          </a:p>
        </p:txBody>
      </p:sp>
      <p:sp>
        <p:nvSpPr>
          <p:cNvPr id="21520" name="Text Box 18"/>
          <p:cNvSpPr txBox="1">
            <a:spLocks noChangeArrowheads="1"/>
          </p:cNvSpPr>
          <p:nvPr/>
        </p:nvSpPr>
        <p:spPr bwMode="auto">
          <a:xfrm>
            <a:off x="685800" y="6240909"/>
            <a:ext cx="446088" cy="396875"/>
          </a:xfrm>
          <a:prstGeom prst="rect">
            <a:avLst/>
          </a:prstGeom>
          <a:noFill/>
          <a:ln w="9525">
            <a:noFill/>
            <a:miter lim="800000"/>
          </a:ln>
          <a:effectLst/>
        </p:spPr>
        <p:txBody>
          <a:bodyPr wrap="none">
            <a:spAutoFit/>
          </a:bodyPr>
          <a:lstStyle/>
          <a:p>
            <a:pPr>
              <a:lnSpc>
                <a:spcPct val="100000"/>
              </a:lnSpc>
              <a:spcBef>
                <a:spcPct val="0"/>
              </a:spcBef>
              <a:buClr>
                <a:srgbClr val="800080"/>
              </a:buClr>
              <a:buFont typeface="Wingdings" charset="2"/>
              <a:buNone/>
            </a:pPr>
            <a:r>
              <a:rPr lang="en-US" altLang="zh-CN" sz="2000" b="0">
                <a:solidFill>
                  <a:srgbClr val="800080"/>
                </a:solidFill>
                <a:ea typeface="楷体_GB2312" pitchFamily="49" charset="-122"/>
              </a:rPr>
              <a:t>B</a:t>
            </a:r>
            <a:r>
              <a:rPr lang="en-US" altLang="zh-CN" sz="2000" b="0" baseline="-25000">
                <a:solidFill>
                  <a:srgbClr val="800080"/>
                </a:solidFill>
                <a:ea typeface="楷体_GB2312" pitchFamily="49" charset="-122"/>
              </a:rPr>
              <a:t>5</a:t>
            </a:r>
            <a:endParaRPr lang="en-US" altLang="zh-CN" sz="2000" b="0" baseline="-25000">
              <a:solidFill>
                <a:srgbClr val="800080"/>
              </a:solidFill>
              <a:ea typeface="楷体_GB2312" pitchFamily="49" charset="-122"/>
            </a:endParaRPr>
          </a:p>
        </p:txBody>
      </p:sp>
      <p:sp>
        <p:nvSpPr>
          <p:cNvPr id="21521" name="Rectangle 19"/>
          <p:cNvSpPr>
            <a:spLocks noChangeArrowheads="1"/>
          </p:cNvSpPr>
          <p:nvPr/>
        </p:nvSpPr>
        <p:spPr bwMode="auto">
          <a:xfrm>
            <a:off x="1219200" y="3284984"/>
            <a:ext cx="735013" cy="396875"/>
          </a:xfrm>
          <a:prstGeom prst="rect">
            <a:avLst/>
          </a:prstGeom>
          <a:noFill/>
          <a:ln w="9525">
            <a:noFill/>
            <a:miter lim="800000"/>
          </a:ln>
          <a:effectLst/>
        </p:spPr>
        <p:txBody>
          <a:bodyPr wrap="none">
            <a:spAutoFit/>
          </a:bodyPr>
          <a:lstStyle/>
          <a:p>
            <a:pPr>
              <a:lnSpc>
                <a:spcPct val="100000"/>
              </a:lnSpc>
              <a:spcBef>
                <a:spcPct val="0"/>
              </a:spcBef>
              <a:buClr>
                <a:srgbClr val="800080"/>
              </a:buClr>
              <a:buFont typeface="Wingdings" charset="2"/>
              <a:buNone/>
            </a:pPr>
            <a:r>
              <a:rPr lang="en-US" altLang="zh-CN" sz="2000" b="0" i="1">
                <a:solidFill>
                  <a:srgbClr val="800080"/>
                </a:solidFill>
                <a:ea typeface="楷体_GB2312" pitchFamily="49" charset="-122"/>
              </a:rPr>
              <a:t>GEN</a:t>
            </a:r>
            <a:endParaRPr lang="en-US" altLang="zh-CN" sz="2000" b="0" i="1">
              <a:solidFill>
                <a:srgbClr val="800080"/>
              </a:solidFill>
              <a:ea typeface="楷体_GB2312" pitchFamily="49" charset="-122"/>
            </a:endParaRPr>
          </a:p>
        </p:txBody>
      </p:sp>
      <p:sp>
        <p:nvSpPr>
          <p:cNvPr id="21522" name="Rectangle 20"/>
          <p:cNvSpPr>
            <a:spLocks noChangeArrowheads="1"/>
          </p:cNvSpPr>
          <p:nvPr/>
        </p:nvSpPr>
        <p:spPr bwMode="auto">
          <a:xfrm>
            <a:off x="2133600" y="3284984"/>
            <a:ext cx="706438" cy="396875"/>
          </a:xfrm>
          <a:prstGeom prst="rect">
            <a:avLst/>
          </a:prstGeom>
          <a:noFill/>
          <a:ln w="9525">
            <a:noFill/>
            <a:miter lim="800000"/>
          </a:ln>
          <a:effectLst/>
        </p:spPr>
        <p:txBody>
          <a:bodyPr wrap="none">
            <a:spAutoFit/>
          </a:bodyPr>
          <a:lstStyle/>
          <a:p>
            <a:pPr>
              <a:lnSpc>
                <a:spcPct val="100000"/>
              </a:lnSpc>
              <a:spcBef>
                <a:spcPct val="0"/>
              </a:spcBef>
              <a:buClr>
                <a:srgbClr val="800080"/>
              </a:buClr>
              <a:buFont typeface="Wingdings" charset="2"/>
              <a:buNone/>
            </a:pPr>
            <a:r>
              <a:rPr lang="en-US" altLang="zh-CN" sz="2000" b="0" i="1">
                <a:solidFill>
                  <a:srgbClr val="800080"/>
                </a:solidFill>
                <a:ea typeface="楷体_GB2312" pitchFamily="49" charset="-122"/>
              </a:rPr>
              <a:t>KILL</a:t>
            </a:r>
            <a:endParaRPr lang="en-US" altLang="zh-CN" sz="2000" b="0" i="1">
              <a:solidFill>
                <a:srgbClr val="800080"/>
              </a:solidFill>
              <a:ea typeface="楷体_GB2312" pitchFamily="49" charset="-122"/>
            </a:endParaRPr>
          </a:p>
        </p:txBody>
      </p:sp>
      <p:sp>
        <p:nvSpPr>
          <p:cNvPr id="21523" name="Rectangle 21"/>
          <p:cNvSpPr>
            <a:spLocks noChangeArrowheads="1"/>
          </p:cNvSpPr>
          <p:nvPr/>
        </p:nvSpPr>
        <p:spPr bwMode="auto">
          <a:xfrm>
            <a:off x="3505200" y="3284984"/>
            <a:ext cx="438150" cy="396875"/>
          </a:xfrm>
          <a:prstGeom prst="rect">
            <a:avLst/>
          </a:prstGeom>
          <a:noFill/>
          <a:ln w="9525">
            <a:noFill/>
            <a:miter lim="800000"/>
          </a:ln>
          <a:effectLst/>
        </p:spPr>
        <p:txBody>
          <a:bodyPr wrap="none">
            <a:spAutoFit/>
          </a:bodyPr>
          <a:lstStyle/>
          <a:p>
            <a:pPr>
              <a:lnSpc>
                <a:spcPct val="100000"/>
              </a:lnSpc>
              <a:spcBef>
                <a:spcPct val="0"/>
              </a:spcBef>
              <a:buClr>
                <a:srgbClr val="800080"/>
              </a:buClr>
              <a:buFont typeface="Wingdings" charset="2"/>
              <a:buNone/>
            </a:pPr>
            <a:r>
              <a:rPr lang="en-US" altLang="zh-CN" sz="2000" b="0" i="1">
                <a:solidFill>
                  <a:srgbClr val="800080"/>
                </a:solidFill>
                <a:ea typeface="楷体_GB2312" pitchFamily="49" charset="-122"/>
              </a:rPr>
              <a:t>IN</a:t>
            </a:r>
            <a:endParaRPr lang="en-US" altLang="zh-CN" sz="2000" b="0" i="1">
              <a:solidFill>
                <a:srgbClr val="800080"/>
              </a:solidFill>
              <a:ea typeface="楷体_GB2312" pitchFamily="49" charset="-122"/>
            </a:endParaRPr>
          </a:p>
        </p:txBody>
      </p:sp>
      <p:sp>
        <p:nvSpPr>
          <p:cNvPr id="21524" name="Rectangle 22"/>
          <p:cNvSpPr>
            <a:spLocks noChangeArrowheads="1"/>
          </p:cNvSpPr>
          <p:nvPr/>
        </p:nvSpPr>
        <p:spPr bwMode="auto">
          <a:xfrm>
            <a:off x="4841875" y="3284984"/>
            <a:ext cx="720725" cy="396875"/>
          </a:xfrm>
          <a:prstGeom prst="rect">
            <a:avLst/>
          </a:prstGeom>
          <a:noFill/>
          <a:ln w="9525">
            <a:noFill/>
            <a:miter lim="800000"/>
          </a:ln>
          <a:effectLst/>
        </p:spPr>
        <p:txBody>
          <a:bodyPr wrap="none">
            <a:spAutoFit/>
          </a:bodyPr>
          <a:lstStyle/>
          <a:p>
            <a:pPr>
              <a:lnSpc>
                <a:spcPct val="100000"/>
              </a:lnSpc>
              <a:spcBef>
                <a:spcPct val="0"/>
              </a:spcBef>
              <a:buClr>
                <a:srgbClr val="800080"/>
              </a:buClr>
              <a:buFont typeface="Wingdings" charset="2"/>
              <a:buNone/>
            </a:pPr>
            <a:r>
              <a:rPr lang="en-US" altLang="zh-CN" sz="2000" b="0" i="1">
                <a:solidFill>
                  <a:srgbClr val="800080"/>
                </a:solidFill>
                <a:ea typeface="楷体_GB2312" pitchFamily="49" charset="-122"/>
              </a:rPr>
              <a:t>OUT</a:t>
            </a:r>
            <a:endParaRPr lang="en-US" altLang="zh-CN" sz="2000" b="0" i="1">
              <a:solidFill>
                <a:srgbClr val="800080"/>
              </a:solidFill>
              <a:ea typeface="楷体_GB2312" pitchFamily="49" charset="-122"/>
            </a:endParaRPr>
          </a:p>
        </p:txBody>
      </p:sp>
      <p:sp>
        <p:nvSpPr>
          <p:cNvPr id="21525" name="Rectangle 23"/>
          <p:cNvSpPr>
            <a:spLocks noChangeArrowheads="1"/>
          </p:cNvSpPr>
          <p:nvPr/>
        </p:nvSpPr>
        <p:spPr bwMode="auto">
          <a:xfrm>
            <a:off x="1168400" y="3818384"/>
            <a:ext cx="812800" cy="366713"/>
          </a:xfrm>
          <a:prstGeom prst="rect">
            <a:avLst/>
          </a:prstGeom>
          <a:noFill/>
          <a:ln w="9525">
            <a:noFill/>
            <a:miter lim="800000"/>
          </a:ln>
          <a:effectLst/>
        </p:spPr>
        <p:txBody>
          <a:bodyPr>
            <a:spAutoFit/>
          </a:bodyPr>
          <a:lstStyle/>
          <a:p>
            <a:pPr>
              <a:lnSpc>
                <a:spcPct val="100000"/>
              </a:lnSpc>
              <a:spcBef>
                <a:spcPct val="0"/>
              </a:spcBef>
              <a:buClr>
                <a:srgbClr val="800080"/>
              </a:buClr>
              <a:buFont typeface="Wingdings" charset="2"/>
              <a:buNone/>
            </a:pPr>
            <a:r>
              <a:rPr lang="en-US" altLang="zh-CN" sz="1800">
                <a:ea typeface="楷体_GB2312" pitchFamily="49" charset="-122"/>
              </a:rPr>
              <a:t>{</a:t>
            </a:r>
            <a:r>
              <a:rPr lang="en-US" altLang="zh-CN" sz="1800" i="1">
                <a:ea typeface="楷体_GB2312" pitchFamily="49" charset="-122"/>
              </a:rPr>
              <a:t>d</a:t>
            </a:r>
            <a:r>
              <a:rPr lang="en-US" altLang="zh-CN" sz="1800" baseline="-25000">
                <a:ea typeface="楷体_GB2312" pitchFamily="49" charset="-122"/>
              </a:rPr>
              <a:t>1</a:t>
            </a:r>
            <a:r>
              <a:rPr lang="en-US" altLang="zh-CN" sz="1800" i="1">
                <a:ea typeface="楷体_GB2312" pitchFamily="49" charset="-122"/>
              </a:rPr>
              <a:t>,d</a:t>
            </a:r>
            <a:r>
              <a:rPr lang="en-US" altLang="zh-CN" sz="1800" baseline="-25000">
                <a:ea typeface="楷体_GB2312" pitchFamily="49" charset="-122"/>
              </a:rPr>
              <a:t>2</a:t>
            </a:r>
            <a:r>
              <a:rPr lang="en-US" altLang="zh-CN" sz="1800">
                <a:ea typeface="楷体_GB2312" pitchFamily="49" charset="-122"/>
              </a:rPr>
              <a:t>}</a:t>
            </a:r>
            <a:endParaRPr lang="en-US" altLang="zh-CN" sz="1800">
              <a:ea typeface="楷体_GB2312" pitchFamily="49" charset="-122"/>
            </a:endParaRPr>
          </a:p>
        </p:txBody>
      </p:sp>
      <p:sp>
        <p:nvSpPr>
          <p:cNvPr id="21526" name="Line 24"/>
          <p:cNvSpPr>
            <a:spLocks noChangeShapeType="1"/>
          </p:cNvSpPr>
          <p:nvPr/>
        </p:nvSpPr>
        <p:spPr bwMode="auto">
          <a:xfrm>
            <a:off x="609600" y="3742184"/>
            <a:ext cx="5562600" cy="0"/>
          </a:xfrm>
          <a:prstGeom prst="line">
            <a:avLst/>
          </a:prstGeom>
          <a:noFill/>
          <a:ln w="9525">
            <a:solidFill>
              <a:srgbClr val="333399"/>
            </a:solidFill>
            <a:round/>
          </a:ln>
          <a:effectLst/>
        </p:spPr>
        <p:txBody>
          <a:bodyPr>
            <a:spAutoFit/>
          </a:bodyPr>
          <a:lstStyle/>
          <a:p>
            <a:endParaRPr lang="zh-CN" altLang="en-US"/>
          </a:p>
        </p:txBody>
      </p:sp>
      <p:sp>
        <p:nvSpPr>
          <p:cNvPr id="21527" name="Line 25"/>
          <p:cNvSpPr>
            <a:spLocks noChangeShapeType="1"/>
          </p:cNvSpPr>
          <p:nvPr/>
        </p:nvSpPr>
        <p:spPr bwMode="auto">
          <a:xfrm>
            <a:off x="1143000" y="3284984"/>
            <a:ext cx="0" cy="3352800"/>
          </a:xfrm>
          <a:prstGeom prst="line">
            <a:avLst/>
          </a:prstGeom>
          <a:noFill/>
          <a:ln w="9525">
            <a:solidFill>
              <a:srgbClr val="333399"/>
            </a:solidFill>
            <a:round/>
          </a:ln>
          <a:effectLst/>
        </p:spPr>
        <p:txBody>
          <a:bodyPr>
            <a:spAutoFit/>
          </a:bodyPr>
          <a:lstStyle/>
          <a:p>
            <a:endParaRPr lang="zh-CN" altLang="en-US"/>
          </a:p>
        </p:txBody>
      </p:sp>
      <p:sp>
        <p:nvSpPr>
          <p:cNvPr id="21528" name="Rectangle 26"/>
          <p:cNvSpPr>
            <a:spLocks noChangeArrowheads="1"/>
          </p:cNvSpPr>
          <p:nvPr/>
        </p:nvSpPr>
        <p:spPr bwMode="auto">
          <a:xfrm>
            <a:off x="1219200" y="4437509"/>
            <a:ext cx="585788" cy="366713"/>
          </a:xfrm>
          <a:prstGeom prst="rect">
            <a:avLst/>
          </a:prstGeom>
          <a:noFill/>
          <a:ln w="9525">
            <a:noFill/>
            <a:miter lim="800000"/>
          </a:ln>
          <a:effectLst/>
        </p:spPr>
        <p:txBody>
          <a:bodyPr wrap="none">
            <a:spAutoFit/>
          </a:bodyPr>
          <a:lstStyle/>
          <a:p>
            <a:pPr>
              <a:lnSpc>
                <a:spcPct val="100000"/>
              </a:lnSpc>
              <a:spcBef>
                <a:spcPct val="0"/>
              </a:spcBef>
              <a:buClr>
                <a:srgbClr val="800080"/>
              </a:buClr>
              <a:buFont typeface="Wingdings" charset="2"/>
              <a:buNone/>
            </a:pPr>
            <a:r>
              <a:rPr lang="en-US" altLang="zh-CN" sz="1800">
                <a:ea typeface="楷体_GB2312" pitchFamily="49" charset="-122"/>
              </a:rPr>
              <a:t>{</a:t>
            </a:r>
            <a:r>
              <a:rPr lang="en-US" altLang="zh-CN" sz="1800" i="1">
                <a:ea typeface="楷体_GB2312" pitchFamily="49" charset="-122"/>
              </a:rPr>
              <a:t>d</a:t>
            </a:r>
            <a:r>
              <a:rPr lang="en-US" altLang="zh-CN" sz="1800" baseline="-25000">
                <a:ea typeface="楷体_GB2312" pitchFamily="49" charset="-122"/>
              </a:rPr>
              <a:t>3</a:t>
            </a:r>
            <a:r>
              <a:rPr lang="en-US" altLang="zh-CN" sz="1800">
                <a:ea typeface="楷体_GB2312" pitchFamily="49" charset="-122"/>
              </a:rPr>
              <a:t>}</a:t>
            </a:r>
            <a:endParaRPr lang="en-US" altLang="zh-CN" sz="1800">
              <a:ea typeface="楷体_GB2312" pitchFamily="49" charset="-122"/>
            </a:endParaRPr>
          </a:p>
        </p:txBody>
      </p:sp>
      <p:sp>
        <p:nvSpPr>
          <p:cNvPr id="21529" name="Rectangle 27"/>
          <p:cNvSpPr>
            <a:spLocks noChangeArrowheads="1"/>
          </p:cNvSpPr>
          <p:nvPr/>
        </p:nvSpPr>
        <p:spPr bwMode="auto">
          <a:xfrm>
            <a:off x="1219200" y="5047109"/>
            <a:ext cx="585788" cy="366713"/>
          </a:xfrm>
          <a:prstGeom prst="rect">
            <a:avLst/>
          </a:prstGeom>
          <a:noFill/>
          <a:ln w="9525">
            <a:noFill/>
            <a:miter lim="800000"/>
          </a:ln>
          <a:effectLst/>
        </p:spPr>
        <p:txBody>
          <a:bodyPr wrap="none">
            <a:spAutoFit/>
          </a:bodyPr>
          <a:lstStyle/>
          <a:p>
            <a:pPr>
              <a:lnSpc>
                <a:spcPct val="100000"/>
              </a:lnSpc>
              <a:spcBef>
                <a:spcPct val="0"/>
              </a:spcBef>
              <a:buClr>
                <a:srgbClr val="800080"/>
              </a:buClr>
              <a:buFont typeface="Wingdings" charset="2"/>
              <a:buNone/>
            </a:pPr>
            <a:r>
              <a:rPr lang="en-US" altLang="zh-CN" sz="1800">
                <a:ea typeface="楷体_GB2312" pitchFamily="49" charset="-122"/>
              </a:rPr>
              <a:t>{</a:t>
            </a:r>
            <a:r>
              <a:rPr lang="en-US" altLang="zh-CN" sz="1800" i="1">
                <a:ea typeface="楷体_GB2312" pitchFamily="49" charset="-122"/>
              </a:rPr>
              <a:t>d</a:t>
            </a:r>
            <a:r>
              <a:rPr lang="en-US" altLang="zh-CN" sz="1800" baseline="-25000">
                <a:ea typeface="楷体_GB2312" pitchFamily="49" charset="-122"/>
              </a:rPr>
              <a:t>4</a:t>
            </a:r>
            <a:r>
              <a:rPr lang="en-US" altLang="zh-CN" sz="1800">
                <a:ea typeface="楷体_GB2312" pitchFamily="49" charset="-122"/>
              </a:rPr>
              <a:t>}</a:t>
            </a:r>
            <a:endParaRPr lang="en-US" altLang="zh-CN" sz="1800">
              <a:ea typeface="楷体_GB2312" pitchFamily="49" charset="-122"/>
            </a:endParaRPr>
          </a:p>
        </p:txBody>
      </p:sp>
      <p:sp>
        <p:nvSpPr>
          <p:cNvPr id="21530" name="Rectangle 28"/>
          <p:cNvSpPr>
            <a:spLocks noChangeArrowheads="1"/>
          </p:cNvSpPr>
          <p:nvPr/>
        </p:nvSpPr>
        <p:spPr bwMode="auto">
          <a:xfrm>
            <a:off x="1219200" y="5656709"/>
            <a:ext cx="585788" cy="366713"/>
          </a:xfrm>
          <a:prstGeom prst="rect">
            <a:avLst/>
          </a:prstGeom>
          <a:noFill/>
          <a:ln w="9525">
            <a:noFill/>
            <a:miter lim="800000"/>
          </a:ln>
          <a:effectLst/>
        </p:spPr>
        <p:txBody>
          <a:bodyPr wrap="none">
            <a:spAutoFit/>
          </a:bodyPr>
          <a:lstStyle/>
          <a:p>
            <a:pPr>
              <a:lnSpc>
                <a:spcPct val="100000"/>
              </a:lnSpc>
              <a:spcBef>
                <a:spcPct val="0"/>
              </a:spcBef>
              <a:buClr>
                <a:srgbClr val="800080"/>
              </a:buClr>
              <a:buFont typeface="Wingdings" charset="2"/>
              <a:buNone/>
            </a:pPr>
            <a:r>
              <a:rPr lang="en-US" altLang="zh-CN" sz="1800">
                <a:ea typeface="楷体_GB2312" pitchFamily="49" charset="-122"/>
              </a:rPr>
              <a:t>{</a:t>
            </a:r>
            <a:r>
              <a:rPr lang="en-US" altLang="zh-CN" sz="1800" i="1">
                <a:ea typeface="楷体_GB2312" pitchFamily="49" charset="-122"/>
              </a:rPr>
              <a:t>d</a:t>
            </a:r>
            <a:r>
              <a:rPr lang="en-US" altLang="zh-CN" sz="1800" baseline="-25000">
                <a:ea typeface="楷体_GB2312" pitchFamily="49" charset="-122"/>
              </a:rPr>
              <a:t>5</a:t>
            </a:r>
            <a:r>
              <a:rPr lang="en-US" altLang="zh-CN" sz="1800">
                <a:ea typeface="楷体_GB2312" pitchFamily="49" charset="-122"/>
              </a:rPr>
              <a:t>}</a:t>
            </a:r>
            <a:endParaRPr lang="en-US" altLang="zh-CN" sz="1800">
              <a:ea typeface="楷体_GB2312" pitchFamily="49" charset="-122"/>
            </a:endParaRPr>
          </a:p>
        </p:txBody>
      </p:sp>
      <p:sp>
        <p:nvSpPr>
          <p:cNvPr id="21531" name="Rectangle 29"/>
          <p:cNvSpPr>
            <a:spLocks noChangeArrowheads="1"/>
          </p:cNvSpPr>
          <p:nvPr/>
        </p:nvSpPr>
        <p:spPr bwMode="auto">
          <a:xfrm>
            <a:off x="1219200" y="6266309"/>
            <a:ext cx="488950" cy="366713"/>
          </a:xfrm>
          <a:prstGeom prst="rect">
            <a:avLst/>
          </a:prstGeom>
          <a:noFill/>
          <a:ln w="9525">
            <a:noFill/>
            <a:miter lim="800000"/>
          </a:ln>
          <a:effectLst/>
        </p:spPr>
        <p:txBody>
          <a:bodyPr wrap="none">
            <a:spAutoFit/>
          </a:bodyPr>
          <a:lstStyle/>
          <a:p>
            <a:pPr>
              <a:lnSpc>
                <a:spcPct val="100000"/>
              </a:lnSpc>
              <a:spcBef>
                <a:spcPct val="0"/>
              </a:spcBef>
              <a:buClr>
                <a:srgbClr val="800080"/>
              </a:buClr>
              <a:buFont typeface="Wingdings" charset="2"/>
              <a:buNone/>
            </a:pPr>
            <a:r>
              <a:rPr lang="en-US" altLang="zh-CN" sz="1800">
                <a:ea typeface="楷体_GB2312" pitchFamily="49" charset="-122"/>
              </a:rPr>
              <a:t>{  }</a:t>
            </a:r>
            <a:endParaRPr lang="en-US" altLang="zh-CN" sz="1800">
              <a:ea typeface="楷体_GB2312" pitchFamily="49" charset="-122"/>
            </a:endParaRPr>
          </a:p>
        </p:txBody>
      </p:sp>
      <p:sp>
        <p:nvSpPr>
          <p:cNvPr id="21532" name="Rectangle 31"/>
          <p:cNvSpPr>
            <a:spLocks noChangeArrowheads="1"/>
          </p:cNvSpPr>
          <p:nvPr/>
        </p:nvSpPr>
        <p:spPr bwMode="auto">
          <a:xfrm>
            <a:off x="1905000" y="3818384"/>
            <a:ext cx="1227138" cy="366713"/>
          </a:xfrm>
          <a:prstGeom prst="rect">
            <a:avLst/>
          </a:prstGeom>
          <a:noFill/>
          <a:ln w="9525">
            <a:noFill/>
            <a:miter lim="800000"/>
          </a:ln>
          <a:effectLst/>
        </p:spPr>
        <p:txBody>
          <a:bodyPr>
            <a:spAutoFit/>
          </a:bodyPr>
          <a:lstStyle/>
          <a:p>
            <a:pPr>
              <a:lnSpc>
                <a:spcPct val="100000"/>
              </a:lnSpc>
              <a:spcBef>
                <a:spcPct val="0"/>
              </a:spcBef>
              <a:buClr>
                <a:srgbClr val="800080"/>
              </a:buClr>
              <a:buFont typeface="Wingdings" charset="2"/>
              <a:buNone/>
            </a:pPr>
            <a:r>
              <a:rPr lang="en-US" altLang="zh-CN" sz="1800">
                <a:ea typeface="楷体_GB2312" pitchFamily="49" charset="-122"/>
              </a:rPr>
              <a:t>{</a:t>
            </a:r>
            <a:r>
              <a:rPr lang="en-US" altLang="zh-CN" sz="1800" i="1">
                <a:ea typeface="楷体_GB2312" pitchFamily="49" charset="-122"/>
              </a:rPr>
              <a:t>d</a:t>
            </a:r>
            <a:r>
              <a:rPr lang="en-US" altLang="zh-CN" sz="1800" baseline="-25000">
                <a:ea typeface="楷体_GB2312" pitchFamily="49" charset="-122"/>
              </a:rPr>
              <a:t>3</a:t>
            </a:r>
            <a:r>
              <a:rPr lang="en-US" altLang="zh-CN" sz="1800" i="1">
                <a:ea typeface="楷体_GB2312" pitchFamily="49" charset="-122"/>
              </a:rPr>
              <a:t>,d</a:t>
            </a:r>
            <a:r>
              <a:rPr lang="en-US" altLang="zh-CN" sz="1800" baseline="-25000">
                <a:ea typeface="楷体_GB2312" pitchFamily="49" charset="-122"/>
              </a:rPr>
              <a:t>4 </a:t>
            </a:r>
            <a:r>
              <a:rPr lang="en-US" altLang="zh-CN" sz="1800" i="1">
                <a:ea typeface="楷体_GB2312" pitchFamily="49" charset="-122"/>
              </a:rPr>
              <a:t>,d</a:t>
            </a:r>
            <a:r>
              <a:rPr lang="en-US" altLang="zh-CN" sz="1800" baseline="-25000">
                <a:ea typeface="楷体_GB2312" pitchFamily="49" charset="-122"/>
              </a:rPr>
              <a:t>5</a:t>
            </a:r>
            <a:r>
              <a:rPr lang="en-US" altLang="zh-CN" sz="1800">
                <a:ea typeface="楷体_GB2312" pitchFamily="49" charset="-122"/>
              </a:rPr>
              <a:t>}</a:t>
            </a:r>
            <a:endParaRPr lang="en-US" altLang="zh-CN" sz="1800">
              <a:ea typeface="楷体_GB2312" pitchFamily="49" charset="-122"/>
            </a:endParaRPr>
          </a:p>
        </p:txBody>
      </p:sp>
      <p:sp>
        <p:nvSpPr>
          <p:cNvPr id="21533" name="Rectangle 32"/>
          <p:cNvSpPr>
            <a:spLocks noChangeArrowheads="1"/>
          </p:cNvSpPr>
          <p:nvPr/>
        </p:nvSpPr>
        <p:spPr bwMode="auto">
          <a:xfrm>
            <a:off x="1981200" y="4427984"/>
            <a:ext cx="685800" cy="366713"/>
          </a:xfrm>
          <a:prstGeom prst="rect">
            <a:avLst/>
          </a:prstGeom>
          <a:noFill/>
          <a:ln w="9525">
            <a:noFill/>
            <a:miter lim="800000"/>
          </a:ln>
          <a:effectLst/>
        </p:spPr>
        <p:txBody>
          <a:bodyPr>
            <a:spAutoFit/>
          </a:bodyPr>
          <a:lstStyle/>
          <a:p>
            <a:pPr>
              <a:lnSpc>
                <a:spcPct val="100000"/>
              </a:lnSpc>
              <a:spcBef>
                <a:spcPct val="0"/>
              </a:spcBef>
              <a:buClr>
                <a:srgbClr val="800080"/>
              </a:buClr>
              <a:buFont typeface="Wingdings" charset="2"/>
              <a:buNone/>
            </a:pPr>
            <a:r>
              <a:rPr lang="en-US" altLang="zh-CN" sz="1800">
                <a:ea typeface="楷体_GB2312" pitchFamily="49" charset="-122"/>
              </a:rPr>
              <a:t>{</a:t>
            </a:r>
            <a:r>
              <a:rPr lang="en-US" altLang="zh-CN" sz="1800" i="1">
                <a:ea typeface="楷体_GB2312" pitchFamily="49" charset="-122"/>
              </a:rPr>
              <a:t>d</a:t>
            </a:r>
            <a:r>
              <a:rPr lang="en-US" altLang="zh-CN" sz="1800" baseline="-25000">
                <a:ea typeface="楷体_GB2312" pitchFamily="49" charset="-122"/>
              </a:rPr>
              <a:t>1</a:t>
            </a:r>
            <a:r>
              <a:rPr lang="en-US" altLang="zh-CN" sz="1800">
                <a:ea typeface="楷体_GB2312" pitchFamily="49" charset="-122"/>
              </a:rPr>
              <a:t>}</a:t>
            </a:r>
            <a:endParaRPr lang="en-US" altLang="zh-CN" sz="1800">
              <a:ea typeface="楷体_GB2312" pitchFamily="49" charset="-122"/>
            </a:endParaRPr>
          </a:p>
        </p:txBody>
      </p:sp>
      <p:sp>
        <p:nvSpPr>
          <p:cNvPr id="21534" name="Rectangle 33"/>
          <p:cNvSpPr>
            <a:spLocks noChangeArrowheads="1"/>
          </p:cNvSpPr>
          <p:nvPr/>
        </p:nvSpPr>
        <p:spPr bwMode="auto">
          <a:xfrm>
            <a:off x="1981200" y="5021709"/>
            <a:ext cx="1041400" cy="366713"/>
          </a:xfrm>
          <a:prstGeom prst="rect">
            <a:avLst/>
          </a:prstGeom>
          <a:noFill/>
          <a:ln w="9525">
            <a:noFill/>
            <a:miter lim="800000"/>
          </a:ln>
          <a:effectLst/>
        </p:spPr>
        <p:txBody>
          <a:bodyPr>
            <a:spAutoFit/>
          </a:bodyPr>
          <a:lstStyle/>
          <a:p>
            <a:pPr>
              <a:lnSpc>
                <a:spcPct val="100000"/>
              </a:lnSpc>
              <a:spcBef>
                <a:spcPct val="0"/>
              </a:spcBef>
              <a:buClr>
                <a:srgbClr val="800080"/>
              </a:buClr>
              <a:buFont typeface="Wingdings" charset="2"/>
              <a:buNone/>
            </a:pPr>
            <a:r>
              <a:rPr lang="en-US" altLang="zh-CN" sz="1800">
                <a:ea typeface="楷体_GB2312" pitchFamily="49" charset="-122"/>
              </a:rPr>
              <a:t>{</a:t>
            </a:r>
            <a:r>
              <a:rPr lang="en-US" altLang="zh-CN" sz="1800" i="1">
                <a:ea typeface="楷体_GB2312" pitchFamily="49" charset="-122"/>
              </a:rPr>
              <a:t>d</a:t>
            </a:r>
            <a:r>
              <a:rPr lang="en-US" altLang="zh-CN" sz="1800" baseline="-25000">
                <a:ea typeface="楷体_GB2312" pitchFamily="49" charset="-122"/>
              </a:rPr>
              <a:t>2 </a:t>
            </a:r>
            <a:r>
              <a:rPr lang="en-US" altLang="zh-CN" sz="1800" i="1">
                <a:ea typeface="楷体_GB2312" pitchFamily="49" charset="-122"/>
              </a:rPr>
              <a:t>,d</a:t>
            </a:r>
            <a:r>
              <a:rPr lang="en-US" altLang="zh-CN" sz="1800" baseline="-25000">
                <a:ea typeface="楷体_GB2312" pitchFamily="49" charset="-122"/>
              </a:rPr>
              <a:t>5</a:t>
            </a:r>
            <a:r>
              <a:rPr lang="en-US" altLang="zh-CN" sz="1800">
                <a:ea typeface="楷体_GB2312" pitchFamily="49" charset="-122"/>
              </a:rPr>
              <a:t>}</a:t>
            </a:r>
            <a:endParaRPr lang="en-US" altLang="zh-CN" sz="1800">
              <a:ea typeface="楷体_GB2312" pitchFamily="49" charset="-122"/>
            </a:endParaRPr>
          </a:p>
        </p:txBody>
      </p:sp>
      <p:sp>
        <p:nvSpPr>
          <p:cNvPr id="21535" name="Rectangle 34"/>
          <p:cNvSpPr>
            <a:spLocks noChangeArrowheads="1"/>
          </p:cNvSpPr>
          <p:nvPr/>
        </p:nvSpPr>
        <p:spPr bwMode="auto">
          <a:xfrm>
            <a:off x="1981200" y="5631309"/>
            <a:ext cx="965200" cy="366713"/>
          </a:xfrm>
          <a:prstGeom prst="rect">
            <a:avLst/>
          </a:prstGeom>
          <a:noFill/>
          <a:ln w="9525">
            <a:noFill/>
            <a:miter lim="800000"/>
          </a:ln>
          <a:effectLst/>
        </p:spPr>
        <p:txBody>
          <a:bodyPr>
            <a:spAutoFit/>
          </a:bodyPr>
          <a:lstStyle/>
          <a:p>
            <a:pPr>
              <a:lnSpc>
                <a:spcPct val="100000"/>
              </a:lnSpc>
              <a:spcBef>
                <a:spcPct val="0"/>
              </a:spcBef>
              <a:buClr>
                <a:srgbClr val="800080"/>
              </a:buClr>
              <a:buFont typeface="Wingdings" charset="2"/>
              <a:buNone/>
            </a:pPr>
            <a:r>
              <a:rPr lang="en-US" altLang="zh-CN" sz="1800">
                <a:ea typeface="楷体_GB2312" pitchFamily="49" charset="-122"/>
              </a:rPr>
              <a:t>{</a:t>
            </a:r>
            <a:r>
              <a:rPr lang="en-US" altLang="zh-CN" sz="1800" i="1">
                <a:ea typeface="楷体_GB2312" pitchFamily="49" charset="-122"/>
              </a:rPr>
              <a:t>d</a:t>
            </a:r>
            <a:r>
              <a:rPr lang="en-US" altLang="zh-CN" sz="1800" baseline="-25000">
                <a:ea typeface="楷体_GB2312" pitchFamily="49" charset="-122"/>
              </a:rPr>
              <a:t>4</a:t>
            </a:r>
            <a:r>
              <a:rPr lang="en-US" altLang="zh-CN" sz="1800">
                <a:ea typeface="楷体_GB2312" pitchFamily="49" charset="-122"/>
              </a:rPr>
              <a:t>}</a:t>
            </a:r>
            <a:endParaRPr lang="en-US" altLang="zh-CN" sz="1800">
              <a:ea typeface="楷体_GB2312" pitchFamily="49" charset="-122"/>
            </a:endParaRPr>
          </a:p>
        </p:txBody>
      </p:sp>
      <p:sp>
        <p:nvSpPr>
          <p:cNvPr id="21536" name="Rectangle 35"/>
          <p:cNvSpPr>
            <a:spLocks noChangeArrowheads="1"/>
          </p:cNvSpPr>
          <p:nvPr/>
        </p:nvSpPr>
        <p:spPr bwMode="auto">
          <a:xfrm>
            <a:off x="1981200" y="6266309"/>
            <a:ext cx="488950" cy="366713"/>
          </a:xfrm>
          <a:prstGeom prst="rect">
            <a:avLst/>
          </a:prstGeom>
          <a:noFill/>
          <a:ln w="9525">
            <a:noFill/>
            <a:miter lim="800000"/>
          </a:ln>
          <a:effectLst/>
        </p:spPr>
        <p:txBody>
          <a:bodyPr wrap="none">
            <a:spAutoFit/>
          </a:bodyPr>
          <a:lstStyle/>
          <a:p>
            <a:pPr>
              <a:lnSpc>
                <a:spcPct val="100000"/>
              </a:lnSpc>
              <a:spcBef>
                <a:spcPct val="0"/>
              </a:spcBef>
              <a:buClr>
                <a:srgbClr val="800080"/>
              </a:buClr>
              <a:buFont typeface="Wingdings" charset="2"/>
              <a:buNone/>
            </a:pPr>
            <a:r>
              <a:rPr lang="en-US" altLang="zh-CN" sz="1800">
                <a:ea typeface="楷体_GB2312" pitchFamily="49" charset="-122"/>
              </a:rPr>
              <a:t>{  }</a:t>
            </a:r>
            <a:endParaRPr lang="en-US" altLang="zh-CN" sz="1800">
              <a:ea typeface="楷体_GB2312" pitchFamily="49" charset="-122"/>
            </a:endParaRPr>
          </a:p>
        </p:txBody>
      </p:sp>
      <p:sp>
        <p:nvSpPr>
          <p:cNvPr id="21537" name="Rectangle 37"/>
          <p:cNvSpPr>
            <a:spLocks noChangeArrowheads="1"/>
          </p:cNvSpPr>
          <p:nvPr/>
        </p:nvSpPr>
        <p:spPr bwMode="auto">
          <a:xfrm>
            <a:off x="4724400" y="3818384"/>
            <a:ext cx="914400" cy="366713"/>
          </a:xfrm>
          <a:prstGeom prst="rect">
            <a:avLst/>
          </a:prstGeom>
          <a:noFill/>
          <a:ln w="9525">
            <a:noFill/>
            <a:miter lim="800000"/>
          </a:ln>
          <a:effectLst/>
        </p:spPr>
        <p:txBody>
          <a:bodyPr>
            <a:spAutoFit/>
          </a:bodyPr>
          <a:lstStyle/>
          <a:p>
            <a:pPr>
              <a:lnSpc>
                <a:spcPct val="100000"/>
              </a:lnSpc>
              <a:spcBef>
                <a:spcPct val="0"/>
              </a:spcBef>
              <a:buClr>
                <a:srgbClr val="800080"/>
              </a:buClr>
              <a:buFont typeface="Wingdings" charset="2"/>
              <a:buNone/>
            </a:pPr>
            <a:r>
              <a:rPr lang="en-US" altLang="zh-CN" sz="1800">
                <a:ea typeface="楷体_GB2312" pitchFamily="49" charset="-122"/>
              </a:rPr>
              <a:t>{</a:t>
            </a:r>
            <a:r>
              <a:rPr lang="en-US" altLang="zh-CN" sz="1800" i="1">
                <a:ea typeface="楷体_GB2312" pitchFamily="49" charset="-122"/>
              </a:rPr>
              <a:t>d</a:t>
            </a:r>
            <a:r>
              <a:rPr lang="en-US" altLang="zh-CN" sz="1800" baseline="-25000">
                <a:ea typeface="楷体_GB2312" pitchFamily="49" charset="-122"/>
              </a:rPr>
              <a:t>1</a:t>
            </a:r>
            <a:r>
              <a:rPr lang="en-US" altLang="zh-CN" sz="1800" i="1">
                <a:ea typeface="楷体_GB2312" pitchFamily="49" charset="-122"/>
              </a:rPr>
              <a:t>,d</a:t>
            </a:r>
            <a:r>
              <a:rPr lang="en-US" altLang="zh-CN" sz="1800" baseline="-25000">
                <a:ea typeface="楷体_GB2312" pitchFamily="49" charset="-122"/>
              </a:rPr>
              <a:t>2</a:t>
            </a:r>
            <a:r>
              <a:rPr lang="en-US" altLang="zh-CN" sz="1800">
                <a:ea typeface="楷体_GB2312" pitchFamily="49" charset="-122"/>
              </a:rPr>
              <a:t>}</a:t>
            </a:r>
            <a:endParaRPr lang="en-US" altLang="zh-CN" sz="1800">
              <a:ea typeface="楷体_GB2312" pitchFamily="49" charset="-122"/>
            </a:endParaRPr>
          </a:p>
        </p:txBody>
      </p:sp>
      <p:sp>
        <p:nvSpPr>
          <p:cNvPr id="21538" name="Rectangle 46"/>
          <p:cNvSpPr>
            <a:spLocks noChangeArrowheads="1"/>
          </p:cNvSpPr>
          <p:nvPr/>
        </p:nvSpPr>
        <p:spPr bwMode="auto">
          <a:xfrm>
            <a:off x="1524000" y="188913"/>
            <a:ext cx="3840163" cy="641350"/>
          </a:xfrm>
          <a:prstGeom prst="rect">
            <a:avLst/>
          </a:prstGeom>
          <a:noFill/>
          <a:ln w="9525" algn="ctr">
            <a:noFill/>
            <a:miter lim="800000"/>
          </a:ln>
          <a:effectLst/>
        </p:spPr>
        <p:txBody>
          <a:bodyPr>
            <a:spAutoFit/>
          </a:bodyPr>
          <a:lstStyle/>
          <a:p>
            <a:pPr>
              <a:lnSpc>
                <a:spcPct val="90000"/>
              </a:lnSpc>
              <a:spcBef>
                <a:spcPct val="0"/>
              </a:spcBef>
            </a:pPr>
            <a:r>
              <a:rPr lang="zh-CN" altLang="en-US" sz="4000">
                <a:solidFill>
                  <a:srgbClr val="800080"/>
                </a:solidFill>
                <a:ea typeface="华文行楷" pitchFamily="2" charset="-122"/>
              </a:rPr>
              <a:t>数据流分析基础</a:t>
            </a:r>
            <a:endParaRPr lang="zh-CN" altLang="en-US" sz="4000">
              <a:solidFill>
                <a:srgbClr val="800080"/>
              </a:solidFill>
              <a:ea typeface="华文行楷" pitchFamily="2" charset="-122"/>
            </a:endParaRPr>
          </a:p>
        </p:txBody>
      </p:sp>
      <p:sp>
        <p:nvSpPr>
          <p:cNvPr id="21539" name="Rectangle 51"/>
          <p:cNvSpPr>
            <a:spLocks noChangeArrowheads="1"/>
          </p:cNvSpPr>
          <p:nvPr/>
        </p:nvSpPr>
        <p:spPr bwMode="auto">
          <a:xfrm>
            <a:off x="4859338" y="4437509"/>
            <a:ext cx="585787" cy="366713"/>
          </a:xfrm>
          <a:prstGeom prst="rect">
            <a:avLst/>
          </a:prstGeom>
          <a:noFill/>
          <a:ln w="9525">
            <a:noFill/>
            <a:miter lim="800000"/>
          </a:ln>
          <a:effectLst/>
        </p:spPr>
        <p:txBody>
          <a:bodyPr wrap="none">
            <a:spAutoFit/>
          </a:bodyPr>
          <a:lstStyle/>
          <a:p>
            <a:pPr>
              <a:lnSpc>
                <a:spcPct val="100000"/>
              </a:lnSpc>
              <a:spcBef>
                <a:spcPct val="0"/>
              </a:spcBef>
              <a:buClr>
                <a:srgbClr val="800080"/>
              </a:buClr>
              <a:buFont typeface="Wingdings" charset="2"/>
              <a:buNone/>
            </a:pPr>
            <a:r>
              <a:rPr lang="en-US" altLang="zh-CN" sz="1800">
                <a:ea typeface="楷体_GB2312" pitchFamily="49" charset="-122"/>
              </a:rPr>
              <a:t>{</a:t>
            </a:r>
            <a:r>
              <a:rPr lang="en-US" altLang="zh-CN" sz="1800" i="1">
                <a:ea typeface="楷体_GB2312" pitchFamily="49" charset="-122"/>
              </a:rPr>
              <a:t>d</a:t>
            </a:r>
            <a:r>
              <a:rPr lang="en-US" altLang="zh-CN" sz="1800" baseline="-25000">
                <a:ea typeface="楷体_GB2312" pitchFamily="49" charset="-122"/>
              </a:rPr>
              <a:t>3</a:t>
            </a:r>
            <a:r>
              <a:rPr lang="en-US" altLang="zh-CN" sz="1800">
                <a:ea typeface="楷体_GB2312" pitchFamily="49" charset="-122"/>
              </a:rPr>
              <a:t>}</a:t>
            </a:r>
            <a:endParaRPr lang="en-US" altLang="zh-CN" sz="1800">
              <a:ea typeface="楷体_GB2312" pitchFamily="49" charset="-122"/>
            </a:endParaRPr>
          </a:p>
        </p:txBody>
      </p:sp>
      <p:sp>
        <p:nvSpPr>
          <p:cNvPr id="21540" name="Rectangle 52"/>
          <p:cNvSpPr>
            <a:spLocks noChangeArrowheads="1"/>
          </p:cNvSpPr>
          <p:nvPr/>
        </p:nvSpPr>
        <p:spPr bwMode="auto">
          <a:xfrm>
            <a:off x="4849813" y="5078859"/>
            <a:ext cx="585787" cy="366713"/>
          </a:xfrm>
          <a:prstGeom prst="rect">
            <a:avLst/>
          </a:prstGeom>
          <a:noFill/>
          <a:ln w="9525">
            <a:noFill/>
            <a:miter lim="800000"/>
          </a:ln>
          <a:effectLst/>
        </p:spPr>
        <p:txBody>
          <a:bodyPr wrap="none">
            <a:spAutoFit/>
          </a:bodyPr>
          <a:lstStyle/>
          <a:p>
            <a:pPr>
              <a:lnSpc>
                <a:spcPct val="100000"/>
              </a:lnSpc>
              <a:spcBef>
                <a:spcPct val="0"/>
              </a:spcBef>
              <a:buClr>
                <a:srgbClr val="800080"/>
              </a:buClr>
              <a:buFont typeface="Wingdings" charset="2"/>
              <a:buNone/>
            </a:pPr>
            <a:r>
              <a:rPr lang="en-US" altLang="zh-CN" sz="1800">
                <a:ea typeface="楷体_GB2312" pitchFamily="49" charset="-122"/>
              </a:rPr>
              <a:t>{</a:t>
            </a:r>
            <a:r>
              <a:rPr lang="en-US" altLang="zh-CN" sz="1800" i="1">
                <a:ea typeface="楷体_GB2312" pitchFamily="49" charset="-122"/>
              </a:rPr>
              <a:t>d</a:t>
            </a:r>
            <a:r>
              <a:rPr lang="en-US" altLang="zh-CN" sz="1800" baseline="-25000">
                <a:ea typeface="楷体_GB2312" pitchFamily="49" charset="-122"/>
              </a:rPr>
              <a:t>4</a:t>
            </a:r>
            <a:r>
              <a:rPr lang="en-US" altLang="zh-CN" sz="1800">
                <a:ea typeface="楷体_GB2312" pitchFamily="49" charset="-122"/>
              </a:rPr>
              <a:t>}</a:t>
            </a:r>
            <a:endParaRPr lang="en-US" altLang="zh-CN" sz="1800">
              <a:ea typeface="楷体_GB2312" pitchFamily="49" charset="-122"/>
            </a:endParaRPr>
          </a:p>
        </p:txBody>
      </p:sp>
      <p:sp>
        <p:nvSpPr>
          <p:cNvPr id="21541" name="Rectangle 53"/>
          <p:cNvSpPr>
            <a:spLocks noChangeArrowheads="1"/>
          </p:cNvSpPr>
          <p:nvPr/>
        </p:nvSpPr>
        <p:spPr bwMode="auto">
          <a:xfrm>
            <a:off x="4849813" y="5661472"/>
            <a:ext cx="585787" cy="366712"/>
          </a:xfrm>
          <a:prstGeom prst="rect">
            <a:avLst/>
          </a:prstGeom>
          <a:noFill/>
          <a:ln w="9525">
            <a:noFill/>
            <a:miter lim="800000"/>
          </a:ln>
          <a:effectLst/>
        </p:spPr>
        <p:txBody>
          <a:bodyPr wrap="none">
            <a:spAutoFit/>
          </a:bodyPr>
          <a:lstStyle/>
          <a:p>
            <a:pPr>
              <a:lnSpc>
                <a:spcPct val="100000"/>
              </a:lnSpc>
              <a:spcBef>
                <a:spcPct val="0"/>
              </a:spcBef>
              <a:buClr>
                <a:srgbClr val="800080"/>
              </a:buClr>
              <a:buFont typeface="Wingdings" charset="2"/>
              <a:buNone/>
            </a:pPr>
            <a:r>
              <a:rPr lang="en-US" altLang="zh-CN" sz="1800">
                <a:ea typeface="楷体_GB2312" pitchFamily="49" charset="-122"/>
              </a:rPr>
              <a:t>{</a:t>
            </a:r>
            <a:r>
              <a:rPr lang="en-US" altLang="zh-CN" sz="1800" i="1">
                <a:ea typeface="楷体_GB2312" pitchFamily="49" charset="-122"/>
              </a:rPr>
              <a:t>d</a:t>
            </a:r>
            <a:r>
              <a:rPr lang="en-US" altLang="zh-CN" sz="1800" baseline="-25000">
                <a:ea typeface="楷体_GB2312" pitchFamily="49" charset="-122"/>
              </a:rPr>
              <a:t>5</a:t>
            </a:r>
            <a:r>
              <a:rPr lang="en-US" altLang="zh-CN" sz="1800">
                <a:ea typeface="楷体_GB2312" pitchFamily="49" charset="-122"/>
              </a:rPr>
              <a:t>}</a:t>
            </a:r>
            <a:endParaRPr lang="en-US" altLang="zh-CN" sz="1800">
              <a:ea typeface="楷体_GB2312" pitchFamily="49" charset="-122"/>
            </a:endParaRPr>
          </a:p>
        </p:txBody>
      </p:sp>
      <p:sp>
        <p:nvSpPr>
          <p:cNvPr id="21542" name="Rectangle 54"/>
          <p:cNvSpPr>
            <a:spLocks noChangeArrowheads="1"/>
          </p:cNvSpPr>
          <p:nvPr/>
        </p:nvSpPr>
        <p:spPr bwMode="auto">
          <a:xfrm>
            <a:off x="3635375" y="6302822"/>
            <a:ext cx="488950" cy="366712"/>
          </a:xfrm>
          <a:prstGeom prst="rect">
            <a:avLst/>
          </a:prstGeom>
          <a:noFill/>
          <a:ln w="9525">
            <a:noFill/>
            <a:miter lim="800000"/>
          </a:ln>
          <a:effectLst/>
        </p:spPr>
        <p:txBody>
          <a:bodyPr wrap="none">
            <a:spAutoFit/>
          </a:bodyPr>
          <a:lstStyle/>
          <a:p>
            <a:pPr>
              <a:lnSpc>
                <a:spcPct val="100000"/>
              </a:lnSpc>
              <a:spcBef>
                <a:spcPct val="0"/>
              </a:spcBef>
              <a:buClr>
                <a:srgbClr val="800080"/>
              </a:buClr>
              <a:buFont typeface="Wingdings" charset="2"/>
              <a:buNone/>
            </a:pPr>
            <a:r>
              <a:rPr lang="en-US" altLang="zh-CN" sz="1800">
                <a:ea typeface="楷体_GB2312" pitchFamily="49" charset="-122"/>
              </a:rPr>
              <a:t>{  }</a:t>
            </a:r>
            <a:endParaRPr lang="en-US" altLang="zh-CN" sz="1800">
              <a:ea typeface="楷体_GB2312" pitchFamily="49" charset="-122"/>
            </a:endParaRPr>
          </a:p>
        </p:txBody>
      </p:sp>
      <p:sp>
        <p:nvSpPr>
          <p:cNvPr id="21543" name="Rectangle 55"/>
          <p:cNvSpPr>
            <a:spLocks noChangeArrowheads="1"/>
          </p:cNvSpPr>
          <p:nvPr/>
        </p:nvSpPr>
        <p:spPr bwMode="auto">
          <a:xfrm>
            <a:off x="3651250" y="5655122"/>
            <a:ext cx="488950" cy="366712"/>
          </a:xfrm>
          <a:prstGeom prst="rect">
            <a:avLst/>
          </a:prstGeom>
          <a:noFill/>
          <a:ln w="9525">
            <a:noFill/>
            <a:miter lim="800000"/>
          </a:ln>
          <a:effectLst/>
        </p:spPr>
        <p:txBody>
          <a:bodyPr wrap="none">
            <a:spAutoFit/>
          </a:bodyPr>
          <a:lstStyle/>
          <a:p>
            <a:pPr>
              <a:lnSpc>
                <a:spcPct val="100000"/>
              </a:lnSpc>
              <a:spcBef>
                <a:spcPct val="0"/>
              </a:spcBef>
              <a:buClr>
                <a:srgbClr val="800080"/>
              </a:buClr>
              <a:buFont typeface="Wingdings" charset="2"/>
              <a:buNone/>
            </a:pPr>
            <a:r>
              <a:rPr lang="en-US" altLang="zh-CN" sz="1800">
                <a:ea typeface="楷体_GB2312" pitchFamily="49" charset="-122"/>
              </a:rPr>
              <a:t>{  }</a:t>
            </a:r>
            <a:endParaRPr lang="en-US" altLang="zh-CN" sz="1800">
              <a:ea typeface="楷体_GB2312" pitchFamily="49" charset="-122"/>
            </a:endParaRPr>
          </a:p>
        </p:txBody>
      </p:sp>
      <p:sp>
        <p:nvSpPr>
          <p:cNvPr id="21544" name="Rectangle 56"/>
          <p:cNvSpPr>
            <a:spLocks noChangeArrowheads="1"/>
          </p:cNvSpPr>
          <p:nvPr/>
        </p:nvSpPr>
        <p:spPr bwMode="auto">
          <a:xfrm>
            <a:off x="3635375" y="5013772"/>
            <a:ext cx="488950" cy="366712"/>
          </a:xfrm>
          <a:prstGeom prst="rect">
            <a:avLst/>
          </a:prstGeom>
          <a:noFill/>
          <a:ln w="9525">
            <a:noFill/>
            <a:miter lim="800000"/>
          </a:ln>
          <a:effectLst/>
        </p:spPr>
        <p:txBody>
          <a:bodyPr wrap="none">
            <a:spAutoFit/>
          </a:bodyPr>
          <a:lstStyle/>
          <a:p>
            <a:pPr>
              <a:lnSpc>
                <a:spcPct val="100000"/>
              </a:lnSpc>
              <a:spcBef>
                <a:spcPct val="0"/>
              </a:spcBef>
              <a:buClr>
                <a:srgbClr val="800080"/>
              </a:buClr>
              <a:buFont typeface="Wingdings" charset="2"/>
              <a:buNone/>
            </a:pPr>
            <a:r>
              <a:rPr lang="en-US" altLang="zh-CN" sz="1800">
                <a:ea typeface="楷体_GB2312" pitchFamily="49" charset="-122"/>
              </a:rPr>
              <a:t>{  }</a:t>
            </a:r>
            <a:endParaRPr lang="en-US" altLang="zh-CN" sz="1800">
              <a:ea typeface="楷体_GB2312" pitchFamily="49" charset="-122"/>
            </a:endParaRPr>
          </a:p>
        </p:txBody>
      </p:sp>
      <p:sp>
        <p:nvSpPr>
          <p:cNvPr id="21545" name="Rectangle 57"/>
          <p:cNvSpPr>
            <a:spLocks noChangeArrowheads="1"/>
          </p:cNvSpPr>
          <p:nvPr/>
        </p:nvSpPr>
        <p:spPr bwMode="auto">
          <a:xfrm>
            <a:off x="3635375" y="4431159"/>
            <a:ext cx="488950" cy="366713"/>
          </a:xfrm>
          <a:prstGeom prst="rect">
            <a:avLst/>
          </a:prstGeom>
          <a:noFill/>
          <a:ln w="9525">
            <a:noFill/>
            <a:miter lim="800000"/>
          </a:ln>
          <a:effectLst/>
        </p:spPr>
        <p:txBody>
          <a:bodyPr wrap="none">
            <a:spAutoFit/>
          </a:bodyPr>
          <a:lstStyle/>
          <a:p>
            <a:pPr>
              <a:lnSpc>
                <a:spcPct val="100000"/>
              </a:lnSpc>
              <a:spcBef>
                <a:spcPct val="0"/>
              </a:spcBef>
              <a:buClr>
                <a:srgbClr val="800080"/>
              </a:buClr>
              <a:buFont typeface="Wingdings" charset="2"/>
              <a:buNone/>
            </a:pPr>
            <a:r>
              <a:rPr lang="en-US" altLang="zh-CN" sz="1800">
                <a:ea typeface="楷体_GB2312" pitchFamily="49" charset="-122"/>
              </a:rPr>
              <a:t>{  }</a:t>
            </a:r>
            <a:endParaRPr lang="en-US" altLang="zh-CN" sz="1800">
              <a:ea typeface="楷体_GB2312" pitchFamily="49" charset="-122"/>
            </a:endParaRPr>
          </a:p>
        </p:txBody>
      </p:sp>
      <p:sp>
        <p:nvSpPr>
          <p:cNvPr id="21546" name="Rectangle 58"/>
          <p:cNvSpPr>
            <a:spLocks noChangeArrowheads="1"/>
          </p:cNvSpPr>
          <p:nvPr/>
        </p:nvSpPr>
        <p:spPr bwMode="auto">
          <a:xfrm>
            <a:off x="3635375" y="3854897"/>
            <a:ext cx="488950" cy="366712"/>
          </a:xfrm>
          <a:prstGeom prst="rect">
            <a:avLst/>
          </a:prstGeom>
          <a:noFill/>
          <a:ln w="9525">
            <a:noFill/>
            <a:miter lim="800000"/>
          </a:ln>
          <a:effectLst/>
        </p:spPr>
        <p:txBody>
          <a:bodyPr wrap="none">
            <a:spAutoFit/>
          </a:bodyPr>
          <a:lstStyle/>
          <a:p>
            <a:pPr>
              <a:lnSpc>
                <a:spcPct val="100000"/>
              </a:lnSpc>
              <a:spcBef>
                <a:spcPct val="0"/>
              </a:spcBef>
              <a:buClr>
                <a:srgbClr val="800080"/>
              </a:buClr>
              <a:buFont typeface="Wingdings" charset="2"/>
              <a:buNone/>
            </a:pPr>
            <a:r>
              <a:rPr lang="en-US" altLang="zh-CN" sz="1800">
                <a:ea typeface="楷体_GB2312" pitchFamily="49" charset="-122"/>
              </a:rPr>
              <a:t>{  }</a:t>
            </a:r>
            <a:endParaRPr lang="en-US" altLang="zh-CN" sz="1800">
              <a:ea typeface="楷体_GB2312" pitchFamily="49" charset="-122"/>
            </a:endParaRPr>
          </a:p>
        </p:txBody>
      </p:sp>
      <p:sp>
        <p:nvSpPr>
          <p:cNvPr id="21547" name="Rectangle 59"/>
          <p:cNvSpPr>
            <a:spLocks noChangeArrowheads="1"/>
          </p:cNvSpPr>
          <p:nvPr/>
        </p:nvSpPr>
        <p:spPr bwMode="auto">
          <a:xfrm>
            <a:off x="4859338" y="6309172"/>
            <a:ext cx="488950" cy="366712"/>
          </a:xfrm>
          <a:prstGeom prst="rect">
            <a:avLst/>
          </a:prstGeom>
          <a:noFill/>
          <a:ln w="9525">
            <a:noFill/>
            <a:miter lim="800000"/>
          </a:ln>
          <a:effectLst/>
        </p:spPr>
        <p:txBody>
          <a:bodyPr wrap="none">
            <a:spAutoFit/>
          </a:bodyPr>
          <a:lstStyle/>
          <a:p>
            <a:pPr>
              <a:lnSpc>
                <a:spcPct val="100000"/>
              </a:lnSpc>
              <a:spcBef>
                <a:spcPct val="0"/>
              </a:spcBef>
              <a:buClr>
                <a:srgbClr val="800080"/>
              </a:buClr>
              <a:buFont typeface="Wingdings" charset="2"/>
              <a:buNone/>
            </a:pPr>
            <a:r>
              <a:rPr lang="en-US" altLang="zh-CN" sz="1800">
                <a:ea typeface="楷体_GB2312" pitchFamily="49" charset="-122"/>
              </a:rPr>
              <a:t>{  }</a:t>
            </a:r>
            <a:endParaRPr lang="en-US" altLang="zh-CN" sz="1800">
              <a:ea typeface="楷体_GB2312" pitchFamily="49" charset="-122"/>
            </a:endParaRPr>
          </a:p>
        </p:txBody>
      </p:sp>
      <p:graphicFrame>
        <p:nvGraphicFramePr>
          <p:cNvPr id="21548" name="Object 60"/>
          <p:cNvGraphicFramePr>
            <a:graphicFrameLocks noChangeAspect="1"/>
          </p:cNvGraphicFramePr>
          <p:nvPr/>
        </p:nvGraphicFramePr>
        <p:xfrm>
          <a:off x="6300788" y="1773238"/>
          <a:ext cx="2695575" cy="4422775"/>
        </p:xfrm>
        <a:graphic>
          <a:graphicData uri="http://schemas.openxmlformats.org/presentationml/2006/ole">
            <mc:AlternateContent xmlns:mc="http://schemas.openxmlformats.org/markup-compatibility/2006">
              <mc:Choice xmlns:v="urn:schemas-microsoft-com:vml" Requires="v">
                <p:oleObj spid="_x0000_s21587" name="Visio" r:id="rId2" imgW="0" imgH="0" progId="Visio.Drawing.11">
                  <p:embed/>
                </p:oleObj>
              </mc:Choice>
              <mc:Fallback>
                <p:oleObj name="Visio" r:id="rId2" imgW="0" imgH="0" progId="Visio.Drawing.11">
                  <p:embed/>
                  <p:pic>
                    <p:nvPicPr>
                      <p:cNvPr id="0" name="Object 6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00788" y="1773238"/>
                        <a:ext cx="2695575" cy="4422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spd="med">
    <p:wipe dir="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AutoShape 4">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22531" name="AutoShape 5">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22532" name="AutoShape 6">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22533" name="AutoShape 7">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22534" name="Text Box 8">
            <a:hlinkClick r:id="rId1" action="ppaction://hlinksldjump"/>
          </p:cNvPr>
          <p:cNvSpPr txBox="1">
            <a:spLocks noChangeArrowheads="1"/>
          </p:cNvSpPr>
          <p:nvPr/>
        </p:nvSpPr>
        <p:spPr bwMode="auto">
          <a:xfrm>
            <a:off x="461963" y="1219200"/>
            <a:ext cx="8224837" cy="579438"/>
          </a:xfrm>
          <a:prstGeom prst="rect">
            <a:avLst/>
          </a:prstGeom>
          <a:noFill/>
          <a:ln w="9525">
            <a:noFill/>
            <a:miter lim="800000"/>
          </a:ln>
          <a:effectLst/>
        </p:spPr>
        <p:txBody>
          <a:bodyPr>
            <a:spAutoFit/>
          </a:bodyPr>
          <a:lstStyle/>
          <a:p>
            <a:pPr>
              <a:lnSpc>
                <a:spcPct val="100000"/>
              </a:lnSpc>
              <a:spcBef>
                <a:spcPct val="0"/>
              </a:spcBef>
              <a:buClr>
                <a:srgbClr val="800080"/>
              </a:buClr>
              <a:buFont typeface="Wingdings" charset="2"/>
              <a:buChar char="²"/>
            </a:pPr>
            <a:r>
              <a:rPr lang="en-US" altLang="zh-CN" sz="3200">
                <a:solidFill>
                  <a:srgbClr val="800080"/>
                </a:solidFill>
                <a:latin typeface="楷体_GB2312" pitchFamily="49" charset="-122"/>
                <a:ea typeface="楷体_GB2312" pitchFamily="49" charset="-122"/>
              </a:rPr>
              <a:t> </a:t>
            </a:r>
            <a:r>
              <a:rPr lang="zh-CN" altLang="en-US" sz="3200">
                <a:solidFill>
                  <a:srgbClr val="800080"/>
                </a:solidFill>
                <a:latin typeface="楷体_GB2312" pitchFamily="49" charset="-122"/>
                <a:ea typeface="楷体_GB2312" pitchFamily="49" charset="-122"/>
              </a:rPr>
              <a:t>到达</a:t>
            </a:r>
            <a:r>
              <a:rPr lang="en-US" altLang="zh-CN" sz="3200">
                <a:solidFill>
                  <a:srgbClr val="800080"/>
                </a:solidFill>
                <a:latin typeface="楷体_GB2312" pitchFamily="49" charset="-122"/>
                <a:ea typeface="楷体_GB2312" pitchFamily="49" charset="-122"/>
              </a:rPr>
              <a:t>-</a:t>
            </a:r>
            <a:r>
              <a:rPr lang="zh-CN" altLang="en-US" sz="3200">
                <a:solidFill>
                  <a:srgbClr val="800080"/>
                </a:solidFill>
                <a:latin typeface="楷体_GB2312" pitchFamily="49" charset="-122"/>
                <a:ea typeface="楷体_GB2312" pitchFamily="49" charset="-122"/>
              </a:rPr>
              <a:t>定值</a:t>
            </a:r>
            <a:r>
              <a:rPr lang="zh-CN" altLang="en-US" sz="3200">
                <a:solidFill>
                  <a:srgbClr val="800080"/>
                </a:solidFill>
                <a:latin typeface="Times New Roman" pitchFamily="18" charset="0"/>
                <a:ea typeface="楷体_GB2312" pitchFamily="49" charset="-122"/>
              </a:rPr>
              <a:t>数据流分析</a:t>
            </a:r>
            <a:endParaRPr lang="zh-CN" altLang="en-US" sz="3200">
              <a:solidFill>
                <a:srgbClr val="800080"/>
              </a:solidFill>
              <a:latin typeface="Times New Roman" pitchFamily="18" charset="0"/>
              <a:ea typeface="楷体_GB2312" pitchFamily="49" charset="-122"/>
            </a:endParaRPr>
          </a:p>
        </p:txBody>
      </p:sp>
      <p:sp>
        <p:nvSpPr>
          <p:cNvPr id="22535" name="AutoShape 9">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22536" name="AutoShape 10">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22537" name="AutoShape 11">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22538" name="AutoShape 12">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22539" name="Rectangle 13"/>
          <p:cNvSpPr>
            <a:spLocks noChangeArrowheads="1"/>
          </p:cNvSpPr>
          <p:nvPr/>
        </p:nvSpPr>
        <p:spPr bwMode="auto">
          <a:xfrm>
            <a:off x="685800" y="1905000"/>
            <a:ext cx="4876800" cy="1401763"/>
          </a:xfrm>
          <a:prstGeom prst="rect">
            <a:avLst/>
          </a:prstGeom>
          <a:noFill/>
          <a:ln w="9525">
            <a:noFill/>
            <a:miter lim="800000"/>
          </a:ln>
          <a:effectLst/>
        </p:spPr>
        <p:txBody>
          <a:bodyPr>
            <a:spAutoFit/>
          </a:bodyPr>
          <a:lstStyle/>
          <a:p>
            <a:pPr>
              <a:lnSpc>
                <a:spcPct val="100000"/>
              </a:lnSpc>
              <a:spcBef>
                <a:spcPct val="0"/>
              </a:spcBef>
              <a:buFont typeface="Symbol" pitchFamily="18" charset="2"/>
              <a:buChar char="-"/>
            </a:pPr>
            <a:r>
              <a:rPr lang="en-US" altLang="zh-CN">
                <a:solidFill>
                  <a:srgbClr val="800080"/>
                </a:solidFill>
                <a:latin typeface="楷体_GB2312" pitchFamily="49" charset="-122"/>
                <a:ea typeface="楷体_GB2312" pitchFamily="49" charset="-122"/>
              </a:rPr>
              <a:t> </a:t>
            </a:r>
            <a:r>
              <a:rPr lang="zh-CN" altLang="en-US">
                <a:ea typeface="楷体_GB2312" pitchFamily="49" charset="-122"/>
              </a:rPr>
              <a:t>数据流方程求解过程</a:t>
            </a:r>
            <a:r>
              <a:rPr lang="zh-CN" altLang="en-US">
                <a:solidFill>
                  <a:srgbClr val="800080"/>
                </a:solidFill>
                <a:ea typeface="楷体_GB2312" pitchFamily="49" charset="-122"/>
              </a:rPr>
              <a:t>举例</a:t>
            </a:r>
            <a:endParaRPr lang="zh-CN" altLang="en-US">
              <a:solidFill>
                <a:srgbClr val="800080"/>
              </a:solidFill>
              <a:ea typeface="楷体_GB2312" pitchFamily="49" charset="-122"/>
            </a:endParaRPr>
          </a:p>
          <a:p>
            <a:pPr>
              <a:lnSpc>
                <a:spcPct val="100000"/>
              </a:lnSpc>
              <a:spcBef>
                <a:spcPct val="0"/>
              </a:spcBef>
              <a:buFont typeface="Symbol" pitchFamily="18" charset="2"/>
              <a:buNone/>
            </a:pPr>
            <a:r>
              <a:rPr lang="zh-CN" altLang="en-US" sz="1000">
                <a:ea typeface="楷体_GB2312" pitchFamily="49" charset="-122"/>
              </a:rPr>
              <a:t>   </a:t>
            </a:r>
            <a:endParaRPr lang="zh-CN" altLang="en-US" sz="2400">
              <a:ea typeface="楷体_GB2312" pitchFamily="49" charset="-122"/>
            </a:endParaRPr>
          </a:p>
          <a:p>
            <a:pPr>
              <a:lnSpc>
                <a:spcPct val="100000"/>
              </a:lnSpc>
              <a:spcBef>
                <a:spcPct val="0"/>
              </a:spcBef>
              <a:buFont typeface="Symbol" pitchFamily="18" charset="2"/>
              <a:buNone/>
            </a:pPr>
            <a:r>
              <a:rPr lang="zh-CN" altLang="en-US" sz="2400">
                <a:ea typeface="楷体_GB2312" pitchFamily="49" charset="-122"/>
              </a:rPr>
              <a:t>     对于右边的流图，如下是上页</a:t>
            </a:r>
            <a:endParaRPr lang="zh-CN" altLang="en-US" sz="2400">
              <a:ea typeface="楷体_GB2312" pitchFamily="49" charset="-122"/>
            </a:endParaRPr>
          </a:p>
          <a:p>
            <a:pPr>
              <a:lnSpc>
                <a:spcPct val="100000"/>
              </a:lnSpc>
              <a:spcBef>
                <a:spcPct val="0"/>
              </a:spcBef>
              <a:buFont typeface="Symbol" pitchFamily="18" charset="2"/>
              <a:buNone/>
            </a:pPr>
            <a:r>
              <a:rPr lang="zh-CN" altLang="en-US" sz="2400">
                <a:ea typeface="楷体_GB2312" pitchFamily="49" charset="-122"/>
              </a:rPr>
              <a:t>     数据流方程的一个求解过程：</a:t>
            </a:r>
            <a:endParaRPr lang="zh-CN" altLang="en-US" sz="2400">
              <a:ea typeface="楷体_GB2312" pitchFamily="49" charset="-122"/>
            </a:endParaRPr>
          </a:p>
        </p:txBody>
      </p:sp>
      <p:sp>
        <p:nvSpPr>
          <p:cNvPr id="22540" name="Text Box 14"/>
          <p:cNvSpPr txBox="1">
            <a:spLocks noChangeArrowheads="1"/>
          </p:cNvSpPr>
          <p:nvPr/>
        </p:nvSpPr>
        <p:spPr bwMode="auto">
          <a:xfrm>
            <a:off x="685800" y="3818384"/>
            <a:ext cx="446088" cy="396875"/>
          </a:xfrm>
          <a:prstGeom prst="rect">
            <a:avLst/>
          </a:prstGeom>
          <a:noFill/>
          <a:ln w="9525">
            <a:noFill/>
            <a:miter lim="800000"/>
          </a:ln>
          <a:effectLst/>
        </p:spPr>
        <p:txBody>
          <a:bodyPr wrap="none">
            <a:spAutoFit/>
          </a:bodyPr>
          <a:lstStyle/>
          <a:p>
            <a:pPr>
              <a:lnSpc>
                <a:spcPct val="100000"/>
              </a:lnSpc>
              <a:spcBef>
                <a:spcPct val="0"/>
              </a:spcBef>
              <a:buClr>
                <a:srgbClr val="800080"/>
              </a:buClr>
              <a:buFont typeface="Wingdings" charset="2"/>
              <a:buNone/>
            </a:pPr>
            <a:r>
              <a:rPr lang="en-US" altLang="zh-CN" sz="2000" b="0">
                <a:solidFill>
                  <a:srgbClr val="800080"/>
                </a:solidFill>
                <a:ea typeface="楷体_GB2312" pitchFamily="49" charset="-122"/>
              </a:rPr>
              <a:t>B</a:t>
            </a:r>
            <a:r>
              <a:rPr lang="en-US" altLang="zh-CN" sz="2000" b="0" baseline="-25000">
                <a:solidFill>
                  <a:srgbClr val="800080"/>
                </a:solidFill>
                <a:ea typeface="楷体_GB2312" pitchFamily="49" charset="-122"/>
              </a:rPr>
              <a:t>1</a:t>
            </a:r>
            <a:endParaRPr lang="en-US" altLang="zh-CN" sz="2000" b="0" baseline="-25000">
              <a:solidFill>
                <a:srgbClr val="800080"/>
              </a:solidFill>
              <a:ea typeface="楷体_GB2312" pitchFamily="49" charset="-122"/>
            </a:endParaRPr>
          </a:p>
        </p:txBody>
      </p:sp>
      <p:sp>
        <p:nvSpPr>
          <p:cNvPr id="22541" name="Text Box 15"/>
          <p:cNvSpPr txBox="1">
            <a:spLocks noChangeArrowheads="1"/>
          </p:cNvSpPr>
          <p:nvPr/>
        </p:nvSpPr>
        <p:spPr bwMode="auto">
          <a:xfrm>
            <a:off x="685800" y="4412109"/>
            <a:ext cx="446088" cy="396875"/>
          </a:xfrm>
          <a:prstGeom prst="rect">
            <a:avLst/>
          </a:prstGeom>
          <a:noFill/>
          <a:ln w="9525">
            <a:noFill/>
            <a:miter lim="800000"/>
          </a:ln>
          <a:effectLst/>
        </p:spPr>
        <p:txBody>
          <a:bodyPr wrap="none">
            <a:spAutoFit/>
          </a:bodyPr>
          <a:lstStyle/>
          <a:p>
            <a:pPr>
              <a:lnSpc>
                <a:spcPct val="100000"/>
              </a:lnSpc>
              <a:spcBef>
                <a:spcPct val="0"/>
              </a:spcBef>
              <a:buClr>
                <a:srgbClr val="800080"/>
              </a:buClr>
              <a:buFont typeface="Wingdings" charset="2"/>
              <a:buNone/>
            </a:pPr>
            <a:r>
              <a:rPr lang="en-US" altLang="zh-CN" sz="2000" b="0">
                <a:solidFill>
                  <a:srgbClr val="800080"/>
                </a:solidFill>
                <a:ea typeface="楷体_GB2312" pitchFamily="49" charset="-122"/>
              </a:rPr>
              <a:t>B</a:t>
            </a:r>
            <a:r>
              <a:rPr lang="en-US" altLang="zh-CN" sz="2000" b="0" baseline="-25000">
                <a:solidFill>
                  <a:srgbClr val="800080"/>
                </a:solidFill>
                <a:ea typeface="楷体_GB2312" pitchFamily="49" charset="-122"/>
              </a:rPr>
              <a:t>2</a:t>
            </a:r>
            <a:endParaRPr lang="en-US" altLang="zh-CN" sz="2000" b="0" baseline="-25000">
              <a:solidFill>
                <a:srgbClr val="800080"/>
              </a:solidFill>
              <a:ea typeface="楷体_GB2312" pitchFamily="49" charset="-122"/>
            </a:endParaRPr>
          </a:p>
        </p:txBody>
      </p:sp>
      <p:sp>
        <p:nvSpPr>
          <p:cNvPr id="22542" name="Text Box 16"/>
          <p:cNvSpPr txBox="1">
            <a:spLocks noChangeArrowheads="1"/>
          </p:cNvSpPr>
          <p:nvPr/>
        </p:nvSpPr>
        <p:spPr bwMode="auto">
          <a:xfrm>
            <a:off x="696913" y="5021709"/>
            <a:ext cx="446087" cy="396875"/>
          </a:xfrm>
          <a:prstGeom prst="rect">
            <a:avLst/>
          </a:prstGeom>
          <a:noFill/>
          <a:ln w="9525">
            <a:noFill/>
            <a:miter lim="800000"/>
          </a:ln>
          <a:effectLst/>
        </p:spPr>
        <p:txBody>
          <a:bodyPr wrap="none">
            <a:spAutoFit/>
          </a:bodyPr>
          <a:lstStyle/>
          <a:p>
            <a:pPr>
              <a:lnSpc>
                <a:spcPct val="100000"/>
              </a:lnSpc>
              <a:spcBef>
                <a:spcPct val="0"/>
              </a:spcBef>
              <a:buClr>
                <a:srgbClr val="800080"/>
              </a:buClr>
              <a:buFont typeface="Wingdings" charset="2"/>
              <a:buNone/>
            </a:pPr>
            <a:r>
              <a:rPr lang="en-US" altLang="zh-CN" sz="2000" b="0">
                <a:solidFill>
                  <a:srgbClr val="800080"/>
                </a:solidFill>
                <a:ea typeface="楷体_GB2312" pitchFamily="49" charset="-122"/>
              </a:rPr>
              <a:t>B</a:t>
            </a:r>
            <a:r>
              <a:rPr lang="en-US" altLang="zh-CN" sz="2000" b="0" baseline="-25000">
                <a:solidFill>
                  <a:srgbClr val="800080"/>
                </a:solidFill>
                <a:ea typeface="楷体_GB2312" pitchFamily="49" charset="-122"/>
              </a:rPr>
              <a:t>3</a:t>
            </a:r>
            <a:endParaRPr lang="en-US" altLang="zh-CN" sz="2000" b="0" baseline="-25000">
              <a:solidFill>
                <a:srgbClr val="800080"/>
              </a:solidFill>
              <a:ea typeface="楷体_GB2312" pitchFamily="49" charset="-122"/>
            </a:endParaRPr>
          </a:p>
        </p:txBody>
      </p:sp>
      <p:sp>
        <p:nvSpPr>
          <p:cNvPr id="22543" name="Text Box 17"/>
          <p:cNvSpPr txBox="1">
            <a:spLocks noChangeArrowheads="1"/>
          </p:cNvSpPr>
          <p:nvPr/>
        </p:nvSpPr>
        <p:spPr bwMode="auto">
          <a:xfrm>
            <a:off x="696913" y="5631309"/>
            <a:ext cx="446087" cy="396875"/>
          </a:xfrm>
          <a:prstGeom prst="rect">
            <a:avLst/>
          </a:prstGeom>
          <a:noFill/>
          <a:ln w="9525">
            <a:noFill/>
            <a:miter lim="800000"/>
          </a:ln>
          <a:effectLst/>
        </p:spPr>
        <p:txBody>
          <a:bodyPr wrap="none">
            <a:spAutoFit/>
          </a:bodyPr>
          <a:lstStyle/>
          <a:p>
            <a:pPr>
              <a:lnSpc>
                <a:spcPct val="100000"/>
              </a:lnSpc>
              <a:spcBef>
                <a:spcPct val="0"/>
              </a:spcBef>
              <a:buClr>
                <a:srgbClr val="800080"/>
              </a:buClr>
              <a:buFont typeface="Wingdings" charset="2"/>
              <a:buNone/>
            </a:pPr>
            <a:r>
              <a:rPr lang="en-US" altLang="zh-CN" sz="2000" b="0">
                <a:solidFill>
                  <a:srgbClr val="800080"/>
                </a:solidFill>
                <a:ea typeface="楷体_GB2312" pitchFamily="49" charset="-122"/>
              </a:rPr>
              <a:t>B</a:t>
            </a:r>
            <a:r>
              <a:rPr lang="en-US" altLang="zh-CN" sz="2000" b="0" baseline="-25000">
                <a:solidFill>
                  <a:srgbClr val="800080"/>
                </a:solidFill>
                <a:ea typeface="楷体_GB2312" pitchFamily="49" charset="-122"/>
              </a:rPr>
              <a:t>4</a:t>
            </a:r>
            <a:endParaRPr lang="en-US" altLang="zh-CN" sz="2000" b="0" baseline="-25000">
              <a:solidFill>
                <a:srgbClr val="800080"/>
              </a:solidFill>
              <a:ea typeface="楷体_GB2312" pitchFamily="49" charset="-122"/>
            </a:endParaRPr>
          </a:p>
        </p:txBody>
      </p:sp>
      <p:sp>
        <p:nvSpPr>
          <p:cNvPr id="22544" name="Text Box 18"/>
          <p:cNvSpPr txBox="1">
            <a:spLocks noChangeArrowheads="1"/>
          </p:cNvSpPr>
          <p:nvPr/>
        </p:nvSpPr>
        <p:spPr bwMode="auto">
          <a:xfrm>
            <a:off x="685800" y="6240909"/>
            <a:ext cx="446088" cy="396875"/>
          </a:xfrm>
          <a:prstGeom prst="rect">
            <a:avLst/>
          </a:prstGeom>
          <a:noFill/>
          <a:ln w="9525">
            <a:noFill/>
            <a:miter lim="800000"/>
          </a:ln>
          <a:effectLst/>
        </p:spPr>
        <p:txBody>
          <a:bodyPr wrap="none">
            <a:spAutoFit/>
          </a:bodyPr>
          <a:lstStyle/>
          <a:p>
            <a:pPr>
              <a:lnSpc>
                <a:spcPct val="100000"/>
              </a:lnSpc>
              <a:spcBef>
                <a:spcPct val="0"/>
              </a:spcBef>
              <a:buClr>
                <a:srgbClr val="800080"/>
              </a:buClr>
              <a:buFont typeface="Wingdings" charset="2"/>
              <a:buNone/>
            </a:pPr>
            <a:r>
              <a:rPr lang="en-US" altLang="zh-CN" sz="2000" b="0">
                <a:solidFill>
                  <a:srgbClr val="800080"/>
                </a:solidFill>
                <a:ea typeface="楷体_GB2312" pitchFamily="49" charset="-122"/>
              </a:rPr>
              <a:t>B</a:t>
            </a:r>
            <a:r>
              <a:rPr lang="en-US" altLang="zh-CN" sz="2000" b="0" baseline="-25000">
                <a:solidFill>
                  <a:srgbClr val="800080"/>
                </a:solidFill>
                <a:ea typeface="楷体_GB2312" pitchFamily="49" charset="-122"/>
              </a:rPr>
              <a:t>5</a:t>
            </a:r>
            <a:endParaRPr lang="en-US" altLang="zh-CN" sz="2000" b="0" baseline="-25000">
              <a:solidFill>
                <a:srgbClr val="800080"/>
              </a:solidFill>
              <a:ea typeface="楷体_GB2312" pitchFamily="49" charset="-122"/>
            </a:endParaRPr>
          </a:p>
        </p:txBody>
      </p:sp>
      <p:sp>
        <p:nvSpPr>
          <p:cNvPr id="22545" name="Rectangle 19"/>
          <p:cNvSpPr>
            <a:spLocks noChangeArrowheads="1"/>
          </p:cNvSpPr>
          <p:nvPr/>
        </p:nvSpPr>
        <p:spPr bwMode="auto">
          <a:xfrm>
            <a:off x="1219200" y="3284984"/>
            <a:ext cx="735013" cy="396875"/>
          </a:xfrm>
          <a:prstGeom prst="rect">
            <a:avLst/>
          </a:prstGeom>
          <a:noFill/>
          <a:ln w="9525">
            <a:noFill/>
            <a:miter lim="800000"/>
          </a:ln>
          <a:effectLst/>
        </p:spPr>
        <p:txBody>
          <a:bodyPr wrap="none">
            <a:spAutoFit/>
          </a:bodyPr>
          <a:lstStyle/>
          <a:p>
            <a:pPr>
              <a:lnSpc>
                <a:spcPct val="100000"/>
              </a:lnSpc>
              <a:spcBef>
                <a:spcPct val="0"/>
              </a:spcBef>
              <a:buClr>
                <a:srgbClr val="800080"/>
              </a:buClr>
              <a:buFont typeface="Wingdings" charset="2"/>
              <a:buNone/>
            </a:pPr>
            <a:r>
              <a:rPr lang="en-US" altLang="zh-CN" sz="2000" b="0" i="1">
                <a:solidFill>
                  <a:srgbClr val="800080"/>
                </a:solidFill>
                <a:ea typeface="楷体_GB2312" pitchFamily="49" charset="-122"/>
              </a:rPr>
              <a:t>GEN</a:t>
            </a:r>
            <a:endParaRPr lang="en-US" altLang="zh-CN" sz="2000" b="0" i="1">
              <a:solidFill>
                <a:srgbClr val="800080"/>
              </a:solidFill>
              <a:ea typeface="楷体_GB2312" pitchFamily="49" charset="-122"/>
            </a:endParaRPr>
          </a:p>
        </p:txBody>
      </p:sp>
      <p:sp>
        <p:nvSpPr>
          <p:cNvPr id="22546" name="Rectangle 20"/>
          <p:cNvSpPr>
            <a:spLocks noChangeArrowheads="1"/>
          </p:cNvSpPr>
          <p:nvPr/>
        </p:nvSpPr>
        <p:spPr bwMode="auto">
          <a:xfrm>
            <a:off x="2133600" y="3284984"/>
            <a:ext cx="706438" cy="396875"/>
          </a:xfrm>
          <a:prstGeom prst="rect">
            <a:avLst/>
          </a:prstGeom>
          <a:noFill/>
          <a:ln w="9525">
            <a:noFill/>
            <a:miter lim="800000"/>
          </a:ln>
          <a:effectLst/>
        </p:spPr>
        <p:txBody>
          <a:bodyPr wrap="none">
            <a:spAutoFit/>
          </a:bodyPr>
          <a:lstStyle/>
          <a:p>
            <a:pPr>
              <a:lnSpc>
                <a:spcPct val="100000"/>
              </a:lnSpc>
              <a:spcBef>
                <a:spcPct val="0"/>
              </a:spcBef>
              <a:buClr>
                <a:srgbClr val="800080"/>
              </a:buClr>
              <a:buFont typeface="Wingdings" charset="2"/>
              <a:buNone/>
            </a:pPr>
            <a:r>
              <a:rPr lang="en-US" altLang="zh-CN" sz="2000" b="0" i="1">
                <a:solidFill>
                  <a:srgbClr val="800080"/>
                </a:solidFill>
                <a:ea typeface="楷体_GB2312" pitchFamily="49" charset="-122"/>
              </a:rPr>
              <a:t>KILL</a:t>
            </a:r>
            <a:endParaRPr lang="en-US" altLang="zh-CN" sz="2000" b="0" i="1">
              <a:solidFill>
                <a:srgbClr val="800080"/>
              </a:solidFill>
              <a:ea typeface="楷体_GB2312" pitchFamily="49" charset="-122"/>
            </a:endParaRPr>
          </a:p>
        </p:txBody>
      </p:sp>
      <p:sp>
        <p:nvSpPr>
          <p:cNvPr id="22547" name="Rectangle 21"/>
          <p:cNvSpPr>
            <a:spLocks noChangeArrowheads="1"/>
          </p:cNvSpPr>
          <p:nvPr/>
        </p:nvSpPr>
        <p:spPr bwMode="auto">
          <a:xfrm>
            <a:off x="3505200" y="3284984"/>
            <a:ext cx="438150" cy="396875"/>
          </a:xfrm>
          <a:prstGeom prst="rect">
            <a:avLst/>
          </a:prstGeom>
          <a:noFill/>
          <a:ln w="9525">
            <a:noFill/>
            <a:miter lim="800000"/>
          </a:ln>
          <a:effectLst/>
        </p:spPr>
        <p:txBody>
          <a:bodyPr wrap="none">
            <a:spAutoFit/>
          </a:bodyPr>
          <a:lstStyle/>
          <a:p>
            <a:pPr>
              <a:lnSpc>
                <a:spcPct val="100000"/>
              </a:lnSpc>
              <a:spcBef>
                <a:spcPct val="0"/>
              </a:spcBef>
              <a:buClr>
                <a:srgbClr val="800080"/>
              </a:buClr>
              <a:buFont typeface="Wingdings" charset="2"/>
              <a:buNone/>
            </a:pPr>
            <a:r>
              <a:rPr lang="en-US" altLang="zh-CN" sz="2000" b="0" i="1">
                <a:solidFill>
                  <a:srgbClr val="800080"/>
                </a:solidFill>
                <a:ea typeface="楷体_GB2312" pitchFamily="49" charset="-122"/>
              </a:rPr>
              <a:t>IN</a:t>
            </a:r>
            <a:endParaRPr lang="en-US" altLang="zh-CN" sz="2000" b="0" i="1">
              <a:solidFill>
                <a:srgbClr val="800080"/>
              </a:solidFill>
              <a:ea typeface="楷体_GB2312" pitchFamily="49" charset="-122"/>
            </a:endParaRPr>
          </a:p>
        </p:txBody>
      </p:sp>
      <p:sp>
        <p:nvSpPr>
          <p:cNvPr id="22548" name="Rectangle 22"/>
          <p:cNvSpPr>
            <a:spLocks noChangeArrowheads="1"/>
          </p:cNvSpPr>
          <p:nvPr/>
        </p:nvSpPr>
        <p:spPr bwMode="auto">
          <a:xfrm>
            <a:off x="4841875" y="3284984"/>
            <a:ext cx="720725" cy="396875"/>
          </a:xfrm>
          <a:prstGeom prst="rect">
            <a:avLst/>
          </a:prstGeom>
          <a:noFill/>
          <a:ln w="9525">
            <a:noFill/>
            <a:miter lim="800000"/>
          </a:ln>
          <a:effectLst/>
        </p:spPr>
        <p:txBody>
          <a:bodyPr wrap="none">
            <a:spAutoFit/>
          </a:bodyPr>
          <a:lstStyle/>
          <a:p>
            <a:pPr>
              <a:lnSpc>
                <a:spcPct val="100000"/>
              </a:lnSpc>
              <a:spcBef>
                <a:spcPct val="0"/>
              </a:spcBef>
              <a:buClr>
                <a:srgbClr val="800080"/>
              </a:buClr>
              <a:buFont typeface="Wingdings" charset="2"/>
              <a:buNone/>
            </a:pPr>
            <a:r>
              <a:rPr lang="en-US" altLang="zh-CN" sz="2000" b="0" i="1">
                <a:solidFill>
                  <a:srgbClr val="800080"/>
                </a:solidFill>
                <a:ea typeface="楷体_GB2312" pitchFamily="49" charset="-122"/>
              </a:rPr>
              <a:t>OUT</a:t>
            </a:r>
            <a:endParaRPr lang="en-US" altLang="zh-CN" sz="2000" b="0" i="1">
              <a:solidFill>
                <a:srgbClr val="800080"/>
              </a:solidFill>
              <a:ea typeface="楷体_GB2312" pitchFamily="49" charset="-122"/>
            </a:endParaRPr>
          </a:p>
        </p:txBody>
      </p:sp>
      <p:sp>
        <p:nvSpPr>
          <p:cNvPr id="22549" name="Rectangle 23"/>
          <p:cNvSpPr>
            <a:spLocks noChangeArrowheads="1"/>
          </p:cNvSpPr>
          <p:nvPr/>
        </p:nvSpPr>
        <p:spPr bwMode="auto">
          <a:xfrm>
            <a:off x="1168400" y="3818384"/>
            <a:ext cx="812800" cy="366713"/>
          </a:xfrm>
          <a:prstGeom prst="rect">
            <a:avLst/>
          </a:prstGeom>
          <a:noFill/>
          <a:ln w="9525">
            <a:noFill/>
            <a:miter lim="800000"/>
          </a:ln>
          <a:effectLst/>
        </p:spPr>
        <p:txBody>
          <a:bodyPr>
            <a:spAutoFit/>
          </a:bodyPr>
          <a:lstStyle/>
          <a:p>
            <a:pPr>
              <a:lnSpc>
                <a:spcPct val="100000"/>
              </a:lnSpc>
              <a:spcBef>
                <a:spcPct val="0"/>
              </a:spcBef>
              <a:buClr>
                <a:srgbClr val="800080"/>
              </a:buClr>
              <a:buFont typeface="Wingdings" charset="2"/>
              <a:buNone/>
            </a:pPr>
            <a:r>
              <a:rPr lang="en-US" altLang="zh-CN" sz="1800">
                <a:ea typeface="楷体_GB2312" pitchFamily="49" charset="-122"/>
              </a:rPr>
              <a:t>{</a:t>
            </a:r>
            <a:r>
              <a:rPr lang="en-US" altLang="zh-CN" sz="1800" i="1">
                <a:ea typeface="楷体_GB2312" pitchFamily="49" charset="-122"/>
              </a:rPr>
              <a:t>d</a:t>
            </a:r>
            <a:r>
              <a:rPr lang="en-US" altLang="zh-CN" sz="1800" baseline="-25000">
                <a:ea typeface="楷体_GB2312" pitchFamily="49" charset="-122"/>
              </a:rPr>
              <a:t>1</a:t>
            </a:r>
            <a:r>
              <a:rPr lang="en-US" altLang="zh-CN" sz="1800" i="1">
                <a:ea typeface="楷体_GB2312" pitchFamily="49" charset="-122"/>
              </a:rPr>
              <a:t>,d</a:t>
            </a:r>
            <a:r>
              <a:rPr lang="en-US" altLang="zh-CN" sz="1800" baseline="-25000">
                <a:ea typeface="楷体_GB2312" pitchFamily="49" charset="-122"/>
              </a:rPr>
              <a:t>2</a:t>
            </a:r>
            <a:r>
              <a:rPr lang="en-US" altLang="zh-CN" sz="1800">
                <a:ea typeface="楷体_GB2312" pitchFamily="49" charset="-122"/>
              </a:rPr>
              <a:t>}</a:t>
            </a:r>
            <a:endParaRPr lang="en-US" altLang="zh-CN" sz="1800">
              <a:ea typeface="楷体_GB2312" pitchFamily="49" charset="-122"/>
            </a:endParaRPr>
          </a:p>
        </p:txBody>
      </p:sp>
      <p:sp>
        <p:nvSpPr>
          <p:cNvPr id="22550" name="Line 24"/>
          <p:cNvSpPr>
            <a:spLocks noChangeShapeType="1"/>
          </p:cNvSpPr>
          <p:nvPr/>
        </p:nvSpPr>
        <p:spPr bwMode="auto">
          <a:xfrm>
            <a:off x="609600" y="3742184"/>
            <a:ext cx="5562600" cy="0"/>
          </a:xfrm>
          <a:prstGeom prst="line">
            <a:avLst/>
          </a:prstGeom>
          <a:noFill/>
          <a:ln w="9525">
            <a:solidFill>
              <a:srgbClr val="333399"/>
            </a:solidFill>
            <a:round/>
          </a:ln>
          <a:effectLst/>
        </p:spPr>
        <p:txBody>
          <a:bodyPr>
            <a:spAutoFit/>
          </a:bodyPr>
          <a:lstStyle/>
          <a:p>
            <a:endParaRPr lang="zh-CN" altLang="en-US"/>
          </a:p>
        </p:txBody>
      </p:sp>
      <p:sp>
        <p:nvSpPr>
          <p:cNvPr id="22551" name="Line 25"/>
          <p:cNvSpPr>
            <a:spLocks noChangeShapeType="1"/>
          </p:cNvSpPr>
          <p:nvPr/>
        </p:nvSpPr>
        <p:spPr bwMode="auto">
          <a:xfrm>
            <a:off x="1143000" y="3284984"/>
            <a:ext cx="0" cy="3352800"/>
          </a:xfrm>
          <a:prstGeom prst="line">
            <a:avLst/>
          </a:prstGeom>
          <a:noFill/>
          <a:ln w="9525">
            <a:solidFill>
              <a:srgbClr val="333399"/>
            </a:solidFill>
            <a:round/>
          </a:ln>
          <a:effectLst/>
        </p:spPr>
        <p:txBody>
          <a:bodyPr>
            <a:spAutoFit/>
          </a:bodyPr>
          <a:lstStyle/>
          <a:p>
            <a:endParaRPr lang="zh-CN" altLang="en-US"/>
          </a:p>
        </p:txBody>
      </p:sp>
      <p:sp>
        <p:nvSpPr>
          <p:cNvPr id="22552" name="Rectangle 26"/>
          <p:cNvSpPr>
            <a:spLocks noChangeArrowheads="1"/>
          </p:cNvSpPr>
          <p:nvPr/>
        </p:nvSpPr>
        <p:spPr bwMode="auto">
          <a:xfrm>
            <a:off x="1219200" y="4437509"/>
            <a:ext cx="585788" cy="366713"/>
          </a:xfrm>
          <a:prstGeom prst="rect">
            <a:avLst/>
          </a:prstGeom>
          <a:noFill/>
          <a:ln w="9525">
            <a:noFill/>
            <a:miter lim="800000"/>
          </a:ln>
          <a:effectLst/>
        </p:spPr>
        <p:txBody>
          <a:bodyPr wrap="none">
            <a:spAutoFit/>
          </a:bodyPr>
          <a:lstStyle/>
          <a:p>
            <a:pPr>
              <a:lnSpc>
                <a:spcPct val="100000"/>
              </a:lnSpc>
              <a:spcBef>
                <a:spcPct val="0"/>
              </a:spcBef>
              <a:buClr>
                <a:srgbClr val="800080"/>
              </a:buClr>
              <a:buFont typeface="Wingdings" charset="2"/>
              <a:buNone/>
            </a:pPr>
            <a:r>
              <a:rPr lang="en-US" altLang="zh-CN" sz="1800">
                <a:ea typeface="楷体_GB2312" pitchFamily="49" charset="-122"/>
              </a:rPr>
              <a:t>{</a:t>
            </a:r>
            <a:r>
              <a:rPr lang="en-US" altLang="zh-CN" sz="1800" i="1">
                <a:ea typeface="楷体_GB2312" pitchFamily="49" charset="-122"/>
              </a:rPr>
              <a:t>d</a:t>
            </a:r>
            <a:r>
              <a:rPr lang="en-US" altLang="zh-CN" sz="1800" baseline="-25000">
                <a:ea typeface="楷体_GB2312" pitchFamily="49" charset="-122"/>
              </a:rPr>
              <a:t>3</a:t>
            </a:r>
            <a:r>
              <a:rPr lang="en-US" altLang="zh-CN" sz="1800">
                <a:ea typeface="楷体_GB2312" pitchFamily="49" charset="-122"/>
              </a:rPr>
              <a:t>}</a:t>
            </a:r>
            <a:endParaRPr lang="en-US" altLang="zh-CN" sz="1800">
              <a:ea typeface="楷体_GB2312" pitchFamily="49" charset="-122"/>
            </a:endParaRPr>
          </a:p>
        </p:txBody>
      </p:sp>
      <p:sp>
        <p:nvSpPr>
          <p:cNvPr id="22553" name="Rectangle 27"/>
          <p:cNvSpPr>
            <a:spLocks noChangeArrowheads="1"/>
          </p:cNvSpPr>
          <p:nvPr/>
        </p:nvSpPr>
        <p:spPr bwMode="auto">
          <a:xfrm>
            <a:off x="1219200" y="5047109"/>
            <a:ext cx="585788" cy="366713"/>
          </a:xfrm>
          <a:prstGeom prst="rect">
            <a:avLst/>
          </a:prstGeom>
          <a:noFill/>
          <a:ln w="9525">
            <a:noFill/>
            <a:miter lim="800000"/>
          </a:ln>
          <a:effectLst/>
        </p:spPr>
        <p:txBody>
          <a:bodyPr wrap="none">
            <a:spAutoFit/>
          </a:bodyPr>
          <a:lstStyle/>
          <a:p>
            <a:pPr>
              <a:lnSpc>
                <a:spcPct val="100000"/>
              </a:lnSpc>
              <a:spcBef>
                <a:spcPct val="0"/>
              </a:spcBef>
              <a:buClr>
                <a:srgbClr val="800080"/>
              </a:buClr>
              <a:buFont typeface="Wingdings" charset="2"/>
              <a:buNone/>
            </a:pPr>
            <a:r>
              <a:rPr lang="en-US" altLang="zh-CN" sz="1800">
                <a:ea typeface="楷体_GB2312" pitchFamily="49" charset="-122"/>
              </a:rPr>
              <a:t>{</a:t>
            </a:r>
            <a:r>
              <a:rPr lang="en-US" altLang="zh-CN" sz="1800" i="1">
                <a:ea typeface="楷体_GB2312" pitchFamily="49" charset="-122"/>
              </a:rPr>
              <a:t>d</a:t>
            </a:r>
            <a:r>
              <a:rPr lang="en-US" altLang="zh-CN" sz="1800" baseline="-25000">
                <a:ea typeface="楷体_GB2312" pitchFamily="49" charset="-122"/>
              </a:rPr>
              <a:t>4</a:t>
            </a:r>
            <a:r>
              <a:rPr lang="en-US" altLang="zh-CN" sz="1800">
                <a:ea typeface="楷体_GB2312" pitchFamily="49" charset="-122"/>
              </a:rPr>
              <a:t>}</a:t>
            </a:r>
            <a:endParaRPr lang="en-US" altLang="zh-CN" sz="1800">
              <a:ea typeface="楷体_GB2312" pitchFamily="49" charset="-122"/>
            </a:endParaRPr>
          </a:p>
        </p:txBody>
      </p:sp>
      <p:sp>
        <p:nvSpPr>
          <p:cNvPr id="22554" name="Rectangle 28"/>
          <p:cNvSpPr>
            <a:spLocks noChangeArrowheads="1"/>
          </p:cNvSpPr>
          <p:nvPr/>
        </p:nvSpPr>
        <p:spPr bwMode="auto">
          <a:xfrm>
            <a:off x="1219200" y="5656709"/>
            <a:ext cx="585788" cy="366713"/>
          </a:xfrm>
          <a:prstGeom prst="rect">
            <a:avLst/>
          </a:prstGeom>
          <a:noFill/>
          <a:ln w="9525">
            <a:noFill/>
            <a:miter lim="800000"/>
          </a:ln>
          <a:effectLst/>
        </p:spPr>
        <p:txBody>
          <a:bodyPr wrap="none">
            <a:spAutoFit/>
          </a:bodyPr>
          <a:lstStyle/>
          <a:p>
            <a:pPr>
              <a:lnSpc>
                <a:spcPct val="100000"/>
              </a:lnSpc>
              <a:spcBef>
                <a:spcPct val="0"/>
              </a:spcBef>
              <a:buClr>
                <a:srgbClr val="800080"/>
              </a:buClr>
              <a:buFont typeface="Wingdings" charset="2"/>
              <a:buNone/>
            </a:pPr>
            <a:r>
              <a:rPr lang="en-US" altLang="zh-CN" sz="1800">
                <a:ea typeface="楷体_GB2312" pitchFamily="49" charset="-122"/>
              </a:rPr>
              <a:t>{</a:t>
            </a:r>
            <a:r>
              <a:rPr lang="en-US" altLang="zh-CN" sz="1800" i="1">
                <a:ea typeface="楷体_GB2312" pitchFamily="49" charset="-122"/>
              </a:rPr>
              <a:t>d</a:t>
            </a:r>
            <a:r>
              <a:rPr lang="en-US" altLang="zh-CN" sz="1800" baseline="-25000">
                <a:ea typeface="楷体_GB2312" pitchFamily="49" charset="-122"/>
              </a:rPr>
              <a:t>5</a:t>
            </a:r>
            <a:r>
              <a:rPr lang="en-US" altLang="zh-CN" sz="1800">
                <a:ea typeface="楷体_GB2312" pitchFamily="49" charset="-122"/>
              </a:rPr>
              <a:t>}</a:t>
            </a:r>
            <a:endParaRPr lang="en-US" altLang="zh-CN" sz="1800">
              <a:ea typeface="楷体_GB2312" pitchFamily="49" charset="-122"/>
            </a:endParaRPr>
          </a:p>
        </p:txBody>
      </p:sp>
      <p:sp>
        <p:nvSpPr>
          <p:cNvPr id="22555" name="Rectangle 29"/>
          <p:cNvSpPr>
            <a:spLocks noChangeArrowheads="1"/>
          </p:cNvSpPr>
          <p:nvPr/>
        </p:nvSpPr>
        <p:spPr bwMode="auto">
          <a:xfrm>
            <a:off x="1219200" y="6266309"/>
            <a:ext cx="488950" cy="366713"/>
          </a:xfrm>
          <a:prstGeom prst="rect">
            <a:avLst/>
          </a:prstGeom>
          <a:noFill/>
          <a:ln w="9525">
            <a:noFill/>
            <a:miter lim="800000"/>
          </a:ln>
          <a:effectLst/>
        </p:spPr>
        <p:txBody>
          <a:bodyPr wrap="none">
            <a:spAutoFit/>
          </a:bodyPr>
          <a:lstStyle/>
          <a:p>
            <a:pPr>
              <a:lnSpc>
                <a:spcPct val="100000"/>
              </a:lnSpc>
              <a:spcBef>
                <a:spcPct val="0"/>
              </a:spcBef>
              <a:buClr>
                <a:srgbClr val="800080"/>
              </a:buClr>
              <a:buFont typeface="Wingdings" charset="2"/>
              <a:buNone/>
            </a:pPr>
            <a:r>
              <a:rPr lang="en-US" altLang="zh-CN" sz="1800">
                <a:ea typeface="楷体_GB2312" pitchFamily="49" charset="-122"/>
              </a:rPr>
              <a:t>{  }</a:t>
            </a:r>
            <a:endParaRPr lang="en-US" altLang="zh-CN" sz="1800">
              <a:ea typeface="楷体_GB2312" pitchFamily="49" charset="-122"/>
            </a:endParaRPr>
          </a:p>
        </p:txBody>
      </p:sp>
      <p:sp>
        <p:nvSpPr>
          <p:cNvPr id="22556" name="Rectangle 31"/>
          <p:cNvSpPr>
            <a:spLocks noChangeArrowheads="1"/>
          </p:cNvSpPr>
          <p:nvPr/>
        </p:nvSpPr>
        <p:spPr bwMode="auto">
          <a:xfrm>
            <a:off x="1905000" y="3818384"/>
            <a:ext cx="1227138" cy="366713"/>
          </a:xfrm>
          <a:prstGeom prst="rect">
            <a:avLst/>
          </a:prstGeom>
          <a:noFill/>
          <a:ln w="9525">
            <a:noFill/>
            <a:miter lim="800000"/>
          </a:ln>
          <a:effectLst/>
        </p:spPr>
        <p:txBody>
          <a:bodyPr>
            <a:spAutoFit/>
          </a:bodyPr>
          <a:lstStyle/>
          <a:p>
            <a:pPr>
              <a:lnSpc>
                <a:spcPct val="100000"/>
              </a:lnSpc>
              <a:spcBef>
                <a:spcPct val="0"/>
              </a:spcBef>
              <a:buClr>
                <a:srgbClr val="800080"/>
              </a:buClr>
              <a:buFont typeface="Wingdings" charset="2"/>
              <a:buNone/>
            </a:pPr>
            <a:r>
              <a:rPr lang="en-US" altLang="zh-CN" sz="1800">
                <a:ea typeface="楷体_GB2312" pitchFamily="49" charset="-122"/>
              </a:rPr>
              <a:t>{</a:t>
            </a:r>
            <a:r>
              <a:rPr lang="en-US" altLang="zh-CN" sz="1800" i="1">
                <a:ea typeface="楷体_GB2312" pitchFamily="49" charset="-122"/>
              </a:rPr>
              <a:t>d</a:t>
            </a:r>
            <a:r>
              <a:rPr lang="en-US" altLang="zh-CN" sz="1800" baseline="-25000">
                <a:ea typeface="楷体_GB2312" pitchFamily="49" charset="-122"/>
              </a:rPr>
              <a:t>3</a:t>
            </a:r>
            <a:r>
              <a:rPr lang="en-US" altLang="zh-CN" sz="1800" i="1">
                <a:ea typeface="楷体_GB2312" pitchFamily="49" charset="-122"/>
              </a:rPr>
              <a:t>,d</a:t>
            </a:r>
            <a:r>
              <a:rPr lang="en-US" altLang="zh-CN" sz="1800" baseline="-25000">
                <a:ea typeface="楷体_GB2312" pitchFamily="49" charset="-122"/>
              </a:rPr>
              <a:t>4 </a:t>
            </a:r>
            <a:r>
              <a:rPr lang="en-US" altLang="zh-CN" sz="1800" i="1">
                <a:ea typeface="楷体_GB2312" pitchFamily="49" charset="-122"/>
              </a:rPr>
              <a:t>,d</a:t>
            </a:r>
            <a:r>
              <a:rPr lang="en-US" altLang="zh-CN" sz="1800" baseline="-25000">
                <a:ea typeface="楷体_GB2312" pitchFamily="49" charset="-122"/>
              </a:rPr>
              <a:t>5</a:t>
            </a:r>
            <a:r>
              <a:rPr lang="en-US" altLang="zh-CN" sz="1800">
                <a:ea typeface="楷体_GB2312" pitchFamily="49" charset="-122"/>
              </a:rPr>
              <a:t>}</a:t>
            </a:r>
            <a:endParaRPr lang="en-US" altLang="zh-CN" sz="1800">
              <a:ea typeface="楷体_GB2312" pitchFamily="49" charset="-122"/>
            </a:endParaRPr>
          </a:p>
        </p:txBody>
      </p:sp>
      <p:sp>
        <p:nvSpPr>
          <p:cNvPr id="22557" name="Rectangle 32"/>
          <p:cNvSpPr>
            <a:spLocks noChangeArrowheads="1"/>
          </p:cNvSpPr>
          <p:nvPr/>
        </p:nvSpPr>
        <p:spPr bwMode="auto">
          <a:xfrm>
            <a:off x="1981200" y="4427984"/>
            <a:ext cx="685800" cy="366713"/>
          </a:xfrm>
          <a:prstGeom prst="rect">
            <a:avLst/>
          </a:prstGeom>
          <a:noFill/>
          <a:ln w="9525">
            <a:noFill/>
            <a:miter lim="800000"/>
          </a:ln>
          <a:effectLst/>
        </p:spPr>
        <p:txBody>
          <a:bodyPr>
            <a:spAutoFit/>
          </a:bodyPr>
          <a:lstStyle/>
          <a:p>
            <a:pPr>
              <a:lnSpc>
                <a:spcPct val="100000"/>
              </a:lnSpc>
              <a:spcBef>
                <a:spcPct val="0"/>
              </a:spcBef>
              <a:buClr>
                <a:srgbClr val="800080"/>
              </a:buClr>
              <a:buFont typeface="Wingdings" charset="2"/>
              <a:buNone/>
            </a:pPr>
            <a:r>
              <a:rPr lang="en-US" altLang="zh-CN" sz="1800">
                <a:ea typeface="楷体_GB2312" pitchFamily="49" charset="-122"/>
              </a:rPr>
              <a:t>{</a:t>
            </a:r>
            <a:r>
              <a:rPr lang="en-US" altLang="zh-CN" sz="1800" i="1">
                <a:ea typeface="楷体_GB2312" pitchFamily="49" charset="-122"/>
              </a:rPr>
              <a:t>d</a:t>
            </a:r>
            <a:r>
              <a:rPr lang="en-US" altLang="zh-CN" sz="1800" baseline="-25000">
                <a:ea typeface="楷体_GB2312" pitchFamily="49" charset="-122"/>
              </a:rPr>
              <a:t>1</a:t>
            </a:r>
            <a:r>
              <a:rPr lang="en-US" altLang="zh-CN" sz="1800">
                <a:ea typeface="楷体_GB2312" pitchFamily="49" charset="-122"/>
              </a:rPr>
              <a:t>}</a:t>
            </a:r>
            <a:endParaRPr lang="en-US" altLang="zh-CN" sz="1800">
              <a:ea typeface="楷体_GB2312" pitchFamily="49" charset="-122"/>
            </a:endParaRPr>
          </a:p>
        </p:txBody>
      </p:sp>
      <p:sp>
        <p:nvSpPr>
          <p:cNvPr id="22558" name="Rectangle 33"/>
          <p:cNvSpPr>
            <a:spLocks noChangeArrowheads="1"/>
          </p:cNvSpPr>
          <p:nvPr/>
        </p:nvSpPr>
        <p:spPr bwMode="auto">
          <a:xfrm>
            <a:off x="1981200" y="5021709"/>
            <a:ext cx="1041400" cy="366713"/>
          </a:xfrm>
          <a:prstGeom prst="rect">
            <a:avLst/>
          </a:prstGeom>
          <a:noFill/>
          <a:ln w="9525">
            <a:noFill/>
            <a:miter lim="800000"/>
          </a:ln>
          <a:effectLst/>
        </p:spPr>
        <p:txBody>
          <a:bodyPr>
            <a:spAutoFit/>
          </a:bodyPr>
          <a:lstStyle/>
          <a:p>
            <a:pPr>
              <a:lnSpc>
                <a:spcPct val="100000"/>
              </a:lnSpc>
              <a:spcBef>
                <a:spcPct val="0"/>
              </a:spcBef>
              <a:buClr>
                <a:srgbClr val="800080"/>
              </a:buClr>
              <a:buFont typeface="Wingdings" charset="2"/>
              <a:buNone/>
            </a:pPr>
            <a:r>
              <a:rPr lang="en-US" altLang="zh-CN" sz="1800">
                <a:ea typeface="楷体_GB2312" pitchFamily="49" charset="-122"/>
              </a:rPr>
              <a:t>{</a:t>
            </a:r>
            <a:r>
              <a:rPr lang="en-US" altLang="zh-CN" sz="1800" i="1">
                <a:ea typeface="楷体_GB2312" pitchFamily="49" charset="-122"/>
              </a:rPr>
              <a:t>d</a:t>
            </a:r>
            <a:r>
              <a:rPr lang="en-US" altLang="zh-CN" sz="1800" baseline="-25000">
                <a:ea typeface="楷体_GB2312" pitchFamily="49" charset="-122"/>
              </a:rPr>
              <a:t>2 </a:t>
            </a:r>
            <a:r>
              <a:rPr lang="en-US" altLang="zh-CN" sz="1800" i="1">
                <a:ea typeface="楷体_GB2312" pitchFamily="49" charset="-122"/>
              </a:rPr>
              <a:t>,d</a:t>
            </a:r>
            <a:r>
              <a:rPr lang="en-US" altLang="zh-CN" sz="1800" baseline="-25000">
                <a:ea typeface="楷体_GB2312" pitchFamily="49" charset="-122"/>
              </a:rPr>
              <a:t>5</a:t>
            </a:r>
            <a:r>
              <a:rPr lang="en-US" altLang="zh-CN" sz="1800">
                <a:ea typeface="楷体_GB2312" pitchFamily="49" charset="-122"/>
              </a:rPr>
              <a:t>}</a:t>
            </a:r>
            <a:endParaRPr lang="en-US" altLang="zh-CN" sz="1800">
              <a:ea typeface="楷体_GB2312" pitchFamily="49" charset="-122"/>
            </a:endParaRPr>
          </a:p>
        </p:txBody>
      </p:sp>
      <p:sp>
        <p:nvSpPr>
          <p:cNvPr id="22559" name="Rectangle 34"/>
          <p:cNvSpPr>
            <a:spLocks noChangeArrowheads="1"/>
          </p:cNvSpPr>
          <p:nvPr/>
        </p:nvSpPr>
        <p:spPr bwMode="auto">
          <a:xfrm>
            <a:off x="1981200" y="5631309"/>
            <a:ext cx="965200" cy="366713"/>
          </a:xfrm>
          <a:prstGeom prst="rect">
            <a:avLst/>
          </a:prstGeom>
          <a:noFill/>
          <a:ln w="9525">
            <a:noFill/>
            <a:miter lim="800000"/>
          </a:ln>
          <a:effectLst/>
        </p:spPr>
        <p:txBody>
          <a:bodyPr>
            <a:spAutoFit/>
          </a:bodyPr>
          <a:lstStyle/>
          <a:p>
            <a:pPr>
              <a:lnSpc>
                <a:spcPct val="100000"/>
              </a:lnSpc>
              <a:spcBef>
                <a:spcPct val="0"/>
              </a:spcBef>
              <a:buClr>
                <a:srgbClr val="800080"/>
              </a:buClr>
              <a:buFont typeface="Wingdings" charset="2"/>
              <a:buNone/>
            </a:pPr>
            <a:r>
              <a:rPr lang="en-US" altLang="zh-CN" sz="1800">
                <a:ea typeface="楷体_GB2312" pitchFamily="49" charset="-122"/>
              </a:rPr>
              <a:t>{</a:t>
            </a:r>
            <a:r>
              <a:rPr lang="en-US" altLang="zh-CN" sz="1800" i="1">
                <a:ea typeface="楷体_GB2312" pitchFamily="49" charset="-122"/>
              </a:rPr>
              <a:t>d</a:t>
            </a:r>
            <a:r>
              <a:rPr lang="en-US" altLang="zh-CN" sz="1800" baseline="-25000">
                <a:ea typeface="楷体_GB2312" pitchFamily="49" charset="-122"/>
              </a:rPr>
              <a:t>4</a:t>
            </a:r>
            <a:r>
              <a:rPr lang="en-US" altLang="zh-CN" sz="1800">
                <a:ea typeface="楷体_GB2312" pitchFamily="49" charset="-122"/>
              </a:rPr>
              <a:t>}</a:t>
            </a:r>
            <a:endParaRPr lang="en-US" altLang="zh-CN" sz="1800">
              <a:ea typeface="楷体_GB2312" pitchFamily="49" charset="-122"/>
            </a:endParaRPr>
          </a:p>
        </p:txBody>
      </p:sp>
      <p:sp>
        <p:nvSpPr>
          <p:cNvPr id="22560" name="Rectangle 35"/>
          <p:cNvSpPr>
            <a:spLocks noChangeArrowheads="1"/>
          </p:cNvSpPr>
          <p:nvPr/>
        </p:nvSpPr>
        <p:spPr bwMode="auto">
          <a:xfrm>
            <a:off x="1981200" y="6266309"/>
            <a:ext cx="488950" cy="366713"/>
          </a:xfrm>
          <a:prstGeom prst="rect">
            <a:avLst/>
          </a:prstGeom>
          <a:noFill/>
          <a:ln w="9525">
            <a:noFill/>
            <a:miter lim="800000"/>
          </a:ln>
          <a:effectLst/>
        </p:spPr>
        <p:txBody>
          <a:bodyPr wrap="none">
            <a:spAutoFit/>
          </a:bodyPr>
          <a:lstStyle/>
          <a:p>
            <a:pPr>
              <a:lnSpc>
                <a:spcPct val="100000"/>
              </a:lnSpc>
              <a:spcBef>
                <a:spcPct val="0"/>
              </a:spcBef>
              <a:buClr>
                <a:srgbClr val="800080"/>
              </a:buClr>
              <a:buFont typeface="Wingdings" charset="2"/>
              <a:buNone/>
            </a:pPr>
            <a:r>
              <a:rPr lang="en-US" altLang="zh-CN" sz="1800">
                <a:ea typeface="楷体_GB2312" pitchFamily="49" charset="-122"/>
              </a:rPr>
              <a:t>{  }</a:t>
            </a:r>
            <a:endParaRPr lang="en-US" altLang="zh-CN" sz="1800">
              <a:ea typeface="楷体_GB2312" pitchFamily="49" charset="-122"/>
            </a:endParaRPr>
          </a:p>
        </p:txBody>
      </p:sp>
      <p:sp>
        <p:nvSpPr>
          <p:cNvPr id="740388" name="Rectangle 36"/>
          <p:cNvSpPr>
            <a:spLocks noChangeArrowheads="1"/>
          </p:cNvSpPr>
          <p:nvPr/>
        </p:nvSpPr>
        <p:spPr bwMode="auto">
          <a:xfrm>
            <a:off x="4724400" y="3818384"/>
            <a:ext cx="914400" cy="366713"/>
          </a:xfrm>
          <a:prstGeom prst="rect">
            <a:avLst/>
          </a:prstGeom>
          <a:noFill/>
          <a:ln w="9525">
            <a:noFill/>
            <a:miter lim="800000"/>
          </a:ln>
          <a:effectLst/>
        </p:spPr>
        <p:txBody>
          <a:bodyPr>
            <a:spAutoFit/>
          </a:bodyPr>
          <a:lstStyle/>
          <a:p>
            <a:pPr>
              <a:lnSpc>
                <a:spcPct val="100000"/>
              </a:lnSpc>
              <a:spcBef>
                <a:spcPct val="0"/>
              </a:spcBef>
              <a:buClr>
                <a:srgbClr val="800080"/>
              </a:buClr>
              <a:buFont typeface="Wingdings" charset="2"/>
              <a:buNone/>
            </a:pPr>
            <a:r>
              <a:rPr lang="en-US" altLang="zh-CN" sz="1800">
                <a:ea typeface="楷体_GB2312" pitchFamily="49" charset="-122"/>
              </a:rPr>
              <a:t>{</a:t>
            </a:r>
            <a:r>
              <a:rPr lang="en-US" altLang="zh-CN" sz="1800" i="1">
                <a:ea typeface="楷体_GB2312" pitchFamily="49" charset="-122"/>
              </a:rPr>
              <a:t>d</a:t>
            </a:r>
            <a:r>
              <a:rPr lang="en-US" altLang="zh-CN" sz="1800" baseline="-25000">
                <a:ea typeface="楷体_GB2312" pitchFamily="49" charset="-122"/>
              </a:rPr>
              <a:t>1</a:t>
            </a:r>
            <a:r>
              <a:rPr lang="en-US" altLang="zh-CN" sz="1800" i="1">
                <a:ea typeface="楷体_GB2312" pitchFamily="49" charset="-122"/>
              </a:rPr>
              <a:t>,d</a:t>
            </a:r>
            <a:r>
              <a:rPr lang="en-US" altLang="zh-CN" sz="1800" baseline="-25000">
                <a:ea typeface="楷体_GB2312" pitchFamily="49" charset="-122"/>
              </a:rPr>
              <a:t>2</a:t>
            </a:r>
            <a:r>
              <a:rPr lang="en-US" altLang="zh-CN" sz="1800">
                <a:ea typeface="楷体_GB2312" pitchFamily="49" charset="-122"/>
              </a:rPr>
              <a:t>}</a:t>
            </a:r>
            <a:endParaRPr lang="en-US" altLang="zh-CN" sz="1800">
              <a:ea typeface="楷体_GB2312" pitchFamily="49" charset="-122"/>
            </a:endParaRPr>
          </a:p>
        </p:txBody>
      </p:sp>
      <p:sp>
        <p:nvSpPr>
          <p:cNvPr id="22562" name="Rectangle 37"/>
          <p:cNvSpPr>
            <a:spLocks noChangeArrowheads="1"/>
          </p:cNvSpPr>
          <p:nvPr/>
        </p:nvSpPr>
        <p:spPr bwMode="auto">
          <a:xfrm>
            <a:off x="1524000" y="188913"/>
            <a:ext cx="3840163" cy="641350"/>
          </a:xfrm>
          <a:prstGeom prst="rect">
            <a:avLst/>
          </a:prstGeom>
          <a:noFill/>
          <a:ln w="9525" algn="ctr">
            <a:noFill/>
            <a:miter lim="800000"/>
          </a:ln>
          <a:effectLst/>
        </p:spPr>
        <p:txBody>
          <a:bodyPr>
            <a:spAutoFit/>
          </a:bodyPr>
          <a:lstStyle/>
          <a:p>
            <a:pPr>
              <a:lnSpc>
                <a:spcPct val="90000"/>
              </a:lnSpc>
              <a:spcBef>
                <a:spcPct val="0"/>
              </a:spcBef>
            </a:pPr>
            <a:r>
              <a:rPr lang="zh-CN" altLang="en-US" sz="4000">
                <a:solidFill>
                  <a:srgbClr val="800080"/>
                </a:solidFill>
                <a:ea typeface="华文行楷" pitchFamily="2" charset="-122"/>
              </a:rPr>
              <a:t>数据流分析基础</a:t>
            </a:r>
            <a:endParaRPr lang="zh-CN" altLang="en-US" sz="4000">
              <a:solidFill>
                <a:srgbClr val="800080"/>
              </a:solidFill>
              <a:ea typeface="华文行楷" pitchFamily="2" charset="-122"/>
            </a:endParaRPr>
          </a:p>
        </p:txBody>
      </p:sp>
      <p:sp>
        <p:nvSpPr>
          <p:cNvPr id="22563" name="Rectangle 38"/>
          <p:cNvSpPr>
            <a:spLocks noChangeArrowheads="1"/>
          </p:cNvSpPr>
          <p:nvPr/>
        </p:nvSpPr>
        <p:spPr bwMode="auto">
          <a:xfrm>
            <a:off x="4859338" y="4437509"/>
            <a:ext cx="585787" cy="366713"/>
          </a:xfrm>
          <a:prstGeom prst="rect">
            <a:avLst/>
          </a:prstGeom>
          <a:noFill/>
          <a:ln w="9525">
            <a:noFill/>
            <a:miter lim="800000"/>
          </a:ln>
          <a:effectLst/>
        </p:spPr>
        <p:txBody>
          <a:bodyPr wrap="none">
            <a:spAutoFit/>
          </a:bodyPr>
          <a:lstStyle/>
          <a:p>
            <a:pPr>
              <a:lnSpc>
                <a:spcPct val="100000"/>
              </a:lnSpc>
              <a:spcBef>
                <a:spcPct val="0"/>
              </a:spcBef>
              <a:buClr>
                <a:srgbClr val="800080"/>
              </a:buClr>
              <a:buFont typeface="Wingdings" charset="2"/>
              <a:buNone/>
            </a:pPr>
            <a:r>
              <a:rPr lang="en-US" altLang="zh-CN" sz="1800">
                <a:ea typeface="楷体_GB2312" pitchFamily="49" charset="-122"/>
              </a:rPr>
              <a:t>{</a:t>
            </a:r>
            <a:r>
              <a:rPr lang="en-US" altLang="zh-CN" sz="1800" i="1">
                <a:ea typeface="楷体_GB2312" pitchFamily="49" charset="-122"/>
              </a:rPr>
              <a:t>d</a:t>
            </a:r>
            <a:r>
              <a:rPr lang="en-US" altLang="zh-CN" sz="1800" baseline="-25000">
                <a:ea typeface="楷体_GB2312" pitchFamily="49" charset="-122"/>
              </a:rPr>
              <a:t>3</a:t>
            </a:r>
            <a:r>
              <a:rPr lang="en-US" altLang="zh-CN" sz="1800">
                <a:ea typeface="楷体_GB2312" pitchFamily="49" charset="-122"/>
              </a:rPr>
              <a:t>}</a:t>
            </a:r>
            <a:endParaRPr lang="en-US" altLang="zh-CN" sz="1800">
              <a:ea typeface="楷体_GB2312" pitchFamily="49" charset="-122"/>
            </a:endParaRPr>
          </a:p>
        </p:txBody>
      </p:sp>
      <p:sp>
        <p:nvSpPr>
          <p:cNvPr id="22564" name="Rectangle 39"/>
          <p:cNvSpPr>
            <a:spLocks noChangeArrowheads="1"/>
          </p:cNvSpPr>
          <p:nvPr/>
        </p:nvSpPr>
        <p:spPr bwMode="auto">
          <a:xfrm>
            <a:off x="4849813" y="5078859"/>
            <a:ext cx="585787" cy="366713"/>
          </a:xfrm>
          <a:prstGeom prst="rect">
            <a:avLst/>
          </a:prstGeom>
          <a:noFill/>
          <a:ln w="9525">
            <a:noFill/>
            <a:miter lim="800000"/>
          </a:ln>
          <a:effectLst/>
        </p:spPr>
        <p:txBody>
          <a:bodyPr wrap="none">
            <a:spAutoFit/>
          </a:bodyPr>
          <a:lstStyle/>
          <a:p>
            <a:pPr>
              <a:lnSpc>
                <a:spcPct val="100000"/>
              </a:lnSpc>
              <a:spcBef>
                <a:spcPct val="0"/>
              </a:spcBef>
              <a:buClr>
                <a:srgbClr val="800080"/>
              </a:buClr>
              <a:buFont typeface="Wingdings" charset="2"/>
              <a:buNone/>
            </a:pPr>
            <a:r>
              <a:rPr lang="en-US" altLang="zh-CN" sz="1800">
                <a:ea typeface="楷体_GB2312" pitchFamily="49" charset="-122"/>
              </a:rPr>
              <a:t>{</a:t>
            </a:r>
            <a:r>
              <a:rPr lang="en-US" altLang="zh-CN" sz="1800" i="1">
                <a:ea typeface="楷体_GB2312" pitchFamily="49" charset="-122"/>
              </a:rPr>
              <a:t>d</a:t>
            </a:r>
            <a:r>
              <a:rPr lang="en-US" altLang="zh-CN" sz="1800" baseline="-25000">
                <a:ea typeface="楷体_GB2312" pitchFamily="49" charset="-122"/>
              </a:rPr>
              <a:t>4</a:t>
            </a:r>
            <a:r>
              <a:rPr lang="en-US" altLang="zh-CN" sz="1800">
                <a:ea typeface="楷体_GB2312" pitchFamily="49" charset="-122"/>
              </a:rPr>
              <a:t>}</a:t>
            </a:r>
            <a:endParaRPr lang="en-US" altLang="zh-CN" sz="1800">
              <a:ea typeface="楷体_GB2312" pitchFamily="49" charset="-122"/>
            </a:endParaRPr>
          </a:p>
        </p:txBody>
      </p:sp>
      <p:sp>
        <p:nvSpPr>
          <p:cNvPr id="22565" name="Rectangle 40"/>
          <p:cNvSpPr>
            <a:spLocks noChangeArrowheads="1"/>
          </p:cNvSpPr>
          <p:nvPr/>
        </p:nvSpPr>
        <p:spPr bwMode="auto">
          <a:xfrm>
            <a:off x="4849813" y="5661472"/>
            <a:ext cx="585787" cy="366712"/>
          </a:xfrm>
          <a:prstGeom prst="rect">
            <a:avLst/>
          </a:prstGeom>
          <a:noFill/>
          <a:ln w="9525">
            <a:noFill/>
            <a:miter lim="800000"/>
          </a:ln>
          <a:effectLst/>
        </p:spPr>
        <p:txBody>
          <a:bodyPr wrap="none">
            <a:spAutoFit/>
          </a:bodyPr>
          <a:lstStyle/>
          <a:p>
            <a:pPr>
              <a:lnSpc>
                <a:spcPct val="100000"/>
              </a:lnSpc>
              <a:spcBef>
                <a:spcPct val="0"/>
              </a:spcBef>
              <a:buClr>
                <a:srgbClr val="800080"/>
              </a:buClr>
              <a:buFont typeface="Wingdings" charset="2"/>
              <a:buNone/>
            </a:pPr>
            <a:r>
              <a:rPr lang="en-US" altLang="zh-CN" sz="1800">
                <a:ea typeface="楷体_GB2312" pitchFamily="49" charset="-122"/>
              </a:rPr>
              <a:t>{</a:t>
            </a:r>
            <a:r>
              <a:rPr lang="en-US" altLang="zh-CN" sz="1800" i="1">
                <a:ea typeface="楷体_GB2312" pitchFamily="49" charset="-122"/>
              </a:rPr>
              <a:t>d</a:t>
            </a:r>
            <a:r>
              <a:rPr lang="en-US" altLang="zh-CN" sz="1800" baseline="-25000">
                <a:ea typeface="楷体_GB2312" pitchFamily="49" charset="-122"/>
              </a:rPr>
              <a:t>5</a:t>
            </a:r>
            <a:r>
              <a:rPr lang="en-US" altLang="zh-CN" sz="1800">
                <a:ea typeface="楷体_GB2312" pitchFamily="49" charset="-122"/>
              </a:rPr>
              <a:t>}</a:t>
            </a:r>
            <a:endParaRPr lang="en-US" altLang="zh-CN" sz="1800">
              <a:ea typeface="楷体_GB2312" pitchFamily="49" charset="-122"/>
            </a:endParaRPr>
          </a:p>
        </p:txBody>
      </p:sp>
      <p:sp>
        <p:nvSpPr>
          <p:cNvPr id="22566" name="Rectangle 41"/>
          <p:cNvSpPr>
            <a:spLocks noChangeArrowheads="1"/>
          </p:cNvSpPr>
          <p:nvPr/>
        </p:nvSpPr>
        <p:spPr bwMode="auto">
          <a:xfrm>
            <a:off x="3635375" y="6302822"/>
            <a:ext cx="488950" cy="366712"/>
          </a:xfrm>
          <a:prstGeom prst="rect">
            <a:avLst/>
          </a:prstGeom>
          <a:noFill/>
          <a:ln w="9525">
            <a:noFill/>
            <a:miter lim="800000"/>
          </a:ln>
          <a:effectLst/>
        </p:spPr>
        <p:txBody>
          <a:bodyPr wrap="none">
            <a:spAutoFit/>
          </a:bodyPr>
          <a:lstStyle/>
          <a:p>
            <a:pPr>
              <a:lnSpc>
                <a:spcPct val="100000"/>
              </a:lnSpc>
              <a:spcBef>
                <a:spcPct val="0"/>
              </a:spcBef>
              <a:buClr>
                <a:srgbClr val="800080"/>
              </a:buClr>
              <a:buFont typeface="Wingdings" charset="2"/>
              <a:buNone/>
            </a:pPr>
            <a:r>
              <a:rPr lang="en-US" altLang="zh-CN" sz="1800">
                <a:ea typeface="楷体_GB2312" pitchFamily="49" charset="-122"/>
              </a:rPr>
              <a:t>{  }</a:t>
            </a:r>
            <a:endParaRPr lang="en-US" altLang="zh-CN" sz="1800">
              <a:ea typeface="楷体_GB2312" pitchFamily="49" charset="-122"/>
            </a:endParaRPr>
          </a:p>
        </p:txBody>
      </p:sp>
      <p:sp>
        <p:nvSpPr>
          <p:cNvPr id="22567" name="Rectangle 42"/>
          <p:cNvSpPr>
            <a:spLocks noChangeArrowheads="1"/>
          </p:cNvSpPr>
          <p:nvPr/>
        </p:nvSpPr>
        <p:spPr bwMode="auto">
          <a:xfrm>
            <a:off x="3651250" y="5655122"/>
            <a:ext cx="488950" cy="366712"/>
          </a:xfrm>
          <a:prstGeom prst="rect">
            <a:avLst/>
          </a:prstGeom>
          <a:noFill/>
          <a:ln w="9525">
            <a:noFill/>
            <a:miter lim="800000"/>
          </a:ln>
          <a:effectLst/>
        </p:spPr>
        <p:txBody>
          <a:bodyPr wrap="none">
            <a:spAutoFit/>
          </a:bodyPr>
          <a:lstStyle/>
          <a:p>
            <a:pPr>
              <a:lnSpc>
                <a:spcPct val="100000"/>
              </a:lnSpc>
              <a:spcBef>
                <a:spcPct val="0"/>
              </a:spcBef>
              <a:buClr>
                <a:srgbClr val="800080"/>
              </a:buClr>
              <a:buFont typeface="Wingdings" charset="2"/>
              <a:buNone/>
            </a:pPr>
            <a:r>
              <a:rPr lang="en-US" altLang="zh-CN" sz="1800">
                <a:ea typeface="楷体_GB2312" pitchFamily="49" charset="-122"/>
              </a:rPr>
              <a:t>{  }</a:t>
            </a:r>
            <a:endParaRPr lang="en-US" altLang="zh-CN" sz="1800">
              <a:ea typeface="楷体_GB2312" pitchFamily="49" charset="-122"/>
            </a:endParaRPr>
          </a:p>
        </p:txBody>
      </p:sp>
      <p:sp>
        <p:nvSpPr>
          <p:cNvPr id="22568" name="Rectangle 43"/>
          <p:cNvSpPr>
            <a:spLocks noChangeArrowheads="1"/>
          </p:cNvSpPr>
          <p:nvPr/>
        </p:nvSpPr>
        <p:spPr bwMode="auto">
          <a:xfrm>
            <a:off x="3635375" y="5013772"/>
            <a:ext cx="488950" cy="366712"/>
          </a:xfrm>
          <a:prstGeom prst="rect">
            <a:avLst/>
          </a:prstGeom>
          <a:noFill/>
          <a:ln w="9525">
            <a:noFill/>
            <a:miter lim="800000"/>
          </a:ln>
          <a:effectLst/>
        </p:spPr>
        <p:txBody>
          <a:bodyPr wrap="none">
            <a:spAutoFit/>
          </a:bodyPr>
          <a:lstStyle/>
          <a:p>
            <a:pPr>
              <a:lnSpc>
                <a:spcPct val="100000"/>
              </a:lnSpc>
              <a:spcBef>
                <a:spcPct val="0"/>
              </a:spcBef>
              <a:buClr>
                <a:srgbClr val="800080"/>
              </a:buClr>
              <a:buFont typeface="Wingdings" charset="2"/>
              <a:buNone/>
            </a:pPr>
            <a:r>
              <a:rPr lang="en-US" altLang="zh-CN" sz="1800">
                <a:ea typeface="楷体_GB2312" pitchFamily="49" charset="-122"/>
              </a:rPr>
              <a:t>{  }</a:t>
            </a:r>
            <a:endParaRPr lang="en-US" altLang="zh-CN" sz="1800">
              <a:ea typeface="楷体_GB2312" pitchFamily="49" charset="-122"/>
            </a:endParaRPr>
          </a:p>
        </p:txBody>
      </p:sp>
      <p:sp>
        <p:nvSpPr>
          <p:cNvPr id="22569" name="Rectangle 44"/>
          <p:cNvSpPr>
            <a:spLocks noChangeArrowheads="1"/>
          </p:cNvSpPr>
          <p:nvPr/>
        </p:nvSpPr>
        <p:spPr bwMode="auto">
          <a:xfrm>
            <a:off x="3635375" y="4431159"/>
            <a:ext cx="488950" cy="366713"/>
          </a:xfrm>
          <a:prstGeom prst="rect">
            <a:avLst/>
          </a:prstGeom>
          <a:noFill/>
          <a:ln w="9525">
            <a:noFill/>
            <a:miter lim="800000"/>
          </a:ln>
          <a:effectLst/>
        </p:spPr>
        <p:txBody>
          <a:bodyPr wrap="none">
            <a:spAutoFit/>
          </a:bodyPr>
          <a:lstStyle/>
          <a:p>
            <a:pPr>
              <a:lnSpc>
                <a:spcPct val="100000"/>
              </a:lnSpc>
              <a:spcBef>
                <a:spcPct val="0"/>
              </a:spcBef>
              <a:buClr>
                <a:srgbClr val="800080"/>
              </a:buClr>
              <a:buFont typeface="Wingdings" charset="2"/>
              <a:buNone/>
            </a:pPr>
            <a:r>
              <a:rPr lang="en-US" altLang="zh-CN" sz="1800">
                <a:ea typeface="楷体_GB2312" pitchFamily="49" charset="-122"/>
              </a:rPr>
              <a:t>{  }</a:t>
            </a:r>
            <a:endParaRPr lang="en-US" altLang="zh-CN" sz="1800">
              <a:ea typeface="楷体_GB2312" pitchFamily="49" charset="-122"/>
            </a:endParaRPr>
          </a:p>
        </p:txBody>
      </p:sp>
      <p:sp>
        <p:nvSpPr>
          <p:cNvPr id="22570" name="Rectangle 46"/>
          <p:cNvSpPr>
            <a:spLocks noChangeArrowheads="1"/>
          </p:cNvSpPr>
          <p:nvPr/>
        </p:nvSpPr>
        <p:spPr bwMode="auto">
          <a:xfrm>
            <a:off x="4859338" y="6309172"/>
            <a:ext cx="488950" cy="366712"/>
          </a:xfrm>
          <a:prstGeom prst="rect">
            <a:avLst/>
          </a:prstGeom>
          <a:noFill/>
          <a:ln w="9525">
            <a:noFill/>
            <a:miter lim="800000"/>
          </a:ln>
          <a:effectLst/>
        </p:spPr>
        <p:txBody>
          <a:bodyPr wrap="none">
            <a:spAutoFit/>
          </a:bodyPr>
          <a:lstStyle/>
          <a:p>
            <a:pPr>
              <a:lnSpc>
                <a:spcPct val="100000"/>
              </a:lnSpc>
              <a:spcBef>
                <a:spcPct val="0"/>
              </a:spcBef>
              <a:buClr>
                <a:srgbClr val="800080"/>
              </a:buClr>
              <a:buFont typeface="Wingdings" charset="2"/>
              <a:buNone/>
            </a:pPr>
            <a:r>
              <a:rPr lang="en-US" altLang="zh-CN" sz="1800">
                <a:ea typeface="楷体_GB2312" pitchFamily="49" charset="-122"/>
              </a:rPr>
              <a:t>{  }</a:t>
            </a:r>
            <a:endParaRPr lang="en-US" altLang="zh-CN" sz="1800">
              <a:ea typeface="楷体_GB2312" pitchFamily="49" charset="-122"/>
            </a:endParaRPr>
          </a:p>
        </p:txBody>
      </p:sp>
      <p:sp>
        <p:nvSpPr>
          <p:cNvPr id="22571" name="Rectangle 47"/>
          <p:cNvSpPr>
            <a:spLocks noChangeArrowheads="1"/>
          </p:cNvSpPr>
          <p:nvPr/>
        </p:nvSpPr>
        <p:spPr bwMode="auto">
          <a:xfrm>
            <a:off x="3048000" y="3818384"/>
            <a:ext cx="1524000" cy="366713"/>
          </a:xfrm>
          <a:prstGeom prst="rect">
            <a:avLst/>
          </a:prstGeom>
          <a:noFill/>
          <a:ln w="9525">
            <a:noFill/>
            <a:miter lim="800000"/>
          </a:ln>
          <a:effectLst/>
        </p:spPr>
        <p:txBody>
          <a:bodyPr>
            <a:spAutoFit/>
          </a:bodyPr>
          <a:lstStyle/>
          <a:p>
            <a:pPr algn="ctr">
              <a:lnSpc>
                <a:spcPct val="100000"/>
              </a:lnSpc>
              <a:spcBef>
                <a:spcPct val="0"/>
              </a:spcBef>
              <a:buClr>
                <a:srgbClr val="800080"/>
              </a:buClr>
              <a:buFont typeface="Wingdings" charset="2"/>
              <a:buNone/>
            </a:pPr>
            <a:r>
              <a:rPr lang="en-US" altLang="zh-CN" sz="1800">
                <a:ea typeface="楷体_GB2312" pitchFamily="49" charset="-122"/>
              </a:rPr>
              <a:t>{</a:t>
            </a:r>
            <a:r>
              <a:rPr lang="en-US" altLang="zh-CN" sz="1800" i="1">
                <a:ea typeface="楷体_GB2312" pitchFamily="49" charset="-122"/>
              </a:rPr>
              <a:t>d</a:t>
            </a:r>
            <a:r>
              <a:rPr lang="en-US" altLang="zh-CN" sz="1800" baseline="-25000">
                <a:ea typeface="楷体_GB2312" pitchFamily="49" charset="-122"/>
              </a:rPr>
              <a:t>3</a:t>
            </a:r>
            <a:r>
              <a:rPr lang="en-US" altLang="zh-CN" sz="1800">
                <a:ea typeface="楷体_GB2312" pitchFamily="49" charset="-122"/>
              </a:rPr>
              <a:t>}</a:t>
            </a:r>
            <a:endParaRPr lang="en-US" altLang="zh-CN" sz="1800">
              <a:ea typeface="楷体_GB2312" pitchFamily="49" charset="-122"/>
            </a:endParaRPr>
          </a:p>
        </p:txBody>
      </p:sp>
      <p:graphicFrame>
        <p:nvGraphicFramePr>
          <p:cNvPr id="22572" name="Object 48"/>
          <p:cNvGraphicFramePr>
            <a:graphicFrameLocks noChangeAspect="1"/>
          </p:cNvGraphicFramePr>
          <p:nvPr/>
        </p:nvGraphicFramePr>
        <p:xfrm>
          <a:off x="6300788" y="1773238"/>
          <a:ext cx="2695575" cy="4422775"/>
        </p:xfrm>
        <a:graphic>
          <a:graphicData uri="http://schemas.openxmlformats.org/presentationml/2006/ole">
            <mc:AlternateContent xmlns:mc="http://schemas.openxmlformats.org/markup-compatibility/2006">
              <mc:Choice xmlns:v="urn:schemas-microsoft-com:vml" Requires="v">
                <p:oleObj spid="_x0000_s22611" name="Visio" r:id="rId2" imgW="0" imgH="0" progId="Visio.Drawing.11">
                  <p:embed/>
                </p:oleObj>
              </mc:Choice>
              <mc:Fallback>
                <p:oleObj name="Visio" r:id="rId2" imgW="0" imgH="0" progId="Visio.Drawing.11">
                  <p:embed/>
                  <p:pic>
                    <p:nvPicPr>
                      <p:cNvPr id="0" name="Object 4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00788" y="1773238"/>
                        <a:ext cx="2695575" cy="4422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740388"/>
                                        </p:tgtEl>
                                        <p:attrNameLst>
                                          <p:attrName>style.visibility</p:attrName>
                                        </p:attrNameLst>
                                      </p:cBhvr>
                                      <p:to>
                                        <p:strVal val="visible"/>
                                      </p:to>
                                    </p:set>
                                    <p:animEffect transition="in" filter="slide(fromBottom)">
                                      <p:cBhvr>
                                        <p:cTn id="7" dur="500"/>
                                        <p:tgtEl>
                                          <p:spTgt spid="7403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038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AutoShape 4">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23555" name="AutoShape 5">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23556" name="AutoShape 6">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23557" name="AutoShape 7">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23558" name="Text Box 8">
            <a:hlinkClick r:id="rId1" action="ppaction://hlinksldjump"/>
          </p:cNvPr>
          <p:cNvSpPr txBox="1">
            <a:spLocks noChangeArrowheads="1"/>
          </p:cNvSpPr>
          <p:nvPr/>
        </p:nvSpPr>
        <p:spPr bwMode="auto">
          <a:xfrm>
            <a:off x="461963" y="1219200"/>
            <a:ext cx="8224837" cy="579438"/>
          </a:xfrm>
          <a:prstGeom prst="rect">
            <a:avLst/>
          </a:prstGeom>
          <a:noFill/>
          <a:ln w="9525">
            <a:noFill/>
            <a:miter lim="800000"/>
          </a:ln>
          <a:effectLst/>
        </p:spPr>
        <p:txBody>
          <a:bodyPr>
            <a:spAutoFit/>
          </a:bodyPr>
          <a:lstStyle/>
          <a:p>
            <a:pPr>
              <a:lnSpc>
                <a:spcPct val="100000"/>
              </a:lnSpc>
              <a:spcBef>
                <a:spcPct val="0"/>
              </a:spcBef>
              <a:buClr>
                <a:srgbClr val="800080"/>
              </a:buClr>
              <a:buFont typeface="Wingdings" charset="2"/>
              <a:buChar char="²"/>
            </a:pPr>
            <a:r>
              <a:rPr lang="en-US" altLang="zh-CN" sz="3200">
                <a:solidFill>
                  <a:srgbClr val="800080"/>
                </a:solidFill>
                <a:latin typeface="楷体_GB2312" pitchFamily="49" charset="-122"/>
                <a:ea typeface="楷体_GB2312" pitchFamily="49" charset="-122"/>
              </a:rPr>
              <a:t> </a:t>
            </a:r>
            <a:r>
              <a:rPr lang="zh-CN" altLang="en-US" sz="3200">
                <a:solidFill>
                  <a:srgbClr val="800080"/>
                </a:solidFill>
                <a:latin typeface="楷体_GB2312" pitchFamily="49" charset="-122"/>
                <a:ea typeface="楷体_GB2312" pitchFamily="49" charset="-122"/>
              </a:rPr>
              <a:t>到达</a:t>
            </a:r>
            <a:r>
              <a:rPr lang="en-US" altLang="zh-CN" sz="3200">
                <a:solidFill>
                  <a:srgbClr val="800080"/>
                </a:solidFill>
                <a:latin typeface="楷体_GB2312" pitchFamily="49" charset="-122"/>
                <a:ea typeface="楷体_GB2312" pitchFamily="49" charset="-122"/>
              </a:rPr>
              <a:t>-</a:t>
            </a:r>
            <a:r>
              <a:rPr lang="zh-CN" altLang="en-US" sz="3200">
                <a:solidFill>
                  <a:srgbClr val="800080"/>
                </a:solidFill>
                <a:latin typeface="楷体_GB2312" pitchFamily="49" charset="-122"/>
                <a:ea typeface="楷体_GB2312" pitchFamily="49" charset="-122"/>
              </a:rPr>
              <a:t>定值</a:t>
            </a:r>
            <a:r>
              <a:rPr lang="zh-CN" altLang="en-US" sz="3200">
                <a:solidFill>
                  <a:srgbClr val="800080"/>
                </a:solidFill>
                <a:latin typeface="Times New Roman" pitchFamily="18" charset="0"/>
                <a:ea typeface="楷体_GB2312" pitchFamily="49" charset="-122"/>
              </a:rPr>
              <a:t>数据流分析</a:t>
            </a:r>
            <a:endParaRPr lang="zh-CN" altLang="en-US" sz="3200">
              <a:solidFill>
                <a:srgbClr val="800080"/>
              </a:solidFill>
              <a:latin typeface="Times New Roman" pitchFamily="18" charset="0"/>
              <a:ea typeface="楷体_GB2312" pitchFamily="49" charset="-122"/>
            </a:endParaRPr>
          </a:p>
        </p:txBody>
      </p:sp>
      <p:sp>
        <p:nvSpPr>
          <p:cNvPr id="23559" name="AutoShape 9">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23560" name="AutoShape 10">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23561" name="AutoShape 11">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23562" name="AutoShape 12">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23563" name="Rectangle 13"/>
          <p:cNvSpPr>
            <a:spLocks noChangeArrowheads="1"/>
          </p:cNvSpPr>
          <p:nvPr/>
        </p:nvSpPr>
        <p:spPr bwMode="auto">
          <a:xfrm>
            <a:off x="685800" y="1905000"/>
            <a:ext cx="4876800" cy="1401763"/>
          </a:xfrm>
          <a:prstGeom prst="rect">
            <a:avLst/>
          </a:prstGeom>
          <a:noFill/>
          <a:ln w="9525">
            <a:noFill/>
            <a:miter lim="800000"/>
          </a:ln>
          <a:effectLst/>
        </p:spPr>
        <p:txBody>
          <a:bodyPr>
            <a:spAutoFit/>
          </a:bodyPr>
          <a:lstStyle/>
          <a:p>
            <a:pPr>
              <a:lnSpc>
                <a:spcPct val="100000"/>
              </a:lnSpc>
              <a:spcBef>
                <a:spcPct val="0"/>
              </a:spcBef>
              <a:buFont typeface="Symbol" pitchFamily="18" charset="2"/>
              <a:buChar char="-"/>
            </a:pPr>
            <a:r>
              <a:rPr lang="en-US" altLang="zh-CN">
                <a:solidFill>
                  <a:srgbClr val="800080"/>
                </a:solidFill>
                <a:latin typeface="楷体_GB2312" pitchFamily="49" charset="-122"/>
                <a:ea typeface="楷体_GB2312" pitchFamily="49" charset="-122"/>
              </a:rPr>
              <a:t> </a:t>
            </a:r>
            <a:r>
              <a:rPr lang="zh-CN" altLang="en-US">
                <a:ea typeface="楷体_GB2312" pitchFamily="49" charset="-122"/>
              </a:rPr>
              <a:t>数据流方程求解过程</a:t>
            </a:r>
            <a:r>
              <a:rPr lang="zh-CN" altLang="en-US">
                <a:solidFill>
                  <a:srgbClr val="800080"/>
                </a:solidFill>
                <a:ea typeface="楷体_GB2312" pitchFamily="49" charset="-122"/>
              </a:rPr>
              <a:t>举例</a:t>
            </a:r>
            <a:endParaRPr lang="zh-CN" altLang="en-US">
              <a:solidFill>
                <a:srgbClr val="800080"/>
              </a:solidFill>
              <a:ea typeface="楷体_GB2312" pitchFamily="49" charset="-122"/>
            </a:endParaRPr>
          </a:p>
          <a:p>
            <a:pPr>
              <a:lnSpc>
                <a:spcPct val="100000"/>
              </a:lnSpc>
              <a:spcBef>
                <a:spcPct val="0"/>
              </a:spcBef>
              <a:buFont typeface="Symbol" pitchFamily="18" charset="2"/>
              <a:buNone/>
            </a:pPr>
            <a:r>
              <a:rPr lang="zh-CN" altLang="en-US" sz="1000">
                <a:ea typeface="楷体_GB2312" pitchFamily="49" charset="-122"/>
              </a:rPr>
              <a:t>   </a:t>
            </a:r>
            <a:endParaRPr lang="zh-CN" altLang="en-US" sz="2400">
              <a:ea typeface="楷体_GB2312" pitchFamily="49" charset="-122"/>
            </a:endParaRPr>
          </a:p>
          <a:p>
            <a:pPr>
              <a:lnSpc>
                <a:spcPct val="100000"/>
              </a:lnSpc>
              <a:spcBef>
                <a:spcPct val="0"/>
              </a:spcBef>
              <a:buFont typeface="Symbol" pitchFamily="18" charset="2"/>
              <a:buNone/>
            </a:pPr>
            <a:r>
              <a:rPr lang="zh-CN" altLang="en-US" sz="2400">
                <a:ea typeface="楷体_GB2312" pitchFamily="49" charset="-122"/>
              </a:rPr>
              <a:t>     对于右边的流图，如下是上页</a:t>
            </a:r>
            <a:endParaRPr lang="zh-CN" altLang="en-US" sz="2400">
              <a:ea typeface="楷体_GB2312" pitchFamily="49" charset="-122"/>
            </a:endParaRPr>
          </a:p>
          <a:p>
            <a:pPr>
              <a:lnSpc>
                <a:spcPct val="100000"/>
              </a:lnSpc>
              <a:spcBef>
                <a:spcPct val="0"/>
              </a:spcBef>
              <a:buFont typeface="Symbol" pitchFamily="18" charset="2"/>
              <a:buNone/>
            </a:pPr>
            <a:r>
              <a:rPr lang="zh-CN" altLang="en-US" sz="2400">
                <a:ea typeface="楷体_GB2312" pitchFamily="49" charset="-122"/>
              </a:rPr>
              <a:t>     数据流方程的一个求解过程：</a:t>
            </a:r>
            <a:endParaRPr lang="zh-CN" altLang="en-US" sz="2400">
              <a:ea typeface="楷体_GB2312" pitchFamily="49" charset="-122"/>
            </a:endParaRPr>
          </a:p>
        </p:txBody>
      </p:sp>
      <p:sp>
        <p:nvSpPr>
          <p:cNvPr id="23564" name="Text Box 14"/>
          <p:cNvSpPr txBox="1">
            <a:spLocks noChangeArrowheads="1"/>
          </p:cNvSpPr>
          <p:nvPr/>
        </p:nvSpPr>
        <p:spPr bwMode="auto">
          <a:xfrm>
            <a:off x="685800" y="3818384"/>
            <a:ext cx="446088" cy="396875"/>
          </a:xfrm>
          <a:prstGeom prst="rect">
            <a:avLst/>
          </a:prstGeom>
          <a:noFill/>
          <a:ln w="9525">
            <a:noFill/>
            <a:miter lim="800000"/>
          </a:ln>
          <a:effectLst/>
        </p:spPr>
        <p:txBody>
          <a:bodyPr wrap="none">
            <a:spAutoFit/>
          </a:bodyPr>
          <a:lstStyle/>
          <a:p>
            <a:pPr>
              <a:lnSpc>
                <a:spcPct val="100000"/>
              </a:lnSpc>
              <a:spcBef>
                <a:spcPct val="0"/>
              </a:spcBef>
              <a:buClr>
                <a:srgbClr val="800080"/>
              </a:buClr>
              <a:buFont typeface="Wingdings" charset="2"/>
              <a:buNone/>
            </a:pPr>
            <a:r>
              <a:rPr lang="en-US" altLang="zh-CN" sz="2000" b="0">
                <a:solidFill>
                  <a:srgbClr val="800080"/>
                </a:solidFill>
                <a:ea typeface="楷体_GB2312" pitchFamily="49" charset="-122"/>
              </a:rPr>
              <a:t>B</a:t>
            </a:r>
            <a:r>
              <a:rPr lang="en-US" altLang="zh-CN" sz="2000" b="0" baseline="-25000">
                <a:solidFill>
                  <a:srgbClr val="800080"/>
                </a:solidFill>
                <a:ea typeface="楷体_GB2312" pitchFamily="49" charset="-122"/>
              </a:rPr>
              <a:t>1</a:t>
            </a:r>
            <a:endParaRPr lang="en-US" altLang="zh-CN" sz="2000" b="0" baseline="-25000">
              <a:solidFill>
                <a:srgbClr val="800080"/>
              </a:solidFill>
              <a:ea typeface="楷体_GB2312" pitchFamily="49" charset="-122"/>
            </a:endParaRPr>
          </a:p>
        </p:txBody>
      </p:sp>
      <p:sp>
        <p:nvSpPr>
          <p:cNvPr id="23565" name="Text Box 15"/>
          <p:cNvSpPr txBox="1">
            <a:spLocks noChangeArrowheads="1"/>
          </p:cNvSpPr>
          <p:nvPr/>
        </p:nvSpPr>
        <p:spPr bwMode="auto">
          <a:xfrm>
            <a:off x="685800" y="4412109"/>
            <a:ext cx="446088" cy="396875"/>
          </a:xfrm>
          <a:prstGeom prst="rect">
            <a:avLst/>
          </a:prstGeom>
          <a:noFill/>
          <a:ln w="9525">
            <a:noFill/>
            <a:miter lim="800000"/>
          </a:ln>
          <a:effectLst/>
        </p:spPr>
        <p:txBody>
          <a:bodyPr wrap="none">
            <a:spAutoFit/>
          </a:bodyPr>
          <a:lstStyle/>
          <a:p>
            <a:pPr>
              <a:lnSpc>
                <a:spcPct val="100000"/>
              </a:lnSpc>
              <a:spcBef>
                <a:spcPct val="0"/>
              </a:spcBef>
              <a:buClr>
                <a:srgbClr val="800080"/>
              </a:buClr>
              <a:buFont typeface="Wingdings" charset="2"/>
              <a:buNone/>
            </a:pPr>
            <a:r>
              <a:rPr lang="en-US" altLang="zh-CN" sz="2000" b="0">
                <a:solidFill>
                  <a:srgbClr val="800080"/>
                </a:solidFill>
                <a:ea typeface="楷体_GB2312" pitchFamily="49" charset="-122"/>
              </a:rPr>
              <a:t>B</a:t>
            </a:r>
            <a:r>
              <a:rPr lang="en-US" altLang="zh-CN" sz="2000" b="0" baseline="-25000">
                <a:solidFill>
                  <a:srgbClr val="800080"/>
                </a:solidFill>
                <a:ea typeface="楷体_GB2312" pitchFamily="49" charset="-122"/>
              </a:rPr>
              <a:t>2</a:t>
            </a:r>
            <a:endParaRPr lang="en-US" altLang="zh-CN" sz="2000" b="0" baseline="-25000">
              <a:solidFill>
                <a:srgbClr val="800080"/>
              </a:solidFill>
              <a:ea typeface="楷体_GB2312" pitchFamily="49" charset="-122"/>
            </a:endParaRPr>
          </a:p>
        </p:txBody>
      </p:sp>
      <p:sp>
        <p:nvSpPr>
          <p:cNvPr id="23566" name="Text Box 16"/>
          <p:cNvSpPr txBox="1">
            <a:spLocks noChangeArrowheads="1"/>
          </p:cNvSpPr>
          <p:nvPr/>
        </p:nvSpPr>
        <p:spPr bwMode="auto">
          <a:xfrm>
            <a:off x="696913" y="5021709"/>
            <a:ext cx="446087" cy="396875"/>
          </a:xfrm>
          <a:prstGeom prst="rect">
            <a:avLst/>
          </a:prstGeom>
          <a:noFill/>
          <a:ln w="9525">
            <a:noFill/>
            <a:miter lim="800000"/>
          </a:ln>
          <a:effectLst/>
        </p:spPr>
        <p:txBody>
          <a:bodyPr wrap="none">
            <a:spAutoFit/>
          </a:bodyPr>
          <a:lstStyle/>
          <a:p>
            <a:pPr>
              <a:lnSpc>
                <a:spcPct val="100000"/>
              </a:lnSpc>
              <a:spcBef>
                <a:spcPct val="0"/>
              </a:spcBef>
              <a:buClr>
                <a:srgbClr val="800080"/>
              </a:buClr>
              <a:buFont typeface="Wingdings" charset="2"/>
              <a:buNone/>
            </a:pPr>
            <a:r>
              <a:rPr lang="en-US" altLang="zh-CN" sz="2000" b="0">
                <a:solidFill>
                  <a:srgbClr val="800080"/>
                </a:solidFill>
                <a:ea typeface="楷体_GB2312" pitchFamily="49" charset="-122"/>
              </a:rPr>
              <a:t>B</a:t>
            </a:r>
            <a:r>
              <a:rPr lang="en-US" altLang="zh-CN" sz="2000" b="0" baseline="-25000">
                <a:solidFill>
                  <a:srgbClr val="800080"/>
                </a:solidFill>
                <a:ea typeface="楷体_GB2312" pitchFamily="49" charset="-122"/>
              </a:rPr>
              <a:t>3</a:t>
            </a:r>
            <a:endParaRPr lang="en-US" altLang="zh-CN" sz="2000" b="0" baseline="-25000">
              <a:solidFill>
                <a:srgbClr val="800080"/>
              </a:solidFill>
              <a:ea typeface="楷体_GB2312" pitchFamily="49" charset="-122"/>
            </a:endParaRPr>
          </a:p>
        </p:txBody>
      </p:sp>
      <p:sp>
        <p:nvSpPr>
          <p:cNvPr id="23567" name="Text Box 17"/>
          <p:cNvSpPr txBox="1">
            <a:spLocks noChangeArrowheads="1"/>
          </p:cNvSpPr>
          <p:nvPr/>
        </p:nvSpPr>
        <p:spPr bwMode="auto">
          <a:xfrm>
            <a:off x="696913" y="5631309"/>
            <a:ext cx="446087" cy="396875"/>
          </a:xfrm>
          <a:prstGeom prst="rect">
            <a:avLst/>
          </a:prstGeom>
          <a:noFill/>
          <a:ln w="9525">
            <a:noFill/>
            <a:miter lim="800000"/>
          </a:ln>
          <a:effectLst/>
        </p:spPr>
        <p:txBody>
          <a:bodyPr wrap="none">
            <a:spAutoFit/>
          </a:bodyPr>
          <a:lstStyle/>
          <a:p>
            <a:pPr>
              <a:lnSpc>
                <a:spcPct val="100000"/>
              </a:lnSpc>
              <a:spcBef>
                <a:spcPct val="0"/>
              </a:spcBef>
              <a:buClr>
                <a:srgbClr val="800080"/>
              </a:buClr>
              <a:buFont typeface="Wingdings" charset="2"/>
              <a:buNone/>
            </a:pPr>
            <a:r>
              <a:rPr lang="en-US" altLang="zh-CN" sz="2000" b="0">
                <a:solidFill>
                  <a:srgbClr val="800080"/>
                </a:solidFill>
                <a:ea typeface="楷体_GB2312" pitchFamily="49" charset="-122"/>
              </a:rPr>
              <a:t>B</a:t>
            </a:r>
            <a:r>
              <a:rPr lang="en-US" altLang="zh-CN" sz="2000" b="0" baseline="-25000">
                <a:solidFill>
                  <a:srgbClr val="800080"/>
                </a:solidFill>
                <a:ea typeface="楷体_GB2312" pitchFamily="49" charset="-122"/>
              </a:rPr>
              <a:t>4</a:t>
            </a:r>
            <a:endParaRPr lang="en-US" altLang="zh-CN" sz="2000" b="0" baseline="-25000">
              <a:solidFill>
                <a:srgbClr val="800080"/>
              </a:solidFill>
              <a:ea typeface="楷体_GB2312" pitchFamily="49" charset="-122"/>
            </a:endParaRPr>
          </a:p>
        </p:txBody>
      </p:sp>
      <p:sp>
        <p:nvSpPr>
          <p:cNvPr id="23568" name="Text Box 18"/>
          <p:cNvSpPr txBox="1">
            <a:spLocks noChangeArrowheads="1"/>
          </p:cNvSpPr>
          <p:nvPr/>
        </p:nvSpPr>
        <p:spPr bwMode="auto">
          <a:xfrm>
            <a:off x="685800" y="6240909"/>
            <a:ext cx="446088" cy="396875"/>
          </a:xfrm>
          <a:prstGeom prst="rect">
            <a:avLst/>
          </a:prstGeom>
          <a:noFill/>
          <a:ln w="9525">
            <a:noFill/>
            <a:miter lim="800000"/>
          </a:ln>
          <a:effectLst/>
        </p:spPr>
        <p:txBody>
          <a:bodyPr wrap="none">
            <a:spAutoFit/>
          </a:bodyPr>
          <a:lstStyle/>
          <a:p>
            <a:pPr>
              <a:lnSpc>
                <a:spcPct val="100000"/>
              </a:lnSpc>
              <a:spcBef>
                <a:spcPct val="0"/>
              </a:spcBef>
              <a:buClr>
                <a:srgbClr val="800080"/>
              </a:buClr>
              <a:buFont typeface="Wingdings" charset="2"/>
              <a:buNone/>
            </a:pPr>
            <a:r>
              <a:rPr lang="en-US" altLang="zh-CN" sz="2000" b="0">
                <a:solidFill>
                  <a:srgbClr val="800080"/>
                </a:solidFill>
                <a:ea typeface="楷体_GB2312" pitchFamily="49" charset="-122"/>
              </a:rPr>
              <a:t>B</a:t>
            </a:r>
            <a:r>
              <a:rPr lang="en-US" altLang="zh-CN" sz="2000" b="0" baseline="-25000">
                <a:solidFill>
                  <a:srgbClr val="800080"/>
                </a:solidFill>
                <a:ea typeface="楷体_GB2312" pitchFamily="49" charset="-122"/>
              </a:rPr>
              <a:t>5</a:t>
            </a:r>
            <a:endParaRPr lang="en-US" altLang="zh-CN" sz="2000" b="0" baseline="-25000">
              <a:solidFill>
                <a:srgbClr val="800080"/>
              </a:solidFill>
              <a:ea typeface="楷体_GB2312" pitchFamily="49" charset="-122"/>
            </a:endParaRPr>
          </a:p>
        </p:txBody>
      </p:sp>
      <p:sp>
        <p:nvSpPr>
          <p:cNvPr id="23569" name="Rectangle 19"/>
          <p:cNvSpPr>
            <a:spLocks noChangeArrowheads="1"/>
          </p:cNvSpPr>
          <p:nvPr/>
        </p:nvSpPr>
        <p:spPr bwMode="auto">
          <a:xfrm>
            <a:off x="1219200" y="3284984"/>
            <a:ext cx="735013" cy="396875"/>
          </a:xfrm>
          <a:prstGeom prst="rect">
            <a:avLst/>
          </a:prstGeom>
          <a:noFill/>
          <a:ln w="9525">
            <a:noFill/>
            <a:miter lim="800000"/>
          </a:ln>
          <a:effectLst/>
        </p:spPr>
        <p:txBody>
          <a:bodyPr wrap="none">
            <a:spAutoFit/>
          </a:bodyPr>
          <a:lstStyle/>
          <a:p>
            <a:pPr>
              <a:lnSpc>
                <a:spcPct val="100000"/>
              </a:lnSpc>
              <a:spcBef>
                <a:spcPct val="0"/>
              </a:spcBef>
              <a:buClr>
                <a:srgbClr val="800080"/>
              </a:buClr>
              <a:buFont typeface="Wingdings" charset="2"/>
              <a:buNone/>
            </a:pPr>
            <a:r>
              <a:rPr lang="en-US" altLang="zh-CN" sz="2000" b="0" i="1">
                <a:solidFill>
                  <a:srgbClr val="800080"/>
                </a:solidFill>
                <a:ea typeface="楷体_GB2312" pitchFamily="49" charset="-122"/>
              </a:rPr>
              <a:t>GEN</a:t>
            </a:r>
            <a:endParaRPr lang="en-US" altLang="zh-CN" sz="2000" b="0" i="1">
              <a:solidFill>
                <a:srgbClr val="800080"/>
              </a:solidFill>
              <a:ea typeface="楷体_GB2312" pitchFamily="49" charset="-122"/>
            </a:endParaRPr>
          </a:p>
        </p:txBody>
      </p:sp>
      <p:sp>
        <p:nvSpPr>
          <p:cNvPr id="23570" name="Rectangle 20"/>
          <p:cNvSpPr>
            <a:spLocks noChangeArrowheads="1"/>
          </p:cNvSpPr>
          <p:nvPr/>
        </p:nvSpPr>
        <p:spPr bwMode="auto">
          <a:xfrm>
            <a:off x="2133600" y="3284984"/>
            <a:ext cx="706438" cy="396875"/>
          </a:xfrm>
          <a:prstGeom prst="rect">
            <a:avLst/>
          </a:prstGeom>
          <a:noFill/>
          <a:ln w="9525">
            <a:noFill/>
            <a:miter lim="800000"/>
          </a:ln>
          <a:effectLst/>
        </p:spPr>
        <p:txBody>
          <a:bodyPr wrap="none">
            <a:spAutoFit/>
          </a:bodyPr>
          <a:lstStyle/>
          <a:p>
            <a:pPr>
              <a:lnSpc>
                <a:spcPct val="100000"/>
              </a:lnSpc>
              <a:spcBef>
                <a:spcPct val="0"/>
              </a:spcBef>
              <a:buClr>
                <a:srgbClr val="800080"/>
              </a:buClr>
              <a:buFont typeface="Wingdings" charset="2"/>
              <a:buNone/>
            </a:pPr>
            <a:r>
              <a:rPr lang="en-US" altLang="zh-CN" sz="2000" b="0" i="1">
                <a:solidFill>
                  <a:srgbClr val="800080"/>
                </a:solidFill>
                <a:ea typeface="楷体_GB2312" pitchFamily="49" charset="-122"/>
              </a:rPr>
              <a:t>KILL</a:t>
            </a:r>
            <a:endParaRPr lang="en-US" altLang="zh-CN" sz="2000" b="0" i="1">
              <a:solidFill>
                <a:srgbClr val="800080"/>
              </a:solidFill>
              <a:ea typeface="楷体_GB2312" pitchFamily="49" charset="-122"/>
            </a:endParaRPr>
          </a:p>
        </p:txBody>
      </p:sp>
      <p:sp>
        <p:nvSpPr>
          <p:cNvPr id="23571" name="Rectangle 21"/>
          <p:cNvSpPr>
            <a:spLocks noChangeArrowheads="1"/>
          </p:cNvSpPr>
          <p:nvPr/>
        </p:nvSpPr>
        <p:spPr bwMode="auto">
          <a:xfrm>
            <a:off x="3505200" y="3284984"/>
            <a:ext cx="438150" cy="396875"/>
          </a:xfrm>
          <a:prstGeom prst="rect">
            <a:avLst/>
          </a:prstGeom>
          <a:noFill/>
          <a:ln w="9525">
            <a:noFill/>
            <a:miter lim="800000"/>
          </a:ln>
          <a:effectLst/>
        </p:spPr>
        <p:txBody>
          <a:bodyPr wrap="none">
            <a:spAutoFit/>
          </a:bodyPr>
          <a:lstStyle/>
          <a:p>
            <a:pPr>
              <a:lnSpc>
                <a:spcPct val="100000"/>
              </a:lnSpc>
              <a:spcBef>
                <a:spcPct val="0"/>
              </a:spcBef>
              <a:buClr>
                <a:srgbClr val="800080"/>
              </a:buClr>
              <a:buFont typeface="Wingdings" charset="2"/>
              <a:buNone/>
            </a:pPr>
            <a:r>
              <a:rPr lang="en-US" altLang="zh-CN" sz="2000" b="0" i="1">
                <a:solidFill>
                  <a:srgbClr val="800080"/>
                </a:solidFill>
                <a:ea typeface="楷体_GB2312" pitchFamily="49" charset="-122"/>
              </a:rPr>
              <a:t>IN</a:t>
            </a:r>
            <a:endParaRPr lang="en-US" altLang="zh-CN" sz="2000" b="0" i="1">
              <a:solidFill>
                <a:srgbClr val="800080"/>
              </a:solidFill>
              <a:ea typeface="楷体_GB2312" pitchFamily="49" charset="-122"/>
            </a:endParaRPr>
          </a:p>
        </p:txBody>
      </p:sp>
      <p:sp>
        <p:nvSpPr>
          <p:cNvPr id="23572" name="Rectangle 22"/>
          <p:cNvSpPr>
            <a:spLocks noChangeArrowheads="1"/>
          </p:cNvSpPr>
          <p:nvPr/>
        </p:nvSpPr>
        <p:spPr bwMode="auto">
          <a:xfrm>
            <a:off x="4841875" y="3284984"/>
            <a:ext cx="720725" cy="396875"/>
          </a:xfrm>
          <a:prstGeom prst="rect">
            <a:avLst/>
          </a:prstGeom>
          <a:noFill/>
          <a:ln w="9525">
            <a:noFill/>
            <a:miter lim="800000"/>
          </a:ln>
          <a:effectLst/>
        </p:spPr>
        <p:txBody>
          <a:bodyPr wrap="none">
            <a:spAutoFit/>
          </a:bodyPr>
          <a:lstStyle/>
          <a:p>
            <a:pPr>
              <a:lnSpc>
                <a:spcPct val="100000"/>
              </a:lnSpc>
              <a:spcBef>
                <a:spcPct val="0"/>
              </a:spcBef>
              <a:buClr>
                <a:srgbClr val="800080"/>
              </a:buClr>
              <a:buFont typeface="Wingdings" charset="2"/>
              <a:buNone/>
            </a:pPr>
            <a:r>
              <a:rPr lang="en-US" altLang="zh-CN" sz="2000" b="0" i="1">
                <a:solidFill>
                  <a:srgbClr val="800080"/>
                </a:solidFill>
                <a:ea typeface="楷体_GB2312" pitchFamily="49" charset="-122"/>
              </a:rPr>
              <a:t>OUT</a:t>
            </a:r>
            <a:endParaRPr lang="en-US" altLang="zh-CN" sz="2000" b="0" i="1">
              <a:solidFill>
                <a:srgbClr val="800080"/>
              </a:solidFill>
              <a:ea typeface="楷体_GB2312" pitchFamily="49" charset="-122"/>
            </a:endParaRPr>
          </a:p>
        </p:txBody>
      </p:sp>
      <p:sp>
        <p:nvSpPr>
          <p:cNvPr id="23573" name="Rectangle 23"/>
          <p:cNvSpPr>
            <a:spLocks noChangeArrowheads="1"/>
          </p:cNvSpPr>
          <p:nvPr/>
        </p:nvSpPr>
        <p:spPr bwMode="auto">
          <a:xfrm>
            <a:off x="1168400" y="3818384"/>
            <a:ext cx="812800" cy="366713"/>
          </a:xfrm>
          <a:prstGeom prst="rect">
            <a:avLst/>
          </a:prstGeom>
          <a:noFill/>
          <a:ln w="9525">
            <a:noFill/>
            <a:miter lim="800000"/>
          </a:ln>
          <a:effectLst/>
        </p:spPr>
        <p:txBody>
          <a:bodyPr>
            <a:spAutoFit/>
          </a:bodyPr>
          <a:lstStyle/>
          <a:p>
            <a:pPr>
              <a:lnSpc>
                <a:spcPct val="100000"/>
              </a:lnSpc>
              <a:spcBef>
                <a:spcPct val="0"/>
              </a:spcBef>
              <a:buClr>
                <a:srgbClr val="800080"/>
              </a:buClr>
              <a:buFont typeface="Wingdings" charset="2"/>
              <a:buNone/>
            </a:pPr>
            <a:r>
              <a:rPr lang="en-US" altLang="zh-CN" sz="1800">
                <a:ea typeface="楷体_GB2312" pitchFamily="49" charset="-122"/>
              </a:rPr>
              <a:t>{</a:t>
            </a:r>
            <a:r>
              <a:rPr lang="en-US" altLang="zh-CN" sz="1800" i="1">
                <a:ea typeface="楷体_GB2312" pitchFamily="49" charset="-122"/>
              </a:rPr>
              <a:t>d</a:t>
            </a:r>
            <a:r>
              <a:rPr lang="en-US" altLang="zh-CN" sz="1800" baseline="-25000">
                <a:ea typeface="楷体_GB2312" pitchFamily="49" charset="-122"/>
              </a:rPr>
              <a:t>1</a:t>
            </a:r>
            <a:r>
              <a:rPr lang="en-US" altLang="zh-CN" sz="1800" i="1">
                <a:ea typeface="楷体_GB2312" pitchFamily="49" charset="-122"/>
              </a:rPr>
              <a:t>,d</a:t>
            </a:r>
            <a:r>
              <a:rPr lang="en-US" altLang="zh-CN" sz="1800" baseline="-25000">
                <a:ea typeface="楷体_GB2312" pitchFamily="49" charset="-122"/>
              </a:rPr>
              <a:t>2</a:t>
            </a:r>
            <a:r>
              <a:rPr lang="en-US" altLang="zh-CN" sz="1800">
                <a:ea typeface="楷体_GB2312" pitchFamily="49" charset="-122"/>
              </a:rPr>
              <a:t>}</a:t>
            </a:r>
            <a:endParaRPr lang="en-US" altLang="zh-CN" sz="1800">
              <a:ea typeface="楷体_GB2312" pitchFamily="49" charset="-122"/>
            </a:endParaRPr>
          </a:p>
        </p:txBody>
      </p:sp>
      <p:sp>
        <p:nvSpPr>
          <p:cNvPr id="23574" name="Line 24"/>
          <p:cNvSpPr>
            <a:spLocks noChangeShapeType="1"/>
          </p:cNvSpPr>
          <p:nvPr/>
        </p:nvSpPr>
        <p:spPr bwMode="auto">
          <a:xfrm>
            <a:off x="609600" y="3742184"/>
            <a:ext cx="5562600" cy="0"/>
          </a:xfrm>
          <a:prstGeom prst="line">
            <a:avLst/>
          </a:prstGeom>
          <a:noFill/>
          <a:ln w="9525">
            <a:solidFill>
              <a:srgbClr val="333399"/>
            </a:solidFill>
            <a:round/>
          </a:ln>
          <a:effectLst/>
        </p:spPr>
        <p:txBody>
          <a:bodyPr>
            <a:spAutoFit/>
          </a:bodyPr>
          <a:lstStyle/>
          <a:p>
            <a:endParaRPr lang="zh-CN" altLang="en-US"/>
          </a:p>
        </p:txBody>
      </p:sp>
      <p:sp>
        <p:nvSpPr>
          <p:cNvPr id="23575" name="Line 25"/>
          <p:cNvSpPr>
            <a:spLocks noChangeShapeType="1"/>
          </p:cNvSpPr>
          <p:nvPr/>
        </p:nvSpPr>
        <p:spPr bwMode="auto">
          <a:xfrm>
            <a:off x="1143000" y="3284984"/>
            <a:ext cx="0" cy="3352800"/>
          </a:xfrm>
          <a:prstGeom prst="line">
            <a:avLst/>
          </a:prstGeom>
          <a:noFill/>
          <a:ln w="9525">
            <a:solidFill>
              <a:srgbClr val="333399"/>
            </a:solidFill>
            <a:round/>
          </a:ln>
          <a:effectLst/>
        </p:spPr>
        <p:txBody>
          <a:bodyPr>
            <a:spAutoFit/>
          </a:bodyPr>
          <a:lstStyle/>
          <a:p>
            <a:endParaRPr lang="zh-CN" altLang="en-US"/>
          </a:p>
        </p:txBody>
      </p:sp>
      <p:sp>
        <p:nvSpPr>
          <p:cNvPr id="23576" name="Rectangle 26"/>
          <p:cNvSpPr>
            <a:spLocks noChangeArrowheads="1"/>
          </p:cNvSpPr>
          <p:nvPr/>
        </p:nvSpPr>
        <p:spPr bwMode="auto">
          <a:xfrm>
            <a:off x="1219200" y="4437509"/>
            <a:ext cx="585788" cy="366713"/>
          </a:xfrm>
          <a:prstGeom prst="rect">
            <a:avLst/>
          </a:prstGeom>
          <a:noFill/>
          <a:ln w="9525">
            <a:noFill/>
            <a:miter lim="800000"/>
          </a:ln>
          <a:effectLst/>
        </p:spPr>
        <p:txBody>
          <a:bodyPr wrap="none">
            <a:spAutoFit/>
          </a:bodyPr>
          <a:lstStyle/>
          <a:p>
            <a:pPr>
              <a:lnSpc>
                <a:spcPct val="100000"/>
              </a:lnSpc>
              <a:spcBef>
                <a:spcPct val="0"/>
              </a:spcBef>
              <a:buClr>
                <a:srgbClr val="800080"/>
              </a:buClr>
              <a:buFont typeface="Wingdings" charset="2"/>
              <a:buNone/>
            </a:pPr>
            <a:r>
              <a:rPr lang="en-US" altLang="zh-CN" sz="1800">
                <a:ea typeface="楷体_GB2312" pitchFamily="49" charset="-122"/>
              </a:rPr>
              <a:t>{</a:t>
            </a:r>
            <a:r>
              <a:rPr lang="en-US" altLang="zh-CN" sz="1800" i="1">
                <a:ea typeface="楷体_GB2312" pitchFamily="49" charset="-122"/>
              </a:rPr>
              <a:t>d</a:t>
            </a:r>
            <a:r>
              <a:rPr lang="en-US" altLang="zh-CN" sz="1800" baseline="-25000">
                <a:ea typeface="楷体_GB2312" pitchFamily="49" charset="-122"/>
              </a:rPr>
              <a:t>3</a:t>
            </a:r>
            <a:r>
              <a:rPr lang="en-US" altLang="zh-CN" sz="1800">
                <a:ea typeface="楷体_GB2312" pitchFamily="49" charset="-122"/>
              </a:rPr>
              <a:t>}</a:t>
            </a:r>
            <a:endParaRPr lang="en-US" altLang="zh-CN" sz="1800">
              <a:ea typeface="楷体_GB2312" pitchFamily="49" charset="-122"/>
            </a:endParaRPr>
          </a:p>
        </p:txBody>
      </p:sp>
      <p:sp>
        <p:nvSpPr>
          <p:cNvPr id="23577" name="Rectangle 27"/>
          <p:cNvSpPr>
            <a:spLocks noChangeArrowheads="1"/>
          </p:cNvSpPr>
          <p:nvPr/>
        </p:nvSpPr>
        <p:spPr bwMode="auto">
          <a:xfrm>
            <a:off x="1219200" y="5047109"/>
            <a:ext cx="585788" cy="366713"/>
          </a:xfrm>
          <a:prstGeom prst="rect">
            <a:avLst/>
          </a:prstGeom>
          <a:noFill/>
          <a:ln w="9525">
            <a:noFill/>
            <a:miter lim="800000"/>
          </a:ln>
          <a:effectLst/>
        </p:spPr>
        <p:txBody>
          <a:bodyPr wrap="none">
            <a:spAutoFit/>
          </a:bodyPr>
          <a:lstStyle/>
          <a:p>
            <a:pPr>
              <a:lnSpc>
                <a:spcPct val="100000"/>
              </a:lnSpc>
              <a:spcBef>
                <a:spcPct val="0"/>
              </a:spcBef>
              <a:buClr>
                <a:srgbClr val="800080"/>
              </a:buClr>
              <a:buFont typeface="Wingdings" charset="2"/>
              <a:buNone/>
            </a:pPr>
            <a:r>
              <a:rPr lang="en-US" altLang="zh-CN" sz="1800">
                <a:ea typeface="楷体_GB2312" pitchFamily="49" charset="-122"/>
              </a:rPr>
              <a:t>{</a:t>
            </a:r>
            <a:r>
              <a:rPr lang="en-US" altLang="zh-CN" sz="1800" i="1">
                <a:ea typeface="楷体_GB2312" pitchFamily="49" charset="-122"/>
              </a:rPr>
              <a:t>d</a:t>
            </a:r>
            <a:r>
              <a:rPr lang="en-US" altLang="zh-CN" sz="1800" baseline="-25000">
                <a:ea typeface="楷体_GB2312" pitchFamily="49" charset="-122"/>
              </a:rPr>
              <a:t>4</a:t>
            </a:r>
            <a:r>
              <a:rPr lang="en-US" altLang="zh-CN" sz="1800">
                <a:ea typeface="楷体_GB2312" pitchFamily="49" charset="-122"/>
              </a:rPr>
              <a:t>}</a:t>
            </a:r>
            <a:endParaRPr lang="en-US" altLang="zh-CN" sz="1800">
              <a:ea typeface="楷体_GB2312" pitchFamily="49" charset="-122"/>
            </a:endParaRPr>
          </a:p>
        </p:txBody>
      </p:sp>
      <p:sp>
        <p:nvSpPr>
          <p:cNvPr id="23578" name="Rectangle 28"/>
          <p:cNvSpPr>
            <a:spLocks noChangeArrowheads="1"/>
          </p:cNvSpPr>
          <p:nvPr/>
        </p:nvSpPr>
        <p:spPr bwMode="auto">
          <a:xfrm>
            <a:off x="1219200" y="5656709"/>
            <a:ext cx="585788" cy="366713"/>
          </a:xfrm>
          <a:prstGeom prst="rect">
            <a:avLst/>
          </a:prstGeom>
          <a:noFill/>
          <a:ln w="9525">
            <a:noFill/>
            <a:miter lim="800000"/>
          </a:ln>
          <a:effectLst/>
        </p:spPr>
        <p:txBody>
          <a:bodyPr wrap="none">
            <a:spAutoFit/>
          </a:bodyPr>
          <a:lstStyle/>
          <a:p>
            <a:pPr>
              <a:lnSpc>
                <a:spcPct val="100000"/>
              </a:lnSpc>
              <a:spcBef>
                <a:spcPct val="0"/>
              </a:spcBef>
              <a:buClr>
                <a:srgbClr val="800080"/>
              </a:buClr>
              <a:buFont typeface="Wingdings" charset="2"/>
              <a:buNone/>
            </a:pPr>
            <a:r>
              <a:rPr lang="en-US" altLang="zh-CN" sz="1800">
                <a:ea typeface="楷体_GB2312" pitchFamily="49" charset="-122"/>
              </a:rPr>
              <a:t>{</a:t>
            </a:r>
            <a:r>
              <a:rPr lang="en-US" altLang="zh-CN" sz="1800" i="1">
                <a:ea typeface="楷体_GB2312" pitchFamily="49" charset="-122"/>
              </a:rPr>
              <a:t>d</a:t>
            </a:r>
            <a:r>
              <a:rPr lang="en-US" altLang="zh-CN" sz="1800" baseline="-25000">
                <a:ea typeface="楷体_GB2312" pitchFamily="49" charset="-122"/>
              </a:rPr>
              <a:t>5</a:t>
            </a:r>
            <a:r>
              <a:rPr lang="en-US" altLang="zh-CN" sz="1800">
                <a:ea typeface="楷体_GB2312" pitchFamily="49" charset="-122"/>
              </a:rPr>
              <a:t>}</a:t>
            </a:r>
            <a:endParaRPr lang="en-US" altLang="zh-CN" sz="1800">
              <a:ea typeface="楷体_GB2312" pitchFamily="49" charset="-122"/>
            </a:endParaRPr>
          </a:p>
        </p:txBody>
      </p:sp>
      <p:sp>
        <p:nvSpPr>
          <p:cNvPr id="23579" name="Rectangle 29"/>
          <p:cNvSpPr>
            <a:spLocks noChangeArrowheads="1"/>
          </p:cNvSpPr>
          <p:nvPr/>
        </p:nvSpPr>
        <p:spPr bwMode="auto">
          <a:xfrm>
            <a:off x="1219200" y="6266309"/>
            <a:ext cx="488950" cy="366713"/>
          </a:xfrm>
          <a:prstGeom prst="rect">
            <a:avLst/>
          </a:prstGeom>
          <a:noFill/>
          <a:ln w="9525">
            <a:noFill/>
            <a:miter lim="800000"/>
          </a:ln>
          <a:effectLst/>
        </p:spPr>
        <p:txBody>
          <a:bodyPr wrap="none">
            <a:spAutoFit/>
          </a:bodyPr>
          <a:lstStyle/>
          <a:p>
            <a:pPr>
              <a:lnSpc>
                <a:spcPct val="100000"/>
              </a:lnSpc>
              <a:spcBef>
                <a:spcPct val="0"/>
              </a:spcBef>
              <a:buClr>
                <a:srgbClr val="800080"/>
              </a:buClr>
              <a:buFont typeface="Wingdings" charset="2"/>
              <a:buNone/>
            </a:pPr>
            <a:r>
              <a:rPr lang="en-US" altLang="zh-CN" sz="1800">
                <a:ea typeface="楷体_GB2312" pitchFamily="49" charset="-122"/>
              </a:rPr>
              <a:t>{  }</a:t>
            </a:r>
            <a:endParaRPr lang="en-US" altLang="zh-CN" sz="1800">
              <a:ea typeface="楷体_GB2312" pitchFamily="49" charset="-122"/>
            </a:endParaRPr>
          </a:p>
        </p:txBody>
      </p:sp>
      <p:sp>
        <p:nvSpPr>
          <p:cNvPr id="23580" name="Rectangle 31"/>
          <p:cNvSpPr>
            <a:spLocks noChangeArrowheads="1"/>
          </p:cNvSpPr>
          <p:nvPr/>
        </p:nvSpPr>
        <p:spPr bwMode="auto">
          <a:xfrm>
            <a:off x="1905000" y="3818384"/>
            <a:ext cx="1227138" cy="366713"/>
          </a:xfrm>
          <a:prstGeom prst="rect">
            <a:avLst/>
          </a:prstGeom>
          <a:noFill/>
          <a:ln w="9525">
            <a:noFill/>
            <a:miter lim="800000"/>
          </a:ln>
          <a:effectLst/>
        </p:spPr>
        <p:txBody>
          <a:bodyPr>
            <a:spAutoFit/>
          </a:bodyPr>
          <a:lstStyle/>
          <a:p>
            <a:pPr>
              <a:lnSpc>
                <a:spcPct val="100000"/>
              </a:lnSpc>
              <a:spcBef>
                <a:spcPct val="0"/>
              </a:spcBef>
              <a:buClr>
                <a:srgbClr val="800080"/>
              </a:buClr>
              <a:buFont typeface="Wingdings" charset="2"/>
              <a:buNone/>
            </a:pPr>
            <a:r>
              <a:rPr lang="en-US" altLang="zh-CN" sz="1800">
                <a:ea typeface="楷体_GB2312" pitchFamily="49" charset="-122"/>
              </a:rPr>
              <a:t>{</a:t>
            </a:r>
            <a:r>
              <a:rPr lang="en-US" altLang="zh-CN" sz="1800" i="1">
                <a:ea typeface="楷体_GB2312" pitchFamily="49" charset="-122"/>
              </a:rPr>
              <a:t>d</a:t>
            </a:r>
            <a:r>
              <a:rPr lang="en-US" altLang="zh-CN" sz="1800" baseline="-25000">
                <a:ea typeface="楷体_GB2312" pitchFamily="49" charset="-122"/>
              </a:rPr>
              <a:t>3</a:t>
            </a:r>
            <a:r>
              <a:rPr lang="en-US" altLang="zh-CN" sz="1800" i="1">
                <a:ea typeface="楷体_GB2312" pitchFamily="49" charset="-122"/>
              </a:rPr>
              <a:t>,d</a:t>
            </a:r>
            <a:r>
              <a:rPr lang="en-US" altLang="zh-CN" sz="1800" baseline="-25000">
                <a:ea typeface="楷体_GB2312" pitchFamily="49" charset="-122"/>
              </a:rPr>
              <a:t>4 </a:t>
            </a:r>
            <a:r>
              <a:rPr lang="en-US" altLang="zh-CN" sz="1800" i="1">
                <a:ea typeface="楷体_GB2312" pitchFamily="49" charset="-122"/>
              </a:rPr>
              <a:t>,d</a:t>
            </a:r>
            <a:r>
              <a:rPr lang="en-US" altLang="zh-CN" sz="1800" baseline="-25000">
                <a:ea typeface="楷体_GB2312" pitchFamily="49" charset="-122"/>
              </a:rPr>
              <a:t>5</a:t>
            </a:r>
            <a:r>
              <a:rPr lang="en-US" altLang="zh-CN" sz="1800">
                <a:ea typeface="楷体_GB2312" pitchFamily="49" charset="-122"/>
              </a:rPr>
              <a:t>}</a:t>
            </a:r>
            <a:endParaRPr lang="en-US" altLang="zh-CN" sz="1800">
              <a:ea typeface="楷体_GB2312" pitchFamily="49" charset="-122"/>
            </a:endParaRPr>
          </a:p>
        </p:txBody>
      </p:sp>
      <p:sp>
        <p:nvSpPr>
          <p:cNvPr id="23581" name="Rectangle 32"/>
          <p:cNvSpPr>
            <a:spLocks noChangeArrowheads="1"/>
          </p:cNvSpPr>
          <p:nvPr/>
        </p:nvSpPr>
        <p:spPr bwMode="auto">
          <a:xfrm>
            <a:off x="1981200" y="4427984"/>
            <a:ext cx="685800" cy="366713"/>
          </a:xfrm>
          <a:prstGeom prst="rect">
            <a:avLst/>
          </a:prstGeom>
          <a:noFill/>
          <a:ln w="9525">
            <a:noFill/>
            <a:miter lim="800000"/>
          </a:ln>
          <a:effectLst/>
        </p:spPr>
        <p:txBody>
          <a:bodyPr>
            <a:spAutoFit/>
          </a:bodyPr>
          <a:lstStyle/>
          <a:p>
            <a:pPr>
              <a:lnSpc>
                <a:spcPct val="100000"/>
              </a:lnSpc>
              <a:spcBef>
                <a:spcPct val="0"/>
              </a:spcBef>
              <a:buClr>
                <a:srgbClr val="800080"/>
              </a:buClr>
              <a:buFont typeface="Wingdings" charset="2"/>
              <a:buNone/>
            </a:pPr>
            <a:r>
              <a:rPr lang="en-US" altLang="zh-CN" sz="1800">
                <a:ea typeface="楷体_GB2312" pitchFamily="49" charset="-122"/>
              </a:rPr>
              <a:t>{</a:t>
            </a:r>
            <a:r>
              <a:rPr lang="en-US" altLang="zh-CN" sz="1800" i="1">
                <a:ea typeface="楷体_GB2312" pitchFamily="49" charset="-122"/>
              </a:rPr>
              <a:t>d</a:t>
            </a:r>
            <a:r>
              <a:rPr lang="en-US" altLang="zh-CN" sz="1800" baseline="-25000">
                <a:ea typeface="楷体_GB2312" pitchFamily="49" charset="-122"/>
              </a:rPr>
              <a:t>1</a:t>
            </a:r>
            <a:r>
              <a:rPr lang="en-US" altLang="zh-CN" sz="1800">
                <a:ea typeface="楷体_GB2312" pitchFamily="49" charset="-122"/>
              </a:rPr>
              <a:t>}</a:t>
            </a:r>
            <a:endParaRPr lang="en-US" altLang="zh-CN" sz="1800">
              <a:ea typeface="楷体_GB2312" pitchFamily="49" charset="-122"/>
            </a:endParaRPr>
          </a:p>
        </p:txBody>
      </p:sp>
      <p:sp>
        <p:nvSpPr>
          <p:cNvPr id="23582" name="Rectangle 33"/>
          <p:cNvSpPr>
            <a:spLocks noChangeArrowheads="1"/>
          </p:cNvSpPr>
          <p:nvPr/>
        </p:nvSpPr>
        <p:spPr bwMode="auto">
          <a:xfrm>
            <a:off x="1981200" y="5021709"/>
            <a:ext cx="1041400" cy="366713"/>
          </a:xfrm>
          <a:prstGeom prst="rect">
            <a:avLst/>
          </a:prstGeom>
          <a:noFill/>
          <a:ln w="9525">
            <a:noFill/>
            <a:miter lim="800000"/>
          </a:ln>
          <a:effectLst/>
        </p:spPr>
        <p:txBody>
          <a:bodyPr>
            <a:spAutoFit/>
          </a:bodyPr>
          <a:lstStyle/>
          <a:p>
            <a:pPr>
              <a:lnSpc>
                <a:spcPct val="100000"/>
              </a:lnSpc>
              <a:spcBef>
                <a:spcPct val="0"/>
              </a:spcBef>
              <a:buClr>
                <a:srgbClr val="800080"/>
              </a:buClr>
              <a:buFont typeface="Wingdings" charset="2"/>
              <a:buNone/>
            </a:pPr>
            <a:r>
              <a:rPr lang="en-US" altLang="zh-CN" sz="1800">
                <a:ea typeface="楷体_GB2312" pitchFamily="49" charset="-122"/>
              </a:rPr>
              <a:t>{</a:t>
            </a:r>
            <a:r>
              <a:rPr lang="en-US" altLang="zh-CN" sz="1800" i="1">
                <a:ea typeface="楷体_GB2312" pitchFamily="49" charset="-122"/>
              </a:rPr>
              <a:t>d</a:t>
            </a:r>
            <a:r>
              <a:rPr lang="en-US" altLang="zh-CN" sz="1800" baseline="-25000">
                <a:ea typeface="楷体_GB2312" pitchFamily="49" charset="-122"/>
              </a:rPr>
              <a:t>2 </a:t>
            </a:r>
            <a:r>
              <a:rPr lang="en-US" altLang="zh-CN" sz="1800" i="1">
                <a:ea typeface="楷体_GB2312" pitchFamily="49" charset="-122"/>
              </a:rPr>
              <a:t>,d</a:t>
            </a:r>
            <a:r>
              <a:rPr lang="en-US" altLang="zh-CN" sz="1800" baseline="-25000">
                <a:ea typeface="楷体_GB2312" pitchFamily="49" charset="-122"/>
              </a:rPr>
              <a:t>5</a:t>
            </a:r>
            <a:r>
              <a:rPr lang="en-US" altLang="zh-CN" sz="1800">
                <a:ea typeface="楷体_GB2312" pitchFamily="49" charset="-122"/>
              </a:rPr>
              <a:t>}</a:t>
            </a:r>
            <a:endParaRPr lang="en-US" altLang="zh-CN" sz="1800">
              <a:ea typeface="楷体_GB2312" pitchFamily="49" charset="-122"/>
            </a:endParaRPr>
          </a:p>
        </p:txBody>
      </p:sp>
      <p:sp>
        <p:nvSpPr>
          <p:cNvPr id="23583" name="Rectangle 34"/>
          <p:cNvSpPr>
            <a:spLocks noChangeArrowheads="1"/>
          </p:cNvSpPr>
          <p:nvPr/>
        </p:nvSpPr>
        <p:spPr bwMode="auto">
          <a:xfrm>
            <a:off x="1981200" y="5631309"/>
            <a:ext cx="965200" cy="366713"/>
          </a:xfrm>
          <a:prstGeom prst="rect">
            <a:avLst/>
          </a:prstGeom>
          <a:noFill/>
          <a:ln w="9525">
            <a:noFill/>
            <a:miter lim="800000"/>
          </a:ln>
          <a:effectLst/>
        </p:spPr>
        <p:txBody>
          <a:bodyPr>
            <a:spAutoFit/>
          </a:bodyPr>
          <a:lstStyle/>
          <a:p>
            <a:pPr>
              <a:lnSpc>
                <a:spcPct val="100000"/>
              </a:lnSpc>
              <a:spcBef>
                <a:spcPct val="0"/>
              </a:spcBef>
              <a:buClr>
                <a:srgbClr val="800080"/>
              </a:buClr>
              <a:buFont typeface="Wingdings" charset="2"/>
              <a:buNone/>
            </a:pPr>
            <a:r>
              <a:rPr lang="en-US" altLang="zh-CN" sz="1800">
                <a:ea typeface="楷体_GB2312" pitchFamily="49" charset="-122"/>
              </a:rPr>
              <a:t>{</a:t>
            </a:r>
            <a:r>
              <a:rPr lang="en-US" altLang="zh-CN" sz="1800" i="1">
                <a:ea typeface="楷体_GB2312" pitchFamily="49" charset="-122"/>
              </a:rPr>
              <a:t>d</a:t>
            </a:r>
            <a:r>
              <a:rPr lang="en-US" altLang="zh-CN" sz="1800" baseline="-25000">
                <a:ea typeface="楷体_GB2312" pitchFamily="49" charset="-122"/>
              </a:rPr>
              <a:t>4</a:t>
            </a:r>
            <a:r>
              <a:rPr lang="en-US" altLang="zh-CN" sz="1800">
                <a:ea typeface="楷体_GB2312" pitchFamily="49" charset="-122"/>
              </a:rPr>
              <a:t>}</a:t>
            </a:r>
            <a:endParaRPr lang="en-US" altLang="zh-CN" sz="1800">
              <a:ea typeface="楷体_GB2312" pitchFamily="49" charset="-122"/>
            </a:endParaRPr>
          </a:p>
        </p:txBody>
      </p:sp>
      <p:sp>
        <p:nvSpPr>
          <p:cNvPr id="23584" name="Rectangle 35"/>
          <p:cNvSpPr>
            <a:spLocks noChangeArrowheads="1"/>
          </p:cNvSpPr>
          <p:nvPr/>
        </p:nvSpPr>
        <p:spPr bwMode="auto">
          <a:xfrm>
            <a:off x="1981200" y="6266309"/>
            <a:ext cx="488950" cy="366713"/>
          </a:xfrm>
          <a:prstGeom prst="rect">
            <a:avLst/>
          </a:prstGeom>
          <a:noFill/>
          <a:ln w="9525">
            <a:noFill/>
            <a:miter lim="800000"/>
          </a:ln>
          <a:effectLst/>
        </p:spPr>
        <p:txBody>
          <a:bodyPr wrap="none">
            <a:spAutoFit/>
          </a:bodyPr>
          <a:lstStyle/>
          <a:p>
            <a:pPr>
              <a:lnSpc>
                <a:spcPct val="100000"/>
              </a:lnSpc>
              <a:spcBef>
                <a:spcPct val="0"/>
              </a:spcBef>
              <a:buClr>
                <a:srgbClr val="800080"/>
              </a:buClr>
              <a:buFont typeface="Wingdings" charset="2"/>
              <a:buNone/>
            </a:pPr>
            <a:r>
              <a:rPr lang="en-US" altLang="zh-CN" sz="1800">
                <a:ea typeface="楷体_GB2312" pitchFamily="49" charset="-122"/>
              </a:rPr>
              <a:t>{  }</a:t>
            </a:r>
            <a:endParaRPr lang="en-US" altLang="zh-CN" sz="1800">
              <a:ea typeface="楷体_GB2312" pitchFamily="49" charset="-122"/>
            </a:endParaRPr>
          </a:p>
        </p:txBody>
      </p:sp>
      <p:sp>
        <p:nvSpPr>
          <p:cNvPr id="23585" name="Rectangle 36"/>
          <p:cNvSpPr>
            <a:spLocks noChangeArrowheads="1"/>
          </p:cNvSpPr>
          <p:nvPr/>
        </p:nvSpPr>
        <p:spPr bwMode="auto">
          <a:xfrm>
            <a:off x="4724400" y="3818384"/>
            <a:ext cx="914400" cy="366713"/>
          </a:xfrm>
          <a:prstGeom prst="rect">
            <a:avLst/>
          </a:prstGeom>
          <a:noFill/>
          <a:ln w="9525">
            <a:noFill/>
            <a:miter lim="800000"/>
          </a:ln>
          <a:effectLst/>
        </p:spPr>
        <p:txBody>
          <a:bodyPr>
            <a:spAutoFit/>
          </a:bodyPr>
          <a:lstStyle/>
          <a:p>
            <a:pPr>
              <a:lnSpc>
                <a:spcPct val="100000"/>
              </a:lnSpc>
              <a:spcBef>
                <a:spcPct val="0"/>
              </a:spcBef>
              <a:buClr>
                <a:srgbClr val="800080"/>
              </a:buClr>
              <a:buFont typeface="Wingdings" charset="2"/>
              <a:buNone/>
            </a:pPr>
            <a:r>
              <a:rPr lang="en-US" altLang="zh-CN" sz="1800">
                <a:ea typeface="楷体_GB2312" pitchFamily="49" charset="-122"/>
              </a:rPr>
              <a:t>{</a:t>
            </a:r>
            <a:r>
              <a:rPr lang="en-US" altLang="zh-CN" sz="1800" i="1">
                <a:ea typeface="楷体_GB2312" pitchFamily="49" charset="-122"/>
              </a:rPr>
              <a:t>d</a:t>
            </a:r>
            <a:r>
              <a:rPr lang="en-US" altLang="zh-CN" sz="1800" baseline="-25000">
                <a:ea typeface="楷体_GB2312" pitchFamily="49" charset="-122"/>
              </a:rPr>
              <a:t>1</a:t>
            </a:r>
            <a:r>
              <a:rPr lang="en-US" altLang="zh-CN" sz="1800" i="1">
                <a:ea typeface="楷体_GB2312" pitchFamily="49" charset="-122"/>
              </a:rPr>
              <a:t>,d</a:t>
            </a:r>
            <a:r>
              <a:rPr lang="en-US" altLang="zh-CN" sz="1800" baseline="-25000">
                <a:ea typeface="楷体_GB2312" pitchFamily="49" charset="-122"/>
              </a:rPr>
              <a:t>2</a:t>
            </a:r>
            <a:r>
              <a:rPr lang="en-US" altLang="zh-CN" sz="1800">
                <a:ea typeface="楷体_GB2312" pitchFamily="49" charset="-122"/>
              </a:rPr>
              <a:t>}</a:t>
            </a:r>
            <a:endParaRPr lang="en-US" altLang="zh-CN" sz="1800">
              <a:ea typeface="楷体_GB2312" pitchFamily="49" charset="-122"/>
            </a:endParaRPr>
          </a:p>
        </p:txBody>
      </p:sp>
      <p:sp>
        <p:nvSpPr>
          <p:cNvPr id="23586" name="Rectangle 37"/>
          <p:cNvSpPr>
            <a:spLocks noChangeArrowheads="1"/>
          </p:cNvSpPr>
          <p:nvPr/>
        </p:nvSpPr>
        <p:spPr bwMode="auto">
          <a:xfrm>
            <a:off x="1524000" y="188913"/>
            <a:ext cx="3840163" cy="641350"/>
          </a:xfrm>
          <a:prstGeom prst="rect">
            <a:avLst/>
          </a:prstGeom>
          <a:noFill/>
          <a:ln w="9525" algn="ctr">
            <a:noFill/>
            <a:miter lim="800000"/>
          </a:ln>
          <a:effectLst/>
        </p:spPr>
        <p:txBody>
          <a:bodyPr>
            <a:spAutoFit/>
          </a:bodyPr>
          <a:lstStyle/>
          <a:p>
            <a:pPr>
              <a:lnSpc>
                <a:spcPct val="90000"/>
              </a:lnSpc>
              <a:spcBef>
                <a:spcPct val="0"/>
              </a:spcBef>
            </a:pPr>
            <a:r>
              <a:rPr lang="zh-CN" altLang="en-US" sz="4000">
                <a:solidFill>
                  <a:srgbClr val="800080"/>
                </a:solidFill>
                <a:ea typeface="华文行楷" pitchFamily="2" charset="-122"/>
              </a:rPr>
              <a:t>数据流分析基础</a:t>
            </a:r>
            <a:endParaRPr lang="zh-CN" altLang="en-US" sz="4000">
              <a:solidFill>
                <a:srgbClr val="800080"/>
              </a:solidFill>
              <a:ea typeface="华文行楷" pitchFamily="2" charset="-122"/>
            </a:endParaRPr>
          </a:p>
        </p:txBody>
      </p:sp>
      <p:sp>
        <p:nvSpPr>
          <p:cNvPr id="23587" name="Rectangle 39"/>
          <p:cNvSpPr>
            <a:spLocks noChangeArrowheads="1"/>
          </p:cNvSpPr>
          <p:nvPr/>
        </p:nvSpPr>
        <p:spPr bwMode="auto">
          <a:xfrm>
            <a:off x="4849813" y="5078859"/>
            <a:ext cx="585787" cy="366713"/>
          </a:xfrm>
          <a:prstGeom prst="rect">
            <a:avLst/>
          </a:prstGeom>
          <a:noFill/>
          <a:ln w="9525">
            <a:noFill/>
            <a:miter lim="800000"/>
          </a:ln>
          <a:effectLst/>
        </p:spPr>
        <p:txBody>
          <a:bodyPr wrap="none">
            <a:spAutoFit/>
          </a:bodyPr>
          <a:lstStyle/>
          <a:p>
            <a:pPr>
              <a:lnSpc>
                <a:spcPct val="100000"/>
              </a:lnSpc>
              <a:spcBef>
                <a:spcPct val="0"/>
              </a:spcBef>
              <a:buClr>
                <a:srgbClr val="800080"/>
              </a:buClr>
              <a:buFont typeface="Wingdings" charset="2"/>
              <a:buNone/>
            </a:pPr>
            <a:r>
              <a:rPr lang="en-US" altLang="zh-CN" sz="1800">
                <a:ea typeface="楷体_GB2312" pitchFamily="49" charset="-122"/>
              </a:rPr>
              <a:t>{</a:t>
            </a:r>
            <a:r>
              <a:rPr lang="en-US" altLang="zh-CN" sz="1800" i="1">
                <a:ea typeface="楷体_GB2312" pitchFamily="49" charset="-122"/>
              </a:rPr>
              <a:t>d</a:t>
            </a:r>
            <a:r>
              <a:rPr lang="en-US" altLang="zh-CN" sz="1800" baseline="-25000">
                <a:ea typeface="楷体_GB2312" pitchFamily="49" charset="-122"/>
              </a:rPr>
              <a:t>4</a:t>
            </a:r>
            <a:r>
              <a:rPr lang="en-US" altLang="zh-CN" sz="1800">
                <a:ea typeface="楷体_GB2312" pitchFamily="49" charset="-122"/>
              </a:rPr>
              <a:t>}</a:t>
            </a:r>
            <a:endParaRPr lang="en-US" altLang="zh-CN" sz="1800">
              <a:ea typeface="楷体_GB2312" pitchFamily="49" charset="-122"/>
            </a:endParaRPr>
          </a:p>
        </p:txBody>
      </p:sp>
      <p:sp>
        <p:nvSpPr>
          <p:cNvPr id="23588" name="Rectangle 40"/>
          <p:cNvSpPr>
            <a:spLocks noChangeArrowheads="1"/>
          </p:cNvSpPr>
          <p:nvPr/>
        </p:nvSpPr>
        <p:spPr bwMode="auto">
          <a:xfrm>
            <a:off x="4849813" y="5661472"/>
            <a:ext cx="585787" cy="366712"/>
          </a:xfrm>
          <a:prstGeom prst="rect">
            <a:avLst/>
          </a:prstGeom>
          <a:noFill/>
          <a:ln w="9525">
            <a:noFill/>
            <a:miter lim="800000"/>
          </a:ln>
          <a:effectLst/>
        </p:spPr>
        <p:txBody>
          <a:bodyPr wrap="none">
            <a:spAutoFit/>
          </a:bodyPr>
          <a:lstStyle/>
          <a:p>
            <a:pPr>
              <a:lnSpc>
                <a:spcPct val="100000"/>
              </a:lnSpc>
              <a:spcBef>
                <a:spcPct val="0"/>
              </a:spcBef>
              <a:buClr>
                <a:srgbClr val="800080"/>
              </a:buClr>
              <a:buFont typeface="Wingdings" charset="2"/>
              <a:buNone/>
            </a:pPr>
            <a:r>
              <a:rPr lang="en-US" altLang="zh-CN" sz="1800">
                <a:ea typeface="楷体_GB2312" pitchFamily="49" charset="-122"/>
              </a:rPr>
              <a:t>{</a:t>
            </a:r>
            <a:r>
              <a:rPr lang="en-US" altLang="zh-CN" sz="1800" i="1">
                <a:ea typeface="楷体_GB2312" pitchFamily="49" charset="-122"/>
              </a:rPr>
              <a:t>d</a:t>
            </a:r>
            <a:r>
              <a:rPr lang="en-US" altLang="zh-CN" sz="1800" baseline="-25000">
                <a:ea typeface="楷体_GB2312" pitchFamily="49" charset="-122"/>
              </a:rPr>
              <a:t>5</a:t>
            </a:r>
            <a:r>
              <a:rPr lang="en-US" altLang="zh-CN" sz="1800">
                <a:ea typeface="楷体_GB2312" pitchFamily="49" charset="-122"/>
              </a:rPr>
              <a:t>}</a:t>
            </a:r>
            <a:endParaRPr lang="en-US" altLang="zh-CN" sz="1800">
              <a:ea typeface="楷体_GB2312" pitchFamily="49" charset="-122"/>
            </a:endParaRPr>
          </a:p>
        </p:txBody>
      </p:sp>
      <p:sp>
        <p:nvSpPr>
          <p:cNvPr id="23589" name="Rectangle 41"/>
          <p:cNvSpPr>
            <a:spLocks noChangeArrowheads="1"/>
          </p:cNvSpPr>
          <p:nvPr/>
        </p:nvSpPr>
        <p:spPr bwMode="auto">
          <a:xfrm>
            <a:off x="3635375" y="6302822"/>
            <a:ext cx="488950" cy="366712"/>
          </a:xfrm>
          <a:prstGeom prst="rect">
            <a:avLst/>
          </a:prstGeom>
          <a:noFill/>
          <a:ln w="9525">
            <a:noFill/>
            <a:miter lim="800000"/>
          </a:ln>
          <a:effectLst/>
        </p:spPr>
        <p:txBody>
          <a:bodyPr wrap="none">
            <a:spAutoFit/>
          </a:bodyPr>
          <a:lstStyle/>
          <a:p>
            <a:pPr>
              <a:lnSpc>
                <a:spcPct val="100000"/>
              </a:lnSpc>
              <a:spcBef>
                <a:spcPct val="0"/>
              </a:spcBef>
              <a:buClr>
                <a:srgbClr val="800080"/>
              </a:buClr>
              <a:buFont typeface="Wingdings" charset="2"/>
              <a:buNone/>
            </a:pPr>
            <a:r>
              <a:rPr lang="en-US" altLang="zh-CN" sz="1800">
                <a:ea typeface="楷体_GB2312" pitchFamily="49" charset="-122"/>
              </a:rPr>
              <a:t>{  }</a:t>
            </a:r>
            <a:endParaRPr lang="en-US" altLang="zh-CN" sz="1800">
              <a:ea typeface="楷体_GB2312" pitchFamily="49" charset="-122"/>
            </a:endParaRPr>
          </a:p>
        </p:txBody>
      </p:sp>
      <p:sp>
        <p:nvSpPr>
          <p:cNvPr id="23590" name="Rectangle 42"/>
          <p:cNvSpPr>
            <a:spLocks noChangeArrowheads="1"/>
          </p:cNvSpPr>
          <p:nvPr/>
        </p:nvSpPr>
        <p:spPr bwMode="auto">
          <a:xfrm>
            <a:off x="3651250" y="5655122"/>
            <a:ext cx="488950" cy="366712"/>
          </a:xfrm>
          <a:prstGeom prst="rect">
            <a:avLst/>
          </a:prstGeom>
          <a:noFill/>
          <a:ln w="9525">
            <a:noFill/>
            <a:miter lim="800000"/>
          </a:ln>
          <a:effectLst/>
        </p:spPr>
        <p:txBody>
          <a:bodyPr wrap="none">
            <a:spAutoFit/>
          </a:bodyPr>
          <a:lstStyle/>
          <a:p>
            <a:pPr>
              <a:lnSpc>
                <a:spcPct val="100000"/>
              </a:lnSpc>
              <a:spcBef>
                <a:spcPct val="0"/>
              </a:spcBef>
              <a:buClr>
                <a:srgbClr val="800080"/>
              </a:buClr>
              <a:buFont typeface="Wingdings" charset="2"/>
              <a:buNone/>
            </a:pPr>
            <a:r>
              <a:rPr lang="en-US" altLang="zh-CN" sz="1800">
                <a:ea typeface="楷体_GB2312" pitchFamily="49" charset="-122"/>
              </a:rPr>
              <a:t>{  }</a:t>
            </a:r>
            <a:endParaRPr lang="en-US" altLang="zh-CN" sz="1800">
              <a:ea typeface="楷体_GB2312" pitchFamily="49" charset="-122"/>
            </a:endParaRPr>
          </a:p>
        </p:txBody>
      </p:sp>
      <p:sp>
        <p:nvSpPr>
          <p:cNvPr id="23591" name="Rectangle 43"/>
          <p:cNvSpPr>
            <a:spLocks noChangeArrowheads="1"/>
          </p:cNvSpPr>
          <p:nvPr/>
        </p:nvSpPr>
        <p:spPr bwMode="auto">
          <a:xfrm>
            <a:off x="3635375" y="5013772"/>
            <a:ext cx="488950" cy="366712"/>
          </a:xfrm>
          <a:prstGeom prst="rect">
            <a:avLst/>
          </a:prstGeom>
          <a:noFill/>
          <a:ln w="9525">
            <a:noFill/>
            <a:miter lim="800000"/>
          </a:ln>
          <a:effectLst/>
        </p:spPr>
        <p:txBody>
          <a:bodyPr wrap="none">
            <a:spAutoFit/>
          </a:bodyPr>
          <a:lstStyle/>
          <a:p>
            <a:pPr>
              <a:lnSpc>
                <a:spcPct val="100000"/>
              </a:lnSpc>
              <a:spcBef>
                <a:spcPct val="0"/>
              </a:spcBef>
              <a:buClr>
                <a:srgbClr val="800080"/>
              </a:buClr>
              <a:buFont typeface="Wingdings" charset="2"/>
              <a:buNone/>
            </a:pPr>
            <a:r>
              <a:rPr lang="en-US" altLang="zh-CN" sz="1800">
                <a:ea typeface="楷体_GB2312" pitchFamily="49" charset="-122"/>
              </a:rPr>
              <a:t>{  }</a:t>
            </a:r>
            <a:endParaRPr lang="en-US" altLang="zh-CN" sz="1800">
              <a:ea typeface="楷体_GB2312" pitchFamily="49" charset="-122"/>
            </a:endParaRPr>
          </a:p>
        </p:txBody>
      </p:sp>
      <p:sp>
        <p:nvSpPr>
          <p:cNvPr id="23592" name="Rectangle 45"/>
          <p:cNvSpPr>
            <a:spLocks noChangeArrowheads="1"/>
          </p:cNvSpPr>
          <p:nvPr/>
        </p:nvSpPr>
        <p:spPr bwMode="auto">
          <a:xfrm>
            <a:off x="4859338" y="6309172"/>
            <a:ext cx="488950" cy="366712"/>
          </a:xfrm>
          <a:prstGeom prst="rect">
            <a:avLst/>
          </a:prstGeom>
          <a:noFill/>
          <a:ln w="9525">
            <a:noFill/>
            <a:miter lim="800000"/>
          </a:ln>
          <a:effectLst/>
        </p:spPr>
        <p:txBody>
          <a:bodyPr wrap="none">
            <a:spAutoFit/>
          </a:bodyPr>
          <a:lstStyle/>
          <a:p>
            <a:pPr>
              <a:lnSpc>
                <a:spcPct val="100000"/>
              </a:lnSpc>
              <a:spcBef>
                <a:spcPct val="0"/>
              </a:spcBef>
              <a:buClr>
                <a:srgbClr val="800080"/>
              </a:buClr>
              <a:buFont typeface="Wingdings" charset="2"/>
              <a:buNone/>
            </a:pPr>
            <a:r>
              <a:rPr lang="en-US" altLang="zh-CN" sz="1800">
                <a:ea typeface="楷体_GB2312" pitchFamily="49" charset="-122"/>
              </a:rPr>
              <a:t>{  }</a:t>
            </a:r>
            <a:endParaRPr lang="en-US" altLang="zh-CN" sz="1800">
              <a:ea typeface="楷体_GB2312" pitchFamily="49" charset="-122"/>
            </a:endParaRPr>
          </a:p>
        </p:txBody>
      </p:sp>
      <p:sp>
        <p:nvSpPr>
          <p:cNvPr id="23593" name="Rectangle 46"/>
          <p:cNvSpPr>
            <a:spLocks noChangeArrowheads="1"/>
          </p:cNvSpPr>
          <p:nvPr/>
        </p:nvSpPr>
        <p:spPr bwMode="auto">
          <a:xfrm>
            <a:off x="3048000" y="3818384"/>
            <a:ext cx="1524000" cy="366713"/>
          </a:xfrm>
          <a:prstGeom prst="rect">
            <a:avLst/>
          </a:prstGeom>
          <a:noFill/>
          <a:ln w="9525">
            <a:noFill/>
            <a:miter lim="800000"/>
          </a:ln>
          <a:effectLst/>
        </p:spPr>
        <p:txBody>
          <a:bodyPr>
            <a:spAutoFit/>
          </a:bodyPr>
          <a:lstStyle/>
          <a:p>
            <a:pPr algn="ctr">
              <a:lnSpc>
                <a:spcPct val="100000"/>
              </a:lnSpc>
              <a:spcBef>
                <a:spcPct val="0"/>
              </a:spcBef>
              <a:buClr>
                <a:srgbClr val="800080"/>
              </a:buClr>
              <a:buFont typeface="Wingdings" charset="2"/>
              <a:buNone/>
            </a:pPr>
            <a:r>
              <a:rPr lang="en-US" altLang="zh-CN" sz="1800">
                <a:ea typeface="楷体_GB2312" pitchFamily="49" charset="-122"/>
              </a:rPr>
              <a:t>{</a:t>
            </a:r>
            <a:r>
              <a:rPr lang="en-US" altLang="zh-CN" sz="1800" i="1">
                <a:ea typeface="楷体_GB2312" pitchFamily="49" charset="-122"/>
              </a:rPr>
              <a:t>d</a:t>
            </a:r>
            <a:r>
              <a:rPr lang="en-US" altLang="zh-CN" sz="1800" baseline="-25000">
                <a:ea typeface="楷体_GB2312" pitchFamily="49" charset="-122"/>
              </a:rPr>
              <a:t>3</a:t>
            </a:r>
            <a:r>
              <a:rPr lang="en-US" altLang="zh-CN" sz="1800">
                <a:ea typeface="楷体_GB2312" pitchFamily="49" charset="-122"/>
              </a:rPr>
              <a:t>}</a:t>
            </a:r>
            <a:endParaRPr lang="en-US" altLang="zh-CN" sz="1800">
              <a:ea typeface="楷体_GB2312" pitchFamily="49" charset="-122"/>
            </a:endParaRPr>
          </a:p>
        </p:txBody>
      </p:sp>
      <p:sp>
        <p:nvSpPr>
          <p:cNvPr id="23594" name="Rectangle 48"/>
          <p:cNvSpPr>
            <a:spLocks noChangeArrowheads="1"/>
          </p:cNvSpPr>
          <p:nvPr/>
        </p:nvSpPr>
        <p:spPr bwMode="auto">
          <a:xfrm>
            <a:off x="3348038" y="4437509"/>
            <a:ext cx="914400" cy="366713"/>
          </a:xfrm>
          <a:prstGeom prst="rect">
            <a:avLst/>
          </a:prstGeom>
          <a:noFill/>
          <a:ln w="9525">
            <a:noFill/>
            <a:miter lim="800000"/>
          </a:ln>
          <a:effectLst/>
        </p:spPr>
        <p:txBody>
          <a:bodyPr>
            <a:spAutoFit/>
          </a:bodyPr>
          <a:lstStyle/>
          <a:p>
            <a:pPr>
              <a:lnSpc>
                <a:spcPct val="100000"/>
              </a:lnSpc>
              <a:spcBef>
                <a:spcPct val="0"/>
              </a:spcBef>
              <a:buClr>
                <a:srgbClr val="800080"/>
              </a:buClr>
              <a:buFont typeface="Wingdings" charset="2"/>
              <a:buNone/>
            </a:pPr>
            <a:r>
              <a:rPr lang="en-US" altLang="zh-CN" sz="1800">
                <a:ea typeface="楷体_GB2312" pitchFamily="49" charset="-122"/>
              </a:rPr>
              <a:t>{</a:t>
            </a:r>
            <a:r>
              <a:rPr lang="en-US" altLang="zh-CN" sz="1800" i="1">
                <a:ea typeface="楷体_GB2312" pitchFamily="49" charset="-122"/>
              </a:rPr>
              <a:t>d</a:t>
            </a:r>
            <a:r>
              <a:rPr lang="en-US" altLang="zh-CN" sz="1800" baseline="-25000">
                <a:ea typeface="楷体_GB2312" pitchFamily="49" charset="-122"/>
              </a:rPr>
              <a:t>1</a:t>
            </a:r>
            <a:r>
              <a:rPr lang="en-US" altLang="zh-CN" sz="1800" i="1">
                <a:ea typeface="楷体_GB2312" pitchFamily="49" charset="-122"/>
              </a:rPr>
              <a:t>,d</a:t>
            </a:r>
            <a:r>
              <a:rPr lang="en-US" altLang="zh-CN" sz="1800" baseline="-25000">
                <a:ea typeface="楷体_GB2312" pitchFamily="49" charset="-122"/>
              </a:rPr>
              <a:t>2</a:t>
            </a:r>
            <a:r>
              <a:rPr lang="en-US" altLang="zh-CN" sz="1800">
                <a:ea typeface="楷体_GB2312" pitchFamily="49" charset="-122"/>
              </a:rPr>
              <a:t>}</a:t>
            </a:r>
            <a:endParaRPr lang="en-US" altLang="zh-CN" sz="1800">
              <a:ea typeface="楷体_GB2312" pitchFamily="49" charset="-122"/>
            </a:endParaRPr>
          </a:p>
        </p:txBody>
      </p:sp>
      <p:sp>
        <p:nvSpPr>
          <p:cNvPr id="741425" name="Rectangle 49"/>
          <p:cNvSpPr>
            <a:spLocks noChangeArrowheads="1"/>
          </p:cNvSpPr>
          <p:nvPr/>
        </p:nvSpPr>
        <p:spPr bwMode="auto">
          <a:xfrm>
            <a:off x="4427538" y="4442272"/>
            <a:ext cx="1524000" cy="366712"/>
          </a:xfrm>
          <a:prstGeom prst="rect">
            <a:avLst/>
          </a:prstGeom>
          <a:noFill/>
          <a:ln w="9525">
            <a:noFill/>
            <a:miter lim="800000"/>
          </a:ln>
          <a:effectLst/>
        </p:spPr>
        <p:txBody>
          <a:bodyPr>
            <a:spAutoFit/>
          </a:bodyPr>
          <a:lstStyle/>
          <a:p>
            <a:pPr algn="ctr">
              <a:lnSpc>
                <a:spcPct val="100000"/>
              </a:lnSpc>
              <a:spcBef>
                <a:spcPct val="0"/>
              </a:spcBef>
              <a:buClr>
                <a:srgbClr val="800080"/>
              </a:buClr>
              <a:buFont typeface="Wingdings" charset="2"/>
              <a:buNone/>
            </a:pPr>
            <a:r>
              <a:rPr lang="en-US" altLang="zh-CN" sz="1800">
                <a:ea typeface="楷体_GB2312" pitchFamily="49" charset="-122"/>
              </a:rPr>
              <a:t>{</a:t>
            </a:r>
            <a:r>
              <a:rPr lang="en-US" altLang="zh-CN" sz="1800" i="1">
                <a:ea typeface="楷体_GB2312" pitchFamily="49" charset="-122"/>
              </a:rPr>
              <a:t>d</a:t>
            </a:r>
            <a:r>
              <a:rPr lang="en-US" altLang="zh-CN" sz="1800" baseline="-25000">
                <a:ea typeface="楷体_GB2312" pitchFamily="49" charset="-122"/>
              </a:rPr>
              <a:t>2</a:t>
            </a:r>
            <a:r>
              <a:rPr lang="en-US" altLang="zh-CN" sz="1800" i="1">
                <a:ea typeface="楷体_GB2312" pitchFamily="49" charset="-122"/>
              </a:rPr>
              <a:t>,</a:t>
            </a:r>
            <a:r>
              <a:rPr lang="en-US" altLang="zh-CN" sz="1800">
                <a:ea typeface="楷体_GB2312" pitchFamily="49" charset="-122"/>
              </a:rPr>
              <a:t> </a:t>
            </a:r>
            <a:r>
              <a:rPr lang="en-US" altLang="zh-CN" sz="1800" i="1">
                <a:ea typeface="楷体_GB2312" pitchFamily="49" charset="-122"/>
              </a:rPr>
              <a:t>d</a:t>
            </a:r>
            <a:r>
              <a:rPr lang="en-US" altLang="zh-CN" sz="1800" baseline="-25000">
                <a:ea typeface="楷体_GB2312" pitchFamily="49" charset="-122"/>
              </a:rPr>
              <a:t>3</a:t>
            </a:r>
            <a:r>
              <a:rPr lang="en-US" altLang="zh-CN" sz="1800">
                <a:ea typeface="楷体_GB2312" pitchFamily="49" charset="-122"/>
              </a:rPr>
              <a:t>}</a:t>
            </a:r>
            <a:endParaRPr lang="en-US" altLang="zh-CN" sz="1800">
              <a:ea typeface="楷体_GB2312" pitchFamily="49" charset="-122"/>
            </a:endParaRPr>
          </a:p>
        </p:txBody>
      </p:sp>
      <p:graphicFrame>
        <p:nvGraphicFramePr>
          <p:cNvPr id="23596" name="Object 50"/>
          <p:cNvGraphicFramePr>
            <a:graphicFrameLocks noChangeAspect="1"/>
          </p:cNvGraphicFramePr>
          <p:nvPr/>
        </p:nvGraphicFramePr>
        <p:xfrm>
          <a:off x="6300788" y="1773238"/>
          <a:ext cx="2695575" cy="4422775"/>
        </p:xfrm>
        <a:graphic>
          <a:graphicData uri="http://schemas.openxmlformats.org/presentationml/2006/ole">
            <mc:AlternateContent xmlns:mc="http://schemas.openxmlformats.org/markup-compatibility/2006">
              <mc:Choice xmlns:v="urn:schemas-microsoft-com:vml" Requires="v">
                <p:oleObj spid="_x0000_s23635" name="Visio" r:id="rId2" imgW="0" imgH="0" progId="Visio.Drawing.11">
                  <p:embed/>
                </p:oleObj>
              </mc:Choice>
              <mc:Fallback>
                <p:oleObj name="Visio" r:id="rId2" imgW="0" imgH="0" progId="Visio.Drawing.11">
                  <p:embed/>
                  <p:pic>
                    <p:nvPicPr>
                      <p:cNvPr id="0" name="Object 5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00788" y="1773238"/>
                        <a:ext cx="2695575" cy="4422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741425"/>
                                        </p:tgtEl>
                                        <p:attrNameLst>
                                          <p:attrName>style.visibility</p:attrName>
                                        </p:attrNameLst>
                                      </p:cBhvr>
                                      <p:to>
                                        <p:strVal val="visible"/>
                                      </p:to>
                                    </p:set>
                                    <p:animEffect transition="in" filter="slide(fromBottom)">
                                      <p:cBhvr>
                                        <p:cTn id="7" dur="500"/>
                                        <p:tgtEl>
                                          <p:spTgt spid="7414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142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AutoShape 4">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24579" name="AutoShape 5">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24580" name="AutoShape 6">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24581" name="AutoShape 7">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24582" name="Text Box 8">
            <a:hlinkClick r:id="rId1" action="ppaction://hlinksldjump"/>
          </p:cNvPr>
          <p:cNvSpPr txBox="1">
            <a:spLocks noChangeArrowheads="1"/>
          </p:cNvSpPr>
          <p:nvPr/>
        </p:nvSpPr>
        <p:spPr bwMode="auto">
          <a:xfrm>
            <a:off x="461963" y="1219200"/>
            <a:ext cx="8224837" cy="579438"/>
          </a:xfrm>
          <a:prstGeom prst="rect">
            <a:avLst/>
          </a:prstGeom>
          <a:noFill/>
          <a:ln w="9525">
            <a:noFill/>
            <a:miter lim="800000"/>
          </a:ln>
          <a:effectLst/>
        </p:spPr>
        <p:txBody>
          <a:bodyPr>
            <a:spAutoFit/>
          </a:bodyPr>
          <a:lstStyle/>
          <a:p>
            <a:pPr>
              <a:lnSpc>
                <a:spcPct val="100000"/>
              </a:lnSpc>
              <a:spcBef>
                <a:spcPct val="0"/>
              </a:spcBef>
              <a:buClr>
                <a:srgbClr val="800080"/>
              </a:buClr>
              <a:buFont typeface="Wingdings" charset="2"/>
              <a:buChar char="²"/>
            </a:pPr>
            <a:r>
              <a:rPr lang="en-US" altLang="zh-CN" sz="3200">
                <a:solidFill>
                  <a:srgbClr val="800080"/>
                </a:solidFill>
                <a:latin typeface="楷体_GB2312" pitchFamily="49" charset="-122"/>
                <a:ea typeface="楷体_GB2312" pitchFamily="49" charset="-122"/>
              </a:rPr>
              <a:t> </a:t>
            </a:r>
            <a:r>
              <a:rPr lang="zh-CN" altLang="en-US" sz="3200">
                <a:solidFill>
                  <a:srgbClr val="800080"/>
                </a:solidFill>
                <a:latin typeface="楷体_GB2312" pitchFamily="49" charset="-122"/>
                <a:ea typeface="楷体_GB2312" pitchFamily="49" charset="-122"/>
              </a:rPr>
              <a:t>到达</a:t>
            </a:r>
            <a:r>
              <a:rPr lang="en-US" altLang="zh-CN" sz="3200">
                <a:solidFill>
                  <a:srgbClr val="800080"/>
                </a:solidFill>
                <a:latin typeface="楷体_GB2312" pitchFamily="49" charset="-122"/>
                <a:ea typeface="楷体_GB2312" pitchFamily="49" charset="-122"/>
              </a:rPr>
              <a:t>-</a:t>
            </a:r>
            <a:r>
              <a:rPr lang="zh-CN" altLang="en-US" sz="3200">
                <a:solidFill>
                  <a:srgbClr val="800080"/>
                </a:solidFill>
                <a:latin typeface="楷体_GB2312" pitchFamily="49" charset="-122"/>
                <a:ea typeface="楷体_GB2312" pitchFamily="49" charset="-122"/>
              </a:rPr>
              <a:t>定值</a:t>
            </a:r>
            <a:r>
              <a:rPr lang="zh-CN" altLang="en-US" sz="3200">
                <a:solidFill>
                  <a:srgbClr val="800080"/>
                </a:solidFill>
                <a:latin typeface="Times New Roman" pitchFamily="18" charset="0"/>
                <a:ea typeface="楷体_GB2312" pitchFamily="49" charset="-122"/>
              </a:rPr>
              <a:t>数据流分析</a:t>
            </a:r>
            <a:endParaRPr lang="zh-CN" altLang="en-US" sz="3200">
              <a:solidFill>
                <a:srgbClr val="800080"/>
              </a:solidFill>
              <a:latin typeface="Times New Roman" pitchFamily="18" charset="0"/>
              <a:ea typeface="楷体_GB2312" pitchFamily="49" charset="-122"/>
            </a:endParaRPr>
          </a:p>
        </p:txBody>
      </p:sp>
      <p:sp>
        <p:nvSpPr>
          <p:cNvPr id="24583" name="AutoShape 9">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24584" name="AutoShape 10">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24585" name="AutoShape 11">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24586" name="AutoShape 12">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24587" name="Rectangle 13"/>
          <p:cNvSpPr>
            <a:spLocks noChangeArrowheads="1"/>
          </p:cNvSpPr>
          <p:nvPr/>
        </p:nvSpPr>
        <p:spPr bwMode="auto">
          <a:xfrm>
            <a:off x="685800" y="1905000"/>
            <a:ext cx="4876800" cy="1401763"/>
          </a:xfrm>
          <a:prstGeom prst="rect">
            <a:avLst/>
          </a:prstGeom>
          <a:noFill/>
          <a:ln w="9525">
            <a:noFill/>
            <a:miter lim="800000"/>
          </a:ln>
          <a:effectLst/>
        </p:spPr>
        <p:txBody>
          <a:bodyPr>
            <a:spAutoFit/>
          </a:bodyPr>
          <a:lstStyle/>
          <a:p>
            <a:pPr>
              <a:lnSpc>
                <a:spcPct val="100000"/>
              </a:lnSpc>
              <a:spcBef>
                <a:spcPct val="0"/>
              </a:spcBef>
              <a:buFont typeface="Symbol" pitchFamily="18" charset="2"/>
              <a:buChar char="-"/>
            </a:pPr>
            <a:r>
              <a:rPr lang="en-US" altLang="zh-CN">
                <a:solidFill>
                  <a:srgbClr val="800080"/>
                </a:solidFill>
                <a:latin typeface="楷体_GB2312" pitchFamily="49" charset="-122"/>
                <a:ea typeface="楷体_GB2312" pitchFamily="49" charset="-122"/>
              </a:rPr>
              <a:t> </a:t>
            </a:r>
            <a:r>
              <a:rPr lang="zh-CN" altLang="en-US">
                <a:ea typeface="楷体_GB2312" pitchFamily="49" charset="-122"/>
              </a:rPr>
              <a:t>数据流方程求解过程</a:t>
            </a:r>
            <a:r>
              <a:rPr lang="zh-CN" altLang="en-US">
                <a:solidFill>
                  <a:srgbClr val="800080"/>
                </a:solidFill>
                <a:ea typeface="楷体_GB2312" pitchFamily="49" charset="-122"/>
              </a:rPr>
              <a:t>举例</a:t>
            </a:r>
            <a:endParaRPr lang="zh-CN" altLang="en-US">
              <a:solidFill>
                <a:srgbClr val="800080"/>
              </a:solidFill>
              <a:ea typeface="楷体_GB2312" pitchFamily="49" charset="-122"/>
            </a:endParaRPr>
          </a:p>
          <a:p>
            <a:pPr>
              <a:lnSpc>
                <a:spcPct val="100000"/>
              </a:lnSpc>
              <a:spcBef>
                <a:spcPct val="0"/>
              </a:spcBef>
              <a:buFont typeface="Symbol" pitchFamily="18" charset="2"/>
              <a:buNone/>
            </a:pPr>
            <a:r>
              <a:rPr lang="zh-CN" altLang="en-US" sz="1000">
                <a:ea typeface="楷体_GB2312" pitchFamily="49" charset="-122"/>
              </a:rPr>
              <a:t>   </a:t>
            </a:r>
            <a:endParaRPr lang="zh-CN" altLang="en-US" sz="2400">
              <a:ea typeface="楷体_GB2312" pitchFamily="49" charset="-122"/>
            </a:endParaRPr>
          </a:p>
          <a:p>
            <a:pPr>
              <a:lnSpc>
                <a:spcPct val="100000"/>
              </a:lnSpc>
              <a:spcBef>
                <a:spcPct val="0"/>
              </a:spcBef>
              <a:buFont typeface="Symbol" pitchFamily="18" charset="2"/>
              <a:buNone/>
            </a:pPr>
            <a:r>
              <a:rPr lang="zh-CN" altLang="en-US" sz="2400">
                <a:ea typeface="楷体_GB2312" pitchFamily="49" charset="-122"/>
              </a:rPr>
              <a:t>     对于右边的流图，如下是上页</a:t>
            </a:r>
            <a:endParaRPr lang="zh-CN" altLang="en-US" sz="2400">
              <a:ea typeface="楷体_GB2312" pitchFamily="49" charset="-122"/>
            </a:endParaRPr>
          </a:p>
          <a:p>
            <a:pPr>
              <a:lnSpc>
                <a:spcPct val="100000"/>
              </a:lnSpc>
              <a:spcBef>
                <a:spcPct val="0"/>
              </a:spcBef>
              <a:buFont typeface="Symbol" pitchFamily="18" charset="2"/>
              <a:buNone/>
            </a:pPr>
            <a:r>
              <a:rPr lang="zh-CN" altLang="en-US" sz="2400">
                <a:ea typeface="楷体_GB2312" pitchFamily="49" charset="-122"/>
              </a:rPr>
              <a:t>     数据流方程的一个求解过程：</a:t>
            </a:r>
            <a:endParaRPr lang="zh-CN" altLang="en-US" sz="2400">
              <a:ea typeface="楷体_GB2312" pitchFamily="49" charset="-122"/>
            </a:endParaRPr>
          </a:p>
        </p:txBody>
      </p:sp>
      <p:sp>
        <p:nvSpPr>
          <p:cNvPr id="24588" name="Text Box 14"/>
          <p:cNvSpPr txBox="1">
            <a:spLocks noChangeArrowheads="1"/>
          </p:cNvSpPr>
          <p:nvPr/>
        </p:nvSpPr>
        <p:spPr bwMode="auto">
          <a:xfrm>
            <a:off x="685800" y="3818384"/>
            <a:ext cx="446088" cy="396875"/>
          </a:xfrm>
          <a:prstGeom prst="rect">
            <a:avLst/>
          </a:prstGeom>
          <a:noFill/>
          <a:ln w="9525">
            <a:noFill/>
            <a:miter lim="800000"/>
          </a:ln>
          <a:effectLst/>
        </p:spPr>
        <p:txBody>
          <a:bodyPr wrap="none">
            <a:spAutoFit/>
          </a:bodyPr>
          <a:lstStyle/>
          <a:p>
            <a:pPr>
              <a:lnSpc>
                <a:spcPct val="100000"/>
              </a:lnSpc>
              <a:spcBef>
                <a:spcPct val="0"/>
              </a:spcBef>
              <a:buClr>
                <a:srgbClr val="800080"/>
              </a:buClr>
              <a:buFont typeface="Wingdings" charset="2"/>
              <a:buNone/>
            </a:pPr>
            <a:r>
              <a:rPr lang="en-US" altLang="zh-CN" sz="2000" b="0">
                <a:solidFill>
                  <a:srgbClr val="800080"/>
                </a:solidFill>
                <a:ea typeface="楷体_GB2312" pitchFamily="49" charset="-122"/>
              </a:rPr>
              <a:t>B</a:t>
            </a:r>
            <a:r>
              <a:rPr lang="en-US" altLang="zh-CN" sz="2000" b="0" baseline="-25000">
                <a:solidFill>
                  <a:srgbClr val="800080"/>
                </a:solidFill>
                <a:ea typeface="楷体_GB2312" pitchFamily="49" charset="-122"/>
              </a:rPr>
              <a:t>1</a:t>
            </a:r>
            <a:endParaRPr lang="en-US" altLang="zh-CN" sz="2000" b="0" baseline="-25000">
              <a:solidFill>
                <a:srgbClr val="800080"/>
              </a:solidFill>
              <a:ea typeface="楷体_GB2312" pitchFamily="49" charset="-122"/>
            </a:endParaRPr>
          </a:p>
        </p:txBody>
      </p:sp>
      <p:sp>
        <p:nvSpPr>
          <p:cNvPr id="24589" name="Text Box 15"/>
          <p:cNvSpPr txBox="1">
            <a:spLocks noChangeArrowheads="1"/>
          </p:cNvSpPr>
          <p:nvPr/>
        </p:nvSpPr>
        <p:spPr bwMode="auto">
          <a:xfrm>
            <a:off x="685800" y="4412109"/>
            <a:ext cx="446088" cy="396875"/>
          </a:xfrm>
          <a:prstGeom prst="rect">
            <a:avLst/>
          </a:prstGeom>
          <a:noFill/>
          <a:ln w="9525">
            <a:noFill/>
            <a:miter lim="800000"/>
          </a:ln>
          <a:effectLst/>
        </p:spPr>
        <p:txBody>
          <a:bodyPr wrap="none">
            <a:spAutoFit/>
          </a:bodyPr>
          <a:lstStyle/>
          <a:p>
            <a:pPr>
              <a:lnSpc>
                <a:spcPct val="100000"/>
              </a:lnSpc>
              <a:spcBef>
                <a:spcPct val="0"/>
              </a:spcBef>
              <a:buClr>
                <a:srgbClr val="800080"/>
              </a:buClr>
              <a:buFont typeface="Wingdings" charset="2"/>
              <a:buNone/>
            </a:pPr>
            <a:r>
              <a:rPr lang="en-US" altLang="zh-CN" sz="2000" b="0">
                <a:solidFill>
                  <a:srgbClr val="800080"/>
                </a:solidFill>
                <a:ea typeface="楷体_GB2312" pitchFamily="49" charset="-122"/>
              </a:rPr>
              <a:t>B</a:t>
            </a:r>
            <a:r>
              <a:rPr lang="en-US" altLang="zh-CN" sz="2000" b="0" baseline="-25000">
                <a:solidFill>
                  <a:srgbClr val="800080"/>
                </a:solidFill>
                <a:ea typeface="楷体_GB2312" pitchFamily="49" charset="-122"/>
              </a:rPr>
              <a:t>2</a:t>
            </a:r>
            <a:endParaRPr lang="en-US" altLang="zh-CN" sz="2000" b="0" baseline="-25000">
              <a:solidFill>
                <a:srgbClr val="800080"/>
              </a:solidFill>
              <a:ea typeface="楷体_GB2312" pitchFamily="49" charset="-122"/>
            </a:endParaRPr>
          </a:p>
        </p:txBody>
      </p:sp>
      <p:sp>
        <p:nvSpPr>
          <p:cNvPr id="24590" name="Text Box 16"/>
          <p:cNvSpPr txBox="1">
            <a:spLocks noChangeArrowheads="1"/>
          </p:cNvSpPr>
          <p:nvPr/>
        </p:nvSpPr>
        <p:spPr bwMode="auto">
          <a:xfrm>
            <a:off x="696913" y="5021709"/>
            <a:ext cx="446087" cy="396875"/>
          </a:xfrm>
          <a:prstGeom prst="rect">
            <a:avLst/>
          </a:prstGeom>
          <a:noFill/>
          <a:ln w="9525">
            <a:noFill/>
            <a:miter lim="800000"/>
          </a:ln>
          <a:effectLst/>
        </p:spPr>
        <p:txBody>
          <a:bodyPr wrap="none">
            <a:spAutoFit/>
          </a:bodyPr>
          <a:lstStyle/>
          <a:p>
            <a:pPr>
              <a:lnSpc>
                <a:spcPct val="100000"/>
              </a:lnSpc>
              <a:spcBef>
                <a:spcPct val="0"/>
              </a:spcBef>
              <a:buClr>
                <a:srgbClr val="800080"/>
              </a:buClr>
              <a:buFont typeface="Wingdings" charset="2"/>
              <a:buNone/>
            </a:pPr>
            <a:r>
              <a:rPr lang="en-US" altLang="zh-CN" sz="2000" b="0">
                <a:solidFill>
                  <a:srgbClr val="800080"/>
                </a:solidFill>
                <a:ea typeface="楷体_GB2312" pitchFamily="49" charset="-122"/>
              </a:rPr>
              <a:t>B</a:t>
            </a:r>
            <a:r>
              <a:rPr lang="en-US" altLang="zh-CN" sz="2000" b="0" baseline="-25000">
                <a:solidFill>
                  <a:srgbClr val="800080"/>
                </a:solidFill>
                <a:ea typeface="楷体_GB2312" pitchFamily="49" charset="-122"/>
              </a:rPr>
              <a:t>3</a:t>
            </a:r>
            <a:endParaRPr lang="en-US" altLang="zh-CN" sz="2000" b="0" baseline="-25000">
              <a:solidFill>
                <a:srgbClr val="800080"/>
              </a:solidFill>
              <a:ea typeface="楷体_GB2312" pitchFamily="49" charset="-122"/>
            </a:endParaRPr>
          </a:p>
        </p:txBody>
      </p:sp>
      <p:sp>
        <p:nvSpPr>
          <p:cNvPr id="24591" name="Text Box 17"/>
          <p:cNvSpPr txBox="1">
            <a:spLocks noChangeArrowheads="1"/>
          </p:cNvSpPr>
          <p:nvPr/>
        </p:nvSpPr>
        <p:spPr bwMode="auto">
          <a:xfrm>
            <a:off x="696913" y="5631309"/>
            <a:ext cx="446087" cy="396875"/>
          </a:xfrm>
          <a:prstGeom prst="rect">
            <a:avLst/>
          </a:prstGeom>
          <a:noFill/>
          <a:ln w="9525">
            <a:noFill/>
            <a:miter lim="800000"/>
          </a:ln>
          <a:effectLst/>
        </p:spPr>
        <p:txBody>
          <a:bodyPr wrap="none">
            <a:spAutoFit/>
          </a:bodyPr>
          <a:lstStyle/>
          <a:p>
            <a:pPr>
              <a:lnSpc>
                <a:spcPct val="100000"/>
              </a:lnSpc>
              <a:spcBef>
                <a:spcPct val="0"/>
              </a:spcBef>
              <a:buClr>
                <a:srgbClr val="800080"/>
              </a:buClr>
              <a:buFont typeface="Wingdings" charset="2"/>
              <a:buNone/>
            </a:pPr>
            <a:r>
              <a:rPr lang="en-US" altLang="zh-CN" sz="2000" b="0">
                <a:solidFill>
                  <a:srgbClr val="800080"/>
                </a:solidFill>
                <a:ea typeface="楷体_GB2312" pitchFamily="49" charset="-122"/>
              </a:rPr>
              <a:t>B</a:t>
            </a:r>
            <a:r>
              <a:rPr lang="en-US" altLang="zh-CN" sz="2000" b="0" baseline="-25000">
                <a:solidFill>
                  <a:srgbClr val="800080"/>
                </a:solidFill>
                <a:ea typeface="楷体_GB2312" pitchFamily="49" charset="-122"/>
              </a:rPr>
              <a:t>4</a:t>
            </a:r>
            <a:endParaRPr lang="en-US" altLang="zh-CN" sz="2000" b="0" baseline="-25000">
              <a:solidFill>
                <a:srgbClr val="800080"/>
              </a:solidFill>
              <a:ea typeface="楷体_GB2312" pitchFamily="49" charset="-122"/>
            </a:endParaRPr>
          </a:p>
        </p:txBody>
      </p:sp>
      <p:sp>
        <p:nvSpPr>
          <p:cNvPr id="24592" name="Text Box 18"/>
          <p:cNvSpPr txBox="1">
            <a:spLocks noChangeArrowheads="1"/>
          </p:cNvSpPr>
          <p:nvPr/>
        </p:nvSpPr>
        <p:spPr bwMode="auto">
          <a:xfrm>
            <a:off x="685800" y="6240909"/>
            <a:ext cx="446088" cy="396875"/>
          </a:xfrm>
          <a:prstGeom prst="rect">
            <a:avLst/>
          </a:prstGeom>
          <a:noFill/>
          <a:ln w="9525">
            <a:noFill/>
            <a:miter lim="800000"/>
          </a:ln>
          <a:effectLst/>
        </p:spPr>
        <p:txBody>
          <a:bodyPr wrap="none">
            <a:spAutoFit/>
          </a:bodyPr>
          <a:lstStyle/>
          <a:p>
            <a:pPr>
              <a:lnSpc>
                <a:spcPct val="100000"/>
              </a:lnSpc>
              <a:spcBef>
                <a:spcPct val="0"/>
              </a:spcBef>
              <a:buClr>
                <a:srgbClr val="800080"/>
              </a:buClr>
              <a:buFont typeface="Wingdings" charset="2"/>
              <a:buNone/>
            </a:pPr>
            <a:r>
              <a:rPr lang="en-US" altLang="zh-CN" sz="2000" b="0">
                <a:solidFill>
                  <a:srgbClr val="800080"/>
                </a:solidFill>
                <a:ea typeface="楷体_GB2312" pitchFamily="49" charset="-122"/>
              </a:rPr>
              <a:t>B</a:t>
            </a:r>
            <a:r>
              <a:rPr lang="en-US" altLang="zh-CN" sz="2000" b="0" baseline="-25000">
                <a:solidFill>
                  <a:srgbClr val="800080"/>
                </a:solidFill>
                <a:ea typeface="楷体_GB2312" pitchFamily="49" charset="-122"/>
              </a:rPr>
              <a:t>5</a:t>
            </a:r>
            <a:endParaRPr lang="en-US" altLang="zh-CN" sz="2000" b="0" baseline="-25000">
              <a:solidFill>
                <a:srgbClr val="800080"/>
              </a:solidFill>
              <a:ea typeface="楷体_GB2312" pitchFamily="49" charset="-122"/>
            </a:endParaRPr>
          </a:p>
        </p:txBody>
      </p:sp>
      <p:sp>
        <p:nvSpPr>
          <p:cNvPr id="24593" name="Rectangle 19"/>
          <p:cNvSpPr>
            <a:spLocks noChangeArrowheads="1"/>
          </p:cNvSpPr>
          <p:nvPr/>
        </p:nvSpPr>
        <p:spPr bwMode="auto">
          <a:xfrm>
            <a:off x="1219200" y="3284984"/>
            <a:ext cx="735013" cy="396875"/>
          </a:xfrm>
          <a:prstGeom prst="rect">
            <a:avLst/>
          </a:prstGeom>
          <a:noFill/>
          <a:ln w="9525">
            <a:noFill/>
            <a:miter lim="800000"/>
          </a:ln>
          <a:effectLst/>
        </p:spPr>
        <p:txBody>
          <a:bodyPr wrap="none">
            <a:spAutoFit/>
          </a:bodyPr>
          <a:lstStyle/>
          <a:p>
            <a:pPr>
              <a:lnSpc>
                <a:spcPct val="100000"/>
              </a:lnSpc>
              <a:spcBef>
                <a:spcPct val="0"/>
              </a:spcBef>
              <a:buClr>
                <a:srgbClr val="800080"/>
              </a:buClr>
              <a:buFont typeface="Wingdings" charset="2"/>
              <a:buNone/>
            </a:pPr>
            <a:r>
              <a:rPr lang="en-US" altLang="zh-CN" sz="2000" b="0" i="1">
                <a:solidFill>
                  <a:srgbClr val="800080"/>
                </a:solidFill>
                <a:ea typeface="楷体_GB2312" pitchFamily="49" charset="-122"/>
              </a:rPr>
              <a:t>GEN</a:t>
            </a:r>
            <a:endParaRPr lang="en-US" altLang="zh-CN" sz="2000" b="0" i="1">
              <a:solidFill>
                <a:srgbClr val="800080"/>
              </a:solidFill>
              <a:ea typeface="楷体_GB2312" pitchFamily="49" charset="-122"/>
            </a:endParaRPr>
          </a:p>
        </p:txBody>
      </p:sp>
      <p:sp>
        <p:nvSpPr>
          <p:cNvPr id="24594" name="Rectangle 20"/>
          <p:cNvSpPr>
            <a:spLocks noChangeArrowheads="1"/>
          </p:cNvSpPr>
          <p:nvPr/>
        </p:nvSpPr>
        <p:spPr bwMode="auto">
          <a:xfrm>
            <a:off x="2133600" y="3284984"/>
            <a:ext cx="706438" cy="396875"/>
          </a:xfrm>
          <a:prstGeom prst="rect">
            <a:avLst/>
          </a:prstGeom>
          <a:noFill/>
          <a:ln w="9525">
            <a:noFill/>
            <a:miter lim="800000"/>
          </a:ln>
          <a:effectLst/>
        </p:spPr>
        <p:txBody>
          <a:bodyPr wrap="none">
            <a:spAutoFit/>
          </a:bodyPr>
          <a:lstStyle/>
          <a:p>
            <a:pPr>
              <a:lnSpc>
                <a:spcPct val="100000"/>
              </a:lnSpc>
              <a:spcBef>
                <a:spcPct val="0"/>
              </a:spcBef>
              <a:buClr>
                <a:srgbClr val="800080"/>
              </a:buClr>
              <a:buFont typeface="Wingdings" charset="2"/>
              <a:buNone/>
            </a:pPr>
            <a:r>
              <a:rPr lang="en-US" altLang="zh-CN" sz="2000" b="0" i="1">
                <a:solidFill>
                  <a:srgbClr val="800080"/>
                </a:solidFill>
                <a:ea typeface="楷体_GB2312" pitchFamily="49" charset="-122"/>
              </a:rPr>
              <a:t>KILL</a:t>
            </a:r>
            <a:endParaRPr lang="en-US" altLang="zh-CN" sz="2000" b="0" i="1">
              <a:solidFill>
                <a:srgbClr val="800080"/>
              </a:solidFill>
              <a:ea typeface="楷体_GB2312" pitchFamily="49" charset="-122"/>
            </a:endParaRPr>
          </a:p>
        </p:txBody>
      </p:sp>
      <p:sp>
        <p:nvSpPr>
          <p:cNvPr id="24595" name="Rectangle 21"/>
          <p:cNvSpPr>
            <a:spLocks noChangeArrowheads="1"/>
          </p:cNvSpPr>
          <p:nvPr/>
        </p:nvSpPr>
        <p:spPr bwMode="auto">
          <a:xfrm>
            <a:off x="3505200" y="3284984"/>
            <a:ext cx="438150" cy="396875"/>
          </a:xfrm>
          <a:prstGeom prst="rect">
            <a:avLst/>
          </a:prstGeom>
          <a:noFill/>
          <a:ln w="9525">
            <a:noFill/>
            <a:miter lim="800000"/>
          </a:ln>
          <a:effectLst/>
        </p:spPr>
        <p:txBody>
          <a:bodyPr wrap="none">
            <a:spAutoFit/>
          </a:bodyPr>
          <a:lstStyle/>
          <a:p>
            <a:pPr>
              <a:lnSpc>
                <a:spcPct val="100000"/>
              </a:lnSpc>
              <a:spcBef>
                <a:spcPct val="0"/>
              </a:spcBef>
              <a:buClr>
                <a:srgbClr val="800080"/>
              </a:buClr>
              <a:buFont typeface="Wingdings" charset="2"/>
              <a:buNone/>
            </a:pPr>
            <a:r>
              <a:rPr lang="en-US" altLang="zh-CN" sz="2000" b="0" i="1">
                <a:solidFill>
                  <a:srgbClr val="800080"/>
                </a:solidFill>
                <a:ea typeface="楷体_GB2312" pitchFamily="49" charset="-122"/>
              </a:rPr>
              <a:t>IN</a:t>
            </a:r>
            <a:endParaRPr lang="en-US" altLang="zh-CN" sz="2000" b="0" i="1">
              <a:solidFill>
                <a:srgbClr val="800080"/>
              </a:solidFill>
              <a:ea typeface="楷体_GB2312" pitchFamily="49" charset="-122"/>
            </a:endParaRPr>
          </a:p>
        </p:txBody>
      </p:sp>
      <p:sp>
        <p:nvSpPr>
          <p:cNvPr id="24596" name="Rectangle 22"/>
          <p:cNvSpPr>
            <a:spLocks noChangeArrowheads="1"/>
          </p:cNvSpPr>
          <p:nvPr/>
        </p:nvSpPr>
        <p:spPr bwMode="auto">
          <a:xfrm>
            <a:off x="4841875" y="3284984"/>
            <a:ext cx="720725" cy="396875"/>
          </a:xfrm>
          <a:prstGeom prst="rect">
            <a:avLst/>
          </a:prstGeom>
          <a:noFill/>
          <a:ln w="9525">
            <a:noFill/>
            <a:miter lim="800000"/>
          </a:ln>
          <a:effectLst/>
        </p:spPr>
        <p:txBody>
          <a:bodyPr wrap="none">
            <a:spAutoFit/>
          </a:bodyPr>
          <a:lstStyle/>
          <a:p>
            <a:pPr>
              <a:lnSpc>
                <a:spcPct val="100000"/>
              </a:lnSpc>
              <a:spcBef>
                <a:spcPct val="0"/>
              </a:spcBef>
              <a:buClr>
                <a:srgbClr val="800080"/>
              </a:buClr>
              <a:buFont typeface="Wingdings" charset="2"/>
              <a:buNone/>
            </a:pPr>
            <a:r>
              <a:rPr lang="en-US" altLang="zh-CN" sz="2000" b="0" i="1">
                <a:solidFill>
                  <a:srgbClr val="800080"/>
                </a:solidFill>
                <a:ea typeface="楷体_GB2312" pitchFamily="49" charset="-122"/>
              </a:rPr>
              <a:t>OUT</a:t>
            </a:r>
            <a:endParaRPr lang="en-US" altLang="zh-CN" sz="2000" b="0" i="1">
              <a:solidFill>
                <a:srgbClr val="800080"/>
              </a:solidFill>
              <a:ea typeface="楷体_GB2312" pitchFamily="49" charset="-122"/>
            </a:endParaRPr>
          </a:p>
        </p:txBody>
      </p:sp>
      <p:sp>
        <p:nvSpPr>
          <p:cNvPr id="24597" name="Rectangle 23"/>
          <p:cNvSpPr>
            <a:spLocks noChangeArrowheads="1"/>
          </p:cNvSpPr>
          <p:nvPr/>
        </p:nvSpPr>
        <p:spPr bwMode="auto">
          <a:xfrm>
            <a:off x="1168400" y="3818384"/>
            <a:ext cx="812800" cy="366713"/>
          </a:xfrm>
          <a:prstGeom prst="rect">
            <a:avLst/>
          </a:prstGeom>
          <a:noFill/>
          <a:ln w="9525">
            <a:noFill/>
            <a:miter lim="800000"/>
          </a:ln>
          <a:effectLst/>
        </p:spPr>
        <p:txBody>
          <a:bodyPr>
            <a:spAutoFit/>
          </a:bodyPr>
          <a:lstStyle/>
          <a:p>
            <a:pPr>
              <a:lnSpc>
                <a:spcPct val="100000"/>
              </a:lnSpc>
              <a:spcBef>
                <a:spcPct val="0"/>
              </a:spcBef>
              <a:buClr>
                <a:srgbClr val="800080"/>
              </a:buClr>
              <a:buFont typeface="Wingdings" charset="2"/>
              <a:buNone/>
            </a:pPr>
            <a:r>
              <a:rPr lang="en-US" altLang="zh-CN" sz="1800">
                <a:ea typeface="楷体_GB2312" pitchFamily="49" charset="-122"/>
              </a:rPr>
              <a:t>{</a:t>
            </a:r>
            <a:r>
              <a:rPr lang="en-US" altLang="zh-CN" sz="1800" i="1">
                <a:ea typeface="楷体_GB2312" pitchFamily="49" charset="-122"/>
              </a:rPr>
              <a:t>d</a:t>
            </a:r>
            <a:r>
              <a:rPr lang="en-US" altLang="zh-CN" sz="1800" baseline="-25000">
                <a:ea typeface="楷体_GB2312" pitchFamily="49" charset="-122"/>
              </a:rPr>
              <a:t>1</a:t>
            </a:r>
            <a:r>
              <a:rPr lang="en-US" altLang="zh-CN" sz="1800" i="1">
                <a:ea typeface="楷体_GB2312" pitchFamily="49" charset="-122"/>
              </a:rPr>
              <a:t>,d</a:t>
            </a:r>
            <a:r>
              <a:rPr lang="en-US" altLang="zh-CN" sz="1800" baseline="-25000">
                <a:ea typeface="楷体_GB2312" pitchFamily="49" charset="-122"/>
              </a:rPr>
              <a:t>2</a:t>
            </a:r>
            <a:r>
              <a:rPr lang="en-US" altLang="zh-CN" sz="1800">
                <a:ea typeface="楷体_GB2312" pitchFamily="49" charset="-122"/>
              </a:rPr>
              <a:t>}</a:t>
            </a:r>
            <a:endParaRPr lang="en-US" altLang="zh-CN" sz="1800">
              <a:ea typeface="楷体_GB2312" pitchFamily="49" charset="-122"/>
            </a:endParaRPr>
          </a:p>
        </p:txBody>
      </p:sp>
      <p:sp>
        <p:nvSpPr>
          <p:cNvPr id="24598" name="Line 24"/>
          <p:cNvSpPr>
            <a:spLocks noChangeShapeType="1"/>
          </p:cNvSpPr>
          <p:nvPr/>
        </p:nvSpPr>
        <p:spPr bwMode="auto">
          <a:xfrm>
            <a:off x="609600" y="3742184"/>
            <a:ext cx="5562600" cy="0"/>
          </a:xfrm>
          <a:prstGeom prst="line">
            <a:avLst/>
          </a:prstGeom>
          <a:noFill/>
          <a:ln w="9525">
            <a:solidFill>
              <a:srgbClr val="333399"/>
            </a:solidFill>
            <a:round/>
          </a:ln>
          <a:effectLst/>
        </p:spPr>
        <p:txBody>
          <a:bodyPr>
            <a:spAutoFit/>
          </a:bodyPr>
          <a:lstStyle/>
          <a:p>
            <a:endParaRPr lang="zh-CN" altLang="en-US"/>
          </a:p>
        </p:txBody>
      </p:sp>
      <p:sp>
        <p:nvSpPr>
          <p:cNvPr id="24599" name="Line 25"/>
          <p:cNvSpPr>
            <a:spLocks noChangeShapeType="1"/>
          </p:cNvSpPr>
          <p:nvPr/>
        </p:nvSpPr>
        <p:spPr bwMode="auto">
          <a:xfrm>
            <a:off x="1143000" y="3284984"/>
            <a:ext cx="0" cy="3352800"/>
          </a:xfrm>
          <a:prstGeom prst="line">
            <a:avLst/>
          </a:prstGeom>
          <a:noFill/>
          <a:ln w="9525">
            <a:solidFill>
              <a:srgbClr val="333399"/>
            </a:solidFill>
            <a:round/>
          </a:ln>
          <a:effectLst/>
        </p:spPr>
        <p:txBody>
          <a:bodyPr>
            <a:spAutoFit/>
          </a:bodyPr>
          <a:lstStyle/>
          <a:p>
            <a:endParaRPr lang="zh-CN" altLang="en-US"/>
          </a:p>
        </p:txBody>
      </p:sp>
      <p:sp>
        <p:nvSpPr>
          <p:cNvPr id="24600" name="Rectangle 26"/>
          <p:cNvSpPr>
            <a:spLocks noChangeArrowheads="1"/>
          </p:cNvSpPr>
          <p:nvPr/>
        </p:nvSpPr>
        <p:spPr bwMode="auto">
          <a:xfrm>
            <a:off x="1219200" y="4437509"/>
            <a:ext cx="585788" cy="366713"/>
          </a:xfrm>
          <a:prstGeom prst="rect">
            <a:avLst/>
          </a:prstGeom>
          <a:noFill/>
          <a:ln w="9525">
            <a:noFill/>
            <a:miter lim="800000"/>
          </a:ln>
          <a:effectLst/>
        </p:spPr>
        <p:txBody>
          <a:bodyPr wrap="none">
            <a:spAutoFit/>
          </a:bodyPr>
          <a:lstStyle/>
          <a:p>
            <a:pPr>
              <a:lnSpc>
                <a:spcPct val="100000"/>
              </a:lnSpc>
              <a:spcBef>
                <a:spcPct val="0"/>
              </a:spcBef>
              <a:buClr>
                <a:srgbClr val="800080"/>
              </a:buClr>
              <a:buFont typeface="Wingdings" charset="2"/>
              <a:buNone/>
            </a:pPr>
            <a:r>
              <a:rPr lang="en-US" altLang="zh-CN" sz="1800">
                <a:ea typeface="楷体_GB2312" pitchFamily="49" charset="-122"/>
              </a:rPr>
              <a:t>{</a:t>
            </a:r>
            <a:r>
              <a:rPr lang="en-US" altLang="zh-CN" sz="1800" i="1">
                <a:ea typeface="楷体_GB2312" pitchFamily="49" charset="-122"/>
              </a:rPr>
              <a:t>d</a:t>
            </a:r>
            <a:r>
              <a:rPr lang="en-US" altLang="zh-CN" sz="1800" baseline="-25000">
                <a:ea typeface="楷体_GB2312" pitchFamily="49" charset="-122"/>
              </a:rPr>
              <a:t>3</a:t>
            </a:r>
            <a:r>
              <a:rPr lang="en-US" altLang="zh-CN" sz="1800">
                <a:ea typeface="楷体_GB2312" pitchFamily="49" charset="-122"/>
              </a:rPr>
              <a:t>}</a:t>
            </a:r>
            <a:endParaRPr lang="en-US" altLang="zh-CN" sz="1800">
              <a:ea typeface="楷体_GB2312" pitchFamily="49" charset="-122"/>
            </a:endParaRPr>
          </a:p>
        </p:txBody>
      </p:sp>
      <p:sp>
        <p:nvSpPr>
          <p:cNvPr id="24601" name="Rectangle 27"/>
          <p:cNvSpPr>
            <a:spLocks noChangeArrowheads="1"/>
          </p:cNvSpPr>
          <p:nvPr/>
        </p:nvSpPr>
        <p:spPr bwMode="auto">
          <a:xfrm>
            <a:off x="1219200" y="5047109"/>
            <a:ext cx="585788" cy="366713"/>
          </a:xfrm>
          <a:prstGeom prst="rect">
            <a:avLst/>
          </a:prstGeom>
          <a:noFill/>
          <a:ln w="9525">
            <a:noFill/>
            <a:miter lim="800000"/>
          </a:ln>
          <a:effectLst/>
        </p:spPr>
        <p:txBody>
          <a:bodyPr wrap="none">
            <a:spAutoFit/>
          </a:bodyPr>
          <a:lstStyle/>
          <a:p>
            <a:pPr>
              <a:lnSpc>
                <a:spcPct val="100000"/>
              </a:lnSpc>
              <a:spcBef>
                <a:spcPct val="0"/>
              </a:spcBef>
              <a:buClr>
                <a:srgbClr val="800080"/>
              </a:buClr>
              <a:buFont typeface="Wingdings" charset="2"/>
              <a:buNone/>
            </a:pPr>
            <a:r>
              <a:rPr lang="en-US" altLang="zh-CN" sz="1800">
                <a:ea typeface="楷体_GB2312" pitchFamily="49" charset="-122"/>
              </a:rPr>
              <a:t>{</a:t>
            </a:r>
            <a:r>
              <a:rPr lang="en-US" altLang="zh-CN" sz="1800" i="1">
                <a:ea typeface="楷体_GB2312" pitchFamily="49" charset="-122"/>
              </a:rPr>
              <a:t>d</a:t>
            </a:r>
            <a:r>
              <a:rPr lang="en-US" altLang="zh-CN" sz="1800" baseline="-25000">
                <a:ea typeface="楷体_GB2312" pitchFamily="49" charset="-122"/>
              </a:rPr>
              <a:t>4</a:t>
            </a:r>
            <a:r>
              <a:rPr lang="en-US" altLang="zh-CN" sz="1800">
                <a:ea typeface="楷体_GB2312" pitchFamily="49" charset="-122"/>
              </a:rPr>
              <a:t>}</a:t>
            </a:r>
            <a:endParaRPr lang="en-US" altLang="zh-CN" sz="1800">
              <a:ea typeface="楷体_GB2312" pitchFamily="49" charset="-122"/>
            </a:endParaRPr>
          </a:p>
        </p:txBody>
      </p:sp>
      <p:sp>
        <p:nvSpPr>
          <p:cNvPr id="24602" name="Rectangle 28"/>
          <p:cNvSpPr>
            <a:spLocks noChangeArrowheads="1"/>
          </p:cNvSpPr>
          <p:nvPr/>
        </p:nvSpPr>
        <p:spPr bwMode="auto">
          <a:xfrm>
            <a:off x="1219200" y="5656709"/>
            <a:ext cx="585788" cy="366713"/>
          </a:xfrm>
          <a:prstGeom prst="rect">
            <a:avLst/>
          </a:prstGeom>
          <a:noFill/>
          <a:ln w="9525">
            <a:noFill/>
            <a:miter lim="800000"/>
          </a:ln>
          <a:effectLst/>
        </p:spPr>
        <p:txBody>
          <a:bodyPr wrap="none">
            <a:spAutoFit/>
          </a:bodyPr>
          <a:lstStyle/>
          <a:p>
            <a:pPr>
              <a:lnSpc>
                <a:spcPct val="100000"/>
              </a:lnSpc>
              <a:spcBef>
                <a:spcPct val="0"/>
              </a:spcBef>
              <a:buClr>
                <a:srgbClr val="800080"/>
              </a:buClr>
              <a:buFont typeface="Wingdings" charset="2"/>
              <a:buNone/>
            </a:pPr>
            <a:r>
              <a:rPr lang="en-US" altLang="zh-CN" sz="1800">
                <a:ea typeface="楷体_GB2312" pitchFamily="49" charset="-122"/>
              </a:rPr>
              <a:t>{</a:t>
            </a:r>
            <a:r>
              <a:rPr lang="en-US" altLang="zh-CN" sz="1800" i="1">
                <a:ea typeface="楷体_GB2312" pitchFamily="49" charset="-122"/>
              </a:rPr>
              <a:t>d</a:t>
            </a:r>
            <a:r>
              <a:rPr lang="en-US" altLang="zh-CN" sz="1800" baseline="-25000">
                <a:ea typeface="楷体_GB2312" pitchFamily="49" charset="-122"/>
              </a:rPr>
              <a:t>5</a:t>
            </a:r>
            <a:r>
              <a:rPr lang="en-US" altLang="zh-CN" sz="1800">
                <a:ea typeface="楷体_GB2312" pitchFamily="49" charset="-122"/>
              </a:rPr>
              <a:t>}</a:t>
            </a:r>
            <a:endParaRPr lang="en-US" altLang="zh-CN" sz="1800">
              <a:ea typeface="楷体_GB2312" pitchFamily="49" charset="-122"/>
            </a:endParaRPr>
          </a:p>
        </p:txBody>
      </p:sp>
      <p:sp>
        <p:nvSpPr>
          <p:cNvPr id="24603" name="Rectangle 29"/>
          <p:cNvSpPr>
            <a:spLocks noChangeArrowheads="1"/>
          </p:cNvSpPr>
          <p:nvPr/>
        </p:nvSpPr>
        <p:spPr bwMode="auto">
          <a:xfrm>
            <a:off x="1219200" y="6266309"/>
            <a:ext cx="488950" cy="366713"/>
          </a:xfrm>
          <a:prstGeom prst="rect">
            <a:avLst/>
          </a:prstGeom>
          <a:noFill/>
          <a:ln w="9525">
            <a:noFill/>
            <a:miter lim="800000"/>
          </a:ln>
          <a:effectLst/>
        </p:spPr>
        <p:txBody>
          <a:bodyPr wrap="none">
            <a:spAutoFit/>
          </a:bodyPr>
          <a:lstStyle/>
          <a:p>
            <a:pPr>
              <a:lnSpc>
                <a:spcPct val="100000"/>
              </a:lnSpc>
              <a:spcBef>
                <a:spcPct val="0"/>
              </a:spcBef>
              <a:buClr>
                <a:srgbClr val="800080"/>
              </a:buClr>
              <a:buFont typeface="Wingdings" charset="2"/>
              <a:buNone/>
            </a:pPr>
            <a:r>
              <a:rPr lang="en-US" altLang="zh-CN" sz="1800">
                <a:ea typeface="楷体_GB2312" pitchFamily="49" charset="-122"/>
              </a:rPr>
              <a:t>{  }</a:t>
            </a:r>
            <a:endParaRPr lang="en-US" altLang="zh-CN" sz="1800">
              <a:ea typeface="楷体_GB2312" pitchFamily="49" charset="-122"/>
            </a:endParaRPr>
          </a:p>
        </p:txBody>
      </p:sp>
      <p:sp>
        <p:nvSpPr>
          <p:cNvPr id="24604" name="Rectangle 31"/>
          <p:cNvSpPr>
            <a:spLocks noChangeArrowheads="1"/>
          </p:cNvSpPr>
          <p:nvPr/>
        </p:nvSpPr>
        <p:spPr bwMode="auto">
          <a:xfrm>
            <a:off x="1905000" y="3818384"/>
            <a:ext cx="1227138" cy="366713"/>
          </a:xfrm>
          <a:prstGeom prst="rect">
            <a:avLst/>
          </a:prstGeom>
          <a:noFill/>
          <a:ln w="9525">
            <a:noFill/>
            <a:miter lim="800000"/>
          </a:ln>
          <a:effectLst/>
        </p:spPr>
        <p:txBody>
          <a:bodyPr>
            <a:spAutoFit/>
          </a:bodyPr>
          <a:lstStyle/>
          <a:p>
            <a:pPr>
              <a:lnSpc>
                <a:spcPct val="100000"/>
              </a:lnSpc>
              <a:spcBef>
                <a:spcPct val="0"/>
              </a:spcBef>
              <a:buClr>
                <a:srgbClr val="800080"/>
              </a:buClr>
              <a:buFont typeface="Wingdings" charset="2"/>
              <a:buNone/>
            </a:pPr>
            <a:r>
              <a:rPr lang="en-US" altLang="zh-CN" sz="1800">
                <a:ea typeface="楷体_GB2312" pitchFamily="49" charset="-122"/>
              </a:rPr>
              <a:t>{</a:t>
            </a:r>
            <a:r>
              <a:rPr lang="en-US" altLang="zh-CN" sz="1800" i="1">
                <a:ea typeface="楷体_GB2312" pitchFamily="49" charset="-122"/>
              </a:rPr>
              <a:t>d</a:t>
            </a:r>
            <a:r>
              <a:rPr lang="en-US" altLang="zh-CN" sz="1800" baseline="-25000">
                <a:ea typeface="楷体_GB2312" pitchFamily="49" charset="-122"/>
              </a:rPr>
              <a:t>3</a:t>
            </a:r>
            <a:r>
              <a:rPr lang="en-US" altLang="zh-CN" sz="1800" i="1">
                <a:ea typeface="楷体_GB2312" pitchFamily="49" charset="-122"/>
              </a:rPr>
              <a:t>,d</a:t>
            </a:r>
            <a:r>
              <a:rPr lang="en-US" altLang="zh-CN" sz="1800" baseline="-25000">
                <a:ea typeface="楷体_GB2312" pitchFamily="49" charset="-122"/>
              </a:rPr>
              <a:t>4 </a:t>
            </a:r>
            <a:r>
              <a:rPr lang="en-US" altLang="zh-CN" sz="1800" i="1">
                <a:ea typeface="楷体_GB2312" pitchFamily="49" charset="-122"/>
              </a:rPr>
              <a:t>,d</a:t>
            </a:r>
            <a:r>
              <a:rPr lang="en-US" altLang="zh-CN" sz="1800" baseline="-25000">
                <a:ea typeface="楷体_GB2312" pitchFamily="49" charset="-122"/>
              </a:rPr>
              <a:t>5</a:t>
            </a:r>
            <a:r>
              <a:rPr lang="en-US" altLang="zh-CN" sz="1800">
                <a:ea typeface="楷体_GB2312" pitchFamily="49" charset="-122"/>
              </a:rPr>
              <a:t>}</a:t>
            </a:r>
            <a:endParaRPr lang="en-US" altLang="zh-CN" sz="1800">
              <a:ea typeface="楷体_GB2312" pitchFamily="49" charset="-122"/>
            </a:endParaRPr>
          </a:p>
        </p:txBody>
      </p:sp>
      <p:sp>
        <p:nvSpPr>
          <p:cNvPr id="24605" name="Rectangle 32"/>
          <p:cNvSpPr>
            <a:spLocks noChangeArrowheads="1"/>
          </p:cNvSpPr>
          <p:nvPr/>
        </p:nvSpPr>
        <p:spPr bwMode="auto">
          <a:xfrm>
            <a:off x="1981200" y="4427984"/>
            <a:ext cx="685800" cy="366713"/>
          </a:xfrm>
          <a:prstGeom prst="rect">
            <a:avLst/>
          </a:prstGeom>
          <a:noFill/>
          <a:ln w="9525">
            <a:noFill/>
            <a:miter lim="800000"/>
          </a:ln>
          <a:effectLst/>
        </p:spPr>
        <p:txBody>
          <a:bodyPr>
            <a:spAutoFit/>
          </a:bodyPr>
          <a:lstStyle/>
          <a:p>
            <a:pPr>
              <a:lnSpc>
                <a:spcPct val="100000"/>
              </a:lnSpc>
              <a:spcBef>
                <a:spcPct val="0"/>
              </a:spcBef>
              <a:buClr>
                <a:srgbClr val="800080"/>
              </a:buClr>
              <a:buFont typeface="Wingdings" charset="2"/>
              <a:buNone/>
            </a:pPr>
            <a:r>
              <a:rPr lang="en-US" altLang="zh-CN" sz="1800">
                <a:ea typeface="楷体_GB2312" pitchFamily="49" charset="-122"/>
              </a:rPr>
              <a:t>{</a:t>
            </a:r>
            <a:r>
              <a:rPr lang="en-US" altLang="zh-CN" sz="1800" i="1">
                <a:ea typeface="楷体_GB2312" pitchFamily="49" charset="-122"/>
              </a:rPr>
              <a:t>d</a:t>
            </a:r>
            <a:r>
              <a:rPr lang="en-US" altLang="zh-CN" sz="1800" baseline="-25000">
                <a:ea typeface="楷体_GB2312" pitchFamily="49" charset="-122"/>
              </a:rPr>
              <a:t>1</a:t>
            </a:r>
            <a:r>
              <a:rPr lang="en-US" altLang="zh-CN" sz="1800">
                <a:ea typeface="楷体_GB2312" pitchFamily="49" charset="-122"/>
              </a:rPr>
              <a:t>}</a:t>
            </a:r>
            <a:endParaRPr lang="en-US" altLang="zh-CN" sz="1800">
              <a:ea typeface="楷体_GB2312" pitchFamily="49" charset="-122"/>
            </a:endParaRPr>
          </a:p>
        </p:txBody>
      </p:sp>
      <p:sp>
        <p:nvSpPr>
          <p:cNvPr id="24606" name="Rectangle 33"/>
          <p:cNvSpPr>
            <a:spLocks noChangeArrowheads="1"/>
          </p:cNvSpPr>
          <p:nvPr/>
        </p:nvSpPr>
        <p:spPr bwMode="auto">
          <a:xfrm>
            <a:off x="1981200" y="5021709"/>
            <a:ext cx="1041400" cy="366713"/>
          </a:xfrm>
          <a:prstGeom prst="rect">
            <a:avLst/>
          </a:prstGeom>
          <a:noFill/>
          <a:ln w="9525">
            <a:noFill/>
            <a:miter lim="800000"/>
          </a:ln>
          <a:effectLst/>
        </p:spPr>
        <p:txBody>
          <a:bodyPr>
            <a:spAutoFit/>
          </a:bodyPr>
          <a:lstStyle/>
          <a:p>
            <a:pPr>
              <a:lnSpc>
                <a:spcPct val="100000"/>
              </a:lnSpc>
              <a:spcBef>
                <a:spcPct val="0"/>
              </a:spcBef>
              <a:buClr>
                <a:srgbClr val="800080"/>
              </a:buClr>
              <a:buFont typeface="Wingdings" charset="2"/>
              <a:buNone/>
            </a:pPr>
            <a:r>
              <a:rPr lang="en-US" altLang="zh-CN" sz="1800">
                <a:ea typeface="楷体_GB2312" pitchFamily="49" charset="-122"/>
              </a:rPr>
              <a:t>{</a:t>
            </a:r>
            <a:r>
              <a:rPr lang="en-US" altLang="zh-CN" sz="1800" i="1">
                <a:ea typeface="楷体_GB2312" pitchFamily="49" charset="-122"/>
              </a:rPr>
              <a:t>d</a:t>
            </a:r>
            <a:r>
              <a:rPr lang="en-US" altLang="zh-CN" sz="1800" baseline="-25000">
                <a:ea typeface="楷体_GB2312" pitchFamily="49" charset="-122"/>
              </a:rPr>
              <a:t>2 </a:t>
            </a:r>
            <a:r>
              <a:rPr lang="en-US" altLang="zh-CN" sz="1800" i="1">
                <a:ea typeface="楷体_GB2312" pitchFamily="49" charset="-122"/>
              </a:rPr>
              <a:t>,d</a:t>
            </a:r>
            <a:r>
              <a:rPr lang="en-US" altLang="zh-CN" sz="1800" baseline="-25000">
                <a:ea typeface="楷体_GB2312" pitchFamily="49" charset="-122"/>
              </a:rPr>
              <a:t>5</a:t>
            </a:r>
            <a:r>
              <a:rPr lang="en-US" altLang="zh-CN" sz="1800">
                <a:ea typeface="楷体_GB2312" pitchFamily="49" charset="-122"/>
              </a:rPr>
              <a:t>}</a:t>
            </a:r>
            <a:endParaRPr lang="en-US" altLang="zh-CN" sz="1800">
              <a:ea typeface="楷体_GB2312" pitchFamily="49" charset="-122"/>
            </a:endParaRPr>
          </a:p>
        </p:txBody>
      </p:sp>
      <p:sp>
        <p:nvSpPr>
          <p:cNvPr id="24607" name="Rectangle 34"/>
          <p:cNvSpPr>
            <a:spLocks noChangeArrowheads="1"/>
          </p:cNvSpPr>
          <p:nvPr/>
        </p:nvSpPr>
        <p:spPr bwMode="auto">
          <a:xfrm>
            <a:off x="1981200" y="5631309"/>
            <a:ext cx="965200" cy="366713"/>
          </a:xfrm>
          <a:prstGeom prst="rect">
            <a:avLst/>
          </a:prstGeom>
          <a:noFill/>
          <a:ln w="9525">
            <a:noFill/>
            <a:miter lim="800000"/>
          </a:ln>
          <a:effectLst/>
        </p:spPr>
        <p:txBody>
          <a:bodyPr>
            <a:spAutoFit/>
          </a:bodyPr>
          <a:lstStyle/>
          <a:p>
            <a:pPr>
              <a:lnSpc>
                <a:spcPct val="100000"/>
              </a:lnSpc>
              <a:spcBef>
                <a:spcPct val="0"/>
              </a:spcBef>
              <a:buClr>
                <a:srgbClr val="800080"/>
              </a:buClr>
              <a:buFont typeface="Wingdings" charset="2"/>
              <a:buNone/>
            </a:pPr>
            <a:r>
              <a:rPr lang="en-US" altLang="zh-CN" sz="1800">
                <a:ea typeface="楷体_GB2312" pitchFamily="49" charset="-122"/>
              </a:rPr>
              <a:t>{</a:t>
            </a:r>
            <a:r>
              <a:rPr lang="en-US" altLang="zh-CN" sz="1800" i="1">
                <a:ea typeface="楷体_GB2312" pitchFamily="49" charset="-122"/>
              </a:rPr>
              <a:t>d</a:t>
            </a:r>
            <a:r>
              <a:rPr lang="en-US" altLang="zh-CN" sz="1800" baseline="-25000">
                <a:ea typeface="楷体_GB2312" pitchFamily="49" charset="-122"/>
              </a:rPr>
              <a:t>4</a:t>
            </a:r>
            <a:r>
              <a:rPr lang="en-US" altLang="zh-CN" sz="1800">
                <a:ea typeface="楷体_GB2312" pitchFamily="49" charset="-122"/>
              </a:rPr>
              <a:t>}</a:t>
            </a:r>
            <a:endParaRPr lang="en-US" altLang="zh-CN" sz="1800">
              <a:ea typeface="楷体_GB2312" pitchFamily="49" charset="-122"/>
            </a:endParaRPr>
          </a:p>
        </p:txBody>
      </p:sp>
      <p:sp>
        <p:nvSpPr>
          <p:cNvPr id="24608" name="Rectangle 35"/>
          <p:cNvSpPr>
            <a:spLocks noChangeArrowheads="1"/>
          </p:cNvSpPr>
          <p:nvPr/>
        </p:nvSpPr>
        <p:spPr bwMode="auto">
          <a:xfrm>
            <a:off x="1981200" y="6266309"/>
            <a:ext cx="488950" cy="366713"/>
          </a:xfrm>
          <a:prstGeom prst="rect">
            <a:avLst/>
          </a:prstGeom>
          <a:noFill/>
          <a:ln w="9525">
            <a:noFill/>
            <a:miter lim="800000"/>
          </a:ln>
          <a:effectLst/>
        </p:spPr>
        <p:txBody>
          <a:bodyPr wrap="none">
            <a:spAutoFit/>
          </a:bodyPr>
          <a:lstStyle/>
          <a:p>
            <a:pPr>
              <a:lnSpc>
                <a:spcPct val="100000"/>
              </a:lnSpc>
              <a:spcBef>
                <a:spcPct val="0"/>
              </a:spcBef>
              <a:buClr>
                <a:srgbClr val="800080"/>
              </a:buClr>
              <a:buFont typeface="Wingdings" charset="2"/>
              <a:buNone/>
            </a:pPr>
            <a:r>
              <a:rPr lang="en-US" altLang="zh-CN" sz="1800">
                <a:ea typeface="楷体_GB2312" pitchFamily="49" charset="-122"/>
              </a:rPr>
              <a:t>{  }</a:t>
            </a:r>
            <a:endParaRPr lang="en-US" altLang="zh-CN" sz="1800">
              <a:ea typeface="楷体_GB2312" pitchFamily="49" charset="-122"/>
            </a:endParaRPr>
          </a:p>
        </p:txBody>
      </p:sp>
      <p:sp>
        <p:nvSpPr>
          <p:cNvPr id="24609" name="Rectangle 36"/>
          <p:cNvSpPr>
            <a:spLocks noChangeArrowheads="1"/>
          </p:cNvSpPr>
          <p:nvPr/>
        </p:nvSpPr>
        <p:spPr bwMode="auto">
          <a:xfrm>
            <a:off x="4724400" y="3818384"/>
            <a:ext cx="914400" cy="366713"/>
          </a:xfrm>
          <a:prstGeom prst="rect">
            <a:avLst/>
          </a:prstGeom>
          <a:noFill/>
          <a:ln w="9525">
            <a:noFill/>
            <a:miter lim="800000"/>
          </a:ln>
          <a:effectLst/>
        </p:spPr>
        <p:txBody>
          <a:bodyPr>
            <a:spAutoFit/>
          </a:bodyPr>
          <a:lstStyle/>
          <a:p>
            <a:pPr>
              <a:lnSpc>
                <a:spcPct val="100000"/>
              </a:lnSpc>
              <a:spcBef>
                <a:spcPct val="0"/>
              </a:spcBef>
              <a:buClr>
                <a:srgbClr val="800080"/>
              </a:buClr>
              <a:buFont typeface="Wingdings" charset="2"/>
              <a:buNone/>
            </a:pPr>
            <a:r>
              <a:rPr lang="en-US" altLang="zh-CN" sz="1800">
                <a:ea typeface="楷体_GB2312" pitchFamily="49" charset="-122"/>
              </a:rPr>
              <a:t>{</a:t>
            </a:r>
            <a:r>
              <a:rPr lang="en-US" altLang="zh-CN" sz="1800" i="1">
                <a:ea typeface="楷体_GB2312" pitchFamily="49" charset="-122"/>
              </a:rPr>
              <a:t>d</a:t>
            </a:r>
            <a:r>
              <a:rPr lang="en-US" altLang="zh-CN" sz="1800" baseline="-25000">
                <a:ea typeface="楷体_GB2312" pitchFamily="49" charset="-122"/>
              </a:rPr>
              <a:t>1</a:t>
            </a:r>
            <a:r>
              <a:rPr lang="en-US" altLang="zh-CN" sz="1800" i="1">
                <a:ea typeface="楷体_GB2312" pitchFamily="49" charset="-122"/>
              </a:rPr>
              <a:t>,d</a:t>
            </a:r>
            <a:r>
              <a:rPr lang="en-US" altLang="zh-CN" sz="1800" baseline="-25000">
                <a:ea typeface="楷体_GB2312" pitchFamily="49" charset="-122"/>
              </a:rPr>
              <a:t>2</a:t>
            </a:r>
            <a:r>
              <a:rPr lang="en-US" altLang="zh-CN" sz="1800">
                <a:ea typeface="楷体_GB2312" pitchFamily="49" charset="-122"/>
              </a:rPr>
              <a:t>}</a:t>
            </a:r>
            <a:endParaRPr lang="en-US" altLang="zh-CN" sz="1800">
              <a:ea typeface="楷体_GB2312" pitchFamily="49" charset="-122"/>
            </a:endParaRPr>
          </a:p>
        </p:txBody>
      </p:sp>
      <p:sp>
        <p:nvSpPr>
          <p:cNvPr id="24610" name="Rectangle 37"/>
          <p:cNvSpPr>
            <a:spLocks noChangeArrowheads="1"/>
          </p:cNvSpPr>
          <p:nvPr/>
        </p:nvSpPr>
        <p:spPr bwMode="auto">
          <a:xfrm>
            <a:off x="1524000" y="188913"/>
            <a:ext cx="3840163" cy="641350"/>
          </a:xfrm>
          <a:prstGeom prst="rect">
            <a:avLst/>
          </a:prstGeom>
          <a:noFill/>
          <a:ln w="9525" algn="ctr">
            <a:noFill/>
            <a:miter lim="800000"/>
          </a:ln>
          <a:effectLst/>
        </p:spPr>
        <p:txBody>
          <a:bodyPr>
            <a:spAutoFit/>
          </a:bodyPr>
          <a:lstStyle/>
          <a:p>
            <a:pPr>
              <a:lnSpc>
                <a:spcPct val="90000"/>
              </a:lnSpc>
              <a:spcBef>
                <a:spcPct val="0"/>
              </a:spcBef>
            </a:pPr>
            <a:r>
              <a:rPr lang="zh-CN" altLang="en-US" sz="4000">
                <a:solidFill>
                  <a:srgbClr val="800080"/>
                </a:solidFill>
                <a:ea typeface="华文行楷" pitchFamily="2" charset="-122"/>
              </a:rPr>
              <a:t>数据流分析基础</a:t>
            </a:r>
            <a:endParaRPr lang="zh-CN" altLang="en-US" sz="4000">
              <a:solidFill>
                <a:srgbClr val="800080"/>
              </a:solidFill>
              <a:ea typeface="华文行楷" pitchFamily="2" charset="-122"/>
            </a:endParaRPr>
          </a:p>
        </p:txBody>
      </p:sp>
      <p:sp>
        <p:nvSpPr>
          <p:cNvPr id="24611" name="Rectangle 39"/>
          <p:cNvSpPr>
            <a:spLocks noChangeArrowheads="1"/>
          </p:cNvSpPr>
          <p:nvPr/>
        </p:nvSpPr>
        <p:spPr bwMode="auto">
          <a:xfrm>
            <a:off x="4849813" y="5661472"/>
            <a:ext cx="585787" cy="366712"/>
          </a:xfrm>
          <a:prstGeom prst="rect">
            <a:avLst/>
          </a:prstGeom>
          <a:noFill/>
          <a:ln w="9525">
            <a:noFill/>
            <a:miter lim="800000"/>
          </a:ln>
          <a:effectLst/>
        </p:spPr>
        <p:txBody>
          <a:bodyPr wrap="none">
            <a:spAutoFit/>
          </a:bodyPr>
          <a:lstStyle/>
          <a:p>
            <a:pPr>
              <a:lnSpc>
                <a:spcPct val="100000"/>
              </a:lnSpc>
              <a:spcBef>
                <a:spcPct val="0"/>
              </a:spcBef>
              <a:buClr>
                <a:srgbClr val="800080"/>
              </a:buClr>
              <a:buFont typeface="Wingdings" charset="2"/>
              <a:buNone/>
            </a:pPr>
            <a:r>
              <a:rPr lang="en-US" altLang="zh-CN" sz="1800">
                <a:ea typeface="楷体_GB2312" pitchFamily="49" charset="-122"/>
              </a:rPr>
              <a:t>{</a:t>
            </a:r>
            <a:r>
              <a:rPr lang="en-US" altLang="zh-CN" sz="1800" i="1">
                <a:ea typeface="楷体_GB2312" pitchFamily="49" charset="-122"/>
              </a:rPr>
              <a:t>d</a:t>
            </a:r>
            <a:r>
              <a:rPr lang="en-US" altLang="zh-CN" sz="1800" baseline="-25000">
                <a:ea typeface="楷体_GB2312" pitchFamily="49" charset="-122"/>
              </a:rPr>
              <a:t>5</a:t>
            </a:r>
            <a:r>
              <a:rPr lang="en-US" altLang="zh-CN" sz="1800">
                <a:ea typeface="楷体_GB2312" pitchFamily="49" charset="-122"/>
              </a:rPr>
              <a:t>}</a:t>
            </a:r>
            <a:endParaRPr lang="en-US" altLang="zh-CN" sz="1800">
              <a:ea typeface="楷体_GB2312" pitchFamily="49" charset="-122"/>
            </a:endParaRPr>
          </a:p>
        </p:txBody>
      </p:sp>
      <p:sp>
        <p:nvSpPr>
          <p:cNvPr id="24612" name="Rectangle 40"/>
          <p:cNvSpPr>
            <a:spLocks noChangeArrowheads="1"/>
          </p:cNvSpPr>
          <p:nvPr/>
        </p:nvSpPr>
        <p:spPr bwMode="auto">
          <a:xfrm>
            <a:off x="3635375" y="6302822"/>
            <a:ext cx="488950" cy="366712"/>
          </a:xfrm>
          <a:prstGeom prst="rect">
            <a:avLst/>
          </a:prstGeom>
          <a:noFill/>
          <a:ln w="9525">
            <a:noFill/>
            <a:miter lim="800000"/>
          </a:ln>
          <a:effectLst/>
        </p:spPr>
        <p:txBody>
          <a:bodyPr wrap="none">
            <a:spAutoFit/>
          </a:bodyPr>
          <a:lstStyle/>
          <a:p>
            <a:pPr>
              <a:lnSpc>
                <a:spcPct val="100000"/>
              </a:lnSpc>
              <a:spcBef>
                <a:spcPct val="0"/>
              </a:spcBef>
              <a:buClr>
                <a:srgbClr val="800080"/>
              </a:buClr>
              <a:buFont typeface="Wingdings" charset="2"/>
              <a:buNone/>
            </a:pPr>
            <a:r>
              <a:rPr lang="en-US" altLang="zh-CN" sz="1800">
                <a:ea typeface="楷体_GB2312" pitchFamily="49" charset="-122"/>
              </a:rPr>
              <a:t>{  }</a:t>
            </a:r>
            <a:endParaRPr lang="en-US" altLang="zh-CN" sz="1800">
              <a:ea typeface="楷体_GB2312" pitchFamily="49" charset="-122"/>
            </a:endParaRPr>
          </a:p>
        </p:txBody>
      </p:sp>
      <p:sp>
        <p:nvSpPr>
          <p:cNvPr id="24613" name="Rectangle 41"/>
          <p:cNvSpPr>
            <a:spLocks noChangeArrowheads="1"/>
          </p:cNvSpPr>
          <p:nvPr/>
        </p:nvSpPr>
        <p:spPr bwMode="auto">
          <a:xfrm>
            <a:off x="3651250" y="5655122"/>
            <a:ext cx="488950" cy="366712"/>
          </a:xfrm>
          <a:prstGeom prst="rect">
            <a:avLst/>
          </a:prstGeom>
          <a:noFill/>
          <a:ln w="9525">
            <a:noFill/>
            <a:miter lim="800000"/>
          </a:ln>
          <a:effectLst/>
        </p:spPr>
        <p:txBody>
          <a:bodyPr wrap="none">
            <a:spAutoFit/>
          </a:bodyPr>
          <a:lstStyle/>
          <a:p>
            <a:pPr>
              <a:lnSpc>
                <a:spcPct val="100000"/>
              </a:lnSpc>
              <a:spcBef>
                <a:spcPct val="0"/>
              </a:spcBef>
              <a:buClr>
                <a:srgbClr val="800080"/>
              </a:buClr>
              <a:buFont typeface="Wingdings" charset="2"/>
              <a:buNone/>
            </a:pPr>
            <a:r>
              <a:rPr lang="en-US" altLang="zh-CN" sz="1800">
                <a:ea typeface="楷体_GB2312" pitchFamily="49" charset="-122"/>
              </a:rPr>
              <a:t>{  }</a:t>
            </a:r>
            <a:endParaRPr lang="en-US" altLang="zh-CN" sz="1800">
              <a:ea typeface="楷体_GB2312" pitchFamily="49" charset="-122"/>
            </a:endParaRPr>
          </a:p>
        </p:txBody>
      </p:sp>
      <p:sp>
        <p:nvSpPr>
          <p:cNvPr id="24614" name="Rectangle 43"/>
          <p:cNvSpPr>
            <a:spLocks noChangeArrowheads="1"/>
          </p:cNvSpPr>
          <p:nvPr/>
        </p:nvSpPr>
        <p:spPr bwMode="auto">
          <a:xfrm>
            <a:off x="4859338" y="6309172"/>
            <a:ext cx="488950" cy="366712"/>
          </a:xfrm>
          <a:prstGeom prst="rect">
            <a:avLst/>
          </a:prstGeom>
          <a:noFill/>
          <a:ln w="9525">
            <a:noFill/>
            <a:miter lim="800000"/>
          </a:ln>
          <a:effectLst/>
        </p:spPr>
        <p:txBody>
          <a:bodyPr wrap="none">
            <a:spAutoFit/>
          </a:bodyPr>
          <a:lstStyle/>
          <a:p>
            <a:pPr>
              <a:lnSpc>
                <a:spcPct val="100000"/>
              </a:lnSpc>
              <a:spcBef>
                <a:spcPct val="0"/>
              </a:spcBef>
              <a:buClr>
                <a:srgbClr val="800080"/>
              </a:buClr>
              <a:buFont typeface="Wingdings" charset="2"/>
              <a:buNone/>
            </a:pPr>
            <a:r>
              <a:rPr lang="en-US" altLang="zh-CN" sz="1800">
                <a:ea typeface="楷体_GB2312" pitchFamily="49" charset="-122"/>
              </a:rPr>
              <a:t>{  }</a:t>
            </a:r>
            <a:endParaRPr lang="en-US" altLang="zh-CN" sz="1800">
              <a:ea typeface="楷体_GB2312" pitchFamily="49" charset="-122"/>
            </a:endParaRPr>
          </a:p>
        </p:txBody>
      </p:sp>
      <p:sp>
        <p:nvSpPr>
          <p:cNvPr id="24615" name="Rectangle 44"/>
          <p:cNvSpPr>
            <a:spLocks noChangeArrowheads="1"/>
          </p:cNvSpPr>
          <p:nvPr/>
        </p:nvSpPr>
        <p:spPr bwMode="auto">
          <a:xfrm>
            <a:off x="3048000" y="3818384"/>
            <a:ext cx="1524000" cy="366713"/>
          </a:xfrm>
          <a:prstGeom prst="rect">
            <a:avLst/>
          </a:prstGeom>
          <a:noFill/>
          <a:ln w="9525">
            <a:noFill/>
            <a:miter lim="800000"/>
          </a:ln>
          <a:effectLst/>
        </p:spPr>
        <p:txBody>
          <a:bodyPr>
            <a:spAutoFit/>
          </a:bodyPr>
          <a:lstStyle/>
          <a:p>
            <a:pPr algn="ctr">
              <a:lnSpc>
                <a:spcPct val="100000"/>
              </a:lnSpc>
              <a:spcBef>
                <a:spcPct val="0"/>
              </a:spcBef>
              <a:buClr>
                <a:srgbClr val="800080"/>
              </a:buClr>
              <a:buFont typeface="Wingdings" charset="2"/>
              <a:buNone/>
            </a:pPr>
            <a:r>
              <a:rPr lang="en-US" altLang="zh-CN" sz="1800">
                <a:ea typeface="楷体_GB2312" pitchFamily="49" charset="-122"/>
              </a:rPr>
              <a:t>{</a:t>
            </a:r>
            <a:r>
              <a:rPr lang="en-US" altLang="zh-CN" sz="1800" i="1">
                <a:ea typeface="楷体_GB2312" pitchFamily="49" charset="-122"/>
              </a:rPr>
              <a:t>d</a:t>
            </a:r>
            <a:r>
              <a:rPr lang="en-US" altLang="zh-CN" sz="1800" baseline="-25000">
                <a:ea typeface="楷体_GB2312" pitchFamily="49" charset="-122"/>
              </a:rPr>
              <a:t>3</a:t>
            </a:r>
            <a:r>
              <a:rPr lang="en-US" altLang="zh-CN" sz="1800">
                <a:ea typeface="楷体_GB2312" pitchFamily="49" charset="-122"/>
              </a:rPr>
              <a:t>}</a:t>
            </a:r>
            <a:endParaRPr lang="en-US" altLang="zh-CN" sz="1800">
              <a:ea typeface="楷体_GB2312" pitchFamily="49" charset="-122"/>
            </a:endParaRPr>
          </a:p>
        </p:txBody>
      </p:sp>
      <p:sp>
        <p:nvSpPr>
          <p:cNvPr id="24616" name="Rectangle 45"/>
          <p:cNvSpPr>
            <a:spLocks noChangeArrowheads="1"/>
          </p:cNvSpPr>
          <p:nvPr/>
        </p:nvSpPr>
        <p:spPr bwMode="auto">
          <a:xfrm>
            <a:off x="3348038" y="4437509"/>
            <a:ext cx="914400" cy="366713"/>
          </a:xfrm>
          <a:prstGeom prst="rect">
            <a:avLst/>
          </a:prstGeom>
          <a:noFill/>
          <a:ln w="9525">
            <a:noFill/>
            <a:miter lim="800000"/>
          </a:ln>
          <a:effectLst/>
        </p:spPr>
        <p:txBody>
          <a:bodyPr>
            <a:spAutoFit/>
          </a:bodyPr>
          <a:lstStyle/>
          <a:p>
            <a:pPr>
              <a:lnSpc>
                <a:spcPct val="100000"/>
              </a:lnSpc>
              <a:spcBef>
                <a:spcPct val="0"/>
              </a:spcBef>
              <a:buClr>
                <a:srgbClr val="800080"/>
              </a:buClr>
              <a:buFont typeface="Wingdings" charset="2"/>
              <a:buNone/>
            </a:pPr>
            <a:r>
              <a:rPr lang="en-US" altLang="zh-CN" sz="1800">
                <a:ea typeface="楷体_GB2312" pitchFamily="49" charset="-122"/>
              </a:rPr>
              <a:t>{</a:t>
            </a:r>
            <a:r>
              <a:rPr lang="en-US" altLang="zh-CN" sz="1800" i="1">
                <a:ea typeface="楷体_GB2312" pitchFamily="49" charset="-122"/>
              </a:rPr>
              <a:t>d</a:t>
            </a:r>
            <a:r>
              <a:rPr lang="en-US" altLang="zh-CN" sz="1800" baseline="-25000">
                <a:ea typeface="楷体_GB2312" pitchFamily="49" charset="-122"/>
              </a:rPr>
              <a:t>1</a:t>
            </a:r>
            <a:r>
              <a:rPr lang="en-US" altLang="zh-CN" sz="1800" i="1">
                <a:ea typeface="楷体_GB2312" pitchFamily="49" charset="-122"/>
              </a:rPr>
              <a:t>,d</a:t>
            </a:r>
            <a:r>
              <a:rPr lang="en-US" altLang="zh-CN" sz="1800" baseline="-25000">
                <a:ea typeface="楷体_GB2312" pitchFamily="49" charset="-122"/>
              </a:rPr>
              <a:t>2</a:t>
            </a:r>
            <a:r>
              <a:rPr lang="en-US" altLang="zh-CN" sz="1800">
                <a:ea typeface="楷体_GB2312" pitchFamily="49" charset="-122"/>
              </a:rPr>
              <a:t>}</a:t>
            </a:r>
            <a:endParaRPr lang="en-US" altLang="zh-CN" sz="1800">
              <a:ea typeface="楷体_GB2312" pitchFamily="49" charset="-122"/>
            </a:endParaRPr>
          </a:p>
        </p:txBody>
      </p:sp>
      <p:sp>
        <p:nvSpPr>
          <p:cNvPr id="24617" name="Rectangle 46"/>
          <p:cNvSpPr>
            <a:spLocks noChangeArrowheads="1"/>
          </p:cNvSpPr>
          <p:nvPr/>
        </p:nvSpPr>
        <p:spPr bwMode="auto">
          <a:xfrm>
            <a:off x="4427538" y="4442272"/>
            <a:ext cx="1524000" cy="366712"/>
          </a:xfrm>
          <a:prstGeom prst="rect">
            <a:avLst/>
          </a:prstGeom>
          <a:noFill/>
          <a:ln w="9525">
            <a:noFill/>
            <a:miter lim="800000"/>
          </a:ln>
          <a:effectLst/>
        </p:spPr>
        <p:txBody>
          <a:bodyPr>
            <a:spAutoFit/>
          </a:bodyPr>
          <a:lstStyle/>
          <a:p>
            <a:pPr algn="ctr">
              <a:lnSpc>
                <a:spcPct val="100000"/>
              </a:lnSpc>
              <a:spcBef>
                <a:spcPct val="0"/>
              </a:spcBef>
              <a:buClr>
                <a:srgbClr val="800080"/>
              </a:buClr>
              <a:buFont typeface="Wingdings" charset="2"/>
              <a:buNone/>
            </a:pPr>
            <a:r>
              <a:rPr lang="en-US" altLang="zh-CN" sz="1800">
                <a:ea typeface="楷体_GB2312" pitchFamily="49" charset="-122"/>
              </a:rPr>
              <a:t>{</a:t>
            </a:r>
            <a:r>
              <a:rPr lang="en-US" altLang="zh-CN" sz="1800" i="1">
                <a:ea typeface="楷体_GB2312" pitchFamily="49" charset="-122"/>
              </a:rPr>
              <a:t>d</a:t>
            </a:r>
            <a:r>
              <a:rPr lang="en-US" altLang="zh-CN" sz="1800" baseline="-25000">
                <a:ea typeface="楷体_GB2312" pitchFamily="49" charset="-122"/>
              </a:rPr>
              <a:t>2</a:t>
            </a:r>
            <a:r>
              <a:rPr lang="en-US" altLang="zh-CN" sz="1800" i="1">
                <a:ea typeface="楷体_GB2312" pitchFamily="49" charset="-122"/>
              </a:rPr>
              <a:t>,</a:t>
            </a:r>
            <a:r>
              <a:rPr lang="en-US" altLang="zh-CN" sz="1800">
                <a:ea typeface="楷体_GB2312" pitchFamily="49" charset="-122"/>
              </a:rPr>
              <a:t> </a:t>
            </a:r>
            <a:r>
              <a:rPr lang="en-US" altLang="zh-CN" sz="1800" i="1">
                <a:ea typeface="楷体_GB2312" pitchFamily="49" charset="-122"/>
              </a:rPr>
              <a:t>d</a:t>
            </a:r>
            <a:r>
              <a:rPr lang="en-US" altLang="zh-CN" sz="1800" baseline="-25000">
                <a:ea typeface="楷体_GB2312" pitchFamily="49" charset="-122"/>
              </a:rPr>
              <a:t>3</a:t>
            </a:r>
            <a:r>
              <a:rPr lang="en-US" altLang="zh-CN" sz="1800">
                <a:ea typeface="楷体_GB2312" pitchFamily="49" charset="-122"/>
              </a:rPr>
              <a:t>}</a:t>
            </a:r>
            <a:endParaRPr lang="en-US" altLang="zh-CN" sz="1800">
              <a:ea typeface="楷体_GB2312" pitchFamily="49" charset="-122"/>
            </a:endParaRPr>
          </a:p>
        </p:txBody>
      </p:sp>
      <p:sp>
        <p:nvSpPr>
          <p:cNvPr id="24618" name="Rectangle 47"/>
          <p:cNvSpPr>
            <a:spLocks noChangeArrowheads="1"/>
          </p:cNvSpPr>
          <p:nvPr/>
        </p:nvSpPr>
        <p:spPr bwMode="auto">
          <a:xfrm>
            <a:off x="3059113" y="5013772"/>
            <a:ext cx="1524000" cy="366712"/>
          </a:xfrm>
          <a:prstGeom prst="rect">
            <a:avLst/>
          </a:prstGeom>
          <a:noFill/>
          <a:ln w="9525">
            <a:noFill/>
            <a:miter lim="800000"/>
          </a:ln>
          <a:effectLst/>
        </p:spPr>
        <p:txBody>
          <a:bodyPr>
            <a:spAutoFit/>
          </a:bodyPr>
          <a:lstStyle/>
          <a:p>
            <a:pPr algn="ctr">
              <a:lnSpc>
                <a:spcPct val="100000"/>
              </a:lnSpc>
              <a:spcBef>
                <a:spcPct val="0"/>
              </a:spcBef>
              <a:buClr>
                <a:srgbClr val="800080"/>
              </a:buClr>
              <a:buFont typeface="Wingdings" charset="2"/>
              <a:buNone/>
            </a:pPr>
            <a:r>
              <a:rPr lang="en-US" altLang="zh-CN" sz="1800">
                <a:ea typeface="楷体_GB2312" pitchFamily="49" charset="-122"/>
              </a:rPr>
              <a:t>{</a:t>
            </a:r>
            <a:r>
              <a:rPr lang="en-US" altLang="zh-CN" sz="1800" i="1">
                <a:ea typeface="楷体_GB2312" pitchFamily="49" charset="-122"/>
              </a:rPr>
              <a:t>d</a:t>
            </a:r>
            <a:r>
              <a:rPr lang="en-US" altLang="zh-CN" sz="1800" baseline="-25000">
                <a:ea typeface="楷体_GB2312" pitchFamily="49" charset="-122"/>
              </a:rPr>
              <a:t>2</a:t>
            </a:r>
            <a:r>
              <a:rPr lang="en-US" altLang="zh-CN" sz="1800" i="1">
                <a:ea typeface="楷体_GB2312" pitchFamily="49" charset="-122"/>
              </a:rPr>
              <a:t>,</a:t>
            </a:r>
            <a:r>
              <a:rPr lang="en-US" altLang="zh-CN" sz="1800">
                <a:ea typeface="楷体_GB2312" pitchFamily="49" charset="-122"/>
              </a:rPr>
              <a:t> </a:t>
            </a:r>
            <a:r>
              <a:rPr lang="en-US" altLang="zh-CN" sz="1800" i="1">
                <a:ea typeface="楷体_GB2312" pitchFamily="49" charset="-122"/>
              </a:rPr>
              <a:t>d</a:t>
            </a:r>
            <a:r>
              <a:rPr lang="en-US" altLang="zh-CN" sz="1800" baseline="-25000">
                <a:ea typeface="楷体_GB2312" pitchFamily="49" charset="-122"/>
              </a:rPr>
              <a:t>3</a:t>
            </a:r>
            <a:r>
              <a:rPr lang="en-US" altLang="zh-CN" sz="1800">
                <a:ea typeface="楷体_GB2312" pitchFamily="49" charset="-122"/>
              </a:rPr>
              <a:t>}</a:t>
            </a:r>
            <a:endParaRPr lang="en-US" altLang="zh-CN" sz="1800">
              <a:ea typeface="楷体_GB2312" pitchFamily="49" charset="-122"/>
            </a:endParaRPr>
          </a:p>
        </p:txBody>
      </p:sp>
      <p:sp>
        <p:nvSpPr>
          <p:cNvPr id="742448" name="Rectangle 48"/>
          <p:cNvSpPr>
            <a:spLocks noChangeArrowheads="1"/>
          </p:cNvSpPr>
          <p:nvPr/>
        </p:nvSpPr>
        <p:spPr bwMode="auto">
          <a:xfrm>
            <a:off x="4724400" y="5037584"/>
            <a:ext cx="990600" cy="366713"/>
          </a:xfrm>
          <a:prstGeom prst="rect">
            <a:avLst/>
          </a:prstGeom>
          <a:noFill/>
          <a:ln w="9525">
            <a:noFill/>
            <a:miter lim="800000"/>
          </a:ln>
          <a:effectLst/>
        </p:spPr>
        <p:txBody>
          <a:bodyPr>
            <a:spAutoFit/>
          </a:bodyPr>
          <a:lstStyle/>
          <a:p>
            <a:pPr>
              <a:lnSpc>
                <a:spcPct val="100000"/>
              </a:lnSpc>
              <a:spcBef>
                <a:spcPct val="0"/>
              </a:spcBef>
              <a:buClr>
                <a:srgbClr val="800080"/>
              </a:buClr>
              <a:buFont typeface="Wingdings" charset="2"/>
              <a:buNone/>
            </a:pPr>
            <a:r>
              <a:rPr lang="en-US" altLang="zh-CN" sz="1800">
                <a:ea typeface="楷体_GB2312" pitchFamily="49" charset="-122"/>
              </a:rPr>
              <a:t>{</a:t>
            </a:r>
            <a:r>
              <a:rPr lang="en-US" altLang="zh-CN" sz="1800" i="1">
                <a:ea typeface="楷体_GB2312" pitchFamily="49" charset="-122"/>
              </a:rPr>
              <a:t>d</a:t>
            </a:r>
            <a:r>
              <a:rPr lang="en-US" altLang="zh-CN" sz="1800" baseline="-25000">
                <a:ea typeface="楷体_GB2312" pitchFamily="49" charset="-122"/>
              </a:rPr>
              <a:t>3</a:t>
            </a:r>
            <a:r>
              <a:rPr lang="en-US" altLang="zh-CN" sz="1800" i="1">
                <a:ea typeface="楷体_GB2312" pitchFamily="49" charset="-122"/>
              </a:rPr>
              <a:t>,d</a:t>
            </a:r>
            <a:r>
              <a:rPr lang="en-US" altLang="zh-CN" sz="1800" baseline="-25000">
                <a:ea typeface="楷体_GB2312" pitchFamily="49" charset="-122"/>
              </a:rPr>
              <a:t>4</a:t>
            </a:r>
            <a:r>
              <a:rPr lang="en-US" altLang="zh-CN" sz="1800">
                <a:ea typeface="楷体_GB2312" pitchFamily="49" charset="-122"/>
              </a:rPr>
              <a:t>}</a:t>
            </a:r>
            <a:endParaRPr lang="en-US" altLang="zh-CN" sz="1800">
              <a:ea typeface="楷体_GB2312" pitchFamily="49" charset="-122"/>
            </a:endParaRPr>
          </a:p>
        </p:txBody>
      </p:sp>
      <p:graphicFrame>
        <p:nvGraphicFramePr>
          <p:cNvPr id="24620" name="Object 49"/>
          <p:cNvGraphicFramePr>
            <a:graphicFrameLocks noChangeAspect="1"/>
          </p:cNvGraphicFramePr>
          <p:nvPr/>
        </p:nvGraphicFramePr>
        <p:xfrm>
          <a:off x="6300788" y="1773238"/>
          <a:ext cx="2695575" cy="4422775"/>
        </p:xfrm>
        <a:graphic>
          <a:graphicData uri="http://schemas.openxmlformats.org/presentationml/2006/ole">
            <mc:AlternateContent xmlns:mc="http://schemas.openxmlformats.org/markup-compatibility/2006">
              <mc:Choice xmlns:v="urn:schemas-microsoft-com:vml" Requires="v">
                <p:oleObj spid="_x0000_s24659" name="Visio" r:id="rId2" imgW="0" imgH="0" progId="Visio.Drawing.11">
                  <p:embed/>
                </p:oleObj>
              </mc:Choice>
              <mc:Fallback>
                <p:oleObj name="Visio" r:id="rId2" imgW="0" imgH="0" progId="Visio.Drawing.11">
                  <p:embed/>
                  <p:pic>
                    <p:nvPicPr>
                      <p:cNvPr id="0" name="Object 4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00788" y="1773238"/>
                        <a:ext cx="2695575" cy="4422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742448"/>
                                        </p:tgtEl>
                                        <p:attrNameLst>
                                          <p:attrName>style.visibility</p:attrName>
                                        </p:attrNameLst>
                                      </p:cBhvr>
                                      <p:to>
                                        <p:strVal val="visible"/>
                                      </p:to>
                                    </p:set>
                                    <p:animEffect transition="in" filter="slide(fromBottom)">
                                      <p:cBhvr>
                                        <p:cTn id="7" dur="500"/>
                                        <p:tgtEl>
                                          <p:spTgt spid="7424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244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AutoShape 4">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25603" name="AutoShape 5">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25604" name="AutoShape 6">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25605" name="AutoShape 7">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25606" name="Text Box 8">
            <a:hlinkClick r:id="rId1" action="ppaction://hlinksldjump"/>
          </p:cNvPr>
          <p:cNvSpPr txBox="1">
            <a:spLocks noChangeArrowheads="1"/>
          </p:cNvSpPr>
          <p:nvPr/>
        </p:nvSpPr>
        <p:spPr bwMode="auto">
          <a:xfrm>
            <a:off x="461963" y="1219200"/>
            <a:ext cx="8224837" cy="579438"/>
          </a:xfrm>
          <a:prstGeom prst="rect">
            <a:avLst/>
          </a:prstGeom>
          <a:noFill/>
          <a:ln w="9525">
            <a:noFill/>
            <a:miter lim="800000"/>
          </a:ln>
          <a:effectLst/>
        </p:spPr>
        <p:txBody>
          <a:bodyPr>
            <a:spAutoFit/>
          </a:bodyPr>
          <a:lstStyle/>
          <a:p>
            <a:pPr>
              <a:lnSpc>
                <a:spcPct val="100000"/>
              </a:lnSpc>
              <a:spcBef>
                <a:spcPct val="0"/>
              </a:spcBef>
              <a:buClr>
                <a:srgbClr val="800080"/>
              </a:buClr>
              <a:buFont typeface="Wingdings" charset="2"/>
              <a:buChar char="²"/>
            </a:pPr>
            <a:r>
              <a:rPr lang="en-US" altLang="zh-CN" sz="3200">
                <a:solidFill>
                  <a:srgbClr val="800080"/>
                </a:solidFill>
                <a:latin typeface="楷体_GB2312" pitchFamily="49" charset="-122"/>
                <a:ea typeface="楷体_GB2312" pitchFamily="49" charset="-122"/>
              </a:rPr>
              <a:t> </a:t>
            </a:r>
            <a:r>
              <a:rPr lang="zh-CN" altLang="en-US" sz="3200">
                <a:solidFill>
                  <a:srgbClr val="800080"/>
                </a:solidFill>
                <a:latin typeface="楷体_GB2312" pitchFamily="49" charset="-122"/>
                <a:ea typeface="楷体_GB2312" pitchFamily="49" charset="-122"/>
              </a:rPr>
              <a:t>到达</a:t>
            </a:r>
            <a:r>
              <a:rPr lang="en-US" altLang="zh-CN" sz="3200">
                <a:solidFill>
                  <a:srgbClr val="800080"/>
                </a:solidFill>
                <a:latin typeface="楷体_GB2312" pitchFamily="49" charset="-122"/>
                <a:ea typeface="楷体_GB2312" pitchFamily="49" charset="-122"/>
              </a:rPr>
              <a:t>-</a:t>
            </a:r>
            <a:r>
              <a:rPr lang="zh-CN" altLang="en-US" sz="3200">
                <a:solidFill>
                  <a:srgbClr val="800080"/>
                </a:solidFill>
                <a:latin typeface="楷体_GB2312" pitchFamily="49" charset="-122"/>
                <a:ea typeface="楷体_GB2312" pitchFamily="49" charset="-122"/>
              </a:rPr>
              <a:t>定值</a:t>
            </a:r>
            <a:r>
              <a:rPr lang="zh-CN" altLang="en-US" sz="3200">
                <a:solidFill>
                  <a:srgbClr val="800080"/>
                </a:solidFill>
                <a:latin typeface="Times New Roman" pitchFamily="18" charset="0"/>
                <a:ea typeface="楷体_GB2312" pitchFamily="49" charset="-122"/>
              </a:rPr>
              <a:t>数据流分析</a:t>
            </a:r>
            <a:endParaRPr lang="zh-CN" altLang="en-US" sz="3200">
              <a:solidFill>
                <a:srgbClr val="800080"/>
              </a:solidFill>
              <a:latin typeface="Times New Roman" pitchFamily="18" charset="0"/>
              <a:ea typeface="楷体_GB2312" pitchFamily="49" charset="-122"/>
            </a:endParaRPr>
          </a:p>
        </p:txBody>
      </p:sp>
      <p:sp>
        <p:nvSpPr>
          <p:cNvPr id="25607" name="AutoShape 9">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25608" name="AutoShape 10">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25609" name="AutoShape 11">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25610" name="AutoShape 12">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25611" name="Rectangle 13"/>
          <p:cNvSpPr>
            <a:spLocks noChangeArrowheads="1"/>
          </p:cNvSpPr>
          <p:nvPr/>
        </p:nvSpPr>
        <p:spPr bwMode="auto">
          <a:xfrm>
            <a:off x="685800" y="1905000"/>
            <a:ext cx="4876800" cy="1401763"/>
          </a:xfrm>
          <a:prstGeom prst="rect">
            <a:avLst/>
          </a:prstGeom>
          <a:noFill/>
          <a:ln w="9525">
            <a:noFill/>
            <a:miter lim="800000"/>
          </a:ln>
          <a:effectLst/>
        </p:spPr>
        <p:txBody>
          <a:bodyPr>
            <a:spAutoFit/>
          </a:bodyPr>
          <a:lstStyle/>
          <a:p>
            <a:pPr>
              <a:lnSpc>
                <a:spcPct val="100000"/>
              </a:lnSpc>
              <a:spcBef>
                <a:spcPct val="0"/>
              </a:spcBef>
              <a:buFont typeface="Symbol" pitchFamily="18" charset="2"/>
              <a:buChar char="-"/>
            </a:pPr>
            <a:r>
              <a:rPr lang="en-US" altLang="zh-CN">
                <a:solidFill>
                  <a:srgbClr val="800080"/>
                </a:solidFill>
                <a:latin typeface="楷体_GB2312" pitchFamily="49" charset="-122"/>
                <a:ea typeface="楷体_GB2312" pitchFamily="49" charset="-122"/>
              </a:rPr>
              <a:t> </a:t>
            </a:r>
            <a:r>
              <a:rPr lang="zh-CN" altLang="en-US">
                <a:ea typeface="楷体_GB2312" pitchFamily="49" charset="-122"/>
              </a:rPr>
              <a:t>数据流方程求解过程</a:t>
            </a:r>
            <a:r>
              <a:rPr lang="zh-CN" altLang="en-US">
                <a:solidFill>
                  <a:srgbClr val="800080"/>
                </a:solidFill>
                <a:ea typeface="楷体_GB2312" pitchFamily="49" charset="-122"/>
              </a:rPr>
              <a:t>举例</a:t>
            </a:r>
            <a:endParaRPr lang="zh-CN" altLang="en-US">
              <a:solidFill>
                <a:srgbClr val="800080"/>
              </a:solidFill>
              <a:ea typeface="楷体_GB2312" pitchFamily="49" charset="-122"/>
            </a:endParaRPr>
          </a:p>
          <a:p>
            <a:pPr>
              <a:lnSpc>
                <a:spcPct val="100000"/>
              </a:lnSpc>
              <a:spcBef>
                <a:spcPct val="0"/>
              </a:spcBef>
              <a:buFont typeface="Symbol" pitchFamily="18" charset="2"/>
              <a:buNone/>
            </a:pPr>
            <a:r>
              <a:rPr lang="zh-CN" altLang="en-US" sz="1000">
                <a:ea typeface="楷体_GB2312" pitchFamily="49" charset="-122"/>
              </a:rPr>
              <a:t>   </a:t>
            </a:r>
            <a:endParaRPr lang="zh-CN" altLang="en-US" sz="2400">
              <a:ea typeface="楷体_GB2312" pitchFamily="49" charset="-122"/>
            </a:endParaRPr>
          </a:p>
          <a:p>
            <a:pPr>
              <a:lnSpc>
                <a:spcPct val="100000"/>
              </a:lnSpc>
              <a:spcBef>
                <a:spcPct val="0"/>
              </a:spcBef>
              <a:buFont typeface="Symbol" pitchFamily="18" charset="2"/>
              <a:buNone/>
            </a:pPr>
            <a:r>
              <a:rPr lang="zh-CN" altLang="en-US" sz="2400">
                <a:ea typeface="楷体_GB2312" pitchFamily="49" charset="-122"/>
              </a:rPr>
              <a:t>     对于右边的流图，如下是上页</a:t>
            </a:r>
            <a:endParaRPr lang="zh-CN" altLang="en-US" sz="2400">
              <a:ea typeface="楷体_GB2312" pitchFamily="49" charset="-122"/>
            </a:endParaRPr>
          </a:p>
          <a:p>
            <a:pPr>
              <a:lnSpc>
                <a:spcPct val="100000"/>
              </a:lnSpc>
              <a:spcBef>
                <a:spcPct val="0"/>
              </a:spcBef>
              <a:buFont typeface="Symbol" pitchFamily="18" charset="2"/>
              <a:buNone/>
            </a:pPr>
            <a:r>
              <a:rPr lang="zh-CN" altLang="en-US" sz="2400">
                <a:ea typeface="楷体_GB2312" pitchFamily="49" charset="-122"/>
              </a:rPr>
              <a:t>     数据流方程的一个求解过程：</a:t>
            </a:r>
            <a:endParaRPr lang="zh-CN" altLang="en-US" sz="2400">
              <a:ea typeface="楷体_GB2312" pitchFamily="49" charset="-122"/>
            </a:endParaRPr>
          </a:p>
        </p:txBody>
      </p:sp>
      <p:sp>
        <p:nvSpPr>
          <p:cNvPr id="25612" name="Text Box 14"/>
          <p:cNvSpPr txBox="1">
            <a:spLocks noChangeArrowheads="1"/>
          </p:cNvSpPr>
          <p:nvPr/>
        </p:nvSpPr>
        <p:spPr bwMode="auto">
          <a:xfrm>
            <a:off x="685800" y="3818384"/>
            <a:ext cx="446088" cy="396875"/>
          </a:xfrm>
          <a:prstGeom prst="rect">
            <a:avLst/>
          </a:prstGeom>
          <a:noFill/>
          <a:ln w="9525">
            <a:noFill/>
            <a:miter lim="800000"/>
          </a:ln>
          <a:effectLst/>
        </p:spPr>
        <p:txBody>
          <a:bodyPr wrap="none">
            <a:spAutoFit/>
          </a:bodyPr>
          <a:lstStyle/>
          <a:p>
            <a:pPr>
              <a:lnSpc>
                <a:spcPct val="100000"/>
              </a:lnSpc>
              <a:spcBef>
                <a:spcPct val="0"/>
              </a:spcBef>
              <a:buClr>
                <a:srgbClr val="800080"/>
              </a:buClr>
              <a:buFont typeface="Wingdings" charset="2"/>
              <a:buNone/>
            </a:pPr>
            <a:r>
              <a:rPr lang="en-US" altLang="zh-CN" sz="2000" b="0">
                <a:solidFill>
                  <a:srgbClr val="800080"/>
                </a:solidFill>
                <a:ea typeface="楷体_GB2312" pitchFamily="49" charset="-122"/>
              </a:rPr>
              <a:t>B</a:t>
            </a:r>
            <a:r>
              <a:rPr lang="en-US" altLang="zh-CN" sz="2000" b="0" baseline="-25000">
                <a:solidFill>
                  <a:srgbClr val="800080"/>
                </a:solidFill>
                <a:ea typeface="楷体_GB2312" pitchFamily="49" charset="-122"/>
              </a:rPr>
              <a:t>1</a:t>
            </a:r>
            <a:endParaRPr lang="en-US" altLang="zh-CN" sz="2000" b="0" baseline="-25000">
              <a:solidFill>
                <a:srgbClr val="800080"/>
              </a:solidFill>
              <a:ea typeface="楷体_GB2312" pitchFamily="49" charset="-122"/>
            </a:endParaRPr>
          </a:p>
        </p:txBody>
      </p:sp>
      <p:sp>
        <p:nvSpPr>
          <p:cNvPr id="25613" name="Text Box 15"/>
          <p:cNvSpPr txBox="1">
            <a:spLocks noChangeArrowheads="1"/>
          </p:cNvSpPr>
          <p:nvPr/>
        </p:nvSpPr>
        <p:spPr bwMode="auto">
          <a:xfrm>
            <a:off x="685800" y="4412109"/>
            <a:ext cx="446088" cy="396875"/>
          </a:xfrm>
          <a:prstGeom prst="rect">
            <a:avLst/>
          </a:prstGeom>
          <a:noFill/>
          <a:ln w="9525">
            <a:noFill/>
            <a:miter lim="800000"/>
          </a:ln>
          <a:effectLst/>
        </p:spPr>
        <p:txBody>
          <a:bodyPr wrap="none">
            <a:spAutoFit/>
          </a:bodyPr>
          <a:lstStyle/>
          <a:p>
            <a:pPr>
              <a:lnSpc>
                <a:spcPct val="100000"/>
              </a:lnSpc>
              <a:spcBef>
                <a:spcPct val="0"/>
              </a:spcBef>
              <a:buClr>
                <a:srgbClr val="800080"/>
              </a:buClr>
              <a:buFont typeface="Wingdings" charset="2"/>
              <a:buNone/>
            </a:pPr>
            <a:r>
              <a:rPr lang="en-US" altLang="zh-CN" sz="2000" b="0">
                <a:solidFill>
                  <a:srgbClr val="800080"/>
                </a:solidFill>
                <a:ea typeface="楷体_GB2312" pitchFamily="49" charset="-122"/>
              </a:rPr>
              <a:t>B</a:t>
            </a:r>
            <a:r>
              <a:rPr lang="en-US" altLang="zh-CN" sz="2000" b="0" baseline="-25000">
                <a:solidFill>
                  <a:srgbClr val="800080"/>
                </a:solidFill>
                <a:ea typeface="楷体_GB2312" pitchFamily="49" charset="-122"/>
              </a:rPr>
              <a:t>2</a:t>
            </a:r>
            <a:endParaRPr lang="en-US" altLang="zh-CN" sz="2000" b="0" baseline="-25000">
              <a:solidFill>
                <a:srgbClr val="800080"/>
              </a:solidFill>
              <a:ea typeface="楷体_GB2312" pitchFamily="49" charset="-122"/>
            </a:endParaRPr>
          </a:p>
        </p:txBody>
      </p:sp>
      <p:sp>
        <p:nvSpPr>
          <p:cNvPr id="25614" name="Text Box 16"/>
          <p:cNvSpPr txBox="1">
            <a:spLocks noChangeArrowheads="1"/>
          </p:cNvSpPr>
          <p:nvPr/>
        </p:nvSpPr>
        <p:spPr bwMode="auto">
          <a:xfrm>
            <a:off x="696913" y="5021709"/>
            <a:ext cx="446087" cy="396875"/>
          </a:xfrm>
          <a:prstGeom prst="rect">
            <a:avLst/>
          </a:prstGeom>
          <a:noFill/>
          <a:ln w="9525">
            <a:noFill/>
            <a:miter lim="800000"/>
          </a:ln>
          <a:effectLst/>
        </p:spPr>
        <p:txBody>
          <a:bodyPr wrap="none">
            <a:spAutoFit/>
          </a:bodyPr>
          <a:lstStyle/>
          <a:p>
            <a:pPr>
              <a:lnSpc>
                <a:spcPct val="100000"/>
              </a:lnSpc>
              <a:spcBef>
                <a:spcPct val="0"/>
              </a:spcBef>
              <a:buClr>
                <a:srgbClr val="800080"/>
              </a:buClr>
              <a:buFont typeface="Wingdings" charset="2"/>
              <a:buNone/>
            </a:pPr>
            <a:r>
              <a:rPr lang="en-US" altLang="zh-CN" sz="2000" b="0">
                <a:solidFill>
                  <a:srgbClr val="800080"/>
                </a:solidFill>
                <a:ea typeface="楷体_GB2312" pitchFamily="49" charset="-122"/>
              </a:rPr>
              <a:t>B</a:t>
            </a:r>
            <a:r>
              <a:rPr lang="en-US" altLang="zh-CN" sz="2000" b="0" baseline="-25000">
                <a:solidFill>
                  <a:srgbClr val="800080"/>
                </a:solidFill>
                <a:ea typeface="楷体_GB2312" pitchFamily="49" charset="-122"/>
              </a:rPr>
              <a:t>3</a:t>
            </a:r>
            <a:endParaRPr lang="en-US" altLang="zh-CN" sz="2000" b="0" baseline="-25000">
              <a:solidFill>
                <a:srgbClr val="800080"/>
              </a:solidFill>
              <a:ea typeface="楷体_GB2312" pitchFamily="49" charset="-122"/>
            </a:endParaRPr>
          </a:p>
        </p:txBody>
      </p:sp>
      <p:sp>
        <p:nvSpPr>
          <p:cNvPr id="25615" name="Text Box 17"/>
          <p:cNvSpPr txBox="1">
            <a:spLocks noChangeArrowheads="1"/>
          </p:cNvSpPr>
          <p:nvPr/>
        </p:nvSpPr>
        <p:spPr bwMode="auto">
          <a:xfrm>
            <a:off x="696913" y="5631309"/>
            <a:ext cx="446087" cy="396875"/>
          </a:xfrm>
          <a:prstGeom prst="rect">
            <a:avLst/>
          </a:prstGeom>
          <a:noFill/>
          <a:ln w="9525">
            <a:noFill/>
            <a:miter lim="800000"/>
          </a:ln>
          <a:effectLst/>
        </p:spPr>
        <p:txBody>
          <a:bodyPr wrap="none">
            <a:spAutoFit/>
          </a:bodyPr>
          <a:lstStyle/>
          <a:p>
            <a:pPr>
              <a:lnSpc>
                <a:spcPct val="100000"/>
              </a:lnSpc>
              <a:spcBef>
                <a:spcPct val="0"/>
              </a:spcBef>
              <a:buClr>
                <a:srgbClr val="800080"/>
              </a:buClr>
              <a:buFont typeface="Wingdings" charset="2"/>
              <a:buNone/>
            </a:pPr>
            <a:r>
              <a:rPr lang="en-US" altLang="zh-CN" sz="2000" b="0">
                <a:solidFill>
                  <a:srgbClr val="800080"/>
                </a:solidFill>
                <a:ea typeface="楷体_GB2312" pitchFamily="49" charset="-122"/>
              </a:rPr>
              <a:t>B</a:t>
            </a:r>
            <a:r>
              <a:rPr lang="en-US" altLang="zh-CN" sz="2000" b="0" baseline="-25000">
                <a:solidFill>
                  <a:srgbClr val="800080"/>
                </a:solidFill>
                <a:ea typeface="楷体_GB2312" pitchFamily="49" charset="-122"/>
              </a:rPr>
              <a:t>4</a:t>
            </a:r>
            <a:endParaRPr lang="en-US" altLang="zh-CN" sz="2000" b="0" baseline="-25000">
              <a:solidFill>
                <a:srgbClr val="800080"/>
              </a:solidFill>
              <a:ea typeface="楷体_GB2312" pitchFamily="49" charset="-122"/>
            </a:endParaRPr>
          </a:p>
        </p:txBody>
      </p:sp>
      <p:sp>
        <p:nvSpPr>
          <p:cNvPr id="25616" name="Text Box 18"/>
          <p:cNvSpPr txBox="1">
            <a:spLocks noChangeArrowheads="1"/>
          </p:cNvSpPr>
          <p:nvPr/>
        </p:nvSpPr>
        <p:spPr bwMode="auto">
          <a:xfrm>
            <a:off x="701600" y="6165304"/>
            <a:ext cx="446088" cy="396875"/>
          </a:xfrm>
          <a:prstGeom prst="rect">
            <a:avLst/>
          </a:prstGeom>
          <a:noFill/>
          <a:ln w="9525">
            <a:noFill/>
            <a:miter lim="800000"/>
          </a:ln>
          <a:effectLst/>
        </p:spPr>
        <p:txBody>
          <a:bodyPr wrap="none">
            <a:spAutoFit/>
          </a:bodyPr>
          <a:lstStyle/>
          <a:p>
            <a:pPr>
              <a:lnSpc>
                <a:spcPct val="100000"/>
              </a:lnSpc>
              <a:spcBef>
                <a:spcPct val="0"/>
              </a:spcBef>
              <a:buClr>
                <a:srgbClr val="800080"/>
              </a:buClr>
              <a:buFont typeface="Wingdings" charset="2"/>
              <a:buNone/>
            </a:pPr>
            <a:r>
              <a:rPr lang="en-US" altLang="zh-CN" sz="2000" b="0">
                <a:solidFill>
                  <a:srgbClr val="800080"/>
                </a:solidFill>
                <a:ea typeface="楷体_GB2312" pitchFamily="49" charset="-122"/>
              </a:rPr>
              <a:t>B</a:t>
            </a:r>
            <a:r>
              <a:rPr lang="en-US" altLang="zh-CN" sz="2000" b="0" baseline="-25000">
                <a:solidFill>
                  <a:srgbClr val="800080"/>
                </a:solidFill>
                <a:ea typeface="楷体_GB2312" pitchFamily="49" charset="-122"/>
              </a:rPr>
              <a:t>5</a:t>
            </a:r>
            <a:endParaRPr lang="en-US" altLang="zh-CN" sz="2000" b="0" baseline="-25000">
              <a:solidFill>
                <a:srgbClr val="800080"/>
              </a:solidFill>
              <a:ea typeface="楷体_GB2312" pitchFamily="49" charset="-122"/>
            </a:endParaRPr>
          </a:p>
        </p:txBody>
      </p:sp>
      <p:sp>
        <p:nvSpPr>
          <p:cNvPr id="25617" name="Rectangle 19"/>
          <p:cNvSpPr>
            <a:spLocks noChangeArrowheads="1"/>
          </p:cNvSpPr>
          <p:nvPr/>
        </p:nvSpPr>
        <p:spPr bwMode="auto">
          <a:xfrm>
            <a:off x="1219200" y="3284984"/>
            <a:ext cx="735013" cy="396875"/>
          </a:xfrm>
          <a:prstGeom prst="rect">
            <a:avLst/>
          </a:prstGeom>
          <a:noFill/>
          <a:ln w="9525">
            <a:noFill/>
            <a:miter lim="800000"/>
          </a:ln>
          <a:effectLst/>
        </p:spPr>
        <p:txBody>
          <a:bodyPr wrap="none">
            <a:spAutoFit/>
          </a:bodyPr>
          <a:lstStyle/>
          <a:p>
            <a:pPr>
              <a:lnSpc>
                <a:spcPct val="100000"/>
              </a:lnSpc>
              <a:spcBef>
                <a:spcPct val="0"/>
              </a:spcBef>
              <a:buClr>
                <a:srgbClr val="800080"/>
              </a:buClr>
              <a:buFont typeface="Wingdings" charset="2"/>
              <a:buNone/>
            </a:pPr>
            <a:r>
              <a:rPr lang="en-US" altLang="zh-CN" sz="2000" b="0" i="1">
                <a:solidFill>
                  <a:srgbClr val="800080"/>
                </a:solidFill>
                <a:ea typeface="楷体_GB2312" pitchFamily="49" charset="-122"/>
              </a:rPr>
              <a:t>GEN</a:t>
            </a:r>
            <a:endParaRPr lang="en-US" altLang="zh-CN" sz="2000" b="0" i="1">
              <a:solidFill>
                <a:srgbClr val="800080"/>
              </a:solidFill>
              <a:ea typeface="楷体_GB2312" pitchFamily="49" charset="-122"/>
            </a:endParaRPr>
          </a:p>
        </p:txBody>
      </p:sp>
      <p:sp>
        <p:nvSpPr>
          <p:cNvPr id="25618" name="Rectangle 20"/>
          <p:cNvSpPr>
            <a:spLocks noChangeArrowheads="1"/>
          </p:cNvSpPr>
          <p:nvPr/>
        </p:nvSpPr>
        <p:spPr bwMode="auto">
          <a:xfrm>
            <a:off x="2133600" y="3284984"/>
            <a:ext cx="706438" cy="396875"/>
          </a:xfrm>
          <a:prstGeom prst="rect">
            <a:avLst/>
          </a:prstGeom>
          <a:noFill/>
          <a:ln w="9525">
            <a:noFill/>
            <a:miter lim="800000"/>
          </a:ln>
          <a:effectLst/>
        </p:spPr>
        <p:txBody>
          <a:bodyPr wrap="none">
            <a:spAutoFit/>
          </a:bodyPr>
          <a:lstStyle/>
          <a:p>
            <a:pPr>
              <a:lnSpc>
                <a:spcPct val="100000"/>
              </a:lnSpc>
              <a:spcBef>
                <a:spcPct val="0"/>
              </a:spcBef>
              <a:buClr>
                <a:srgbClr val="800080"/>
              </a:buClr>
              <a:buFont typeface="Wingdings" charset="2"/>
              <a:buNone/>
            </a:pPr>
            <a:r>
              <a:rPr lang="en-US" altLang="zh-CN" sz="2000" b="0" i="1">
                <a:solidFill>
                  <a:srgbClr val="800080"/>
                </a:solidFill>
                <a:ea typeface="楷体_GB2312" pitchFamily="49" charset="-122"/>
              </a:rPr>
              <a:t>KILL</a:t>
            </a:r>
            <a:endParaRPr lang="en-US" altLang="zh-CN" sz="2000" b="0" i="1">
              <a:solidFill>
                <a:srgbClr val="800080"/>
              </a:solidFill>
              <a:ea typeface="楷体_GB2312" pitchFamily="49" charset="-122"/>
            </a:endParaRPr>
          </a:p>
        </p:txBody>
      </p:sp>
      <p:sp>
        <p:nvSpPr>
          <p:cNvPr id="25619" name="Rectangle 21"/>
          <p:cNvSpPr>
            <a:spLocks noChangeArrowheads="1"/>
          </p:cNvSpPr>
          <p:nvPr/>
        </p:nvSpPr>
        <p:spPr bwMode="auto">
          <a:xfrm>
            <a:off x="3505200" y="3284984"/>
            <a:ext cx="438150" cy="396875"/>
          </a:xfrm>
          <a:prstGeom prst="rect">
            <a:avLst/>
          </a:prstGeom>
          <a:noFill/>
          <a:ln w="9525">
            <a:noFill/>
            <a:miter lim="800000"/>
          </a:ln>
          <a:effectLst/>
        </p:spPr>
        <p:txBody>
          <a:bodyPr wrap="none">
            <a:spAutoFit/>
          </a:bodyPr>
          <a:lstStyle/>
          <a:p>
            <a:pPr>
              <a:lnSpc>
                <a:spcPct val="100000"/>
              </a:lnSpc>
              <a:spcBef>
                <a:spcPct val="0"/>
              </a:spcBef>
              <a:buClr>
                <a:srgbClr val="800080"/>
              </a:buClr>
              <a:buFont typeface="Wingdings" charset="2"/>
              <a:buNone/>
            </a:pPr>
            <a:r>
              <a:rPr lang="en-US" altLang="zh-CN" sz="2000" b="0" i="1">
                <a:solidFill>
                  <a:srgbClr val="800080"/>
                </a:solidFill>
                <a:ea typeface="楷体_GB2312" pitchFamily="49" charset="-122"/>
              </a:rPr>
              <a:t>IN</a:t>
            </a:r>
            <a:endParaRPr lang="en-US" altLang="zh-CN" sz="2000" b="0" i="1">
              <a:solidFill>
                <a:srgbClr val="800080"/>
              </a:solidFill>
              <a:ea typeface="楷体_GB2312" pitchFamily="49" charset="-122"/>
            </a:endParaRPr>
          </a:p>
        </p:txBody>
      </p:sp>
      <p:sp>
        <p:nvSpPr>
          <p:cNvPr id="25620" name="Rectangle 22"/>
          <p:cNvSpPr>
            <a:spLocks noChangeArrowheads="1"/>
          </p:cNvSpPr>
          <p:nvPr/>
        </p:nvSpPr>
        <p:spPr bwMode="auto">
          <a:xfrm>
            <a:off x="4841875" y="3284984"/>
            <a:ext cx="720725" cy="396875"/>
          </a:xfrm>
          <a:prstGeom prst="rect">
            <a:avLst/>
          </a:prstGeom>
          <a:noFill/>
          <a:ln w="9525">
            <a:noFill/>
            <a:miter lim="800000"/>
          </a:ln>
          <a:effectLst/>
        </p:spPr>
        <p:txBody>
          <a:bodyPr wrap="none">
            <a:spAutoFit/>
          </a:bodyPr>
          <a:lstStyle/>
          <a:p>
            <a:pPr>
              <a:lnSpc>
                <a:spcPct val="100000"/>
              </a:lnSpc>
              <a:spcBef>
                <a:spcPct val="0"/>
              </a:spcBef>
              <a:buClr>
                <a:srgbClr val="800080"/>
              </a:buClr>
              <a:buFont typeface="Wingdings" charset="2"/>
              <a:buNone/>
            </a:pPr>
            <a:r>
              <a:rPr lang="en-US" altLang="zh-CN" sz="2000" b="0" i="1">
                <a:solidFill>
                  <a:srgbClr val="800080"/>
                </a:solidFill>
                <a:ea typeface="楷体_GB2312" pitchFamily="49" charset="-122"/>
              </a:rPr>
              <a:t>OUT</a:t>
            </a:r>
            <a:endParaRPr lang="en-US" altLang="zh-CN" sz="2000" b="0" i="1">
              <a:solidFill>
                <a:srgbClr val="800080"/>
              </a:solidFill>
              <a:ea typeface="楷体_GB2312" pitchFamily="49" charset="-122"/>
            </a:endParaRPr>
          </a:p>
        </p:txBody>
      </p:sp>
      <p:sp>
        <p:nvSpPr>
          <p:cNvPr id="25621" name="Rectangle 23"/>
          <p:cNvSpPr>
            <a:spLocks noChangeArrowheads="1"/>
          </p:cNvSpPr>
          <p:nvPr/>
        </p:nvSpPr>
        <p:spPr bwMode="auto">
          <a:xfrm>
            <a:off x="1168400" y="3818384"/>
            <a:ext cx="812800" cy="366713"/>
          </a:xfrm>
          <a:prstGeom prst="rect">
            <a:avLst/>
          </a:prstGeom>
          <a:noFill/>
          <a:ln w="9525">
            <a:noFill/>
            <a:miter lim="800000"/>
          </a:ln>
          <a:effectLst/>
        </p:spPr>
        <p:txBody>
          <a:bodyPr>
            <a:spAutoFit/>
          </a:bodyPr>
          <a:lstStyle/>
          <a:p>
            <a:pPr>
              <a:lnSpc>
                <a:spcPct val="100000"/>
              </a:lnSpc>
              <a:spcBef>
                <a:spcPct val="0"/>
              </a:spcBef>
              <a:buClr>
                <a:srgbClr val="800080"/>
              </a:buClr>
              <a:buFont typeface="Wingdings" charset="2"/>
              <a:buNone/>
            </a:pPr>
            <a:r>
              <a:rPr lang="en-US" altLang="zh-CN" sz="1800">
                <a:ea typeface="楷体_GB2312" pitchFamily="49" charset="-122"/>
              </a:rPr>
              <a:t>{</a:t>
            </a:r>
            <a:r>
              <a:rPr lang="en-US" altLang="zh-CN" sz="1800" i="1">
                <a:ea typeface="楷体_GB2312" pitchFamily="49" charset="-122"/>
              </a:rPr>
              <a:t>d</a:t>
            </a:r>
            <a:r>
              <a:rPr lang="en-US" altLang="zh-CN" sz="1800" baseline="-25000">
                <a:ea typeface="楷体_GB2312" pitchFamily="49" charset="-122"/>
              </a:rPr>
              <a:t>1</a:t>
            </a:r>
            <a:r>
              <a:rPr lang="en-US" altLang="zh-CN" sz="1800" i="1">
                <a:ea typeface="楷体_GB2312" pitchFamily="49" charset="-122"/>
              </a:rPr>
              <a:t>,d</a:t>
            </a:r>
            <a:r>
              <a:rPr lang="en-US" altLang="zh-CN" sz="1800" baseline="-25000">
                <a:ea typeface="楷体_GB2312" pitchFamily="49" charset="-122"/>
              </a:rPr>
              <a:t>2</a:t>
            </a:r>
            <a:r>
              <a:rPr lang="en-US" altLang="zh-CN" sz="1800">
                <a:ea typeface="楷体_GB2312" pitchFamily="49" charset="-122"/>
              </a:rPr>
              <a:t>}</a:t>
            </a:r>
            <a:endParaRPr lang="en-US" altLang="zh-CN" sz="1800">
              <a:ea typeface="楷体_GB2312" pitchFamily="49" charset="-122"/>
            </a:endParaRPr>
          </a:p>
        </p:txBody>
      </p:sp>
      <p:sp>
        <p:nvSpPr>
          <p:cNvPr id="25622" name="Line 24"/>
          <p:cNvSpPr>
            <a:spLocks noChangeShapeType="1"/>
          </p:cNvSpPr>
          <p:nvPr/>
        </p:nvSpPr>
        <p:spPr bwMode="auto">
          <a:xfrm>
            <a:off x="609600" y="3742184"/>
            <a:ext cx="5562600" cy="0"/>
          </a:xfrm>
          <a:prstGeom prst="line">
            <a:avLst/>
          </a:prstGeom>
          <a:noFill/>
          <a:ln w="9525">
            <a:solidFill>
              <a:srgbClr val="333399"/>
            </a:solidFill>
            <a:round/>
          </a:ln>
          <a:effectLst/>
        </p:spPr>
        <p:txBody>
          <a:bodyPr>
            <a:spAutoFit/>
          </a:bodyPr>
          <a:lstStyle/>
          <a:p>
            <a:endParaRPr lang="zh-CN" altLang="en-US"/>
          </a:p>
        </p:txBody>
      </p:sp>
      <p:sp>
        <p:nvSpPr>
          <p:cNvPr id="25623" name="Line 25"/>
          <p:cNvSpPr>
            <a:spLocks noChangeShapeType="1"/>
          </p:cNvSpPr>
          <p:nvPr/>
        </p:nvSpPr>
        <p:spPr bwMode="auto">
          <a:xfrm>
            <a:off x="1143000" y="3284984"/>
            <a:ext cx="0" cy="3352800"/>
          </a:xfrm>
          <a:prstGeom prst="line">
            <a:avLst/>
          </a:prstGeom>
          <a:noFill/>
          <a:ln w="9525">
            <a:solidFill>
              <a:srgbClr val="333399"/>
            </a:solidFill>
            <a:round/>
          </a:ln>
          <a:effectLst/>
        </p:spPr>
        <p:txBody>
          <a:bodyPr>
            <a:spAutoFit/>
          </a:bodyPr>
          <a:lstStyle/>
          <a:p>
            <a:endParaRPr lang="zh-CN" altLang="en-US"/>
          </a:p>
        </p:txBody>
      </p:sp>
      <p:sp>
        <p:nvSpPr>
          <p:cNvPr id="25624" name="Rectangle 26"/>
          <p:cNvSpPr>
            <a:spLocks noChangeArrowheads="1"/>
          </p:cNvSpPr>
          <p:nvPr/>
        </p:nvSpPr>
        <p:spPr bwMode="auto">
          <a:xfrm>
            <a:off x="1219200" y="4437509"/>
            <a:ext cx="585788" cy="366713"/>
          </a:xfrm>
          <a:prstGeom prst="rect">
            <a:avLst/>
          </a:prstGeom>
          <a:noFill/>
          <a:ln w="9525">
            <a:noFill/>
            <a:miter lim="800000"/>
          </a:ln>
          <a:effectLst/>
        </p:spPr>
        <p:txBody>
          <a:bodyPr wrap="none">
            <a:spAutoFit/>
          </a:bodyPr>
          <a:lstStyle/>
          <a:p>
            <a:pPr>
              <a:lnSpc>
                <a:spcPct val="100000"/>
              </a:lnSpc>
              <a:spcBef>
                <a:spcPct val="0"/>
              </a:spcBef>
              <a:buClr>
                <a:srgbClr val="800080"/>
              </a:buClr>
              <a:buFont typeface="Wingdings" charset="2"/>
              <a:buNone/>
            </a:pPr>
            <a:r>
              <a:rPr lang="en-US" altLang="zh-CN" sz="1800">
                <a:ea typeface="楷体_GB2312" pitchFamily="49" charset="-122"/>
              </a:rPr>
              <a:t>{</a:t>
            </a:r>
            <a:r>
              <a:rPr lang="en-US" altLang="zh-CN" sz="1800" i="1">
                <a:ea typeface="楷体_GB2312" pitchFamily="49" charset="-122"/>
              </a:rPr>
              <a:t>d</a:t>
            </a:r>
            <a:r>
              <a:rPr lang="en-US" altLang="zh-CN" sz="1800" baseline="-25000">
                <a:ea typeface="楷体_GB2312" pitchFamily="49" charset="-122"/>
              </a:rPr>
              <a:t>3</a:t>
            </a:r>
            <a:r>
              <a:rPr lang="en-US" altLang="zh-CN" sz="1800">
                <a:ea typeface="楷体_GB2312" pitchFamily="49" charset="-122"/>
              </a:rPr>
              <a:t>}</a:t>
            </a:r>
            <a:endParaRPr lang="en-US" altLang="zh-CN" sz="1800">
              <a:ea typeface="楷体_GB2312" pitchFamily="49" charset="-122"/>
            </a:endParaRPr>
          </a:p>
        </p:txBody>
      </p:sp>
      <p:sp>
        <p:nvSpPr>
          <p:cNvPr id="25625" name="Rectangle 27"/>
          <p:cNvSpPr>
            <a:spLocks noChangeArrowheads="1"/>
          </p:cNvSpPr>
          <p:nvPr/>
        </p:nvSpPr>
        <p:spPr bwMode="auto">
          <a:xfrm>
            <a:off x="1219200" y="5047109"/>
            <a:ext cx="585788" cy="366713"/>
          </a:xfrm>
          <a:prstGeom prst="rect">
            <a:avLst/>
          </a:prstGeom>
          <a:noFill/>
          <a:ln w="9525">
            <a:noFill/>
            <a:miter lim="800000"/>
          </a:ln>
          <a:effectLst/>
        </p:spPr>
        <p:txBody>
          <a:bodyPr wrap="none">
            <a:spAutoFit/>
          </a:bodyPr>
          <a:lstStyle/>
          <a:p>
            <a:pPr>
              <a:lnSpc>
                <a:spcPct val="100000"/>
              </a:lnSpc>
              <a:spcBef>
                <a:spcPct val="0"/>
              </a:spcBef>
              <a:buClr>
                <a:srgbClr val="800080"/>
              </a:buClr>
              <a:buFont typeface="Wingdings" charset="2"/>
              <a:buNone/>
            </a:pPr>
            <a:r>
              <a:rPr lang="en-US" altLang="zh-CN" sz="1800">
                <a:ea typeface="楷体_GB2312" pitchFamily="49" charset="-122"/>
              </a:rPr>
              <a:t>{</a:t>
            </a:r>
            <a:r>
              <a:rPr lang="en-US" altLang="zh-CN" sz="1800" i="1">
                <a:ea typeface="楷体_GB2312" pitchFamily="49" charset="-122"/>
              </a:rPr>
              <a:t>d</a:t>
            </a:r>
            <a:r>
              <a:rPr lang="en-US" altLang="zh-CN" sz="1800" baseline="-25000">
                <a:ea typeface="楷体_GB2312" pitchFamily="49" charset="-122"/>
              </a:rPr>
              <a:t>4</a:t>
            </a:r>
            <a:r>
              <a:rPr lang="en-US" altLang="zh-CN" sz="1800">
                <a:ea typeface="楷体_GB2312" pitchFamily="49" charset="-122"/>
              </a:rPr>
              <a:t>}</a:t>
            </a:r>
            <a:endParaRPr lang="en-US" altLang="zh-CN" sz="1800">
              <a:ea typeface="楷体_GB2312" pitchFamily="49" charset="-122"/>
            </a:endParaRPr>
          </a:p>
        </p:txBody>
      </p:sp>
      <p:sp>
        <p:nvSpPr>
          <p:cNvPr id="25626" name="Rectangle 28"/>
          <p:cNvSpPr>
            <a:spLocks noChangeArrowheads="1"/>
          </p:cNvSpPr>
          <p:nvPr/>
        </p:nvSpPr>
        <p:spPr bwMode="auto">
          <a:xfrm>
            <a:off x="1219200" y="5656709"/>
            <a:ext cx="585788" cy="366713"/>
          </a:xfrm>
          <a:prstGeom prst="rect">
            <a:avLst/>
          </a:prstGeom>
          <a:noFill/>
          <a:ln w="9525">
            <a:noFill/>
            <a:miter lim="800000"/>
          </a:ln>
          <a:effectLst/>
        </p:spPr>
        <p:txBody>
          <a:bodyPr wrap="none">
            <a:spAutoFit/>
          </a:bodyPr>
          <a:lstStyle/>
          <a:p>
            <a:pPr>
              <a:lnSpc>
                <a:spcPct val="100000"/>
              </a:lnSpc>
              <a:spcBef>
                <a:spcPct val="0"/>
              </a:spcBef>
              <a:buClr>
                <a:srgbClr val="800080"/>
              </a:buClr>
              <a:buFont typeface="Wingdings" charset="2"/>
              <a:buNone/>
            </a:pPr>
            <a:r>
              <a:rPr lang="en-US" altLang="zh-CN" sz="1800">
                <a:ea typeface="楷体_GB2312" pitchFamily="49" charset="-122"/>
              </a:rPr>
              <a:t>{</a:t>
            </a:r>
            <a:r>
              <a:rPr lang="en-US" altLang="zh-CN" sz="1800" i="1">
                <a:ea typeface="楷体_GB2312" pitchFamily="49" charset="-122"/>
              </a:rPr>
              <a:t>d</a:t>
            </a:r>
            <a:r>
              <a:rPr lang="en-US" altLang="zh-CN" sz="1800" baseline="-25000">
                <a:ea typeface="楷体_GB2312" pitchFamily="49" charset="-122"/>
              </a:rPr>
              <a:t>5</a:t>
            </a:r>
            <a:r>
              <a:rPr lang="en-US" altLang="zh-CN" sz="1800">
                <a:ea typeface="楷体_GB2312" pitchFamily="49" charset="-122"/>
              </a:rPr>
              <a:t>}</a:t>
            </a:r>
            <a:endParaRPr lang="en-US" altLang="zh-CN" sz="1800">
              <a:ea typeface="楷体_GB2312" pitchFamily="49" charset="-122"/>
            </a:endParaRPr>
          </a:p>
        </p:txBody>
      </p:sp>
      <p:sp>
        <p:nvSpPr>
          <p:cNvPr id="25627" name="Rectangle 29"/>
          <p:cNvSpPr>
            <a:spLocks noChangeArrowheads="1"/>
          </p:cNvSpPr>
          <p:nvPr/>
        </p:nvSpPr>
        <p:spPr bwMode="auto">
          <a:xfrm>
            <a:off x="1235000" y="6190704"/>
            <a:ext cx="488950" cy="366713"/>
          </a:xfrm>
          <a:prstGeom prst="rect">
            <a:avLst/>
          </a:prstGeom>
          <a:noFill/>
          <a:ln w="9525">
            <a:noFill/>
            <a:miter lim="800000"/>
          </a:ln>
          <a:effectLst/>
        </p:spPr>
        <p:txBody>
          <a:bodyPr wrap="none">
            <a:spAutoFit/>
          </a:bodyPr>
          <a:lstStyle/>
          <a:p>
            <a:pPr>
              <a:lnSpc>
                <a:spcPct val="100000"/>
              </a:lnSpc>
              <a:spcBef>
                <a:spcPct val="0"/>
              </a:spcBef>
              <a:buClr>
                <a:srgbClr val="800080"/>
              </a:buClr>
              <a:buFont typeface="Wingdings" charset="2"/>
              <a:buNone/>
            </a:pPr>
            <a:r>
              <a:rPr lang="en-US" altLang="zh-CN" sz="1800">
                <a:ea typeface="楷体_GB2312" pitchFamily="49" charset="-122"/>
              </a:rPr>
              <a:t>{  }</a:t>
            </a:r>
            <a:endParaRPr lang="en-US" altLang="zh-CN" sz="1800">
              <a:ea typeface="楷体_GB2312" pitchFamily="49" charset="-122"/>
            </a:endParaRPr>
          </a:p>
        </p:txBody>
      </p:sp>
      <p:sp>
        <p:nvSpPr>
          <p:cNvPr id="25628" name="Rectangle 31"/>
          <p:cNvSpPr>
            <a:spLocks noChangeArrowheads="1"/>
          </p:cNvSpPr>
          <p:nvPr/>
        </p:nvSpPr>
        <p:spPr bwMode="auto">
          <a:xfrm>
            <a:off x="1905000" y="3818384"/>
            <a:ext cx="1227138" cy="366713"/>
          </a:xfrm>
          <a:prstGeom prst="rect">
            <a:avLst/>
          </a:prstGeom>
          <a:noFill/>
          <a:ln w="9525">
            <a:noFill/>
            <a:miter lim="800000"/>
          </a:ln>
          <a:effectLst/>
        </p:spPr>
        <p:txBody>
          <a:bodyPr>
            <a:spAutoFit/>
          </a:bodyPr>
          <a:lstStyle/>
          <a:p>
            <a:pPr>
              <a:lnSpc>
                <a:spcPct val="100000"/>
              </a:lnSpc>
              <a:spcBef>
                <a:spcPct val="0"/>
              </a:spcBef>
              <a:buClr>
                <a:srgbClr val="800080"/>
              </a:buClr>
              <a:buFont typeface="Wingdings" charset="2"/>
              <a:buNone/>
            </a:pPr>
            <a:r>
              <a:rPr lang="en-US" altLang="zh-CN" sz="1800">
                <a:ea typeface="楷体_GB2312" pitchFamily="49" charset="-122"/>
              </a:rPr>
              <a:t>{</a:t>
            </a:r>
            <a:r>
              <a:rPr lang="en-US" altLang="zh-CN" sz="1800" i="1">
                <a:ea typeface="楷体_GB2312" pitchFamily="49" charset="-122"/>
              </a:rPr>
              <a:t>d</a:t>
            </a:r>
            <a:r>
              <a:rPr lang="en-US" altLang="zh-CN" sz="1800" baseline="-25000">
                <a:ea typeface="楷体_GB2312" pitchFamily="49" charset="-122"/>
              </a:rPr>
              <a:t>3</a:t>
            </a:r>
            <a:r>
              <a:rPr lang="en-US" altLang="zh-CN" sz="1800" i="1">
                <a:ea typeface="楷体_GB2312" pitchFamily="49" charset="-122"/>
              </a:rPr>
              <a:t>,d</a:t>
            </a:r>
            <a:r>
              <a:rPr lang="en-US" altLang="zh-CN" sz="1800" baseline="-25000">
                <a:ea typeface="楷体_GB2312" pitchFamily="49" charset="-122"/>
              </a:rPr>
              <a:t>4 </a:t>
            </a:r>
            <a:r>
              <a:rPr lang="en-US" altLang="zh-CN" sz="1800" i="1">
                <a:ea typeface="楷体_GB2312" pitchFamily="49" charset="-122"/>
              </a:rPr>
              <a:t>,d</a:t>
            </a:r>
            <a:r>
              <a:rPr lang="en-US" altLang="zh-CN" sz="1800" baseline="-25000">
                <a:ea typeface="楷体_GB2312" pitchFamily="49" charset="-122"/>
              </a:rPr>
              <a:t>5</a:t>
            </a:r>
            <a:r>
              <a:rPr lang="en-US" altLang="zh-CN" sz="1800">
                <a:ea typeface="楷体_GB2312" pitchFamily="49" charset="-122"/>
              </a:rPr>
              <a:t>}</a:t>
            </a:r>
            <a:endParaRPr lang="en-US" altLang="zh-CN" sz="1800">
              <a:ea typeface="楷体_GB2312" pitchFamily="49" charset="-122"/>
            </a:endParaRPr>
          </a:p>
        </p:txBody>
      </p:sp>
      <p:sp>
        <p:nvSpPr>
          <p:cNvPr id="25629" name="Rectangle 32"/>
          <p:cNvSpPr>
            <a:spLocks noChangeArrowheads="1"/>
          </p:cNvSpPr>
          <p:nvPr/>
        </p:nvSpPr>
        <p:spPr bwMode="auto">
          <a:xfrm>
            <a:off x="1981200" y="4427984"/>
            <a:ext cx="685800" cy="366713"/>
          </a:xfrm>
          <a:prstGeom prst="rect">
            <a:avLst/>
          </a:prstGeom>
          <a:noFill/>
          <a:ln w="9525">
            <a:noFill/>
            <a:miter lim="800000"/>
          </a:ln>
          <a:effectLst/>
        </p:spPr>
        <p:txBody>
          <a:bodyPr>
            <a:spAutoFit/>
          </a:bodyPr>
          <a:lstStyle/>
          <a:p>
            <a:pPr>
              <a:lnSpc>
                <a:spcPct val="100000"/>
              </a:lnSpc>
              <a:spcBef>
                <a:spcPct val="0"/>
              </a:spcBef>
              <a:buClr>
                <a:srgbClr val="800080"/>
              </a:buClr>
              <a:buFont typeface="Wingdings" charset="2"/>
              <a:buNone/>
            </a:pPr>
            <a:r>
              <a:rPr lang="en-US" altLang="zh-CN" sz="1800">
                <a:ea typeface="楷体_GB2312" pitchFamily="49" charset="-122"/>
              </a:rPr>
              <a:t>{</a:t>
            </a:r>
            <a:r>
              <a:rPr lang="en-US" altLang="zh-CN" sz="1800" i="1">
                <a:ea typeface="楷体_GB2312" pitchFamily="49" charset="-122"/>
              </a:rPr>
              <a:t>d</a:t>
            </a:r>
            <a:r>
              <a:rPr lang="en-US" altLang="zh-CN" sz="1800" baseline="-25000">
                <a:ea typeface="楷体_GB2312" pitchFamily="49" charset="-122"/>
              </a:rPr>
              <a:t>1</a:t>
            </a:r>
            <a:r>
              <a:rPr lang="en-US" altLang="zh-CN" sz="1800">
                <a:ea typeface="楷体_GB2312" pitchFamily="49" charset="-122"/>
              </a:rPr>
              <a:t>}</a:t>
            </a:r>
            <a:endParaRPr lang="en-US" altLang="zh-CN" sz="1800">
              <a:ea typeface="楷体_GB2312" pitchFamily="49" charset="-122"/>
            </a:endParaRPr>
          </a:p>
        </p:txBody>
      </p:sp>
      <p:sp>
        <p:nvSpPr>
          <p:cNvPr id="25630" name="Rectangle 33"/>
          <p:cNvSpPr>
            <a:spLocks noChangeArrowheads="1"/>
          </p:cNvSpPr>
          <p:nvPr/>
        </p:nvSpPr>
        <p:spPr bwMode="auto">
          <a:xfrm>
            <a:off x="1981200" y="5021709"/>
            <a:ext cx="1041400" cy="366713"/>
          </a:xfrm>
          <a:prstGeom prst="rect">
            <a:avLst/>
          </a:prstGeom>
          <a:noFill/>
          <a:ln w="9525">
            <a:noFill/>
            <a:miter lim="800000"/>
          </a:ln>
          <a:effectLst/>
        </p:spPr>
        <p:txBody>
          <a:bodyPr>
            <a:spAutoFit/>
          </a:bodyPr>
          <a:lstStyle/>
          <a:p>
            <a:pPr>
              <a:lnSpc>
                <a:spcPct val="100000"/>
              </a:lnSpc>
              <a:spcBef>
                <a:spcPct val="0"/>
              </a:spcBef>
              <a:buClr>
                <a:srgbClr val="800080"/>
              </a:buClr>
              <a:buFont typeface="Wingdings" charset="2"/>
              <a:buNone/>
            </a:pPr>
            <a:r>
              <a:rPr lang="en-US" altLang="zh-CN" sz="1800">
                <a:ea typeface="楷体_GB2312" pitchFamily="49" charset="-122"/>
              </a:rPr>
              <a:t>{</a:t>
            </a:r>
            <a:r>
              <a:rPr lang="en-US" altLang="zh-CN" sz="1800" i="1">
                <a:ea typeface="楷体_GB2312" pitchFamily="49" charset="-122"/>
              </a:rPr>
              <a:t>d</a:t>
            </a:r>
            <a:r>
              <a:rPr lang="en-US" altLang="zh-CN" sz="1800" baseline="-25000">
                <a:ea typeface="楷体_GB2312" pitchFamily="49" charset="-122"/>
              </a:rPr>
              <a:t>2 </a:t>
            </a:r>
            <a:r>
              <a:rPr lang="en-US" altLang="zh-CN" sz="1800" i="1">
                <a:ea typeface="楷体_GB2312" pitchFamily="49" charset="-122"/>
              </a:rPr>
              <a:t>,d</a:t>
            </a:r>
            <a:r>
              <a:rPr lang="en-US" altLang="zh-CN" sz="1800" baseline="-25000">
                <a:ea typeface="楷体_GB2312" pitchFamily="49" charset="-122"/>
              </a:rPr>
              <a:t>5</a:t>
            </a:r>
            <a:r>
              <a:rPr lang="en-US" altLang="zh-CN" sz="1800">
                <a:ea typeface="楷体_GB2312" pitchFamily="49" charset="-122"/>
              </a:rPr>
              <a:t>}</a:t>
            </a:r>
            <a:endParaRPr lang="en-US" altLang="zh-CN" sz="1800">
              <a:ea typeface="楷体_GB2312" pitchFamily="49" charset="-122"/>
            </a:endParaRPr>
          </a:p>
        </p:txBody>
      </p:sp>
      <p:sp>
        <p:nvSpPr>
          <p:cNvPr id="25631" name="Rectangle 34"/>
          <p:cNvSpPr>
            <a:spLocks noChangeArrowheads="1"/>
          </p:cNvSpPr>
          <p:nvPr/>
        </p:nvSpPr>
        <p:spPr bwMode="auto">
          <a:xfrm>
            <a:off x="1981200" y="5631309"/>
            <a:ext cx="965200" cy="366713"/>
          </a:xfrm>
          <a:prstGeom prst="rect">
            <a:avLst/>
          </a:prstGeom>
          <a:noFill/>
          <a:ln w="9525">
            <a:noFill/>
            <a:miter lim="800000"/>
          </a:ln>
          <a:effectLst/>
        </p:spPr>
        <p:txBody>
          <a:bodyPr>
            <a:spAutoFit/>
          </a:bodyPr>
          <a:lstStyle/>
          <a:p>
            <a:pPr>
              <a:lnSpc>
                <a:spcPct val="100000"/>
              </a:lnSpc>
              <a:spcBef>
                <a:spcPct val="0"/>
              </a:spcBef>
              <a:buClr>
                <a:srgbClr val="800080"/>
              </a:buClr>
              <a:buFont typeface="Wingdings" charset="2"/>
              <a:buNone/>
            </a:pPr>
            <a:r>
              <a:rPr lang="en-US" altLang="zh-CN" sz="1800">
                <a:ea typeface="楷体_GB2312" pitchFamily="49" charset="-122"/>
              </a:rPr>
              <a:t>{</a:t>
            </a:r>
            <a:r>
              <a:rPr lang="en-US" altLang="zh-CN" sz="1800" i="1">
                <a:ea typeface="楷体_GB2312" pitchFamily="49" charset="-122"/>
              </a:rPr>
              <a:t>d</a:t>
            </a:r>
            <a:r>
              <a:rPr lang="en-US" altLang="zh-CN" sz="1800" baseline="-25000">
                <a:ea typeface="楷体_GB2312" pitchFamily="49" charset="-122"/>
              </a:rPr>
              <a:t>4</a:t>
            </a:r>
            <a:r>
              <a:rPr lang="en-US" altLang="zh-CN" sz="1800">
                <a:ea typeface="楷体_GB2312" pitchFamily="49" charset="-122"/>
              </a:rPr>
              <a:t>}</a:t>
            </a:r>
            <a:endParaRPr lang="en-US" altLang="zh-CN" sz="1800">
              <a:ea typeface="楷体_GB2312" pitchFamily="49" charset="-122"/>
            </a:endParaRPr>
          </a:p>
        </p:txBody>
      </p:sp>
      <p:sp>
        <p:nvSpPr>
          <p:cNvPr id="25632" name="Rectangle 35"/>
          <p:cNvSpPr>
            <a:spLocks noChangeArrowheads="1"/>
          </p:cNvSpPr>
          <p:nvPr/>
        </p:nvSpPr>
        <p:spPr bwMode="auto">
          <a:xfrm>
            <a:off x="1997000" y="6190704"/>
            <a:ext cx="488950" cy="366713"/>
          </a:xfrm>
          <a:prstGeom prst="rect">
            <a:avLst/>
          </a:prstGeom>
          <a:noFill/>
          <a:ln w="9525">
            <a:noFill/>
            <a:miter lim="800000"/>
          </a:ln>
          <a:effectLst/>
        </p:spPr>
        <p:txBody>
          <a:bodyPr wrap="none">
            <a:spAutoFit/>
          </a:bodyPr>
          <a:lstStyle/>
          <a:p>
            <a:pPr>
              <a:lnSpc>
                <a:spcPct val="100000"/>
              </a:lnSpc>
              <a:spcBef>
                <a:spcPct val="0"/>
              </a:spcBef>
              <a:buClr>
                <a:srgbClr val="800080"/>
              </a:buClr>
              <a:buFont typeface="Wingdings" charset="2"/>
              <a:buNone/>
            </a:pPr>
            <a:r>
              <a:rPr lang="en-US" altLang="zh-CN" sz="1800">
                <a:ea typeface="楷体_GB2312" pitchFamily="49" charset="-122"/>
              </a:rPr>
              <a:t>{  }</a:t>
            </a:r>
            <a:endParaRPr lang="en-US" altLang="zh-CN" sz="1800">
              <a:ea typeface="楷体_GB2312" pitchFamily="49" charset="-122"/>
            </a:endParaRPr>
          </a:p>
        </p:txBody>
      </p:sp>
      <p:sp>
        <p:nvSpPr>
          <p:cNvPr id="25633" name="Rectangle 36"/>
          <p:cNvSpPr>
            <a:spLocks noChangeArrowheads="1"/>
          </p:cNvSpPr>
          <p:nvPr/>
        </p:nvSpPr>
        <p:spPr bwMode="auto">
          <a:xfrm>
            <a:off x="4724400" y="3818384"/>
            <a:ext cx="914400" cy="366713"/>
          </a:xfrm>
          <a:prstGeom prst="rect">
            <a:avLst/>
          </a:prstGeom>
          <a:noFill/>
          <a:ln w="9525">
            <a:noFill/>
            <a:miter lim="800000"/>
          </a:ln>
          <a:effectLst/>
        </p:spPr>
        <p:txBody>
          <a:bodyPr>
            <a:spAutoFit/>
          </a:bodyPr>
          <a:lstStyle/>
          <a:p>
            <a:pPr>
              <a:lnSpc>
                <a:spcPct val="100000"/>
              </a:lnSpc>
              <a:spcBef>
                <a:spcPct val="0"/>
              </a:spcBef>
              <a:buClr>
                <a:srgbClr val="800080"/>
              </a:buClr>
              <a:buFont typeface="Wingdings" charset="2"/>
              <a:buNone/>
            </a:pPr>
            <a:r>
              <a:rPr lang="en-US" altLang="zh-CN" sz="1800">
                <a:ea typeface="楷体_GB2312" pitchFamily="49" charset="-122"/>
              </a:rPr>
              <a:t>{</a:t>
            </a:r>
            <a:r>
              <a:rPr lang="en-US" altLang="zh-CN" sz="1800" i="1">
                <a:ea typeface="楷体_GB2312" pitchFamily="49" charset="-122"/>
              </a:rPr>
              <a:t>d</a:t>
            </a:r>
            <a:r>
              <a:rPr lang="en-US" altLang="zh-CN" sz="1800" baseline="-25000">
                <a:ea typeface="楷体_GB2312" pitchFamily="49" charset="-122"/>
              </a:rPr>
              <a:t>1</a:t>
            </a:r>
            <a:r>
              <a:rPr lang="en-US" altLang="zh-CN" sz="1800" i="1">
                <a:ea typeface="楷体_GB2312" pitchFamily="49" charset="-122"/>
              </a:rPr>
              <a:t>,d</a:t>
            </a:r>
            <a:r>
              <a:rPr lang="en-US" altLang="zh-CN" sz="1800" baseline="-25000">
                <a:ea typeface="楷体_GB2312" pitchFamily="49" charset="-122"/>
              </a:rPr>
              <a:t>2</a:t>
            </a:r>
            <a:r>
              <a:rPr lang="en-US" altLang="zh-CN" sz="1800">
                <a:ea typeface="楷体_GB2312" pitchFamily="49" charset="-122"/>
              </a:rPr>
              <a:t>}</a:t>
            </a:r>
            <a:endParaRPr lang="en-US" altLang="zh-CN" sz="1800">
              <a:ea typeface="楷体_GB2312" pitchFamily="49" charset="-122"/>
            </a:endParaRPr>
          </a:p>
        </p:txBody>
      </p:sp>
      <p:sp>
        <p:nvSpPr>
          <p:cNvPr id="25634" name="Rectangle 37"/>
          <p:cNvSpPr>
            <a:spLocks noChangeArrowheads="1"/>
          </p:cNvSpPr>
          <p:nvPr/>
        </p:nvSpPr>
        <p:spPr bwMode="auto">
          <a:xfrm>
            <a:off x="1524000" y="188913"/>
            <a:ext cx="3840163" cy="641350"/>
          </a:xfrm>
          <a:prstGeom prst="rect">
            <a:avLst/>
          </a:prstGeom>
          <a:noFill/>
          <a:ln w="9525" algn="ctr">
            <a:noFill/>
            <a:miter lim="800000"/>
          </a:ln>
          <a:effectLst/>
        </p:spPr>
        <p:txBody>
          <a:bodyPr>
            <a:spAutoFit/>
          </a:bodyPr>
          <a:lstStyle/>
          <a:p>
            <a:pPr>
              <a:lnSpc>
                <a:spcPct val="90000"/>
              </a:lnSpc>
              <a:spcBef>
                <a:spcPct val="0"/>
              </a:spcBef>
            </a:pPr>
            <a:r>
              <a:rPr lang="zh-CN" altLang="en-US" sz="4000">
                <a:solidFill>
                  <a:srgbClr val="800080"/>
                </a:solidFill>
                <a:ea typeface="华文行楷" pitchFamily="2" charset="-122"/>
              </a:rPr>
              <a:t>数据流分析基础</a:t>
            </a:r>
            <a:endParaRPr lang="zh-CN" altLang="en-US" sz="4000">
              <a:solidFill>
                <a:srgbClr val="800080"/>
              </a:solidFill>
              <a:ea typeface="华文行楷" pitchFamily="2" charset="-122"/>
            </a:endParaRPr>
          </a:p>
        </p:txBody>
      </p:sp>
      <p:sp>
        <p:nvSpPr>
          <p:cNvPr id="25635" name="Rectangle 39"/>
          <p:cNvSpPr>
            <a:spLocks noChangeArrowheads="1"/>
          </p:cNvSpPr>
          <p:nvPr/>
        </p:nvSpPr>
        <p:spPr bwMode="auto">
          <a:xfrm>
            <a:off x="3651175" y="6227217"/>
            <a:ext cx="488950" cy="366712"/>
          </a:xfrm>
          <a:prstGeom prst="rect">
            <a:avLst/>
          </a:prstGeom>
          <a:noFill/>
          <a:ln w="9525">
            <a:noFill/>
            <a:miter lim="800000"/>
          </a:ln>
          <a:effectLst/>
        </p:spPr>
        <p:txBody>
          <a:bodyPr wrap="none">
            <a:spAutoFit/>
          </a:bodyPr>
          <a:lstStyle/>
          <a:p>
            <a:pPr>
              <a:lnSpc>
                <a:spcPct val="100000"/>
              </a:lnSpc>
              <a:spcBef>
                <a:spcPct val="0"/>
              </a:spcBef>
              <a:buClr>
                <a:srgbClr val="800080"/>
              </a:buClr>
              <a:buFont typeface="Wingdings" charset="2"/>
              <a:buNone/>
            </a:pPr>
            <a:r>
              <a:rPr lang="en-US" altLang="zh-CN" sz="1800">
                <a:ea typeface="楷体_GB2312" pitchFamily="49" charset="-122"/>
              </a:rPr>
              <a:t>{  }</a:t>
            </a:r>
            <a:endParaRPr lang="en-US" altLang="zh-CN" sz="1800">
              <a:ea typeface="楷体_GB2312" pitchFamily="49" charset="-122"/>
            </a:endParaRPr>
          </a:p>
        </p:txBody>
      </p:sp>
      <p:sp>
        <p:nvSpPr>
          <p:cNvPr id="25636" name="Rectangle 41"/>
          <p:cNvSpPr>
            <a:spLocks noChangeArrowheads="1"/>
          </p:cNvSpPr>
          <p:nvPr/>
        </p:nvSpPr>
        <p:spPr bwMode="auto">
          <a:xfrm>
            <a:off x="4875138" y="6233567"/>
            <a:ext cx="488950" cy="366712"/>
          </a:xfrm>
          <a:prstGeom prst="rect">
            <a:avLst/>
          </a:prstGeom>
          <a:noFill/>
          <a:ln w="9525">
            <a:noFill/>
            <a:miter lim="800000"/>
          </a:ln>
          <a:effectLst/>
        </p:spPr>
        <p:txBody>
          <a:bodyPr wrap="none">
            <a:spAutoFit/>
          </a:bodyPr>
          <a:lstStyle/>
          <a:p>
            <a:pPr>
              <a:lnSpc>
                <a:spcPct val="100000"/>
              </a:lnSpc>
              <a:spcBef>
                <a:spcPct val="0"/>
              </a:spcBef>
              <a:buClr>
                <a:srgbClr val="800080"/>
              </a:buClr>
              <a:buFont typeface="Wingdings" charset="2"/>
              <a:buNone/>
            </a:pPr>
            <a:r>
              <a:rPr lang="en-US" altLang="zh-CN" sz="1800">
                <a:ea typeface="楷体_GB2312" pitchFamily="49" charset="-122"/>
              </a:rPr>
              <a:t>{  }</a:t>
            </a:r>
            <a:endParaRPr lang="en-US" altLang="zh-CN" sz="1800">
              <a:ea typeface="楷体_GB2312" pitchFamily="49" charset="-122"/>
            </a:endParaRPr>
          </a:p>
        </p:txBody>
      </p:sp>
      <p:sp>
        <p:nvSpPr>
          <p:cNvPr id="25637" name="Rectangle 42"/>
          <p:cNvSpPr>
            <a:spLocks noChangeArrowheads="1"/>
          </p:cNvSpPr>
          <p:nvPr/>
        </p:nvSpPr>
        <p:spPr bwMode="auto">
          <a:xfrm>
            <a:off x="3048000" y="3818384"/>
            <a:ext cx="1524000" cy="366713"/>
          </a:xfrm>
          <a:prstGeom prst="rect">
            <a:avLst/>
          </a:prstGeom>
          <a:noFill/>
          <a:ln w="9525">
            <a:noFill/>
            <a:miter lim="800000"/>
          </a:ln>
          <a:effectLst/>
        </p:spPr>
        <p:txBody>
          <a:bodyPr>
            <a:spAutoFit/>
          </a:bodyPr>
          <a:lstStyle/>
          <a:p>
            <a:pPr algn="ctr">
              <a:lnSpc>
                <a:spcPct val="100000"/>
              </a:lnSpc>
              <a:spcBef>
                <a:spcPct val="0"/>
              </a:spcBef>
              <a:buClr>
                <a:srgbClr val="800080"/>
              </a:buClr>
              <a:buFont typeface="Wingdings" charset="2"/>
              <a:buNone/>
            </a:pPr>
            <a:r>
              <a:rPr lang="en-US" altLang="zh-CN" sz="1800">
                <a:ea typeface="楷体_GB2312" pitchFamily="49" charset="-122"/>
              </a:rPr>
              <a:t>{</a:t>
            </a:r>
            <a:r>
              <a:rPr lang="en-US" altLang="zh-CN" sz="1800" i="1">
                <a:ea typeface="楷体_GB2312" pitchFamily="49" charset="-122"/>
              </a:rPr>
              <a:t>d</a:t>
            </a:r>
            <a:r>
              <a:rPr lang="en-US" altLang="zh-CN" sz="1800" baseline="-25000">
                <a:ea typeface="楷体_GB2312" pitchFamily="49" charset="-122"/>
              </a:rPr>
              <a:t>3</a:t>
            </a:r>
            <a:r>
              <a:rPr lang="en-US" altLang="zh-CN" sz="1800">
                <a:ea typeface="楷体_GB2312" pitchFamily="49" charset="-122"/>
              </a:rPr>
              <a:t>}</a:t>
            </a:r>
            <a:endParaRPr lang="en-US" altLang="zh-CN" sz="1800">
              <a:ea typeface="楷体_GB2312" pitchFamily="49" charset="-122"/>
            </a:endParaRPr>
          </a:p>
        </p:txBody>
      </p:sp>
      <p:sp>
        <p:nvSpPr>
          <p:cNvPr id="25638" name="Rectangle 43"/>
          <p:cNvSpPr>
            <a:spLocks noChangeArrowheads="1"/>
          </p:cNvSpPr>
          <p:nvPr/>
        </p:nvSpPr>
        <p:spPr bwMode="auto">
          <a:xfrm>
            <a:off x="3348038" y="4437509"/>
            <a:ext cx="914400" cy="366713"/>
          </a:xfrm>
          <a:prstGeom prst="rect">
            <a:avLst/>
          </a:prstGeom>
          <a:noFill/>
          <a:ln w="9525">
            <a:noFill/>
            <a:miter lim="800000"/>
          </a:ln>
          <a:effectLst/>
        </p:spPr>
        <p:txBody>
          <a:bodyPr>
            <a:spAutoFit/>
          </a:bodyPr>
          <a:lstStyle/>
          <a:p>
            <a:pPr>
              <a:lnSpc>
                <a:spcPct val="100000"/>
              </a:lnSpc>
              <a:spcBef>
                <a:spcPct val="0"/>
              </a:spcBef>
              <a:buClr>
                <a:srgbClr val="800080"/>
              </a:buClr>
              <a:buFont typeface="Wingdings" charset="2"/>
              <a:buNone/>
            </a:pPr>
            <a:r>
              <a:rPr lang="en-US" altLang="zh-CN" sz="1800">
                <a:ea typeface="楷体_GB2312" pitchFamily="49" charset="-122"/>
              </a:rPr>
              <a:t>{</a:t>
            </a:r>
            <a:r>
              <a:rPr lang="en-US" altLang="zh-CN" sz="1800" i="1">
                <a:ea typeface="楷体_GB2312" pitchFamily="49" charset="-122"/>
              </a:rPr>
              <a:t>d</a:t>
            </a:r>
            <a:r>
              <a:rPr lang="en-US" altLang="zh-CN" sz="1800" baseline="-25000">
                <a:ea typeface="楷体_GB2312" pitchFamily="49" charset="-122"/>
              </a:rPr>
              <a:t>1</a:t>
            </a:r>
            <a:r>
              <a:rPr lang="en-US" altLang="zh-CN" sz="1800" i="1">
                <a:ea typeface="楷体_GB2312" pitchFamily="49" charset="-122"/>
              </a:rPr>
              <a:t>,d</a:t>
            </a:r>
            <a:r>
              <a:rPr lang="en-US" altLang="zh-CN" sz="1800" baseline="-25000">
                <a:ea typeface="楷体_GB2312" pitchFamily="49" charset="-122"/>
              </a:rPr>
              <a:t>2</a:t>
            </a:r>
            <a:r>
              <a:rPr lang="en-US" altLang="zh-CN" sz="1800">
                <a:ea typeface="楷体_GB2312" pitchFamily="49" charset="-122"/>
              </a:rPr>
              <a:t>}</a:t>
            </a:r>
            <a:endParaRPr lang="en-US" altLang="zh-CN" sz="1800">
              <a:ea typeface="楷体_GB2312" pitchFamily="49" charset="-122"/>
            </a:endParaRPr>
          </a:p>
        </p:txBody>
      </p:sp>
      <p:sp>
        <p:nvSpPr>
          <p:cNvPr id="25639" name="Rectangle 44"/>
          <p:cNvSpPr>
            <a:spLocks noChangeArrowheads="1"/>
          </p:cNvSpPr>
          <p:nvPr/>
        </p:nvSpPr>
        <p:spPr bwMode="auto">
          <a:xfrm>
            <a:off x="4427538" y="4442272"/>
            <a:ext cx="1524000" cy="366712"/>
          </a:xfrm>
          <a:prstGeom prst="rect">
            <a:avLst/>
          </a:prstGeom>
          <a:noFill/>
          <a:ln w="9525">
            <a:noFill/>
            <a:miter lim="800000"/>
          </a:ln>
          <a:effectLst/>
        </p:spPr>
        <p:txBody>
          <a:bodyPr>
            <a:spAutoFit/>
          </a:bodyPr>
          <a:lstStyle/>
          <a:p>
            <a:pPr algn="ctr">
              <a:lnSpc>
                <a:spcPct val="100000"/>
              </a:lnSpc>
              <a:spcBef>
                <a:spcPct val="0"/>
              </a:spcBef>
              <a:buClr>
                <a:srgbClr val="800080"/>
              </a:buClr>
              <a:buFont typeface="Wingdings" charset="2"/>
              <a:buNone/>
            </a:pPr>
            <a:r>
              <a:rPr lang="en-US" altLang="zh-CN" sz="1800">
                <a:ea typeface="楷体_GB2312" pitchFamily="49" charset="-122"/>
              </a:rPr>
              <a:t>{</a:t>
            </a:r>
            <a:r>
              <a:rPr lang="en-US" altLang="zh-CN" sz="1800" i="1">
                <a:ea typeface="楷体_GB2312" pitchFamily="49" charset="-122"/>
              </a:rPr>
              <a:t>d</a:t>
            </a:r>
            <a:r>
              <a:rPr lang="en-US" altLang="zh-CN" sz="1800" baseline="-25000">
                <a:ea typeface="楷体_GB2312" pitchFamily="49" charset="-122"/>
              </a:rPr>
              <a:t>2</a:t>
            </a:r>
            <a:r>
              <a:rPr lang="en-US" altLang="zh-CN" sz="1800" i="1">
                <a:ea typeface="楷体_GB2312" pitchFamily="49" charset="-122"/>
              </a:rPr>
              <a:t>,</a:t>
            </a:r>
            <a:r>
              <a:rPr lang="en-US" altLang="zh-CN" sz="1800">
                <a:ea typeface="楷体_GB2312" pitchFamily="49" charset="-122"/>
              </a:rPr>
              <a:t> </a:t>
            </a:r>
            <a:r>
              <a:rPr lang="en-US" altLang="zh-CN" sz="1800" i="1">
                <a:ea typeface="楷体_GB2312" pitchFamily="49" charset="-122"/>
              </a:rPr>
              <a:t>d</a:t>
            </a:r>
            <a:r>
              <a:rPr lang="en-US" altLang="zh-CN" sz="1800" baseline="-25000">
                <a:ea typeface="楷体_GB2312" pitchFamily="49" charset="-122"/>
              </a:rPr>
              <a:t>3</a:t>
            </a:r>
            <a:r>
              <a:rPr lang="en-US" altLang="zh-CN" sz="1800">
                <a:ea typeface="楷体_GB2312" pitchFamily="49" charset="-122"/>
              </a:rPr>
              <a:t>}</a:t>
            </a:r>
            <a:endParaRPr lang="en-US" altLang="zh-CN" sz="1800">
              <a:ea typeface="楷体_GB2312" pitchFamily="49" charset="-122"/>
            </a:endParaRPr>
          </a:p>
        </p:txBody>
      </p:sp>
      <p:sp>
        <p:nvSpPr>
          <p:cNvPr id="25640" name="Rectangle 45"/>
          <p:cNvSpPr>
            <a:spLocks noChangeArrowheads="1"/>
          </p:cNvSpPr>
          <p:nvPr/>
        </p:nvSpPr>
        <p:spPr bwMode="auto">
          <a:xfrm>
            <a:off x="3059113" y="5013772"/>
            <a:ext cx="1524000" cy="366712"/>
          </a:xfrm>
          <a:prstGeom prst="rect">
            <a:avLst/>
          </a:prstGeom>
          <a:noFill/>
          <a:ln w="9525">
            <a:noFill/>
            <a:miter lim="800000"/>
          </a:ln>
          <a:effectLst/>
        </p:spPr>
        <p:txBody>
          <a:bodyPr>
            <a:spAutoFit/>
          </a:bodyPr>
          <a:lstStyle/>
          <a:p>
            <a:pPr algn="ctr">
              <a:lnSpc>
                <a:spcPct val="100000"/>
              </a:lnSpc>
              <a:spcBef>
                <a:spcPct val="0"/>
              </a:spcBef>
              <a:buClr>
                <a:srgbClr val="800080"/>
              </a:buClr>
              <a:buFont typeface="Wingdings" charset="2"/>
              <a:buNone/>
            </a:pPr>
            <a:r>
              <a:rPr lang="en-US" altLang="zh-CN" sz="1800">
                <a:ea typeface="楷体_GB2312" pitchFamily="49" charset="-122"/>
              </a:rPr>
              <a:t>{</a:t>
            </a:r>
            <a:r>
              <a:rPr lang="en-US" altLang="zh-CN" sz="1800" i="1">
                <a:ea typeface="楷体_GB2312" pitchFamily="49" charset="-122"/>
              </a:rPr>
              <a:t>d</a:t>
            </a:r>
            <a:r>
              <a:rPr lang="en-US" altLang="zh-CN" sz="1800" baseline="-25000">
                <a:ea typeface="楷体_GB2312" pitchFamily="49" charset="-122"/>
              </a:rPr>
              <a:t>2</a:t>
            </a:r>
            <a:r>
              <a:rPr lang="en-US" altLang="zh-CN" sz="1800" i="1">
                <a:ea typeface="楷体_GB2312" pitchFamily="49" charset="-122"/>
              </a:rPr>
              <a:t>,</a:t>
            </a:r>
            <a:r>
              <a:rPr lang="en-US" altLang="zh-CN" sz="1800">
                <a:ea typeface="楷体_GB2312" pitchFamily="49" charset="-122"/>
              </a:rPr>
              <a:t> </a:t>
            </a:r>
            <a:r>
              <a:rPr lang="en-US" altLang="zh-CN" sz="1800" i="1">
                <a:ea typeface="楷体_GB2312" pitchFamily="49" charset="-122"/>
              </a:rPr>
              <a:t>d</a:t>
            </a:r>
            <a:r>
              <a:rPr lang="en-US" altLang="zh-CN" sz="1800" baseline="-25000">
                <a:ea typeface="楷体_GB2312" pitchFamily="49" charset="-122"/>
              </a:rPr>
              <a:t>3</a:t>
            </a:r>
            <a:r>
              <a:rPr lang="en-US" altLang="zh-CN" sz="1800">
                <a:ea typeface="楷体_GB2312" pitchFamily="49" charset="-122"/>
              </a:rPr>
              <a:t>}</a:t>
            </a:r>
            <a:endParaRPr lang="en-US" altLang="zh-CN" sz="1800">
              <a:ea typeface="楷体_GB2312" pitchFamily="49" charset="-122"/>
            </a:endParaRPr>
          </a:p>
        </p:txBody>
      </p:sp>
      <p:sp>
        <p:nvSpPr>
          <p:cNvPr id="25641" name="Rectangle 46"/>
          <p:cNvSpPr>
            <a:spLocks noChangeArrowheads="1"/>
          </p:cNvSpPr>
          <p:nvPr/>
        </p:nvSpPr>
        <p:spPr bwMode="auto">
          <a:xfrm>
            <a:off x="4724400" y="5037584"/>
            <a:ext cx="990600" cy="366713"/>
          </a:xfrm>
          <a:prstGeom prst="rect">
            <a:avLst/>
          </a:prstGeom>
          <a:noFill/>
          <a:ln w="9525">
            <a:noFill/>
            <a:miter lim="800000"/>
          </a:ln>
          <a:effectLst/>
        </p:spPr>
        <p:txBody>
          <a:bodyPr>
            <a:spAutoFit/>
          </a:bodyPr>
          <a:lstStyle/>
          <a:p>
            <a:pPr>
              <a:lnSpc>
                <a:spcPct val="100000"/>
              </a:lnSpc>
              <a:spcBef>
                <a:spcPct val="0"/>
              </a:spcBef>
              <a:buClr>
                <a:srgbClr val="800080"/>
              </a:buClr>
              <a:buFont typeface="Wingdings" charset="2"/>
              <a:buNone/>
            </a:pPr>
            <a:r>
              <a:rPr lang="en-US" altLang="zh-CN" sz="1800">
                <a:ea typeface="楷体_GB2312" pitchFamily="49" charset="-122"/>
              </a:rPr>
              <a:t>{</a:t>
            </a:r>
            <a:r>
              <a:rPr lang="en-US" altLang="zh-CN" sz="1800" i="1">
                <a:ea typeface="楷体_GB2312" pitchFamily="49" charset="-122"/>
              </a:rPr>
              <a:t>d</a:t>
            </a:r>
            <a:r>
              <a:rPr lang="en-US" altLang="zh-CN" sz="1800" baseline="-25000">
                <a:ea typeface="楷体_GB2312" pitchFamily="49" charset="-122"/>
              </a:rPr>
              <a:t>3</a:t>
            </a:r>
            <a:r>
              <a:rPr lang="en-US" altLang="zh-CN" sz="1800" i="1">
                <a:ea typeface="楷体_GB2312" pitchFamily="49" charset="-122"/>
              </a:rPr>
              <a:t>,d</a:t>
            </a:r>
            <a:r>
              <a:rPr lang="en-US" altLang="zh-CN" sz="1800" baseline="-25000">
                <a:ea typeface="楷体_GB2312" pitchFamily="49" charset="-122"/>
              </a:rPr>
              <a:t>4</a:t>
            </a:r>
            <a:r>
              <a:rPr lang="en-US" altLang="zh-CN" sz="1800">
                <a:ea typeface="楷体_GB2312" pitchFamily="49" charset="-122"/>
              </a:rPr>
              <a:t>}</a:t>
            </a:r>
            <a:endParaRPr lang="en-US" altLang="zh-CN" sz="1800">
              <a:ea typeface="楷体_GB2312" pitchFamily="49" charset="-122"/>
            </a:endParaRPr>
          </a:p>
        </p:txBody>
      </p:sp>
      <p:sp>
        <p:nvSpPr>
          <p:cNvPr id="25642" name="Rectangle 47"/>
          <p:cNvSpPr>
            <a:spLocks noChangeArrowheads="1"/>
          </p:cNvSpPr>
          <p:nvPr/>
        </p:nvSpPr>
        <p:spPr bwMode="auto">
          <a:xfrm>
            <a:off x="3348038" y="5655122"/>
            <a:ext cx="990600" cy="366712"/>
          </a:xfrm>
          <a:prstGeom prst="rect">
            <a:avLst/>
          </a:prstGeom>
          <a:noFill/>
          <a:ln w="9525">
            <a:noFill/>
            <a:miter lim="800000"/>
          </a:ln>
          <a:effectLst/>
        </p:spPr>
        <p:txBody>
          <a:bodyPr>
            <a:spAutoFit/>
          </a:bodyPr>
          <a:lstStyle/>
          <a:p>
            <a:pPr>
              <a:lnSpc>
                <a:spcPct val="100000"/>
              </a:lnSpc>
              <a:spcBef>
                <a:spcPct val="0"/>
              </a:spcBef>
              <a:buClr>
                <a:srgbClr val="800080"/>
              </a:buClr>
              <a:buFont typeface="Wingdings" charset="2"/>
              <a:buNone/>
            </a:pPr>
            <a:r>
              <a:rPr lang="en-US" altLang="zh-CN" sz="1800">
                <a:ea typeface="楷体_GB2312" pitchFamily="49" charset="-122"/>
              </a:rPr>
              <a:t>{</a:t>
            </a:r>
            <a:r>
              <a:rPr lang="en-US" altLang="zh-CN" sz="1800" i="1">
                <a:ea typeface="楷体_GB2312" pitchFamily="49" charset="-122"/>
              </a:rPr>
              <a:t>d</a:t>
            </a:r>
            <a:r>
              <a:rPr lang="en-US" altLang="zh-CN" sz="1800" baseline="-25000">
                <a:ea typeface="楷体_GB2312" pitchFamily="49" charset="-122"/>
              </a:rPr>
              <a:t>3</a:t>
            </a:r>
            <a:r>
              <a:rPr lang="en-US" altLang="zh-CN" sz="1800" i="1">
                <a:ea typeface="楷体_GB2312" pitchFamily="49" charset="-122"/>
              </a:rPr>
              <a:t>,d</a:t>
            </a:r>
            <a:r>
              <a:rPr lang="en-US" altLang="zh-CN" sz="1800" baseline="-25000">
                <a:ea typeface="楷体_GB2312" pitchFamily="49" charset="-122"/>
              </a:rPr>
              <a:t>4</a:t>
            </a:r>
            <a:r>
              <a:rPr lang="en-US" altLang="zh-CN" sz="1800">
                <a:ea typeface="楷体_GB2312" pitchFamily="49" charset="-122"/>
              </a:rPr>
              <a:t>}</a:t>
            </a:r>
            <a:endParaRPr lang="en-US" altLang="zh-CN" sz="1800">
              <a:ea typeface="楷体_GB2312" pitchFamily="49" charset="-122"/>
            </a:endParaRPr>
          </a:p>
        </p:txBody>
      </p:sp>
      <p:sp>
        <p:nvSpPr>
          <p:cNvPr id="743472" name="Rectangle 48"/>
          <p:cNvSpPr>
            <a:spLocks noChangeArrowheads="1"/>
          </p:cNvSpPr>
          <p:nvPr/>
        </p:nvSpPr>
        <p:spPr bwMode="auto">
          <a:xfrm>
            <a:off x="4724400" y="5647184"/>
            <a:ext cx="914400" cy="366713"/>
          </a:xfrm>
          <a:prstGeom prst="rect">
            <a:avLst/>
          </a:prstGeom>
          <a:noFill/>
          <a:ln w="9525">
            <a:noFill/>
            <a:miter lim="800000"/>
          </a:ln>
          <a:effectLst/>
        </p:spPr>
        <p:txBody>
          <a:bodyPr>
            <a:spAutoFit/>
          </a:bodyPr>
          <a:lstStyle/>
          <a:p>
            <a:pPr>
              <a:lnSpc>
                <a:spcPct val="100000"/>
              </a:lnSpc>
              <a:spcBef>
                <a:spcPct val="0"/>
              </a:spcBef>
              <a:buClr>
                <a:srgbClr val="800080"/>
              </a:buClr>
              <a:buFont typeface="Wingdings" charset="2"/>
              <a:buNone/>
            </a:pPr>
            <a:r>
              <a:rPr lang="en-US" altLang="zh-CN" sz="1800">
                <a:ea typeface="楷体_GB2312" pitchFamily="49" charset="-122"/>
              </a:rPr>
              <a:t>{</a:t>
            </a:r>
            <a:r>
              <a:rPr lang="en-US" altLang="zh-CN" sz="1800" i="1">
                <a:ea typeface="楷体_GB2312" pitchFamily="49" charset="-122"/>
              </a:rPr>
              <a:t>d</a:t>
            </a:r>
            <a:r>
              <a:rPr lang="en-US" altLang="zh-CN" sz="1800" baseline="-25000">
                <a:ea typeface="楷体_GB2312" pitchFamily="49" charset="-122"/>
              </a:rPr>
              <a:t>3 </a:t>
            </a:r>
            <a:r>
              <a:rPr lang="en-US" altLang="zh-CN" sz="1800" i="1">
                <a:ea typeface="楷体_GB2312" pitchFamily="49" charset="-122"/>
              </a:rPr>
              <a:t>,d</a:t>
            </a:r>
            <a:r>
              <a:rPr lang="en-US" altLang="zh-CN" sz="1800" baseline="-25000">
                <a:ea typeface="楷体_GB2312" pitchFamily="49" charset="-122"/>
              </a:rPr>
              <a:t>5</a:t>
            </a:r>
            <a:r>
              <a:rPr lang="en-US" altLang="zh-CN" sz="1800">
                <a:ea typeface="楷体_GB2312" pitchFamily="49" charset="-122"/>
              </a:rPr>
              <a:t>}</a:t>
            </a:r>
            <a:endParaRPr lang="en-US" altLang="zh-CN" sz="1800">
              <a:ea typeface="楷体_GB2312" pitchFamily="49" charset="-122"/>
            </a:endParaRPr>
          </a:p>
        </p:txBody>
      </p:sp>
      <p:graphicFrame>
        <p:nvGraphicFramePr>
          <p:cNvPr id="25644" name="Object 49"/>
          <p:cNvGraphicFramePr>
            <a:graphicFrameLocks noChangeAspect="1"/>
          </p:cNvGraphicFramePr>
          <p:nvPr/>
        </p:nvGraphicFramePr>
        <p:xfrm>
          <a:off x="6300788" y="1773238"/>
          <a:ext cx="2695575" cy="4422775"/>
        </p:xfrm>
        <a:graphic>
          <a:graphicData uri="http://schemas.openxmlformats.org/presentationml/2006/ole">
            <mc:AlternateContent xmlns:mc="http://schemas.openxmlformats.org/markup-compatibility/2006">
              <mc:Choice xmlns:v="urn:schemas-microsoft-com:vml" Requires="v">
                <p:oleObj spid="_x0000_s25683" name="Visio" r:id="rId2" imgW="0" imgH="0" progId="Visio.Drawing.11">
                  <p:embed/>
                </p:oleObj>
              </mc:Choice>
              <mc:Fallback>
                <p:oleObj name="Visio" r:id="rId2" imgW="0" imgH="0" progId="Visio.Drawing.11">
                  <p:embed/>
                  <p:pic>
                    <p:nvPicPr>
                      <p:cNvPr id="0" name="Object 4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00788" y="1773238"/>
                        <a:ext cx="2695575" cy="4422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743472"/>
                                        </p:tgtEl>
                                        <p:attrNameLst>
                                          <p:attrName>style.visibility</p:attrName>
                                        </p:attrNameLst>
                                      </p:cBhvr>
                                      <p:to>
                                        <p:strVal val="visible"/>
                                      </p:to>
                                    </p:set>
                                    <p:animEffect transition="in" filter="slide(fromBottom)">
                                      <p:cBhvr>
                                        <p:cTn id="7" dur="500"/>
                                        <p:tgtEl>
                                          <p:spTgt spid="7434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347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AutoShape 4">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26627" name="AutoShape 5">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26628" name="AutoShape 6">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26629" name="AutoShape 7">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26630" name="Text Box 8">
            <a:hlinkClick r:id="rId1" action="ppaction://hlinksldjump"/>
          </p:cNvPr>
          <p:cNvSpPr txBox="1">
            <a:spLocks noChangeArrowheads="1"/>
          </p:cNvSpPr>
          <p:nvPr/>
        </p:nvSpPr>
        <p:spPr bwMode="auto">
          <a:xfrm>
            <a:off x="461963" y="1219200"/>
            <a:ext cx="8224837" cy="579438"/>
          </a:xfrm>
          <a:prstGeom prst="rect">
            <a:avLst/>
          </a:prstGeom>
          <a:noFill/>
          <a:ln w="9525">
            <a:noFill/>
            <a:miter lim="800000"/>
          </a:ln>
          <a:effectLst/>
        </p:spPr>
        <p:txBody>
          <a:bodyPr>
            <a:spAutoFit/>
          </a:bodyPr>
          <a:lstStyle/>
          <a:p>
            <a:pPr>
              <a:lnSpc>
                <a:spcPct val="100000"/>
              </a:lnSpc>
              <a:spcBef>
                <a:spcPct val="0"/>
              </a:spcBef>
              <a:buClr>
                <a:srgbClr val="800080"/>
              </a:buClr>
              <a:buFont typeface="Wingdings" charset="2"/>
              <a:buChar char="²"/>
            </a:pPr>
            <a:r>
              <a:rPr lang="en-US" altLang="zh-CN" sz="3200">
                <a:solidFill>
                  <a:srgbClr val="800080"/>
                </a:solidFill>
                <a:latin typeface="楷体_GB2312" pitchFamily="49" charset="-122"/>
                <a:ea typeface="楷体_GB2312" pitchFamily="49" charset="-122"/>
              </a:rPr>
              <a:t> </a:t>
            </a:r>
            <a:r>
              <a:rPr lang="zh-CN" altLang="en-US" sz="3200">
                <a:solidFill>
                  <a:srgbClr val="800080"/>
                </a:solidFill>
                <a:latin typeface="楷体_GB2312" pitchFamily="49" charset="-122"/>
                <a:ea typeface="楷体_GB2312" pitchFamily="49" charset="-122"/>
              </a:rPr>
              <a:t>到达</a:t>
            </a:r>
            <a:r>
              <a:rPr lang="en-US" altLang="zh-CN" sz="3200">
                <a:solidFill>
                  <a:srgbClr val="800080"/>
                </a:solidFill>
                <a:latin typeface="楷体_GB2312" pitchFamily="49" charset="-122"/>
                <a:ea typeface="楷体_GB2312" pitchFamily="49" charset="-122"/>
              </a:rPr>
              <a:t>-</a:t>
            </a:r>
            <a:r>
              <a:rPr lang="zh-CN" altLang="en-US" sz="3200">
                <a:solidFill>
                  <a:srgbClr val="800080"/>
                </a:solidFill>
                <a:latin typeface="楷体_GB2312" pitchFamily="49" charset="-122"/>
                <a:ea typeface="楷体_GB2312" pitchFamily="49" charset="-122"/>
              </a:rPr>
              <a:t>定值</a:t>
            </a:r>
            <a:r>
              <a:rPr lang="zh-CN" altLang="en-US" sz="3200">
                <a:solidFill>
                  <a:srgbClr val="800080"/>
                </a:solidFill>
                <a:latin typeface="Times New Roman" pitchFamily="18" charset="0"/>
                <a:ea typeface="楷体_GB2312" pitchFamily="49" charset="-122"/>
              </a:rPr>
              <a:t>数据流分析</a:t>
            </a:r>
            <a:endParaRPr lang="zh-CN" altLang="en-US" sz="3200">
              <a:solidFill>
                <a:srgbClr val="800080"/>
              </a:solidFill>
              <a:latin typeface="Times New Roman" pitchFamily="18" charset="0"/>
              <a:ea typeface="楷体_GB2312" pitchFamily="49" charset="-122"/>
            </a:endParaRPr>
          </a:p>
        </p:txBody>
      </p:sp>
      <p:sp>
        <p:nvSpPr>
          <p:cNvPr id="26631" name="AutoShape 9">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26632" name="AutoShape 10">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26633" name="AutoShape 11">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26634" name="AutoShape 12">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26635" name="Rectangle 13"/>
          <p:cNvSpPr>
            <a:spLocks noChangeArrowheads="1"/>
          </p:cNvSpPr>
          <p:nvPr/>
        </p:nvSpPr>
        <p:spPr bwMode="auto">
          <a:xfrm>
            <a:off x="685800" y="1905000"/>
            <a:ext cx="4876800" cy="1401763"/>
          </a:xfrm>
          <a:prstGeom prst="rect">
            <a:avLst/>
          </a:prstGeom>
          <a:noFill/>
          <a:ln w="9525">
            <a:noFill/>
            <a:miter lim="800000"/>
          </a:ln>
          <a:effectLst/>
        </p:spPr>
        <p:txBody>
          <a:bodyPr>
            <a:spAutoFit/>
          </a:bodyPr>
          <a:lstStyle/>
          <a:p>
            <a:pPr>
              <a:lnSpc>
                <a:spcPct val="100000"/>
              </a:lnSpc>
              <a:spcBef>
                <a:spcPct val="0"/>
              </a:spcBef>
              <a:buFont typeface="Symbol" pitchFamily="18" charset="2"/>
              <a:buChar char="-"/>
            </a:pPr>
            <a:r>
              <a:rPr lang="en-US" altLang="zh-CN">
                <a:solidFill>
                  <a:srgbClr val="800080"/>
                </a:solidFill>
                <a:latin typeface="楷体_GB2312" pitchFamily="49" charset="-122"/>
                <a:ea typeface="楷体_GB2312" pitchFamily="49" charset="-122"/>
              </a:rPr>
              <a:t> </a:t>
            </a:r>
            <a:r>
              <a:rPr lang="zh-CN" altLang="en-US">
                <a:ea typeface="楷体_GB2312" pitchFamily="49" charset="-122"/>
              </a:rPr>
              <a:t>数据流方程求解过程</a:t>
            </a:r>
            <a:r>
              <a:rPr lang="zh-CN" altLang="en-US">
                <a:solidFill>
                  <a:srgbClr val="800080"/>
                </a:solidFill>
                <a:ea typeface="楷体_GB2312" pitchFamily="49" charset="-122"/>
              </a:rPr>
              <a:t>举例</a:t>
            </a:r>
            <a:endParaRPr lang="zh-CN" altLang="en-US">
              <a:solidFill>
                <a:srgbClr val="800080"/>
              </a:solidFill>
              <a:ea typeface="楷体_GB2312" pitchFamily="49" charset="-122"/>
            </a:endParaRPr>
          </a:p>
          <a:p>
            <a:pPr>
              <a:lnSpc>
                <a:spcPct val="100000"/>
              </a:lnSpc>
              <a:spcBef>
                <a:spcPct val="0"/>
              </a:spcBef>
              <a:buFont typeface="Symbol" pitchFamily="18" charset="2"/>
              <a:buNone/>
            </a:pPr>
            <a:r>
              <a:rPr lang="zh-CN" altLang="en-US" sz="1000">
                <a:ea typeface="楷体_GB2312" pitchFamily="49" charset="-122"/>
              </a:rPr>
              <a:t>   </a:t>
            </a:r>
            <a:endParaRPr lang="zh-CN" altLang="en-US" sz="2400">
              <a:ea typeface="楷体_GB2312" pitchFamily="49" charset="-122"/>
            </a:endParaRPr>
          </a:p>
          <a:p>
            <a:pPr>
              <a:lnSpc>
                <a:spcPct val="100000"/>
              </a:lnSpc>
              <a:spcBef>
                <a:spcPct val="0"/>
              </a:spcBef>
              <a:buFont typeface="Symbol" pitchFamily="18" charset="2"/>
              <a:buNone/>
            </a:pPr>
            <a:r>
              <a:rPr lang="zh-CN" altLang="en-US" sz="2400">
                <a:ea typeface="楷体_GB2312" pitchFamily="49" charset="-122"/>
              </a:rPr>
              <a:t>     对于右边的流图，如下是上页</a:t>
            </a:r>
            <a:endParaRPr lang="zh-CN" altLang="en-US" sz="2400">
              <a:ea typeface="楷体_GB2312" pitchFamily="49" charset="-122"/>
            </a:endParaRPr>
          </a:p>
          <a:p>
            <a:pPr>
              <a:lnSpc>
                <a:spcPct val="100000"/>
              </a:lnSpc>
              <a:spcBef>
                <a:spcPct val="0"/>
              </a:spcBef>
              <a:buFont typeface="Symbol" pitchFamily="18" charset="2"/>
              <a:buNone/>
            </a:pPr>
            <a:r>
              <a:rPr lang="zh-CN" altLang="en-US" sz="2400">
                <a:ea typeface="楷体_GB2312" pitchFamily="49" charset="-122"/>
              </a:rPr>
              <a:t>     数据流方程的一个求解过程：</a:t>
            </a:r>
            <a:endParaRPr lang="zh-CN" altLang="en-US" sz="2400">
              <a:ea typeface="楷体_GB2312" pitchFamily="49" charset="-122"/>
            </a:endParaRPr>
          </a:p>
        </p:txBody>
      </p:sp>
      <p:sp>
        <p:nvSpPr>
          <p:cNvPr id="26636" name="Text Box 14"/>
          <p:cNvSpPr txBox="1">
            <a:spLocks noChangeArrowheads="1"/>
          </p:cNvSpPr>
          <p:nvPr/>
        </p:nvSpPr>
        <p:spPr bwMode="auto">
          <a:xfrm>
            <a:off x="685800" y="3818384"/>
            <a:ext cx="446088" cy="396875"/>
          </a:xfrm>
          <a:prstGeom prst="rect">
            <a:avLst/>
          </a:prstGeom>
          <a:noFill/>
          <a:ln w="9525">
            <a:noFill/>
            <a:miter lim="800000"/>
          </a:ln>
          <a:effectLst/>
        </p:spPr>
        <p:txBody>
          <a:bodyPr wrap="none">
            <a:spAutoFit/>
          </a:bodyPr>
          <a:lstStyle/>
          <a:p>
            <a:pPr>
              <a:lnSpc>
                <a:spcPct val="100000"/>
              </a:lnSpc>
              <a:spcBef>
                <a:spcPct val="0"/>
              </a:spcBef>
              <a:buClr>
                <a:srgbClr val="800080"/>
              </a:buClr>
              <a:buFont typeface="Wingdings" charset="2"/>
              <a:buNone/>
            </a:pPr>
            <a:r>
              <a:rPr lang="en-US" altLang="zh-CN" sz="2000" b="0">
                <a:solidFill>
                  <a:srgbClr val="800080"/>
                </a:solidFill>
                <a:ea typeface="楷体_GB2312" pitchFamily="49" charset="-122"/>
              </a:rPr>
              <a:t>B</a:t>
            </a:r>
            <a:r>
              <a:rPr lang="en-US" altLang="zh-CN" sz="2000" b="0" baseline="-25000">
                <a:solidFill>
                  <a:srgbClr val="800080"/>
                </a:solidFill>
                <a:ea typeface="楷体_GB2312" pitchFamily="49" charset="-122"/>
              </a:rPr>
              <a:t>1</a:t>
            </a:r>
            <a:endParaRPr lang="en-US" altLang="zh-CN" sz="2000" b="0" baseline="-25000">
              <a:solidFill>
                <a:srgbClr val="800080"/>
              </a:solidFill>
              <a:ea typeface="楷体_GB2312" pitchFamily="49" charset="-122"/>
            </a:endParaRPr>
          </a:p>
        </p:txBody>
      </p:sp>
      <p:sp>
        <p:nvSpPr>
          <p:cNvPr id="26637" name="Text Box 15"/>
          <p:cNvSpPr txBox="1">
            <a:spLocks noChangeArrowheads="1"/>
          </p:cNvSpPr>
          <p:nvPr/>
        </p:nvSpPr>
        <p:spPr bwMode="auto">
          <a:xfrm>
            <a:off x="685800" y="4412109"/>
            <a:ext cx="446088" cy="396875"/>
          </a:xfrm>
          <a:prstGeom prst="rect">
            <a:avLst/>
          </a:prstGeom>
          <a:noFill/>
          <a:ln w="9525">
            <a:noFill/>
            <a:miter lim="800000"/>
          </a:ln>
          <a:effectLst/>
        </p:spPr>
        <p:txBody>
          <a:bodyPr wrap="none">
            <a:spAutoFit/>
          </a:bodyPr>
          <a:lstStyle/>
          <a:p>
            <a:pPr>
              <a:lnSpc>
                <a:spcPct val="100000"/>
              </a:lnSpc>
              <a:spcBef>
                <a:spcPct val="0"/>
              </a:spcBef>
              <a:buClr>
                <a:srgbClr val="800080"/>
              </a:buClr>
              <a:buFont typeface="Wingdings" charset="2"/>
              <a:buNone/>
            </a:pPr>
            <a:r>
              <a:rPr lang="en-US" altLang="zh-CN" sz="2000" b="0">
                <a:solidFill>
                  <a:srgbClr val="800080"/>
                </a:solidFill>
                <a:ea typeface="楷体_GB2312" pitchFamily="49" charset="-122"/>
              </a:rPr>
              <a:t>B</a:t>
            </a:r>
            <a:r>
              <a:rPr lang="en-US" altLang="zh-CN" sz="2000" b="0" baseline="-25000">
                <a:solidFill>
                  <a:srgbClr val="800080"/>
                </a:solidFill>
                <a:ea typeface="楷体_GB2312" pitchFamily="49" charset="-122"/>
              </a:rPr>
              <a:t>2</a:t>
            </a:r>
            <a:endParaRPr lang="en-US" altLang="zh-CN" sz="2000" b="0" baseline="-25000">
              <a:solidFill>
                <a:srgbClr val="800080"/>
              </a:solidFill>
              <a:ea typeface="楷体_GB2312" pitchFamily="49" charset="-122"/>
            </a:endParaRPr>
          </a:p>
        </p:txBody>
      </p:sp>
      <p:sp>
        <p:nvSpPr>
          <p:cNvPr id="26638" name="Text Box 16"/>
          <p:cNvSpPr txBox="1">
            <a:spLocks noChangeArrowheads="1"/>
          </p:cNvSpPr>
          <p:nvPr/>
        </p:nvSpPr>
        <p:spPr bwMode="auto">
          <a:xfrm>
            <a:off x="696913" y="5021709"/>
            <a:ext cx="446087" cy="396875"/>
          </a:xfrm>
          <a:prstGeom prst="rect">
            <a:avLst/>
          </a:prstGeom>
          <a:noFill/>
          <a:ln w="9525">
            <a:noFill/>
            <a:miter lim="800000"/>
          </a:ln>
          <a:effectLst/>
        </p:spPr>
        <p:txBody>
          <a:bodyPr wrap="none">
            <a:spAutoFit/>
          </a:bodyPr>
          <a:lstStyle/>
          <a:p>
            <a:pPr>
              <a:lnSpc>
                <a:spcPct val="100000"/>
              </a:lnSpc>
              <a:spcBef>
                <a:spcPct val="0"/>
              </a:spcBef>
              <a:buClr>
                <a:srgbClr val="800080"/>
              </a:buClr>
              <a:buFont typeface="Wingdings" charset="2"/>
              <a:buNone/>
            </a:pPr>
            <a:r>
              <a:rPr lang="en-US" altLang="zh-CN" sz="2000" b="0">
                <a:solidFill>
                  <a:srgbClr val="800080"/>
                </a:solidFill>
                <a:ea typeface="楷体_GB2312" pitchFamily="49" charset="-122"/>
              </a:rPr>
              <a:t>B</a:t>
            </a:r>
            <a:r>
              <a:rPr lang="en-US" altLang="zh-CN" sz="2000" b="0" baseline="-25000">
                <a:solidFill>
                  <a:srgbClr val="800080"/>
                </a:solidFill>
                <a:ea typeface="楷体_GB2312" pitchFamily="49" charset="-122"/>
              </a:rPr>
              <a:t>3</a:t>
            </a:r>
            <a:endParaRPr lang="en-US" altLang="zh-CN" sz="2000" b="0" baseline="-25000">
              <a:solidFill>
                <a:srgbClr val="800080"/>
              </a:solidFill>
              <a:ea typeface="楷体_GB2312" pitchFamily="49" charset="-122"/>
            </a:endParaRPr>
          </a:p>
        </p:txBody>
      </p:sp>
      <p:sp>
        <p:nvSpPr>
          <p:cNvPr id="26639" name="Text Box 17"/>
          <p:cNvSpPr txBox="1">
            <a:spLocks noChangeArrowheads="1"/>
          </p:cNvSpPr>
          <p:nvPr/>
        </p:nvSpPr>
        <p:spPr bwMode="auto">
          <a:xfrm>
            <a:off x="696913" y="5631309"/>
            <a:ext cx="446087" cy="396875"/>
          </a:xfrm>
          <a:prstGeom prst="rect">
            <a:avLst/>
          </a:prstGeom>
          <a:noFill/>
          <a:ln w="9525">
            <a:noFill/>
            <a:miter lim="800000"/>
          </a:ln>
          <a:effectLst/>
        </p:spPr>
        <p:txBody>
          <a:bodyPr wrap="none">
            <a:spAutoFit/>
          </a:bodyPr>
          <a:lstStyle/>
          <a:p>
            <a:pPr>
              <a:lnSpc>
                <a:spcPct val="100000"/>
              </a:lnSpc>
              <a:spcBef>
                <a:spcPct val="0"/>
              </a:spcBef>
              <a:buClr>
                <a:srgbClr val="800080"/>
              </a:buClr>
              <a:buFont typeface="Wingdings" charset="2"/>
              <a:buNone/>
            </a:pPr>
            <a:r>
              <a:rPr lang="en-US" altLang="zh-CN" sz="2000" b="0">
                <a:solidFill>
                  <a:srgbClr val="800080"/>
                </a:solidFill>
                <a:ea typeface="楷体_GB2312" pitchFamily="49" charset="-122"/>
              </a:rPr>
              <a:t>B</a:t>
            </a:r>
            <a:r>
              <a:rPr lang="en-US" altLang="zh-CN" sz="2000" b="0" baseline="-25000">
                <a:solidFill>
                  <a:srgbClr val="800080"/>
                </a:solidFill>
                <a:ea typeface="楷体_GB2312" pitchFamily="49" charset="-122"/>
              </a:rPr>
              <a:t>4</a:t>
            </a:r>
            <a:endParaRPr lang="en-US" altLang="zh-CN" sz="2000" b="0" baseline="-25000">
              <a:solidFill>
                <a:srgbClr val="800080"/>
              </a:solidFill>
              <a:ea typeface="楷体_GB2312" pitchFamily="49" charset="-122"/>
            </a:endParaRPr>
          </a:p>
        </p:txBody>
      </p:sp>
      <p:sp>
        <p:nvSpPr>
          <p:cNvPr id="26640" name="Text Box 18"/>
          <p:cNvSpPr txBox="1">
            <a:spLocks noChangeArrowheads="1"/>
          </p:cNvSpPr>
          <p:nvPr/>
        </p:nvSpPr>
        <p:spPr bwMode="auto">
          <a:xfrm>
            <a:off x="758552" y="6165304"/>
            <a:ext cx="446088" cy="396875"/>
          </a:xfrm>
          <a:prstGeom prst="rect">
            <a:avLst/>
          </a:prstGeom>
          <a:noFill/>
          <a:ln w="9525">
            <a:noFill/>
            <a:miter lim="800000"/>
          </a:ln>
          <a:effectLst/>
        </p:spPr>
        <p:txBody>
          <a:bodyPr wrap="none">
            <a:spAutoFit/>
          </a:bodyPr>
          <a:lstStyle/>
          <a:p>
            <a:pPr>
              <a:lnSpc>
                <a:spcPct val="100000"/>
              </a:lnSpc>
              <a:spcBef>
                <a:spcPct val="0"/>
              </a:spcBef>
              <a:buClr>
                <a:srgbClr val="800080"/>
              </a:buClr>
              <a:buFont typeface="Wingdings" charset="2"/>
              <a:buNone/>
            </a:pPr>
            <a:r>
              <a:rPr lang="en-US" altLang="zh-CN" sz="2000" b="0">
                <a:solidFill>
                  <a:srgbClr val="800080"/>
                </a:solidFill>
                <a:ea typeface="楷体_GB2312" pitchFamily="49" charset="-122"/>
              </a:rPr>
              <a:t>B</a:t>
            </a:r>
            <a:r>
              <a:rPr lang="en-US" altLang="zh-CN" sz="2000" b="0" baseline="-25000">
                <a:solidFill>
                  <a:srgbClr val="800080"/>
                </a:solidFill>
                <a:ea typeface="楷体_GB2312" pitchFamily="49" charset="-122"/>
              </a:rPr>
              <a:t>5</a:t>
            </a:r>
            <a:endParaRPr lang="en-US" altLang="zh-CN" sz="2000" b="0" baseline="-25000">
              <a:solidFill>
                <a:srgbClr val="800080"/>
              </a:solidFill>
              <a:ea typeface="楷体_GB2312" pitchFamily="49" charset="-122"/>
            </a:endParaRPr>
          </a:p>
        </p:txBody>
      </p:sp>
      <p:sp>
        <p:nvSpPr>
          <p:cNvPr id="26641" name="Rectangle 19"/>
          <p:cNvSpPr>
            <a:spLocks noChangeArrowheads="1"/>
          </p:cNvSpPr>
          <p:nvPr/>
        </p:nvSpPr>
        <p:spPr bwMode="auto">
          <a:xfrm>
            <a:off x="1219200" y="3284984"/>
            <a:ext cx="735013" cy="396875"/>
          </a:xfrm>
          <a:prstGeom prst="rect">
            <a:avLst/>
          </a:prstGeom>
          <a:noFill/>
          <a:ln w="9525">
            <a:noFill/>
            <a:miter lim="800000"/>
          </a:ln>
          <a:effectLst/>
        </p:spPr>
        <p:txBody>
          <a:bodyPr wrap="none">
            <a:spAutoFit/>
          </a:bodyPr>
          <a:lstStyle/>
          <a:p>
            <a:pPr>
              <a:lnSpc>
                <a:spcPct val="100000"/>
              </a:lnSpc>
              <a:spcBef>
                <a:spcPct val="0"/>
              </a:spcBef>
              <a:buClr>
                <a:srgbClr val="800080"/>
              </a:buClr>
              <a:buFont typeface="Wingdings" charset="2"/>
              <a:buNone/>
            </a:pPr>
            <a:r>
              <a:rPr lang="en-US" altLang="zh-CN" sz="2000" b="0" i="1">
                <a:solidFill>
                  <a:srgbClr val="800080"/>
                </a:solidFill>
                <a:ea typeface="楷体_GB2312" pitchFamily="49" charset="-122"/>
              </a:rPr>
              <a:t>GEN</a:t>
            </a:r>
            <a:endParaRPr lang="en-US" altLang="zh-CN" sz="2000" b="0" i="1">
              <a:solidFill>
                <a:srgbClr val="800080"/>
              </a:solidFill>
              <a:ea typeface="楷体_GB2312" pitchFamily="49" charset="-122"/>
            </a:endParaRPr>
          </a:p>
        </p:txBody>
      </p:sp>
      <p:sp>
        <p:nvSpPr>
          <p:cNvPr id="26642" name="Rectangle 20"/>
          <p:cNvSpPr>
            <a:spLocks noChangeArrowheads="1"/>
          </p:cNvSpPr>
          <p:nvPr/>
        </p:nvSpPr>
        <p:spPr bwMode="auto">
          <a:xfrm>
            <a:off x="2133600" y="3284984"/>
            <a:ext cx="706438" cy="396875"/>
          </a:xfrm>
          <a:prstGeom prst="rect">
            <a:avLst/>
          </a:prstGeom>
          <a:noFill/>
          <a:ln w="9525">
            <a:noFill/>
            <a:miter lim="800000"/>
          </a:ln>
          <a:effectLst/>
        </p:spPr>
        <p:txBody>
          <a:bodyPr wrap="none">
            <a:spAutoFit/>
          </a:bodyPr>
          <a:lstStyle/>
          <a:p>
            <a:pPr>
              <a:lnSpc>
                <a:spcPct val="100000"/>
              </a:lnSpc>
              <a:spcBef>
                <a:spcPct val="0"/>
              </a:spcBef>
              <a:buClr>
                <a:srgbClr val="800080"/>
              </a:buClr>
              <a:buFont typeface="Wingdings" charset="2"/>
              <a:buNone/>
            </a:pPr>
            <a:r>
              <a:rPr lang="en-US" altLang="zh-CN" sz="2000" b="0" i="1">
                <a:solidFill>
                  <a:srgbClr val="800080"/>
                </a:solidFill>
                <a:ea typeface="楷体_GB2312" pitchFamily="49" charset="-122"/>
              </a:rPr>
              <a:t>KILL</a:t>
            </a:r>
            <a:endParaRPr lang="en-US" altLang="zh-CN" sz="2000" b="0" i="1">
              <a:solidFill>
                <a:srgbClr val="800080"/>
              </a:solidFill>
              <a:ea typeface="楷体_GB2312" pitchFamily="49" charset="-122"/>
            </a:endParaRPr>
          </a:p>
        </p:txBody>
      </p:sp>
      <p:sp>
        <p:nvSpPr>
          <p:cNvPr id="26643" name="Rectangle 21"/>
          <p:cNvSpPr>
            <a:spLocks noChangeArrowheads="1"/>
          </p:cNvSpPr>
          <p:nvPr/>
        </p:nvSpPr>
        <p:spPr bwMode="auto">
          <a:xfrm>
            <a:off x="3505200" y="3284984"/>
            <a:ext cx="438150" cy="396875"/>
          </a:xfrm>
          <a:prstGeom prst="rect">
            <a:avLst/>
          </a:prstGeom>
          <a:noFill/>
          <a:ln w="9525">
            <a:noFill/>
            <a:miter lim="800000"/>
          </a:ln>
          <a:effectLst/>
        </p:spPr>
        <p:txBody>
          <a:bodyPr wrap="none">
            <a:spAutoFit/>
          </a:bodyPr>
          <a:lstStyle/>
          <a:p>
            <a:pPr>
              <a:lnSpc>
                <a:spcPct val="100000"/>
              </a:lnSpc>
              <a:spcBef>
                <a:spcPct val="0"/>
              </a:spcBef>
              <a:buClr>
                <a:srgbClr val="800080"/>
              </a:buClr>
              <a:buFont typeface="Wingdings" charset="2"/>
              <a:buNone/>
            </a:pPr>
            <a:r>
              <a:rPr lang="en-US" altLang="zh-CN" sz="2000" b="0" i="1">
                <a:solidFill>
                  <a:srgbClr val="800080"/>
                </a:solidFill>
                <a:ea typeface="楷体_GB2312" pitchFamily="49" charset="-122"/>
              </a:rPr>
              <a:t>IN</a:t>
            </a:r>
            <a:endParaRPr lang="en-US" altLang="zh-CN" sz="2000" b="0" i="1">
              <a:solidFill>
                <a:srgbClr val="800080"/>
              </a:solidFill>
              <a:ea typeface="楷体_GB2312" pitchFamily="49" charset="-122"/>
            </a:endParaRPr>
          </a:p>
        </p:txBody>
      </p:sp>
      <p:sp>
        <p:nvSpPr>
          <p:cNvPr id="26644" name="Rectangle 22"/>
          <p:cNvSpPr>
            <a:spLocks noChangeArrowheads="1"/>
          </p:cNvSpPr>
          <p:nvPr/>
        </p:nvSpPr>
        <p:spPr bwMode="auto">
          <a:xfrm>
            <a:off x="4841875" y="3284984"/>
            <a:ext cx="720725" cy="396875"/>
          </a:xfrm>
          <a:prstGeom prst="rect">
            <a:avLst/>
          </a:prstGeom>
          <a:noFill/>
          <a:ln w="9525">
            <a:noFill/>
            <a:miter lim="800000"/>
          </a:ln>
          <a:effectLst/>
        </p:spPr>
        <p:txBody>
          <a:bodyPr wrap="none">
            <a:spAutoFit/>
          </a:bodyPr>
          <a:lstStyle/>
          <a:p>
            <a:pPr>
              <a:lnSpc>
                <a:spcPct val="100000"/>
              </a:lnSpc>
              <a:spcBef>
                <a:spcPct val="0"/>
              </a:spcBef>
              <a:buClr>
                <a:srgbClr val="800080"/>
              </a:buClr>
              <a:buFont typeface="Wingdings" charset="2"/>
              <a:buNone/>
            </a:pPr>
            <a:r>
              <a:rPr lang="en-US" altLang="zh-CN" sz="2000" b="0" i="1">
                <a:solidFill>
                  <a:srgbClr val="800080"/>
                </a:solidFill>
                <a:ea typeface="楷体_GB2312" pitchFamily="49" charset="-122"/>
              </a:rPr>
              <a:t>OUT</a:t>
            </a:r>
            <a:endParaRPr lang="en-US" altLang="zh-CN" sz="2000" b="0" i="1">
              <a:solidFill>
                <a:srgbClr val="800080"/>
              </a:solidFill>
              <a:ea typeface="楷体_GB2312" pitchFamily="49" charset="-122"/>
            </a:endParaRPr>
          </a:p>
        </p:txBody>
      </p:sp>
      <p:sp>
        <p:nvSpPr>
          <p:cNvPr id="26645" name="Rectangle 23"/>
          <p:cNvSpPr>
            <a:spLocks noChangeArrowheads="1"/>
          </p:cNvSpPr>
          <p:nvPr/>
        </p:nvSpPr>
        <p:spPr bwMode="auto">
          <a:xfrm>
            <a:off x="1168400" y="3818384"/>
            <a:ext cx="812800" cy="366713"/>
          </a:xfrm>
          <a:prstGeom prst="rect">
            <a:avLst/>
          </a:prstGeom>
          <a:noFill/>
          <a:ln w="9525">
            <a:noFill/>
            <a:miter lim="800000"/>
          </a:ln>
          <a:effectLst/>
        </p:spPr>
        <p:txBody>
          <a:bodyPr>
            <a:spAutoFit/>
          </a:bodyPr>
          <a:lstStyle/>
          <a:p>
            <a:pPr>
              <a:lnSpc>
                <a:spcPct val="100000"/>
              </a:lnSpc>
              <a:spcBef>
                <a:spcPct val="0"/>
              </a:spcBef>
              <a:buClr>
                <a:srgbClr val="800080"/>
              </a:buClr>
              <a:buFont typeface="Wingdings" charset="2"/>
              <a:buNone/>
            </a:pPr>
            <a:r>
              <a:rPr lang="en-US" altLang="zh-CN" sz="1800">
                <a:ea typeface="楷体_GB2312" pitchFamily="49" charset="-122"/>
              </a:rPr>
              <a:t>{</a:t>
            </a:r>
            <a:r>
              <a:rPr lang="en-US" altLang="zh-CN" sz="1800" i="1">
                <a:ea typeface="楷体_GB2312" pitchFamily="49" charset="-122"/>
              </a:rPr>
              <a:t>d</a:t>
            </a:r>
            <a:r>
              <a:rPr lang="en-US" altLang="zh-CN" sz="1800" baseline="-25000">
                <a:ea typeface="楷体_GB2312" pitchFamily="49" charset="-122"/>
              </a:rPr>
              <a:t>1</a:t>
            </a:r>
            <a:r>
              <a:rPr lang="en-US" altLang="zh-CN" sz="1800" i="1">
                <a:ea typeface="楷体_GB2312" pitchFamily="49" charset="-122"/>
              </a:rPr>
              <a:t>,d</a:t>
            </a:r>
            <a:r>
              <a:rPr lang="en-US" altLang="zh-CN" sz="1800" baseline="-25000">
                <a:ea typeface="楷体_GB2312" pitchFamily="49" charset="-122"/>
              </a:rPr>
              <a:t>2</a:t>
            </a:r>
            <a:r>
              <a:rPr lang="en-US" altLang="zh-CN" sz="1800">
                <a:ea typeface="楷体_GB2312" pitchFamily="49" charset="-122"/>
              </a:rPr>
              <a:t>}</a:t>
            </a:r>
            <a:endParaRPr lang="en-US" altLang="zh-CN" sz="1800">
              <a:ea typeface="楷体_GB2312" pitchFamily="49" charset="-122"/>
            </a:endParaRPr>
          </a:p>
        </p:txBody>
      </p:sp>
      <p:sp>
        <p:nvSpPr>
          <p:cNvPr id="26646" name="Line 24"/>
          <p:cNvSpPr>
            <a:spLocks noChangeShapeType="1"/>
          </p:cNvSpPr>
          <p:nvPr/>
        </p:nvSpPr>
        <p:spPr bwMode="auto">
          <a:xfrm>
            <a:off x="609600" y="3742184"/>
            <a:ext cx="5562600" cy="0"/>
          </a:xfrm>
          <a:prstGeom prst="line">
            <a:avLst/>
          </a:prstGeom>
          <a:noFill/>
          <a:ln w="9525">
            <a:solidFill>
              <a:srgbClr val="333399"/>
            </a:solidFill>
            <a:round/>
          </a:ln>
          <a:effectLst/>
        </p:spPr>
        <p:txBody>
          <a:bodyPr>
            <a:spAutoFit/>
          </a:bodyPr>
          <a:lstStyle/>
          <a:p>
            <a:endParaRPr lang="zh-CN" altLang="en-US"/>
          </a:p>
        </p:txBody>
      </p:sp>
      <p:sp>
        <p:nvSpPr>
          <p:cNvPr id="26647" name="Line 25"/>
          <p:cNvSpPr>
            <a:spLocks noChangeShapeType="1"/>
          </p:cNvSpPr>
          <p:nvPr/>
        </p:nvSpPr>
        <p:spPr bwMode="auto">
          <a:xfrm>
            <a:off x="1143000" y="3284984"/>
            <a:ext cx="0" cy="3352800"/>
          </a:xfrm>
          <a:prstGeom prst="line">
            <a:avLst/>
          </a:prstGeom>
          <a:noFill/>
          <a:ln w="9525">
            <a:solidFill>
              <a:srgbClr val="333399"/>
            </a:solidFill>
            <a:round/>
          </a:ln>
          <a:effectLst/>
        </p:spPr>
        <p:txBody>
          <a:bodyPr>
            <a:spAutoFit/>
          </a:bodyPr>
          <a:lstStyle/>
          <a:p>
            <a:endParaRPr lang="zh-CN" altLang="en-US"/>
          </a:p>
        </p:txBody>
      </p:sp>
      <p:sp>
        <p:nvSpPr>
          <p:cNvPr id="26648" name="Rectangle 26"/>
          <p:cNvSpPr>
            <a:spLocks noChangeArrowheads="1"/>
          </p:cNvSpPr>
          <p:nvPr/>
        </p:nvSpPr>
        <p:spPr bwMode="auto">
          <a:xfrm>
            <a:off x="1219200" y="4437509"/>
            <a:ext cx="585788" cy="366713"/>
          </a:xfrm>
          <a:prstGeom prst="rect">
            <a:avLst/>
          </a:prstGeom>
          <a:noFill/>
          <a:ln w="9525">
            <a:noFill/>
            <a:miter lim="800000"/>
          </a:ln>
          <a:effectLst/>
        </p:spPr>
        <p:txBody>
          <a:bodyPr wrap="none">
            <a:spAutoFit/>
          </a:bodyPr>
          <a:lstStyle/>
          <a:p>
            <a:pPr>
              <a:lnSpc>
                <a:spcPct val="100000"/>
              </a:lnSpc>
              <a:spcBef>
                <a:spcPct val="0"/>
              </a:spcBef>
              <a:buClr>
                <a:srgbClr val="800080"/>
              </a:buClr>
              <a:buFont typeface="Wingdings" charset="2"/>
              <a:buNone/>
            </a:pPr>
            <a:r>
              <a:rPr lang="en-US" altLang="zh-CN" sz="1800">
                <a:ea typeface="楷体_GB2312" pitchFamily="49" charset="-122"/>
              </a:rPr>
              <a:t>{</a:t>
            </a:r>
            <a:r>
              <a:rPr lang="en-US" altLang="zh-CN" sz="1800" i="1">
                <a:ea typeface="楷体_GB2312" pitchFamily="49" charset="-122"/>
              </a:rPr>
              <a:t>d</a:t>
            </a:r>
            <a:r>
              <a:rPr lang="en-US" altLang="zh-CN" sz="1800" baseline="-25000">
                <a:ea typeface="楷体_GB2312" pitchFamily="49" charset="-122"/>
              </a:rPr>
              <a:t>3</a:t>
            </a:r>
            <a:r>
              <a:rPr lang="en-US" altLang="zh-CN" sz="1800">
                <a:ea typeface="楷体_GB2312" pitchFamily="49" charset="-122"/>
              </a:rPr>
              <a:t>}</a:t>
            </a:r>
            <a:endParaRPr lang="en-US" altLang="zh-CN" sz="1800">
              <a:ea typeface="楷体_GB2312" pitchFamily="49" charset="-122"/>
            </a:endParaRPr>
          </a:p>
        </p:txBody>
      </p:sp>
      <p:sp>
        <p:nvSpPr>
          <p:cNvPr id="26649" name="Rectangle 27"/>
          <p:cNvSpPr>
            <a:spLocks noChangeArrowheads="1"/>
          </p:cNvSpPr>
          <p:nvPr/>
        </p:nvSpPr>
        <p:spPr bwMode="auto">
          <a:xfrm>
            <a:off x="1219200" y="5047109"/>
            <a:ext cx="585788" cy="366713"/>
          </a:xfrm>
          <a:prstGeom prst="rect">
            <a:avLst/>
          </a:prstGeom>
          <a:noFill/>
          <a:ln w="9525">
            <a:noFill/>
            <a:miter lim="800000"/>
          </a:ln>
          <a:effectLst/>
        </p:spPr>
        <p:txBody>
          <a:bodyPr wrap="none">
            <a:spAutoFit/>
          </a:bodyPr>
          <a:lstStyle/>
          <a:p>
            <a:pPr>
              <a:lnSpc>
                <a:spcPct val="100000"/>
              </a:lnSpc>
              <a:spcBef>
                <a:spcPct val="0"/>
              </a:spcBef>
              <a:buClr>
                <a:srgbClr val="800080"/>
              </a:buClr>
              <a:buFont typeface="Wingdings" charset="2"/>
              <a:buNone/>
            </a:pPr>
            <a:r>
              <a:rPr lang="en-US" altLang="zh-CN" sz="1800">
                <a:ea typeface="楷体_GB2312" pitchFamily="49" charset="-122"/>
              </a:rPr>
              <a:t>{</a:t>
            </a:r>
            <a:r>
              <a:rPr lang="en-US" altLang="zh-CN" sz="1800" i="1">
                <a:ea typeface="楷体_GB2312" pitchFamily="49" charset="-122"/>
              </a:rPr>
              <a:t>d</a:t>
            </a:r>
            <a:r>
              <a:rPr lang="en-US" altLang="zh-CN" sz="1800" baseline="-25000">
                <a:ea typeface="楷体_GB2312" pitchFamily="49" charset="-122"/>
              </a:rPr>
              <a:t>4</a:t>
            </a:r>
            <a:r>
              <a:rPr lang="en-US" altLang="zh-CN" sz="1800">
                <a:ea typeface="楷体_GB2312" pitchFamily="49" charset="-122"/>
              </a:rPr>
              <a:t>}</a:t>
            </a:r>
            <a:endParaRPr lang="en-US" altLang="zh-CN" sz="1800">
              <a:ea typeface="楷体_GB2312" pitchFamily="49" charset="-122"/>
            </a:endParaRPr>
          </a:p>
        </p:txBody>
      </p:sp>
      <p:sp>
        <p:nvSpPr>
          <p:cNvPr id="26650" name="Rectangle 28"/>
          <p:cNvSpPr>
            <a:spLocks noChangeArrowheads="1"/>
          </p:cNvSpPr>
          <p:nvPr/>
        </p:nvSpPr>
        <p:spPr bwMode="auto">
          <a:xfrm>
            <a:off x="1219200" y="5656709"/>
            <a:ext cx="585788" cy="366713"/>
          </a:xfrm>
          <a:prstGeom prst="rect">
            <a:avLst/>
          </a:prstGeom>
          <a:noFill/>
          <a:ln w="9525">
            <a:noFill/>
            <a:miter lim="800000"/>
          </a:ln>
          <a:effectLst/>
        </p:spPr>
        <p:txBody>
          <a:bodyPr wrap="none">
            <a:spAutoFit/>
          </a:bodyPr>
          <a:lstStyle/>
          <a:p>
            <a:pPr>
              <a:lnSpc>
                <a:spcPct val="100000"/>
              </a:lnSpc>
              <a:spcBef>
                <a:spcPct val="0"/>
              </a:spcBef>
              <a:buClr>
                <a:srgbClr val="800080"/>
              </a:buClr>
              <a:buFont typeface="Wingdings" charset="2"/>
              <a:buNone/>
            </a:pPr>
            <a:r>
              <a:rPr lang="en-US" altLang="zh-CN" sz="1800">
                <a:ea typeface="楷体_GB2312" pitchFamily="49" charset="-122"/>
              </a:rPr>
              <a:t>{</a:t>
            </a:r>
            <a:r>
              <a:rPr lang="en-US" altLang="zh-CN" sz="1800" i="1">
                <a:ea typeface="楷体_GB2312" pitchFamily="49" charset="-122"/>
              </a:rPr>
              <a:t>d</a:t>
            </a:r>
            <a:r>
              <a:rPr lang="en-US" altLang="zh-CN" sz="1800" baseline="-25000">
                <a:ea typeface="楷体_GB2312" pitchFamily="49" charset="-122"/>
              </a:rPr>
              <a:t>5</a:t>
            </a:r>
            <a:r>
              <a:rPr lang="en-US" altLang="zh-CN" sz="1800">
                <a:ea typeface="楷体_GB2312" pitchFamily="49" charset="-122"/>
              </a:rPr>
              <a:t>}</a:t>
            </a:r>
            <a:endParaRPr lang="en-US" altLang="zh-CN" sz="1800">
              <a:ea typeface="楷体_GB2312" pitchFamily="49" charset="-122"/>
            </a:endParaRPr>
          </a:p>
        </p:txBody>
      </p:sp>
      <p:sp>
        <p:nvSpPr>
          <p:cNvPr id="26651" name="Rectangle 29"/>
          <p:cNvSpPr>
            <a:spLocks noChangeArrowheads="1"/>
          </p:cNvSpPr>
          <p:nvPr/>
        </p:nvSpPr>
        <p:spPr bwMode="auto">
          <a:xfrm>
            <a:off x="1291952" y="6190704"/>
            <a:ext cx="488950" cy="366713"/>
          </a:xfrm>
          <a:prstGeom prst="rect">
            <a:avLst/>
          </a:prstGeom>
          <a:noFill/>
          <a:ln w="9525">
            <a:noFill/>
            <a:miter lim="800000"/>
          </a:ln>
          <a:effectLst/>
        </p:spPr>
        <p:txBody>
          <a:bodyPr wrap="none">
            <a:spAutoFit/>
          </a:bodyPr>
          <a:lstStyle/>
          <a:p>
            <a:pPr>
              <a:lnSpc>
                <a:spcPct val="100000"/>
              </a:lnSpc>
              <a:spcBef>
                <a:spcPct val="0"/>
              </a:spcBef>
              <a:buClr>
                <a:srgbClr val="800080"/>
              </a:buClr>
              <a:buFont typeface="Wingdings" charset="2"/>
              <a:buNone/>
            </a:pPr>
            <a:r>
              <a:rPr lang="en-US" altLang="zh-CN" sz="1800">
                <a:ea typeface="楷体_GB2312" pitchFamily="49" charset="-122"/>
              </a:rPr>
              <a:t>{  }</a:t>
            </a:r>
            <a:endParaRPr lang="en-US" altLang="zh-CN" sz="1800">
              <a:ea typeface="楷体_GB2312" pitchFamily="49" charset="-122"/>
            </a:endParaRPr>
          </a:p>
        </p:txBody>
      </p:sp>
      <p:sp>
        <p:nvSpPr>
          <p:cNvPr id="26652" name="Rectangle 31"/>
          <p:cNvSpPr>
            <a:spLocks noChangeArrowheads="1"/>
          </p:cNvSpPr>
          <p:nvPr/>
        </p:nvSpPr>
        <p:spPr bwMode="auto">
          <a:xfrm>
            <a:off x="1905000" y="3818384"/>
            <a:ext cx="1227138" cy="366713"/>
          </a:xfrm>
          <a:prstGeom prst="rect">
            <a:avLst/>
          </a:prstGeom>
          <a:noFill/>
          <a:ln w="9525">
            <a:noFill/>
            <a:miter lim="800000"/>
          </a:ln>
          <a:effectLst/>
        </p:spPr>
        <p:txBody>
          <a:bodyPr>
            <a:spAutoFit/>
          </a:bodyPr>
          <a:lstStyle/>
          <a:p>
            <a:pPr>
              <a:lnSpc>
                <a:spcPct val="100000"/>
              </a:lnSpc>
              <a:spcBef>
                <a:spcPct val="0"/>
              </a:spcBef>
              <a:buClr>
                <a:srgbClr val="800080"/>
              </a:buClr>
              <a:buFont typeface="Wingdings" charset="2"/>
              <a:buNone/>
            </a:pPr>
            <a:r>
              <a:rPr lang="en-US" altLang="zh-CN" sz="1800">
                <a:ea typeface="楷体_GB2312" pitchFamily="49" charset="-122"/>
              </a:rPr>
              <a:t>{</a:t>
            </a:r>
            <a:r>
              <a:rPr lang="en-US" altLang="zh-CN" sz="1800" i="1">
                <a:ea typeface="楷体_GB2312" pitchFamily="49" charset="-122"/>
              </a:rPr>
              <a:t>d</a:t>
            </a:r>
            <a:r>
              <a:rPr lang="en-US" altLang="zh-CN" sz="1800" baseline="-25000">
                <a:ea typeface="楷体_GB2312" pitchFamily="49" charset="-122"/>
              </a:rPr>
              <a:t>3</a:t>
            </a:r>
            <a:r>
              <a:rPr lang="en-US" altLang="zh-CN" sz="1800" i="1">
                <a:ea typeface="楷体_GB2312" pitchFamily="49" charset="-122"/>
              </a:rPr>
              <a:t>,d</a:t>
            </a:r>
            <a:r>
              <a:rPr lang="en-US" altLang="zh-CN" sz="1800" baseline="-25000">
                <a:ea typeface="楷体_GB2312" pitchFamily="49" charset="-122"/>
              </a:rPr>
              <a:t>4 </a:t>
            </a:r>
            <a:r>
              <a:rPr lang="en-US" altLang="zh-CN" sz="1800" i="1">
                <a:ea typeface="楷体_GB2312" pitchFamily="49" charset="-122"/>
              </a:rPr>
              <a:t>,d</a:t>
            </a:r>
            <a:r>
              <a:rPr lang="en-US" altLang="zh-CN" sz="1800" baseline="-25000">
                <a:ea typeface="楷体_GB2312" pitchFamily="49" charset="-122"/>
              </a:rPr>
              <a:t>5</a:t>
            </a:r>
            <a:r>
              <a:rPr lang="en-US" altLang="zh-CN" sz="1800">
                <a:ea typeface="楷体_GB2312" pitchFamily="49" charset="-122"/>
              </a:rPr>
              <a:t>}</a:t>
            </a:r>
            <a:endParaRPr lang="en-US" altLang="zh-CN" sz="1800">
              <a:ea typeface="楷体_GB2312" pitchFamily="49" charset="-122"/>
            </a:endParaRPr>
          </a:p>
        </p:txBody>
      </p:sp>
      <p:sp>
        <p:nvSpPr>
          <p:cNvPr id="26653" name="Rectangle 32"/>
          <p:cNvSpPr>
            <a:spLocks noChangeArrowheads="1"/>
          </p:cNvSpPr>
          <p:nvPr/>
        </p:nvSpPr>
        <p:spPr bwMode="auto">
          <a:xfrm>
            <a:off x="1981200" y="4427984"/>
            <a:ext cx="685800" cy="366713"/>
          </a:xfrm>
          <a:prstGeom prst="rect">
            <a:avLst/>
          </a:prstGeom>
          <a:noFill/>
          <a:ln w="9525">
            <a:noFill/>
            <a:miter lim="800000"/>
          </a:ln>
          <a:effectLst/>
        </p:spPr>
        <p:txBody>
          <a:bodyPr>
            <a:spAutoFit/>
          </a:bodyPr>
          <a:lstStyle/>
          <a:p>
            <a:pPr>
              <a:lnSpc>
                <a:spcPct val="100000"/>
              </a:lnSpc>
              <a:spcBef>
                <a:spcPct val="0"/>
              </a:spcBef>
              <a:buClr>
                <a:srgbClr val="800080"/>
              </a:buClr>
              <a:buFont typeface="Wingdings" charset="2"/>
              <a:buNone/>
            </a:pPr>
            <a:r>
              <a:rPr lang="en-US" altLang="zh-CN" sz="1800">
                <a:ea typeface="楷体_GB2312" pitchFamily="49" charset="-122"/>
              </a:rPr>
              <a:t>{</a:t>
            </a:r>
            <a:r>
              <a:rPr lang="en-US" altLang="zh-CN" sz="1800" i="1">
                <a:ea typeface="楷体_GB2312" pitchFamily="49" charset="-122"/>
              </a:rPr>
              <a:t>d</a:t>
            </a:r>
            <a:r>
              <a:rPr lang="en-US" altLang="zh-CN" sz="1800" baseline="-25000">
                <a:ea typeface="楷体_GB2312" pitchFamily="49" charset="-122"/>
              </a:rPr>
              <a:t>1</a:t>
            </a:r>
            <a:r>
              <a:rPr lang="en-US" altLang="zh-CN" sz="1800">
                <a:ea typeface="楷体_GB2312" pitchFamily="49" charset="-122"/>
              </a:rPr>
              <a:t>}</a:t>
            </a:r>
            <a:endParaRPr lang="en-US" altLang="zh-CN" sz="1800">
              <a:ea typeface="楷体_GB2312" pitchFamily="49" charset="-122"/>
            </a:endParaRPr>
          </a:p>
        </p:txBody>
      </p:sp>
      <p:sp>
        <p:nvSpPr>
          <p:cNvPr id="26654" name="Rectangle 33"/>
          <p:cNvSpPr>
            <a:spLocks noChangeArrowheads="1"/>
          </p:cNvSpPr>
          <p:nvPr/>
        </p:nvSpPr>
        <p:spPr bwMode="auto">
          <a:xfrm>
            <a:off x="1981200" y="5021709"/>
            <a:ext cx="1041400" cy="366713"/>
          </a:xfrm>
          <a:prstGeom prst="rect">
            <a:avLst/>
          </a:prstGeom>
          <a:noFill/>
          <a:ln w="9525">
            <a:noFill/>
            <a:miter lim="800000"/>
          </a:ln>
          <a:effectLst/>
        </p:spPr>
        <p:txBody>
          <a:bodyPr>
            <a:spAutoFit/>
          </a:bodyPr>
          <a:lstStyle/>
          <a:p>
            <a:pPr>
              <a:lnSpc>
                <a:spcPct val="100000"/>
              </a:lnSpc>
              <a:spcBef>
                <a:spcPct val="0"/>
              </a:spcBef>
              <a:buClr>
                <a:srgbClr val="800080"/>
              </a:buClr>
              <a:buFont typeface="Wingdings" charset="2"/>
              <a:buNone/>
            </a:pPr>
            <a:r>
              <a:rPr lang="en-US" altLang="zh-CN" sz="1800">
                <a:ea typeface="楷体_GB2312" pitchFamily="49" charset="-122"/>
              </a:rPr>
              <a:t>{</a:t>
            </a:r>
            <a:r>
              <a:rPr lang="en-US" altLang="zh-CN" sz="1800" i="1">
                <a:ea typeface="楷体_GB2312" pitchFamily="49" charset="-122"/>
              </a:rPr>
              <a:t>d</a:t>
            </a:r>
            <a:r>
              <a:rPr lang="en-US" altLang="zh-CN" sz="1800" baseline="-25000">
                <a:ea typeface="楷体_GB2312" pitchFamily="49" charset="-122"/>
              </a:rPr>
              <a:t>2 </a:t>
            </a:r>
            <a:r>
              <a:rPr lang="en-US" altLang="zh-CN" sz="1800" i="1">
                <a:ea typeface="楷体_GB2312" pitchFamily="49" charset="-122"/>
              </a:rPr>
              <a:t>,d</a:t>
            </a:r>
            <a:r>
              <a:rPr lang="en-US" altLang="zh-CN" sz="1800" baseline="-25000">
                <a:ea typeface="楷体_GB2312" pitchFamily="49" charset="-122"/>
              </a:rPr>
              <a:t>5</a:t>
            </a:r>
            <a:r>
              <a:rPr lang="en-US" altLang="zh-CN" sz="1800">
                <a:ea typeface="楷体_GB2312" pitchFamily="49" charset="-122"/>
              </a:rPr>
              <a:t>}</a:t>
            </a:r>
            <a:endParaRPr lang="en-US" altLang="zh-CN" sz="1800">
              <a:ea typeface="楷体_GB2312" pitchFamily="49" charset="-122"/>
            </a:endParaRPr>
          </a:p>
        </p:txBody>
      </p:sp>
      <p:sp>
        <p:nvSpPr>
          <p:cNvPr id="26655" name="Rectangle 34"/>
          <p:cNvSpPr>
            <a:spLocks noChangeArrowheads="1"/>
          </p:cNvSpPr>
          <p:nvPr/>
        </p:nvSpPr>
        <p:spPr bwMode="auto">
          <a:xfrm>
            <a:off x="1981200" y="5631309"/>
            <a:ext cx="965200" cy="366713"/>
          </a:xfrm>
          <a:prstGeom prst="rect">
            <a:avLst/>
          </a:prstGeom>
          <a:noFill/>
          <a:ln w="9525">
            <a:noFill/>
            <a:miter lim="800000"/>
          </a:ln>
          <a:effectLst/>
        </p:spPr>
        <p:txBody>
          <a:bodyPr>
            <a:spAutoFit/>
          </a:bodyPr>
          <a:lstStyle/>
          <a:p>
            <a:pPr>
              <a:lnSpc>
                <a:spcPct val="100000"/>
              </a:lnSpc>
              <a:spcBef>
                <a:spcPct val="0"/>
              </a:spcBef>
              <a:buClr>
                <a:srgbClr val="800080"/>
              </a:buClr>
              <a:buFont typeface="Wingdings" charset="2"/>
              <a:buNone/>
            </a:pPr>
            <a:r>
              <a:rPr lang="en-US" altLang="zh-CN" sz="1800">
                <a:ea typeface="楷体_GB2312" pitchFamily="49" charset="-122"/>
              </a:rPr>
              <a:t>{</a:t>
            </a:r>
            <a:r>
              <a:rPr lang="en-US" altLang="zh-CN" sz="1800" i="1">
                <a:ea typeface="楷体_GB2312" pitchFamily="49" charset="-122"/>
              </a:rPr>
              <a:t>d</a:t>
            </a:r>
            <a:r>
              <a:rPr lang="en-US" altLang="zh-CN" sz="1800" baseline="-25000">
                <a:ea typeface="楷体_GB2312" pitchFamily="49" charset="-122"/>
              </a:rPr>
              <a:t>4</a:t>
            </a:r>
            <a:r>
              <a:rPr lang="en-US" altLang="zh-CN" sz="1800">
                <a:ea typeface="楷体_GB2312" pitchFamily="49" charset="-122"/>
              </a:rPr>
              <a:t>}</a:t>
            </a:r>
            <a:endParaRPr lang="en-US" altLang="zh-CN" sz="1800">
              <a:ea typeface="楷体_GB2312" pitchFamily="49" charset="-122"/>
            </a:endParaRPr>
          </a:p>
        </p:txBody>
      </p:sp>
      <p:sp>
        <p:nvSpPr>
          <p:cNvPr id="26656" name="Rectangle 35"/>
          <p:cNvSpPr>
            <a:spLocks noChangeArrowheads="1"/>
          </p:cNvSpPr>
          <p:nvPr/>
        </p:nvSpPr>
        <p:spPr bwMode="auto">
          <a:xfrm>
            <a:off x="2053952" y="6190704"/>
            <a:ext cx="488950" cy="366713"/>
          </a:xfrm>
          <a:prstGeom prst="rect">
            <a:avLst/>
          </a:prstGeom>
          <a:noFill/>
          <a:ln w="9525">
            <a:noFill/>
            <a:miter lim="800000"/>
          </a:ln>
          <a:effectLst/>
        </p:spPr>
        <p:txBody>
          <a:bodyPr wrap="none">
            <a:spAutoFit/>
          </a:bodyPr>
          <a:lstStyle/>
          <a:p>
            <a:pPr>
              <a:lnSpc>
                <a:spcPct val="100000"/>
              </a:lnSpc>
              <a:spcBef>
                <a:spcPct val="0"/>
              </a:spcBef>
              <a:buClr>
                <a:srgbClr val="800080"/>
              </a:buClr>
              <a:buFont typeface="Wingdings" charset="2"/>
              <a:buNone/>
            </a:pPr>
            <a:r>
              <a:rPr lang="en-US" altLang="zh-CN" sz="1800">
                <a:ea typeface="楷体_GB2312" pitchFamily="49" charset="-122"/>
              </a:rPr>
              <a:t>{  }</a:t>
            </a:r>
            <a:endParaRPr lang="en-US" altLang="zh-CN" sz="1800">
              <a:ea typeface="楷体_GB2312" pitchFamily="49" charset="-122"/>
            </a:endParaRPr>
          </a:p>
        </p:txBody>
      </p:sp>
      <p:sp>
        <p:nvSpPr>
          <p:cNvPr id="26657" name="Rectangle 36"/>
          <p:cNvSpPr>
            <a:spLocks noChangeArrowheads="1"/>
          </p:cNvSpPr>
          <p:nvPr/>
        </p:nvSpPr>
        <p:spPr bwMode="auto">
          <a:xfrm>
            <a:off x="4724400" y="3818384"/>
            <a:ext cx="914400" cy="366713"/>
          </a:xfrm>
          <a:prstGeom prst="rect">
            <a:avLst/>
          </a:prstGeom>
          <a:noFill/>
          <a:ln w="9525">
            <a:noFill/>
            <a:miter lim="800000"/>
          </a:ln>
          <a:effectLst/>
        </p:spPr>
        <p:txBody>
          <a:bodyPr>
            <a:spAutoFit/>
          </a:bodyPr>
          <a:lstStyle/>
          <a:p>
            <a:pPr>
              <a:lnSpc>
                <a:spcPct val="100000"/>
              </a:lnSpc>
              <a:spcBef>
                <a:spcPct val="0"/>
              </a:spcBef>
              <a:buClr>
                <a:srgbClr val="800080"/>
              </a:buClr>
              <a:buFont typeface="Wingdings" charset="2"/>
              <a:buNone/>
            </a:pPr>
            <a:r>
              <a:rPr lang="en-US" altLang="zh-CN" sz="1800">
                <a:ea typeface="楷体_GB2312" pitchFamily="49" charset="-122"/>
              </a:rPr>
              <a:t>{</a:t>
            </a:r>
            <a:r>
              <a:rPr lang="en-US" altLang="zh-CN" sz="1800" i="1">
                <a:ea typeface="楷体_GB2312" pitchFamily="49" charset="-122"/>
              </a:rPr>
              <a:t>d</a:t>
            </a:r>
            <a:r>
              <a:rPr lang="en-US" altLang="zh-CN" sz="1800" baseline="-25000">
                <a:ea typeface="楷体_GB2312" pitchFamily="49" charset="-122"/>
              </a:rPr>
              <a:t>1</a:t>
            </a:r>
            <a:r>
              <a:rPr lang="en-US" altLang="zh-CN" sz="1800" i="1">
                <a:ea typeface="楷体_GB2312" pitchFamily="49" charset="-122"/>
              </a:rPr>
              <a:t>,d</a:t>
            </a:r>
            <a:r>
              <a:rPr lang="en-US" altLang="zh-CN" sz="1800" baseline="-25000">
                <a:ea typeface="楷体_GB2312" pitchFamily="49" charset="-122"/>
              </a:rPr>
              <a:t>2</a:t>
            </a:r>
            <a:r>
              <a:rPr lang="en-US" altLang="zh-CN" sz="1800">
                <a:ea typeface="楷体_GB2312" pitchFamily="49" charset="-122"/>
              </a:rPr>
              <a:t>}</a:t>
            </a:r>
            <a:endParaRPr lang="en-US" altLang="zh-CN" sz="1800">
              <a:ea typeface="楷体_GB2312" pitchFamily="49" charset="-122"/>
            </a:endParaRPr>
          </a:p>
        </p:txBody>
      </p:sp>
      <p:sp>
        <p:nvSpPr>
          <p:cNvPr id="26658" name="Rectangle 37"/>
          <p:cNvSpPr>
            <a:spLocks noChangeArrowheads="1"/>
          </p:cNvSpPr>
          <p:nvPr/>
        </p:nvSpPr>
        <p:spPr bwMode="auto">
          <a:xfrm>
            <a:off x="1524000" y="188913"/>
            <a:ext cx="3840163" cy="641350"/>
          </a:xfrm>
          <a:prstGeom prst="rect">
            <a:avLst/>
          </a:prstGeom>
          <a:noFill/>
          <a:ln w="9525" algn="ctr">
            <a:noFill/>
            <a:miter lim="800000"/>
          </a:ln>
          <a:effectLst/>
        </p:spPr>
        <p:txBody>
          <a:bodyPr>
            <a:spAutoFit/>
          </a:bodyPr>
          <a:lstStyle/>
          <a:p>
            <a:pPr>
              <a:lnSpc>
                <a:spcPct val="90000"/>
              </a:lnSpc>
              <a:spcBef>
                <a:spcPct val="0"/>
              </a:spcBef>
            </a:pPr>
            <a:r>
              <a:rPr lang="zh-CN" altLang="en-US" sz="4000">
                <a:solidFill>
                  <a:srgbClr val="800080"/>
                </a:solidFill>
                <a:ea typeface="华文行楷" pitchFamily="2" charset="-122"/>
              </a:rPr>
              <a:t>数据流分析基础</a:t>
            </a:r>
            <a:endParaRPr lang="zh-CN" altLang="en-US" sz="4000">
              <a:solidFill>
                <a:srgbClr val="800080"/>
              </a:solidFill>
              <a:ea typeface="华文行楷" pitchFamily="2" charset="-122"/>
            </a:endParaRPr>
          </a:p>
        </p:txBody>
      </p:sp>
      <p:sp>
        <p:nvSpPr>
          <p:cNvPr id="26659" name="Rectangle 40"/>
          <p:cNvSpPr>
            <a:spLocks noChangeArrowheads="1"/>
          </p:cNvSpPr>
          <p:nvPr/>
        </p:nvSpPr>
        <p:spPr bwMode="auto">
          <a:xfrm>
            <a:off x="3048000" y="3818384"/>
            <a:ext cx="1524000" cy="366713"/>
          </a:xfrm>
          <a:prstGeom prst="rect">
            <a:avLst/>
          </a:prstGeom>
          <a:noFill/>
          <a:ln w="9525">
            <a:noFill/>
            <a:miter lim="800000"/>
          </a:ln>
          <a:effectLst/>
        </p:spPr>
        <p:txBody>
          <a:bodyPr>
            <a:spAutoFit/>
          </a:bodyPr>
          <a:lstStyle/>
          <a:p>
            <a:pPr algn="ctr">
              <a:lnSpc>
                <a:spcPct val="100000"/>
              </a:lnSpc>
              <a:spcBef>
                <a:spcPct val="0"/>
              </a:spcBef>
              <a:buClr>
                <a:srgbClr val="800080"/>
              </a:buClr>
              <a:buFont typeface="Wingdings" charset="2"/>
              <a:buNone/>
            </a:pPr>
            <a:r>
              <a:rPr lang="en-US" altLang="zh-CN" sz="1800">
                <a:ea typeface="楷体_GB2312" pitchFamily="49" charset="-122"/>
              </a:rPr>
              <a:t>{</a:t>
            </a:r>
            <a:r>
              <a:rPr lang="en-US" altLang="zh-CN" sz="1800" i="1">
                <a:ea typeface="楷体_GB2312" pitchFamily="49" charset="-122"/>
              </a:rPr>
              <a:t>d</a:t>
            </a:r>
            <a:r>
              <a:rPr lang="en-US" altLang="zh-CN" sz="1800" baseline="-25000">
                <a:ea typeface="楷体_GB2312" pitchFamily="49" charset="-122"/>
              </a:rPr>
              <a:t>3</a:t>
            </a:r>
            <a:r>
              <a:rPr lang="en-US" altLang="zh-CN" sz="1800">
                <a:ea typeface="楷体_GB2312" pitchFamily="49" charset="-122"/>
              </a:rPr>
              <a:t>}</a:t>
            </a:r>
            <a:endParaRPr lang="en-US" altLang="zh-CN" sz="1800">
              <a:ea typeface="楷体_GB2312" pitchFamily="49" charset="-122"/>
            </a:endParaRPr>
          </a:p>
        </p:txBody>
      </p:sp>
      <p:sp>
        <p:nvSpPr>
          <p:cNvPr id="26660" name="Rectangle 41"/>
          <p:cNvSpPr>
            <a:spLocks noChangeArrowheads="1"/>
          </p:cNvSpPr>
          <p:nvPr/>
        </p:nvSpPr>
        <p:spPr bwMode="auto">
          <a:xfrm>
            <a:off x="3348038" y="4437509"/>
            <a:ext cx="914400" cy="366713"/>
          </a:xfrm>
          <a:prstGeom prst="rect">
            <a:avLst/>
          </a:prstGeom>
          <a:noFill/>
          <a:ln w="9525">
            <a:noFill/>
            <a:miter lim="800000"/>
          </a:ln>
          <a:effectLst/>
        </p:spPr>
        <p:txBody>
          <a:bodyPr>
            <a:spAutoFit/>
          </a:bodyPr>
          <a:lstStyle/>
          <a:p>
            <a:pPr>
              <a:lnSpc>
                <a:spcPct val="100000"/>
              </a:lnSpc>
              <a:spcBef>
                <a:spcPct val="0"/>
              </a:spcBef>
              <a:buClr>
                <a:srgbClr val="800080"/>
              </a:buClr>
              <a:buFont typeface="Wingdings" charset="2"/>
              <a:buNone/>
            </a:pPr>
            <a:r>
              <a:rPr lang="en-US" altLang="zh-CN" sz="1800">
                <a:ea typeface="楷体_GB2312" pitchFamily="49" charset="-122"/>
              </a:rPr>
              <a:t>{</a:t>
            </a:r>
            <a:r>
              <a:rPr lang="en-US" altLang="zh-CN" sz="1800" i="1">
                <a:ea typeface="楷体_GB2312" pitchFamily="49" charset="-122"/>
              </a:rPr>
              <a:t>d</a:t>
            </a:r>
            <a:r>
              <a:rPr lang="en-US" altLang="zh-CN" sz="1800" baseline="-25000">
                <a:ea typeface="楷体_GB2312" pitchFamily="49" charset="-122"/>
              </a:rPr>
              <a:t>1</a:t>
            </a:r>
            <a:r>
              <a:rPr lang="en-US" altLang="zh-CN" sz="1800" i="1">
                <a:ea typeface="楷体_GB2312" pitchFamily="49" charset="-122"/>
              </a:rPr>
              <a:t>,d</a:t>
            </a:r>
            <a:r>
              <a:rPr lang="en-US" altLang="zh-CN" sz="1800" baseline="-25000">
                <a:ea typeface="楷体_GB2312" pitchFamily="49" charset="-122"/>
              </a:rPr>
              <a:t>2</a:t>
            </a:r>
            <a:r>
              <a:rPr lang="en-US" altLang="zh-CN" sz="1800">
                <a:ea typeface="楷体_GB2312" pitchFamily="49" charset="-122"/>
              </a:rPr>
              <a:t>}</a:t>
            </a:r>
            <a:endParaRPr lang="en-US" altLang="zh-CN" sz="1800">
              <a:ea typeface="楷体_GB2312" pitchFamily="49" charset="-122"/>
            </a:endParaRPr>
          </a:p>
        </p:txBody>
      </p:sp>
      <p:sp>
        <p:nvSpPr>
          <p:cNvPr id="26661" name="Rectangle 42"/>
          <p:cNvSpPr>
            <a:spLocks noChangeArrowheads="1"/>
          </p:cNvSpPr>
          <p:nvPr/>
        </p:nvSpPr>
        <p:spPr bwMode="auto">
          <a:xfrm>
            <a:off x="4427538" y="4442272"/>
            <a:ext cx="1524000" cy="366712"/>
          </a:xfrm>
          <a:prstGeom prst="rect">
            <a:avLst/>
          </a:prstGeom>
          <a:noFill/>
          <a:ln w="9525">
            <a:noFill/>
            <a:miter lim="800000"/>
          </a:ln>
          <a:effectLst/>
        </p:spPr>
        <p:txBody>
          <a:bodyPr>
            <a:spAutoFit/>
          </a:bodyPr>
          <a:lstStyle/>
          <a:p>
            <a:pPr algn="ctr">
              <a:lnSpc>
                <a:spcPct val="100000"/>
              </a:lnSpc>
              <a:spcBef>
                <a:spcPct val="0"/>
              </a:spcBef>
              <a:buClr>
                <a:srgbClr val="800080"/>
              </a:buClr>
              <a:buFont typeface="Wingdings" charset="2"/>
              <a:buNone/>
            </a:pPr>
            <a:r>
              <a:rPr lang="en-US" altLang="zh-CN" sz="1800">
                <a:ea typeface="楷体_GB2312" pitchFamily="49" charset="-122"/>
              </a:rPr>
              <a:t>{</a:t>
            </a:r>
            <a:r>
              <a:rPr lang="en-US" altLang="zh-CN" sz="1800" i="1">
                <a:ea typeface="楷体_GB2312" pitchFamily="49" charset="-122"/>
              </a:rPr>
              <a:t>d</a:t>
            </a:r>
            <a:r>
              <a:rPr lang="en-US" altLang="zh-CN" sz="1800" baseline="-25000">
                <a:ea typeface="楷体_GB2312" pitchFamily="49" charset="-122"/>
              </a:rPr>
              <a:t>2</a:t>
            </a:r>
            <a:r>
              <a:rPr lang="en-US" altLang="zh-CN" sz="1800" i="1">
                <a:ea typeface="楷体_GB2312" pitchFamily="49" charset="-122"/>
              </a:rPr>
              <a:t>,</a:t>
            </a:r>
            <a:r>
              <a:rPr lang="en-US" altLang="zh-CN" sz="1800">
                <a:ea typeface="楷体_GB2312" pitchFamily="49" charset="-122"/>
              </a:rPr>
              <a:t> </a:t>
            </a:r>
            <a:r>
              <a:rPr lang="en-US" altLang="zh-CN" sz="1800" i="1">
                <a:ea typeface="楷体_GB2312" pitchFamily="49" charset="-122"/>
              </a:rPr>
              <a:t>d</a:t>
            </a:r>
            <a:r>
              <a:rPr lang="en-US" altLang="zh-CN" sz="1800" baseline="-25000">
                <a:ea typeface="楷体_GB2312" pitchFamily="49" charset="-122"/>
              </a:rPr>
              <a:t>3</a:t>
            </a:r>
            <a:r>
              <a:rPr lang="en-US" altLang="zh-CN" sz="1800">
                <a:ea typeface="楷体_GB2312" pitchFamily="49" charset="-122"/>
              </a:rPr>
              <a:t>}</a:t>
            </a:r>
            <a:endParaRPr lang="en-US" altLang="zh-CN" sz="1800">
              <a:ea typeface="楷体_GB2312" pitchFamily="49" charset="-122"/>
            </a:endParaRPr>
          </a:p>
        </p:txBody>
      </p:sp>
      <p:sp>
        <p:nvSpPr>
          <p:cNvPr id="26662" name="Rectangle 43"/>
          <p:cNvSpPr>
            <a:spLocks noChangeArrowheads="1"/>
          </p:cNvSpPr>
          <p:nvPr/>
        </p:nvSpPr>
        <p:spPr bwMode="auto">
          <a:xfrm>
            <a:off x="3059113" y="5013772"/>
            <a:ext cx="1524000" cy="366712"/>
          </a:xfrm>
          <a:prstGeom prst="rect">
            <a:avLst/>
          </a:prstGeom>
          <a:noFill/>
          <a:ln w="9525">
            <a:noFill/>
            <a:miter lim="800000"/>
          </a:ln>
          <a:effectLst/>
        </p:spPr>
        <p:txBody>
          <a:bodyPr>
            <a:spAutoFit/>
          </a:bodyPr>
          <a:lstStyle/>
          <a:p>
            <a:pPr algn="ctr">
              <a:lnSpc>
                <a:spcPct val="100000"/>
              </a:lnSpc>
              <a:spcBef>
                <a:spcPct val="0"/>
              </a:spcBef>
              <a:buClr>
                <a:srgbClr val="800080"/>
              </a:buClr>
              <a:buFont typeface="Wingdings" charset="2"/>
              <a:buNone/>
            </a:pPr>
            <a:r>
              <a:rPr lang="en-US" altLang="zh-CN" sz="1800">
                <a:ea typeface="楷体_GB2312" pitchFamily="49" charset="-122"/>
              </a:rPr>
              <a:t>{</a:t>
            </a:r>
            <a:r>
              <a:rPr lang="en-US" altLang="zh-CN" sz="1800" i="1">
                <a:ea typeface="楷体_GB2312" pitchFamily="49" charset="-122"/>
              </a:rPr>
              <a:t>d</a:t>
            </a:r>
            <a:r>
              <a:rPr lang="en-US" altLang="zh-CN" sz="1800" baseline="-25000">
                <a:ea typeface="楷体_GB2312" pitchFamily="49" charset="-122"/>
              </a:rPr>
              <a:t>2</a:t>
            </a:r>
            <a:r>
              <a:rPr lang="en-US" altLang="zh-CN" sz="1800" i="1">
                <a:ea typeface="楷体_GB2312" pitchFamily="49" charset="-122"/>
              </a:rPr>
              <a:t>,</a:t>
            </a:r>
            <a:r>
              <a:rPr lang="en-US" altLang="zh-CN" sz="1800">
                <a:ea typeface="楷体_GB2312" pitchFamily="49" charset="-122"/>
              </a:rPr>
              <a:t> </a:t>
            </a:r>
            <a:r>
              <a:rPr lang="en-US" altLang="zh-CN" sz="1800" i="1">
                <a:ea typeface="楷体_GB2312" pitchFamily="49" charset="-122"/>
              </a:rPr>
              <a:t>d</a:t>
            </a:r>
            <a:r>
              <a:rPr lang="en-US" altLang="zh-CN" sz="1800" baseline="-25000">
                <a:ea typeface="楷体_GB2312" pitchFamily="49" charset="-122"/>
              </a:rPr>
              <a:t>3</a:t>
            </a:r>
            <a:r>
              <a:rPr lang="en-US" altLang="zh-CN" sz="1800">
                <a:ea typeface="楷体_GB2312" pitchFamily="49" charset="-122"/>
              </a:rPr>
              <a:t>}</a:t>
            </a:r>
            <a:endParaRPr lang="en-US" altLang="zh-CN" sz="1800">
              <a:ea typeface="楷体_GB2312" pitchFamily="49" charset="-122"/>
            </a:endParaRPr>
          </a:p>
        </p:txBody>
      </p:sp>
      <p:sp>
        <p:nvSpPr>
          <p:cNvPr id="26663" name="Rectangle 44"/>
          <p:cNvSpPr>
            <a:spLocks noChangeArrowheads="1"/>
          </p:cNvSpPr>
          <p:nvPr/>
        </p:nvSpPr>
        <p:spPr bwMode="auto">
          <a:xfrm>
            <a:off x="4724400" y="5037584"/>
            <a:ext cx="990600" cy="366713"/>
          </a:xfrm>
          <a:prstGeom prst="rect">
            <a:avLst/>
          </a:prstGeom>
          <a:noFill/>
          <a:ln w="9525">
            <a:noFill/>
            <a:miter lim="800000"/>
          </a:ln>
          <a:effectLst/>
        </p:spPr>
        <p:txBody>
          <a:bodyPr>
            <a:spAutoFit/>
          </a:bodyPr>
          <a:lstStyle/>
          <a:p>
            <a:pPr>
              <a:lnSpc>
                <a:spcPct val="100000"/>
              </a:lnSpc>
              <a:spcBef>
                <a:spcPct val="0"/>
              </a:spcBef>
              <a:buClr>
                <a:srgbClr val="800080"/>
              </a:buClr>
              <a:buFont typeface="Wingdings" charset="2"/>
              <a:buNone/>
            </a:pPr>
            <a:r>
              <a:rPr lang="en-US" altLang="zh-CN" sz="1800">
                <a:ea typeface="楷体_GB2312" pitchFamily="49" charset="-122"/>
              </a:rPr>
              <a:t>{</a:t>
            </a:r>
            <a:r>
              <a:rPr lang="en-US" altLang="zh-CN" sz="1800" i="1">
                <a:ea typeface="楷体_GB2312" pitchFamily="49" charset="-122"/>
              </a:rPr>
              <a:t>d</a:t>
            </a:r>
            <a:r>
              <a:rPr lang="en-US" altLang="zh-CN" sz="1800" baseline="-25000">
                <a:ea typeface="楷体_GB2312" pitchFamily="49" charset="-122"/>
              </a:rPr>
              <a:t>3</a:t>
            </a:r>
            <a:r>
              <a:rPr lang="en-US" altLang="zh-CN" sz="1800" i="1">
                <a:ea typeface="楷体_GB2312" pitchFamily="49" charset="-122"/>
              </a:rPr>
              <a:t>,d</a:t>
            </a:r>
            <a:r>
              <a:rPr lang="en-US" altLang="zh-CN" sz="1800" baseline="-25000">
                <a:ea typeface="楷体_GB2312" pitchFamily="49" charset="-122"/>
              </a:rPr>
              <a:t>4</a:t>
            </a:r>
            <a:r>
              <a:rPr lang="en-US" altLang="zh-CN" sz="1800">
                <a:ea typeface="楷体_GB2312" pitchFamily="49" charset="-122"/>
              </a:rPr>
              <a:t>}</a:t>
            </a:r>
            <a:endParaRPr lang="en-US" altLang="zh-CN" sz="1800">
              <a:ea typeface="楷体_GB2312" pitchFamily="49" charset="-122"/>
            </a:endParaRPr>
          </a:p>
        </p:txBody>
      </p:sp>
      <p:sp>
        <p:nvSpPr>
          <p:cNvPr id="26664" name="Rectangle 45"/>
          <p:cNvSpPr>
            <a:spLocks noChangeArrowheads="1"/>
          </p:cNvSpPr>
          <p:nvPr/>
        </p:nvSpPr>
        <p:spPr bwMode="auto">
          <a:xfrm>
            <a:off x="3348038" y="5655122"/>
            <a:ext cx="990600" cy="366712"/>
          </a:xfrm>
          <a:prstGeom prst="rect">
            <a:avLst/>
          </a:prstGeom>
          <a:noFill/>
          <a:ln w="9525">
            <a:noFill/>
            <a:miter lim="800000"/>
          </a:ln>
          <a:effectLst/>
        </p:spPr>
        <p:txBody>
          <a:bodyPr>
            <a:spAutoFit/>
          </a:bodyPr>
          <a:lstStyle/>
          <a:p>
            <a:pPr>
              <a:lnSpc>
                <a:spcPct val="100000"/>
              </a:lnSpc>
              <a:spcBef>
                <a:spcPct val="0"/>
              </a:spcBef>
              <a:buClr>
                <a:srgbClr val="800080"/>
              </a:buClr>
              <a:buFont typeface="Wingdings" charset="2"/>
              <a:buNone/>
            </a:pPr>
            <a:r>
              <a:rPr lang="en-US" altLang="zh-CN" sz="1800">
                <a:ea typeface="楷体_GB2312" pitchFamily="49" charset="-122"/>
              </a:rPr>
              <a:t>{</a:t>
            </a:r>
            <a:r>
              <a:rPr lang="en-US" altLang="zh-CN" sz="1800" i="1">
                <a:ea typeface="楷体_GB2312" pitchFamily="49" charset="-122"/>
              </a:rPr>
              <a:t>d</a:t>
            </a:r>
            <a:r>
              <a:rPr lang="en-US" altLang="zh-CN" sz="1800" baseline="-25000">
                <a:ea typeface="楷体_GB2312" pitchFamily="49" charset="-122"/>
              </a:rPr>
              <a:t>3</a:t>
            </a:r>
            <a:r>
              <a:rPr lang="en-US" altLang="zh-CN" sz="1800" i="1">
                <a:ea typeface="楷体_GB2312" pitchFamily="49" charset="-122"/>
              </a:rPr>
              <a:t>,d</a:t>
            </a:r>
            <a:r>
              <a:rPr lang="en-US" altLang="zh-CN" sz="1800" baseline="-25000">
                <a:ea typeface="楷体_GB2312" pitchFamily="49" charset="-122"/>
              </a:rPr>
              <a:t>4</a:t>
            </a:r>
            <a:r>
              <a:rPr lang="en-US" altLang="zh-CN" sz="1800">
                <a:ea typeface="楷体_GB2312" pitchFamily="49" charset="-122"/>
              </a:rPr>
              <a:t>}</a:t>
            </a:r>
            <a:endParaRPr lang="en-US" altLang="zh-CN" sz="1800">
              <a:ea typeface="楷体_GB2312" pitchFamily="49" charset="-122"/>
            </a:endParaRPr>
          </a:p>
        </p:txBody>
      </p:sp>
      <p:sp>
        <p:nvSpPr>
          <p:cNvPr id="26665" name="Rectangle 46"/>
          <p:cNvSpPr>
            <a:spLocks noChangeArrowheads="1"/>
          </p:cNvSpPr>
          <p:nvPr/>
        </p:nvSpPr>
        <p:spPr bwMode="auto">
          <a:xfrm>
            <a:off x="4724400" y="5647184"/>
            <a:ext cx="914400" cy="366713"/>
          </a:xfrm>
          <a:prstGeom prst="rect">
            <a:avLst/>
          </a:prstGeom>
          <a:noFill/>
          <a:ln w="9525">
            <a:noFill/>
            <a:miter lim="800000"/>
          </a:ln>
          <a:effectLst/>
        </p:spPr>
        <p:txBody>
          <a:bodyPr>
            <a:spAutoFit/>
          </a:bodyPr>
          <a:lstStyle/>
          <a:p>
            <a:pPr>
              <a:lnSpc>
                <a:spcPct val="100000"/>
              </a:lnSpc>
              <a:spcBef>
                <a:spcPct val="0"/>
              </a:spcBef>
              <a:buClr>
                <a:srgbClr val="800080"/>
              </a:buClr>
              <a:buFont typeface="Wingdings" charset="2"/>
              <a:buNone/>
            </a:pPr>
            <a:r>
              <a:rPr lang="en-US" altLang="zh-CN" sz="1800">
                <a:ea typeface="楷体_GB2312" pitchFamily="49" charset="-122"/>
              </a:rPr>
              <a:t>{</a:t>
            </a:r>
            <a:r>
              <a:rPr lang="en-US" altLang="zh-CN" sz="1800" i="1">
                <a:ea typeface="楷体_GB2312" pitchFamily="49" charset="-122"/>
              </a:rPr>
              <a:t>d</a:t>
            </a:r>
            <a:r>
              <a:rPr lang="en-US" altLang="zh-CN" sz="1800" baseline="-25000">
                <a:ea typeface="楷体_GB2312" pitchFamily="49" charset="-122"/>
              </a:rPr>
              <a:t>3 </a:t>
            </a:r>
            <a:r>
              <a:rPr lang="en-US" altLang="zh-CN" sz="1800" i="1">
                <a:ea typeface="楷体_GB2312" pitchFamily="49" charset="-122"/>
              </a:rPr>
              <a:t>,d</a:t>
            </a:r>
            <a:r>
              <a:rPr lang="en-US" altLang="zh-CN" sz="1800" baseline="-25000">
                <a:ea typeface="楷体_GB2312" pitchFamily="49" charset="-122"/>
              </a:rPr>
              <a:t>5</a:t>
            </a:r>
            <a:r>
              <a:rPr lang="en-US" altLang="zh-CN" sz="1800">
                <a:ea typeface="楷体_GB2312" pitchFamily="49" charset="-122"/>
              </a:rPr>
              <a:t>}</a:t>
            </a:r>
            <a:endParaRPr lang="en-US" altLang="zh-CN" sz="1800">
              <a:ea typeface="楷体_GB2312" pitchFamily="49" charset="-122"/>
            </a:endParaRPr>
          </a:p>
        </p:txBody>
      </p:sp>
      <p:sp>
        <p:nvSpPr>
          <p:cNvPr id="26666" name="Rectangle 47"/>
          <p:cNvSpPr>
            <a:spLocks noChangeArrowheads="1"/>
          </p:cNvSpPr>
          <p:nvPr/>
        </p:nvSpPr>
        <p:spPr bwMode="auto">
          <a:xfrm>
            <a:off x="3281090" y="6195467"/>
            <a:ext cx="1219200" cy="366712"/>
          </a:xfrm>
          <a:prstGeom prst="rect">
            <a:avLst/>
          </a:prstGeom>
          <a:noFill/>
          <a:ln w="9525">
            <a:noFill/>
            <a:miter lim="800000"/>
          </a:ln>
          <a:effectLst/>
        </p:spPr>
        <p:txBody>
          <a:bodyPr>
            <a:spAutoFit/>
          </a:bodyPr>
          <a:lstStyle/>
          <a:p>
            <a:pPr>
              <a:lnSpc>
                <a:spcPct val="100000"/>
              </a:lnSpc>
              <a:spcBef>
                <a:spcPct val="0"/>
              </a:spcBef>
              <a:buClr>
                <a:srgbClr val="800080"/>
              </a:buClr>
              <a:buFont typeface="Wingdings" charset="2"/>
              <a:buNone/>
            </a:pPr>
            <a:r>
              <a:rPr lang="en-US" altLang="zh-CN" sz="1800">
                <a:ea typeface="楷体_GB2312" pitchFamily="49" charset="-122"/>
              </a:rPr>
              <a:t>{</a:t>
            </a:r>
            <a:r>
              <a:rPr lang="en-US" altLang="zh-CN" sz="1800" i="1">
                <a:ea typeface="楷体_GB2312" pitchFamily="49" charset="-122"/>
              </a:rPr>
              <a:t>d</a:t>
            </a:r>
            <a:r>
              <a:rPr lang="en-US" altLang="zh-CN" sz="1800" baseline="-25000">
                <a:ea typeface="楷体_GB2312" pitchFamily="49" charset="-122"/>
              </a:rPr>
              <a:t>3</a:t>
            </a:r>
            <a:r>
              <a:rPr lang="en-US" altLang="zh-CN" sz="1800" i="1">
                <a:ea typeface="楷体_GB2312" pitchFamily="49" charset="-122"/>
              </a:rPr>
              <a:t>,d</a:t>
            </a:r>
            <a:r>
              <a:rPr lang="en-US" altLang="zh-CN" sz="1800" baseline="-25000">
                <a:ea typeface="楷体_GB2312" pitchFamily="49" charset="-122"/>
              </a:rPr>
              <a:t>4 </a:t>
            </a:r>
            <a:r>
              <a:rPr lang="en-US" altLang="zh-CN" sz="1800" i="1">
                <a:ea typeface="楷体_GB2312" pitchFamily="49" charset="-122"/>
              </a:rPr>
              <a:t>,d</a:t>
            </a:r>
            <a:r>
              <a:rPr lang="en-US" altLang="zh-CN" sz="1800" baseline="-25000">
                <a:ea typeface="楷体_GB2312" pitchFamily="49" charset="-122"/>
              </a:rPr>
              <a:t>5</a:t>
            </a:r>
            <a:r>
              <a:rPr lang="en-US" altLang="zh-CN" sz="1800">
                <a:ea typeface="楷体_GB2312" pitchFamily="49" charset="-122"/>
              </a:rPr>
              <a:t>}</a:t>
            </a:r>
            <a:endParaRPr lang="en-US" altLang="zh-CN" sz="1800">
              <a:ea typeface="楷体_GB2312" pitchFamily="49" charset="-122"/>
            </a:endParaRPr>
          </a:p>
        </p:txBody>
      </p:sp>
      <p:sp>
        <p:nvSpPr>
          <p:cNvPr id="744496" name="Rectangle 48"/>
          <p:cNvSpPr>
            <a:spLocks noChangeArrowheads="1"/>
          </p:cNvSpPr>
          <p:nvPr/>
        </p:nvSpPr>
        <p:spPr bwMode="auto">
          <a:xfrm>
            <a:off x="4720952" y="6227217"/>
            <a:ext cx="1219200" cy="366712"/>
          </a:xfrm>
          <a:prstGeom prst="rect">
            <a:avLst/>
          </a:prstGeom>
          <a:noFill/>
          <a:ln w="9525">
            <a:noFill/>
            <a:miter lim="800000"/>
          </a:ln>
          <a:effectLst/>
        </p:spPr>
        <p:txBody>
          <a:bodyPr>
            <a:spAutoFit/>
          </a:bodyPr>
          <a:lstStyle/>
          <a:p>
            <a:pPr>
              <a:lnSpc>
                <a:spcPct val="100000"/>
              </a:lnSpc>
              <a:spcBef>
                <a:spcPct val="0"/>
              </a:spcBef>
              <a:buClr>
                <a:srgbClr val="800080"/>
              </a:buClr>
              <a:buFont typeface="Wingdings" charset="2"/>
              <a:buNone/>
            </a:pPr>
            <a:r>
              <a:rPr lang="en-US" altLang="zh-CN" sz="1800">
                <a:ea typeface="楷体_GB2312" pitchFamily="49" charset="-122"/>
              </a:rPr>
              <a:t>{</a:t>
            </a:r>
            <a:r>
              <a:rPr lang="en-US" altLang="zh-CN" sz="1800" i="1">
                <a:ea typeface="楷体_GB2312" pitchFamily="49" charset="-122"/>
              </a:rPr>
              <a:t>d</a:t>
            </a:r>
            <a:r>
              <a:rPr lang="en-US" altLang="zh-CN" sz="1800" baseline="-25000">
                <a:ea typeface="楷体_GB2312" pitchFamily="49" charset="-122"/>
              </a:rPr>
              <a:t>3</a:t>
            </a:r>
            <a:r>
              <a:rPr lang="en-US" altLang="zh-CN" sz="1800" i="1">
                <a:ea typeface="楷体_GB2312" pitchFamily="49" charset="-122"/>
              </a:rPr>
              <a:t>,d</a:t>
            </a:r>
            <a:r>
              <a:rPr lang="en-US" altLang="zh-CN" sz="1800" baseline="-25000">
                <a:ea typeface="楷体_GB2312" pitchFamily="49" charset="-122"/>
              </a:rPr>
              <a:t>4 </a:t>
            </a:r>
            <a:r>
              <a:rPr lang="en-US" altLang="zh-CN" sz="1800" i="1">
                <a:ea typeface="楷体_GB2312" pitchFamily="49" charset="-122"/>
              </a:rPr>
              <a:t>,d</a:t>
            </a:r>
            <a:r>
              <a:rPr lang="en-US" altLang="zh-CN" sz="1800" baseline="-25000">
                <a:ea typeface="楷体_GB2312" pitchFamily="49" charset="-122"/>
              </a:rPr>
              <a:t>5</a:t>
            </a:r>
            <a:r>
              <a:rPr lang="en-US" altLang="zh-CN" sz="1800">
                <a:ea typeface="楷体_GB2312" pitchFamily="49" charset="-122"/>
              </a:rPr>
              <a:t>}</a:t>
            </a:r>
            <a:endParaRPr lang="en-US" altLang="zh-CN" sz="1800">
              <a:ea typeface="楷体_GB2312" pitchFamily="49" charset="-122"/>
            </a:endParaRPr>
          </a:p>
        </p:txBody>
      </p:sp>
      <p:graphicFrame>
        <p:nvGraphicFramePr>
          <p:cNvPr id="26668" name="Object 49"/>
          <p:cNvGraphicFramePr>
            <a:graphicFrameLocks noChangeAspect="1"/>
          </p:cNvGraphicFramePr>
          <p:nvPr/>
        </p:nvGraphicFramePr>
        <p:xfrm>
          <a:off x="6300788" y="1773238"/>
          <a:ext cx="2695575" cy="4422775"/>
        </p:xfrm>
        <a:graphic>
          <a:graphicData uri="http://schemas.openxmlformats.org/presentationml/2006/ole">
            <mc:AlternateContent xmlns:mc="http://schemas.openxmlformats.org/markup-compatibility/2006">
              <mc:Choice xmlns:v="urn:schemas-microsoft-com:vml" Requires="v">
                <p:oleObj spid="_x0000_s26707" name="Visio" r:id="rId2" imgW="0" imgH="0" progId="Visio.Drawing.11">
                  <p:embed/>
                </p:oleObj>
              </mc:Choice>
              <mc:Fallback>
                <p:oleObj name="Visio" r:id="rId2" imgW="0" imgH="0" progId="Visio.Drawing.11">
                  <p:embed/>
                  <p:pic>
                    <p:nvPicPr>
                      <p:cNvPr id="0" name="Object 4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00788" y="1773238"/>
                        <a:ext cx="2695575" cy="4422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744496"/>
                                        </p:tgtEl>
                                        <p:attrNameLst>
                                          <p:attrName>style.visibility</p:attrName>
                                        </p:attrNameLst>
                                      </p:cBhvr>
                                      <p:to>
                                        <p:strVal val="visible"/>
                                      </p:to>
                                    </p:set>
                                    <p:animEffect transition="in" filter="slide(fromBottom)">
                                      <p:cBhvr>
                                        <p:cTn id="7" dur="500"/>
                                        <p:tgtEl>
                                          <p:spTgt spid="7444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449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AutoShape 4">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27651" name="AutoShape 5">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27652" name="AutoShape 6">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27653" name="AutoShape 7">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27654" name="Text Box 8">
            <a:hlinkClick r:id="rId1" action="ppaction://hlinksldjump"/>
          </p:cNvPr>
          <p:cNvSpPr txBox="1">
            <a:spLocks noChangeArrowheads="1"/>
          </p:cNvSpPr>
          <p:nvPr/>
        </p:nvSpPr>
        <p:spPr bwMode="auto">
          <a:xfrm>
            <a:off x="461963" y="1219200"/>
            <a:ext cx="8224837" cy="579438"/>
          </a:xfrm>
          <a:prstGeom prst="rect">
            <a:avLst/>
          </a:prstGeom>
          <a:noFill/>
          <a:ln w="9525">
            <a:noFill/>
            <a:miter lim="800000"/>
          </a:ln>
          <a:effectLst/>
        </p:spPr>
        <p:txBody>
          <a:bodyPr>
            <a:spAutoFit/>
          </a:bodyPr>
          <a:lstStyle/>
          <a:p>
            <a:pPr>
              <a:lnSpc>
                <a:spcPct val="100000"/>
              </a:lnSpc>
              <a:spcBef>
                <a:spcPct val="0"/>
              </a:spcBef>
              <a:buClr>
                <a:srgbClr val="800080"/>
              </a:buClr>
              <a:buFont typeface="Wingdings" charset="2"/>
              <a:buChar char="²"/>
            </a:pPr>
            <a:r>
              <a:rPr lang="en-US" altLang="zh-CN" sz="3200">
                <a:solidFill>
                  <a:srgbClr val="800080"/>
                </a:solidFill>
                <a:latin typeface="楷体_GB2312" pitchFamily="49" charset="-122"/>
                <a:ea typeface="楷体_GB2312" pitchFamily="49" charset="-122"/>
              </a:rPr>
              <a:t> </a:t>
            </a:r>
            <a:r>
              <a:rPr lang="zh-CN" altLang="en-US" sz="3200">
                <a:solidFill>
                  <a:srgbClr val="800080"/>
                </a:solidFill>
                <a:latin typeface="楷体_GB2312" pitchFamily="49" charset="-122"/>
                <a:ea typeface="楷体_GB2312" pitchFamily="49" charset="-122"/>
              </a:rPr>
              <a:t>到达</a:t>
            </a:r>
            <a:r>
              <a:rPr lang="en-US" altLang="zh-CN" sz="3200">
                <a:solidFill>
                  <a:srgbClr val="800080"/>
                </a:solidFill>
                <a:latin typeface="楷体_GB2312" pitchFamily="49" charset="-122"/>
                <a:ea typeface="楷体_GB2312" pitchFamily="49" charset="-122"/>
              </a:rPr>
              <a:t>-</a:t>
            </a:r>
            <a:r>
              <a:rPr lang="zh-CN" altLang="en-US" sz="3200">
                <a:solidFill>
                  <a:srgbClr val="800080"/>
                </a:solidFill>
                <a:latin typeface="楷体_GB2312" pitchFamily="49" charset="-122"/>
                <a:ea typeface="楷体_GB2312" pitchFamily="49" charset="-122"/>
              </a:rPr>
              <a:t>定值</a:t>
            </a:r>
            <a:r>
              <a:rPr lang="zh-CN" altLang="en-US" sz="3200">
                <a:solidFill>
                  <a:srgbClr val="800080"/>
                </a:solidFill>
                <a:latin typeface="Times New Roman" pitchFamily="18" charset="0"/>
                <a:ea typeface="楷体_GB2312" pitchFamily="49" charset="-122"/>
              </a:rPr>
              <a:t>数据流分析</a:t>
            </a:r>
            <a:endParaRPr lang="zh-CN" altLang="en-US" sz="3200">
              <a:solidFill>
                <a:srgbClr val="800080"/>
              </a:solidFill>
              <a:latin typeface="Times New Roman" pitchFamily="18" charset="0"/>
              <a:ea typeface="楷体_GB2312" pitchFamily="49" charset="-122"/>
            </a:endParaRPr>
          </a:p>
        </p:txBody>
      </p:sp>
      <p:sp>
        <p:nvSpPr>
          <p:cNvPr id="27655" name="AutoShape 9">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27656" name="AutoShape 10">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27657" name="AutoShape 11">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27658" name="AutoShape 12">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27659" name="Rectangle 13"/>
          <p:cNvSpPr>
            <a:spLocks noChangeArrowheads="1"/>
          </p:cNvSpPr>
          <p:nvPr/>
        </p:nvSpPr>
        <p:spPr bwMode="auto">
          <a:xfrm>
            <a:off x="685800" y="1905000"/>
            <a:ext cx="4876800" cy="1401763"/>
          </a:xfrm>
          <a:prstGeom prst="rect">
            <a:avLst/>
          </a:prstGeom>
          <a:noFill/>
          <a:ln w="9525">
            <a:noFill/>
            <a:miter lim="800000"/>
          </a:ln>
          <a:effectLst/>
        </p:spPr>
        <p:txBody>
          <a:bodyPr>
            <a:spAutoFit/>
          </a:bodyPr>
          <a:lstStyle/>
          <a:p>
            <a:pPr>
              <a:lnSpc>
                <a:spcPct val="100000"/>
              </a:lnSpc>
              <a:spcBef>
                <a:spcPct val="0"/>
              </a:spcBef>
              <a:buFont typeface="Symbol" pitchFamily="18" charset="2"/>
              <a:buChar char="-"/>
            </a:pPr>
            <a:r>
              <a:rPr lang="en-US" altLang="zh-CN">
                <a:solidFill>
                  <a:srgbClr val="800080"/>
                </a:solidFill>
                <a:latin typeface="楷体_GB2312" pitchFamily="49" charset="-122"/>
                <a:ea typeface="楷体_GB2312" pitchFamily="49" charset="-122"/>
              </a:rPr>
              <a:t> </a:t>
            </a:r>
            <a:r>
              <a:rPr lang="zh-CN" altLang="en-US">
                <a:ea typeface="楷体_GB2312" pitchFamily="49" charset="-122"/>
              </a:rPr>
              <a:t>数据流方程求解过程</a:t>
            </a:r>
            <a:r>
              <a:rPr lang="zh-CN" altLang="en-US">
                <a:solidFill>
                  <a:srgbClr val="800080"/>
                </a:solidFill>
                <a:ea typeface="楷体_GB2312" pitchFamily="49" charset="-122"/>
              </a:rPr>
              <a:t>举例</a:t>
            </a:r>
            <a:endParaRPr lang="zh-CN" altLang="en-US">
              <a:solidFill>
                <a:srgbClr val="800080"/>
              </a:solidFill>
              <a:ea typeface="楷体_GB2312" pitchFamily="49" charset="-122"/>
            </a:endParaRPr>
          </a:p>
          <a:p>
            <a:pPr>
              <a:lnSpc>
                <a:spcPct val="100000"/>
              </a:lnSpc>
              <a:spcBef>
                <a:spcPct val="0"/>
              </a:spcBef>
              <a:buFont typeface="Symbol" pitchFamily="18" charset="2"/>
              <a:buNone/>
            </a:pPr>
            <a:r>
              <a:rPr lang="zh-CN" altLang="en-US" sz="1000">
                <a:ea typeface="楷体_GB2312" pitchFamily="49" charset="-122"/>
              </a:rPr>
              <a:t>   </a:t>
            </a:r>
            <a:endParaRPr lang="zh-CN" altLang="en-US" sz="2400">
              <a:ea typeface="楷体_GB2312" pitchFamily="49" charset="-122"/>
            </a:endParaRPr>
          </a:p>
          <a:p>
            <a:pPr>
              <a:lnSpc>
                <a:spcPct val="100000"/>
              </a:lnSpc>
              <a:spcBef>
                <a:spcPct val="0"/>
              </a:spcBef>
              <a:buFont typeface="Symbol" pitchFamily="18" charset="2"/>
              <a:buNone/>
            </a:pPr>
            <a:r>
              <a:rPr lang="zh-CN" altLang="en-US" sz="2400">
                <a:ea typeface="楷体_GB2312" pitchFamily="49" charset="-122"/>
              </a:rPr>
              <a:t>     对于右边的流图，如下是上页</a:t>
            </a:r>
            <a:endParaRPr lang="zh-CN" altLang="en-US" sz="2400">
              <a:ea typeface="楷体_GB2312" pitchFamily="49" charset="-122"/>
            </a:endParaRPr>
          </a:p>
          <a:p>
            <a:pPr>
              <a:lnSpc>
                <a:spcPct val="100000"/>
              </a:lnSpc>
              <a:spcBef>
                <a:spcPct val="0"/>
              </a:spcBef>
              <a:buFont typeface="Symbol" pitchFamily="18" charset="2"/>
              <a:buNone/>
            </a:pPr>
            <a:r>
              <a:rPr lang="zh-CN" altLang="en-US" sz="2400">
                <a:ea typeface="楷体_GB2312" pitchFamily="49" charset="-122"/>
              </a:rPr>
              <a:t>     数据流方程的一个求解过程：</a:t>
            </a:r>
            <a:endParaRPr lang="zh-CN" altLang="en-US" sz="2400">
              <a:ea typeface="楷体_GB2312" pitchFamily="49" charset="-122"/>
            </a:endParaRPr>
          </a:p>
        </p:txBody>
      </p:sp>
      <p:sp>
        <p:nvSpPr>
          <p:cNvPr id="27660" name="Text Box 14"/>
          <p:cNvSpPr txBox="1">
            <a:spLocks noChangeArrowheads="1"/>
          </p:cNvSpPr>
          <p:nvPr/>
        </p:nvSpPr>
        <p:spPr bwMode="auto">
          <a:xfrm>
            <a:off x="685800" y="3818384"/>
            <a:ext cx="446088" cy="396875"/>
          </a:xfrm>
          <a:prstGeom prst="rect">
            <a:avLst/>
          </a:prstGeom>
          <a:noFill/>
          <a:ln w="9525">
            <a:noFill/>
            <a:miter lim="800000"/>
          </a:ln>
          <a:effectLst/>
        </p:spPr>
        <p:txBody>
          <a:bodyPr wrap="none">
            <a:spAutoFit/>
          </a:bodyPr>
          <a:lstStyle/>
          <a:p>
            <a:pPr>
              <a:lnSpc>
                <a:spcPct val="100000"/>
              </a:lnSpc>
              <a:spcBef>
                <a:spcPct val="0"/>
              </a:spcBef>
              <a:buClr>
                <a:srgbClr val="800080"/>
              </a:buClr>
              <a:buFont typeface="Wingdings" charset="2"/>
              <a:buNone/>
            </a:pPr>
            <a:r>
              <a:rPr lang="en-US" altLang="zh-CN" sz="2000" b="0">
                <a:solidFill>
                  <a:srgbClr val="800080"/>
                </a:solidFill>
                <a:ea typeface="楷体_GB2312" pitchFamily="49" charset="-122"/>
              </a:rPr>
              <a:t>B</a:t>
            </a:r>
            <a:r>
              <a:rPr lang="en-US" altLang="zh-CN" sz="2000" b="0" baseline="-25000">
                <a:solidFill>
                  <a:srgbClr val="800080"/>
                </a:solidFill>
                <a:ea typeface="楷体_GB2312" pitchFamily="49" charset="-122"/>
              </a:rPr>
              <a:t>1</a:t>
            </a:r>
            <a:endParaRPr lang="en-US" altLang="zh-CN" sz="2000" b="0" baseline="-25000">
              <a:solidFill>
                <a:srgbClr val="800080"/>
              </a:solidFill>
              <a:ea typeface="楷体_GB2312" pitchFamily="49" charset="-122"/>
            </a:endParaRPr>
          </a:p>
        </p:txBody>
      </p:sp>
      <p:sp>
        <p:nvSpPr>
          <p:cNvPr id="27661" name="Text Box 15"/>
          <p:cNvSpPr txBox="1">
            <a:spLocks noChangeArrowheads="1"/>
          </p:cNvSpPr>
          <p:nvPr/>
        </p:nvSpPr>
        <p:spPr bwMode="auto">
          <a:xfrm>
            <a:off x="685800" y="4412109"/>
            <a:ext cx="446088" cy="396875"/>
          </a:xfrm>
          <a:prstGeom prst="rect">
            <a:avLst/>
          </a:prstGeom>
          <a:noFill/>
          <a:ln w="9525">
            <a:noFill/>
            <a:miter lim="800000"/>
          </a:ln>
          <a:effectLst/>
        </p:spPr>
        <p:txBody>
          <a:bodyPr wrap="none">
            <a:spAutoFit/>
          </a:bodyPr>
          <a:lstStyle/>
          <a:p>
            <a:pPr>
              <a:lnSpc>
                <a:spcPct val="100000"/>
              </a:lnSpc>
              <a:spcBef>
                <a:spcPct val="0"/>
              </a:spcBef>
              <a:buClr>
                <a:srgbClr val="800080"/>
              </a:buClr>
              <a:buFont typeface="Wingdings" charset="2"/>
              <a:buNone/>
            </a:pPr>
            <a:r>
              <a:rPr lang="en-US" altLang="zh-CN" sz="2000" b="0">
                <a:solidFill>
                  <a:srgbClr val="800080"/>
                </a:solidFill>
                <a:ea typeface="楷体_GB2312" pitchFamily="49" charset="-122"/>
              </a:rPr>
              <a:t>B</a:t>
            </a:r>
            <a:r>
              <a:rPr lang="en-US" altLang="zh-CN" sz="2000" b="0" baseline="-25000">
                <a:solidFill>
                  <a:srgbClr val="800080"/>
                </a:solidFill>
                <a:ea typeface="楷体_GB2312" pitchFamily="49" charset="-122"/>
              </a:rPr>
              <a:t>2</a:t>
            </a:r>
            <a:endParaRPr lang="en-US" altLang="zh-CN" sz="2000" b="0" baseline="-25000">
              <a:solidFill>
                <a:srgbClr val="800080"/>
              </a:solidFill>
              <a:ea typeface="楷体_GB2312" pitchFamily="49" charset="-122"/>
            </a:endParaRPr>
          </a:p>
        </p:txBody>
      </p:sp>
      <p:sp>
        <p:nvSpPr>
          <p:cNvPr id="27662" name="Text Box 16"/>
          <p:cNvSpPr txBox="1">
            <a:spLocks noChangeArrowheads="1"/>
          </p:cNvSpPr>
          <p:nvPr/>
        </p:nvSpPr>
        <p:spPr bwMode="auto">
          <a:xfrm>
            <a:off x="696913" y="5021709"/>
            <a:ext cx="446087" cy="396875"/>
          </a:xfrm>
          <a:prstGeom prst="rect">
            <a:avLst/>
          </a:prstGeom>
          <a:noFill/>
          <a:ln w="9525">
            <a:noFill/>
            <a:miter lim="800000"/>
          </a:ln>
          <a:effectLst/>
        </p:spPr>
        <p:txBody>
          <a:bodyPr wrap="none">
            <a:spAutoFit/>
          </a:bodyPr>
          <a:lstStyle/>
          <a:p>
            <a:pPr>
              <a:lnSpc>
                <a:spcPct val="100000"/>
              </a:lnSpc>
              <a:spcBef>
                <a:spcPct val="0"/>
              </a:spcBef>
              <a:buClr>
                <a:srgbClr val="800080"/>
              </a:buClr>
              <a:buFont typeface="Wingdings" charset="2"/>
              <a:buNone/>
            </a:pPr>
            <a:r>
              <a:rPr lang="en-US" altLang="zh-CN" sz="2000" b="0">
                <a:solidFill>
                  <a:srgbClr val="800080"/>
                </a:solidFill>
                <a:ea typeface="楷体_GB2312" pitchFamily="49" charset="-122"/>
              </a:rPr>
              <a:t>B</a:t>
            </a:r>
            <a:r>
              <a:rPr lang="en-US" altLang="zh-CN" sz="2000" b="0" baseline="-25000">
                <a:solidFill>
                  <a:srgbClr val="800080"/>
                </a:solidFill>
                <a:ea typeface="楷体_GB2312" pitchFamily="49" charset="-122"/>
              </a:rPr>
              <a:t>3</a:t>
            </a:r>
            <a:endParaRPr lang="en-US" altLang="zh-CN" sz="2000" b="0" baseline="-25000">
              <a:solidFill>
                <a:srgbClr val="800080"/>
              </a:solidFill>
              <a:ea typeface="楷体_GB2312" pitchFamily="49" charset="-122"/>
            </a:endParaRPr>
          </a:p>
        </p:txBody>
      </p:sp>
      <p:sp>
        <p:nvSpPr>
          <p:cNvPr id="27663" name="Text Box 17"/>
          <p:cNvSpPr txBox="1">
            <a:spLocks noChangeArrowheads="1"/>
          </p:cNvSpPr>
          <p:nvPr/>
        </p:nvSpPr>
        <p:spPr bwMode="auto">
          <a:xfrm>
            <a:off x="696913" y="5631309"/>
            <a:ext cx="446087" cy="396875"/>
          </a:xfrm>
          <a:prstGeom prst="rect">
            <a:avLst/>
          </a:prstGeom>
          <a:noFill/>
          <a:ln w="9525">
            <a:noFill/>
            <a:miter lim="800000"/>
          </a:ln>
          <a:effectLst/>
        </p:spPr>
        <p:txBody>
          <a:bodyPr wrap="none">
            <a:spAutoFit/>
          </a:bodyPr>
          <a:lstStyle/>
          <a:p>
            <a:pPr>
              <a:lnSpc>
                <a:spcPct val="100000"/>
              </a:lnSpc>
              <a:spcBef>
                <a:spcPct val="0"/>
              </a:spcBef>
              <a:buClr>
                <a:srgbClr val="800080"/>
              </a:buClr>
              <a:buFont typeface="Wingdings" charset="2"/>
              <a:buNone/>
            </a:pPr>
            <a:r>
              <a:rPr lang="en-US" altLang="zh-CN" sz="2000" b="0">
                <a:solidFill>
                  <a:srgbClr val="800080"/>
                </a:solidFill>
                <a:ea typeface="楷体_GB2312" pitchFamily="49" charset="-122"/>
              </a:rPr>
              <a:t>B</a:t>
            </a:r>
            <a:r>
              <a:rPr lang="en-US" altLang="zh-CN" sz="2000" b="0" baseline="-25000">
                <a:solidFill>
                  <a:srgbClr val="800080"/>
                </a:solidFill>
                <a:ea typeface="楷体_GB2312" pitchFamily="49" charset="-122"/>
              </a:rPr>
              <a:t>4</a:t>
            </a:r>
            <a:endParaRPr lang="en-US" altLang="zh-CN" sz="2000" b="0" baseline="-25000">
              <a:solidFill>
                <a:srgbClr val="800080"/>
              </a:solidFill>
              <a:ea typeface="楷体_GB2312" pitchFamily="49" charset="-122"/>
            </a:endParaRPr>
          </a:p>
        </p:txBody>
      </p:sp>
      <p:sp>
        <p:nvSpPr>
          <p:cNvPr id="27664" name="Text Box 18"/>
          <p:cNvSpPr txBox="1">
            <a:spLocks noChangeArrowheads="1"/>
          </p:cNvSpPr>
          <p:nvPr/>
        </p:nvSpPr>
        <p:spPr bwMode="auto">
          <a:xfrm>
            <a:off x="758552" y="6165304"/>
            <a:ext cx="446088" cy="396875"/>
          </a:xfrm>
          <a:prstGeom prst="rect">
            <a:avLst/>
          </a:prstGeom>
          <a:noFill/>
          <a:ln w="9525">
            <a:noFill/>
            <a:miter lim="800000"/>
          </a:ln>
          <a:effectLst/>
        </p:spPr>
        <p:txBody>
          <a:bodyPr wrap="none">
            <a:spAutoFit/>
          </a:bodyPr>
          <a:lstStyle/>
          <a:p>
            <a:pPr>
              <a:lnSpc>
                <a:spcPct val="100000"/>
              </a:lnSpc>
              <a:spcBef>
                <a:spcPct val="0"/>
              </a:spcBef>
              <a:buClr>
                <a:srgbClr val="800080"/>
              </a:buClr>
              <a:buFont typeface="Wingdings" charset="2"/>
              <a:buNone/>
            </a:pPr>
            <a:r>
              <a:rPr lang="en-US" altLang="zh-CN" sz="2000" b="0">
                <a:solidFill>
                  <a:srgbClr val="800080"/>
                </a:solidFill>
                <a:ea typeface="楷体_GB2312" pitchFamily="49" charset="-122"/>
              </a:rPr>
              <a:t>B</a:t>
            </a:r>
            <a:r>
              <a:rPr lang="en-US" altLang="zh-CN" sz="2000" b="0" baseline="-25000">
                <a:solidFill>
                  <a:srgbClr val="800080"/>
                </a:solidFill>
                <a:ea typeface="楷体_GB2312" pitchFamily="49" charset="-122"/>
              </a:rPr>
              <a:t>5</a:t>
            </a:r>
            <a:endParaRPr lang="en-US" altLang="zh-CN" sz="2000" b="0" baseline="-25000">
              <a:solidFill>
                <a:srgbClr val="800080"/>
              </a:solidFill>
              <a:ea typeface="楷体_GB2312" pitchFamily="49" charset="-122"/>
            </a:endParaRPr>
          </a:p>
        </p:txBody>
      </p:sp>
      <p:sp>
        <p:nvSpPr>
          <p:cNvPr id="27665" name="Rectangle 19"/>
          <p:cNvSpPr>
            <a:spLocks noChangeArrowheads="1"/>
          </p:cNvSpPr>
          <p:nvPr/>
        </p:nvSpPr>
        <p:spPr bwMode="auto">
          <a:xfrm>
            <a:off x="1219200" y="3284984"/>
            <a:ext cx="735013" cy="396875"/>
          </a:xfrm>
          <a:prstGeom prst="rect">
            <a:avLst/>
          </a:prstGeom>
          <a:noFill/>
          <a:ln w="9525">
            <a:noFill/>
            <a:miter lim="800000"/>
          </a:ln>
          <a:effectLst/>
        </p:spPr>
        <p:txBody>
          <a:bodyPr wrap="none">
            <a:spAutoFit/>
          </a:bodyPr>
          <a:lstStyle/>
          <a:p>
            <a:pPr>
              <a:lnSpc>
                <a:spcPct val="100000"/>
              </a:lnSpc>
              <a:spcBef>
                <a:spcPct val="0"/>
              </a:spcBef>
              <a:buClr>
                <a:srgbClr val="800080"/>
              </a:buClr>
              <a:buFont typeface="Wingdings" charset="2"/>
              <a:buNone/>
            </a:pPr>
            <a:r>
              <a:rPr lang="en-US" altLang="zh-CN" sz="2000" b="0" i="1">
                <a:solidFill>
                  <a:srgbClr val="800080"/>
                </a:solidFill>
                <a:ea typeface="楷体_GB2312" pitchFamily="49" charset="-122"/>
              </a:rPr>
              <a:t>GEN</a:t>
            </a:r>
            <a:endParaRPr lang="en-US" altLang="zh-CN" sz="2000" b="0" i="1">
              <a:solidFill>
                <a:srgbClr val="800080"/>
              </a:solidFill>
              <a:ea typeface="楷体_GB2312" pitchFamily="49" charset="-122"/>
            </a:endParaRPr>
          </a:p>
        </p:txBody>
      </p:sp>
      <p:sp>
        <p:nvSpPr>
          <p:cNvPr id="27666" name="Rectangle 20"/>
          <p:cNvSpPr>
            <a:spLocks noChangeArrowheads="1"/>
          </p:cNvSpPr>
          <p:nvPr/>
        </p:nvSpPr>
        <p:spPr bwMode="auto">
          <a:xfrm>
            <a:off x="2133600" y="3284984"/>
            <a:ext cx="706438" cy="396875"/>
          </a:xfrm>
          <a:prstGeom prst="rect">
            <a:avLst/>
          </a:prstGeom>
          <a:noFill/>
          <a:ln w="9525">
            <a:noFill/>
            <a:miter lim="800000"/>
          </a:ln>
          <a:effectLst/>
        </p:spPr>
        <p:txBody>
          <a:bodyPr wrap="none">
            <a:spAutoFit/>
          </a:bodyPr>
          <a:lstStyle/>
          <a:p>
            <a:pPr>
              <a:lnSpc>
                <a:spcPct val="100000"/>
              </a:lnSpc>
              <a:spcBef>
                <a:spcPct val="0"/>
              </a:spcBef>
              <a:buClr>
                <a:srgbClr val="800080"/>
              </a:buClr>
              <a:buFont typeface="Wingdings" charset="2"/>
              <a:buNone/>
            </a:pPr>
            <a:r>
              <a:rPr lang="en-US" altLang="zh-CN" sz="2000" b="0" i="1">
                <a:solidFill>
                  <a:srgbClr val="800080"/>
                </a:solidFill>
                <a:ea typeface="楷体_GB2312" pitchFamily="49" charset="-122"/>
              </a:rPr>
              <a:t>KILL</a:t>
            </a:r>
            <a:endParaRPr lang="en-US" altLang="zh-CN" sz="2000" b="0" i="1">
              <a:solidFill>
                <a:srgbClr val="800080"/>
              </a:solidFill>
              <a:ea typeface="楷体_GB2312" pitchFamily="49" charset="-122"/>
            </a:endParaRPr>
          </a:p>
        </p:txBody>
      </p:sp>
      <p:sp>
        <p:nvSpPr>
          <p:cNvPr id="27667" name="Rectangle 21"/>
          <p:cNvSpPr>
            <a:spLocks noChangeArrowheads="1"/>
          </p:cNvSpPr>
          <p:nvPr/>
        </p:nvSpPr>
        <p:spPr bwMode="auto">
          <a:xfrm>
            <a:off x="3505200" y="3284984"/>
            <a:ext cx="438150" cy="396875"/>
          </a:xfrm>
          <a:prstGeom prst="rect">
            <a:avLst/>
          </a:prstGeom>
          <a:noFill/>
          <a:ln w="9525">
            <a:noFill/>
            <a:miter lim="800000"/>
          </a:ln>
          <a:effectLst/>
        </p:spPr>
        <p:txBody>
          <a:bodyPr wrap="none">
            <a:spAutoFit/>
          </a:bodyPr>
          <a:lstStyle/>
          <a:p>
            <a:pPr>
              <a:lnSpc>
                <a:spcPct val="100000"/>
              </a:lnSpc>
              <a:spcBef>
                <a:spcPct val="0"/>
              </a:spcBef>
              <a:buClr>
                <a:srgbClr val="800080"/>
              </a:buClr>
              <a:buFont typeface="Wingdings" charset="2"/>
              <a:buNone/>
            </a:pPr>
            <a:r>
              <a:rPr lang="en-US" altLang="zh-CN" sz="2000" b="0" i="1">
                <a:solidFill>
                  <a:srgbClr val="800080"/>
                </a:solidFill>
                <a:ea typeface="楷体_GB2312" pitchFamily="49" charset="-122"/>
              </a:rPr>
              <a:t>IN</a:t>
            </a:r>
            <a:endParaRPr lang="en-US" altLang="zh-CN" sz="2000" b="0" i="1">
              <a:solidFill>
                <a:srgbClr val="800080"/>
              </a:solidFill>
              <a:ea typeface="楷体_GB2312" pitchFamily="49" charset="-122"/>
            </a:endParaRPr>
          </a:p>
        </p:txBody>
      </p:sp>
      <p:sp>
        <p:nvSpPr>
          <p:cNvPr id="27668" name="Rectangle 22"/>
          <p:cNvSpPr>
            <a:spLocks noChangeArrowheads="1"/>
          </p:cNvSpPr>
          <p:nvPr/>
        </p:nvSpPr>
        <p:spPr bwMode="auto">
          <a:xfrm>
            <a:off x="4841875" y="3284984"/>
            <a:ext cx="720725" cy="396875"/>
          </a:xfrm>
          <a:prstGeom prst="rect">
            <a:avLst/>
          </a:prstGeom>
          <a:noFill/>
          <a:ln w="9525">
            <a:noFill/>
            <a:miter lim="800000"/>
          </a:ln>
          <a:effectLst/>
        </p:spPr>
        <p:txBody>
          <a:bodyPr wrap="none">
            <a:spAutoFit/>
          </a:bodyPr>
          <a:lstStyle/>
          <a:p>
            <a:pPr>
              <a:lnSpc>
                <a:spcPct val="100000"/>
              </a:lnSpc>
              <a:spcBef>
                <a:spcPct val="0"/>
              </a:spcBef>
              <a:buClr>
                <a:srgbClr val="800080"/>
              </a:buClr>
              <a:buFont typeface="Wingdings" charset="2"/>
              <a:buNone/>
            </a:pPr>
            <a:r>
              <a:rPr lang="en-US" altLang="zh-CN" sz="2000" b="0" i="1">
                <a:solidFill>
                  <a:srgbClr val="800080"/>
                </a:solidFill>
                <a:ea typeface="楷体_GB2312" pitchFamily="49" charset="-122"/>
              </a:rPr>
              <a:t>OUT</a:t>
            </a:r>
            <a:endParaRPr lang="en-US" altLang="zh-CN" sz="2000" b="0" i="1">
              <a:solidFill>
                <a:srgbClr val="800080"/>
              </a:solidFill>
              <a:ea typeface="楷体_GB2312" pitchFamily="49" charset="-122"/>
            </a:endParaRPr>
          </a:p>
        </p:txBody>
      </p:sp>
      <p:sp>
        <p:nvSpPr>
          <p:cNvPr id="27669" name="Rectangle 23"/>
          <p:cNvSpPr>
            <a:spLocks noChangeArrowheads="1"/>
          </p:cNvSpPr>
          <p:nvPr/>
        </p:nvSpPr>
        <p:spPr bwMode="auto">
          <a:xfrm>
            <a:off x="1168400" y="3818384"/>
            <a:ext cx="812800" cy="366713"/>
          </a:xfrm>
          <a:prstGeom prst="rect">
            <a:avLst/>
          </a:prstGeom>
          <a:noFill/>
          <a:ln w="9525">
            <a:noFill/>
            <a:miter lim="800000"/>
          </a:ln>
          <a:effectLst/>
        </p:spPr>
        <p:txBody>
          <a:bodyPr>
            <a:spAutoFit/>
          </a:bodyPr>
          <a:lstStyle/>
          <a:p>
            <a:pPr>
              <a:lnSpc>
                <a:spcPct val="100000"/>
              </a:lnSpc>
              <a:spcBef>
                <a:spcPct val="0"/>
              </a:spcBef>
              <a:buClr>
                <a:srgbClr val="800080"/>
              </a:buClr>
              <a:buFont typeface="Wingdings" charset="2"/>
              <a:buNone/>
            </a:pPr>
            <a:r>
              <a:rPr lang="en-US" altLang="zh-CN" sz="1800">
                <a:ea typeface="楷体_GB2312" pitchFamily="49" charset="-122"/>
              </a:rPr>
              <a:t>{</a:t>
            </a:r>
            <a:r>
              <a:rPr lang="en-US" altLang="zh-CN" sz="1800" i="1">
                <a:ea typeface="楷体_GB2312" pitchFamily="49" charset="-122"/>
              </a:rPr>
              <a:t>d</a:t>
            </a:r>
            <a:r>
              <a:rPr lang="en-US" altLang="zh-CN" sz="1800" baseline="-25000">
                <a:ea typeface="楷体_GB2312" pitchFamily="49" charset="-122"/>
              </a:rPr>
              <a:t>1</a:t>
            </a:r>
            <a:r>
              <a:rPr lang="en-US" altLang="zh-CN" sz="1800" i="1">
                <a:ea typeface="楷体_GB2312" pitchFamily="49" charset="-122"/>
              </a:rPr>
              <a:t>,d</a:t>
            </a:r>
            <a:r>
              <a:rPr lang="en-US" altLang="zh-CN" sz="1800" baseline="-25000">
                <a:ea typeface="楷体_GB2312" pitchFamily="49" charset="-122"/>
              </a:rPr>
              <a:t>2</a:t>
            </a:r>
            <a:r>
              <a:rPr lang="en-US" altLang="zh-CN" sz="1800">
                <a:ea typeface="楷体_GB2312" pitchFamily="49" charset="-122"/>
              </a:rPr>
              <a:t>}</a:t>
            </a:r>
            <a:endParaRPr lang="en-US" altLang="zh-CN" sz="1800">
              <a:ea typeface="楷体_GB2312" pitchFamily="49" charset="-122"/>
            </a:endParaRPr>
          </a:p>
        </p:txBody>
      </p:sp>
      <p:sp>
        <p:nvSpPr>
          <p:cNvPr id="27670" name="Line 24"/>
          <p:cNvSpPr>
            <a:spLocks noChangeShapeType="1"/>
          </p:cNvSpPr>
          <p:nvPr/>
        </p:nvSpPr>
        <p:spPr bwMode="auto">
          <a:xfrm>
            <a:off x="609600" y="3742184"/>
            <a:ext cx="5562600" cy="0"/>
          </a:xfrm>
          <a:prstGeom prst="line">
            <a:avLst/>
          </a:prstGeom>
          <a:noFill/>
          <a:ln w="9525">
            <a:solidFill>
              <a:srgbClr val="333399"/>
            </a:solidFill>
            <a:round/>
          </a:ln>
          <a:effectLst/>
        </p:spPr>
        <p:txBody>
          <a:bodyPr>
            <a:spAutoFit/>
          </a:bodyPr>
          <a:lstStyle/>
          <a:p>
            <a:endParaRPr lang="zh-CN" altLang="en-US"/>
          </a:p>
        </p:txBody>
      </p:sp>
      <p:sp>
        <p:nvSpPr>
          <p:cNvPr id="27671" name="Line 25"/>
          <p:cNvSpPr>
            <a:spLocks noChangeShapeType="1"/>
          </p:cNvSpPr>
          <p:nvPr/>
        </p:nvSpPr>
        <p:spPr bwMode="auto">
          <a:xfrm>
            <a:off x="1143000" y="3284984"/>
            <a:ext cx="0" cy="3352800"/>
          </a:xfrm>
          <a:prstGeom prst="line">
            <a:avLst/>
          </a:prstGeom>
          <a:noFill/>
          <a:ln w="9525">
            <a:solidFill>
              <a:srgbClr val="333399"/>
            </a:solidFill>
            <a:round/>
          </a:ln>
          <a:effectLst/>
        </p:spPr>
        <p:txBody>
          <a:bodyPr>
            <a:spAutoFit/>
          </a:bodyPr>
          <a:lstStyle/>
          <a:p>
            <a:endParaRPr lang="zh-CN" altLang="en-US"/>
          </a:p>
        </p:txBody>
      </p:sp>
      <p:sp>
        <p:nvSpPr>
          <p:cNvPr id="27672" name="Rectangle 26"/>
          <p:cNvSpPr>
            <a:spLocks noChangeArrowheads="1"/>
          </p:cNvSpPr>
          <p:nvPr/>
        </p:nvSpPr>
        <p:spPr bwMode="auto">
          <a:xfrm>
            <a:off x="1219200" y="4437509"/>
            <a:ext cx="585788" cy="366713"/>
          </a:xfrm>
          <a:prstGeom prst="rect">
            <a:avLst/>
          </a:prstGeom>
          <a:noFill/>
          <a:ln w="9525">
            <a:noFill/>
            <a:miter lim="800000"/>
          </a:ln>
          <a:effectLst/>
        </p:spPr>
        <p:txBody>
          <a:bodyPr wrap="none">
            <a:spAutoFit/>
          </a:bodyPr>
          <a:lstStyle/>
          <a:p>
            <a:pPr>
              <a:lnSpc>
                <a:spcPct val="100000"/>
              </a:lnSpc>
              <a:spcBef>
                <a:spcPct val="0"/>
              </a:spcBef>
              <a:buClr>
                <a:srgbClr val="800080"/>
              </a:buClr>
              <a:buFont typeface="Wingdings" charset="2"/>
              <a:buNone/>
            </a:pPr>
            <a:r>
              <a:rPr lang="en-US" altLang="zh-CN" sz="1800">
                <a:ea typeface="楷体_GB2312" pitchFamily="49" charset="-122"/>
              </a:rPr>
              <a:t>{</a:t>
            </a:r>
            <a:r>
              <a:rPr lang="en-US" altLang="zh-CN" sz="1800" i="1">
                <a:ea typeface="楷体_GB2312" pitchFamily="49" charset="-122"/>
              </a:rPr>
              <a:t>d</a:t>
            </a:r>
            <a:r>
              <a:rPr lang="en-US" altLang="zh-CN" sz="1800" baseline="-25000">
                <a:ea typeface="楷体_GB2312" pitchFamily="49" charset="-122"/>
              </a:rPr>
              <a:t>3</a:t>
            </a:r>
            <a:r>
              <a:rPr lang="en-US" altLang="zh-CN" sz="1800">
                <a:ea typeface="楷体_GB2312" pitchFamily="49" charset="-122"/>
              </a:rPr>
              <a:t>}</a:t>
            </a:r>
            <a:endParaRPr lang="en-US" altLang="zh-CN" sz="1800">
              <a:ea typeface="楷体_GB2312" pitchFamily="49" charset="-122"/>
            </a:endParaRPr>
          </a:p>
        </p:txBody>
      </p:sp>
      <p:sp>
        <p:nvSpPr>
          <p:cNvPr id="27673" name="Rectangle 27"/>
          <p:cNvSpPr>
            <a:spLocks noChangeArrowheads="1"/>
          </p:cNvSpPr>
          <p:nvPr/>
        </p:nvSpPr>
        <p:spPr bwMode="auto">
          <a:xfrm>
            <a:off x="1219200" y="5047109"/>
            <a:ext cx="585788" cy="366713"/>
          </a:xfrm>
          <a:prstGeom prst="rect">
            <a:avLst/>
          </a:prstGeom>
          <a:noFill/>
          <a:ln w="9525">
            <a:noFill/>
            <a:miter lim="800000"/>
          </a:ln>
          <a:effectLst/>
        </p:spPr>
        <p:txBody>
          <a:bodyPr wrap="none">
            <a:spAutoFit/>
          </a:bodyPr>
          <a:lstStyle/>
          <a:p>
            <a:pPr>
              <a:lnSpc>
                <a:spcPct val="100000"/>
              </a:lnSpc>
              <a:spcBef>
                <a:spcPct val="0"/>
              </a:spcBef>
              <a:buClr>
                <a:srgbClr val="800080"/>
              </a:buClr>
              <a:buFont typeface="Wingdings" charset="2"/>
              <a:buNone/>
            </a:pPr>
            <a:r>
              <a:rPr lang="en-US" altLang="zh-CN" sz="1800">
                <a:ea typeface="楷体_GB2312" pitchFamily="49" charset="-122"/>
              </a:rPr>
              <a:t>{</a:t>
            </a:r>
            <a:r>
              <a:rPr lang="en-US" altLang="zh-CN" sz="1800" i="1">
                <a:ea typeface="楷体_GB2312" pitchFamily="49" charset="-122"/>
              </a:rPr>
              <a:t>d</a:t>
            </a:r>
            <a:r>
              <a:rPr lang="en-US" altLang="zh-CN" sz="1800" baseline="-25000">
                <a:ea typeface="楷体_GB2312" pitchFamily="49" charset="-122"/>
              </a:rPr>
              <a:t>4</a:t>
            </a:r>
            <a:r>
              <a:rPr lang="en-US" altLang="zh-CN" sz="1800">
                <a:ea typeface="楷体_GB2312" pitchFamily="49" charset="-122"/>
              </a:rPr>
              <a:t>}</a:t>
            </a:r>
            <a:endParaRPr lang="en-US" altLang="zh-CN" sz="1800">
              <a:ea typeface="楷体_GB2312" pitchFamily="49" charset="-122"/>
            </a:endParaRPr>
          </a:p>
        </p:txBody>
      </p:sp>
      <p:sp>
        <p:nvSpPr>
          <p:cNvPr id="27674" name="Rectangle 28"/>
          <p:cNvSpPr>
            <a:spLocks noChangeArrowheads="1"/>
          </p:cNvSpPr>
          <p:nvPr/>
        </p:nvSpPr>
        <p:spPr bwMode="auto">
          <a:xfrm>
            <a:off x="1219200" y="5656709"/>
            <a:ext cx="585788" cy="366713"/>
          </a:xfrm>
          <a:prstGeom prst="rect">
            <a:avLst/>
          </a:prstGeom>
          <a:noFill/>
          <a:ln w="9525">
            <a:noFill/>
            <a:miter lim="800000"/>
          </a:ln>
          <a:effectLst/>
        </p:spPr>
        <p:txBody>
          <a:bodyPr wrap="none">
            <a:spAutoFit/>
          </a:bodyPr>
          <a:lstStyle/>
          <a:p>
            <a:pPr>
              <a:lnSpc>
                <a:spcPct val="100000"/>
              </a:lnSpc>
              <a:spcBef>
                <a:spcPct val="0"/>
              </a:spcBef>
              <a:buClr>
                <a:srgbClr val="800080"/>
              </a:buClr>
              <a:buFont typeface="Wingdings" charset="2"/>
              <a:buNone/>
            </a:pPr>
            <a:r>
              <a:rPr lang="en-US" altLang="zh-CN" sz="1800">
                <a:ea typeface="楷体_GB2312" pitchFamily="49" charset="-122"/>
              </a:rPr>
              <a:t>{</a:t>
            </a:r>
            <a:r>
              <a:rPr lang="en-US" altLang="zh-CN" sz="1800" i="1">
                <a:ea typeface="楷体_GB2312" pitchFamily="49" charset="-122"/>
              </a:rPr>
              <a:t>d</a:t>
            </a:r>
            <a:r>
              <a:rPr lang="en-US" altLang="zh-CN" sz="1800" baseline="-25000">
                <a:ea typeface="楷体_GB2312" pitchFamily="49" charset="-122"/>
              </a:rPr>
              <a:t>5</a:t>
            </a:r>
            <a:r>
              <a:rPr lang="en-US" altLang="zh-CN" sz="1800">
                <a:ea typeface="楷体_GB2312" pitchFamily="49" charset="-122"/>
              </a:rPr>
              <a:t>}</a:t>
            </a:r>
            <a:endParaRPr lang="en-US" altLang="zh-CN" sz="1800">
              <a:ea typeface="楷体_GB2312" pitchFamily="49" charset="-122"/>
            </a:endParaRPr>
          </a:p>
        </p:txBody>
      </p:sp>
      <p:sp>
        <p:nvSpPr>
          <p:cNvPr id="27675" name="Rectangle 29"/>
          <p:cNvSpPr>
            <a:spLocks noChangeArrowheads="1"/>
          </p:cNvSpPr>
          <p:nvPr/>
        </p:nvSpPr>
        <p:spPr bwMode="auto">
          <a:xfrm>
            <a:off x="1291952" y="6190704"/>
            <a:ext cx="488950" cy="366713"/>
          </a:xfrm>
          <a:prstGeom prst="rect">
            <a:avLst/>
          </a:prstGeom>
          <a:noFill/>
          <a:ln w="9525">
            <a:noFill/>
            <a:miter lim="800000"/>
          </a:ln>
          <a:effectLst/>
        </p:spPr>
        <p:txBody>
          <a:bodyPr wrap="none">
            <a:spAutoFit/>
          </a:bodyPr>
          <a:lstStyle/>
          <a:p>
            <a:pPr>
              <a:lnSpc>
                <a:spcPct val="100000"/>
              </a:lnSpc>
              <a:spcBef>
                <a:spcPct val="0"/>
              </a:spcBef>
              <a:buClr>
                <a:srgbClr val="800080"/>
              </a:buClr>
              <a:buFont typeface="Wingdings" charset="2"/>
              <a:buNone/>
            </a:pPr>
            <a:r>
              <a:rPr lang="en-US" altLang="zh-CN" sz="1800">
                <a:ea typeface="楷体_GB2312" pitchFamily="49" charset="-122"/>
              </a:rPr>
              <a:t>{  }</a:t>
            </a:r>
            <a:endParaRPr lang="en-US" altLang="zh-CN" sz="1800">
              <a:ea typeface="楷体_GB2312" pitchFamily="49" charset="-122"/>
            </a:endParaRPr>
          </a:p>
        </p:txBody>
      </p:sp>
      <p:sp>
        <p:nvSpPr>
          <p:cNvPr id="27676" name="Rectangle 31"/>
          <p:cNvSpPr>
            <a:spLocks noChangeArrowheads="1"/>
          </p:cNvSpPr>
          <p:nvPr/>
        </p:nvSpPr>
        <p:spPr bwMode="auto">
          <a:xfrm>
            <a:off x="1905000" y="3818384"/>
            <a:ext cx="1227138" cy="366713"/>
          </a:xfrm>
          <a:prstGeom prst="rect">
            <a:avLst/>
          </a:prstGeom>
          <a:noFill/>
          <a:ln w="9525">
            <a:noFill/>
            <a:miter lim="800000"/>
          </a:ln>
          <a:effectLst/>
        </p:spPr>
        <p:txBody>
          <a:bodyPr>
            <a:spAutoFit/>
          </a:bodyPr>
          <a:lstStyle/>
          <a:p>
            <a:pPr>
              <a:lnSpc>
                <a:spcPct val="100000"/>
              </a:lnSpc>
              <a:spcBef>
                <a:spcPct val="0"/>
              </a:spcBef>
              <a:buClr>
                <a:srgbClr val="800080"/>
              </a:buClr>
              <a:buFont typeface="Wingdings" charset="2"/>
              <a:buNone/>
            </a:pPr>
            <a:r>
              <a:rPr lang="en-US" altLang="zh-CN" sz="1800">
                <a:ea typeface="楷体_GB2312" pitchFamily="49" charset="-122"/>
              </a:rPr>
              <a:t>{</a:t>
            </a:r>
            <a:r>
              <a:rPr lang="en-US" altLang="zh-CN" sz="1800" i="1">
                <a:ea typeface="楷体_GB2312" pitchFamily="49" charset="-122"/>
              </a:rPr>
              <a:t>d</a:t>
            </a:r>
            <a:r>
              <a:rPr lang="en-US" altLang="zh-CN" sz="1800" baseline="-25000">
                <a:ea typeface="楷体_GB2312" pitchFamily="49" charset="-122"/>
              </a:rPr>
              <a:t>3</a:t>
            </a:r>
            <a:r>
              <a:rPr lang="en-US" altLang="zh-CN" sz="1800" i="1">
                <a:ea typeface="楷体_GB2312" pitchFamily="49" charset="-122"/>
              </a:rPr>
              <a:t>,d</a:t>
            </a:r>
            <a:r>
              <a:rPr lang="en-US" altLang="zh-CN" sz="1800" baseline="-25000">
                <a:ea typeface="楷体_GB2312" pitchFamily="49" charset="-122"/>
              </a:rPr>
              <a:t>4 </a:t>
            </a:r>
            <a:r>
              <a:rPr lang="en-US" altLang="zh-CN" sz="1800" i="1">
                <a:ea typeface="楷体_GB2312" pitchFamily="49" charset="-122"/>
              </a:rPr>
              <a:t>,d</a:t>
            </a:r>
            <a:r>
              <a:rPr lang="en-US" altLang="zh-CN" sz="1800" baseline="-25000">
                <a:ea typeface="楷体_GB2312" pitchFamily="49" charset="-122"/>
              </a:rPr>
              <a:t>5</a:t>
            </a:r>
            <a:r>
              <a:rPr lang="en-US" altLang="zh-CN" sz="1800">
                <a:ea typeface="楷体_GB2312" pitchFamily="49" charset="-122"/>
              </a:rPr>
              <a:t>}</a:t>
            </a:r>
            <a:endParaRPr lang="en-US" altLang="zh-CN" sz="1800">
              <a:ea typeface="楷体_GB2312" pitchFamily="49" charset="-122"/>
            </a:endParaRPr>
          </a:p>
        </p:txBody>
      </p:sp>
      <p:sp>
        <p:nvSpPr>
          <p:cNvPr id="27677" name="Rectangle 32"/>
          <p:cNvSpPr>
            <a:spLocks noChangeArrowheads="1"/>
          </p:cNvSpPr>
          <p:nvPr/>
        </p:nvSpPr>
        <p:spPr bwMode="auto">
          <a:xfrm>
            <a:off x="1981200" y="4427984"/>
            <a:ext cx="685800" cy="366713"/>
          </a:xfrm>
          <a:prstGeom prst="rect">
            <a:avLst/>
          </a:prstGeom>
          <a:noFill/>
          <a:ln w="9525">
            <a:noFill/>
            <a:miter lim="800000"/>
          </a:ln>
          <a:effectLst/>
        </p:spPr>
        <p:txBody>
          <a:bodyPr>
            <a:spAutoFit/>
          </a:bodyPr>
          <a:lstStyle/>
          <a:p>
            <a:pPr>
              <a:lnSpc>
                <a:spcPct val="100000"/>
              </a:lnSpc>
              <a:spcBef>
                <a:spcPct val="0"/>
              </a:spcBef>
              <a:buClr>
                <a:srgbClr val="800080"/>
              </a:buClr>
              <a:buFont typeface="Wingdings" charset="2"/>
              <a:buNone/>
            </a:pPr>
            <a:r>
              <a:rPr lang="en-US" altLang="zh-CN" sz="1800">
                <a:ea typeface="楷体_GB2312" pitchFamily="49" charset="-122"/>
              </a:rPr>
              <a:t>{</a:t>
            </a:r>
            <a:r>
              <a:rPr lang="en-US" altLang="zh-CN" sz="1800" i="1">
                <a:ea typeface="楷体_GB2312" pitchFamily="49" charset="-122"/>
              </a:rPr>
              <a:t>d</a:t>
            </a:r>
            <a:r>
              <a:rPr lang="en-US" altLang="zh-CN" sz="1800" baseline="-25000">
                <a:ea typeface="楷体_GB2312" pitchFamily="49" charset="-122"/>
              </a:rPr>
              <a:t>1</a:t>
            </a:r>
            <a:r>
              <a:rPr lang="en-US" altLang="zh-CN" sz="1800">
                <a:ea typeface="楷体_GB2312" pitchFamily="49" charset="-122"/>
              </a:rPr>
              <a:t>}</a:t>
            </a:r>
            <a:endParaRPr lang="en-US" altLang="zh-CN" sz="1800">
              <a:ea typeface="楷体_GB2312" pitchFamily="49" charset="-122"/>
            </a:endParaRPr>
          </a:p>
        </p:txBody>
      </p:sp>
      <p:sp>
        <p:nvSpPr>
          <p:cNvPr id="27678" name="Rectangle 33"/>
          <p:cNvSpPr>
            <a:spLocks noChangeArrowheads="1"/>
          </p:cNvSpPr>
          <p:nvPr/>
        </p:nvSpPr>
        <p:spPr bwMode="auto">
          <a:xfrm>
            <a:off x="1981200" y="5021709"/>
            <a:ext cx="1041400" cy="366713"/>
          </a:xfrm>
          <a:prstGeom prst="rect">
            <a:avLst/>
          </a:prstGeom>
          <a:noFill/>
          <a:ln w="9525">
            <a:noFill/>
            <a:miter lim="800000"/>
          </a:ln>
          <a:effectLst/>
        </p:spPr>
        <p:txBody>
          <a:bodyPr>
            <a:spAutoFit/>
          </a:bodyPr>
          <a:lstStyle/>
          <a:p>
            <a:pPr>
              <a:lnSpc>
                <a:spcPct val="100000"/>
              </a:lnSpc>
              <a:spcBef>
                <a:spcPct val="0"/>
              </a:spcBef>
              <a:buClr>
                <a:srgbClr val="800080"/>
              </a:buClr>
              <a:buFont typeface="Wingdings" charset="2"/>
              <a:buNone/>
            </a:pPr>
            <a:r>
              <a:rPr lang="en-US" altLang="zh-CN" sz="1800">
                <a:ea typeface="楷体_GB2312" pitchFamily="49" charset="-122"/>
              </a:rPr>
              <a:t>{</a:t>
            </a:r>
            <a:r>
              <a:rPr lang="en-US" altLang="zh-CN" sz="1800" i="1">
                <a:ea typeface="楷体_GB2312" pitchFamily="49" charset="-122"/>
              </a:rPr>
              <a:t>d</a:t>
            </a:r>
            <a:r>
              <a:rPr lang="en-US" altLang="zh-CN" sz="1800" baseline="-25000">
                <a:ea typeface="楷体_GB2312" pitchFamily="49" charset="-122"/>
              </a:rPr>
              <a:t>2 </a:t>
            </a:r>
            <a:r>
              <a:rPr lang="en-US" altLang="zh-CN" sz="1800" i="1">
                <a:ea typeface="楷体_GB2312" pitchFamily="49" charset="-122"/>
              </a:rPr>
              <a:t>,d</a:t>
            </a:r>
            <a:r>
              <a:rPr lang="en-US" altLang="zh-CN" sz="1800" baseline="-25000">
                <a:ea typeface="楷体_GB2312" pitchFamily="49" charset="-122"/>
              </a:rPr>
              <a:t>5</a:t>
            </a:r>
            <a:r>
              <a:rPr lang="en-US" altLang="zh-CN" sz="1800">
                <a:ea typeface="楷体_GB2312" pitchFamily="49" charset="-122"/>
              </a:rPr>
              <a:t>}</a:t>
            </a:r>
            <a:endParaRPr lang="en-US" altLang="zh-CN" sz="1800">
              <a:ea typeface="楷体_GB2312" pitchFamily="49" charset="-122"/>
            </a:endParaRPr>
          </a:p>
        </p:txBody>
      </p:sp>
      <p:sp>
        <p:nvSpPr>
          <p:cNvPr id="27679" name="Rectangle 34"/>
          <p:cNvSpPr>
            <a:spLocks noChangeArrowheads="1"/>
          </p:cNvSpPr>
          <p:nvPr/>
        </p:nvSpPr>
        <p:spPr bwMode="auto">
          <a:xfrm>
            <a:off x="1981200" y="5631309"/>
            <a:ext cx="965200" cy="366713"/>
          </a:xfrm>
          <a:prstGeom prst="rect">
            <a:avLst/>
          </a:prstGeom>
          <a:noFill/>
          <a:ln w="9525">
            <a:noFill/>
            <a:miter lim="800000"/>
          </a:ln>
          <a:effectLst/>
        </p:spPr>
        <p:txBody>
          <a:bodyPr>
            <a:spAutoFit/>
          </a:bodyPr>
          <a:lstStyle/>
          <a:p>
            <a:pPr>
              <a:lnSpc>
                <a:spcPct val="100000"/>
              </a:lnSpc>
              <a:spcBef>
                <a:spcPct val="0"/>
              </a:spcBef>
              <a:buClr>
                <a:srgbClr val="800080"/>
              </a:buClr>
              <a:buFont typeface="Wingdings" charset="2"/>
              <a:buNone/>
            </a:pPr>
            <a:r>
              <a:rPr lang="en-US" altLang="zh-CN" sz="1800">
                <a:ea typeface="楷体_GB2312" pitchFamily="49" charset="-122"/>
              </a:rPr>
              <a:t>{</a:t>
            </a:r>
            <a:r>
              <a:rPr lang="en-US" altLang="zh-CN" sz="1800" i="1">
                <a:ea typeface="楷体_GB2312" pitchFamily="49" charset="-122"/>
              </a:rPr>
              <a:t>d</a:t>
            </a:r>
            <a:r>
              <a:rPr lang="en-US" altLang="zh-CN" sz="1800" baseline="-25000">
                <a:ea typeface="楷体_GB2312" pitchFamily="49" charset="-122"/>
              </a:rPr>
              <a:t>4</a:t>
            </a:r>
            <a:r>
              <a:rPr lang="en-US" altLang="zh-CN" sz="1800">
                <a:ea typeface="楷体_GB2312" pitchFamily="49" charset="-122"/>
              </a:rPr>
              <a:t>}</a:t>
            </a:r>
            <a:endParaRPr lang="en-US" altLang="zh-CN" sz="1800">
              <a:ea typeface="楷体_GB2312" pitchFamily="49" charset="-122"/>
            </a:endParaRPr>
          </a:p>
        </p:txBody>
      </p:sp>
      <p:sp>
        <p:nvSpPr>
          <p:cNvPr id="27680" name="Rectangle 35"/>
          <p:cNvSpPr>
            <a:spLocks noChangeArrowheads="1"/>
          </p:cNvSpPr>
          <p:nvPr/>
        </p:nvSpPr>
        <p:spPr bwMode="auto">
          <a:xfrm>
            <a:off x="2053952" y="6190704"/>
            <a:ext cx="488950" cy="366713"/>
          </a:xfrm>
          <a:prstGeom prst="rect">
            <a:avLst/>
          </a:prstGeom>
          <a:noFill/>
          <a:ln w="9525">
            <a:noFill/>
            <a:miter lim="800000"/>
          </a:ln>
          <a:effectLst/>
        </p:spPr>
        <p:txBody>
          <a:bodyPr wrap="none">
            <a:spAutoFit/>
          </a:bodyPr>
          <a:lstStyle/>
          <a:p>
            <a:pPr>
              <a:lnSpc>
                <a:spcPct val="100000"/>
              </a:lnSpc>
              <a:spcBef>
                <a:spcPct val="0"/>
              </a:spcBef>
              <a:buClr>
                <a:srgbClr val="800080"/>
              </a:buClr>
              <a:buFont typeface="Wingdings" charset="2"/>
              <a:buNone/>
            </a:pPr>
            <a:r>
              <a:rPr lang="en-US" altLang="zh-CN" sz="1800">
                <a:ea typeface="楷体_GB2312" pitchFamily="49" charset="-122"/>
              </a:rPr>
              <a:t>{  }</a:t>
            </a:r>
            <a:endParaRPr lang="en-US" altLang="zh-CN" sz="1800">
              <a:ea typeface="楷体_GB2312" pitchFamily="49" charset="-122"/>
            </a:endParaRPr>
          </a:p>
        </p:txBody>
      </p:sp>
      <p:sp>
        <p:nvSpPr>
          <p:cNvPr id="748580" name="Rectangle 36"/>
          <p:cNvSpPr>
            <a:spLocks noChangeArrowheads="1"/>
          </p:cNvSpPr>
          <p:nvPr/>
        </p:nvSpPr>
        <p:spPr bwMode="auto">
          <a:xfrm>
            <a:off x="4724400" y="3818384"/>
            <a:ext cx="914400" cy="366713"/>
          </a:xfrm>
          <a:prstGeom prst="rect">
            <a:avLst/>
          </a:prstGeom>
          <a:noFill/>
          <a:ln w="9525">
            <a:noFill/>
            <a:miter lim="800000"/>
          </a:ln>
          <a:effectLst/>
        </p:spPr>
        <p:txBody>
          <a:bodyPr>
            <a:spAutoFit/>
          </a:bodyPr>
          <a:lstStyle/>
          <a:p>
            <a:pPr>
              <a:lnSpc>
                <a:spcPct val="100000"/>
              </a:lnSpc>
              <a:spcBef>
                <a:spcPct val="0"/>
              </a:spcBef>
              <a:buClr>
                <a:srgbClr val="800080"/>
              </a:buClr>
              <a:buFont typeface="Wingdings" charset="2"/>
              <a:buNone/>
            </a:pPr>
            <a:r>
              <a:rPr lang="en-US" altLang="zh-CN" sz="1800">
                <a:ea typeface="楷体_GB2312" pitchFamily="49" charset="-122"/>
              </a:rPr>
              <a:t>{</a:t>
            </a:r>
            <a:r>
              <a:rPr lang="en-US" altLang="zh-CN" sz="1800" i="1">
                <a:ea typeface="楷体_GB2312" pitchFamily="49" charset="-122"/>
              </a:rPr>
              <a:t>d</a:t>
            </a:r>
            <a:r>
              <a:rPr lang="en-US" altLang="zh-CN" sz="1800" baseline="-25000">
                <a:ea typeface="楷体_GB2312" pitchFamily="49" charset="-122"/>
              </a:rPr>
              <a:t>1</a:t>
            </a:r>
            <a:r>
              <a:rPr lang="en-US" altLang="zh-CN" sz="1800" i="1">
                <a:ea typeface="楷体_GB2312" pitchFamily="49" charset="-122"/>
              </a:rPr>
              <a:t>,d</a:t>
            </a:r>
            <a:r>
              <a:rPr lang="en-US" altLang="zh-CN" sz="1800" baseline="-25000">
                <a:ea typeface="楷体_GB2312" pitchFamily="49" charset="-122"/>
              </a:rPr>
              <a:t>2</a:t>
            </a:r>
            <a:r>
              <a:rPr lang="en-US" altLang="zh-CN" sz="1800">
                <a:ea typeface="楷体_GB2312" pitchFamily="49" charset="-122"/>
              </a:rPr>
              <a:t>}</a:t>
            </a:r>
            <a:endParaRPr lang="en-US" altLang="zh-CN" sz="1800">
              <a:ea typeface="楷体_GB2312" pitchFamily="49" charset="-122"/>
            </a:endParaRPr>
          </a:p>
        </p:txBody>
      </p:sp>
      <p:sp>
        <p:nvSpPr>
          <p:cNvPr id="27682" name="Rectangle 37"/>
          <p:cNvSpPr>
            <a:spLocks noChangeArrowheads="1"/>
          </p:cNvSpPr>
          <p:nvPr/>
        </p:nvSpPr>
        <p:spPr bwMode="auto">
          <a:xfrm>
            <a:off x="1524000" y="188913"/>
            <a:ext cx="3840163" cy="641350"/>
          </a:xfrm>
          <a:prstGeom prst="rect">
            <a:avLst/>
          </a:prstGeom>
          <a:noFill/>
          <a:ln w="9525" algn="ctr">
            <a:noFill/>
            <a:miter lim="800000"/>
          </a:ln>
          <a:effectLst/>
        </p:spPr>
        <p:txBody>
          <a:bodyPr>
            <a:spAutoFit/>
          </a:bodyPr>
          <a:lstStyle/>
          <a:p>
            <a:pPr>
              <a:lnSpc>
                <a:spcPct val="90000"/>
              </a:lnSpc>
              <a:spcBef>
                <a:spcPct val="0"/>
              </a:spcBef>
            </a:pPr>
            <a:r>
              <a:rPr lang="zh-CN" altLang="en-US" sz="4000">
                <a:solidFill>
                  <a:srgbClr val="800080"/>
                </a:solidFill>
                <a:ea typeface="华文行楷" pitchFamily="2" charset="-122"/>
              </a:rPr>
              <a:t>数据流分析基础</a:t>
            </a:r>
            <a:endParaRPr lang="zh-CN" altLang="en-US" sz="4000">
              <a:solidFill>
                <a:srgbClr val="800080"/>
              </a:solidFill>
              <a:ea typeface="华文行楷" pitchFamily="2" charset="-122"/>
            </a:endParaRPr>
          </a:p>
        </p:txBody>
      </p:sp>
      <p:sp>
        <p:nvSpPr>
          <p:cNvPr id="27683" name="Rectangle 39"/>
          <p:cNvSpPr>
            <a:spLocks noChangeArrowheads="1"/>
          </p:cNvSpPr>
          <p:nvPr/>
        </p:nvSpPr>
        <p:spPr bwMode="auto">
          <a:xfrm>
            <a:off x="3348038" y="4437509"/>
            <a:ext cx="914400" cy="366713"/>
          </a:xfrm>
          <a:prstGeom prst="rect">
            <a:avLst/>
          </a:prstGeom>
          <a:noFill/>
          <a:ln w="9525">
            <a:noFill/>
            <a:miter lim="800000"/>
          </a:ln>
          <a:effectLst/>
        </p:spPr>
        <p:txBody>
          <a:bodyPr>
            <a:spAutoFit/>
          </a:bodyPr>
          <a:lstStyle/>
          <a:p>
            <a:pPr>
              <a:lnSpc>
                <a:spcPct val="100000"/>
              </a:lnSpc>
              <a:spcBef>
                <a:spcPct val="0"/>
              </a:spcBef>
              <a:buClr>
                <a:srgbClr val="800080"/>
              </a:buClr>
              <a:buFont typeface="Wingdings" charset="2"/>
              <a:buNone/>
            </a:pPr>
            <a:r>
              <a:rPr lang="en-US" altLang="zh-CN" sz="1800">
                <a:ea typeface="楷体_GB2312" pitchFamily="49" charset="-122"/>
              </a:rPr>
              <a:t>{</a:t>
            </a:r>
            <a:r>
              <a:rPr lang="en-US" altLang="zh-CN" sz="1800" i="1">
                <a:ea typeface="楷体_GB2312" pitchFamily="49" charset="-122"/>
              </a:rPr>
              <a:t>d</a:t>
            </a:r>
            <a:r>
              <a:rPr lang="en-US" altLang="zh-CN" sz="1800" baseline="-25000">
                <a:ea typeface="楷体_GB2312" pitchFamily="49" charset="-122"/>
              </a:rPr>
              <a:t>1</a:t>
            </a:r>
            <a:r>
              <a:rPr lang="en-US" altLang="zh-CN" sz="1800" i="1">
                <a:ea typeface="楷体_GB2312" pitchFamily="49" charset="-122"/>
              </a:rPr>
              <a:t>,d</a:t>
            </a:r>
            <a:r>
              <a:rPr lang="en-US" altLang="zh-CN" sz="1800" baseline="-25000">
                <a:ea typeface="楷体_GB2312" pitchFamily="49" charset="-122"/>
              </a:rPr>
              <a:t>2</a:t>
            </a:r>
            <a:r>
              <a:rPr lang="en-US" altLang="zh-CN" sz="1800">
                <a:ea typeface="楷体_GB2312" pitchFamily="49" charset="-122"/>
              </a:rPr>
              <a:t>}</a:t>
            </a:r>
            <a:endParaRPr lang="en-US" altLang="zh-CN" sz="1800">
              <a:ea typeface="楷体_GB2312" pitchFamily="49" charset="-122"/>
            </a:endParaRPr>
          </a:p>
        </p:txBody>
      </p:sp>
      <p:sp>
        <p:nvSpPr>
          <p:cNvPr id="27684" name="Rectangle 40"/>
          <p:cNvSpPr>
            <a:spLocks noChangeArrowheads="1"/>
          </p:cNvSpPr>
          <p:nvPr/>
        </p:nvSpPr>
        <p:spPr bwMode="auto">
          <a:xfrm>
            <a:off x="4427538" y="4442272"/>
            <a:ext cx="1524000" cy="366712"/>
          </a:xfrm>
          <a:prstGeom prst="rect">
            <a:avLst/>
          </a:prstGeom>
          <a:noFill/>
          <a:ln w="9525">
            <a:noFill/>
            <a:miter lim="800000"/>
          </a:ln>
          <a:effectLst/>
        </p:spPr>
        <p:txBody>
          <a:bodyPr>
            <a:spAutoFit/>
          </a:bodyPr>
          <a:lstStyle/>
          <a:p>
            <a:pPr algn="ctr">
              <a:lnSpc>
                <a:spcPct val="100000"/>
              </a:lnSpc>
              <a:spcBef>
                <a:spcPct val="0"/>
              </a:spcBef>
              <a:buClr>
                <a:srgbClr val="800080"/>
              </a:buClr>
              <a:buFont typeface="Wingdings" charset="2"/>
              <a:buNone/>
            </a:pPr>
            <a:r>
              <a:rPr lang="en-US" altLang="zh-CN" sz="1800">
                <a:ea typeface="楷体_GB2312" pitchFamily="49" charset="-122"/>
              </a:rPr>
              <a:t>{</a:t>
            </a:r>
            <a:r>
              <a:rPr lang="en-US" altLang="zh-CN" sz="1800" i="1">
                <a:ea typeface="楷体_GB2312" pitchFamily="49" charset="-122"/>
              </a:rPr>
              <a:t>d</a:t>
            </a:r>
            <a:r>
              <a:rPr lang="en-US" altLang="zh-CN" sz="1800" baseline="-25000">
                <a:ea typeface="楷体_GB2312" pitchFamily="49" charset="-122"/>
              </a:rPr>
              <a:t>2</a:t>
            </a:r>
            <a:r>
              <a:rPr lang="en-US" altLang="zh-CN" sz="1800" i="1">
                <a:ea typeface="楷体_GB2312" pitchFamily="49" charset="-122"/>
              </a:rPr>
              <a:t>,</a:t>
            </a:r>
            <a:r>
              <a:rPr lang="en-US" altLang="zh-CN" sz="1800">
                <a:ea typeface="楷体_GB2312" pitchFamily="49" charset="-122"/>
              </a:rPr>
              <a:t> </a:t>
            </a:r>
            <a:r>
              <a:rPr lang="en-US" altLang="zh-CN" sz="1800" i="1">
                <a:ea typeface="楷体_GB2312" pitchFamily="49" charset="-122"/>
              </a:rPr>
              <a:t>d</a:t>
            </a:r>
            <a:r>
              <a:rPr lang="en-US" altLang="zh-CN" sz="1800" baseline="-25000">
                <a:ea typeface="楷体_GB2312" pitchFamily="49" charset="-122"/>
              </a:rPr>
              <a:t>3</a:t>
            </a:r>
            <a:r>
              <a:rPr lang="en-US" altLang="zh-CN" sz="1800">
                <a:ea typeface="楷体_GB2312" pitchFamily="49" charset="-122"/>
              </a:rPr>
              <a:t>}</a:t>
            </a:r>
            <a:endParaRPr lang="en-US" altLang="zh-CN" sz="1800">
              <a:ea typeface="楷体_GB2312" pitchFamily="49" charset="-122"/>
            </a:endParaRPr>
          </a:p>
        </p:txBody>
      </p:sp>
      <p:sp>
        <p:nvSpPr>
          <p:cNvPr id="27685" name="Rectangle 41"/>
          <p:cNvSpPr>
            <a:spLocks noChangeArrowheads="1"/>
          </p:cNvSpPr>
          <p:nvPr/>
        </p:nvSpPr>
        <p:spPr bwMode="auto">
          <a:xfrm>
            <a:off x="3059113" y="5013772"/>
            <a:ext cx="1524000" cy="366712"/>
          </a:xfrm>
          <a:prstGeom prst="rect">
            <a:avLst/>
          </a:prstGeom>
          <a:noFill/>
          <a:ln w="9525">
            <a:noFill/>
            <a:miter lim="800000"/>
          </a:ln>
          <a:effectLst/>
        </p:spPr>
        <p:txBody>
          <a:bodyPr>
            <a:spAutoFit/>
          </a:bodyPr>
          <a:lstStyle/>
          <a:p>
            <a:pPr algn="ctr">
              <a:lnSpc>
                <a:spcPct val="100000"/>
              </a:lnSpc>
              <a:spcBef>
                <a:spcPct val="0"/>
              </a:spcBef>
              <a:buClr>
                <a:srgbClr val="800080"/>
              </a:buClr>
              <a:buFont typeface="Wingdings" charset="2"/>
              <a:buNone/>
            </a:pPr>
            <a:r>
              <a:rPr lang="en-US" altLang="zh-CN" sz="1800">
                <a:ea typeface="楷体_GB2312" pitchFamily="49" charset="-122"/>
              </a:rPr>
              <a:t>{</a:t>
            </a:r>
            <a:r>
              <a:rPr lang="en-US" altLang="zh-CN" sz="1800" i="1">
                <a:ea typeface="楷体_GB2312" pitchFamily="49" charset="-122"/>
              </a:rPr>
              <a:t>d</a:t>
            </a:r>
            <a:r>
              <a:rPr lang="en-US" altLang="zh-CN" sz="1800" baseline="-25000">
                <a:ea typeface="楷体_GB2312" pitchFamily="49" charset="-122"/>
              </a:rPr>
              <a:t>2</a:t>
            </a:r>
            <a:r>
              <a:rPr lang="en-US" altLang="zh-CN" sz="1800" i="1">
                <a:ea typeface="楷体_GB2312" pitchFamily="49" charset="-122"/>
              </a:rPr>
              <a:t>,</a:t>
            </a:r>
            <a:r>
              <a:rPr lang="en-US" altLang="zh-CN" sz="1800">
                <a:ea typeface="楷体_GB2312" pitchFamily="49" charset="-122"/>
              </a:rPr>
              <a:t> </a:t>
            </a:r>
            <a:r>
              <a:rPr lang="en-US" altLang="zh-CN" sz="1800" i="1">
                <a:ea typeface="楷体_GB2312" pitchFamily="49" charset="-122"/>
              </a:rPr>
              <a:t>d</a:t>
            </a:r>
            <a:r>
              <a:rPr lang="en-US" altLang="zh-CN" sz="1800" baseline="-25000">
                <a:ea typeface="楷体_GB2312" pitchFamily="49" charset="-122"/>
              </a:rPr>
              <a:t>3</a:t>
            </a:r>
            <a:r>
              <a:rPr lang="en-US" altLang="zh-CN" sz="1800">
                <a:ea typeface="楷体_GB2312" pitchFamily="49" charset="-122"/>
              </a:rPr>
              <a:t>}</a:t>
            </a:r>
            <a:endParaRPr lang="en-US" altLang="zh-CN" sz="1800">
              <a:ea typeface="楷体_GB2312" pitchFamily="49" charset="-122"/>
            </a:endParaRPr>
          </a:p>
        </p:txBody>
      </p:sp>
      <p:sp>
        <p:nvSpPr>
          <p:cNvPr id="27686" name="Rectangle 42"/>
          <p:cNvSpPr>
            <a:spLocks noChangeArrowheads="1"/>
          </p:cNvSpPr>
          <p:nvPr/>
        </p:nvSpPr>
        <p:spPr bwMode="auto">
          <a:xfrm>
            <a:off x="4724400" y="5037584"/>
            <a:ext cx="990600" cy="366713"/>
          </a:xfrm>
          <a:prstGeom prst="rect">
            <a:avLst/>
          </a:prstGeom>
          <a:noFill/>
          <a:ln w="9525">
            <a:noFill/>
            <a:miter lim="800000"/>
          </a:ln>
          <a:effectLst/>
        </p:spPr>
        <p:txBody>
          <a:bodyPr>
            <a:spAutoFit/>
          </a:bodyPr>
          <a:lstStyle/>
          <a:p>
            <a:pPr>
              <a:lnSpc>
                <a:spcPct val="100000"/>
              </a:lnSpc>
              <a:spcBef>
                <a:spcPct val="0"/>
              </a:spcBef>
              <a:buClr>
                <a:srgbClr val="800080"/>
              </a:buClr>
              <a:buFont typeface="Wingdings" charset="2"/>
              <a:buNone/>
            </a:pPr>
            <a:r>
              <a:rPr lang="en-US" altLang="zh-CN" sz="1800">
                <a:ea typeface="楷体_GB2312" pitchFamily="49" charset="-122"/>
              </a:rPr>
              <a:t>{</a:t>
            </a:r>
            <a:r>
              <a:rPr lang="en-US" altLang="zh-CN" sz="1800" i="1">
                <a:ea typeface="楷体_GB2312" pitchFamily="49" charset="-122"/>
              </a:rPr>
              <a:t>d</a:t>
            </a:r>
            <a:r>
              <a:rPr lang="en-US" altLang="zh-CN" sz="1800" baseline="-25000">
                <a:ea typeface="楷体_GB2312" pitchFamily="49" charset="-122"/>
              </a:rPr>
              <a:t>3</a:t>
            </a:r>
            <a:r>
              <a:rPr lang="en-US" altLang="zh-CN" sz="1800" i="1">
                <a:ea typeface="楷体_GB2312" pitchFamily="49" charset="-122"/>
              </a:rPr>
              <a:t>,d</a:t>
            </a:r>
            <a:r>
              <a:rPr lang="en-US" altLang="zh-CN" sz="1800" baseline="-25000">
                <a:ea typeface="楷体_GB2312" pitchFamily="49" charset="-122"/>
              </a:rPr>
              <a:t>4</a:t>
            </a:r>
            <a:r>
              <a:rPr lang="en-US" altLang="zh-CN" sz="1800">
                <a:ea typeface="楷体_GB2312" pitchFamily="49" charset="-122"/>
              </a:rPr>
              <a:t>}</a:t>
            </a:r>
            <a:endParaRPr lang="en-US" altLang="zh-CN" sz="1800">
              <a:ea typeface="楷体_GB2312" pitchFamily="49" charset="-122"/>
            </a:endParaRPr>
          </a:p>
        </p:txBody>
      </p:sp>
      <p:sp>
        <p:nvSpPr>
          <p:cNvPr id="27687" name="Rectangle 43"/>
          <p:cNvSpPr>
            <a:spLocks noChangeArrowheads="1"/>
          </p:cNvSpPr>
          <p:nvPr/>
        </p:nvSpPr>
        <p:spPr bwMode="auto">
          <a:xfrm>
            <a:off x="3348038" y="5655122"/>
            <a:ext cx="990600" cy="366712"/>
          </a:xfrm>
          <a:prstGeom prst="rect">
            <a:avLst/>
          </a:prstGeom>
          <a:noFill/>
          <a:ln w="9525">
            <a:noFill/>
            <a:miter lim="800000"/>
          </a:ln>
          <a:effectLst/>
        </p:spPr>
        <p:txBody>
          <a:bodyPr>
            <a:spAutoFit/>
          </a:bodyPr>
          <a:lstStyle/>
          <a:p>
            <a:pPr>
              <a:lnSpc>
                <a:spcPct val="100000"/>
              </a:lnSpc>
              <a:spcBef>
                <a:spcPct val="0"/>
              </a:spcBef>
              <a:buClr>
                <a:srgbClr val="800080"/>
              </a:buClr>
              <a:buFont typeface="Wingdings" charset="2"/>
              <a:buNone/>
            </a:pPr>
            <a:r>
              <a:rPr lang="en-US" altLang="zh-CN" sz="1800">
                <a:ea typeface="楷体_GB2312" pitchFamily="49" charset="-122"/>
              </a:rPr>
              <a:t>{</a:t>
            </a:r>
            <a:r>
              <a:rPr lang="en-US" altLang="zh-CN" sz="1800" i="1">
                <a:ea typeface="楷体_GB2312" pitchFamily="49" charset="-122"/>
              </a:rPr>
              <a:t>d</a:t>
            </a:r>
            <a:r>
              <a:rPr lang="en-US" altLang="zh-CN" sz="1800" baseline="-25000">
                <a:ea typeface="楷体_GB2312" pitchFamily="49" charset="-122"/>
              </a:rPr>
              <a:t>3</a:t>
            </a:r>
            <a:r>
              <a:rPr lang="en-US" altLang="zh-CN" sz="1800" i="1">
                <a:ea typeface="楷体_GB2312" pitchFamily="49" charset="-122"/>
              </a:rPr>
              <a:t>,d</a:t>
            </a:r>
            <a:r>
              <a:rPr lang="en-US" altLang="zh-CN" sz="1800" baseline="-25000">
                <a:ea typeface="楷体_GB2312" pitchFamily="49" charset="-122"/>
              </a:rPr>
              <a:t>4</a:t>
            </a:r>
            <a:r>
              <a:rPr lang="en-US" altLang="zh-CN" sz="1800">
                <a:ea typeface="楷体_GB2312" pitchFamily="49" charset="-122"/>
              </a:rPr>
              <a:t>}</a:t>
            </a:r>
            <a:endParaRPr lang="en-US" altLang="zh-CN" sz="1800">
              <a:ea typeface="楷体_GB2312" pitchFamily="49" charset="-122"/>
            </a:endParaRPr>
          </a:p>
        </p:txBody>
      </p:sp>
      <p:sp>
        <p:nvSpPr>
          <p:cNvPr id="27688" name="Rectangle 44"/>
          <p:cNvSpPr>
            <a:spLocks noChangeArrowheads="1"/>
          </p:cNvSpPr>
          <p:nvPr/>
        </p:nvSpPr>
        <p:spPr bwMode="auto">
          <a:xfrm>
            <a:off x="4724400" y="5647184"/>
            <a:ext cx="914400" cy="366713"/>
          </a:xfrm>
          <a:prstGeom prst="rect">
            <a:avLst/>
          </a:prstGeom>
          <a:noFill/>
          <a:ln w="9525">
            <a:noFill/>
            <a:miter lim="800000"/>
          </a:ln>
          <a:effectLst/>
        </p:spPr>
        <p:txBody>
          <a:bodyPr>
            <a:spAutoFit/>
          </a:bodyPr>
          <a:lstStyle/>
          <a:p>
            <a:pPr>
              <a:lnSpc>
                <a:spcPct val="100000"/>
              </a:lnSpc>
              <a:spcBef>
                <a:spcPct val="0"/>
              </a:spcBef>
              <a:buClr>
                <a:srgbClr val="800080"/>
              </a:buClr>
              <a:buFont typeface="Wingdings" charset="2"/>
              <a:buNone/>
            </a:pPr>
            <a:r>
              <a:rPr lang="en-US" altLang="zh-CN" sz="1800">
                <a:ea typeface="楷体_GB2312" pitchFamily="49" charset="-122"/>
              </a:rPr>
              <a:t>{</a:t>
            </a:r>
            <a:r>
              <a:rPr lang="en-US" altLang="zh-CN" sz="1800" i="1">
                <a:ea typeface="楷体_GB2312" pitchFamily="49" charset="-122"/>
              </a:rPr>
              <a:t>d</a:t>
            </a:r>
            <a:r>
              <a:rPr lang="en-US" altLang="zh-CN" sz="1800" baseline="-25000">
                <a:ea typeface="楷体_GB2312" pitchFamily="49" charset="-122"/>
              </a:rPr>
              <a:t>3 </a:t>
            </a:r>
            <a:r>
              <a:rPr lang="en-US" altLang="zh-CN" sz="1800" i="1">
                <a:ea typeface="楷体_GB2312" pitchFamily="49" charset="-122"/>
              </a:rPr>
              <a:t>,d</a:t>
            </a:r>
            <a:r>
              <a:rPr lang="en-US" altLang="zh-CN" sz="1800" baseline="-25000">
                <a:ea typeface="楷体_GB2312" pitchFamily="49" charset="-122"/>
              </a:rPr>
              <a:t>5</a:t>
            </a:r>
            <a:r>
              <a:rPr lang="en-US" altLang="zh-CN" sz="1800">
                <a:ea typeface="楷体_GB2312" pitchFamily="49" charset="-122"/>
              </a:rPr>
              <a:t>}</a:t>
            </a:r>
            <a:endParaRPr lang="en-US" altLang="zh-CN" sz="1800">
              <a:ea typeface="楷体_GB2312" pitchFamily="49" charset="-122"/>
            </a:endParaRPr>
          </a:p>
        </p:txBody>
      </p:sp>
      <p:sp>
        <p:nvSpPr>
          <p:cNvPr id="27689" name="Rectangle 45"/>
          <p:cNvSpPr>
            <a:spLocks noChangeArrowheads="1"/>
          </p:cNvSpPr>
          <p:nvPr/>
        </p:nvSpPr>
        <p:spPr bwMode="auto">
          <a:xfrm>
            <a:off x="3281090" y="6195467"/>
            <a:ext cx="1219200" cy="366712"/>
          </a:xfrm>
          <a:prstGeom prst="rect">
            <a:avLst/>
          </a:prstGeom>
          <a:noFill/>
          <a:ln w="9525">
            <a:noFill/>
            <a:miter lim="800000"/>
          </a:ln>
          <a:effectLst/>
        </p:spPr>
        <p:txBody>
          <a:bodyPr>
            <a:spAutoFit/>
          </a:bodyPr>
          <a:lstStyle/>
          <a:p>
            <a:pPr>
              <a:lnSpc>
                <a:spcPct val="100000"/>
              </a:lnSpc>
              <a:spcBef>
                <a:spcPct val="0"/>
              </a:spcBef>
              <a:buClr>
                <a:srgbClr val="800080"/>
              </a:buClr>
              <a:buFont typeface="Wingdings" charset="2"/>
              <a:buNone/>
            </a:pPr>
            <a:r>
              <a:rPr lang="en-US" altLang="zh-CN" sz="1800">
                <a:ea typeface="楷体_GB2312" pitchFamily="49" charset="-122"/>
              </a:rPr>
              <a:t>{</a:t>
            </a:r>
            <a:r>
              <a:rPr lang="en-US" altLang="zh-CN" sz="1800" i="1">
                <a:ea typeface="楷体_GB2312" pitchFamily="49" charset="-122"/>
              </a:rPr>
              <a:t>d</a:t>
            </a:r>
            <a:r>
              <a:rPr lang="en-US" altLang="zh-CN" sz="1800" baseline="-25000">
                <a:ea typeface="楷体_GB2312" pitchFamily="49" charset="-122"/>
              </a:rPr>
              <a:t>3</a:t>
            </a:r>
            <a:r>
              <a:rPr lang="en-US" altLang="zh-CN" sz="1800" i="1">
                <a:ea typeface="楷体_GB2312" pitchFamily="49" charset="-122"/>
              </a:rPr>
              <a:t>,d</a:t>
            </a:r>
            <a:r>
              <a:rPr lang="en-US" altLang="zh-CN" sz="1800" baseline="-25000">
                <a:ea typeface="楷体_GB2312" pitchFamily="49" charset="-122"/>
              </a:rPr>
              <a:t>4 </a:t>
            </a:r>
            <a:r>
              <a:rPr lang="en-US" altLang="zh-CN" sz="1800" i="1">
                <a:ea typeface="楷体_GB2312" pitchFamily="49" charset="-122"/>
              </a:rPr>
              <a:t>,d</a:t>
            </a:r>
            <a:r>
              <a:rPr lang="en-US" altLang="zh-CN" sz="1800" baseline="-25000">
                <a:ea typeface="楷体_GB2312" pitchFamily="49" charset="-122"/>
              </a:rPr>
              <a:t>5</a:t>
            </a:r>
            <a:r>
              <a:rPr lang="en-US" altLang="zh-CN" sz="1800">
                <a:ea typeface="楷体_GB2312" pitchFamily="49" charset="-122"/>
              </a:rPr>
              <a:t>}</a:t>
            </a:r>
            <a:endParaRPr lang="en-US" altLang="zh-CN" sz="1800">
              <a:ea typeface="楷体_GB2312" pitchFamily="49" charset="-122"/>
            </a:endParaRPr>
          </a:p>
        </p:txBody>
      </p:sp>
      <p:sp>
        <p:nvSpPr>
          <p:cNvPr id="27690" name="Rectangle 46"/>
          <p:cNvSpPr>
            <a:spLocks noChangeArrowheads="1"/>
          </p:cNvSpPr>
          <p:nvPr/>
        </p:nvSpPr>
        <p:spPr bwMode="auto">
          <a:xfrm>
            <a:off x="4720952" y="6227217"/>
            <a:ext cx="1219200" cy="366712"/>
          </a:xfrm>
          <a:prstGeom prst="rect">
            <a:avLst/>
          </a:prstGeom>
          <a:noFill/>
          <a:ln w="9525">
            <a:noFill/>
            <a:miter lim="800000"/>
          </a:ln>
          <a:effectLst/>
        </p:spPr>
        <p:txBody>
          <a:bodyPr>
            <a:spAutoFit/>
          </a:bodyPr>
          <a:lstStyle/>
          <a:p>
            <a:pPr>
              <a:lnSpc>
                <a:spcPct val="100000"/>
              </a:lnSpc>
              <a:spcBef>
                <a:spcPct val="0"/>
              </a:spcBef>
              <a:buClr>
                <a:srgbClr val="800080"/>
              </a:buClr>
              <a:buFont typeface="Wingdings" charset="2"/>
              <a:buNone/>
            </a:pPr>
            <a:r>
              <a:rPr lang="en-US" altLang="zh-CN" sz="1800">
                <a:ea typeface="楷体_GB2312" pitchFamily="49" charset="-122"/>
              </a:rPr>
              <a:t>{</a:t>
            </a:r>
            <a:r>
              <a:rPr lang="en-US" altLang="zh-CN" sz="1800" i="1">
                <a:ea typeface="楷体_GB2312" pitchFamily="49" charset="-122"/>
              </a:rPr>
              <a:t>d</a:t>
            </a:r>
            <a:r>
              <a:rPr lang="en-US" altLang="zh-CN" sz="1800" baseline="-25000">
                <a:ea typeface="楷体_GB2312" pitchFamily="49" charset="-122"/>
              </a:rPr>
              <a:t>3</a:t>
            </a:r>
            <a:r>
              <a:rPr lang="en-US" altLang="zh-CN" sz="1800" i="1">
                <a:ea typeface="楷体_GB2312" pitchFamily="49" charset="-122"/>
              </a:rPr>
              <a:t>,d</a:t>
            </a:r>
            <a:r>
              <a:rPr lang="en-US" altLang="zh-CN" sz="1800" baseline="-25000">
                <a:ea typeface="楷体_GB2312" pitchFamily="49" charset="-122"/>
              </a:rPr>
              <a:t>4 </a:t>
            </a:r>
            <a:r>
              <a:rPr lang="en-US" altLang="zh-CN" sz="1800" i="1">
                <a:ea typeface="楷体_GB2312" pitchFamily="49" charset="-122"/>
              </a:rPr>
              <a:t>,d</a:t>
            </a:r>
            <a:r>
              <a:rPr lang="en-US" altLang="zh-CN" sz="1800" baseline="-25000">
                <a:ea typeface="楷体_GB2312" pitchFamily="49" charset="-122"/>
              </a:rPr>
              <a:t>5</a:t>
            </a:r>
            <a:r>
              <a:rPr lang="en-US" altLang="zh-CN" sz="1800">
                <a:ea typeface="楷体_GB2312" pitchFamily="49" charset="-122"/>
              </a:rPr>
              <a:t>}</a:t>
            </a:r>
            <a:endParaRPr lang="en-US" altLang="zh-CN" sz="1800">
              <a:ea typeface="楷体_GB2312" pitchFamily="49" charset="-122"/>
            </a:endParaRPr>
          </a:p>
        </p:txBody>
      </p:sp>
      <p:sp>
        <p:nvSpPr>
          <p:cNvPr id="27691" name="Rectangle 47"/>
          <p:cNvSpPr>
            <a:spLocks noChangeArrowheads="1"/>
          </p:cNvSpPr>
          <p:nvPr/>
        </p:nvSpPr>
        <p:spPr bwMode="auto">
          <a:xfrm>
            <a:off x="3048000" y="3854897"/>
            <a:ext cx="1524000" cy="366712"/>
          </a:xfrm>
          <a:prstGeom prst="rect">
            <a:avLst/>
          </a:prstGeom>
          <a:noFill/>
          <a:ln w="9525">
            <a:noFill/>
            <a:miter lim="800000"/>
          </a:ln>
          <a:effectLst/>
        </p:spPr>
        <p:txBody>
          <a:bodyPr>
            <a:spAutoFit/>
          </a:bodyPr>
          <a:lstStyle/>
          <a:p>
            <a:pPr algn="ctr">
              <a:lnSpc>
                <a:spcPct val="100000"/>
              </a:lnSpc>
              <a:spcBef>
                <a:spcPct val="0"/>
              </a:spcBef>
              <a:buClr>
                <a:srgbClr val="800080"/>
              </a:buClr>
              <a:buFont typeface="Wingdings" charset="2"/>
              <a:buNone/>
            </a:pPr>
            <a:r>
              <a:rPr lang="en-US" altLang="zh-CN" sz="1800">
                <a:ea typeface="楷体_GB2312" pitchFamily="49" charset="-122"/>
              </a:rPr>
              <a:t>{</a:t>
            </a:r>
            <a:r>
              <a:rPr lang="en-US" altLang="zh-CN" sz="1800" i="1">
                <a:ea typeface="楷体_GB2312" pitchFamily="49" charset="-122"/>
              </a:rPr>
              <a:t>d</a:t>
            </a:r>
            <a:r>
              <a:rPr lang="en-US" altLang="zh-CN" sz="1800" baseline="-25000">
                <a:ea typeface="楷体_GB2312" pitchFamily="49" charset="-122"/>
              </a:rPr>
              <a:t>2</a:t>
            </a:r>
            <a:r>
              <a:rPr lang="en-US" altLang="zh-CN" sz="1800" i="1">
                <a:ea typeface="楷体_GB2312" pitchFamily="49" charset="-122"/>
              </a:rPr>
              <a:t>,</a:t>
            </a:r>
            <a:r>
              <a:rPr lang="en-US" altLang="zh-CN" sz="1800">
                <a:ea typeface="楷体_GB2312" pitchFamily="49" charset="-122"/>
              </a:rPr>
              <a:t> </a:t>
            </a:r>
            <a:r>
              <a:rPr lang="en-US" altLang="zh-CN" sz="1800" i="1">
                <a:ea typeface="楷体_GB2312" pitchFamily="49" charset="-122"/>
              </a:rPr>
              <a:t>d</a:t>
            </a:r>
            <a:r>
              <a:rPr lang="en-US" altLang="zh-CN" sz="1800" baseline="-25000">
                <a:ea typeface="楷体_GB2312" pitchFamily="49" charset="-122"/>
              </a:rPr>
              <a:t>3</a:t>
            </a:r>
            <a:r>
              <a:rPr lang="en-US" altLang="zh-CN" sz="1800">
                <a:ea typeface="楷体_GB2312" pitchFamily="49" charset="-122"/>
              </a:rPr>
              <a:t>}</a:t>
            </a:r>
            <a:endParaRPr lang="en-US" altLang="zh-CN" sz="1800">
              <a:ea typeface="楷体_GB2312" pitchFamily="49" charset="-122"/>
            </a:endParaRPr>
          </a:p>
        </p:txBody>
      </p:sp>
      <p:graphicFrame>
        <p:nvGraphicFramePr>
          <p:cNvPr id="27692" name="Object 48"/>
          <p:cNvGraphicFramePr>
            <a:graphicFrameLocks noChangeAspect="1"/>
          </p:cNvGraphicFramePr>
          <p:nvPr/>
        </p:nvGraphicFramePr>
        <p:xfrm>
          <a:off x="6300788" y="1773238"/>
          <a:ext cx="2695575" cy="4422775"/>
        </p:xfrm>
        <a:graphic>
          <a:graphicData uri="http://schemas.openxmlformats.org/presentationml/2006/ole">
            <mc:AlternateContent xmlns:mc="http://schemas.openxmlformats.org/markup-compatibility/2006">
              <mc:Choice xmlns:v="urn:schemas-microsoft-com:vml" Requires="v">
                <p:oleObj spid="_x0000_s27731" name="Visio" r:id="rId2" imgW="0" imgH="0" progId="Visio.Drawing.11">
                  <p:embed/>
                </p:oleObj>
              </mc:Choice>
              <mc:Fallback>
                <p:oleObj name="Visio" r:id="rId2" imgW="0" imgH="0" progId="Visio.Drawing.11">
                  <p:embed/>
                  <p:pic>
                    <p:nvPicPr>
                      <p:cNvPr id="0" name="Object 4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00788" y="1773238"/>
                        <a:ext cx="2695575" cy="4422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748580"/>
                                        </p:tgtEl>
                                        <p:attrNameLst>
                                          <p:attrName>style.visibility</p:attrName>
                                        </p:attrNameLst>
                                      </p:cBhvr>
                                      <p:to>
                                        <p:strVal val="visible"/>
                                      </p:to>
                                    </p:set>
                                    <p:animEffect transition="in" filter="slide(fromBottom)">
                                      <p:cBhvr>
                                        <p:cTn id="7" dur="500"/>
                                        <p:tgtEl>
                                          <p:spTgt spid="7485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8580"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AutoShape 4">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28675" name="AutoShape 5">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28676" name="AutoShape 6">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28677" name="AutoShape 7">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28678" name="Text Box 8">
            <a:hlinkClick r:id="rId1" action="ppaction://hlinksldjump"/>
          </p:cNvPr>
          <p:cNvSpPr txBox="1">
            <a:spLocks noChangeArrowheads="1"/>
          </p:cNvSpPr>
          <p:nvPr/>
        </p:nvSpPr>
        <p:spPr bwMode="auto">
          <a:xfrm>
            <a:off x="461963" y="1219200"/>
            <a:ext cx="8224837" cy="579438"/>
          </a:xfrm>
          <a:prstGeom prst="rect">
            <a:avLst/>
          </a:prstGeom>
          <a:noFill/>
          <a:ln w="9525">
            <a:noFill/>
            <a:miter lim="800000"/>
          </a:ln>
          <a:effectLst/>
        </p:spPr>
        <p:txBody>
          <a:bodyPr>
            <a:spAutoFit/>
          </a:bodyPr>
          <a:lstStyle/>
          <a:p>
            <a:pPr>
              <a:lnSpc>
                <a:spcPct val="100000"/>
              </a:lnSpc>
              <a:spcBef>
                <a:spcPct val="0"/>
              </a:spcBef>
              <a:buClr>
                <a:srgbClr val="800080"/>
              </a:buClr>
              <a:buFont typeface="Wingdings" charset="2"/>
              <a:buChar char="²"/>
            </a:pPr>
            <a:r>
              <a:rPr lang="en-US" altLang="zh-CN" sz="3200">
                <a:solidFill>
                  <a:srgbClr val="800080"/>
                </a:solidFill>
                <a:latin typeface="楷体_GB2312" pitchFamily="49" charset="-122"/>
                <a:ea typeface="楷体_GB2312" pitchFamily="49" charset="-122"/>
              </a:rPr>
              <a:t> </a:t>
            </a:r>
            <a:r>
              <a:rPr lang="zh-CN" altLang="en-US" sz="3200">
                <a:solidFill>
                  <a:srgbClr val="800080"/>
                </a:solidFill>
                <a:latin typeface="楷体_GB2312" pitchFamily="49" charset="-122"/>
                <a:ea typeface="楷体_GB2312" pitchFamily="49" charset="-122"/>
              </a:rPr>
              <a:t>到达</a:t>
            </a:r>
            <a:r>
              <a:rPr lang="en-US" altLang="zh-CN" sz="3200">
                <a:solidFill>
                  <a:srgbClr val="800080"/>
                </a:solidFill>
                <a:latin typeface="楷体_GB2312" pitchFamily="49" charset="-122"/>
                <a:ea typeface="楷体_GB2312" pitchFamily="49" charset="-122"/>
              </a:rPr>
              <a:t>-</a:t>
            </a:r>
            <a:r>
              <a:rPr lang="zh-CN" altLang="en-US" sz="3200">
                <a:solidFill>
                  <a:srgbClr val="800080"/>
                </a:solidFill>
                <a:latin typeface="楷体_GB2312" pitchFamily="49" charset="-122"/>
                <a:ea typeface="楷体_GB2312" pitchFamily="49" charset="-122"/>
              </a:rPr>
              <a:t>定值</a:t>
            </a:r>
            <a:r>
              <a:rPr lang="zh-CN" altLang="en-US" sz="3200">
                <a:solidFill>
                  <a:srgbClr val="800080"/>
                </a:solidFill>
                <a:latin typeface="Times New Roman" pitchFamily="18" charset="0"/>
                <a:ea typeface="楷体_GB2312" pitchFamily="49" charset="-122"/>
              </a:rPr>
              <a:t>数据流分析</a:t>
            </a:r>
            <a:endParaRPr lang="zh-CN" altLang="en-US" sz="3200">
              <a:solidFill>
                <a:srgbClr val="800080"/>
              </a:solidFill>
              <a:latin typeface="Times New Roman" pitchFamily="18" charset="0"/>
              <a:ea typeface="楷体_GB2312" pitchFamily="49" charset="-122"/>
            </a:endParaRPr>
          </a:p>
        </p:txBody>
      </p:sp>
      <p:sp>
        <p:nvSpPr>
          <p:cNvPr id="28679" name="AutoShape 9">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28680" name="AutoShape 10">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28681" name="AutoShape 11">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28682" name="AutoShape 12">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28683" name="Rectangle 13"/>
          <p:cNvSpPr>
            <a:spLocks noChangeArrowheads="1"/>
          </p:cNvSpPr>
          <p:nvPr/>
        </p:nvSpPr>
        <p:spPr bwMode="auto">
          <a:xfrm>
            <a:off x="685800" y="1905000"/>
            <a:ext cx="4876800" cy="1401763"/>
          </a:xfrm>
          <a:prstGeom prst="rect">
            <a:avLst/>
          </a:prstGeom>
          <a:noFill/>
          <a:ln w="9525">
            <a:noFill/>
            <a:miter lim="800000"/>
          </a:ln>
          <a:effectLst/>
        </p:spPr>
        <p:txBody>
          <a:bodyPr>
            <a:spAutoFit/>
          </a:bodyPr>
          <a:lstStyle/>
          <a:p>
            <a:pPr>
              <a:lnSpc>
                <a:spcPct val="100000"/>
              </a:lnSpc>
              <a:spcBef>
                <a:spcPct val="0"/>
              </a:spcBef>
              <a:buFont typeface="Symbol" pitchFamily="18" charset="2"/>
              <a:buChar char="-"/>
            </a:pPr>
            <a:r>
              <a:rPr lang="en-US" altLang="zh-CN">
                <a:solidFill>
                  <a:srgbClr val="800080"/>
                </a:solidFill>
                <a:latin typeface="楷体_GB2312" pitchFamily="49" charset="-122"/>
                <a:ea typeface="楷体_GB2312" pitchFamily="49" charset="-122"/>
              </a:rPr>
              <a:t> </a:t>
            </a:r>
            <a:r>
              <a:rPr lang="zh-CN" altLang="en-US">
                <a:ea typeface="楷体_GB2312" pitchFamily="49" charset="-122"/>
              </a:rPr>
              <a:t>数据流方程求解过程</a:t>
            </a:r>
            <a:r>
              <a:rPr lang="zh-CN" altLang="en-US">
                <a:solidFill>
                  <a:srgbClr val="800080"/>
                </a:solidFill>
                <a:ea typeface="楷体_GB2312" pitchFamily="49" charset="-122"/>
              </a:rPr>
              <a:t>举例</a:t>
            </a:r>
            <a:endParaRPr lang="zh-CN" altLang="en-US">
              <a:solidFill>
                <a:srgbClr val="800080"/>
              </a:solidFill>
              <a:ea typeface="楷体_GB2312" pitchFamily="49" charset="-122"/>
            </a:endParaRPr>
          </a:p>
          <a:p>
            <a:pPr>
              <a:lnSpc>
                <a:spcPct val="100000"/>
              </a:lnSpc>
              <a:spcBef>
                <a:spcPct val="0"/>
              </a:spcBef>
              <a:buFont typeface="Symbol" pitchFamily="18" charset="2"/>
              <a:buNone/>
            </a:pPr>
            <a:r>
              <a:rPr lang="zh-CN" altLang="en-US" sz="1000">
                <a:ea typeface="楷体_GB2312" pitchFamily="49" charset="-122"/>
              </a:rPr>
              <a:t>   </a:t>
            </a:r>
            <a:endParaRPr lang="zh-CN" altLang="en-US" sz="2400">
              <a:ea typeface="楷体_GB2312" pitchFamily="49" charset="-122"/>
            </a:endParaRPr>
          </a:p>
          <a:p>
            <a:pPr>
              <a:lnSpc>
                <a:spcPct val="100000"/>
              </a:lnSpc>
              <a:spcBef>
                <a:spcPct val="0"/>
              </a:spcBef>
              <a:buFont typeface="Symbol" pitchFamily="18" charset="2"/>
              <a:buNone/>
            </a:pPr>
            <a:r>
              <a:rPr lang="zh-CN" altLang="en-US" sz="2400">
                <a:ea typeface="楷体_GB2312" pitchFamily="49" charset="-122"/>
              </a:rPr>
              <a:t>     对于右边的流图，如下是上页</a:t>
            </a:r>
            <a:endParaRPr lang="zh-CN" altLang="en-US" sz="2400">
              <a:ea typeface="楷体_GB2312" pitchFamily="49" charset="-122"/>
            </a:endParaRPr>
          </a:p>
          <a:p>
            <a:pPr>
              <a:lnSpc>
                <a:spcPct val="100000"/>
              </a:lnSpc>
              <a:spcBef>
                <a:spcPct val="0"/>
              </a:spcBef>
              <a:buFont typeface="Symbol" pitchFamily="18" charset="2"/>
              <a:buNone/>
            </a:pPr>
            <a:r>
              <a:rPr lang="zh-CN" altLang="en-US" sz="2400">
                <a:ea typeface="楷体_GB2312" pitchFamily="49" charset="-122"/>
              </a:rPr>
              <a:t>     数据流方程的一个求解过程：</a:t>
            </a:r>
            <a:endParaRPr lang="zh-CN" altLang="en-US" sz="2400">
              <a:ea typeface="楷体_GB2312" pitchFamily="49" charset="-122"/>
            </a:endParaRPr>
          </a:p>
        </p:txBody>
      </p:sp>
      <p:sp>
        <p:nvSpPr>
          <p:cNvPr id="28684" name="Text Box 14"/>
          <p:cNvSpPr txBox="1">
            <a:spLocks noChangeArrowheads="1"/>
          </p:cNvSpPr>
          <p:nvPr/>
        </p:nvSpPr>
        <p:spPr bwMode="auto">
          <a:xfrm>
            <a:off x="685800" y="3818384"/>
            <a:ext cx="446088" cy="396875"/>
          </a:xfrm>
          <a:prstGeom prst="rect">
            <a:avLst/>
          </a:prstGeom>
          <a:noFill/>
          <a:ln w="9525">
            <a:noFill/>
            <a:miter lim="800000"/>
          </a:ln>
          <a:effectLst/>
        </p:spPr>
        <p:txBody>
          <a:bodyPr wrap="none">
            <a:spAutoFit/>
          </a:bodyPr>
          <a:lstStyle/>
          <a:p>
            <a:pPr>
              <a:lnSpc>
                <a:spcPct val="100000"/>
              </a:lnSpc>
              <a:spcBef>
                <a:spcPct val="0"/>
              </a:spcBef>
              <a:buClr>
                <a:srgbClr val="800080"/>
              </a:buClr>
              <a:buFont typeface="Wingdings" charset="2"/>
              <a:buNone/>
            </a:pPr>
            <a:r>
              <a:rPr lang="en-US" altLang="zh-CN" sz="2000" b="0">
                <a:solidFill>
                  <a:srgbClr val="800080"/>
                </a:solidFill>
                <a:ea typeface="楷体_GB2312" pitchFamily="49" charset="-122"/>
              </a:rPr>
              <a:t>B</a:t>
            </a:r>
            <a:r>
              <a:rPr lang="en-US" altLang="zh-CN" sz="2000" b="0" baseline="-25000">
                <a:solidFill>
                  <a:srgbClr val="800080"/>
                </a:solidFill>
                <a:ea typeface="楷体_GB2312" pitchFamily="49" charset="-122"/>
              </a:rPr>
              <a:t>1</a:t>
            </a:r>
            <a:endParaRPr lang="en-US" altLang="zh-CN" sz="2000" b="0" baseline="-25000">
              <a:solidFill>
                <a:srgbClr val="800080"/>
              </a:solidFill>
              <a:ea typeface="楷体_GB2312" pitchFamily="49" charset="-122"/>
            </a:endParaRPr>
          </a:p>
        </p:txBody>
      </p:sp>
      <p:sp>
        <p:nvSpPr>
          <p:cNvPr id="28685" name="Text Box 15"/>
          <p:cNvSpPr txBox="1">
            <a:spLocks noChangeArrowheads="1"/>
          </p:cNvSpPr>
          <p:nvPr/>
        </p:nvSpPr>
        <p:spPr bwMode="auto">
          <a:xfrm>
            <a:off x="685800" y="4412109"/>
            <a:ext cx="446088" cy="396875"/>
          </a:xfrm>
          <a:prstGeom prst="rect">
            <a:avLst/>
          </a:prstGeom>
          <a:noFill/>
          <a:ln w="9525">
            <a:noFill/>
            <a:miter lim="800000"/>
          </a:ln>
          <a:effectLst/>
        </p:spPr>
        <p:txBody>
          <a:bodyPr wrap="none">
            <a:spAutoFit/>
          </a:bodyPr>
          <a:lstStyle/>
          <a:p>
            <a:pPr>
              <a:lnSpc>
                <a:spcPct val="100000"/>
              </a:lnSpc>
              <a:spcBef>
                <a:spcPct val="0"/>
              </a:spcBef>
              <a:buClr>
                <a:srgbClr val="800080"/>
              </a:buClr>
              <a:buFont typeface="Wingdings" charset="2"/>
              <a:buNone/>
            </a:pPr>
            <a:r>
              <a:rPr lang="en-US" altLang="zh-CN" sz="2000" b="0">
                <a:solidFill>
                  <a:srgbClr val="800080"/>
                </a:solidFill>
                <a:ea typeface="楷体_GB2312" pitchFamily="49" charset="-122"/>
              </a:rPr>
              <a:t>B</a:t>
            </a:r>
            <a:r>
              <a:rPr lang="en-US" altLang="zh-CN" sz="2000" b="0" baseline="-25000">
                <a:solidFill>
                  <a:srgbClr val="800080"/>
                </a:solidFill>
                <a:ea typeface="楷体_GB2312" pitchFamily="49" charset="-122"/>
              </a:rPr>
              <a:t>2</a:t>
            </a:r>
            <a:endParaRPr lang="en-US" altLang="zh-CN" sz="2000" b="0" baseline="-25000">
              <a:solidFill>
                <a:srgbClr val="800080"/>
              </a:solidFill>
              <a:ea typeface="楷体_GB2312" pitchFamily="49" charset="-122"/>
            </a:endParaRPr>
          </a:p>
        </p:txBody>
      </p:sp>
      <p:sp>
        <p:nvSpPr>
          <p:cNvPr id="28686" name="Text Box 16"/>
          <p:cNvSpPr txBox="1">
            <a:spLocks noChangeArrowheads="1"/>
          </p:cNvSpPr>
          <p:nvPr/>
        </p:nvSpPr>
        <p:spPr bwMode="auto">
          <a:xfrm>
            <a:off x="696913" y="5021709"/>
            <a:ext cx="446087" cy="396875"/>
          </a:xfrm>
          <a:prstGeom prst="rect">
            <a:avLst/>
          </a:prstGeom>
          <a:noFill/>
          <a:ln w="9525">
            <a:noFill/>
            <a:miter lim="800000"/>
          </a:ln>
          <a:effectLst/>
        </p:spPr>
        <p:txBody>
          <a:bodyPr wrap="none">
            <a:spAutoFit/>
          </a:bodyPr>
          <a:lstStyle/>
          <a:p>
            <a:pPr>
              <a:lnSpc>
                <a:spcPct val="100000"/>
              </a:lnSpc>
              <a:spcBef>
                <a:spcPct val="0"/>
              </a:spcBef>
              <a:buClr>
                <a:srgbClr val="800080"/>
              </a:buClr>
              <a:buFont typeface="Wingdings" charset="2"/>
              <a:buNone/>
            </a:pPr>
            <a:r>
              <a:rPr lang="en-US" altLang="zh-CN" sz="2000" b="0">
                <a:solidFill>
                  <a:srgbClr val="800080"/>
                </a:solidFill>
                <a:ea typeface="楷体_GB2312" pitchFamily="49" charset="-122"/>
              </a:rPr>
              <a:t>B</a:t>
            </a:r>
            <a:r>
              <a:rPr lang="en-US" altLang="zh-CN" sz="2000" b="0" baseline="-25000">
                <a:solidFill>
                  <a:srgbClr val="800080"/>
                </a:solidFill>
                <a:ea typeface="楷体_GB2312" pitchFamily="49" charset="-122"/>
              </a:rPr>
              <a:t>3</a:t>
            </a:r>
            <a:endParaRPr lang="en-US" altLang="zh-CN" sz="2000" b="0" baseline="-25000">
              <a:solidFill>
                <a:srgbClr val="800080"/>
              </a:solidFill>
              <a:ea typeface="楷体_GB2312" pitchFamily="49" charset="-122"/>
            </a:endParaRPr>
          </a:p>
        </p:txBody>
      </p:sp>
      <p:sp>
        <p:nvSpPr>
          <p:cNvPr id="28687" name="Text Box 17"/>
          <p:cNvSpPr txBox="1">
            <a:spLocks noChangeArrowheads="1"/>
          </p:cNvSpPr>
          <p:nvPr/>
        </p:nvSpPr>
        <p:spPr bwMode="auto">
          <a:xfrm>
            <a:off x="696913" y="5631309"/>
            <a:ext cx="446087" cy="396875"/>
          </a:xfrm>
          <a:prstGeom prst="rect">
            <a:avLst/>
          </a:prstGeom>
          <a:noFill/>
          <a:ln w="9525">
            <a:noFill/>
            <a:miter lim="800000"/>
          </a:ln>
          <a:effectLst/>
        </p:spPr>
        <p:txBody>
          <a:bodyPr wrap="none">
            <a:spAutoFit/>
          </a:bodyPr>
          <a:lstStyle/>
          <a:p>
            <a:pPr>
              <a:lnSpc>
                <a:spcPct val="100000"/>
              </a:lnSpc>
              <a:spcBef>
                <a:spcPct val="0"/>
              </a:spcBef>
              <a:buClr>
                <a:srgbClr val="800080"/>
              </a:buClr>
              <a:buFont typeface="Wingdings" charset="2"/>
              <a:buNone/>
            </a:pPr>
            <a:r>
              <a:rPr lang="en-US" altLang="zh-CN" sz="2000" b="0">
                <a:solidFill>
                  <a:srgbClr val="800080"/>
                </a:solidFill>
                <a:ea typeface="楷体_GB2312" pitchFamily="49" charset="-122"/>
              </a:rPr>
              <a:t>B</a:t>
            </a:r>
            <a:r>
              <a:rPr lang="en-US" altLang="zh-CN" sz="2000" b="0" baseline="-25000">
                <a:solidFill>
                  <a:srgbClr val="800080"/>
                </a:solidFill>
                <a:ea typeface="楷体_GB2312" pitchFamily="49" charset="-122"/>
              </a:rPr>
              <a:t>4</a:t>
            </a:r>
            <a:endParaRPr lang="en-US" altLang="zh-CN" sz="2000" b="0" baseline="-25000">
              <a:solidFill>
                <a:srgbClr val="800080"/>
              </a:solidFill>
              <a:ea typeface="楷体_GB2312" pitchFamily="49" charset="-122"/>
            </a:endParaRPr>
          </a:p>
        </p:txBody>
      </p:sp>
      <p:sp>
        <p:nvSpPr>
          <p:cNvPr id="28688" name="Text Box 18"/>
          <p:cNvSpPr txBox="1">
            <a:spLocks noChangeArrowheads="1"/>
          </p:cNvSpPr>
          <p:nvPr/>
        </p:nvSpPr>
        <p:spPr bwMode="auto">
          <a:xfrm>
            <a:off x="758552" y="6165304"/>
            <a:ext cx="446088" cy="396875"/>
          </a:xfrm>
          <a:prstGeom prst="rect">
            <a:avLst/>
          </a:prstGeom>
          <a:noFill/>
          <a:ln w="9525">
            <a:noFill/>
            <a:miter lim="800000"/>
          </a:ln>
          <a:effectLst/>
        </p:spPr>
        <p:txBody>
          <a:bodyPr wrap="none">
            <a:spAutoFit/>
          </a:bodyPr>
          <a:lstStyle/>
          <a:p>
            <a:pPr>
              <a:lnSpc>
                <a:spcPct val="100000"/>
              </a:lnSpc>
              <a:spcBef>
                <a:spcPct val="0"/>
              </a:spcBef>
              <a:buClr>
                <a:srgbClr val="800080"/>
              </a:buClr>
              <a:buFont typeface="Wingdings" charset="2"/>
              <a:buNone/>
            </a:pPr>
            <a:r>
              <a:rPr lang="en-US" altLang="zh-CN" sz="2000" b="0">
                <a:solidFill>
                  <a:srgbClr val="800080"/>
                </a:solidFill>
                <a:ea typeface="楷体_GB2312" pitchFamily="49" charset="-122"/>
              </a:rPr>
              <a:t>B</a:t>
            </a:r>
            <a:r>
              <a:rPr lang="en-US" altLang="zh-CN" sz="2000" b="0" baseline="-25000">
                <a:solidFill>
                  <a:srgbClr val="800080"/>
                </a:solidFill>
                <a:ea typeface="楷体_GB2312" pitchFamily="49" charset="-122"/>
              </a:rPr>
              <a:t>5</a:t>
            </a:r>
            <a:endParaRPr lang="en-US" altLang="zh-CN" sz="2000" b="0" baseline="-25000">
              <a:solidFill>
                <a:srgbClr val="800080"/>
              </a:solidFill>
              <a:ea typeface="楷体_GB2312" pitchFamily="49" charset="-122"/>
            </a:endParaRPr>
          </a:p>
        </p:txBody>
      </p:sp>
      <p:sp>
        <p:nvSpPr>
          <p:cNvPr id="28689" name="Rectangle 19"/>
          <p:cNvSpPr>
            <a:spLocks noChangeArrowheads="1"/>
          </p:cNvSpPr>
          <p:nvPr/>
        </p:nvSpPr>
        <p:spPr bwMode="auto">
          <a:xfrm>
            <a:off x="1219200" y="3284984"/>
            <a:ext cx="735013" cy="396875"/>
          </a:xfrm>
          <a:prstGeom prst="rect">
            <a:avLst/>
          </a:prstGeom>
          <a:noFill/>
          <a:ln w="9525">
            <a:noFill/>
            <a:miter lim="800000"/>
          </a:ln>
          <a:effectLst/>
        </p:spPr>
        <p:txBody>
          <a:bodyPr wrap="none">
            <a:spAutoFit/>
          </a:bodyPr>
          <a:lstStyle/>
          <a:p>
            <a:pPr>
              <a:lnSpc>
                <a:spcPct val="100000"/>
              </a:lnSpc>
              <a:spcBef>
                <a:spcPct val="0"/>
              </a:spcBef>
              <a:buClr>
                <a:srgbClr val="800080"/>
              </a:buClr>
              <a:buFont typeface="Wingdings" charset="2"/>
              <a:buNone/>
            </a:pPr>
            <a:r>
              <a:rPr lang="en-US" altLang="zh-CN" sz="2000" b="0" i="1">
                <a:solidFill>
                  <a:srgbClr val="800080"/>
                </a:solidFill>
                <a:ea typeface="楷体_GB2312" pitchFamily="49" charset="-122"/>
              </a:rPr>
              <a:t>GEN</a:t>
            </a:r>
            <a:endParaRPr lang="en-US" altLang="zh-CN" sz="2000" b="0" i="1">
              <a:solidFill>
                <a:srgbClr val="800080"/>
              </a:solidFill>
              <a:ea typeface="楷体_GB2312" pitchFamily="49" charset="-122"/>
            </a:endParaRPr>
          </a:p>
        </p:txBody>
      </p:sp>
      <p:sp>
        <p:nvSpPr>
          <p:cNvPr id="28690" name="Rectangle 20"/>
          <p:cNvSpPr>
            <a:spLocks noChangeArrowheads="1"/>
          </p:cNvSpPr>
          <p:nvPr/>
        </p:nvSpPr>
        <p:spPr bwMode="auto">
          <a:xfrm>
            <a:off x="2133600" y="3284984"/>
            <a:ext cx="706438" cy="396875"/>
          </a:xfrm>
          <a:prstGeom prst="rect">
            <a:avLst/>
          </a:prstGeom>
          <a:noFill/>
          <a:ln w="9525">
            <a:noFill/>
            <a:miter lim="800000"/>
          </a:ln>
          <a:effectLst/>
        </p:spPr>
        <p:txBody>
          <a:bodyPr wrap="none">
            <a:spAutoFit/>
          </a:bodyPr>
          <a:lstStyle/>
          <a:p>
            <a:pPr>
              <a:lnSpc>
                <a:spcPct val="100000"/>
              </a:lnSpc>
              <a:spcBef>
                <a:spcPct val="0"/>
              </a:spcBef>
              <a:buClr>
                <a:srgbClr val="800080"/>
              </a:buClr>
              <a:buFont typeface="Wingdings" charset="2"/>
              <a:buNone/>
            </a:pPr>
            <a:r>
              <a:rPr lang="en-US" altLang="zh-CN" sz="2000" b="0" i="1">
                <a:solidFill>
                  <a:srgbClr val="800080"/>
                </a:solidFill>
                <a:ea typeface="楷体_GB2312" pitchFamily="49" charset="-122"/>
              </a:rPr>
              <a:t>KILL</a:t>
            </a:r>
            <a:endParaRPr lang="en-US" altLang="zh-CN" sz="2000" b="0" i="1">
              <a:solidFill>
                <a:srgbClr val="800080"/>
              </a:solidFill>
              <a:ea typeface="楷体_GB2312" pitchFamily="49" charset="-122"/>
            </a:endParaRPr>
          </a:p>
        </p:txBody>
      </p:sp>
      <p:sp>
        <p:nvSpPr>
          <p:cNvPr id="28691" name="Rectangle 21"/>
          <p:cNvSpPr>
            <a:spLocks noChangeArrowheads="1"/>
          </p:cNvSpPr>
          <p:nvPr/>
        </p:nvSpPr>
        <p:spPr bwMode="auto">
          <a:xfrm>
            <a:off x="3505200" y="3284984"/>
            <a:ext cx="438150" cy="396875"/>
          </a:xfrm>
          <a:prstGeom prst="rect">
            <a:avLst/>
          </a:prstGeom>
          <a:noFill/>
          <a:ln w="9525">
            <a:noFill/>
            <a:miter lim="800000"/>
          </a:ln>
          <a:effectLst/>
        </p:spPr>
        <p:txBody>
          <a:bodyPr wrap="none">
            <a:spAutoFit/>
          </a:bodyPr>
          <a:lstStyle/>
          <a:p>
            <a:pPr>
              <a:lnSpc>
                <a:spcPct val="100000"/>
              </a:lnSpc>
              <a:spcBef>
                <a:spcPct val="0"/>
              </a:spcBef>
              <a:buClr>
                <a:srgbClr val="800080"/>
              </a:buClr>
              <a:buFont typeface="Wingdings" charset="2"/>
              <a:buNone/>
            </a:pPr>
            <a:r>
              <a:rPr lang="en-US" altLang="zh-CN" sz="2000" b="0" i="1">
                <a:solidFill>
                  <a:srgbClr val="800080"/>
                </a:solidFill>
                <a:ea typeface="楷体_GB2312" pitchFamily="49" charset="-122"/>
              </a:rPr>
              <a:t>IN</a:t>
            </a:r>
            <a:endParaRPr lang="en-US" altLang="zh-CN" sz="2000" b="0" i="1">
              <a:solidFill>
                <a:srgbClr val="800080"/>
              </a:solidFill>
              <a:ea typeface="楷体_GB2312" pitchFamily="49" charset="-122"/>
            </a:endParaRPr>
          </a:p>
        </p:txBody>
      </p:sp>
      <p:sp>
        <p:nvSpPr>
          <p:cNvPr id="28692" name="Rectangle 22"/>
          <p:cNvSpPr>
            <a:spLocks noChangeArrowheads="1"/>
          </p:cNvSpPr>
          <p:nvPr/>
        </p:nvSpPr>
        <p:spPr bwMode="auto">
          <a:xfrm>
            <a:off x="4841875" y="3284984"/>
            <a:ext cx="720725" cy="396875"/>
          </a:xfrm>
          <a:prstGeom prst="rect">
            <a:avLst/>
          </a:prstGeom>
          <a:noFill/>
          <a:ln w="9525">
            <a:noFill/>
            <a:miter lim="800000"/>
          </a:ln>
          <a:effectLst/>
        </p:spPr>
        <p:txBody>
          <a:bodyPr wrap="none">
            <a:spAutoFit/>
          </a:bodyPr>
          <a:lstStyle/>
          <a:p>
            <a:pPr>
              <a:lnSpc>
                <a:spcPct val="100000"/>
              </a:lnSpc>
              <a:spcBef>
                <a:spcPct val="0"/>
              </a:spcBef>
              <a:buClr>
                <a:srgbClr val="800080"/>
              </a:buClr>
              <a:buFont typeface="Wingdings" charset="2"/>
              <a:buNone/>
            </a:pPr>
            <a:r>
              <a:rPr lang="en-US" altLang="zh-CN" sz="2000" b="0" i="1">
                <a:solidFill>
                  <a:srgbClr val="800080"/>
                </a:solidFill>
                <a:ea typeface="楷体_GB2312" pitchFamily="49" charset="-122"/>
              </a:rPr>
              <a:t>OUT</a:t>
            </a:r>
            <a:endParaRPr lang="en-US" altLang="zh-CN" sz="2000" b="0" i="1">
              <a:solidFill>
                <a:srgbClr val="800080"/>
              </a:solidFill>
              <a:ea typeface="楷体_GB2312" pitchFamily="49" charset="-122"/>
            </a:endParaRPr>
          </a:p>
        </p:txBody>
      </p:sp>
      <p:sp>
        <p:nvSpPr>
          <p:cNvPr id="28693" name="Rectangle 23"/>
          <p:cNvSpPr>
            <a:spLocks noChangeArrowheads="1"/>
          </p:cNvSpPr>
          <p:nvPr/>
        </p:nvSpPr>
        <p:spPr bwMode="auto">
          <a:xfrm>
            <a:off x="1168400" y="3818384"/>
            <a:ext cx="812800" cy="366713"/>
          </a:xfrm>
          <a:prstGeom prst="rect">
            <a:avLst/>
          </a:prstGeom>
          <a:noFill/>
          <a:ln w="9525">
            <a:noFill/>
            <a:miter lim="800000"/>
          </a:ln>
          <a:effectLst/>
        </p:spPr>
        <p:txBody>
          <a:bodyPr>
            <a:spAutoFit/>
          </a:bodyPr>
          <a:lstStyle/>
          <a:p>
            <a:pPr>
              <a:lnSpc>
                <a:spcPct val="100000"/>
              </a:lnSpc>
              <a:spcBef>
                <a:spcPct val="0"/>
              </a:spcBef>
              <a:buClr>
                <a:srgbClr val="800080"/>
              </a:buClr>
              <a:buFont typeface="Wingdings" charset="2"/>
              <a:buNone/>
            </a:pPr>
            <a:r>
              <a:rPr lang="en-US" altLang="zh-CN" sz="1800">
                <a:ea typeface="楷体_GB2312" pitchFamily="49" charset="-122"/>
              </a:rPr>
              <a:t>{</a:t>
            </a:r>
            <a:r>
              <a:rPr lang="en-US" altLang="zh-CN" sz="1800" i="1">
                <a:ea typeface="楷体_GB2312" pitchFamily="49" charset="-122"/>
              </a:rPr>
              <a:t>d</a:t>
            </a:r>
            <a:r>
              <a:rPr lang="en-US" altLang="zh-CN" sz="1800" baseline="-25000">
                <a:ea typeface="楷体_GB2312" pitchFamily="49" charset="-122"/>
              </a:rPr>
              <a:t>1</a:t>
            </a:r>
            <a:r>
              <a:rPr lang="en-US" altLang="zh-CN" sz="1800" i="1">
                <a:ea typeface="楷体_GB2312" pitchFamily="49" charset="-122"/>
              </a:rPr>
              <a:t>,d</a:t>
            </a:r>
            <a:r>
              <a:rPr lang="en-US" altLang="zh-CN" sz="1800" baseline="-25000">
                <a:ea typeface="楷体_GB2312" pitchFamily="49" charset="-122"/>
              </a:rPr>
              <a:t>2</a:t>
            </a:r>
            <a:r>
              <a:rPr lang="en-US" altLang="zh-CN" sz="1800">
                <a:ea typeface="楷体_GB2312" pitchFamily="49" charset="-122"/>
              </a:rPr>
              <a:t>}</a:t>
            </a:r>
            <a:endParaRPr lang="en-US" altLang="zh-CN" sz="1800">
              <a:ea typeface="楷体_GB2312" pitchFamily="49" charset="-122"/>
            </a:endParaRPr>
          </a:p>
        </p:txBody>
      </p:sp>
      <p:sp>
        <p:nvSpPr>
          <p:cNvPr id="28694" name="Line 24"/>
          <p:cNvSpPr>
            <a:spLocks noChangeShapeType="1"/>
          </p:cNvSpPr>
          <p:nvPr/>
        </p:nvSpPr>
        <p:spPr bwMode="auto">
          <a:xfrm>
            <a:off x="609600" y="3742184"/>
            <a:ext cx="5562600" cy="0"/>
          </a:xfrm>
          <a:prstGeom prst="line">
            <a:avLst/>
          </a:prstGeom>
          <a:noFill/>
          <a:ln w="9525">
            <a:solidFill>
              <a:srgbClr val="333399"/>
            </a:solidFill>
            <a:round/>
          </a:ln>
          <a:effectLst/>
        </p:spPr>
        <p:txBody>
          <a:bodyPr>
            <a:spAutoFit/>
          </a:bodyPr>
          <a:lstStyle/>
          <a:p>
            <a:endParaRPr lang="zh-CN" altLang="en-US"/>
          </a:p>
        </p:txBody>
      </p:sp>
      <p:sp>
        <p:nvSpPr>
          <p:cNvPr id="28695" name="Line 25"/>
          <p:cNvSpPr>
            <a:spLocks noChangeShapeType="1"/>
          </p:cNvSpPr>
          <p:nvPr/>
        </p:nvSpPr>
        <p:spPr bwMode="auto">
          <a:xfrm>
            <a:off x="1143000" y="3284984"/>
            <a:ext cx="0" cy="3352800"/>
          </a:xfrm>
          <a:prstGeom prst="line">
            <a:avLst/>
          </a:prstGeom>
          <a:noFill/>
          <a:ln w="9525">
            <a:solidFill>
              <a:srgbClr val="333399"/>
            </a:solidFill>
            <a:round/>
          </a:ln>
          <a:effectLst/>
        </p:spPr>
        <p:txBody>
          <a:bodyPr>
            <a:spAutoFit/>
          </a:bodyPr>
          <a:lstStyle/>
          <a:p>
            <a:endParaRPr lang="zh-CN" altLang="en-US"/>
          </a:p>
        </p:txBody>
      </p:sp>
      <p:sp>
        <p:nvSpPr>
          <p:cNvPr id="28696" name="Rectangle 26"/>
          <p:cNvSpPr>
            <a:spLocks noChangeArrowheads="1"/>
          </p:cNvSpPr>
          <p:nvPr/>
        </p:nvSpPr>
        <p:spPr bwMode="auto">
          <a:xfrm>
            <a:off x="1219200" y="4437509"/>
            <a:ext cx="585788" cy="366713"/>
          </a:xfrm>
          <a:prstGeom prst="rect">
            <a:avLst/>
          </a:prstGeom>
          <a:noFill/>
          <a:ln w="9525">
            <a:noFill/>
            <a:miter lim="800000"/>
          </a:ln>
          <a:effectLst/>
        </p:spPr>
        <p:txBody>
          <a:bodyPr wrap="none">
            <a:spAutoFit/>
          </a:bodyPr>
          <a:lstStyle/>
          <a:p>
            <a:pPr>
              <a:lnSpc>
                <a:spcPct val="100000"/>
              </a:lnSpc>
              <a:spcBef>
                <a:spcPct val="0"/>
              </a:spcBef>
              <a:buClr>
                <a:srgbClr val="800080"/>
              </a:buClr>
              <a:buFont typeface="Wingdings" charset="2"/>
              <a:buNone/>
            </a:pPr>
            <a:r>
              <a:rPr lang="en-US" altLang="zh-CN" sz="1800">
                <a:ea typeface="楷体_GB2312" pitchFamily="49" charset="-122"/>
              </a:rPr>
              <a:t>{</a:t>
            </a:r>
            <a:r>
              <a:rPr lang="en-US" altLang="zh-CN" sz="1800" i="1">
                <a:ea typeface="楷体_GB2312" pitchFamily="49" charset="-122"/>
              </a:rPr>
              <a:t>d</a:t>
            </a:r>
            <a:r>
              <a:rPr lang="en-US" altLang="zh-CN" sz="1800" baseline="-25000">
                <a:ea typeface="楷体_GB2312" pitchFamily="49" charset="-122"/>
              </a:rPr>
              <a:t>3</a:t>
            </a:r>
            <a:r>
              <a:rPr lang="en-US" altLang="zh-CN" sz="1800">
                <a:ea typeface="楷体_GB2312" pitchFamily="49" charset="-122"/>
              </a:rPr>
              <a:t>}</a:t>
            </a:r>
            <a:endParaRPr lang="en-US" altLang="zh-CN" sz="1800">
              <a:ea typeface="楷体_GB2312" pitchFamily="49" charset="-122"/>
            </a:endParaRPr>
          </a:p>
        </p:txBody>
      </p:sp>
      <p:sp>
        <p:nvSpPr>
          <p:cNvPr id="28697" name="Rectangle 27"/>
          <p:cNvSpPr>
            <a:spLocks noChangeArrowheads="1"/>
          </p:cNvSpPr>
          <p:nvPr/>
        </p:nvSpPr>
        <p:spPr bwMode="auto">
          <a:xfrm>
            <a:off x="1219200" y="5047109"/>
            <a:ext cx="585788" cy="366713"/>
          </a:xfrm>
          <a:prstGeom prst="rect">
            <a:avLst/>
          </a:prstGeom>
          <a:noFill/>
          <a:ln w="9525">
            <a:noFill/>
            <a:miter lim="800000"/>
          </a:ln>
          <a:effectLst/>
        </p:spPr>
        <p:txBody>
          <a:bodyPr wrap="none">
            <a:spAutoFit/>
          </a:bodyPr>
          <a:lstStyle/>
          <a:p>
            <a:pPr>
              <a:lnSpc>
                <a:spcPct val="100000"/>
              </a:lnSpc>
              <a:spcBef>
                <a:spcPct val="0"/>
              </a:spcBef>
              <a:buClr>
                <a:srgbClr val="800080"/>
              </a:buClr>
              <a:buFont typeface="Wingdings" charset="2"/>
              <a:buNone/>
            </a:pPr>
            <a:r>
              <a:rPr lang="en-US" altLang="zh-CN" sz="1800">
                <a:ea typeface="楷体_GB2312" pitchFamily="49" charset="-122"/>
              </a:rPr>
              <a:t>{</a:t>
            </a:r>
            <a:r>
              <a:rPr lang="en-US" altLang="zh-CN" sz="1800" i="1">
                <a:ea typeface="楷体_GB2312" pitchFamily="49" charset="-122"/>
              </a:rPr>
              <a:t>d</a:t>
            </a:r>
            <a:r>
              <a:rPr lang="en-US" altLang="zh-CN" sz="1800" baseline="-25000">
                <a:ea typeface="楷体_GB2312" pitchFamily="49" charset="-122"/>
              </a:rPr>
              <a:t>4</a:t>
            </a:r>
            <a:r>
              <a:rPr lang="en-US" altLang="zh-CN" sz="1800">
                <a:ea typeface="楷体_GB2312" pitchFamily="49" charset="-122"/>
              </a:rPr>
              <a:t>}</a:t>
            </a:r>
            <a:endParaRPr lang="en-US" altLang="zh-CN" sz="1800">
              <a:ea typeface="楷体_GB2312" pitchFamily="49" charset="-122"/>
            </a:endParaRPr>
          </a:p>
        </p:txBody>
      </p:sp>
      <p:sp>
        <p:nvSpPr>
          <p:cNvPr id="28698" name="Rectangle 28"/>
          <p:cNvSpPr>
            <a:spLocks noChangeArrowheads="1"/>
          </p:cNvSpPr>
          <p:nvPr/>
        </p:nvSpPr>
        <p:spPr bwMode="auto">
          <a:xfrm>
            <a:off x="1219200" y="5656709"/>
            <a:ext cx="585788" cy="366713"/>
          </a:xfrm>
          <a:prstGeom prst="rect">
            <a:avLst/>
          </a:prstGeom>
          <a:noFill/>
          <a:ln w="9525">
            <a:noFill/>
            <a:miter lim="800000"/>
          </a:ln>
          <a:effectLst/>
        </p:spPr>
        <p:txBody>
          <a:bodyPr wrap="none">
            <a:spAutoFit/>
          </a:bodyPr>
          <a:lstStyle/>
          <a:p>
            <a:pPr>
              <a:lnSpc>
                <a:spcPct val="100000"/>
              </a:lnSpc>
              <a:spcBef>
                <a:spcPct val="0"/>
              </a:spcBef>
              <a:buClr>
                <a:srgbClr val="800080"/>
              </a:buClr>
              <a:buFont typeface="Wingdings" charset="2"/>
              <a:buNone/>
            </a:pPr>
            <a:r>
              <a:rPr lang="en-US" altLang="zh-CN" sz="1800">
                <a:ea typeface="楷体_GB2312" pitchFamily="49" charset="-122"/>
              </a:rPr>
              <a:t>{</a:t>
            </a:r>
            <a:r>
              <a:rPr lang="en-US" altLang="zh-CN" sz="1800" i="1">
                <a:ea typeface="楷体_GB2312" pitchFamily="49" charset="-122"/>
              </a:rPr>
              <a:t>d</a:t>
            </a:r>
            <a:r>
              <a:rPr lang="en-US" altLang="zh-CN" sz="1800" baseline="-25000">
                <a:ea typeface="楷体_GB2312" pitchFamily="49" charset="-122"/>
              </a:rPr>
              <a:t>5</a:t>
            </a:r>
            <a:r>
              <a:rPr lang="en-US" altLang="zh-CN" sz="1800">
                <a:ea typeface="楷体_GB2312" pitchFamily="49" charset="-122"/>
              </a:rPr>
              <a:t>}</a:t>
            </a:r>
            <a:endParaRPr lang="en-US" altLang="zh-CN" sz="1800">
              <a:ea typeface="楷体_GB2312" pitchFamily="49" charset="-122"/>
            </a:endParaRPr>
          </a:p>
        </p:txBody>
      </p:sp>
      <p:sp>
        <p:nvSpPr>
          <p:cNvPr id="28699" name="Rectangle 29"/>
          <p:cNvSpPr>
            <a:spLocks noChangeArrowheads="1"/>
          </p:cNvSpPr>
          <p:nvPr/>
        </p:nvSpPr>
        <p:spPr bwMode="auto">
          <a:xfrm>
            <a:off x="1291952" y="6190704"/>
            <a:ext cx="488950" cy="366713"/>
          </a:xfrm>
          <a:prstGeom prst="rect">
            <a:avLst/>
          </a:prstGeom>
          <a:noFill/>
          <a:ln w="9525">
            <a:noFill/>
            <a:miter lim="800000"/>
          </a:ln>
          <a:effectLst/>
        </p:spPr>
        <p:txBody>
          <a:bodyPr wrap="none">
            <a:spAutoFit/>
          </a:bodyPr>
          <a:lstStyle/>
          <a:p>
            <a:pPr>
              <a:lnSpc>
                <a:spcPct val="100000"/>
              </a:lnSpc>
              <a:spcBef>
                <a:spcPct val="0"/>
              </a:spcBef>
              <a:buClr>
                <a:srgbClr val="800080"/>
              </a:buClr>
              <a:buFont typeface="Wingdings" charset="2"/>
              <a:buNone/>
            </a:pPr>
            <a:r>
              <a:rPr lang="en-US" altLang="zh-CN" sz="1800">
                <a:ea typeface="楷体_GB2312" pitchFamily="49" charset="-122"/>
              </a:rPr>
              <a:t>{  }</a:t>
            </a:r>
            <a:endParaRPr lang="en-US" altLang="zh-CN" sz="1800">
              <a:ea typeface="楷体_GB2312" pitchFamily="49" charset="-122"/>
            </a:endParaRPr>
          </a:p>
        </p:txBody>
      </p:sp>
      <p:sp>
        <p:nvSpPr>
          <p:cNvPr id="28700" name="Rectangle 31"/>
          <p:cNvSpPr>
            <a:spLocks noChangeArrowheads="1"/>
          </p:cNvSpPr>
          <p:nvPr/>
        </p:nvSpPr>
        <p:spPr bwMode="auto">
          <a:xfrm>
            <a:off x="1905000" y="3818384"/>
            <a:ext cx="1227138" cy="366713"/>
          </a:xfrm>
          <a:prstGeom prst="rect">
            <a:avLst/>
          </a:prstGeom>
          <a:noFill/>
          <a:ln w="9525">
            <a:noFill/>
            <a:miter lim="800000"/>
          </a:ln>
          <a:effectLst/>
        </p:spPr>
        <p:txBody>
          <a:bodyPr>
            <a:spAutoFit/>
          </a:bodyPr>
          <a:lstStyle/>
          <a:p>
            <a:pPr>
              <a:lnSpc>
                <a:spcPct val="100000"/>
              </a:lnSpc>
              <a:spcBef>
                <a:spcPct val="0"/>
              </a:spcBef>
              <a:buClr>
                <a:srgbClr val="800080"/>
              </a:buClr>
              <a:buFont typeface="Wingdings" charset="2"/>
              <a:buNone/>
            </a:pPr>
            <a:r>
              <a:rPr lang="en-US" altLang="zh-CN" sz="1800">
                <a:ea typeface="楷体_GB2312" pitchFamily="49" charset="-122"/>
              </a:rPr>
              <a:t>{</a:t>
            </a:r>
            <a:r>
              <a:rPr lang="en-US" altLang="zh-CN" sz="1800" i="1">
                <a:ea typeface="楷体_GB2312" pitchFamily="49" charset="-122"/>
              </a:rPr>
              <a:t>d</a:t>
            </a:r>
            <a:r>
              <a:rPr lang="en-US" altLang="zh-CN" sz="1800" baseline="-25000">
                <a:ea typeface="楷体_GB2312" pitchFamily="49" charset="-122"/>
              </a:rPr>
              <a:t>3</a:t>
            </a:r>
            <a:r>
              <a:rPr lang="en-US" altLang="zh-CN" sz="1800" i="1">
                <a:ea typeface="楷体_GB2312" pitchFamily="49" charset="-122"/>
              </a:rPr>
              <a:t>,d</a:t>
            </a:r>
            <a:r>
              <a:rPr lang="en-US" altLang="zh-CN" sz="1800" baseline="-25000">
                <a:ea typeface="楷体_GB2312" pitchFamily="49" charset="-122"/>
              </a:rPr>
              <a:t>4 </a:t>
            </a:r>
            <a:r>
              <a:rPr lang="en-US" altLang="zh-CN" sz="1800" i="1">
                <a:ea typeface="楷体_GB2312" pitchFamily="49" charset="-122"/>
              </a:rPr>
              <a:t>,d</a:t>
            </a:r>
            <a:r>
              <a:rPr lang="en-US" altLang="zh-CN" sz="1800" baseline="-25000">
                <a:ea typeface="楷体_GB2312" pitchFamily="49" charset="-122"/>
              </a:rPr>
              <a:t>5</a:t>
            </a:r>
            <a:r>
              <a:rPr lang="en-US" altLang="zh-CN" sz="1800">
                <a:ea typeface="楷体_GB2312" pitchFamily="49" charset="-122"/>
              </a:rPr>
              <a:t>}</a:t>
            </a:r>
            <a:endParaRPr lang="en-US" altLang="zh-CN" sz="1800">
              <a:ea typeface="楷体_GB2312" pitchFamily="49" charset="-122"/>
            </a:endParaRPr>
          </a:p>
        </p:txBody>
      </p:sp>
      <p:sp>
        <p:nvSpPr>
          <p:cNvPr id="28701" name="Rectangle 32"/>
          <p:cNvSpPr>
            <a:spLocks noChangeArrowheads="1"/>
          </p:cNvSpPr>
          <p:nvPr/>
        </p:nvSpPr>
        <p:spPr bwMode="auto">
          <a:xfrm>
            <a:off x="1981200" y="4427984"/>
            <a:ext cx="685800" cy="366713"/>
          </a:xfrm>
          <a:prstGeom prst="rect">
            <a:avLst/>
          </a:prstGeom>
          <a:noFill/>
          <a:ln w="9525">
            <a:noFill/>
            <a:miter lim="800000"/>
          </a:ln>
          <a:effectLst/>
        </p:spPr>
        <p:txBody>
          <a:bodyPr>
            <a:spAutoFit/>
          </a:bodyPr>
          <a:lstStyle/>
          <a:p>
            <a:pPr>
              <a:lnSpc>
                <a:spcPct val="100000"/>
              </a:lnSpc>
              <a:spcBef>
                <a:spcPct val="0"/>
              </a:spcBef>
              <a:buClr>
                <a:srgbClr val="800080"/>
              </a:buClr>
              <a:buFont typeface="Wingdings" charset="2"/>
              <a:buNone/>
            </a:pPr>
            <a:r>
              <a:rPr lang="en-US" altLang="zh-CN" sz="1800">
                <a:ea typeface="楷体_GB2312" pitchFamily="49" charset="-122"/>
              </a:rPr>
              <a:t>{</a:t>
            </a:r>
            <a:r>
              <a:rPr lang="en-US" altLang="zh-CN" sz="1800" i="1">
                <a:ea typeface="楷体_GB2312" pitchFamily="49" charset="-122"/>
              </a:rPr>
              <a:t>d</a:t>
            </a:r>
            <a:r>
              <a:rPr lang="en-US" altLang="zh-CN" sz="1800" baseline="-25000">
                <a:ea typeface="楷体_GB2312" pitchFamily="49" charset="-122"/>
              </a:rPr>
              <a:t>1</a:t>
            </a:r>
            <a:r>
              <a:rPr lang="en-US" altLang="zh-CN" sz="1800">
                <a:ea typeface="楷体_GB2312" pitchFamily="49" charset="-122"/>
              </a:rPr>
              <a:t>}</a:t>
            </a:r>
            <a:endParaRPr lang="en-US" altLang="zh-CN" sz="1800">
              <a:ea typeface="楷体_GB2312" pitchFamily="49" charset="-122"/>
            </a:endParaRPr>
          </a:p>
        </p:txBody>
      </p:sp>
      <p:sp>
        <p:nvSpPr>
          <p:cNvPr id="28702" name="Rectangle 33"/>
          <p:cNvSpPr>
            <a:spLocks noChangeArrowheads="1"/>
          </p:cNvSpPr>
          <p:nvPr/>
        </p:nvSpPr>
        <p:spPr bwMode="auto">
          <a:xfrm>
            <a:off x="1981200" y="5021709"/>
            <a:ext cx="1041400" cy="366713"/>
          </a:xfrm>
          <a:prstGeom prst="rect">
            <a:avLst/>
          </a:prstGeom>
          <a:noFill/>
          <a:ln w="9525">
            <a:noFill/>
            <a:miter lim="800000"/>
          </a:ln>
          <a:effectLst/>
        </p:spPr>
        <p:txBody>
          <a:bodyPr>
            <a:spAutoFit/>
          </a:bodyPr>
          <a:lstStyle/>
          <a:p>
            <a:pPr>
              <a:lnSpc>
                <a:spcPct val="100000"/>
              </a:lnSpc>
              <a:spcBef>
                <a:spcPct val="0"/>
              </a:spcBef>
              <a:buClr>
                <a:srgbClr val="800080"/>
              </a:buClr>
              <a:buFont typeface="Wingdings" charset="2"/>
              <a:buNone/>
            </a:pPr>
            <a:r>
              <a:rPr lang="en-US" altLang="zh-CN" sz="1800">
                <a:ea typeface="楷体_GB2312" pitchFamily="49" charset="-122"/>
              </a:rPr>
              <a:t>{</a:t>
            </a:r>
            <a:r>
              <a:rPr lang="en-US" altLang="zh-CN" sz="1800" i="1">
                <a:ea typeface="楷体_GB2312" pitchFamily="49" charset="-122"/>
              </a:rPr>
              <a:t>d</a:t>
            </a:r>
            <a:r>
              <a:rPr lang="en-US" altLang="zh-CN" sz="1800" baseline="-25000">
                <a:ea typeface="楷体_GB2312" pitchFamily="49" charset="-122"/>
              </a:rPr>
              <a:t>2 </a:t>
            </a:r>
            <a:r>
              <a:rPr lang="en-US" altLang="zh-CN" sz="1800" i="1">
                <a:ea typeface="楷体_GB2312" pitchFamily="49" charset="-122"/>
              </a:rPr>
              <a:t>,d</a:t>
            </a:r>
            <a:r>
              <a:rPr lang="en-US" altLang="zh-CN" sz="1800" baseline="-25000">
                <a:ea typeface="楷体_GB2312" pitchFamily="49" charset="-122"/>
              </a:rPr>
              <a:t>5</a:t>
            </a:r>
            <a:r>
              <a:rPr lang="en-US" altLang="zh-CN" sz="1800">
                <a:ea typeface="楷体_GB2312" pitchFamily="49" charset="-122"/>
              </a:rPr>
              <a:t>}</a:t>
            </a:r>
            <a:endParaRPr lang="en-US" altLang="zh-CN" sz="1800">
              <a:ea typeface="楷体_GB2312" pitchFamily="49" charset="-122"/>
            </a:endParaRPr>
          </a:p>
        </p:txBody>
      </p:sp>
      <p:sp>
        <p:nvSpPr>
          <p:cNvPr id="28703" name="Rectangle 34"/>
          <p:cNvSpPr>
            <a:spLocks noChangeArrowheads="1"/>
          </p:cNvSpPr>
          <p:nvPr/>
        </p:nvSpPr>
        <p:spPr bwMode="auto">
          <a:xfrm>
            <a:off x="1981200" y="5631309"/>
            <a:ext cx="965200" cy="366713"/>
          </a:xfrm>
          <a:prstGeom prst="rect">
            <a:avLst/>
          </a:prstGeom>
          <a:noFill/>
          <a:ln w="9525">
            <a:noFill/>
            <a:miter lim="800000"/>
          </a:ln>
          <a:effectLst/>
        </p:spPr>
        <p:txBody>
          <a:bodyPr>
            <a:spAutoFit/>
          </a:bodyPr>
          <a:lstStyle/>
          <a:p>
            <a:pPr>
              <a:lnSpc>
                <a:spcPct val="100000"/>
              </a:lnSpc>
              <a:spcBef>
                <a:spcPct val="0"/>
              </a:spcBef>
              <a:buClr>
                <a:srgbClr val="800080"/>
              </a:buClr>
              <a:buFont typeface="Wingdings" charset="2"/>
              <a:buNone/>
            </a:pPr>
            <a:r>
              <a:rPr lang="en-US" altLang="zh-CN" sz="1800">
                <a:ea typeface="楷体_GB2312" pitchFamily="49" charset="-122"/>
              </a:rPr>
              <a:t>{</a:t>
            </a:r>
            <a:r>
              <a:rPr lang="en-US" altLang="zh-CN" sz="1800" i="1">
                <a:ea typeface="楷体_GB2312" pitchFamily="49" charset="-122"/>
              </a:rPr>
              <a:t>d</a:t>
            </a:r>
            <a:r>
              <a:rPr lang="en-US" altLang="zh-CN" sz="1800" baseline="-25000">
                <a:ea typeface="楷体_GB2312" pitchFamily="49" charset="-122"/>
              </a:rPr>
              <a:t>4</a:t>
            </a:r>
            <a:r>
              <a:rPr lang="en-US" altLang="zh-CN" sz="1800">
                <a:ea typeface="楷体_GB2312" pitchFamily="49" charset="-122"/>
              </a:rPr>
              <a:t>}</a:t>
            </a:r>
            <a:endParaRPr lang="en-US" altLang="zh-CN" sz="1800">
              <a:ea typeface="楷体_GB2312" pitchFamily="49" charset="-122"/>
            </a:endParaRPr>
          </a:p>
        </p:txBody>
      </p:sp>
      <p:sp>
        <p:nvSpPr>
          <p:cNvPr id="28704" name="Rectangle 35"/>
          <p:cNvSpPr>
            <a:spLocks noChangeArrowheads="1"/>
          </p:cNvSpPr>
          <p:nvPr/>
        </p:nvSpPr>
        <p:spPr bwMode="auto">
          <a:xfrm>
            <a:off x="2053952" y="6190704"/>
            <a:ext cx="488950" cy="366713"/>
          </a:xfrm>
          <a:prstGeom prst="rect">
            <a:avLst/>
          </a:prstGeom>
          <a:noFill/>
          <a:ln w="9525">
            <a:noFill/>
            <a:miter lim="800000"/>
          </a:ln>
          <a:effectLst/>
        </p:spPr>
        <p:txBody>
          <a:bodyPr wrap="none">
            <a:spAutoFit/>
          </a:bodyPr>
          <a:lstStyle/>
          <a:p>
            <a:pPr>
              <a:lnSpc>
                <a:spcPct val="100000"/>
              </a:lnSpc>
              <a:spcBef>
                <a:spcPct val="0"/>
              </a:spcBef>
              <a:buClr>
                <a:srgbClr val="800080"/>
              </a:buClr>
              <a:buFont typeface="Wingdings" charset="2"/>
              <a:buNone/>
            </a:pPr>
            <a:r>
              <a:rPr lang="en-US" altLang="zh-CN" sz="1800">
                <a:ea typeface="楷体_GB2312" pitchFamily="49" charset="-122"/>
              </a:rPr>
              <a:t>{  }</a:t>
            </a:r>
            <a:endParaRPr lang="en-US" altLang="zh-CN" sz="1800">
              <a:ea typeface="楷体_GB2312" pitchFamily="49" charset="-122"/>
            </a:endParaRPr>
          </a:p>
        </p:txBody>
      </p:sp>
      <p:sp>
        <p:nvSpPr>
          <p:cNvPr id="28705" name="Rectangle 36"/>
          <p:cNvSpPr>
            <a:spLocks noChangeArrowheads="1"/>
          </p:cNvSpPr>
          <p:nvPr/>
        </p:nvSpPr>
        <p:spPr bwMode="auto">
          <a:xfrm>
            <a:off x="4724400" y="3818384"/>
            <a:ext cx="914400" cy="366713"/>
          </a:xfrm>
          <a:prstGeom prst="rect">
            <a:avLst/>
          </a:prstGeom>
          <a:noFill/>
          <a:ln w="9525">
            <a:noFill/>
            <a:miter lim="800000"/>
          </a:ln>
          <a:effectLst/>
        </p:spPr>
        <p:txBody>
          <a:bodyPr>
            <a:spAutoFit/>
          </a:bodyPr>
          <a:lstStyle/>
          <a:p>
            <a:pPr>
              <a:lnSpc>
                <a:spcPct val="100000"/>
              </a:lnSpc>
              <a:spcBef>
                <a:spcPct val="0"/>
              </a:spcBef>
              <a:buClr>
                <a:srgbClr val="800080"/>
              </a:buClr>
              <a:buFont typeface="Wingdings" charset="2"/>
              <a:buNone/>
            </a:pPr>
            <a:r>
              <a:rPr lang="en-US" altLang="zh-CN" sz="1800">
                <a:ea typeface="楷体_GB2312" pitchFamily="49" charset="-122"/>
              </a:rPr>
              <a:t>{</a:t>
            </a:r>
            <a:r>
              <a:rPr lang="en-US" altLang="zh-CN" sz="1800" i="1">
                <a:ea typeface="楷体_GB2312" pitchFamily="49" charset="-122"/>
              </a:rPr>
              <a:t>d</a:t>
            </a:r>
            <a:r>
              <a:rPr lang="en-US" altLang="zh-CN" sz="1800" baseline="-25000">
                <a:ea typeface="楷体_GB2312" pitchFamily="49" charset="-122"/>
              </a:rPr>
              <a:t>1</a:t>
            </a:r>
            <a:r>
              <a:rPr lang="en-US" altLang="zh-CN" sz="1800" i="1">
                <a:ea typeface="楷体_GB2312" pitchFamily="49" charset="-122"/>
              </a:rPr>
              <a:t>,d</a:t>
            </a:r>
            <a:r>
              <a:rPr lang="en-US" altLang="zh-CN" sz="1800" baseline="-25000">
                <a:ea typeface="楷体_GB2312" pitchFamily="49" charset="-122"/>
              </a:rPr>
              <a:t>2</a:t>
            </a:r>
            <a:r>
              <a:rPr lang="en-US" altLang="zh-CN" sz="1800">
                <a:ea typeface="楷体_GB2312" pitchFamily="49" charset="-122"/>
              </a:rPr>
              <a:t>}</a:t>
            </a:r>
            <a:endParaRPr lang="en-US" altLang="zh-CN" sz="1800">
              <a:ea typeface="楷体_GB2312" pitchFamily="49" charset="-122"/>
            </a:endParaRPr>
          </a:p>
        </p:txBody>
      </p:sp>
      <p:sp>
        <p:nvSpPr>
          <p:cNvPr id="28706" name="Rectangle 37"/>
          <p:cNvSpPr>
            <a:spLocks noChangeArrowheads="1"/>
          </p:cNvSpPr>
          <p:nvPr/>
        </p:nvSpPr>
        <p:spPr bwMode="auto">
          <a:xfrm>
            <a:off x="1524000" y="188913"/>
            <a:ext cx="3840163" cy="641350"/>
          </a:xfrm>
          <a:prstGeom prst="rect">
            <a:avLst/>
          </a:prstGeom>
          <a:noFill/>
          <a:ln w="9525" algn="ctr">
            <a:noFill/>
            <a:miter lim="800000"/>
          </a:ln>
          <a:effectLst/>
        </p:spPr>
        <p:txBody>
          <a:bodyPr>
            <a:spAutoFit/>
          </a:bodyPr>
          <a:lstStyle/>
          <a:p>
            <a:pPr>
              <a:lnSpc>
                <a:spcPct val="90000"/>
              </a:lnSpc>
              <a:spcBef>
                <a:spcPct val="0"/>
              </a:spcBef>
            </a:pPr>
            <a:r>
              <a:rPr lang="zh-CN" altLang="en-US" sz="4000">
                <a:solidFill>
                  <a:srgbClr val="800080"/>
                </a:solidFill>
                <a:ea typeface="华文行楷" pitchFamily="2" charset="-122"/>
              </a:rPr>
              <a:t>数据流分析基础</a:t>
            </a:r>
            <a:endParaRPr lang="zh-CN" altLang="en-US" sz="4000">
              <a:solidFill>
                <a:srgbClr val="800080"/>
              </a:solidFill>
              <a:ea typeface="华文行楷" pitchFamily="2" charset="-122"/>
            </a:endParaRPr>
          </a:p>
        </p:txBody>
      </p:sp>
      <p:sp>
        <p:nvSpPr>
          <p:cNvPr id="28707" name="Rectangle 41"/>
          <p:cNvSpPr>
            <a:spLocks noChangeArrowheads="1"/>
          </p:cNvSpPr>
          <p:nvPr/>
        </p:nvSpPr>
        <p:spPr bwMode="auto">
          <a:xfrm>
            <a:off x="3059113" y="5013772"/>
            <a:ext cx="1524000" cy="366712"/>
          </a:xfrm>
          <a:prstGeom prst="rect">
            <a:avLst/>
          </a:prstGeom>
          <a:noFill/>
          <a:ln w="9525">
            <a:noFill/>
            <a:miter lim="800000"/>
          </a:ln>
          <a:effectLst/>
        </p:spPr>
        <p:txBody>
          <a:bodyPr>
            <a:spAutoFit/>
          </a:bodyPr>
          <a:lstStyle/>
          <a:p>
            <a:pPr algn="ctr">
              <a:lnSpc>
                <a:spcPct val="100000"/>
              </a:lnSpc>
              <a:spcBef>
                <a:spcPct val="0"/>
              </a:spcBef>
              <a:buClr>
                <a:srgbClr val="800080"/>
              </a:buClr>
              <a:buFont typeface="Wingdings" charset="2"/>
              <a:buNone/>
            </a:pPr>
            <a:r>
              <a:rPr lang="en-US" altLang="zh-CN" sz="1800">
                <a:ea typeface="楷体_GB2312" pitchFamily="49" charset="-122"/>
              </a:rPr>
              <a:t>{</a:t>
            </a:r>
            <a:r>
              <a:rPr lang="en-US" altLang="zh-CN" sz="1800" i="1">
                <a:ea typeface="楷体_GB2312" pitchFamily="49" charset="-122"/>
              </a:rPr>
              <a:t>d</a:t>
            </a:r>
            <a:r>
              <a:rPr lang="en-US" altLang="zh-CN" sz="1800" baseline="-25000">
                <a:ea typeface="楷体_GB2312" pitchFamily="49" charset="-122"/>
              </a:rPr>
              <a:t>2</a:t>
            </a:r>
            <a:r>
              <a:rPr lang="en-US" altLang="zh-CN" sz="1800" i="1">
                <a:ea typeface="楷体_GB2312" pitchFamily="49" charset="-122"/>
              </a:rPr>
              <a:t>,</a:t>
            </a:r>
            <a:r>
              <a:rPr lang="en-US" altLang="zh-CN" sz="1800">
                <a:ea typeface="楷体_GB2312" pitchFamily="49" charset="-122"/>
              </a:rPr>
              <a:t> </a:t>
            </a:r>
            <a:r>
              <a:rPr lang="en-US" altLang="zh-CN" sz="1800" i="1">
                <a:ea typeface="楷体_GB2312" pitchFamily="49" charset="-122"/>
              </a:rPr>
              <a:t>d</a:t>
            </a:r>
            <a:r>
              <a:rPr lang="en-US" altLang="zh-CN" sz="1800" baseline="-25000">
                <a:ea typeface="楷体_GB2312" pitchFamily="49" charset="-122"/>
              </a:rPr>
              <a:t>3</a:t>
            </a:r>
            <a:r>
              <a:rPr lang="en-US" altLang="zh-CN" sz="1800">
                <a:ea typeface="楷体_GB2312" pitchFamily="49" charset="-122"/>
              </a:rPr>
              <a:t>}</a:t>
            </a:r>
            <a:endParaRPr lang="en-US" altLang="zh-CN" sz="1800">
              <a:ea typeface="楷体_GB2312" pitchFamily="49" charset="-122"/>
            </a:endParaRPr>
          </a:p>
        </p:txBody>
      </p:sp>
      <p:sp>
        <p:nvSpPr>
          <p:cNvPr id="28708" name="Rectangle 42"/>
          <p:cNvSpPr>
            <a:spLocks noChangeArrowheads="1"/>
          </p:cNvSpPr>
          <p:nvPr/>
        </p:nvSpPr>
        <p:spPr bwMode="auto">
          <a:xfrm>
            <a:off x="4724400" y="5037584"/>
            <a:ext cx="990600" cy="366713"/>
          </a:xfrm>
          <a:prstGeom prst="rect">
            <a:avLst/>
          </a:prstGeom>
          <a:noFill/>
          <a:ln w="9525">
            <a:noFill/>
            <a:miter lim="800000"/>
          </a:ln>
          <a:effectLst/>
        </p:spPr>
        <p:txBody>
          <a:bodyPr>
            <a:spAutoFit/>
          </a:bodyPr>
          <a:lstStyle/>
          <a:p>
            <a:pPr>
              <a:lnSpc>
                <a:spcPct val="100000"/>
              </a:lnSpc>
              <a:spcBef>
                <a:spcPct val="0"/>
              </a:spcBef>
              <a:buClr>
                <a:srgbClr val="800080"/>
              </a:buClr>
              <a:buFont typeface="Wingdings" charset="2"/>
              <a:buNone/>
            </a:pPr>
            <a:r>
              <a:rPr lang="en-US" altLang="zh-CN" sz="1800">
                <a:ea typeface="楷体_GB2312" pitchFamily="49" charset="-122"/>
              </a:rPr>
              <a:t>{</a:t>
            </a:r>
            <a:r>
              <a:rPr lang="en-US" altLang="zh-CN" sz="1800" i="1">
                <a:ea typeface="楷体_GB2312" pitchFamily="49" charset="-122"/>
              </a:rPr>
              <a:t>d</a:t>
            </a:r>
            <a:r>
              <a:rPr lang="en-US" altLang="zh-CN" sz="1800" baseline="-25000">
                <a:ea typeface="楷体_GB2312" pitchFamily="49" charset="-122"/>
              </a:rPr>
              <a:t>3</a:t>
            </a:r>
            <a:r>
              <a:rPr lang="en-US" altLang="zh-CN" sz="1800" i="1">
                <a:ea typeface="楷体_GB2312" pitchFamily="49" charset="-122"/>
              </a:rPr>
              <a:t>,d</a:t>
            </a:r>
            <a:r>
              <a:rPr lang="en-US" altLang="zh-CN" sz="1800" baseline="-25000">
                <a:ea typeface="楷体_GB2312" pitchFamily="49" charset="-122"/>
              </a:rPr>
              <a:t>4</a:t>
            </a:r>
            <a:r>
              <a:rPr lang="en-US" altLang="zh-CN" sz="1800">
                <a:ea typeface="楷体_GB2312" pitchFamily="49" charset="-122"/>
              </a:rPr>
              <a:t>}</a:t>
            </a:r>
            <a:endParaRPr lang="en-US" altLang="zh-CN" sz="1800">
              <a:ea typeface="楷体_GB2312" pitchFamily="49" charset="-122"/>
            </a:endParaRPr>
          </a:p>
        </p:txBody>
      </p:sp>
      <p:sp>
        <p:nvSpPr>
          <p:cNvPr id="28709" name="Rectangle 43"/>
          <p:cNvSpPr>
            <a:spLocks noChangeArrowheads="1"/>
          </p:cNvSpPr>
          <p:nvPr/>
        </p:nvSpPr>
        <p:spPr bwMode="auto">
          <a:xfrm>
            <a:off x="3348038" y="5655122"/>
            <a:ext cx="990600" cy="366712"/>
          </a:xfrm>
          <a:prstGeom prst="rect">
            <a:avLst/>
          </a:prstGeom>
          <a:noFill/>
          <a:ln w="9525">
            <a:noFill/>
            <a:miter lim="800000"/>
          </a:ln>
          <a:effectLst/>
        </p:spPr>
        <p:txBody>
          <a:bodyPr>
            <a:spAutoFit/>
          </a:bodyPr>
          <a:lstStyle/>
          <a:p>
            <a:pPr>
              <a:lnSpc>
                <a:spcPct val="100000"/>
              </a:lnSpc>
              <a:spcBef>
                <a:spcPct val="0"/>
              </a:spcBef>
              <a:buClr>
                <a:srgbClr val="800080"/>
              </a:buClr>
              <a:buFont typeface="Wingdings" charset="2"/>
              <a:buNone/>
            </a:pPr>
            <a:r>
              <a:rPr lang="en-US" altLang="zh-CN" sz="1800">
                <a:ea typeface="楷体_GB2312" pitchFamily="49" charset="-122"/>
              </a:rPr>
              <a:t>{</a:t>
            </a:r>
            <a:r>
              <a:rPr lang="en-US" altLang="zh-CN" sz="1800" i="1">
                <a:ea typeface="楷体_GB2312" pitchFamily="49" charset="-122"/>
              </a:rPr>
              <a:t>d</a:t>
            </a:r>
            <a:r>
              <a:rPr lang="en-US" altLang="zh-CN" sz="1800" baseline="-25000">
                <a:ea typeface="楷体_GB2312" pitchFamily="49" charset="-122"/>
              </a:rPr>
              <a:t>3</a:t>
            </a:r>
            <a:r>
              <a:rPr lang="en-US" altLang="zh-CN" sz="1800" i="1">
                <a:ea typeface="楷体_GB2312" pitchFamily="49" charset="-122"/>
              </a:rPr>
              <a:t>,d</a:t>
            </a:r>
            <a:r>
              <a:rPr lang="en-US" altLang="zh-CN" sz="1800" baseline="-25000">
                <a:ea typeface="楷体_GB2312" pitchFamily="49" charset="-122"/>
              </a:rPr>
              <a:t>4</a:t>
            </a:r>
            <a:r>
              <a:rPr lang="en-US" altLang="zh-CN" sz="1800">
                <a:ea typeface="楷体_GB2312" pitchFamily="49" charset="-122"/>
              </a:rPr>
              <a:t>}</a:t>
            </a:r>
            <a:endParaRPr lang="en-US" altLang="zh-CN" sz="1800">
              <a:ea typeface="楷体_GB2312" pitchFamily="49" charset="-122"/>
            </a:endParaRPr>
          </a:p>
        </p:txBody>
      </p:sp>
      <p:sp>
        <p:nvSpPr>
          <p:cNvPr id="28710" name="Rectangle 44"/>
          <p:cNvSpPr>
            <a:spLocks noChangeArrowheads="1"/>
          </p:cNvSpPr>
          <p:nvPr/>
        </p:nvSpPr>
        <p:spPr bwMode="auto">
          <a:xfrm>
            <a:off x="4724400" y="5647184"/>
            <a:ext cx="914400" cy="366713"/>
          </a:xfrm>
          <a:prstGeom prst="rect">
            <a:avLst/>
          </a:prstGeom>
          <a:noFill/>
          <a:ln w="9525">
            <a:noFill/>
            <a:miter lim="800000"/>
          </a:ln>
          <a:effectLst/>
        </p:spPr>
        <p:txBody>
          <a:bodyPr>
            <a:spAutoFit/>
          </a:bodyPr>
          <a:lstStyle/>
          <a:p>
            <a:pPr>
              <a:lnSpc>
                <a:spcPct val="100000"/>
              </a:lnSpc>
              <a:spcBef>
                <a:spcPct val="0"/>
              </a:spcBef>
              <a:buClr>
                <a:srgbClr val="800080"/>
              </a:buClr>
              <a:buFont typeface="Wingdings" charset="2"/>
              <a:buNone/>
            </a:pPr>
            <a:r>
              <a:rPr lang="en-US" altLang="zh-CN" sz="1800">
                <a:ea typeface="楷体_GB2312" pitchFamily="49" charset="-122"/>
              </a:rPr>
              <a:t>{</a:t>
            </a:r>
            <a:r>
              <a:rPr lang="en-US" altLang="zh-CN" sz="1800" i="1">
                <a:ea typeface="楷体_GB2312" pitchFamily="49" charset="-122"/>
              </a:rPr>
              <a:t>d</a:t>
            </a:r>
            <a:r>
              <a:rPr lang="en-US" altLang="zh-CN" sz="1800" baseline="-25000">
                <a:ea typeface="楷体_GB2312" pitchFamily="49" charset="-122"/>
              </a:rPr>
              <a:t>3 </a:t>
            </a:r>
            <a:r>
              <a:rPr lang="en-US" altLang="zh-CN" sz="1800" i="1">
                <a:ea typeface="楷体_GB2312" pitchFamily="49" charset="-122"/>
              </a:rPr>
              <a:t>,d</a:t>
            </a:r>
            <a:r>
              <a:rPr lang="en-US" altLang="zh-CN" sz="1800" baseline="-25000">
                <a:ea typeface="楷体_GB2312" pitchFamily="49" charset="-122"/>
              </a:rPr>
              <a:t>5</a:t>
            </a:r>
            <a:r>
              <a:rPr lang="en-US" altLang="zh-CN" sz="1800">
                <a:ea typeface="楷体_GB2312" pitchFamily="49" charset="-122"/>
              </a:rPr>
              <a:t>}</a:t>
            </a:r>
            <a:endParaRPr lang="en-US" altLang="zh-CN" sz="1800">
              <a:ea typeface="楷体_GB2312" pitchFamily="49" charset="-122"/>
            </a:endParaRPr>
          </a:p>
        </p:txBody>
      </p:sp>
      <p:sp>
        <p:nvSpPr>
          <p:cNvPr id="28711" name="Rectangle 45"/>
          <p:cNvSpPr>
            <a:spLocks noChangeArrowheads="1"/>
          </p:cNvSpPr>
          <p:nvPr/>
        </p:nvSpPr>
        <p:spPr bwMode="auto">
          <a:xfrm>
            <a:off x="3281090" y="6195467"/>
            <a:ext cx="1219200" cy="366712"/>
          </a:xfrm>
          <a:prstGeom prst="rect">
            <a:avLst/>
          </a:prstGeom>
          <a:noFill/>
          <a:ln w="9525">
            <a:noFill/>
            <a:miter lim="800000"/>
          </a:ln>
          <a:effectLst/>
        </p:spPr>
        <p:txBody>
          <a:bodyPr>
            <a:spAutoFit/>
          </a:bodyPr>
          <a:lstStyle/>
          <a:p>
            <a:pPr>
              <a:lnSpc>
                <a:spcPct val="100000"/>
              </a:lnSpc>
              <a:spcBef>
                <a:spcPct val="0"/>
              </a:spcBef>
              <a:buClr>
                <a:srgbClr val="800080"/>
              </a:buClr>
              <a:buFont typeface="Wingdings" charset="2"/>
              <a:buNone/>
            </a:pPr>
            <a:r>
              <a:rPr lang="en-US" altLang="zh-CN" sz="1800">
                <a:ea typeface="楷体_GB2312" pitchFamily="49" charset="-122"/>
              </a:rPr>
              <a:t>{</a:t>
            </a:r>
            <a:r>
              <a:rPr lang="en-US" altLang="zh-CN" sz="1800" i="1">
                <a:ea typeface="楷体_GB2312" pitchFamily="49" charset="-122"/>
              </a:rPr>
              <a:t>d</a:t>
            </a:r>
            <a:r>
              <a:rPr lang="en-US" altLang="zh-CN" sz="1800" baseline="-25000">
                <a:ea typeface="楷体_GB2312" pitchFamily="49" charset="-122"/>
              </a:rPr>
              <a:t>3</a:t>
            </a:r>
            <a:r>
              <a:rPr lang="en-US" altLang="zh-CN" sz="1800" i="1">
                <a:ea typeface="楷体_GB2312" pitchFamily="49" charset="-122"/>
              </a:rPr>
              <a:t>,d</a:t>
            </a:r>
            <a:r>
              <a:rPr lang="en-US" altLang="zh-CN" sz="1800" baseline="-25000">
                <a:ea typeface="楷体_GB2312" pitchFamily="49" charset="-122"/>
              </a:rPr>
              <a:t>4 </a:t>
            </a:r>
            <a:r>
              <a:rPr lang="en-US" altLang="zh-CN" sz="1800" i="1">
                <a:ea typeface="楷体_GB2312" pitchFamily="49" charset="-122"/>
              </a:rPr>
              <a:t>,d</a:t>
            </a:r>
            <a:r>
              <a:rPr lang="en-US" altLang="zh-CN" sz="1800" baseline="-25000">
                <a:ea typeface="楷体_GB2312" pitchFamily="49" charset="-122"/>
              </a:rPr>
              <a:t>5</a:t>
            </a:r>
            <a:r>
              <a:rPr lang="en-US" altLang="zh-CN" sz="1800">
                <a:ea typeface="楷体_GB2312" pitchFamily="49" charset="-122"/>
              </a:rPr>
              <a:t>}</a:t>
            </a:r>
            <a:endParaRPr lang="en-US" altLang="zh-CN" sz="1800">
              <a:ea typeface="楷体_GB2312" pitchFamily="49" charset="-122"/>
            </a:endParaRPr>
          </a:p>
        </p:txBody>
      </p:sp>
      <p:sp>
        <p:nvSpPr>
          <p:cNvPr id="28712" name="Rectangle 46"/>
          <p:cNvSpPr>
            <a:spLocks noChangeArrowheads="1"/>
          </p:cNvSpPr>
          <p:nvPr/>
        </p:nvSpPr>
        <p:spPr bwMode="auto">
          <a:xfrm>
            <a:off x="4720952" y="6227217"/>
            <a:ext cx="1219200" cy="366712"/>
          </a:xfrm>
          <a:prstGeom prst="rect">
            <a:avLst/>
          </a:prstGeom>
          <a:noFill/>
          <a:ln w="9525">
            <a:noFill/>
            <a:miter lim="800000"/>
          </a:ln>
          <a:effectLst/>
        </p:spPr>
        <p:txBody>
          <a:bodyPr>
            <a:spAutoFit/>
          </a:bodyPr>
          <a:lstStyle/>
          <a:p>
            <a:pPr>
              <a:lnSpc>
                <a:spcPct val="100000"/>
              </a:lnSpc>
              <a:spcBef>
                <a:spcPct val="0"/>
              </a:spcBef>
              <a:buClr>
                <a:srgbClr val="800080"/>
              </a:buClr>
              <a:buFont typeface="Wingdings" charset="2"/>
              <a:buNone/>
            </a:pPr>
            <a:r>
              <a:rPr lang="en-US" altLang="zh-CN" sz="1800">
                <a:ea typeface="楷体_GB2312" pitchFamily="49" charset="-122"/>
              </a:rPr>
              <a:t>{</a:t>
            </a:r>
            <a:r>
              <a:rPr lang="en-US" altLang="zh-CN" sz="1800" i="1">
                <a:ea typeface="楷体_GB2312" pitchFamily="49" charset="-122"/>
              </a:rPr>
              <a:t>d</a:t>
            </a:r>
            <a:r>
              <a:rPr lang="en-US" altLang="zh-CN" sz="1800" baseline="-25000">
                <a:ea typeface="楷体_GB2312" pitchFamily="49" charset="-122"/>
              </a:rPr>
              <a:t>3</a:t>
            </a:r>
            <a:r>
              <a:rPr lang="en-US" altLang="zh-CN" sz="1800" i="1">
                <a:ea typeface="楷体_GB2312" pitchFamily="49" charset="-122"/>
              </a:rPr>
              <a:t>,d</a:t>
            </a:r>
            <a:r>
              <a:rPr lang="en-US" altLang="zh-CN" sz="1800" baseline="-25000">
                <a:ea typeface="楷体_GB2312" pitchFamily="49" charset="-122"/>
              </a:rPr>
              <a:t>4 </a:t>
            </a:r>
            <a:r>
              <a:rPr lang="en-US" altLang="zh-CN" sz="1800" i="1">
                <a:ea typeface="楷体_GB2312" pitchFamily="49" charset="-122"/>
              </a:rPr>
              <a:t>,d</a:t>
            </a:r>
            <a:r>
              <a:rPr lang="en-US" altLang="zh-CN" sz="1800" baseline="-25000">
                <a:ea typeface="楷体_GB2312" pitchFamily="49" charset="-122"/>
              </a:rPr>
              <a:t>5</a:t>
            </a:r>
            <a:r>
              <a:rPr lang="en-US" altLang="zh-CN" sz="1800">
                <a:ea typeface="楷体_GB2312" pitchFamily="49" charset="-122"/>
              </a:rPr>
              <a:t>}</a:t>
            </a:r>
            <a:endParaRPr lang="en-US" altLang="zh-CN" sz="1800">
              <a:ea typeface="楷体_GB2312" pitchFamily="49" charset="-122"/>
            </a:endParaRPr>
          </a:p>
        </p:txBody>
      </p:sp>
      <p:sp>
        <p:nvSpPr>
          <p:cNvPr id="28713" name="Rectangle 47"/>
          <p:cNvSpPr>
            <a:spLocks noChangeArrowheads="1"/>
          </p:cNvSpPr>
          <p:nvPr/>
        </p:nvSpPr>
        <p:spPr bwMode="auto">
          <a:xfrm>
            <a:off x="2743200" y="4442272"/>
            <a:ext cx="1828800" cy="366712"/>
          </a:xfrm>
          <a:prstGeom prst="rect">
            <a:avLst/>
          </a:prstGeom>
          <a:noFill/>
          <a:ln w="9525">
            <a:noFill/>
            <a:miter lim="800000"/>
          </a:ln>
          <a:effectLst/>
        </p:spPr>
        <p:txBody>
          <a:bodyPr>
            <a:spAutoFit/>
          </a:bodyPr>
          <a:lstStyle/>
          <a:p>
            <a:pPr>
              <a:lnSpc>
                <a:spcPct val="100000"/>
              </a:lnSpc>
              <a:spcBef>
                <a:spcPct val="0"/>
              </a:spcBef>
              <a:buClr>
                <a:srgbClr val="800080"/>
              </a:buClr>
              <a:buFont typeface="Wingdings" charset="2"/>
              <a:buNone/>
            </a:pPr>
            <a:r>
              <a:rPr lang="en-US" altLang="zh-CN" sz="1800">
                <a:ea typeface="楷体_GB2312" pitchFamily="49" charset="-122"/>
              </a:rPr>
              <a:t>{</a:t>
            </a:r>
            <a:r>
              <a:rPr lang="en-US" altLang="zh-CN" sz="1800" i="1">
                <a:ea typeface="楷体_GB2312" pitchFamily="49" charset="-122"/>
              </a:rPr>
              <a:t>d</a:t>
            </a:r>
            <a:r>
              <a:rPr lang="en-US" altLang="zh-CN" sz="1800" baseline="-25000">
                <a:ea typeface="楷体_GB2312" pitchFamily="49" charset="-122"/>
              </a:rPr>
              <a:t>1</a:t>
            </a:r>
            <a:r>
              <a:rPr lang="en-US" altLang="zh-CN" sz="1800" i="1">
                <a:ea typeface="楷体_GB2312" pitchFamily="49" charset="-122"/>
              </a:rPr>
              <a:t>,</a:t>
            </a:r>
            <a:r>
              <a:rPr lang="en-US" altLang="zh-CN" sz="1800">
                <a:ea typeface="楷体_GB2312" pitchFamily="49" charset="-122"/>
              </a:rPr>
              <a:t> </a:t>
            </a:r>
            <a:r>
              <a:rPr lang="en-US" altLang="zh-CN" sz="1800" i="1">
                <a:ea typeface="楷体_GB2312" pitchFamily="49" charset="-122"/>
              </a:rPr>
              <a:t>d</a:t>
            </a:r>
            <a:r>
              <a:rPr lang="en-US" altLang="zh-CN" sz="1800" baseline="-25000">
                <a:ea typeface="楷体_GB2312" pitchFamily="49" charset="-122"/>
              </a:rPr>
              <a:t>2</a:t>
            </a:r>
            <a:r>
              <a:rPr lang="en-US" altLang="zh-CN" sz="1800" i="1">
                <a:ea typeface="楷体_GB2312" pitchFamily="49" charset="-122"/>
              </a:rPr>
              <a:t>,</a:t>
            </a:r>
            <a:r>
              <a:rPr lang="en-US" altLang="zh-CN" sz="1800">
                <a:ea typeface="楷体_GB2312" pitchFamily="49" charset="-122"/>
              </a:rPr>
              <a:t> </a:t>
            </a:r>
            <a:r>
              <a:rPr lang="en-US" altLang="zh-CN" sz="1800" i="1">
                <a:ea typeface="楷体_GB2312" pitchFamily="49" charset="-122"/>
              </a:rPr>
              <a:t>d</a:t>
            </a:r>
            <a:r>
              <a:rPr lang="en-US" altLang="zh-CN" sz="1800" baseline="-25000">
                <a:ea typeface="楷体_GB2312" pitchFamily="49" charset="-122"/>
              </a:rPr>
              <a:t>3</a:t>
            </a:r>
            <a:r>
              <a:rPr lang="en-US" altLang="zh-CN" sz="1800" i="1">
                <a:ea typeface="楷体_GB2312" pitchFamily="49" charset="-122"/>
              </a:rPr>
              <a:t>,d</a:t>
            </a:r>
            <a:r>
              <a:rPr lang="en-US" altLang="zh-CN" sz="1800" baseline="-25000">
                <a:ea typeface="楷体_GB2312" pitchFamily="49" charset="-122"/>
              </a:rPr>
              <a:t>4 </a:t>
            </a:r>
            <a:r>
              <a:rPr lang="en-US" altLang="zh-CN" sz="1800" i="1">
                <a:ea typeface="楷体_GB2312" pitchFamily="49" charset="-122"/>
              </a:rPr>
              <a:t>,d</a:t>
            </a:r>
            <a:r>
              <a:rPr lang="en-US" altLang="zh-CN" sz="1800" baseline="-25000">
                <a:ea typeface="楷体_GB2312" pitchFamily="49" charset="-122"/>
              </a:rPr>
              <a:t>5</a:t>
            </a:r>
            <a:r>
              <a:rPr lang="en-US" altLang="zh-CN" sz="1800">
                <a:ea typeface="楷体_GB2312" pitchFamily="49" charset="-122"/>
              </a:rPr>
              <a:t>}</a:t>
            </a:r>
            <a:endParaRPr lang="en-US" altLang="zh-CN" sz="1800">
              <a:ea typeface="楷体_GB2312" pitchFamily="49" charset="-122"/>
            </a:endParaRPr>
          </a:p>
        </p:txBody>
      </p:sp>
      <p:sp>
        <p:nvSpPr>
          <p:cNvPr id="745520" name="Rectangle 48"/>
          <p:cNvSpPr>
            <a:spLocks noChangeArrowheads="1"/>
          </p:cNvSpPr>
          <p:nvPr/>
        </p:nvSpPr>
        <p:spPr bwMode="auto">
          <a:xfrm>
            <a:off x="4616450" y="4431159"/>
            <a:ext cx="1539875" cy="366713"/>
          </a:xfrm>
          <a:prstGeom prst="rect">
            <a:avLst/>
          </a:prstGeom>
          <a:noFill/>
          <a:ln w="9525">
            <a:noFill/>
            <a:miter lim="800000"/>
          </a:ln>
          <a:effectLst/>
        </p:spPr>
        <p:txBody>
          <a:bodyPr>
            <a:spAutoFit/>
          </a:bodyPr>
          <a:lstStyle/>
          <a:p>
            <a:pPr>
              <a:lnSpc>
                <a:spcPct val="100000"/>
              </a:lnSpc>
              <a:spcBef>
                <a:spcPct val="0"/>
              </a:spcBef>
              <a:buClr>
                <a:srgbClr val="800080"/>
              </a:buClr>
              <a:buFont typeface="Wingdings" charset="2"/>
              <a:buNone/>
            </a:pPr>
            <a:r>
              <a:rPr lang="en-US" altLang="zh-CN" sz="1800">
                <a:ea typeface="楷体_GB2312" pitchFamily="49" charset="-122"/>
              </a:rPr>
              <a:t>{</a:t>
            </a:r>
            <a:r>
              <a:rPr lang="en-US" altLang="zh-CN" sz="1800" i="1">
                <a:ea typeface="楷体_GB2312" pitchFamily="49" charset="-122"/>
              </a:rPr>
              <a:t>d</a:t>
            </a:r>
            <a:r>
              <a:rPr lang="en-US" altLang="zh-CN" sz="1800" baseline="-25000">
                <a:ea typeface="楷体_GB2312" pitchFamily="49" charset="-122"/>
              </a:rPr>
              <a:t>2</a:t>
            </a:r>
            <a:r>
              <a:rPr lang="en-US" altLang="zh-CN" sz="1800" i="1">
                <a:ea typeface="楷体_GB2312" pitchFamily="49" charset="-122"/>
              </a:rPr>
              <a:t>,</a:t>
            </a:r>
            <a:r>
              <a:rPr lang="en-US" altLang="zh-CN" sz="1800">
                <a:ea typeface="楷体_GB2312" pitchFamily="49" charset="-122"/>
              </a:rPr>
              <a:t> </a:t>
            </a:r>
            <a:r>
              <a:rPr lang="en-US" altLang="zh-CN" sz="1800" i="1">
                <a:ea typeface="楷体_GB2312" pitchFamily="49" charset="-122"/>
              </a:rPr>
              <a:t>d</a:t>
            </a:r>
            <a:r>
              <a:rPr lang="en-US" altLang="zh-CN" sz="1800" baseline="-25000">
                <a:ea typeface="楷体_GB2312" pitchFamily="49" charset="-122"/>
              </a:rPr>
              <a:t>3</a:t>
            </a:r>
            <a:r>
              <a:rPr lang="en-US" altLang="zh-CN" sz="1800" i="1">
                <a:ea typeface="楷体_GB2312" pitchFamily="49" charset="-122"/>
              </a:rPr>
              <a:t>,d</a:t>
            </a:r>
            <a:r>
              <a:rPr lang="en-US" altLang="zh-CN" sz="1800" baseline="-25000">
                <a:ea typeface="楷体_GB2312" pitchFamily="49" charset="-122"/>
              </a:rPr>
              <a:t>4 </a:t>
            </a:r>
            <a:r>
              <a:rPr lang="en-US" altLang="zh-CN" sz="1800" i="1">
                <a:ea typeface="楷体_GB2312" pitchFamily="49" charset="-122"/>
              </a:rPr>
              <a:t>,d</a:t>
            </a:r>
            <a:r>
              <a:rPr lang="en-US" altLang="zh-CN" sz="1800" baseline="-25000">
                <a:ea typeface="楷体_GB2312" pitchFamily="49" charset="-122"/>
              </a:rPr>
              <a:t>5</a:t>
            </a:r>
            <a:r>
              <a:rPr lang="en-US" altLang="zh-CN" sz="1800">
                <a:ea typeface="楷体_GB2312" pitchFamily="49" charset="-122"/>
              </a:rPr>
              <a:t>}</a:t>
            </a:r>
            <a:endParaRPr lang="en-US" altLang="zh-CN" sz="1800">
              <a:ea typeface="楷体_GB2312" pitchFamily="49" charset="-122"/>
            </a:endParaRPr>
          </a:p>
        </p:txBody>
      </p:sp>
      <p:graphicFrame>
        <p:nvGraphicFramePr>
          <p:cNvPr id="28715" name="Object 49"/>
          <p:cNvGraphicFramePr>
            <a:graphicFrameLocks noChangeAspect="1"/>
          </p:cNvGraphicFramePr>
          <p:nvPr/>
        </p:nvGraphicFramePr>
        <p:xfrm>
          <a:off x="6300788" y="1773238"/>
          <a:ext cx="2695575" cy="4422775"/>
        </p:xfrm>
        <a:graphic>
          <a:graphicData uri="http://schemas.openxmlformats.org/presentationml/2006/ole">
            <mc:AlternateContent xmlns:mc="http://schemas.openxmlformats.org/markup-compatibility/2006">
              <mc:Choice xmlns:v="urn:schemas-microsoft-com:vml" Requires="v">
                <p:oleObj spid="_x0000_s28754" name="Visio" r:id="rId2" imgW="0" imgH="0" progId="Visio.Drawing.11">
                  <p:embed/>
                </p:oleObj>
              </mc:Choice>
              <mc:Fallback>
                <p:oleObj name="Visio" r:id="rId2" imgW="0" imgH="0" progId="Visio.Drawing.11">
                  <p:embed/>
                  <p:pic>
                    <p:nvPicPr>
                      <p:cNvPr id="0" name="Object 4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00788" y="1773238"/>
                        <a:ext cx="2695575" cy="4422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8716" name="Rectangle 50"/>
          <p:cNvSpPr>
            <a:spLocks noChangeArrowheads="1"/>
          </p:cNvSpPr>
          <p:nvPr/>
        </p:nvSpPr>
        <p:spPr bwMode="auto">
          <a:xfrm>
            <a:off x="3048000" y="3854897"/>
            <a:ext cx="1524000" cy="366712"/>
          </a:xfrm>
          <a:prstGeom prst="rect">
            <a:avLst/>
          </a:prstGeom>
          <a:noFill/>
          <a:ln w="9525">
            <a:noFill/>
            <a:miter lim="800000"/>
          </a:ln>
          <a:effectLst/>
        </p:spPr>
        <p:txBody>
          <a:bodyPr>
            <a:spAutoFit/>
          </a:bodyPr>
          <a:lstStyle/>
          <a:p>
            <a:pPr algn="ctr">
              <a:lnSpc>
                <a:spcPct val="100000"/>
              </a:lnSpc>
              <a:spcBef>
                <a:spcPct val="0"/>
              </a:spcBef>
              <a:buClr>
                <a:srgbClr val="800080"/>
              </a:buClr>
              <a:buFont typeface="Wingdings" charset="2"/>
              <a:buNone/>
            </a:pPr>
            <a:r>
              <a:rPr lang="en-US" altLang="zh-CN" sz="1800">
                <a:ea typeface="楷体_GB2312" pitchFamily="49" charset="-122"/>
              </a:rPr>
              <a:t>{</a:t>
            </a:r>
            <a:r>
              <a:rPr lang="en-US" altLang="zh-CN" sz="1800" i="1">
                <a:ea typeface="楷体_GB2312" pitchFamily="49" charset="-122"/>
              </a:rPr>
              <a:t>d</a:t>
            </a:r>
            <a:r>
              <a:rPr lang="en-US" altLang="zh-CN" sz="1800" baseline="-25000">
                <a:ea typeface="楷体_GB2312" pitchFamily="49" charset="-122"/>
              </a:rPr>
              <a:t>2</a:t>
            </a:r>
            <a:r>
              <a:rPr lang="en-US" altLang="zh-CN" sz="1800" i="1">
                <a:ea typeface="楷体_GB2312" pitchFamily="49" charset="-122"/>
              </a:rPr>
              <a:t>,</a:t>
            </a:r>
            <a:r>
              <a:rPr lang="en-US" altLang="zh-CN" sz="1800">
                <a:ea typeface="楷体_GB2312" pitchFamily="49" charset="-122"/>
              </a:rPr>
              <a:t> </a:t>
            </a:r>
            <a:r>
              <a:rPr lang="en-US" altLang="zh-CN" sz="1800" i="1">
                <a:ea typeface="楷体_GB2312" pitchFamily="49" charset="-122"/>
              </a:rPr>
              <a:t>d</a:t>
            </a:r>
            <a:r>
              <a:rPr lang="en-US" altLang="zh-CN" sz="1800" baseline="-25000">
                <a:ea typeface="楷体_GB2312" pitchFamily="49" charset="-122"/>
              </a:rPr>
              <a:t>3</a:t>
            </a:r>
            <a:r>
              <a:rPr lang="en-US" altLang="zh-CN" sz="1800">
                <a:ea typeface="楷体_GB2312" pitchFamily="49" charset="-122"/>
              </a:rPr>
              <a:t>}</a:t>
            </a:r>
            <a:endParaRPr lang="en-US" altLang="zh-CN" sz="1800">
              <a:ea typeface="楷体_GB2312" pitchFamily="49" charset="-122"/>
            </a:endParaRP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745520"/>
                                        </p:tgtEl>
                                        <p:attrNameLst>
                                          <p:attrName>style.visibility</p:attrName>
                                        </p:attrNameLst>
                                      </p:cBhvr>
                                      <p:to>
                                        <p:strVal val="visible"/>
                                      </p:to>
                                    </p:set>
                                    <p:animEffect transition="in" filter="slide(fromBottom)">
                                      <p:cBhvr>
                                        <p:cTn id="7" dur="500"/>
                                        <p:tgtEl>
                                          <p:spTgt spid="7455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5520"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AutoShape 4">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29699" name="AutoShape 5">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29700" name="AutoShape 6">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29701" name="AutoShape 7">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29702" name="Text Box 8">
            <a:hlinkClick r:id="rId1" action="ppaction://hlinksldjump"/>
          </p:cNvPr>
          <p:cNvSpPr txBox="1">
            <a:spLocks noChangeArrowheads="1"/>
          </p:cNvSpPr>
          <p:nvPr/>
        </p:nvSpPr>
        <p:spPr bwMode="auto">
          <a:xfrm>
            <a:off x="461963" y="1219200"/>
            <a:ext cx="8224837" cy="579438"/>
          </a:xfrm>
          <a:prstGeom prst="rect">
            <a:avLst/>
          </a:prstGeom>
          <a:noFill/>
          <a:ln w="9525">
            <a:noFill/>
            <a:miter lim="800000"/>
          </a:ln>
          <a:effectLst/>
        </p:spPr>
        <p:txBody>
          <a:bodyPr>
            <a:spAutoFit/>
          </a:bodyPr>
          <a:lstStyle/>
          <a:p>
            <a:pPr>
              <a:lnSpc>
                <a:spcPct val="100000"/>
              </a:lnSpc>
              <a:spcBef>
                <a:spcPct val="0"/>
              </a:spcBef>
              <a:buClr>
                <a:srgbClr val="800080"/>
              </a:buClr>
              <a:buFont typeface="Wingdings" charset="2"/>
              <a:buChar char="²"/>
            </a:pPr>
            <a:r>
              <a:rPr lang="en-US" altLang="zh-CN" sz="3200">
                <a:solidFill>
                  <a:srgbClr val="800080"/>
                </a:solidFill>
                <a:latin typeface="楷体_GB2312" pitchFamily="49" charset="-122"/>
                <a:ea typeface="楷体_GB2312" pitchFamily="49" charset="-122"/>
              </a:rPr>
              <a:t> </a:t>
            </a:r>
            <a:r>
              <a:rPr lang="zh-CN" altLang="en-US" sz="3200">
                <a:solidFill>
                  <a:srgbClr val="800080"/>
                </a:solidFill>
                <a:latin typeface="楷体_GB2312" pitchFamily="49" charset="-122"/>
                <a:ea typeface="楷体_GB2312" pitchFamily="49" charset="-122"/>
              </a:rPr>
              <a:t>到达</a:t>
            </a:r>
            <a:r>
              <a:rPr lang="en-US" altLang="zh-CN" sz="3200">
                <a:solidFill>
                  <a:srgbClr val="800080"/>
                </a:solidFill>
                <a:latin typeface="楷体_GB2312" pitchFamily="49" charset="-122"/>
                <a:ea typeface="楷体_GB2312" pitchFamily="49" charset="-122"/>
              </a:rPr>
              <a:t>-</a:t>
            </a:r>
            <a:r>
              <a:rPr lang="zh-CN" altLang="en-US" sz="3200">
                <a:solidFill>
                  <a:srgbClr val="800080"/>
                </a:solidFill>
                <a:latin typeface="楷体_GB2312" pitchFamily="49" charset="-122"/>
                <a:ea typeface="楷体_GB2312" pitchFamily="49" charset="-122"/>
              </a:rPr>
              <a:t>定值</a:t>
            </a:r>
            <a:r>
              <a:rPr lang="zh-CN" altLang="en-US" sz="3200">
                <a:solidFill>
                  <a:srgbClr val="800080"/>
                </a:solidFill>
                <a:latin typeface="Times New Roman" pitchFamily="18" charset="0"/>
                <a:ea typeface="楷体_GB2312" pitchFamily="49" charset="-122"/>
              </a:rPr>
              <a:t>数据流分析</a:t>
            </a:r>
            <a:endParaRPr lang="zh-CN" altLang="en-US" sz="3200">
              <a:solidFill>
                <a:srgbClr val="800080"/>
              </a:solidFill>
              <a:latin typeface="Times New Roman" pitchFamily="18" charset="0"/>
              <a:ea typeface="楷体_GB2312" pitchFamily="49" charset="-122"/>
            </a:endParaRPr>
          </a:p>
        </p:txBody>
      </p:sp>
      <p:sp>
        <p:nvSpPr>
          <p:cNvPr id="29703" name="AutoShape 9">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29704" name="AutoShape 10">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29705" name="AutoShape 11">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29706" name="AutoShape 12">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29707" name="Rectangle 13"/>
          <p:cNvSpPr>
            <a:spLocks noChangeArrowheads="1"/>
          </p:cNvSpPr>
          <p:nvPr/>
        </p:nvSpPr>
        <p:spPr bwMode="auto">
          <a:xfrm>
            <a:off x="685800" y="1905000"/>
            <a:ext cx="4876800" cy="1401763"/>
          </a:xfrm>
          <a:prstGeom prst="rect">
            <a:avLst/>
          </a:prstGeom>
          <a:noFill/>
          <a:ln w="9525">
            <a:noFill/>
            <a:miter lim="800000"/>
          </a:ln>
          <a:effectLst/>
        </p:spPr>
        <p:txBody>
          <a:bodyPr>
            <a:spAutoFit/>
          </a:bodyPr>
          <a:lstStyle/>
          <a:p>
            <a:pPr>
              <a:lnSpc>
                <a:spcPct val="100000"/>
              </a:lnSpc>
              <a:spcBef>
                <a:spcPct val="0"/>
              </a:spcBef>
              <a:buFont typeface="Symbol" pitchFamily="18" charset="2"/>
              <a:buChar char="-"/>
            </a:pPr>
            <a:r>
              <a:rPr lang="en-US" altLang="zh-CN">
                <a:solidFill>
                  <a:srgbClr val="800080"/>
                </a:solidFill>
                <a:latin typeface="楷体_GB2312" pitchFamily="49" charset="-122"/>
                <a:ea typeface="楷体_GB2312" pitchFamily="49" charset="-122"/>
              </a:rPr>
              <a:t> </a:t>
            </a:r>
            <a:r>
              <a:rPr lang="zh-CN" altLang="en-US">
                <a:ea typeface="楷体_GB2312" pitchFamily="49" charset="-122"/>
              </a:rPr>
              <a:t>数据流方程求解过程</a:t>
            </a:r>
            <a:r>
              <a:rPr lang="zh-CN" altLang="en-US">
                <a:solidFill>
                  <a:srgbClr val="800080"/>
                </a:solidFill>
                <a:ea typeface="楷体_GB2312" pitchFamily="49" charset="-122"/>
              </a:rPr>
              <a:t>举例</a:t>
            </a:r>
            <a:endParaRPr lang="zh-CN" altLang="en-US">
              <a:solidFill>
                <a:srgbClr val="800080"/>
              </a:solidFill>
              <a:ea typeface="楷体_GB2312" pitchFamily="49" charset="-122"/>
            </a:endParaRPr>
          </a:p>
          <a:p>
            <a:pPr>
              <a:lnSpc>
                <a:spcPct val="100000"/>
              </a:lnSpc>
              <a:spcBef>
                <a:spcPct val="0"/>
              </a:spcBef>
              <a:buFont typeface="Symbol" pitchFamily="18" charset="2"/>
              <a:buNone/>
            </a:pPr>
            <a:r>
              <a:rPr lang="zh-CN" altLang="en-US" sz="1000">
                <a:ea typeface="楷体_GB2312" pitchFamily="49" charset="-122"/>
              </a:rPr>
              <a:t>   </a:t>
            </a:r>
            <a:endParaRPr lang="zh-CN" altLang="en-US" sz="2400">
              <a:ea typeface="楷体_GB2312" pitchFamily="49" charset="-122"/>
            </a:endParaRPr>
          </a:p>
          <a:p>
            <a:pPr>
              <a:lnSpc>
                <a:spcPct val="100000"/>
              </a:lnSpc>
              <a:spcBef>
                <a:spcPct val="0"/>
              </a:spcBef>
              <a:buFont typeface="Symbol" pitchFamily="18" charset="2"/>
              <a:buNone/>
            </a:pPr>
            <a:r>
              <a:rPr lang="zh-CN" altLang="en-US" sz="2400">
                <a:ea typeface="楷体_GB2312" pitchFamily="49" charset="-122"/>
              </a:rPr>
              <a:t>     对于右边的流图，如下是上页</a:t>
            </a:r>
            <a:endParaRPr lang="zh-CN" altLang="en-US" sz="2400">
              <a:ea typeface="楷体_GB2312" pitchFamily="49" charset="-122"/>
            </a:endParaRPr>
          </a:p>
          <a:p>
            <a:pPr>
              <a:lnSpc>
                <a:spcPct val="100000"/>
              </a:lnSpc>
              <a:spcBef>
                <a:spcPct val="0"/>
              </a:spcBef>
              <a:buFont typeface="Symbol" pitchFamily="18" charset="2"/>
              <a:buNone/>
            </a:pPr>
            <a:r>
              <a:rPr lang="zh-CN" altLang="en-US" sz="2400">
                <a:ea typeface="楷体_GB2312" pitchFamily="49" charset="-122"/>
              </a:rPr>
              <a:t>     数据流方程的一个求解过程：</a:t>
            </a:r>
            <a:endParaRPr lang="zh-CN" altLang="en-US" sz="2400">
              <a:ea typeface="楷体_GB2312" pitchFamily="49" charset="-122"/>
            </a:endParaRPr>
          </a:p>
        </p:txBody>
      </p:sp>
      <p:sp>
        <p:nvSpPr>
          <p:cNvPr id="29708" name="Text Box 14"/>
          <p:cNvSpPr txBox="1">
            <a:spLocks noChangeArrowheads="1"/>
          </p:cNvSpPr>
          <p:nvPr/>
        </p:nvSpPr>
        <p:spPr bwMode="auto">
          <a:xfrm>
            <a:off x="685800" y="3818384"/>
            <a:ext cx="446088" cy="396875"/>
          </a:xfrm>
          <a:prstGeom prst="rect">
            <a:avLst/>
          </a:prstGeom>
          <a:noFill/>
          <a:ln w="9525">
            <a:noFill/>
            <a:miter lim="800000"/>
          </a:ln>
          <a:effectLst/>
        </p:spPr>
        <p:txBody>
          <a:bodyPr wrap="none">
            <a:spAutoFit/>
          </a:bodyPr>
          <a:lstStyle/>
          <a:p>
            <a:pPr>
              <a:lnSpc>
                <a:spcPct val="100000"/>
              </a:lnSpc>
              <a:spcBef>
                <a:spcPct val="0"/>
              </a:spcBef>
              <a:buClr>
                <a:srgbClr val="800080"/>
              </a:buClr>
              <a:buFont typeface="Wingdings" charset="2"/>
              <a:buNone/>
            </a:pPr>
            <a:r>
              <a:rPr lang="en-US" altLang="zh-CN" sz="2000" b="0">
                <a:solidFill>
                  <a:srgbClr val="800080"/>
                </a:solidFill>
                <a:ea typeface="楷体_GB2312" pitchFamily="49" charset="-122"/>
              </a:rPr>
              <a:t>B</a:t>
            </a:r>
            <a:r>
              <a:rPr lang="en-US" altLang="zh-CN" sz="2000" b="0" baseline="-25000">
                <a:solidFill>
                  <a:srgbClr val="800080"/>
                </a:solidFill>
                <a:ea typeface="楷体_GB2312" pitchFamily="49" charset="-122"/>
              </a:rPr>
              <a:t>1</a:t>
            </a:r>
            <a:endParaRPr lang="en-US" altLang="zh-CN" sz="2000" b="0" baseline="-25000">
              <a:solidFill>
                <a:srgbClr val="800080"/>
              </a:solidFill>
              <a:ea typeface="楷体_GB2312" pitchFamily="49" charset="-122"/>
            </a:endParaRPr>
          </a:p>
        </p:txBody>
      </p:sp>
      <p:sp>
        <p:nvSpPr>
          <p:cNvPr id="29709" name="Text Box 15"/>
          <p:cNvSpPr txBox="1">
            <a:spLocks noChangeArrowheads="1"/>
          </p:cNvSpPr>
          <p:nvPr/>
        </p:nvSpPr>
        <p:spPr bwMode="auto">
          <a:xfrm>
            <a:off x="685800" y="4412109"/>
            <a:ext cx="446088" cy="396875"/>
          </a:xfrm>
          <a:prstGeom prst="rect">
            <a:avLst/>
          </a:prstGeom>
          <a:noFill/>
          <a:ln w="9525">
            <a:noFill/>
            <a:miter lim="800000"/>
          </a:ln>
          <a:effectLst/>
        </p:spPr>
        <p:txBody>
          <a:bodyPr wrap="none">
            <a:spAutoFit/>
          </a:bodyPr>
          <a:lstStyle/>
          <a:p>
            <a:pPr>
              <a:lnSpc>
                <a:spcPct val="100000"/>
              </a:lnSpc>
              <a:spcBef>
                <a:spcPct val="0"/>
              </a:spcBef>
              <a:buClr>
                <a:srgbClr val="800080"/>
              </a:buClr>
              <a:buFont typeface="Wingdings" charset="2"/>
              <a:buNone/>
            </a:pPr>
            <a:r>
              <a:rPr lang="en-US" altLang="zh-CN" sz="2000" b="0">
                <a:solidFill>
                  <a:srgbClr val="800080"/>
                </a:solidFill>
                <a:ea typeface="楷体_GB2312" pitchFamily="49" charset="-122"/>
              </a:rPr>
              <a:t>B</a:t>
            </a:r>
            <a:r>
              <a:rPr lang="en-US" altLang="zh-CN" sz="2000" b="0" baseline="-25000">
                <a:solidFill>
                  <a:srgbClr val="800080"/>
                </a:solidFill>
                <a:ea typeface="楷体_GB2312" pitchFamily="49" charset="-122"/>
              </a:rPr>
              <a:t>2</a:t>
            </a:r>
            <a:endParaRPr lang="en-US" altLang="zh-CN" sz="2000" b="0" baseline="-25000">
              <a:solidFill>
                <a:srgbClr val="800080"/>
              </a:solidFill>
              <a:ea typeface="楷体_GB2312" pitchFamily="49" charset="-122"/>
            </a:endParaRPr>
          </a:p>
        </p:txBody>
      </p:sp>
      <p:sp>
        <p:nvSpPr>
          <p:cNvPr id="29710" name="Text Box 16"/>
          <p:cNvSpPr txBox="1">
            <a:spLocks noChangeArrowheads="1"/>
          </p:cNvSpPr>
          <p:nvPr/>
        </p:nvSpPr>
        <p:spPr bwMode="auto">
          <a:xfrm>
            <a:off x="696913" y="5021709"/>
            <a:ext cx="446087" cy="396875"/>
          </a:xfrm>
          <a:prstGeom prst="rect">
            <a:avLst/>
          </a:prstGeom>
          <a:noFill/>
          <a:ln w="9525">
            <a:noFill/>
            <a:miter lim="800000"/>
          </a:ln>
          <a:effectLst/>
        </p:spPr>
        <p:txBody>
          <a:bodyPr wrap="none">
            <a:spAutoFit/>
          </a:bodyPr>
          <a:lstStyle/>
          <a:p>
            <a:pPr>
              <a:lnSpc>
                <a:spcPct val="100000"/>
              </a:lnSpc>
              <a:spcBef>
                <a:spcPct val="0"/>
              </a:spcBef>
              <a:buClr>
                <a:srgbClr val="800080"/>
              </a:buClr>
              <a:buFont typeface="Wingdings" charset="2"/>
              <a:buNone/>
            </a:pPr>
            <a:r>
              <a:rPr lang="en-US" altLang="zh-CN" sz="2000" b="0">
                <a:solidFill>
                  <a:srgbClr val="800080"/>
                </a:solidFill>
                <a:ea typeface="楷体_GB2312" pitchFamily="49" charset="-122"/>
              </a:rPr>
              <a:t>B</a:t>
            </a:r>
            <a:r>
              <a:rPr lang="en-US" altLang="zh-CN" sz="2000" b="0" baseline="-25000">
                <a:solidFill>
                  <a:srgbClr val="800080"/>
                </a:solidFill>
                <a:ea typeface="楷体_GB2312" pitchFamily="49" charset="-122"/>
              </a:rPr>
              <a:t>3</a:t>
            </a:r>
            <a:endParaRPr lang="en-US" altLang="zh-CN" sz="2000" b="0" baseline="-25000">
              <a:solidFill>
                <a:srgbClr val="800080"/>
              </a:solidFill>
              <a:ea typeface="楷体_GB2312" pitchFamily="49" charset="-122"/>
            </a:endParaRPr>
          </a:p>
        </p:txBody>
      </p:sp>
      <p:sp>
        <p:nvSpPr>
          <p:cNvPr id="29711" name="Text Box 17"/>
          <p:cNvSpPr txBox="1">
            <a:spLocks noChangeArrowheads="1"/>
          </p:cNvSpPr>
          <p:nvPr/>
        </p:nvSpPr>
        <p:spPr bwMode="auto">
          <a:xfrm>
            <a:off x="696913" y="5631309"/>
            <a:ext cx="446087" cy="396875"/>
          </a:xfrm>
          <a:prstGeom prst="rect">
            <a:avLst/>
          </a:prstGeom>
          <a:noFill/>
          <a:ln w="9525">
            <a:noFill/>
            <a:miter lim="800000"/>
          </a:ln>
          <a:effectLst/>
        </p:spPr>
        <p:txBody>
          <a:bodyPr wrap="none">
            <a:spAutoFit/>
          </a:bodyPr>
          <a:lstStyle/>
          <a:p>
            <a:pPr>
              <a:lnSpc>
                <a:spcPct val="100000"/>
              </a:lnSpc>
              <a:spcBef>
                <a:spcPct val="0"/>
              </a:spcBef>
              <a:buClr>
                <a:srgbClr val="800080"/>
              </a:buClr>
              <a:buFont typeface="Wingdings" charset="2"/>
              <a:buNone/>
            </a:pPr>
            <a:r>
              <a:rPr lang="en-US" altLang="zh-CN" sz="2000" b="0">
                <a:solidFill>
                  <a:srgbClr val="800080"/>
                </a:solidFill>
                <a:ea typeface="楷体_GB2312" pitchFamily="49" charset="-122"/>
              </a:rPr>
              <a:t>B</a:t>
            </a:r>
            <a:r>
              <a:rPr lang="en-US" altLang="zh-CN" sz="2000" b="0" baseline="-25000">
                <a:solidFill>
                  <a:srgbClr val="800080"/>
                </a:solidFill>
                <a:ea typeface="楷体_GB2312" pitchFamily="49" charset="-122"/>
              </a:rPr>
              <a:t>4</a:t>
            </a:r>
            <a:endParaRPr lang="en-US" altLang="zh-CN" sz="2000" b="0" baseline="-25000">
              <a:solidFill>
                <a:srgbClr val="800080"/>
              </a:solidFill>
              <a:ea typeface="楷体_GB2312" pitchFamily="49" charset="-122"/>
            </a:endParaRPr>
          </a:p>
        </p:txBody>
      </p:sp>
      <p:sp>
        <p:nvSpPr>
          <p:cNvPr id="29712" name="Text Box 18"/>
          <p:cNvSpPr txBox="1">
            <a:spLocks noChangeArrowheads="1"/>
          </p:cNvSpPr>
          <p:nvPr/>
        </p:nvSpPr>
        <p:spPr bwMode="auto">
          <a:xfrm>
            <a:off x="758552" y="6165304"/>
            <a:ext cx="446088" cy="396875"/>
          </a:xfrm>
          <a:prstGeom prst="rect">
            <a:avLst/>
          </a:prstGeom>
          <a:noFill/>
          <a:ln w="9525">
            <a:noFill/>
            <a:miter lim="800000"/>
          </a:ln>
          <a:effectLst/>
        </p:spPr>
        <p:txBody>
          <a:bodyPr wrap="none">
            <a:spAutoFit/>
          </a:bodyPr>
          <a:lstStyle/>
          <a:p>
            <a:pPr>
              <a:lnSpc>
                <a:spcPct val="100000"/>
              </a:lnSpc>
              <a:spcBef>
                <a:spcPct val="0"/>
              </a:spcBef>
              <a:buClr>
                <a:srgbClr val="800080"/>
              </a:buClr>
              <a:buFont typeface="Wingdings" charset="2"/>
              <a:buNone/>
            </a:pPr>
            <a:r>
              <a:rPr lang="en-US" altLang="zh-CN" sz="2000" b="0">
                <a:solidFill>
                  <a:srgbClr val="800080"/>
                </a:solidFill>
                <a:ea typeface="楷体_GB2312" pitchFamily="49" charset="-122"/>
              </a:rPr>
              <a:t>B</a:t>
            </a:r>
            <a:r>
              <a:rPr lang="en-US" altLang="zh-CN" sz="2000" b="0" baseline="-25000">
                <a:solidFill>
                  <a:srgbClr val="800080"/>
                </a:solidFill>
                <a:ea typeface="楷体_GB2312" pitchFamily="49" charset="-122"/>
              </a:rPr>
              <a:t>5</a:t>
            </a:r>
            <a:endParaRPr lang="en-US" altLang="zh-CN" sz="2000" b="0" baseline="-25000">
              <a:solidFill>
                <a:srgbClr val="800080"/>
              </a:solidFill>
              <a:ea typeface="楷体_GB2312" pitchFamily="49" charset="-122"/>
            </a:endParaRPr>
          </a:p>
        </p:txBody>
      </p:sp>
      <p:sp>
        <p:nvSpPr>
          <p:cNvPr id="29713" name="Rectangle 19"/>
          <p:cNvSpPr>
            <a:spLocks noChangeArrowheads="1"/>
          </p:cNvSpPr>
          <p:nvPr/>
        </p:nvSpPr>
        <p:spPr bwMode="auto">
          <a:xfrm>
            <a:off x="1219200" y="3284984"/>
            <a:ext cx="735013" cy="396875"/>
          </a:xfrm>
          <a:prstGeom prst="rect">
            <a:avLst/>
          </a:prstGeom>
          <a:noFill/>
          <a:ln w="9525">
            <a:noFill/>
            <a:miter lim="800000"/>
          </a:ln>
          <a:effectLst/>
        </p:spPr>
        <p:txBody>
          <a:bodyPr wrap="none">
            <a:spAutoFit/>
          </a:bodyPr>
          <a:lstStyle/>
          <a:p>
            <a:pPr>
              <a:lnSpc>
                <a:spcPct val="100000"/>
              </a:lnSpc>
              <a:spcBef>
                <a:spcPct val="0"/>
              </a:spcBef>
              <a:buClr>
                <a:srgbClr val="800080"/>
              </a:buClr>
              <a:buFont typeface="Wingdings" charset="2"/>
              <a:buNone/>
            </a:pPr>
            <a:r>
              <a:rPr lang="en-US" altLang="zh-CN" sz="2000" b="0" i="1">
                <a:solidFill>
                  <a:srgbClr val="800080"/>
                </a:solidFill>
                <a:ea typeface="楷体_GB2312" pitchFamily="49" charset="-122"/>
              </a:rPr>
              <a:t>GEN</a:t>
            </a:r>
            <a:endParaRPr lang="en-US" altLang="zh-CN" sz="2000" b="0" i="1">
              <a:solidFill>
                <a:srgbClr val="800080"/>
              </a:solidFill>
              <a:ea typeface="楷体_GB2312" pitchFamily="49" charset="-122"/>
            </a:endParaRPr>
          </a:p>
        </p:txBody>
      </p:sp>
      <p:sp>
        <p:nvSpPr>
          <p:cNvPr id="29714" name="Rectangle 20"/>
          <p:cNvSpPr>
            <a:spLocks noChangeArrowheads="1"/>
          </p:cNvSpPr>
          <p:nvPr/>
        </p:nvSpPr>
        <p:spPr bwMode="auto">
          <a:xfrm>
            <a:off x="2133600" y="3284984"/>
            <a:ext cx="706438" cy="396875"/>
          </a:xfrm>
          <a:prstGeom prst="rect">
            <a:avLst/>
          </a:prstGeom>
          <a:noFill/>
          <a:ln w="9525">
            <a:noFill/>
            <a:miter lim="800000"/>
          </a:ln>
          <a:effectLst/>
        </p:spPr>
        <p:txBody>
          <a:bodyPr wrap="none">
            <a:spAutoFit/>
          </a:bodyPr>
          <a:lstStyle/>
          <a:p>
            <a:pPr>
              <a:lnSpc>
                <a:spcPct val="100000"/>
              </a:lnSpc>
              <a:spcBef>
                <a:spcPct val="0"/>
              </a:spcBef>
              <a:buClr>
                <a:srgbClr val="800080"/>
              </a:buClr>
              <a:buFont typeface="Wingdings" charset="2"/>
              <a:buNone/>
            </a:pPr>
            <a:r>
              <a:rPr lang="en-US" altLang="zh-CN" sz="2000" b="0" i="1">
                <a:solidFill>
                  <a:srgbClr val="800080"/>
                </a:solidFill>
                <a:ea typeface="楷体_GB2312" pitchFamily="49" charset="-122"/>
              </a:rPr>
              <a:t>KILL</a:t>
            </a:r>
            <a:endParaRPr lang="en-US" altLang="zh-CN" sz="2000" b="0" i="1">
              <a:solidFill>
                <a:srgbClr val="800080"/>
              </a:solidFill>
              <a:ea typeface="楷体_GB2312" pitchFamily="49" charset="-122"/>
            </a:endParaRPr>
          </a:p>
        </p:txBody>
      </p:sp>
      <p:sp>
        <p:nvSpPr>
          <p:cNvPr id="29715" name="Rectangle 21"/>
          <p:cNvSpPr>
            <a:spLocks noChangeArrowheads="1"/>
          </p:cNvSpPr>
          <p:nvPr/>
        </p:nvSpPr>
        <p:spPr bwMode="auto">
          <a:xfrm>
            <a:off x="3505200" y="3284984"/>
            <a:ext cx="438150" cy="396875"/>
          </a:xfrm>
          <a:prstGeom prst="rect">
            <a:avLst/>
          </a:prstGeom>
          <a:noFill/>
          <a:ln w="9525">
            <a:noFill/>
            <a:miter lim="800000"/>
          </a:ln>
          <a:effectLst/>
        </p:spPr>
        <p:txBody>
          <a:bodyPr wrap="none">
            <a:spAutoFit/>
          </a:bodyPr>
          <a:lstStyle/>
          <a:p>
            <a:pPr>
              <a:lnSpc>
                <a:spcPct val="100000"/>
              </a:lnSpc>
              <a:spcBef>
                <a:spcPct val="0"/>
              </a:spcBef>
              <a:buClr>
                <a:srgbClr val="800080"/>
              </a:buClr>
              <a:buFont typeface="Wingdings" charset="2"/>
              <a:buNone/>
            </a:pPr>
            <a:r>
              <a:rPr lang="en-US" altLang="zh-CN" sz="2000" b="0" i="1">
                <a:solidFill>
                  <a:srgbClr val="800080"/>
                </a:solidFill>
                <a:ea typeface="楷体_GB2312" pitchFamily="49" charset="-122"/>
              </a:rPr>
              <a:t>IN</a:t>
            </a:r>
            <a:endParaRPr lang="en-US" altLang="zh-CN" sz="2000" b="0" i="1">
              <a:solidFill>
                <a:srgbClr val="800080"/>
              </a:solidFill>
              <a:ea typeface="楷体_GB2312" pitchFamily="49" charset="-122"/>
            </a:endParaRPr>
          </a:p>
        </p:txBody>
      </p:sp>
      <p:sp>
        <p:nvSpPr>
          <p:cNvPr id="29716" name="Rectangle 22"/>
          <p:cNvSpPr>
            <a:spLocks noChangeArrowheads="1"/>
          </p:cNvSpPr>
          <p:nvPr/>
        </p:nvSpPr>
        <p:spPr bwMode="auto">
          <a:xfrm>
            <a:off x="4841875" y="3284984"/>
            <a:ext cx="720725" cy="396875"/>
          </a:xfrm>
          <a:prstGeom prst="rect">
            <a:avLst/>
          </a:prstGeom>
          <a:noFill/>
          <a:ln w="9525">
            <a:noFill/>
            <a:miter lim="800000"/>
          </a:ln>
          <a:effectLst/>
        </p:spPr>
        <p:txBody>
          <a:bodyPr wrap="none">
            <a:spAutoFit/>
          </a:bodyPr>
          <a:lstStyle/>
          <a:p>
            <a:pPr>
              <a:lnSpc>
                <a:spcPct val="100000"/>
              </a:lnSpc>
              <a:spcBef>
                <a:spcPct val="0"/>
              </a:spcBef>
              <a:buClr>
                <a:srgbClr val="800080"/>
              </a:buClr>
              <a:buFont typeface="Wingdings" charset="2"/>
              <a:buNone/>
            </a:pPr>
            <a:r>
              <a:rPr lang="en-US" altLang="zh-CN" sz="2000" b="0" i="1">
                <a:solidFill>
                  <a:srgbClr val="800080"/>
                </a:solidFill>
                <a:ea typeface="楷体_GB2312" pitchFamily="49" charset="-122"/>
              </a:rPr>
              <a:t>OUT</a:t>
            </a:r>
            <a:endParaRPr lang="en-US" altLang="zh-CN" sz="2000" b="0" i="1">
              <a:solidFill>
                <a:srgbClr val="800080"/>
              </a:solidFill>
              <a:ea typeface="楷体_GB2312" pitchFamily="49" charset="-122"/>
            </a:endParaRPr>
          </a:p>
        </p:txBody>
      </p:sp>
      <p:sp>
        <p:nvSpPr>
          <p:cNvPr id="29717" name="Rectangle 23"/>
          <p:cNvSpPr>
            <a:spLocks noChangeArrowheads="1"/>
          </p:cNvSpPr>
          <p:nvPr/>
        </p:nvSpPr>
        <p:spPr bwMode="auto">
          <a:xfrm>
            <a:off x="1168400" y="3818384"/>
            <a:ext cx="812800" cy="366713"/>
          </a:xfrm>
          <a:prstGeom prst="rect">
            <a:avLst/>
          </a:prstGeom>
          <a:noFill/>
          <a:ln w="9525">
            <a:noFill/>
            <a:miter lim="800000"/>
          </a:ln>
          <a:effectLst/>
        </p:spPr>
        <p:txBody>
          <a:bodyPr>
            <a:spAutoFit/>
          </a:bodyPr>
          <a:lstStyle/>
          <a:p>
            <a:pPr>
              <a:lnSpc>
                <a:spcPct val="100000"/>
              </a:lnSpc>
              <a:spcBef>
                <a:spcPct val="0"/>
              </a:spcBef>
              <a:buClr>
                <a:srgbClr val="800080"/>
              </a:buClr>
              <a:buFont typeface="Wingdings" charset="2"/>
              <a:buNone/>
            </a:pPr>
            <a:r>
              <a:rPr lang="en-US" altLang="zh-CN" sz="1800">
                <a:ea typeface="楷体_GB2312" pitchFamily="49" charset="-122"/>
              </a:rPr>
              <a:t>{</a:t>
            </a:r>
            <a:r>
              <a:rPr lang="en-US" altLang="zh-CN" sz="1800" i="1">
                <a:ea typeface="楷体_GB2312" pitchFamily="49" charset="-122"/>
              </a:rPr>
              <a:t>d</a:t>
            </a:r>
            <a:r>
              <a:rPr lang="en-US" altLang="zh-CN" sz="1800" baseline="-25000">
                <a:ea typeface="楷体_GB2312" pitchFamily="49" charset="-122"/>
              </a:rPr>
              <a:t>1</a:t>
            </a:r>
            <a:r>
              <a:rPr lang="en-US" altLang="zh-CN" sz="1800" i="1">
                <a:ea typeface="楷体_GB2312" pitchFamily="49" charset="-122"/>
              </a:rPr>
              <a:t>,d</a:t>
            </a:r>
            <a:r>
              <a:rPr lang="en-US" altLang="zh-CN" sz="1800" baseline="-25000">
                <a:ea typeface="楷体_GB2312" pitchFamily="49" charset="-122"/>
              </a:rPr>
              <a:t>2</a:t>
            </a:r>
            <a:r>
              <a:rPr lang="en-US" altLang="zh-CN" sz="1800">
                <a:ea typeface="楷体_GB2312" pitchFamily="49" charset="-122"/>
              </a:rPr>
              <a:t>}</a:t>
            </a:r>
            <a:endParaRPr lang="en-US" altLang="zh-CN" sz="1800">
              <a:ea typeface="楷体_GB2312" pitchFamily="49" charset="-122"/>
            </a:endParaRPr>
          </a:p>
        </p:txBody>
      </p:sp>
      <p:sp>
        <p:nvSpPr>
          <p:cNvPr id="29718" name="Line 24"/>
          <p:cNvSpPr>
            <a:spLocks noChangeShapeType="1"/>
          </p:cNvSpPr>
          <p:nvPr/>
        </p:nvSpPr>
        <p:spPr bwMode="auto">
          <a:xfrm>
            <a:off x="609600" y="3742184"/>
            <a:ext cx="5562600" cy="0"/>
          </a:xfrm>
          <a:prstGeom prst="line">
            <a:avLst/>
          </a:prstGeom>
          <a:noFill/>
          <a:ln w="9525">
            <a:solidFill>
              <a:srgbClr val="333399"/>
            </a:solidFill>
            <a:round/>
          </a:ln>
          <a:effectLst/>
        </p:spPr>
        <p:txBody>
          <a:bodyPr>
            <a:spAutoFit/>
          </a:bodyPr>
          <a:lstStyle/>
          <a:p>
            <a:endParaRPr lang="zh-CN" altLang="en-US"/>
          </a:p>
        </p:txBody>
      </p:sp>
      <p:sp>
        <p:nvSpPr>
          <p:cNvPr id="29719" name="Line 25"/>
          <p:cNvSpPr>
            <a:spLocks noChangeShapeType="1"/>
          </p:cNvSpPr>
          <p:nvPr/>
        </p:nvSpPr>
        <p:spPr bwMode="auto">
          <a:xfrm>
            <a:off x="1143000" y="3284984"/>
            <a:ext cx="0" cy="3352800"/>
          </a:xfrm>
          <a:prstGeom prst="line">
            <a:avLst/>
          </a:prstGeom>
          <a:noFill/>
          <a:ln w="9525">
            <a:solidFill>
              <a:srgbClr val="333399"/>
            </a:solidFill>
            <a:round/>
          </a:ln>
          <a:effectLst/>
        </p:spPr>
        <p:txBody>
          <a:bodyPr>
            <a:spAutoFit/>
          </a:bodyPr>
          <a:lstStyle/>
          <a:p>
            <a:endParaRPr lang="zh-CN" altLang="en-US"/>
          </a:p>
        </p:txBody>
      </p:sp>
      <p:sp>
        <p:nvSpPr>
          <p:cNvPr id="29720" name="Rectangle 26"/>
          <p:cNvSpPr>
            <a:spLocks noChangeArrowheads="1"/>
          </p:cNvSpPr>
          <p:nvPr/>
        </p:nvSpPr>
        <p:spPr bwMode="auto">
          <a:xfrm>
            <a:off x="1219200" y="4437509"/>
            <a:ext cx="585788" cy="366713"/>
          </a:xfrm>
          <a:prstGeom prst="rect">
            <a:avLst/>
          </a:prstGeom>
          <a:noFill/>
          <a:ln w="9525">
            <a:noFill/>
            <a:miter lim="800000"/>
          </a:ln>
          <a:effectLst/>
        </p:spPr>
        <p:txBody>
          <a:bodyPr wrap="none">
            <a:spAutoFit/>
          </a:bodyPr>
          <a:lstStyle/>
          <a:p>
            <a:pPr>
              <a:lnSpc>
                <a:spcPct val="100000"/>
              </a:lnSpc>
              <a:spcBef>
                <a:spcPct val="0"/>
              </a:spcBef>
              <a:buClr>
                <a:srgbClr val="800080"/>
              </a:buClr>
              <a:buFont typeface="Wingdings" charset="2"/>
              <a:buNone/>
            </a:pPr>
            <a:r>
              <a:rPr lang="en-US" altLang="zh-CN" sz="1800">
                <a:ea typeface="楷体_GB2312" pitchFamily="49" charset="-122"/>
              </a:rPr>
              <a:t>{</a:t>
            </a:r>
            <a:r>
              <a:rPr lang="en-US" altLang="zh-CN" sz="1800" i="1">
                <a:ea typeface="楷体_GB2312" pitchFamily="49" charset="-122"/>
              </a:rPr>
              <a:t>d</a:t>
            </a:r>
            <a:r>
              <a:rPr lang="en-US" altLang="zh-CN" sz="1800" baseline="-25000">
                <a:ea typeface="楷体_GB2312" pitchFamily="49" charset="-122"/>
              </a:rPr>
              <a:t>3</a:t>
            </a:r>
            <a:r>
              <a:rPr lang="en-US" altLang="zh-CN" sz="1800">
                <a:ea typeface="楷体_GB2312" pitchFamily="49" charset="-122"/>
              </a:rPr>
              <a:t>}</a:t>
            </a:r>
            <a:endParaRPr lang="en-US" altLang="zh-CN" sz="1800">
              <a:ea typeface="楷体_GB2312" pitchFamily="49" charset="-122"/>
            </a:endParaRPr>
          </a:p>
        </p:txBody>
      </p:sp>
      <p:sp>
        <p:nvSpPr>
          <p:cNvPr id="29721" name="Rectangle 27"/>
          <p:cNvSpPr>
            <a:spLocks noChangeArrowheads="1"/>
          </p:cNvSpPr>
          <p:nvPr/>
        </p:nvSpPr>
        <p:spPr bwMode="auto">
          <a:xfrm>
            <a:off x="1219200" y="5047109"/>
            <a:ext cx="585788" cy="366713"/>
          </a:xfrm>
          <a:prstGeom prst="rect">
            <a:avLst/>
          </a:prstGeom>
          <a:noFill/>
          <a:ln w="9525">
            <a:noFill/>
            <a:miter lim="800000"/>
          </a:ln>
          <a:effectLst/>
        </p:spPr>
        <p:txBody>
          <a:bodyPr wrap="none">
            <a:spAutoFit/>
          </a:bodyPr>
          <a:lstStyle/>
          <a:p>
            <a:pPr>
              <a:lnSpc>
                <a:spcPct val="100000"/>
              </a:lnSpc>
              <a:spcBef>
                <a:spcPct val="0"/>
              </a:spcBef>
              <a:buClr>
                <a:srgbClr val="800080"/>
              </a:buClr>
              <a:buFont typeface="Wingdings" charset="2"/>
              <a:buNone/>
            </a:pPr>
            <a:r>
              <a:rPr lang="en-US" altLang="zh-CN" sz="1800">
                <a:ea typeface="楷体_GB2312" pitchFamily="49" charset="-122"/>
              </a:rPr>
              <a:t>{</a:t>
            </a:r>
            <a:r>
              <a:rPr lang="en-US" altLang="zh-CN" sz="1800" i="1">
                <a:ea typeface="楷体_GB2312" pitchFamily="49" charset="-122"/>
              </a:rPr>
              <a:t>d</a:t>
            </a:r>
            <a:r>
              <a:rPr lang="en-US" altLang="zh-CN" sz="1800" baseline="-25000">
                <a:ea typeface="楷体_GB2312" pitchFamily="49" charset="-122"/>
              </a:rPr>
              <a:t>4</a:t>
            </a:r>
            <a:r>
              <a:rPr lang="en-US" altLang="zh-CN" sz="1800">
                <a:ea typeface="楷体_GB2312" pitchFamily="49" charset="-122"/>
              </a:rPr>
              <a:t>}</a:t>
            </a:r>
            <a:endParaRPr lang="en-US" altLang="zh-CN" sz="1800">
              <a:ea typeface="楷体_GB2312" pitchFamily="49" charset="-122"/>
            </a:endParaRPr>
          </a:p>
        </p:txBody>
      </p:sp>
      <p:sp>
        <p:nvSpPr>
          <p:cNvPr id="29722" name="Rectangle 28"/>
          <p:cNvSpPr>
            <a:spLocks noChangeArrowheads="1"/>
          </p:cNvSpPr>
          <p:nvPr/>
        </p:nvSpPr>
        <p:spPr bwMode="auto">
          <a:xfrm>
            <a:off x="1219200" y="5656709"/>
            <a:ext cx="585788" cy="366713"/>
          </a:xfrm>
          <a:prstGeom prst="rect">
            <a:avLst/>
          </a:prstGeom>
          <a:noFill/>
          <a:ln w="9525">
            <a:noFill/>
            <a:miter lim="800000"/>
          </a:ln>
          <a:effectLst/>
        </p:spPr>
        <p:txBody>
          <a:bodyPr wrap="none">
            <a:spAutoFit/>
          </a:bodyPr>
          <a:lstStyle/>
          <a:p>
            <a:pPr>
              <a:lnSpc>
                <a:spcPct val="100000"/>
              </a:lnSpc>
              <a:spcBef>
                <a:spcPct val="0"/>
              </a:spcBef>
              <a:buClr>
                <a:srgbClr val="800080"/>
              </a:buClr>
              <a:buFont typeface="Wingdings" charset="2"/>
              <a:buNone/>
            </a:pPr>
            <a:r>
              <a:rPr lang="en-US" altLang="zh-CN" sz="1800">
                <a:ea typeface="楷体_GB2312" pitchFamily="49" charset="-122"/>
              </a:rPr>
              <a:t>{</a:t>
            </a:r>
            <a:r>
              <a:rPr lang="en-US" altLang="zh-CN" sz="1800" i="1">
                <a:ea typeface="楷体_GB2312" pitchFamily="49" charset="-122"/>
              </a:rPr>
              <a:t>d</a:t>
            </a:r>
            <a:r>
              <a:rPr lang="en-US" altLang="zh-CN" sz="1800" baseline="-25000">
                <a:ea typeface="楷体_GB2312" pitchFamily="49" charset="-122"/>
              </a:rPr>
              <a:t>5</a:t>
            </a:r>
            <a:r>
              <a:rPr lang="en-US" altLang="zh-CN" sz="1800">
                <a:ea typeface="楷体_GB2312" pitchFamily="49" charset="-122"/>
              </a:rPr>
              <a:t>}</a:t>
            </a:r>
            <a:endParaRPr lang="en-US" altLang="zh-CN" sz="1800">
              <a:ea typeface="楷体_GB2312" pitchFamily="49" charset="-122"/>
            </a:endParaRPr>
          </a:p>
        </p:txBody>
      </p:sp>
      <p:sp>
        <p:nvSpPr>
          <p:cNvPr id="29723" name="Rectangle 29"/>
          <p:cNvSpPr>
            <a:spLocks noChangeArrowheads="1"/>
          </p:cNvSpPr>
          <p:nvPr/>
        </p:nvSpPr>
        <p:spPr bwMode="auto">
          <a:xfrm>
            <a:off x="1291952" y="6190704"/>
            <a:ext cx="488950" cy="366713"/>
          </a:xfrm>
          <a:prstGeom prst="rect">
            <a:avLst/>
          </a:prstGeom>
          <a:noFill/>
          <a:ln w="9525">
            <a:noFill/>
            <a:miter lim="800000"/>
          </a:ln>
          <a:effectLst/>
        </p:spPr>
        <p:txBody>
          <a:bodyPr wrap="none">
            <a:spAutoFit/>
          </a:bodyPr>
          <a:lstStyle/>
          <a:p>
            <a:pPr>
              <a:lnSpc>
                <a:spcPct val="100000"/>
              </a:lnSpc>
              <a:spcBef>
                <a:spcPct val="0"/>
              </a:spcBef>
              <a:buClr>
                <a:srgbClr val="800080"/>
              </a:buClr>
              <a:buFont typeface="Wingdings" charset="2"/>
              <a:buNone/>
            </a:pPr>
            <a:r>
              <a:rPr lang="en-US" altLang="zh-CN" sz="1800">
                <a:ea typeface="楷体_GB2312" pitchFamily="49" charset="-122"/>
              </a:rPr>
              <a:t>{  }</a:t>
            </a:r>
            <a:endParaRPr lang="en-US" altLang="zh-CN" sz="1800">
              <a:ea typeface="楷体_GB2312" pitchFamily="49" charset="-122"/>
            </a:endParaRPr>
          </a:p>
        </p:txBody>
      </p:sp>
      <p:sp>
        <p:nvSpPr>
          <p:cNvPr id="29724" name="Rectangle 31"/>
          <p:cNvSpPr>
            <a:spLocks noChangeArrowheads="1"/>
          </p:cNvSpPr>
          <p:nvPr/>
        </p:nvSpPr>
        <p:spPr bwMode="auto">
          <a:xfrm>
            <a:off x="1905000" y="3818384"/>
            <a:ext cx="1227138" cy="366713"/>
          </a:xfrm>
          <a:prstGeom prst="rect">
            <a:avLst/>
          </a:prstGeom>
          <a:noFill/>
          <a:ln w="9525">
            <a:noFill/>
            <a:miter lim="800000"/>
          </a:ln>
          <a:effectLst/>
        </p:spPr>
        <p:txBody>
          <a:bodyPr>
            <a:spAutoFit/>
          </a:bodyPr>
          <a:lstStyle/>
          <a:p>
            <a:pPr>
              <a:lnSpc>
                <a:spcPct val="100000"/>
              </a:lnSpc>
              <a:spcBef>
                <a:spcPct val="0"/>
              </a:spcBef>
              <a:buClr>
                <a:srgbClr val="800080"/>
              </a:buClr>
              <a:buFont typeface="Wingdings" charset="2"/>
              <a:buNone/>
            </a:pPr>
            <a:r>
              <a:rPr lang="en-US" altLang="zh-CN" sz="1800">
                <a:ea typeface="楷体_GB2312" pitchFamily="49" charset="-122"/>
              </a:rPr>
              <a:t>{</a:t>
            </a:r>
            <a:r>
              <a:rPr lang="en-US" altLang="zh-CN" sz="1800" i="1">
                <a:ea typeface="楷体_GB2312" pitchFamily="49" charset="-122"/>
              </a:rPr>
              <a:t>d</a:t>
            </a:r>
            <a:r>
              <a:rPr lang="en-US" altLang="zh-CN" sz="1800" baseline="-25000">
                <a:ea typeface="楷体_GB2312" pitchFamily="49" charset="-122"/>
              </a:rPr>
              <a:t>3</a:t>
            </a:r>
            <a:r>
              <a:rPr lang="en-US" altLang="zh-CN" sz="1800" i="1">
                <a:ea typeface="楷体_GB2312" pitchFamily="49" charset="-122"/>
              </a:rPr>
              <a:t>,d</a:t>
            </a:r>
            <a:r>
              <a:rPr lang="en-US" altLang="zh-CN" sz="1800" baseline="-25000">
                <a:ea typeface="楷体_GB2312" pitchFamily="49" charset="-122"/>
              </a:rPr>
              <a:t>4 </a:t>
            </a:r>
            <a:r>
              <a:rPr lang="en-US" altLang="zh-CN" sz="1800" i="1">
                <a:ea typeface="楷体_GB2312" pitchFamily="49" charset="-122"/>
              </a:rPr>
              <a:t>,d</a:t>
            </a:r>
            <a:r>
              <a:rPr lang="en-US" altLang="zh-CN" sz="1800" baseline="-25000">
                <a:ea typeface="楷体_GB2312" pitchFamily="49" charset="-122"/>
              </a:rPr>
              <a:t>5</a:t>
            </a:r>
            <a:r>
              <a:rPr lang="en-US" altLang="zh-CN" sz="1800">
                <a:ea typeface="楷体_GB2312" pitchFamily="49" charset="-122"/>
              </a:rPr>
              <a:t>}</a:t>
            </a:r>
            <a:endParaRPr lang="en-US" altLang="zh-CN" sz="1800">
              <a:ea typeface="楷体_GB2312" pitchFamily="49" charset="-122"/>
            </a:endParaRPr>
          </a:p>
        </p:txBody>
      </p:sp>
      <p:sp>
        <p:nvSpPr>
          <p:cNvPr id="29725" name="Rectangle 32"/>
          <p:cNvSpPr>
            <a:spLocks noChangeArrowheads="1"/>
          </p:cNvSpPr>
          <p:nvPr/>
        </p:nvSpPr>
        <p:spPr bwMode="auto">
          <a:xfrm>
            <a:off x="1981200" y="4427984"/>
            <a:ext cx="685800" cy="366713"/>
          </a:xfrm>
          <a:prstGeom prst="rect">
            <a:avLst/>
          </a:prstGeom>
          <a:noFill/>
          <a:ln w="9525">
            <a:noFill/>
            <a:miter lim="800000"/>
          </a:ln>
          <a:effectLst/>
        </p:spPr>
        <p:txBody>
          <a:bodyPr>
            <a:spAutoFit/>
          </a:bodyPr>
          <a:lstStyle/>
          <a:p>
            <a:pPr>
              <a:lnSpc>
                <a:spcPct val="100000"/>
              </a:lnSpc>
              <a:spcBef>
                <a:spcPct val="0"/>
              </a:spcBef>
              <a:buClr>
                <a:srgbClr val="800080"/>
              </a:buClr>
              <a:buFont typeface="Wingdings" charset="2"/>
              <a:buNone/>
            </a:pPr>
            <a:r>
              <a:rPr lang="en-US" altLang="zh-CN" sz="1800">
                <a:ea typeface="楷体_GB2312" pitchFamily="49" charset="-122"/>
              </a:rPr>
              <a:t>{</a:t>
            </a:r>
            <a:r>
              <a:rPr lang="en-US" altLang="zh-CN" sz="1800" i="1">
                <a:ea typeface="楷体_GB2312" pitchFamily="49" charset="-122"/>
              </a:rPr>
              <a:t>d</a:t>
            </a:r>
            <a:r>
              <a:rPr lang="en-US" altLang="zh-CN" sz="1800" baseline="-25000">
                <a:ea typeface="楷体_GB2312" pitchFamily="49" charset="-122"/>
              </a:rPr>
              <a:t>1</a:t>
            </a:r>
            <a:r>
              <a:rPr lang="en-US" altLang="zh-CN" sz="1800">
                <a:ea typeface="楷体_GB2312" pitchFamily="49" charset="-122"/>
              </a:rPr>
              <a:t>}</a:t>
            </a:r>
            <a:endParaRPr lang="en-US" altLang="zh-CN" sz="1800">
              <a:ea typeface="楷体_GB2312" pitchFamily="49" charset="-122"/>
            </a:endParaRPr>
          </a:p>
        </p:txBody>
      </p:sp>
      <p:sp>
        <p:nvSpPr>
          <p:cNvPr id="29726" name="Rectangle 33"/>
          <p:cNvSpPr>
            <a:spLocks noChangeArrowheads="1"/>
          </p:cNvSpPr>
          <p:nvPr/>
        </p:nvSpPr>
        <p:spPr bwMode="auto">
          <a:xfrm>
            <a:off x="1981200" y="5021709"/>
            <a:ext cx="1041400" cy="366713"/>
          </a:xfrm>
          <a:prstGeom prst="rect">
            <a:avLst/>
          </a:prstGeom>
          <a:noFill/>
          <a:ln w="9525">
            <a:noFill/>
            <a:miter lim="800000"/>
          </a:ln>
          <a:effectLst/>
        </p:spPr>
        <p:txBody>
          <a:bodyPr>
            <a:spAutoFit/>
          </a:bodyPr>
          <a:lstStyle/>
          <a:p>
            <a:pPr>
              <a:lnSpc>
                <a:spcPct val="100000"/>
              </a:lnSpc>
              <a:spcBef>
                <a:spcPct val="0"/>
              </a:spcBef>
              <a:buClr>
                <a:srgbClr val="800080"/>
              </a:buClr>
              <a:buFont typeface="Wingdings" charset="2"/>
              <a:buNone/>
            </a:pPr>
            <a:r>
              <a:rPr lang="en-US" altLang="zh-CN" sz="1800">
                <a:ea typeface="楷体_GB2312" pitchFamily="49" charset="-122"/>
              </a:rPr>
              <a:t>{</a:t>
            </a:r>
            <a:r>
              <a:rPr lang="en-US" altLang="zh-CN" sz="1800" i="1">
                <a:ea typeface="楷体_GB2312" pitchFamily="49" charset="-122"/>
              </a:rPr>
              <a:t>d</a:t>
            </a:r>
            <a:r>
              <a:rPr lang="en-US" altLang="zh-CN" sz="1800" baseline="-25000">
                <a:ea typeface="楷体_GB2312" pitchFamily="49" charset="-122"/>
              </a:rPr>
              <a:t>2 </a:t>
            </a:r>
            <a:r>
              <a:rPr lang="en-US" altLang="zh-CN" sz="1800" i="1">
                <a:ea typeface="楷体_GB2312" pitchFamily="49" charset="-122"/>
              </a:rPr>
              <a:t>,d</a:t>
            </a:r>
            <a:r>
              <a:rPr lang="en-US" altLang="zh-CN" sz="1800" baseline="-25000">
                <a:ea typeface="楷体_GB2312" pitchFamily="49" charset="-122"/>
              </a:rPr>
              <a:t>5</a:t>
            </a:r>
            <a:r>
              <a:rPr lang="en-US" altLang="zh-CN" sz="1800">
                <a:ea typeface="楷体_GB2312" pitchFamily="49" charset="-122"/>
              </a:rPr>
              <a:t>}</a:t>
            </a:r>
            <a:endParaRPr lang="en-US" altLang="zh-CN" sz="1800">
              <a:ea typeface="楷体_GB2312" pitchFamily="49" charset="-122"/>
            </a:endParaRPr>
          </a:p>
        </p:txBody>
      </p:sp>
      <p:sp>
        <p:nvSpPr>
          <p:cNvPr id="29727" name="Rectangle 34"/>
          <p:cNvSpPr>
            <a:spLocks noChangeArrowheads="1"/>
          </p:cNvSpPr>
          <p:nvPr/>
        </p:nvSpPr>
        <p:spPr bwMode="auto">
          <a:xfrm>
            <a:off x="1981200" y="5631309"/>
            <a:ext cx="965200" cy="366713"/>
          </a:xfrm>
          <a:prstGeom prst="rect">
            <a:avLst/>
          </a:prstGeom>
          <a:noFill/>
          <a:ln w="9525">
            <a:noFill/>
            <a:miter lim="800000"/>
          </a:ln>
          <a:effectLst/>
        </p:spPr>
        <p:txBody>
          <a:bodyPr>
            <a:spAutoFit/>
          </a:bodyPr>
          <a:lstStyle/>
          <a:p>
            <a:pPr>
              <a:lnSpc>
                <a:spcPct val="100000"/>
              </a:lnSpc>
              <a:spcBef>
                <a:spcPct val="0"/>
              </a:spcBef>
              <a:buClr>
                <a:srgbClr val="800080"/>
              </a:buClr>
              <a:buFont typeface="Wingdings" charset="2"/>
              <a:buNone/>
            </a:pPr>
            <a:r>
              <a:rPr lang="en-US" altLang="zh-CN" sz="1800">
                <a:ea typeface="楷体_GB2312" pitchFamily="49" charset="-122"/>
              </a:rPr>
              <a:t>{</a:t>
            </a:r>
            <a:r>
              <a:rPr lang="en-US" altLang="zh-CN" sz="1800" i="1">
                <a:ea typeface="楷体_GB2312" pitchFamily="49" charset="-122"/>
              </a:rPr>
              <a:t>d</a:t>
            </a:r>
            <a:r>
              <a:rPr lang="en-US" altLang="zh-CN" sz="1800" baseline="-25000">
                <a:ea typeface="楷体_GB2312" pitchFamily="49" charset="-122"/>
              </a:rPr>
              <a:t>4</a:t>
            </a:r>
            <a:r>
              <a:rPr lang="en-US" altLang="zh-CN" sz="1800">
                <a:ea typeface="楷体_GB2312" pitchFamily="49" charset="-122"/>
              </a:rPr>
              <a:t>}</a:t>
            </a:r>
            <a:endParaRPr lang="en-US" altLang="zh-CN" sz="1800">
              <a:ea typeface="楷体_GB2312" pitchFamily="49" charset="-122"/>
            </a:endParaRPr>
          </a:p>
        </p:txBody>
      </p:sp>
      <p:sp>
        <p:nvSpPr>
          <p:cNvPr id="29728" name="Rectangle 35"/>
          <p:cNvSpPr>
            <a:spLocks noChangeArrowheads="1"/>
          </p:cNvSpPr>
          <p:nvPr/>
        </p:nvSpPr>
        <p:spPr bwMode="auto">
          <a:xfrm>
            <a:off x="2053952" y="6190704"/>
            <a:ext cx="488950" cy="366713"/>
          </a:xfrm>
          <a:prstGeom prst="rect">
            <a:avLst/>
          </a:prstGeom>
          <a:noFill/>
          <a:ln w="9525">
            <a:noFill/>
            <a:miter lim="800000"/>
          </a:ln>
          <a:effectLst/>
        </p:spPr>
        <p:txBody>
          <a:bodyPr wrap="none">
            <a:spAutoFit/>
          </a:bodyPr>
          <a:lstStyle/>
          <a:p>
            <a:pPr>
              <a:lnSpc>
                <a:spcPct val="100000"/>
              </a:lnSpc>
              <a:spcBef>
                <a:spcPct val="0"/>
              </a:spcBef>
              <a:buClr>
                <a:srgbClr val="800080"/>
              </a:buClr>
              <a:buFont typeface="Wingdings" charset="2"/>
              <a:buNone/>
            </a:pPr>
            <a:r>
              <a:rPr lang="en-US" altLang="zh-CN" sz="1800">
                <a:ea typeface="楷体_GB2312" pitchFamily="49" charset="-122"/>
              </a:rPr>
              <a:t>{  }</a:t>
            </a:r>
            <a:endParaRPr lang="en-US" altLang="zh-CN" sz="1800">
              <a:ea typeface="楷体_GB2312" pitchFamily="49" charset="-122"/>
            </a:endParaRPr>
          </a:p>
        </p:txBody>
      </p:sp>
      <p:sp>
        <p:nvSpPr>
          <p:cNvPr id="29729" name="Rectangle 36"/>
          <p:cNvSpPr>
            <a:spLocks noChangeArrowheads="1"/>
          </p:cNvSpPr>
          <p:nvPr/>
        </p:nvSpPr>
        <p:spPr bwMode="auto">
          <a:xfrm>
            <a:off x="4724400" y="3818384"/>
            <a:ext cx="914400" cy="366713"/>
          </a:xfrm>
          <a:prstGeom prst="rect">
            <a:avLst/>
          </a:prstGeom>
          <a:noFill/>
          <a:ln w="9525">
            <a:noFill/>
            <a:miter lim="800000"/>
          </a:ln>
          <a:effectLst/>
        </p:spPr>
        <p:txBody>
          <a:bodyPr>
            <a:spAutoFit/>
          </a:bodyPr>
          <a:lstStyle/>
          <a:p>
            <a:pPr>
              <a:lnSpc>
                <a:spcPct val="100000"/>
              </a:lnSpc>
              <a:spcBef>
                <a:spcPct val="0"/>
              </a:spcBef>
              <a:buClr>
                <a:srgbClr val="800080"/>
              </a:buClr>
              <a:buFont typeface="Wingdings" charset="2"/>
              <a:buNone/>
            </a:pPr>
            <a:r>
              <a:rPr lang="en-US" altLang="zh-CN" sz="1800">
                <a:ea typeface="楷体_GB2312" pitchFamily="49" charset="-122"/>
              </a:rPr>
              <a:t>{</a:t>
            </a:r>
            <a:r>
              <a:rPr lang="en-US" altLang="zh-CN" sz="1800" i="1">
                <a:ea typeface="楷体_GB2312" pitchFamily="49" charset="-122"/>
              </a:rPr>
              <a:t>d</a:t>
            </a:r>
            <a:r>
              <a:rPr lang="en-US" altLang="zh-CN" sz="1800" baseline="-25000">
                <a:ea typeface="楷体_GB2312" pitchFamily="49" charset="-122"/>
              </a:rPr>
              <a:t>1</a:t>
            </a:r>
            <a:r>
              <a:rPr lang="en-US" altLang="zh-CN" sz="1800" i="1">
                <a:ea typeface="楷体_GB2312" pitchFamily="49" charset="-122"/>
              </a:rPr>
              <a:t>,d</a:t>
            </a:r>
            <a:r>
              <a:rPr lang="en-US" altLang="zh-CN" sz="1800" baseline="-25000">
                <a:ea typeface="楷体_GB2312" pitchFamily="49" charset="-122"/>
              </a:rPr>
              <a:t>2</a:t>
            </a:r>
            <a:r>
              <a:rPr lang="en-US" altLang="zh-CN" sz="1800">
                <a:ea typeface="楷体_GB2312" pitchFamily="49" charset="-122"/>
              </a:rPr>
              <a:t>}</a:t>
            </a:r>
            <a:endParaRPr lang="en-US" altLang="zh-CN" sz="1800">
              <a:ea typeface="楷体_GB2312" pitchFamily="49" charset="-122"/>
            </a:endParaRPr>
          </a:p>
        </p:txBody>
      </p:sp>
      <p:sp>
        <p:nvSpPr>
          <p:cNvPr id="29730" name="Rectangle 37"/>
          <p:cNvSpPr>
            <a:spLocks noChangeArrowheads="1"/>
          </p:cNvSpPr>
          <p:nvPr/>
        </p:nvSpPr>
        <p:spPr bwMode="auto">
          <a:xfrm>
            <a:off x="1524000" y="188913"/>
            <a:ext cx="3840163" cy="641350"/>
          </a:xfrm>
          <a:prstGeom prst="rect">
            <a:avLst/>
          </a:prstGeom>
          <a:noFill/>
          <a:ln w="9525" algn="ctr">
            <a:noFill/>
            <a:miter lim="800000"/>
          </a:ln>
          <a:effectLst/>
        </p:spPr>
        <p:txBody>
          <a:bodyPr>
            <a:spAutoFit/>
          </a:bodyPr>
          <a:lstStyle/>
          <a:p>
            <a:pPr>
              <a:lnSpc>
                <a:spcPct val="90000"/>
              </a:lnSpc>
              <a:spcBef>
                <a:spcPct val="0"/>
              </a:spcBef>
            </a:pPr>
            <a:r>
              <a:rPr lang="zh-CN" altLang="en-US" sz="4000">
                <a:solidFill>
                  <a:srgbClr val="800080"/>
                </a:solidFill>
                <a:ea typeface="华文行楷" pitchFamily="2" charset="-122"/>
              </a:rPr>
              <a:t>数据流分析基础</a:t>
            </a:r>
            <a:endParaRPr lang="zh-CN" altLang="en-US" sz="4000">
              <a:solidFill>
                <a:srgbClr val="800080"/>
              </a:solidFill>
              <a:ea typeface="华文行楷" pitchFamily="2" charset="-122"/>
            </a:endParaRPr>
          </a:p>
        </p:txBody>
      </p:sp>
      <p:sp>
        <p:nvSpPr>
          <p:cNvPr id="746536" name="Rectangle 40"/>
          <p:cNvSpPr>
            <a:spLocks noChangeArrowheads="1"/>
          </p:cNvSpPr>
          <p:nvPr/>
        </p:nvSpPr>
        <p:spPr bwMode="auto">
          <a:xfrm>
            <a:off x="4724400" y="5037584"/>
            <a:ext cx="990600" cy="366713"/>
          </a:xfrm>
          <a:prstGeom prst="rect">
            <a:avLst/>
          </a:prstGeom>
          <a:noFill/>
          <a:ln w="9525">
            <a:noFill/>
            <a:miter lim="800000"/>
          </a:ln>
          <a:effectLst/>
        </p:spPr>
        <p:txBody>
          <a:bodyPr>
            <a:spAutoFit/>
          </a:bodyPr>
          <a:lstStyle/>
          <a:p>
            <a:pPr>
              <a:lnSpc>
                <a:spcPct val="100000"/>
              </a:lnSpc>
              <a:spcBef>
                <a:spcPct val="0"/>
              </a:spcBef>
              <a:buClr>
                <a:srgbClr val="800080"/>
              </a:buClr>
              <a:buFont typeface="Wingdings" charset="2"/>
              <a:buNone/>
            </a:pPr>
            <a:r>
              <a:rPr lang="en-US" altLang="zh-CN" sz="1800">
                <a:ea typeface="楷体_GB2312" pitchFamily="49" charset="-122"/>
              </a:rPr>
              <a:t>{</a:t>
            </a:r>
            <a:r>
              <a:rPr lang="en-US" altLang="zh-CN" sz="1800" i="1">
                <a:ea typeface="楷体_GB2312" pitchFamily="49" charset="-122"/>
              </a:rPr>
              <a:t>d</a:t>
            </a:r>
            <a:r>
              <a:rPr lang="en-US" altLang="zh-CN" sz="1800" baseline="-25000">
                <a:ea typeface="楷体_GB2312" pitchFamily="49" charset="-122"/>
              </a:rPr>
              <a:t>3</a:t>
            </a:r>
            <a:r>
              <a:rPr lang="en-US" altLang="zh-CN" sz="1800" i="1">
                <a:ea typeface="楷体_GB2312" pitchFamily="49" charset="-122"/>
              </a:rPr>
              <a:t>,d</a:t>
            </a:r>
            <a:r>
              <a:rPr lang="en-US" altLang="zh-CN" sz="1800" baseline="-25000">
                <a:ea typeface="楷体_GB2312" pitchFamily="49" charset="-122"/>
              </a:rPr>
              <a:t>4</a:t>
            </a:r>
            <a:r>
              <a:rPr lang="en-US" altLang="zh-CN" sz="1800">
                <a:ea typeface="楷体_GB2312" pitchFamily="49" charset="-122"/>
              </a:rPr>
              <a:t>}</a:t>
            </a:r>
            <a:endParaRPr lang="en-US" altLang="zh-CN" sz="1800">
              <a:ea typeface="楷体_GB2312" pitchFamily="49" charset="-122"/>
            </a:endParaRPr>
          </a:p>
        </p:txBody>
      </p:sp>
      <p:sp>
        <p:nvSpPr>
          <p:cNvPr id="29732" name="Rectangle 41"/>
          <p:cNvSpPr>
            <a:spLocks noChangeArrowheads="1"/>
          </p:cNvSpPr>
          <p:nvPr/>
        </p:nvSpPr>
        <p:spPr bwMode="auto">
          <a:xfrm>
            <a:off x="3348038" y="5655122"/>
            <a:ext cx="990600" cy="366712"/>
          </a:xfrm>
          <a:prstGeom prst="rect">
            <a:avLst/>
          </a:prstGeom>
          <a:noFill/>
          <a:ln w="9525">
            <a:noFill/>
            <a:miter lim="800000"/>
          </a:ln>
          <a:effectLst/>
        </p:spPr>
        <p:txBody>
          <a:bodyPr>
            <a:spAutoFit/>
          </a:bodyPr>
          <a:lstStyle/>
          <a:p>
            <a:pPr>
              <a:lnSpc>
                <a:spcPct val="100000"/>
              </a:lnSpc>
              <a:spcBef>
                <a:spcPct val="0"/>
              </a:spcBef>
              <a:buClr>
                <a:srgbClr val="800080"/>
              </a:buClr>
              <a:buFont typeface="Wingdings" charset="2"/>
              <a:buNone/>
            </a:pPr>
            <a:r>
              <a:rPr lang="en-US" altLang="zh-CN" sz="1800">
                <a:ea typeface="楷体_GB2312" pitchFamily="49" charset="-122"/>
              </a:rPr>
              <a:t>{</a:t>
            </a:r>
            <a:r>
              <a:rPr lang="en-US" altLang="zh-CN" sz="1800" i="1">
                <a:ea typeface="楷体_GB2312" pitchFamily="49" charset="-122"/>
              </a:rPr>
              <a:t>d</a:t>
            </a:r>
            <a:r>
              <a:rPr lang="en-US" altLang="zh-CN" sz="1800" baseline="-25000">
                <a:ea typeface="楷体_GB2312" pitchFamily="49" charset="-122"/>
              </a:rPr>
              <a:t>3</a:t>
            </a:r>
            <a:r>
              <a:rPr lang="en-US" altLang="zh-CN" sz="1800" i="1">
                <a:ea typeface="楷体_GB2312" pitchFamily="49" charset="-122"/>
              </a:rPr>
              <a:t>,d</a:t>
            </a:r>
            <a:r>
              <a:rPr lang="en-US" altLang="zh-CN" sz="1800" baseline="-25000">
                <a:ea typeface="楷体_GB2312" pitchFamily="49" charset="-122"/>
              </a:rPr>
              <a:t>4</a:t>
            </a:r>
            <a:r>
              <a:rPr lang="en-US" altLang="zh-CN" sz="1800">
                <a:ea typeface="楷体_GB2312" pitchFamily="49" charset="-122"/>
              </a:rPr>
              <a:t>}</a:t>
            </a:r>
            <a:endParaRPr lang="en-US" altLang="zh-CN" sz="1800">
              <a:ea typeface="楷体_GB2312" pitchFamily="49" charset="-122"/>
            </a:endParaRPr>
          </a:p>
        </p:txBody>
      </p:sp>
      <p:sp>
        <p:nvSpPr>
          <p:cNvPr id="29733" name="Rectangle 42"/>
          <p:cNvSpPr>
            <a:spLocks noChangeArrowheads="1"/>
          </p:cNvSpPr>
          <p:nvPr/>
        </p:nvSpPr>
        <p:spPr bwMode="auto">
          <a:xfrm>
            <a:off x="4724400" y="5647184"/>
            <a:ext cx="914400" cy="366713"/>
          </a:xfrm>
          <a:prstGeom prst="rect">
            <a:avLst/>
          </a:prstGeom>
          <a:noFill/>
          <a:ln w="9525">
            <a:noFill/>
            <a:miter lim="800000"/>
          </a:ln>
          <a:effectLst/>
        </p:spPr>
        <p:txBody>
          <a:bodyPr>
            <a:spAutoFit/>
          </a:bodyPr>
          <a:lstStyle/>
          <a:p>
            <a:pPr>
              <a:lnSpc>
                <a:spcPct val="100000"/>
              </a:lnSpc>
              <a:spcBef>
                <a:spcPct val="0"/>
              </a:spcBef>
              <a:buClr>
                <a:srgbClr val="800080"/>
              </a:buClr>
              <a:buFont typeface="Wingdings" charset="2"/>
              <a:buNone/>
            </a:pPr>
            <a:r>
              <a:rPr lang="en-US" altLang="zh-CN" sz="1800">
                <a:ea typeface="楷体_GB2312" pitchFamily="49" charset="-122"/>
              </a:rPr>
              <a:t>{</a:t>
            </a:r>
            <a:r>
              <a:rPr lang="en-US" altLang="zh-CN" sz="1800" i="1">
                <a:ea typeface="楷体_GB2312" pitchFamily="49" charset="-122"/>
              </a:rPr>
              <a:t>d</a:t>
            </a:r>
            <a:r>
              <a:rPr lang="en-US" altLang="zh-CN" sz="1800" baseline="-25000">
                <a:ea typeface="楷体_GB2312" pitchFamily="49" charset="-122"/>
              </a:rPr>
              <a:t>3 </a:t>
            </a:r>
            <a:r>
              <a:rPr lang="en-US" altLang="zh-CN" sz="1800" i="1">
                <a:ea typeface="楷体_GB2312" pitchFamily="49" charset="-122"/>
              </a:rPr>
              <a:t>,d</a:t>
            </a:r>
            <a:r>
              <a:rPr lang="en-US" altLang="zh-CN" sz="1800" baseline="-25000">
                <a:ea typeface="楷体_GB2312" pitchFamily="49" charset="-122"/>
              </a:rPr>
              <a:t>5</a:t>
            </a:r>
            <a:r>
              <a:rPr lang="en-US" altLang="zh-CN" sz="1800">
                <a:ea typeface="楷体_GB2312" pitchFamily="49" charset="-122"/>
              </a:rPr>
              <a:t>}</a:t>
            </a:r>
            <a:endParaRPr lang="en-US" altLang="zh-CN" sz="1800">
              <a:ea typeface="楷体_GB2312" pitchFamily="49" charset="-122"/>
            </a:endParaRPr>
          </a:p>
        </p:txBody>
      </p:sp>
      <p:sp>
        <p:nvSpPr>
          <p:cNvPr id="29734" name="Rectangle 43"/>
          <p:cNvSpPr>
            <a:spLocks noChangeArrowheads="1"/>
          </p:cNvSpPr>
          <p:nvPr/>
        </p:nvSpPr>
        <p:spPr bwMode="auto">
          <a:xfrm>
            <a:off x="3281090" y="6195467"/>
            <a:ext cx="1219200" cy="366712"/>
          </a:xfrm>
          <a:prstGeom prst="rect">
            <a:avLst/>
          </a:prstGeom>
          <a:noFill/>
          <a:ln w="9525">
            <a:noFill/>
            <a:miter lim="800000"/>
          </a:ln>
          <a:effectLst/>
        </p:spPr>
        <p:txBody>
          <a:bodyPr>
            <a:spAutoFit/>
          </a:bodyPr>
          <a:lstStyle/>
          <a:p>
            <a:pPr>
              <a:lnSpc>
                <a:spcPct val="100000"/>
              </a:lnSpc>
              <a:spcBef>
                <a:spcPct val="0"/>
              </a:spcBef>
              <a:buClr>
                <a:srgbClr val="800080"/>
              </a:buClr>
              <a:buFont typeface="Wingdings" charset="2"/>
              <a:buNone/>
            </a:pPr>
            <a:r>
              <a:rPr lang="en-US" altLang="zh-CN" sz="1800">
                <a:ea typeface="楷体_GB2312" pitchFamily="49" charset="-122"/>
              </a:rPr>
              <a:t>{</a:t>
            </a:r>
            <a:r>
              <a:rPr lang="en-US" altLang="zh-CN" sz="1800" i="1">
                <a:ea typeface="楷体_GB2312" pitchFamily="49" charset="-122"/>
              </a:rPr>
              <a:t>d</a:t>
            </a:r>
            <a:r>
              <a:rPr lang="en-US" altLang="zh-CN" sz="1800" baseline="-25000">
                <a:ea typeface="楷体_GB2312" pitchFamily="49" charset="-122"/>
              </a:rPr>
              <a:t>3</a:t>
            </a:r>
            <a:r>
              <a:rPr lang="en-US" altLang="zh-CN" sz="1800" i="1">
                <a:ea typeface="楷体_GB2312" pitchFamily="49" charset="-122"/>
              </a:rPr>
              <a:t>,d</a:t>
            </a:r>
            <a:r>
              <a:rPr lang="en-US" altLang="zh-CN" sz="1800" baseline="-25000">
                <a:ea typeface="楷体_GB2312" pitchFamily="49" charset="-122"/>
              </a:rPr>
              <a:t>4 </a:t>
            </a:r>
            <a:r>
              <a:rPr lang="en-US" altLang="zh-CN" sz="1800" i="1">
                <a:ea typeface="楷体_GB2312" pitchFamily="49" charset="-122"/>
              </a:rPr>
              <a:t>,d</a:t>
            </a:r>
            <a:r>
              <a:rPr lang="en-US" altLang="zh-CN" sz="1800" baseline="-25000">
                <a:ea typeface="楷体_GB2312" pitchFamily="49" charset="-122"/>
              </a:rPr>
              <a:t>5</a:t>
            </a:r>
            <a:r>
              <a:rPr lang="en-US" altLang="zh-CN" sz="1800">
                <a:ea typeface="楷体_GB2312" pitchFamily="49" charset="-122"/>
              </a:rPr>
              <a:t>}</a:t>
            </a:r>
            <a:endParaRPr lang="en-US" altLang="zh-CN" sz="1800">
              <a:ea typeface="楷体_GB2312" pitchFamily="49" charset="-122"/>
            </a:endParaRPr>
          </a:p>
        </p:txBody>
      </p:sp>
      <p:sp>
        <p:nvSpPr>
          <p:cNvPr id="29735" name="Rectangle 44"/>
          <p:cNvSpPr>
            <a:spLocks noChangeArrowheads="1"/>
          </p:cNvSpPr>
          <p:nvPr/>
        </p:nvSpPr>
        <p:spPr bwMode="auto">
          <a:xfrm>
            <a:off x="4720952" y="6227217"/>
            <a:ext cx="1219200" cy="366712"/>
          </a:xfrm>
          <a:prstGeom prst="rect">
            <a:avLst/>
          </a:prstGeom>
          <a:noFill/>
          <a:ln w="9525">
            <a:noFill/>
            <a:miter lim="800000"/>
          </a:ln>
          <a:effectLst/>
        </p:spPr>
        <p:txBody>
          <a:bodyPr>
            <a:spAutoFit/>
          </a:bodyPr>
          <a:lstStyle/>
          <a:p>
            <a:pPr>
              <a:lnSpc>
                <a:spcPct val="100000"/>
              </a:lnSpc>
              <a:spcBef>
                <a:spcPct val="0"/>
              </a:spcBef>
              <a:buClr>
                <a:srgbClr val="800080"/>
              </a:buClr>
              <a:buFont typeface="Wingdings" charset="2"/>
              <a:buNone/>
            </a:pPr>
            <a:r>
              <a:rPr lang="en-US" altLang="zh-CN" sz="1800">
                <a:ea typeface="楷体_GB2312" pitchFamily="49" charset="-122"/>
              </a:rPr>
              <a:t>{</a:t>
            </a:r>
            <a:r>
              <a:rPr lang="en-US" altLang="zh-CN" sz="1800" i="1">
                <a:ea typeface="楷体_GB2312" pitchFamily="49" charset="-122"/>
              </a:rPr>
              <a:t>d</a:t>
            </a:r>
            <a:r>
              <a:rPr lang="en-US" altLang="zh-CN" sz="1800" baseline="-25000">
                <a:ea typeface="楷体_GB2312" pitchFamily="49" charset="-122"/>
              </a:rPr>
              <a:t>3</a:t>
            </a:r>
            <a:r>
              <a:rPr lang="en-US" altLang="zh-CN" sz="1800" i="1">
                <a:ea typeface="楷体_GB2312" pitchFamily="49" charset="-122"/>
              </a:rPr>
              <a:t>,d</a:t>
            </a:r>
            <a:r>
              <a:rPr lang="en-US" altLang="zh-CN" sz="1800" baseline="-25000">
                <a:ea typeface="楷体_GB2312" pitchFamily="49" charset="-122"/>
              </a:rPr>
              <a:t>4 </a:t>
            </a:r>
            <a:r>
              <a:rPr lang="en-US" altLang="zh-CN" sz="1800" i="1">
                <a:ea typeface="楷体_GB2312" pitchFamily="49" charset="-122"/>
              </a:rPr>
              <a:t>,d</a:t>
            </a:r>
            <a:r>
              <a:rPr lang="en-US" altLang="zh-CN" sz="1800" baseline="-25000">
                <a:ea typeface="楷体_GB2312" pitchFamily="49" charset="-122"/>
              </a:rPr>
              <a:t>5</a:t>
            </a:r>
            <a:r>
              <a:rPr lang="en-US" altLang="zh-CN" sz="1800">
                <a:ea typeface="楷体_GB2312" pitchFamily="49" charset="-122"/>
              </a:rPr>
              <a:t>}</a:t>
            </a:r>
            <a:endParaRPr lang="en-US" altLang="zh-CN" sz="1800">
              <a:ea typeface="楷体_GB2312" pitchFamily="49" charset="-122"/>
            </a:endParaRPr>
          </a:p>
        </p:txBody>
      </p:sp>
      <p:sp>
        <p:nvSpPr>
          <p:cNvPr id="29736" name="Rectangle 45"/>
          <p:cNvSpPr>
            <a:spLocks noChangeArrowheads="1"/>
          </p:cNvSpPr>
          <p:nvPr/>
        </p:nvSpPr>
        <p:spPr bwMode="auto">
          <a:xfrm>
            <a:off x="2743200" y="4442272"/>
            <a:ext cx="1828800" cy="366712"/>
          </a:xfrm>
          <a:prstGeom prst="rect">
            <a:avLst/>
          </a:prstGeom>
          <a:noFill/>
          <a:ln w="9525">
            <a:noFill/>
            <a:miter lim="800000"/>
          </a:ln>
          <a:effectLst/>
        </p:spPr>
        <p:txBody>
          <a:bodyPr>
            <a:spAutoFit/>
          </a:bodyPr>
          <a:lstStyle/>
          <a:p>
            <a:pPr>
              <a:lnSpc>
                <a:spcPct val="100000"/>
              </a:lnSpc>
              <a:spcBef>
                <a:spcPct val="0"/>
              </a:spcBef>
              <a:buClr>
                <a:srgbClr val="800080"/>
              </a:buClr>
              <a:buFont typeface="Wingdings" charset="2"/>
              <a:buNone/>
            </a:pPr>
            <a:r>
              <a:rPr lang="en-US" altLang="zh-CN" sz="1800">
                <a:ea typeface="楷体_GB2312" pitchFamily="49" charset="-122"/>
              </a:rPr>
              <a:t>{</a:t>
            </a:r>
            <a:r>
              <a:rPr lang="en-US" altLang="zh-CN" sz="1800" i="1">
                <a:ea typeface="楷体_GB2312" pitchFamily="49" charset="-122"/>
              </a:rPr>
              <a:t>d</a:t>
            </a:r>
            <a:r>
              <a:rPr lang="en-US" altLang="zh-CN" sz="1800" baseline="-25000">
                <a:ea typeface="楷体_GB2312" pitchFamily="49" charset="-122"/>
              </a:rPr>
              <a:t>1</a:t>
            </a:r>
            <a:r>
              <a:rPr lang="en-US" altLang="zh-CN" sz="1800" i="1">
                <a:ea typeface="楷体_GB2312" pitchFamily="49" charset="-122"/>
              </a:rPr>
              <a:t>,</a:t>
            </a:r>
            <a:r>
              <a:rPr lang="en-US" altLang="zh-CN" sz="1800">
                <a:ea typeface="楷体_GB2312" pitchFamily="49" charset="-122"/>
              </a:rPr>
              <a:t> </a:t>
            </a:r>
            <a:r>
              <a:rPr lang="en-US" altLang="zh-CN" sz="1800" i="1">
                <a:ea typeface="楷体_GB2312" pitchFamily="49" charset="-122"/>
              </a:rPr>
              <a:t>d</a:t>
            </a:r>
            <a:r>
              <a:rPr lang="en-US" altLang="zh-CN" sz="1800" baseline="-25000">
                <a:ea typeface="楷体_GB2312" pitchFamily="49" charset="-122"/>
              </a:rPr>
              <a:t>2</a:t>
            </a:r>
            <a:r>
              <a:rPr lang="en-US" altLang="zh-CN" sz="1800" i="1">
                <a:ea typeface="楷体_GB2312" pitchFamily="49" charset="-122"/>
              </a:rPr>
              <a:t>,</a:t>
            </a:r>
            <a:r>
              <a:rPr lang="en-US" altLang="zh-CN" sz="1800">
                <a:ea typeface="楷体_GB2312" pitchFamily="49" charset="-122"/>
              </a:rPr>
              <a:t> </a:t>
            </a:r>
            <a:r>
              <a:rPr lang="en-US" altLang="zh-CN" sz="1800" i="1">
                <a:ea typeface="楷体_GB2312" pitchFamily="49" charset="-122"/>
              </a:rPr>
              <a:t>d</a:t>
            </a:r>
            <a:r>
              <a:rPr lang="en-US" altLang="zh-CN" sz="1800" baseline="-25000">
                <a:ea typeface="楷体_GB2312" pitchFamily="49" charset="-122"/>
              </a:rPr>
              <a:t>3</a:t>
            </a:r>
            <a:r>
              <a:rPr lang="en-US" altLang="zh-CN" sz="1800" i="1">
                <a:ea typeface="楷体_GB2312" pitchFamily="49" charset="-122"/>
              </a:rPr>
              <a:t>,d</a:t>
            </a:r>
            <a:r>
              <a:rPr lang="en-US" altLang="zh-CN" sz="1800" baseline="-25000">
                <a:ea typeface="楷体_GB2312" pitchFamily="49" charset="-122"/>
              </a:rPr>
              <a:t>4 </a:t>
            </a:r>
            <a:r>
              <a:rPr lang="en-US" altLang="zh-CN" sz="1800" i="1">
                <a:ea typeface="楷体_GB2312" pitchFamily="49" charset="-122"/>
              </a:rPr>
              <a:t>,d</a:t>
            </a:r>
            <a:r>
              <a:rPr lang="en-US" altLang="zh-CN" sz="1800" baseline="-25000">
                <a:ea typeface="楷体_GB2312" pitchFamily="49" charset="-122"/>
              </a:rPr>
              <a:t>5</a:t>
            </a:r>
            <a:r>
              <a:rPr lang="en-US" altLang="zh-CN" sz="1800">
                <a:ea typeface="楷体_GB2312" pitchFamily="49" charset="-122"/>
              </a:rPr>
              <a:t>}</a:t>
            </a:r>
            <a:endParaRPr lang="en-US" altLang="zh-CN" sz="1800">
              <a:ea typeface="楷体_GB2312" pitchFamily="49" charset="-122"/>
            </a:endParaRPr>
          </a:p>
        </p:txBody>
      </p:sp>
      <p:sp>
        <p:nvSpPr>
          <p:cNvPr id="29737" name="Rectangle 46"/>
          <p:cNvSpPr>
            <a:spLocks noChangeArrowheads="1"/>
          </p:cNvSpPr>
          <p:nvPr/>
        </p:nvSpPr>
        <p:spPr bwMode="auto">
          <a:xfrm>
            <a:off x="4616450" y="4431159"/>
            <a:ext cx="1539875" cy="366713"/>
          </a:xfrm>
          <a:prstGeom prst="rect">
            <a:avLst/>
          </a:prstGeom>
          <a:noFill/>
          <a:ln w="9525">
            <a:noFill/>
            <a:miter lim="800000"/>
          </a:ln>
          <a:effectLst/>
        </p:spPr>
        <p:txBody>
          <a:bodyPr>
            <a:spAutoFit/>
          </a:bodyPr>
          <a:lstStyle/>
          <a:p>
            <a:pPr>
              <a:lnSpc>
                <a:spcPct val="100000"/>
              </a:lnSpc>
              <a:spcBef>
                <a:spcPct val="0"/>
              </a:spcBef>
              <a:buClr>
                <a:srgbClr val="800080"/>
              </a:buClr>
              <a:buFont typeface="Wingdings" charset="2"/>
              <a:buNone/>
            </a:pPr>
            <a:r>
              <a:rPr lang="en-US" altLang="zh-CN" sz="1800">
                <a:ea typeface="楷体_GB2312" pitchFamily="49" charset="-122"/>
              </a:rPr>
              <a:t>{</a:t>
            </a:r>
            <a:r>
              <a:rPr lang="en-US" altLang="zh-CN" sz="1800" i="1">
                <a:ea typeface="楷体_GB2312" pitchFamily="49" charset="-122"/>
              </a:rPr>
              <a:t>d</a:t>
            </a:r>
            <a:r>
              <a:rPr lang="en-US" altLang="zh-CN" sz="1800" baseline="-25000">
                <a:ea typeface="楷体_GB2312" pitchFamily="49" charset="-122"/>
              </a:rPr>
              <a:t>2</a:t>
            </a:r>
            <a:r>
              <a:rPr lang="en-US" altLang="zh-CN" sz="1800" i="1">
                <a:ea typeface="楷体_GB2312" pitchFamily="49" charset="-122"/>
              </a:rPr>
              <a:t>,</a:t>
            </a:r>
            <a:r>
              <a:rPr lang="en-US" altLang="zh-CN" sz="1800">
                <a:ea typeface="楷体_GB2312" pitchFamily="49" charset="-122"/>
              </a:rPr>
              <a:t> </a:t>
            </a:r>
            <a:r>
              <a:rPr lang="en-US" altLang="zh-CN" sz="1800" i="1">
                <a:ea typeface="楷体_GB2312" pitchFamily="49" charset="-122"/>
              </a:rPr>
              <a:t>d</a:t>
            </a:r>
            <a:r>
              <a:rPr lang="en-US" altLang="zh-CN" sz="1800" baseline="-25000">
                <a:ea typeface="楷体_GB2312" pitchFamily="49" charset="-122"/>
              </a:rPr>
              <a:t>3</a:t>
            </a:r>
            <a:r>
              <a:rPr lang="en-US" altLang="zh-CN" sz="1800" i="1">
                <a:ea typeface="楷体_GB2312" pitchFamily="49" charset="-122"/>
              </a:rPr>
              <a:t>,d</a:t>
            </a:r>
            <a:r>
              <a:rPr lang="en-US" altLang="zh-CN" sz="1800" baseline="-25000">
                <a:ea typeface="楷体_GB2312" pitchFamily="49" charset="-122"/>
              </a:rPr>
              <a:t>4 </a:t>
            </a:r>
            <a:r>
              <a:rPr lang="en-US" altLang="zh-CN" sz="1800" i="1">
                <a:ea typeface="楷体_GB2312" pitchFamily="49" charset="-122"/>
              </a:rPr>
              <a:t>,d</a:t>
            </a:r>
            <a:r>
              <a:rPr lang="en-US" altLang="zh-CN" sz="1800" baseline="-25000">
                <a:ea typeface="楷体_GB2312" pitchFamily="49" charset="-122"/>
              </a:rPr>
              <a:t>5</a:t>
            </a:r>
            <a:r>
              <a:rPr lang="en-US" altLang="zh-CN" sz="1800">
                <a:ea typeface="楷体_GB2312" pitchFamily="49" charset="-122"/>
              </a:rPr>
              <a:t>}</a:t>
            </a:r>
            <a:endParaRPr lang="en-US" altLang="zh-CN" sz="1800">
              <a:ea typeface="楷体_GB2312" pitchFamily="49" charset="-122"/>
            </a:endParaRPr>
          </a:p>
        </p:txBody>
      </p:sp>
      <p:sp>
        <p:nvSpPr>
          <p:cNvPr id="29738" name="Rectangle 47"/>
          <p:cNvSpPr>
            <a:spLocks noChangeArrowheads="1"/>
          </p:cNvSpPr>
          <p:nvPr/>
        </p:nvSpPr>
        <p:spPr bwMode="auto">
          <a:xfrm>
            <a:off x="2987675" y="5013772"/>
            <a:ext cx="1539875" cy="366712"/>
          </a:xfrm>
          <a:prstGeom prst="rect">
            <a:avLst/>
          </a:prstGeom>
          <a:noFill/>
          <a:ln w="9525">
            <a:noFill/>
            <a:miter lim="800000"/>
          </a:ln>
          <a:effectLst/>
        </p:spPr>
        <p:txBody>
          <a:bodyPr>
            <a:spAutoFit/>
          </a:bodyPr>
          <a:lstStyle/>
          <a:p>
            <a:pPr>
              <a:lnSpc>
                <a:spcPct val="100000"/>
              </a:lnSpc>
              <a:spcBef>
                <a:spcPct val="0"/>
              </a:spcBef>
              <a:buClr>
                <a:srgbClr val="800080"/>
              </a:buClr>
              <a:buFont typeface="Wingdings" charset="2"/>
              <a:buNone/>
            </a:pPr>
            <a:r>
              <a:rPr lang="en-US" altLang="zh-CN" sz="1800">
                <a:ea typeface="楷体_GB2312" pitchFamily="49" charset="-122"/>
              </a:rPr>
              <a:t>{</a:t>
            </a:r>
            <a:r>
              <a:rPr lang="en-US" altLang="zh-CN" sz="1800" i="1">
                <a:ea typeface="楷体_GB2312" pitchFamily="49" charset="-122"/>
              </a:rPr>
              <a:t>d</a:t>
            </a:r>
            <a:r>
              <a:rPr lang="en-US" altLang="zh-CN" sz="1800" baseline="-25000">
                <a:ea typeface="楷体_GB2312" pitchFamily="49" charset="-122"/>
              </a:rPr>
              <a:t>2</a:t>
            </a:r>
            <a:r>
              <a:rPr lang="en-US" altLang="zh-CN" sz="1800" i="1">
                <a:ea typeface="楷体_GB2312" pitchFamily="49" charset="-122"/>
              </a:rPr>
              <a:t>,</a:t>
            </a:r>
            <a:r>
              <a:rPr lang="en-US" altLang="zh-CN" sz="1800">
                <a:ea typeface="楷体_GB2312" pitchFamily="49" charset="-122"/>
              </a:rPr>
              <a:t> </a:t>
            </a:r>
            <a:r>
              <a:rPr lang="en-US" altLang="zh-CN" sz="1800" i="1">
                <a:ea typeface="楷体_GB2312" pitchFamily="49" charset="-122"/>
              </a:rPr>
              <a:t>d</a:t>
            </a:r>
            <a:r>
              <a:rPr lang="en-US" altLang="zh-CN" sz="1800" baseline="-25000">
                <a:ea typeface="楷体_GB2312" pitchFamily="49" charset="-122"/>
              </a:rPr>
              <a:t>3</a:t>
            </a:r>
            <a:r>
              <a:rPr lang="en-US" altLang="zh-CN" sz="1800" i="1">
                <a:ea typeface="楷体_GB2312" pitchFamily="49" charset="-122"/>
              </a:rPr>
              <a:t>,d</a:t>
            </a:r>
            <a:r>
              <a:rPr lang="en-US" altLang="zh-CN" sz="1800" baseline="-25000">
                <a:ea typeface="楷体_GB2312" pitchFamily="49" charset="-122"/>
              </a:rPr>
              <a:t>4 </a:t>
            </a:r>
            <a:r>
              <a:rPr lang="en-US" altLang="zh-CN" sz="1800" i="1">
                <a:ea typeface="楷体_GB2312" pitchFamily="49" charset="-122"/>
              </a:rPr>
              <a:t>,d</a:t>
            </a:r>
            <a:r>
              <a:rPr lang="en-US" altLang="zh-CN" sz="1800" baseline="-25000">
                <a:ea typeface="楷体_GB2312" pitchFamily="49" charset="-122"/>
              </a:rPr>
              <a:t>5</a:t>
            </a:r>
            <a:r>
              <a:rPr lang="en-US" altLang="zh-CN" sz="1800">
                <a:ea typeface="楷体_GB2312" pitchFamily="49" charset="-122"/>
              </a:rPr>
              <a:t>}</a:t>
            </a:r>
            <a:endParaRPr lang="en-US" altLang="zh-CN" sz="1800">
              <a:ea typeface="楷体_GB2312" pitchFamily="49" charset="-122"/>
            </a:endParaRPr>
          </a:p>
        </p:txBody>
      </p:sp>
      <p:graphicFrame>
        <p:nvGraphicFramePr>
          <p:cNvPr id="29739" name="Object 48"/>
          <p:cNvGraphicFramePr>
            <a:graphicFrameLocks noChangeAspect="1"/>
          </p:cNvGraphicFramePr>
          <p:nvPr/>
        </p:nvGraphicFramePr>
        <p:xfrm>
          <a:off x="6300788" y="1773238"/>
          <a:ext cx="2695575" cy="4422775"/>
        </p:xfrm>
        <a:graphic>
          <a:graphicData uri="http://schemas.openxmlformats.org/presentationml/2006/ole">
            <mc:AlternateContent xmlns:mc="http://schemas.openxmlformats.org/markup-compatibility/2006">
              <mc:Choice xmlns:v="urn:schemas-microsoft-com:vml" Requires="v">
                <p:oleObj spid="_x0000_s29778" name="Visio" r:id="rId2" imgW="0" imgH="0" progId="Visio.Drawing.11">
                  <p:embed/>
                </p:oleObj>
              </mc:Choice>
              <mc:Fallback>
                <p:oleObj name="Visio" r:id="rId2" imgW="0" imgH="0" progId="Visio.Drawing.11">
                  <p:embed/>
                  <p:pic>
                    <p:nvPicPr>
                      <p:cNvPr id="0" name="Object 4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00788" y="1773238"/>
                        <a:ext cx="2695575" cy="4422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9740" name="Rectangle 49"/>
          <p:cNvSpPr>
            <a:spLocks noChangeArrowheads="1"/>
          </p:cNvSpPr>
          <p:nvPr/>
        </p:nvSpPr>
        <p:spPr bwMode="auto">
          <a:xfrm>
            <a:off x="3048000" y="3854897"/>
            <a:ext cx="1524000" cy="366712"/>
          </a:xfrm>
          <a:prstGeom prst="rect">
            <a:avLst/>
          </a:prstGeom>
          <a:noFill/>
          <a:ln w="9525">
            <a:noFill/>
            <a:miter lim="800000"/>
          </a:ln>
          <a:effectLst/>
        </p:spPr>
        <p:txBody>
          <a:bodyPr>
            <a:spAutoFit/>
          </a:bodyPr>
          <a:lstStyle/>
          <a:p>
            <a:pPr algn="ctr">
              <a:lnSpc>
                <a:spcPct val="100000"/>
              </a:lnSpc>
              <a:spcBef>
                <a:spcPct val="0"/>
              </a:spcBef>
              <a:buClr>
                <a:srgbClr val="800080"/>
              </a:buClr>
              <a:buFont typeface="Wingdings" charset="2"/>
              <a:buNone/>
            </a:pPr>
            <a:r>
              <a:rPr lang="en-US" altLang="zh-CN" sz="1800">
                <a:ea typeface="楷体_GB2312" pitchFamily="49" charset="-122"/>
              </a:rPr>
              <a:t>{</a:t>
            </a:r>
            <a:r>
              <a:rPr lang="en-US" altLang="zh-CN" sz="1800" i="1">
                <a:ea typeface="楷体_GB2312" pitchFamily="49" charset="-122"/>
              </a:rPr>
              <a:t>d</a:t>
            </a:r>
            <a:r>
              <a:rPr lang="en-US" altLang="zh-CN" sz="1800" baseline="-25000">
                <a:ea typeface="楷体_GB2312" pitchFamily="49" charset="-122"/>
              </a:rPr>
              <a:t>2</a:t>
            </a:r>
            <a:r>
              <a:rPr lang="en-US" altLang="zh-CN" sz="1800" i="1">
                <a:ea typeface="楷体_GB2312" pitchFamily="49" charset="-122"/>
              </a:rPr>
              <a:t>,</a:t>
            </a:r>
            <a:r>
              <a:rPr lang="en-US" altLang="zh-CN" sz="1800">
                <a:ea typeface="楷体_GB2312" pitchFamily="49" charset="-122"/>
              </a:rPr>
              <a:t> </a:t>
            </a:r>
            <a:r>
              <a:rPr lang="en-US" altLang="zh-CN" sz="1800" i="1">
                <a:ea typeface="楷体_GB2312" pitchFamily="49" charset="-122"/>
              </a:rPr>
              <a:t>d</a:t>
            </a:r>
            <a:r>
              <a:rPr lang="en-US" altLang="zh-CN" sz="1800" baseline="-25000">
                <a:ea typeface="楷体_GB2312" pitchFamily="49" charset="-122"/>
              </a:rPr>
              <a:t>3</a:t>
            </a:r>
            <a:r>
              <a:rPr lang="en-US" altLang="zh-CN" sz="1800">
                <a:ea typeface="楷体_GB2312" pitchFamily="49" charset="-122"/>
              </a:rPr>
              <a:t>}</a:t>
            </a:r>
            <a:endParaRPr lang="en-US" altLang="zh-CN" sz="1800">
              <a:ea typeface="楷体_GB2312" pitchFamily="49" charset="-122"/>
            </a:endParaRP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746536"/>
                                        </p:tgtEl>
                                        <p:attrNameLst>
                                          <p:attrName>style.visibility</p:attrName>
                                        </p:attrNameLst>
                                      </p:cBhvr>
                                      <p:to>
                                        <p:strVal val="visible"/>
                                      </p:to>
                                    </p:set>
                                    <p:animEffect transition="in" filter="slide(fromBottom)">
                                      <p:cBhvr>
                                        <p:cTn id="7" dur="500"/>
                                        <p:tgtEl>
                                          <p:spTgt spid="7465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6536"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AutoShape 45">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30723" name="AutoShape 46">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30724" name="AutoShape 47">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30725" name="AutoShape 48">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30726" name="Text Box 49">
            <a:hlinkClick r:id="rId1" action="ppaction://hlinksldjump"/>
          </p:cNvPr>
          <p:cNvSpPr txBox="1">
            <a:spLocks noChangeArrowheads="1"/>
          </p:cNvSpPr>
          <p:nvPr/>
        </p:nvSpPr>
        <p:spPr bwMode="auto">
          <a:xfrm>
            <a:off x="461963" y="1219200"/>
            <a:ext cx="8224837" cy="579438"/>
          </a:xfrm>
          <a:prstGeom prst="rect">
            <a:avLst/>
          </a:prstGeom>
          <a:noFill/>
          <a:ln w="9525">
            <a:noFill/>
            <a:miter lim="800000"/>
          </a:ln>
          <a:effectLst/>
        </p:spPr>
        <p:txBody>
          <a:bodyPr>
            <a:spAutoFit/>
          </a:bodyPr>
          <a:lstStyle/>
          <a:p>
            <a:pPr>
              <a:lnSpc>
                <a:spcPct val="100000"/>
              </a:lnSpc>
              <a:spcBef>
                <a:spcPct val="0"/>
              </a:spcBef>
              <a:buClr>
                <a:srgbClr val="800080"/>
              </a:buClr>
              <a:buFont typeface="Wingdings" charset="2"/>
              <a:buChar char="²"/>
            </a:pPr>
            <a:r>
              <a:rPr lang="en-US" altLang="zh-CN" sz="3200">
                <a:solidFill>
                  <a:srgbClr val="800080"/>
                </a:solidFill>
                <a:latin typeface="楷体_GB2312" pitchFamily="49" charset="-122"/>
                <a:ea typeface="楷体_GB2312" pitchFamily="49" charset="-122"/>
              </a:rPr>
              <a:t> </a:t>
            </a:r>
            <a:r>
              <a:rPr lang="zh-CN" altLang="en-US" sz="3200">
                <a:solidFill>
                  <a:srgbClr val="800080"/>
                </a:solidFill>
                <a:latin typeface="楷体_GB2312" pitchFamily="49" charset="-122"/>
                <a:ea typeface="楷体_GB2312" pitchFamily="49" charset="-122"/>
              </a:rPr>
              <a:t>到达</a:t>
            </a:r>
            <a:r>
              <a:rPr lang="en-US" altLang="zh-CN" sz="3200">
                <a:solidFill>
                  <a:srgbClr val="800080"/>
                </a:solidFill>
                <a:latin typeface="楷体_GB2312" pitchFamily="49" charset="-122"/>
                <a:ea typeface="楷体_GB2312" pitchFamily="49" charset="-122"/>
              </a:rPr>
              <a:t>-</a:t>
            </a:r>
            <a:r>
              <a:rPr lang="zh-CN" altLang="en-US" sz="3200">
                <a:solidFill>
                  <a:srgbClr val="800080"/>
                </a:solidFill>
                <a:latin typeface="楷体_GB2312" pitchFamily="49" charset="-122"/>
                <a:ea typeface="楷体_GB2312" pitchFamily="49" charset="-122"/>
              </a:rPr>
              <a:t>定值</a:t>
            </a:r>
            <a:r>
              <a:rPr lang="zh-CN" altLang="en-US" sz="3200">
                <a:solidFill>
                  <a:srgbClr val="800080"/>
                </a:solidFill>
                <a:latin typeface="Times New Roman" pitchFamily="18" charset="0"/>
                <a:ea typeface="楷体_GB2312" pitchFamily="49" charset="-122"/>
              </a:rPr>
              <a:t>数据流分析</a:t>
            </a:r>
            <a:endParaRPr lang="zh-CN" altLang="en-US" sz="3200">
              <a:solidFill>
                <a:srgbClr val="800080"/>
              </a:solidFill>
              <a:latin typeface="Times New Roman" pitchFamily="18" charset="0"/>
              <a:ea typeface="楷体_GB2312" pitchFamily="49" charset="-122"/>
            </a:endParaRPr>
          </a:p>
        </p:txBody>
      </p:sp>
      <p:sp>
        <p:nvSpPr>
          <p:cNvPr id="30727" name="AutoShape 50">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30728" name="AutoShape 51">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30729" name="AutoShape 52">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30730" name="AutoShape 53">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30731" name="Rectangle 54"/>
          <p:cNvSpPr>
            <a:spLocks noChangeArrowheads="1"/>
          </p:cNvSpPr>
          <p:nvPr/>
        </p:nvSpPr>
        <p:spPr bwMode="auto">
          <a:xfrm>
            <a:off x="685800" y="1905000"/>
            <a:ext cx="4876800" cy="1401763"/>
          </a:xfrm>
          <a:prstGeom prst="rect">
            <a:avLst/>
          </a:prstGeom>
          <a:noFill/>
          <a:ln w="9525">
            <a:noFill/>
            <a:miter lim="800000"/>
          </a:ln>
          <a:effectLst/>
        </p:spPr>
        <p:txBody>
          <a:bodyPr>
            <a:spAutoFit/>
          </a:bodyPr>
          <a:lstStyle/>
          <a:p>
            <a:pPr>
              <a:lnSpc>
                <a:spcPct val="100000"/>
              </a:lnSpc>
              <a:spcBef>
                <a:spcPct val="0"/>
              </a:spcBef>
              <a:buFont typeface="Symbol" pitchFamily="18" charset="2"/>
              <a:buChar char="-"/>
            </a:pPr>
            <a:r>
              <a:rPr lang="en-US" altLang="zh-CN">
                <a:solidFill>
                  <a:srgbClr val="800080"/>
                </a:solidFill>
                <a:latin typeface="楷体_GB2312" pitchFamily="49" charset="-122"/>
                <a:ea typeface="楷体_GB2312" pitchFamily="49" charset="-122"/>
              </a:rPr>
              <a:t> </a:t>
            </a:r>
            <a:r>
              <a:rPr lang="zh-CN" altLang="en-US">
                <a:ea typeface="楷体_GB2312" pitchFamily="49" charset="-122"/>
              </a:rPr>
              <a:t>数据流方程求解过程</a:t>
            </a:r>
            <a:r>
              <a:rPr lang="zh-CN" altLang="en-US">
                <a:solidFill>
                  <a:srgbClr val="800080"/>
                </a:solidFill>
                <a:ea typeface="楷体_GB2312" pitchFamily="49" charset="-122"/>
              </a:rPr>
              <a:t>举例</a:t>
            </a:r>
            <a:endParaRPr lang="zh-CN" altLang="en-US">
              <a:solidFill>
                <a:srgbClr val="800080"/>
              </a:solidFill>
              <a:ea typeface="楷体_GB2312" pitchFamily="49" charset="-122"/>
            </a:endParaRPr>
          </a:p>
          <a:p>
            <a:pPr>
              <a:lnSpc>
                <a:spcPct val="100000"/>
              </a:lnSpc>
              <a:spcBef>
                <a:spcPct val="0"/>
              </a:spcBef>
              <a:buFont typeface="Symbol" pitchFamily="18" charset="2"/>
              <a:buNone/>
            </a:pPr>
            <a:r>
              <a:rPr lang="zh-CN" altLang="en-US" sz="1000">
                <a:ea typeface="楷体_GB2312" pitchFamily="49" charset="-122"/>
              </a:rPr>
              <a:t>   </a:t>
            </a:r>
            <a:endParaRPr lang="zh-CN" altLang="en-US" sz="2400">
              <a:ea typeface="楷体_GB2312" pitchFamily="49" charset="-122"/>
            </a:endParaRPr>
          </a:p>
          <a:p>
            <a:pPr>
              <a:lnSpc>
                <a:spcPct val="100000"/>
              </a:lnSpc>
              <a:spcBef>
                <a:spcPct val="0"/>
              </a:spcBef>
              <a:buFont typeface="Symbol" pitchFamily="18" charset="2"/>
              <a:buNone/>
            </a:pPr>
            <a:r>
              <a:rPr lang="zh-CN" altLang="en-US" sz="2400">
                <a:ea typeface="楷体_GB2312" pitchFamily="49" charset="-122"/>
              </a:rPr>
              <a:t>     对于右边的流图，如下是上页</a:t>
            </a:r>
            <a:endParaRPr lang="zh-CN" altLang="en-US" sz="2400">
              <a:ea typeface="楷体_GB2312" pitchFamily="49" charset="-122"/>
            </a:endParaRPr>
          </a:p>
          <a:p>
            <a:pPr>
              <a:lnSpc>
                <a:spcPct val="100000"/>
              </a:lnSpc>
              <a:spcBef>
                <a:spcPct val="0"/>
              </a:spcBef>
              <a:buFont typeface="Symbol" pitchFamily="18" charset="2"/>
              <a:buNone/>
            </a:pPr>
            <a:r>
              <a:rPr lang="zh-CN" altLang="en-US" sz="2400">
                <a:ea typeface="楷体_GB2312" pitchFamily="49" charset="-122"/>
              </a:rPr>
              <a:t>     数据流方程的一个求解过程：</a:t>
            </a:r>
            <a:endParaRPr lang="zh-CN" altLang="en-US" sz="2400">
              <a:ea typeface="楷体_GB2312" pitchFamily="49" charset="-122"/>
            </a:endParaRPr>
          </a:p>
        </p:txBody>
      </p:sp>
      <p:sp>
        <p:nvSpPr>
          <p:cNvPr id="30732" name="Text Box 55"/>
          <p:cNvSpPr txBox="1">
            <a:spLocks noChangeArrowheads="1"/>
          </p:cNvSpPr>
          <p:nvPr/>
        </p:nvSpPr>
        <p:spPr bwMode="auto">
          <a:xfrm>
            <a:off x="685800" y="3818384"/>
            <a:ext cx="446088" cy="396875"/>
          </a:xfrm>
          <a:prstGeom prst="rect">
            <a:avLst/>
          </a:prstGeom>
          <a:noFill/>
          <a:ln w="9525">
            <a:noFill/>
            <a:miter lim="800000"/>
          </a:ln>
          <a:effectLst/>
        </p:spPr>
        <p:txBody>
          <a:bodyPr wrap="none">
            <a:spAutoFit/>
          </a:bodyPr>
          <a:lstStyle/>
          <a:p>
            <a:pPr>
              <a:lnSpc>
                <a:spcPct val="100000"/>
              </a:lnSpc>
              <a:spcBef>
                <a:spcPct val="0"/>
              </a:spcBef>
              <a:buClr>
                <a:srgbClr val="800080"/>
              </a:buClr>
              <a:buFont typeface="Wingdings" charset="2"/>
              <a:buNone/>
            </a:pPr>
            <a:r>
              <a:rPr lang="en-US" altLang="zh-CN" sz="2000" b="0">
                <a:solidFill>
                  <a:srgbClr val="800080"/>
                </a:solidFill>
                <a:ea typeface="楷体_GB2312" pitchFamily="49" charset="-122"/>
              </a:rPr>
              <a:t>B</a:t>
            </a:r>
            <a:r>
              <a:rPr lang="en-US" altLang="zh-CN" sz="2000" b="0" baseline="-25000">
                <a:solidFill>
                  <a:srgbClr val="800080"/>
                </a:solidFill>
                <a:ea typeface="楷体_GB2312" pitchFamily="49" charset="-122"/>
              </a:rPr>
              <a:t>1</a:t>
            </a:r>
            <a:endParaRPr lang="en-US" altLang="zh-CN" sz="2000" b="0" baseline="-25000">
              <a:solidFill>
                <a:srgbClr val="800080"/>
              </a:solidFill>
              <a:ea typeface="楷体_GB2312" pitchFamily="49" charset="-122"/>
            </a:endParaRPr>
          </a:p>
        </p:txBody>
      </p:sp>
      <p:sp>
        <p:nvSpPr>
          <p:cNvPr id="30733" name="Text Box 56"/>
          <p:cNvSpPr txBox="1">
            <a:spLocks noChangeArrowheads="1"/>
          </p:cNvSpPr>
          <p:nvPr/>
        </p:nvSpPr>
        <p:spPr bwMode="auto">
          <a:xfrm>
            <a:off x="685800" y="4412109"/>
            <a:ext cx="446088" cy="396875"/>
          </a:xfrm>
          <a:prstGeom prst="rect">
            <a:avLst/>
          </a:prstGeom>
          <a:noFill/>
          <a:ln w="9525">
            <a:noFill/>
            <a:miter lim="800000"/>
          </a:ln>
          <a:effectLst/>
        </p:spPr>
        <p:txBody>
          <a:bodyPr wrap="none">
            <a:spAutoFit/>
          </a:bodyPr>
          <a:lstStyle/>
          <a:p>
            <a:pPr>
              <a:lnSpc>
                <a:spcPct val="100000"/>
              </a:lnSpc>
              <a:spcBef>
                <a:spcPct val="0"/>
              </a:spcBef>
              <a:buClr>
                <a:srgbClr val="800080"/>
              </a:buClr>
              <a:buFont typeface="Wingdings" charset="2"/>
              <a:buNone/>
            </a:pPr>
            <a:r>
              <a:rPr lang="en-US" altLang="zh-CN" sz="2000" b="0">
                <a:solidFill>
                  <a:srgbClr val="800080"/>
                </a:solidFill>
                <a:ea typeface="楷体_GB2312" pitchFamily="49" charset="-122"/>
              </a:rPr>
              <a:t>B</a:t>
            </a:r>
            <a:r>
              <a:rPr lang="en-US" altLang="zh-CN" sz="2000" b="0" baseline="-25000">
                <a:solidFill>
                  <a:srgbClr val="800080"/>
                </a:solidFill>
                <a:ea typeface="楷体_GB2312" pitchFamily="49" charset="-122"/>
              </a:rPr>
              <a:t>2</a:t>
            </a:r>
            <a:endParaRPr lang="en-US" altLang="zh-CN" sz="2000" b="0" baseline="-25000">
              <a:solidFill>
                <a:srgbClr val="800080"/>
              </a:solidFill>
              <a:ea typeface="楷体_GB2312" pitchFamily="49" charset="-122"/>
            </a:endParaRPr>
          </a:p>
        </p:txBody>
      </p:sp>
      <p:sp>
        <p:nvSpPr>
          <p:cNvPr id="30734" name="Text Box 57"/>
          <p:cNvSpPr txBox="1">
            <a:spLocks noChangeArrowheads="1"/>
          </p:cNvSpPr>
          <p:nvPr/>
        </p:nvSpPr>
        <p:spPr bwMode="auto">
          <a:xfrm>
            <a:off x="696913" y="5021709"/>
            <a:ext cx="446087" cy="396875"/>
          </a:xfrm>
          <a:prstGeom prst="rect">
            <a:avLst/>
          </a:prstGeom>
          <a:noFill/>
          <a:ln w="9525">
            <a:noFill/>
            <a:miter lim="800000"/>
          </a:ln>
          <a:effectLst/>
        </p:spPr>
        <p:txBody>
          <a:bodyPr wrap="none">
            <a:spAutoFit/>
          </a:bodyPr>
          <a:lstStyle/>
          <a:p>
            <a:pPr>
              <a:lnSpc>
                <a:spcPct val="100000"/>
              </a:lnSpc>
              <a:spcBef>
                <a:spcPct val="0"/>
              </a:spcBef>
              <a:buClr>
                <a:srgbClr val="800080"/>
              </a:buClr>
              <a:buFont typeface="Wingdings" charset="2"/>
              <a:buNone/>
            </a:pPr>
            <a:r>
              <a:rPr lang="en-US" altLang="zh-CN" sz="2000" b="0">
                <a:solidFill>
                  <a:srgbClr val="800080"/>
                </a:solidFill>
                <a:ea typeface="楷体_GB2312" pitchFamily="49" charset="-122"/>
              </a:rPr>
              <a:t>B</a:t>
            </a:r>
            <a:r>
              <a:rPr lang="en-US" altLang="zh-CN" sz="2000" b="0" baseline="-25000">
                <a:solidFill>
                  <a:srgbClr val="800080"/>
                </a:solidFill>
                <a:ea typeface="楷体_GB2312" pitchFamily="49" charset="-122"/>
              </a:rPr>
              <a:t>3</a:t>
            </a:r>
            <a:endParaRPr lang="en-US" altLang="zh-CN" sz="2000" b="0" baseline="-25000">
              <a:solidFill>
                <a:srgbClr val="800080"/>
              </a:solidFill>
              <a:ea typeface="楷体_GB2312" pitchFamily="49" charset="-122"/>
            </a:endParaRPr>
          </a:p>
        </p:txBody>
      </p:sp>
      <p:sp>
        <p:nvSpPr>
          <p:cNvPr id="30735" name="Text Box 58"/>
          <p:cNvSpPr txBox="1">
            <a:spLocks noChangeArrowheads="1"/>
          </p:cNvSpPr>
          <p:nvPr/>
        </p:nvSpPr>
        <p:spPr bwMode="auto">
          <a:xfrm>
            <a:off x="696913" y="5631309"/>
            <a:ext cx="446087" cy="396875"/>
          </a:xfrm>
          <a:prstGeom prst="rect">
            <a:avLst/>
          </a:prstGeom>
          <a:noFill/>
          <a:ln w="9525">
            <a:noFill/>
            <a:miter lim="800000"/>
          </a:ln>
          <a:effectLst/>
        </p:spPr>
        <p:txBody>
          <a:bodyPr wrap="none">
            <a:spAutoFit/>
          </a:bodyPr>
          <a:lstStyle/>
          <a:p>
            <a:pPr>
              <a:lnSpc>
                <a:spcPct val="100000"/>
              </a:lnSpc>
              <a:spcBef>
                <a:spcPct val="0"/>
              </a:spcBef>
              <a:buClr>
                <a:srgbClr val="800080"/>
              </a:buClr>
              <a:buFont typeface="Wingdings" charset="2"/>
              <a:buNone/>
            </a:pPr>
            <a:r>
              <a:rPr lang="en-US" altLang="zh-CN" sz="2000" b="0">
                <a:solidFill>
                  <a:srgbClr val="800080"/>
                </a:solidFill>
                <a:ea typeface="楷体_GB2312" pitchFamily="49" charset="-122"/>
              </a:rPr>
              <a:t>B</a:t>
            </a:r>
            <a:r>
              <a:rPr lang="en-US" altLang="zh-CN" sz="2000" b="0" baseline="-25000">
                <a:solidFill>
                  <a:srgbClr val="800080"/>
                </a:solidFill>
                <a:ea typeface="楷体_GB2312" pitchFamily="49" charset="-122"/>
              </a:rPr>
              <a:t>4</a:t>
            </a:r>
            <a:endParaRPr lang="en-US" altLang="zh-CN" sz="2000" b="0" baseline="-25000">
              <a:solidFill>
                <a:srgbClr val="800080"/>
              </a:solidFill>
              <a:ea typeface="楷体_GB2312" pitchFamily="49" charset="-122"/>
            </a:endParaRPr>
          </a:p>
        </p:txBody>
      </p:sp>
      <p:sp>
        <p:nvSpPr>
          <p:cNvPr id="30736" name="Text Box 59"/>
          <p:cNvSpPr txBox="1">
            <a:spLocks noChangeArrowheads="1"/>
          </p:cNvSpPr>
          <p:nvPr/>
        </p:nvSpPr>
        <p:spPr bwMode="auto">
          <a:xfrm>
            <a:off x="758552" y="6165304"/>
            <a:ext cx="446088" cy="396875"/>
          </a:xfrm>
          <a:prstGeom prst="rect">
            <a:avLst/>
          </a:prstGeom>
          <a:noFill/>
          <a:ln w="9525">
            <a:noFill/>
            <a:miter lim="800000"/>
          </a:ln>
          <a:effectLst/>
        </p:spPr>
        <p:txBody>
          <a:bodyPr wrap="none">
            <a:spAutoFit/>
          </a:bodyPr>
          <a:lstStyle/>
          <a:p>
            <a:pPr>
              <a:lnSpc>
                <a:spcPct val="100000"/>
              </a:lnSpc>
              <a:spcBef>
                <a:spcPct val="0"/>
              </a:spcBef>
              <a:buClr>
                <a:srgbClr val="800080"/>
              </a:buClr>
              <a:buFont typeface="Wingdings" charset="2"/>
              <a:buNone/>
            </a:pPr>
            <a:r>
              <a:rPr lang="en-US" altLang="zh-CN" sz="2000" b="0">
                <a:solidFill>
                  <a:srgbClr val="800080"/>
                </a:solidFill>
                <a:ea typeface="楷体_GB2312" pitchFamily="49" charset="-122"/>
              </a:rPr>
              <a:t>B</a:t>
            </a:r>
            <a:r>
              <a:rPr lang="en-US" altLang="zh-CN" sz="2000" b="0" baseline="-25000">
                <a:solidFill>
                  <a:srgbClr val="800080"/>
                </a:solidFill>
                <a:ea typeface="楷体_GB2312" pitchFamily="49" charset="-122"/>
              </a:rPr>
              <a:t>5</a:t>
            </a:r>
            <a:endParaRPr lang="en-US" altLang="zh-CN" sz="2000" b="0" baseline="-25000">
              <a:solidFill>
                <a:srgbClr val="800080"/>
              </a:solidFill>
              <a:ea typeface="楷体_GB2312" pitchFamily="49" charset="-122"/>
            </a:endParaRPr>
          </a:p>
        </p:txBody>
      </p:sp>
      <p:sp>
        <p:nvSpPr>
          <p:cNvPr id="30737" name="Rectangle 60"/>
          <p:cNvSpPr>
            <a:spLocks noChangeArrowheads="1"/>
          </p:cNvSpPr>
          <p:nvPr/>
        </p:nvSpPr>
        <p:spPr bwMode="auto">
          <a:xfrm>
            <a:off x="1219200" y="3284984"/>
            <a:ext cx="735013" cy="396875"/>
          </a:xfrm>
          <a:prstGeom prst="rect">
            <a:avLst/>
          </a:prstGeom>
          <a:noFill/>
          <a:ln w="9525">
            <a:noFill/>
            <a:miter lim="800000"/>
          </a:ln>
          <a:effectLst/>
        </p:spPr>
        <p:txBody>
          <a:bodyPr wrap="none">
            <a:spAutoFit/>
          </a:bodyPr>
          <a:lstStyle/>
          <a:p>
            <a:pPr>
              <a:lnSpc>
                <a:spcPct val="100000"/>
              </a:lnSpc>
              <a:spcBef>
                <a:spcPct val="0"/>
              </a:spcBef>
              <a:buClr>
                <a:srgbClr val="800080"/>
              </a:buClr>
              <a:buFont typeface="Wingdings" charset="2"/>
              <a:buNone/>
            </a:pPr>
            <a:r>
              <a:rPr lang="en-US" altLang="zh-CN" sz="2000" b="0" i="1">
                <a:solidFill>
                  <a:srgbClr val="800080"/>
                </a:solidFill>
                <a:ea typeface="楷体_GB2312" pitchFamily="49" charset="-122"/>
              </a:rPr>
              <a:t>GEN</a:t>
            </a:r>
            <a:endParaRPr lang="en-US" altLang="zh-CN" sz="2000" b="0" i="1">
              <a:solidFill>
                <a:srgbClr val="800080"/>
              </a:solidFill>
              <a:ea typeface="楷体_GB2312" pitchFamily="49" charset="-122"/>
            </a:endParaRPr>
          </a:p>
        </p:txBody>
      </p:sp>
      <p:sp>
        <p:nvSpPr>
          <p:cNvPr id="30738" name="Rectangle 61"/>
          <p:cNvSpPr>
            <a:spLocks noChangeArrowheads="1"/>
          </p:cNvSpPr>
          <p:nvPr/>
        </p:nvSpPr>
        <p:spPr bwMode="auto">
          <a:xfrm>
            <a:off x="2133600" y="3284984"/>
            <a:ext cx="706438" cy="396875"/>
          </a:xfrm>
          <a:prstGeom prst="rect">
            <a:avLst/>
          </a:prstGeom>
          <a:noFill/>
          <a:ln w="9525">
            <a:noFill/>
            <a:miter lim="800000"/>
          </a:ln>
          <a:effectLst/>
        </p:spPr>
        <p:txBody>
          <a:bodyPr wrap="none">
            <a:spAutoFit/>
          </a:bodyPr>
          <a:lstStyle/>
          <a:p>
            <a:pPr>
              <a:lnSpc>
                <a:spcPct val="100000"/>
              </a:lnSpc>
              <a:spcBef>
                <a:spcPct val="0"/>
              </a:spcBef>
              <a:buClr>
                <a:srgbClr val="800080"/>
              </a:buClr>
              <a:buFont typeface="Wingdings" charset="2"/>
              <a:buNone/>
            </a:pPr>
            <a:r>
              <a:rPr lang="en-US" altLang="zh-CN" sz="2000" b="0" i="1">
                <a:solidFill>
                  <a:srgbClr val="800080"/>
                </a:solidFill>
                <a:ea typeface="楷体_GB2312" pitchFamily="49" charset="-122"/>
              </a:rPr>
              <a:t>KILL</a:t>
            </a:r>
            <a:endParaRPr lang="en-US" altLang="zh-CN" sz="2000" b="0" i="1">
              <a:solidFill>
                <a:srgbClr val="800080"/>
              </a:solidFill>
              <a:ea typeface="楷体_GB2312" pitchFamily="49" charset="-122"/>
            </a:endParaRPr>
          </a:p>
        </p:txBody>
      </p:sp>
      <p:sp>
        <p:nvSpPr>
          <p:cNvPr id="30739" name="Rectangle 62"/>
          <p:cNvSpPr>
            <a:spLocks noChangeArrowheads="1"/>
          </p:cNvSpPr>
          <p:nvPr/>
        </p:nvSpPr>
        <p:spPr bwMode="auto">
          <a:xfrm>
            <a:off x="3505200" y="3284984"/>
            <a:ext cx="438150" cy="396875"/>
          </a:xfrm>
          <a:prstGeom prst="rect">
            <a:avLst/>
          </a:prstGeom>
          <a:noFill/>
          <a:ln w="9525">
            <a:noFill/>
            <a:miter lim="800000"/>
          </a:ln>
          <a:effectLst/>
        </p:spPr>
        <p:txBody>
          <a:bodyPr wrap="none">
            <a:spAutoFit/>
          </a:bodyPr>
          <a:lstStyle/>
          <a:p>
            <a:pPr>
              <a:lnSpc>
                <a:spcPct val="100000"/>
              </a:lnSpc>
              <a:spcBef>
                <a:spcPct val="0"/>
              </a:spcBef>
              <a:buClr>
                <a:srgbClr val="800080"/>
              </a:buClr>
              <a:buFont typeface="Wingdings" charset="2"/>
              <a:buNone/>
            </a:pPr>
            <a:r>
              <a:rPr lang="en-US" altLang="zh-CN" sz="2000" b="0" i="1">
                <a:solidFill>
                  <a:srgbClr val="800080"/>
                </a:solidFill>
                <a:ea typeface="楷体_GB2312" pitchFamily="49" charset="-122"/>
              </a:rPr>
              <a:t>IN</a:t>
            </a:r>
            <a:endParaRPr lang="en-US" altLang="zh-CN" sz="2000" b="0" i="1">
              <a:solidFill>
                <a:srgbClr val="800080"/>
              </a:solidFill>
              <a:ea typeface="楷体_GB2312" pitchFamily="49" charset="-122"/>
            </a:endParaRPr>
          </a:p>
        </p:txBody>
      </p:sp>
      <p:sp>
        <p:nvSpPr>
          <p:cNvPr id="30740" name="Rectangle 63"/>
          <p:cNvSpPr>
            <a:spLocks noChangeArrowheads="1"/>
          </p:cNvSpPr>
          <p:nvPr/>
        </p:nvSpPr>
        <p:spPr bwMode="auto">
          <a:xfrm>
            <a:off x="4841875" y="3284984"/>
            <a:ext cx="720725" cy="396875"/>
          </a:xfrm>
          <a:prstGeom prst="rect">
            <a:avLst/>
          </a:prstGeom>
          <a:noFill/>
          <a:ln w="9525">
            <a:noFill/>
            <a:miter lim="800000"/>
          </a:ln>
          <a:effectLst/>
        </p:spPr>
        <p:txBody>
          <a:bodyPr wrap="none">
            <a:spAutoFit/>
          </a:bodyPr>
          <a:lstStyle/>
          <a:p>
            <a:pPr>
              <a:lnSpc>
                <a:spcPct val="100000"/>
              </a:lnSpc>
              <a:spcBef>
                <a:spcPct val="0"/>
              </a:spcBef>
              <a:buClr>
                <a:srgbClr val="800080"/>
              </a:buClr>
              <a:buFont typeface="Wingdings" charset="2"/>
              <a:buNone/>
            </a:pPr>
            <a:r>
              <a:rPr lang="en-US" altLang="zh-CN" sz="2000" b="0" i="1">
                <a:solidFill>
                  <a:srgbClr val="800080"/>
                </a:solidFill>
                <a:ea typeface="楷体_GB2312" pitchFamily="49" charset="-122"/>
              </a:rPr>
              <a:t>OUT</a:t>
            </a:r>
            <a:endParaRPr lang="en-US" altLang="zh-CN" sz="2000" b="0" i="1">
              <a:solidFill>
                <a:srgbClr val="800080"/>
              </a:solidFill>
              <a:ea typeface="楷体_GB2312" pitchFamily="49" charset="-122"/>
            </a:endParaRPr>
          </a:p>
        </p:txBody>
      </p:sp>
      <p:sp>
        <p:nvSpPr>
          <p:cNvPr id="30741" name="Rectangle 64"/>
          <p:cNvSpPr>
            <a:spLocks noChangeArrowheads="1"/>
          </p:cNvSpPr>
          <p:nvPr/>
        </p:nvSpPr>
        <p:spPr bwMode="auto">
          <a:xfrm>
            <a:off x="1168400" y="3818384"/>
            <a:ext cx="812800" cy="366713"/>
          </a:xfrm>
          <a:prstGeom prst="rect">
            <a:avLst/>
          </a:prstGeom>
          <a:noFill/>
          <a:ln w="9525">
            <a:noFill/>
            <a:miter lim="800000"/>
          </a:ln>
          <a:effectLst/>
        </p:spPr>
        <p:txBody>
          <a:bodyPr>
            <a:spAutoFit/>
          </a:bodyPr>
          <a:lstStyle/>
          <a:p>
            <a:pPr>
              <a:lnSpc>
                <a:spcPct val="100000"/>
              </a:lnSpc>
              <a:spcBef>
                <a:spcPct val="0"/>
              </a:spcBef>
              <a:buClr>
                <a:srgbClr val="800080"/>
              </a:buClr>
              <a:buFont typeface="Wingdings" charset="2"/>
              <a:buNone/>
            </a:pPr>
            <a:r>
              <a:rPr lang="en-US" altLang="zh-CN" sz="1800">
                <a:ea typeface="楷体_GB2312" pitchFamily="49" charset="-122"/>
              </a:rPr>
              <a:t>{</a:t>
            </a:r>
            <a:r>
              <a:rPr lang="en-US" altLang="zh-CN" sz="1800" i="1">
                <a:ea typeface="楷体_GB2312" pitchFamily="49" charset="-122"/>
              </a:rPr>
              <a:t>d</a:t>
            </a:r>
            <a:r>
              <a:rPr lang="en-US" altLang="zh-CN" sz="1800" baseline="-25000">
                <a:ea typeface="楷体_GB2312" pitchFamily="49" charset="-122"/>
              </a:rPr>
              <a:t>1</a:t>
            </a:r>
            <a:r>
              <a:rPr lang="en-US" altLang="zh-CN" sz="1800" i="1">
                <a:ea typeface="楷体_GB2312" pitchFamily="49" charset="-122"/>
              </a:rPr>
              <a:t>,d</a:t>
            </a:r>
            <a:r>
              <a:rPr lang="en-US" altLang="zh-CN" sz="1800" baseline="-25000">
                <a:ea typeface="楷体_GB2312" pitchFamily="49" charset="-122"/>
              </a:rPr>
              <a:t>2</a:t>
            </a:r>
            <a:r>
              <a:rPr lang="en-US" altLang="zh-CN" sz="1800">
                <a:ea typeface="楷体_GB2312" pitchFamily="49" charset="-122"/>
              </a:rPr>
              <a:t>}</a:t>
            </a:r>
            <a:endParaRPr lang="en-US" altLang="zh-CN" sz="1800">
              <a:ea typeface="楷体_GB2312" pitchFamily="49" charset="-122"/>
            </a:endParaRPr>
          </a:p>
        </p:txBody>
      </p:sp>
      <p:sp>
        <p:nvSpPr>
          <p:cNvPr id="30742" name="Line 65"/>
          <p:cNvSpPr>
            <a:spLocks noChangeShapeType="1"/>
          </p:cNvSpPr>
          <p:nvPr/>
        </p:nvSpPr>
        <p:spPr bwMode="auto">
          <a:xfrm>
            <a:off x="609600" y="3742184"/>
            <a:ext cx="5562600" cy="0"/>
          </a:xfrm>
          <a:prstGeom prst="line">
            <a:avLst/>
          </a:prstGeom>
          <a:noFill/>
          <a:ln w="9525">
            <a:solidFill>
              <a:srgbClr val="333399"/>
            </a:solidFill>
            <a:round/>
          </a:ln>
          <a:effectLst/>
        </p:spPr>
        <p:txBody>
          <a:bodyPr>
            <a:spAutoFit/>
          </a:bodyPr>
          <a:lstStyle/>
          <a:p>
            <a:endParaRPr lang="zh-CN" altLang="en-US"/>
          </a:p>
        </p:txBody>
      </p:sp>
      <p:sp>
        <p:nvSpPr>
          <p:cNvPr id="30743" name="Line 66"/>
          <p:cNvSpPr>
            <a:spLocks noChangeShapeType="1"/>
          </p:cNvSpPr>
          <p:nvPr/>
        </p:nvSpPr>
        <p:spPr bwMode="auto">
          <a:xfrm>
            <a:off x="1143000" y="3284984"/>
            <a:ext cx="0" cy="3352800"/>
          </a:xfrm>
          <a:prstGeom prst="line">
            <a:avLst/>
          </a:prstGeom>
          <a:noFill/>
          <a:ln w="9525">
            <a:solidFill>
              <a:srgbClr val="333399"/>
            </a:solidFill>
            <a:round/>
          </a:ln>
          <a:effectLst/>
        </p:spPr>
        <p:txBody>
          <a:bodyPr>
            <a:spAutoFit/>
          </a:bodyPr>
          <a:lstStyle/>
          <a:p>
            <a:endParaRPr lang="zh-CN" altLang="en-US"/>
          </a:p>
        </p:txBody>
      </p:sp>
      <p:sp>
        <p:nvSpPr>
          <p:cNvPr id="30744" name="Rectangle 67"/>
          <p:cNvSpPr>
            <a:spLocks noChangeArrowheads="1"/>
          </p:cNvSpPr>
          <p:nvPr/>
        </p:nvSpPr>
        <p:spPr bwMode="auto">
          <a:xfrm>
            <a:off x="1219200" y="4437509"/>
            <a:ext cx="585788" cy="366713"/>
          </a:xfrm>
          <a:prstGeom prst="rect">
            <a:avLst/>
          </a:prstGeom>
          <a:noFill/>
          <a:ln w="9525">
            <a:noFill/>
            <a:miter lim="800000"/>
          </a:ln>
          <a:effectLst/>
        </p:spPr>
        <p:txBody>
          <a:bodyPr wrap="none">
            <a:spAutoFit/>
          </a:bodyPr>
          <a:lstStyle/>
          <a:p>
            <a:pPr>
              <a:lnSpc>
                <a:spcPct val="100000"/>
              </a:lnSpc>
              <a:spcBef>
                <a:spcPct val="0"/>
              </a:spcBef>
              <a:buClr>
                <a:srgbClr val="800080"/>
              </a:buClr>
              <a:buFont typeface="Wingdings" charset="2"/>
              <a:buNone/>
            </a:pPr>
            <a:r>
              <a:rPr lang="en-US" altLang="zh-CN" sz="1800">
                <a:ea typeface="楷体_GB2312" pitchFamily="49" charset="-122"/>
              </a:rPr>
              <a:t>{</a:t>
            </a:r>
            <a:r>
              <a:rPr lang="en-US" altLang="zh-CN" sz="1800" i="1">
                <a:ea typeface="楷体_GB2312" pitchFamily="49" charset="-122"/>
              </a:rPr>
              <a:t>d</a:t>
            </a:r>
            <a:r>
              <a:rPr lang="en-US" altLang="zh-CN" sz="1800" baseline="-25000">
                <a:ea typeface="楷体_GB2312" pitchFamily="49" charset="-122"/>
              </a:rPr>
              <a:t>3</a:t>
            </a:r>
            <a:r>
              <a:rPr lang="en-US" altLang="zh-CN" sz="1800">
                <a:ea typeface="楷体_GB2312" pitchFamily="49" charset="-122"/>
              </a:rPr>
              <a:t>}</a:t>
            </a:r>
            <a:endParaRPr lang="en-US" altLang="zh-CN" sz="1800">
              <a:ea typeface="楷体_GB2312" pitchFamily="49" charset="-122"/>
            </a:endParaRPr>
          </a:p>
        </p:txBody>
      </p:sp>
      <p:sp>
        <p:nvSpPr>
          <p:cNvPr id="30745" name="Rectangle 68"/>
          <p:cNvSpPr>
            <a:spLocks noChangeArrowheads="1"/>
          </p:cNvSpPr>
          <p:nvPr/>
        </p:nvSpPr>
        <p:spPr bwMode="auto">
          <a:xfrm>
            <a:off x="1219200" y="5047109"/>
            <a:ext cx="585788" cy="366713"/>
          </a:xfrm>
          <a:prstGeom prst="rect">
            <a:avLst/>
          </a:prstGeom>
          <a:noFill/>
          <a:ln w="9525">
            <a:noFill/>
            <a:miter lim="800000"/>
          </a:ln>
          <a:effectLst/>
        </p:spPr>
        <p:txBody>
          <a:bodyPr wrap="none">
            <a:spAutoFit/>
          </a:bodyPr>
          <a:lstStyle/>
          <a:p>
            <a:pPr>
              <a:lnSpc>
                <a:spcPct val="100000"/>
              </a:lnSpc>
              <a:spcBef>
                <a:spcPct val="0"/>
              </a:spcBef>
              <a:buClr>
                <a:srgbClr val="800080"/>
              </a:buClr>
              <a:buFont typeface="Wingdings" charset="2"/>
              <a:buNone/>
            </a:pPr>
            <a:r>
              <a:rPr lang="en-US" altLang="zh-CN" sz="1800">
                <a:ea typeface="楷体_GB2312" pitchFamily="49" charset="-122"/>
              </a:rPr>
              <a:t>{</a:t>
            </a:r>
            <a:r>
              <a:rPr lang="en-US" altLang="zh-CN" sz="1800" i="1">
                <a:ea typeface="楷体_GB2312" pitchFamily="49" charset="-122"/>
              </a:rPr>
              <a:t>d</a:t>
            </a:r>
            <a:r>
              <a:rPr lang="en-US" altLang="zh-CN" sz="1800" baseline="-25000">
                <a:ea typeface="楷体_GB2312" pitchFamily="49" charset="-122"/>
              </a:rPr>
              <a:t>4</a:t>
            </a:r>
            <a:r>
              <a:rPr lang="en-US" altLang="zh-CN" sz="1800">
                <a:ea typeface="楷体_GB2312" pitchFamily="49" charset="-122"/>
              </a:rPr>
              <a:t>}</a:t>
            </a:r>
            <a:endParaRPr lang="en-US" altLang="zh-CN" sz="1800">
              <a:ea typeface="楷体_GB2312" pitchFamily="49" charset="-122"/>
            </a:endParaRPr>
          </a:p>
        </p:txBody>
      </p:sp>
      <p:sp>
        <p:nvSpPr>
          <p:cNvPr id="30746" name="Rectangle 69"/>
          <p:cNvSpPr>
            <a:spLocks noChangeArrowheads="1"/>
          </p:cNvSpPr>
          <p:nvPr/>
        </p:nvSpPr>
        <p:spPr bwMode="auto">
          <a:xfrm>
            <a:off x="1219200" y="5656709"/>
            <a:ext cx="585788" cy="366713"/>
          </a:xfrm>
          <a:prstGeom prst="rect">
            <a:avLst/>
          </a:prstGeom>
          <a:noFill/>
          <a:ln w="9525">
            <a:noFill/>
            <a:miter lim="800000"/>
          </a:ln>
          <a:effectLst/>
        </p:spPr>
        <p:txBody>
          <a:bodyPr wrap="none">
            <a:spAutoFit/>
          </a:bodyPr>
          <a:lstStyle/>
          <a:p>
            <a:pPr>
              <a:lnSpc>
                <a:spcPct val="100000"/>
              </a:lnSpc>
              <a:spcBef>
                <a:spcPct val="0"/>
              </a:spcBef>
              <a:buClr>
                <a:srgbClr val="800080"/>
              </a:buClr>
              <a:buFont typeface="Wingdings" charset="2"/>
              <a:buNone/>
            </a:pPr>
            <a:r>
              <a:rPr lang="en-US" altLang="zh-CN" sz="1800">
                <a:ea typeface="楷体_GB2312" pitchFamily="49" charset="-122"/>
              </a:rPr>
              <a:t>{</a:t>
            </a:r>
            <a:r>
              <a:rPr lang="en-US" altLang="zh-CN" sz="1800" i="1">
                <a:ea typeface="楷体_GB2312" pitchFamily="49" charset="-122"/>
              </a:rPr>
              <a:t>d</a:t>
            </a:r>
            <a:r>
              <a:rPr lang="en-US" altLang="zh-CN" sz="1800" baseline="-25000">
                <a:ea typeface="楷体_GB2312" pitchFamily="49" charset="-122"/>
              </a:rPr>
              <a:t>5</a:t>
            </a:r>
            <a:r>
              <a:rPr lang="en-US" altLang="zh-CN" sz="1800">
                <a:ea typeface="楷体_GB2312" pitchFamily="49" charset="-122"/>
              </a:rPr>
              <a:t>}</a:t>
            </a:r>
            <a:endParaRPr lang="en-US" altLang="zh-CN" sz="1800">
              <a:ea typeface="楷体_GB2312" pitchFamily="49" charset="-122"/>
            </a:endParaRPr>
          </a:p>
        </p:txBody>
      </p:sp>
      <p:sp>
        <p:nvSpPr>
          <p:cNvPr id="30747" name="Rectangle 70"/>
          <p:cNvSpPr>
            <a:spLocks noChangeArrowheads="1"/>
          </p:cNvSpPr>
          <p:nvPr/>
        </p:nvSpPr>
        <p:spPr bwMode="auto">
          <a:xfrm>
            <a:off x="1291952" y="6190704"/>
            <a:ext cx="488950" cy="366713"/>
          </a:xfrm>
          <a:prstGeom prst="rect">
            <a:avLst/>
          </a:prstGeom>
          <a:noFill/>
          <a:ln w="9525">
            <a:noFill/>
            <a:miter lim="800000"/>
          </a:ln>
          <a:effectLst/>
        </p:spPr>
        <p:txBody>
          <a:bodyPr wrap="none">
            <a:spAutoFit/>
          </a:bodyPr>
          <a:lstStyle/>
          <a:p>
            <a:pPr>
              <a:lnSpc>
                <a:spcPct val="100000"/>
              </a:lnSpc>
              <a:spcBef>
                <a:spcPct val="0"/>
              </a:spcBef>
              <a:buClr>
                <a:srgbClr val="800080"/>
              </a:buClr>
              <a:buFont typeface="Wingdings" charset="2"/>
              <a:buNone/>
            </a:pPr>
            <a:r>
              <a:rPr lang="en-US" altLang="zh-CN" sz="1800">
                <a:ea typeface="楷体_GB2312" pitchFamily="49" charset="-122"/>
              </a:rPr>
              <a:t>{  }</a:t>
            </a:r>
            <a:endParaRPr lang="en-US" altLang="zh-CN" sz="1800">
              <a:ea typeface="楷体_GB2312" pitchFamily="49" charset="-122"/>
            </a:endParaRPr>
          </a:p>
        </p:txBody>
      </p:sp>
      <p:sp>
        <p:nvSpPr>
          <p:cNvPr id="30748" name="Rectangle 72"/>
          <p:cNvSpPr>
            <a:spLocks noChangeArrowheads="1"/>
          </p:cNvSpPr>
          <p:nvPr/>
        </p:nvSpPr>
        <p:spPr bwMode="auto">
          <a:xfrm>
            <a:off x="1905000" y="3818384"/>
            <a:ext cx="1117600" cy="366713"/>
          </a:xfrm>
          <a:prstGeom prst="rect">
            <a:avLst/>
          </a:prstGeom>
          <a:noFill/>
          <a:ln w="9525">
            <a:noFill/>
            <a:miter lim="800000"/>
          </a:ln>
          <a:effectLst/>
        </p:spPr>
        <p:txBody>
          <a:bodyPr>
            <a:spAutoFit/>
          </a:bodyPr>
          <a:lstStyle/>
          <a:p>
            <a:pPr>
              <a:lnSpc>
                <a:spcPct val="100000"/>
              </a:lnSpc>
              <a:spcBef>
                <a:spcPct val="0"/>
              </a:spcBef>
              <a:buClr>
                <a:srgbClr val="800080"/>
              </a:buClr>
              <a:buFont typeface="Wingdings" charset="2"/>
              <a:buNone/>
            </a:pPr>
            <a:r>
              <a:rPr lang="en-US" altLang="zh-CN" sz="1800">
                <a:ea typeface="楷体_GB2312" pitchFamily="49" charset="-122"/>
              </a:rPr>
              <a:t>{</a:t>
            </a:r>
            <a:r>
              <a:rPr lang="en-US" altLang="zh-CN" sz="1800" i="1">
                <a:ea typeface="楷体_GB2312" pitchFamily="49" charset="-122"/>
              </a:rPr>
              <a:t>d</a:t>
            </a:r>
            <a:r>
              <a:rPr lang="en-US" altLang="zh-CN" sz="1800" baseline="-25000">
                <a:ea typeface="楷体_GB2312" pitchFamily="49" charset="-122"/>
              </a:rPr>
              <a:t>3</a:t>
            </a:r>
            <a:r>
              <a:rPr lang="en-US" altLang="zh-CN" sz="1800" i="1">
                <a:ea typeface="楷体_GB2312" pitchFamily="49" charset="-122"/>
              </a:rPr>
              <a:t>,d</a:t>
            </a:r>
            <a:r>
              <a:rPr lang="en-US" altLang="zh-CN" sz="1800" baseline="-25000">
                <a:ea typeface="楷体_GB2312" pitchFamily="49" charset="-122"/>
              </a:rPr>
              <a:t>4 </a:t>
            </a:r>
            <a:r>
              <a:rPr lang="en-US" altLang="zh-CN" sz="1800" i="1">
                <a:ea typeface="楷体_GB2312" pitchFamily="49" charset="-122"/>
              </a:rPr>
              <a:t>,d</a:t>
            </a:r>
            <a:r>
              <a:rPr lang="en-US" altLang="zh-CN" sz="1800" baseline="-25000">
                <a:ea typeface="楷体_GB2312" pitchFamily="49" charset="-122"/>
              </a:rPr>
              <a:t>5</a:t>
            </a:r>
            <a:r>
              <a:rPr lang="en-US" altLang="zh-CN" sz="1800">
                <a:ea typeface="楷体_GB2312" pitchFamily="49" charset="-122"/>
              </a:rPr>
              <a:t>}</a:t>
            </a:r>
            <a:endParaRPr lang="en-US" altLang="zh-CN" sz="1800">
              <a:ea typeface="楷体_GB2312" pitchFamily="49" charset="-122"/>
            </a:endParaRPr>
          </a:p>
        </p:txBody>
      </p:sp>
      <p:sp>
        <p:nvSpPr>
          <p:cNvPr id="30749" name="Rectangle 73"/>
          <p:cNvSpPr>
            <a:spLocks noChangeArrowheads="1"/>
          </p:cNvSpPr>
          <p:nvPr/>
        </p:nvSpPr>
        <p:spPr bwMode="auto">
          <a:xfrm>
            <a:off x="1981200" y="4427984"/>
            <a:ext cx="685800" cy="366713"/>
          </a:xfrm>
          <a:prstGeom prst="rect">
            <a:avLst/>
          </a:prstGeom>
          <a:noFill/>
          <a:ln w="9525">
            <a:noFill/>
            <a:miter lim="800000"/>
          </a:ln>
          <a:effectLst/>
        </p:spPr>
        <p:txBody>
          <a:bodyPr>
            <a:spAutoFit/>
          </a:bodyPr>
          <a:lstStyle/>
          <a:p>
            <a:pPr>
              <a:lnSpc>
                <a:spcPct val="100000"/>
              </a:lnSpc>
              <a:spcBef>
                <a:spcPct val="0"/>
              </a:spcBef>
              <a:buClr>
                <a:srgbClr val="800080"/>
              </a:buClr>
              <a:buFont typeface="Wingdings" charset="2"/>
              <a:buNone/>
            </a:pPr>
            <a:r>
              <a:rPr lang="en-US" altLang="zh-CN" sz="1800">
                <a:ea typeface="楷体_GB2312" pitchFamily="49" charset="-122"/>
              </a:rPr>
              <a:t>{</a:t>
            </a:r>
            <a:r>
              <a:rPr lang="en-US" altLang="zh-CN" sz="1800" i="1">
                <a:ea typeface="楷体_GB2312" pitchFamily="49" charset="-122"/>
              </a:rPr>
              <a:t>d</a:t>
            </a:r>
            <a:r>
              <a:rPr lang="en-US" altLang="zh-CN" sz="1800" baseline="-25000">
                <a:ea typeface="楷体_GB2312" pitchFamily="49" charset="-122"/>
              </a:rPr>
              <a:t>1</a:t>
            </a:r>
            <a:r>
              <a:rPr lang="en-US" altLang="zh-CN" sz="1800">
                <a:ea typeface="楷体_GB2312" pitchFamily="49" charset="-122"/>
              </a:rPr>
              <a:t>}</a:t>
            </a:r>
            <a:endParaRPr lang="en-US" altLang="zh-CN" sz="1800">
              <a:ea typeface="楷体_GB2312" pitchFamily="49" charset="-122"/>
            </a:endParaRPr>
          </a:p>
        </p:txBody>
      </p:sp>
      <p:sp>
        <p:nvSpPr>
          <p:cNvPr id="30750" name="Rectangle 74"/>
          <p:cNvSpPr>
            <a:spLocks noChangeArrowheads="1"/>
          </p:cNvSpPr>
          <p:nvPr/>
        </p:nvSpPr>
        <p:spPr bwMode="auto">
          <a:xfrm>
            <a:off x="1981200" y="5021709"/>
            <a:ext cx="1041400" cy="366713"/>
          </a:xfrm>
          <a:prstGeom prst="rect">
            <a:avLst/>
          </a:prstGeom>
          <a:noFill/>
          <a:ln w="9525">
            <a:noFill/>
            <a:miter lim="800000"/>
          </a:ln>
          <a:effectLst/>
        </p:spPr>
        <p:txBody>
          <a:bodyPr>
            <a:spAutoFit/>
          </a:bodyPr>
          <a:lstStyle/>
          <a:p>
            <a:pPr>
              <a:lnSpc>
                <a:spcPct val="100000"/>
              </a:lnSpc>
              <a:spcBef>
                <a:spcPct val="0"/>
              </a:spcBef>
              <a:buClr>
                <a:srgbClr val="800080"/>
              </a:buClr>
              <a:buFont typeface="Wingdings" charset="2"/>
              <a:buNone/>
            </a:pPr>
            <a:r>
              <a:rPr lang="en-US" altLang="zh-CN" sz="1800">
                <a:ea typeface="楷体_GB2312" pitchFamily="49" charset="-122"/>
              </a:rPr>
              <a:t>{</a:t>
            </a:r>
            <a:r>
              <a:rPr lang="en-US" altLang="zh-CN" sz="1800" i="1">
                <a:ea typeface="楷体_GB2312" pitchFamily="49" charset="-122"/>
              </a:rPr>
              <a:t>d</a:t>
            </a:r>
            <a:r>
              <a:rPr lang="en-US" altLang="zh-CN" sz="1800" baseline="-25000">
                <a:ea typeface="楷体_GB2312" pitchFamily="49" charset="-122"/>
              </a:rPr>
              <a:t>2 </a:t>
            </a:r>
            <a:r>
              <a:rPr lang="en-US" altLang="zh-CN" sz="1800" i="1">
                <a:ea typeface="楷体_GB2312" pitchFamily="49" charset="-122"/>
              </a:rPr>
              <a:t>,d</a:t>
            </a:r>
            <a:r>
              <a:rPr lang="en-US" altLang="zh-CN" sz="1800" baseline="-25000">
                <a:ea typeface="楷体_GB2312" pitchFamily="49" charset="-122"/>
              </a:rPr>
              <a:t>5</a:t>
            </a:r>
            <a:r>
              <a:rPr lang="en-US" altLang="zh-CN" sz="1800">
                <a:ea typeface="楷体_GB2312" pitchFamily="49" charset="-122"/>
              </a:rPr>
              <a:t>}</a:t>
            </a:r>
            <a:endParaRPr lang="en-US" altLang="zh-CN" sz="1800">
              <a:ea typeface="楷体_GB2312" pitchFamily="49" charset="-122"/>
            </a:endParaRPr>
          </a:p>
        </p:txBody>
      </p:sp>
      <p:sp>
        <p:nvSpPr>
          <p:cNvPr id="30751" name="Rectangle 75"/>
          <p:cNvSpPr>
            <a:spLocks noChangeArrowheads="1"/>
          </p:cNvSpPr>
          <p:nvPr/>
        </p:nvSpPr>
        <p:spPr bwMode="auto">
          <a:xfrm>
            <a:off x="1981200" y="5631309"/>
            <a:ext cx="965200" cy="366713"/>
          </a:xfrm>
          <a:prstGeom prst="rect">
            <a:avLst/>
          </a:prstGeom>
          <a:noFill/>
          <a:ln w="9525">
            <a:noFill/>
            <a:miter lim="800000"/>
          </a:ln>
          <a:effectLst/>
        </p:spPr>
        <p:txBody>
          <a:bodyPr>
            <a:spAutoFit/>
          </a:bodyPr>
          <a:lstStyle/>
          <a:p>
            <a:pPr>
              <a:lnSpc>
                <a:spcPct val="100000"/>
              </a:lnSpc>
              <a:spcBef>
                <a:spcPct val="0"/>
              </a:spcBef>
              <a:buClr>
                <a:srgbClr val="800080"/>
              </a:buClr>
              <a:buFont typeface="Wingdings" charset="2"/>
              <a:buNone/>
            </a:pPr>
            <a:r>
              <a:rPr lang="en-US" altLang="zh-CN" sz="1800">
                <a:ea typeface="楷体_GB2312" pitchFamily="49" charset="-122"/>
              </a:rPr>
              <a:t>{</a:t>
            </a:r>
            <a:r>
              <a:rPr lang="en-US" altLang="zh-CN" sz="1800" i="1">
                <a:ea typeface="楷体_GB2312" pitchFamily="49" charset="-122"/>
              </a:rPr>
              <a:t>d</a:t>
            </a:r>
            <a:r>
              <a:rPr lang="en-US" altLang="zh-CN" sz="1800" baseline="-25000">
                <a:ea typeface="楷体_GB2312" pitchFamily="49" charset="-122"/>
              </a:rPr>
              <a:t>4</a:t>
            </a:r>
            <a:r>
              <a:rPr lang="en-US" altLang="zh-CN" sz="1800">
                <a:ea typeface="楷体_GB2312" pitchFamily="49" charset="-122"/>
              </a:rPr>
              <a:t>}</a:t>
            </a:r>
            <a:endParaRPr lang="en-US" altLang="zh-CN" sz="1800">
              <a:ea typeface="楷体_GB2312" pitchFamily="49" charset="-122"/>
            </a:endParaRPr>
          </a:p>
        </p:txBody>
      </p:sp>
      <p:sp>
        <p:nvSpPr>
          <p:cNvPr id="30752" name="Rectangle 76"/>
          <p:cNvSpPr>
            <a:spLocks noChangeArrowheads="1"/>
          </p:cNvSpPr>
          <p:nvPr/>
        </p:nvSpPr>
        <p:spPr bwMode="auto">
          <a:xfrm>
            <a:off x="2053952" y="6190704"/>
            <a:ext cx="488950" cy="366713"/>
          </a:xfrm>
          <a:prstGeom prst="rect">
            <a:avLst/>
          </a:prstGeom>
          <a:noFill/>
          <a:ln w="9525">
            <a:noFill/>
            <a:miter lim="800000"/>
          </a:ln>
          <a:effectLst/>
        </p:spPr>
        <p:txBody>
          <a:bodyPr wrap="none">
            <a:spAutoFit/>
          </a:bodyPr>
          <a:lstStyle/>
          <a:p>
            <a:pPr>
              <a:lnSpc>
                <a:spcPct val="100000"/>
              </a:lnSpc>
              <a:spcBef>
                <a:spcPct val="0"/>
              </a:spcBef>
              <a:buClr>
                <a:srgbClr val="800080"/>
              </a:buClr>
              <a:buFont typeface="Wingdings" charset="2"/>
              <a:buNone/>
            </a:pPr>
            <a:r>
              <a:rPr lang="en-US" altLang="zh-CN" sz="1800">
                <a:ea typeface="楷体_GB2312" pitchFamily="49" charset="-122"/>
              </a:rPr>
              <a:t>{  }</a:t>
            </a:r>
            <a:endParaRPr lang="en-US" altLang="zh-CN" sz="1800">
              <a:ea typeface="楷体_GB2312" pitchFamily="49" charset="-122"/>
            </a:endParaRPr>
          </a:p>
        </p:txBody>
      </p:sp>
      <p:sp>
        <p:nvSpPr>
          <p:cNvPr id="30753" name="Rectangle 77"/>
          <p:cNvSpPr>
            <a:spLocks noChangeArrowheads="1"/>
          </p:cNvSpPr>
          <p:nvPr/>
        </p:nvSpPr>
        <p:spPr bwMode="auto">
          <a:xfrm>
            <a:off x="3048000" y="3818384"/>
            <a:ext cx="1524000" cy="366713"/>
          </a:xfrm>
          <a:prstGeom prst="rect">
            <a:avLst/>
          </a:prstGeom>
          <a:noFill/>
          <a:ln w="9525">
            <a:noFill/>
            <a:miter lim="800000"/>
          </a:ln>
          <a:effectLst/>
        </p:spPr>
        <p:txBody>
          <a:bodyPr>
            <a:spAutoFit/>
          </a:bodyPr>
          <a:lstStyle/>
          <a:p>
            <a:pPr>
              <a:lnSpc>
                <a:spcPct val="100000"/>
              </a:lnSpc>
              <a:spcBef>
                <a:spcPct val="0"/>
              </a:spcBef>
              <a:buClr>
                <a:srgbClr val="800080"/>
              </a:buClr>
              <a:buFont typeface="Wingdings" charset="2"/>
              <a:buNone/>
            </a:pPr>
            <a:r>
              <a:rPr lang="en-US" altLang="zh-CN" sz="1800">
                <a:ea typeface="楷体_GB2312" pitchFamily="49" charset="-122"/>
              </a:rPr>
              <a:t>{</a:t>
            </a:r>
            <a:r>
              <a:rPr lang="en-US" altLang="zh-CN" sz="1800" i="1">
                <a:ea typeface="楷体_GB2312" pitchFamily="49" charset="-122"/>
              </a:rPr>
              <a:t>d</a:t>
            </a:r>
            <a:r>
              <a:rPr lang="en-US" altLang="zh-CN" sz="1800" baseline="-25000">
                <a:ea typeface="楷体_GB2312" pitchFamily="49" charset="-122"/>
              </a:rPr>
              <a:t>2</a:t>
            </a:r>
            <a:r>
              <a:rPr lang="en-US" altLang="zh-CN" sz="1800" i="1">
                <a:ea typeface="楷体_GB2312" pitchFamily="49" charset="-122"/>
              </a:rPr>
              <a:t>,</a:t>
            </a:r>
            <a:r>
              <a:rPr lang="en-US" altLang="zh-CN" sz="1800">
                <a:ea typeface="楷体_GB2312" pitchFamily="49" charset="-122"/>
              </a:rPr>
              <a:t> </a:t>
            </a:r>
            <a:r>
              <a:rPr lang="en-US" altLang="zh-CN" sz="1800" i="1">
                <a:ea typeface="楷体_GB2312" pitchFamily="49" charset="-122"/>
              </a:rPr>
              <a:t>d</a:t>
            </a:r>
            <a:r>
              <a:rPr lang="en-US" altLang="zh-CN" sz="1800" baseline="-25000">
                <a:ea typeface="楷体_GB2312" pitchFamily="49" charset="-122"/>
              </a:rPr>
              <a:t>3</a:t>
            </a:r>
            <a:r>
              <a:rPr lang="en-US" altLang="zh-CN" sz="1800" i="1">
                <a:ea typeface="楷体_GB2312" pitchFamily="49" charset="-122"/>
              </a:rPr>
              <a:t>,d</a:t>
            </a:r>
            <a:r>
              <a:rPr lang="en-US" altLang="zh-CN" sz="1800" baseline="-25000">
                <a:ea typeface="楷体_GB2312" pitchFamily="49" charset="-122"/>
              </a:rPr>
              <a:t>4 </a:t>
            </a:r>
            <a:r>
              <a:rPr lang="en-US" altLang="zh-CN" sz="1800" i="1">
                <a:ea typeface="楷体_GB2312" pitchFamily="49" charset="-122"/>
              </a:rPr>
              <a:t>,d</a:t>
            </a:r>
            <a:r>
              <a:rPr lang="en-US" altLang="zh-CN" sz="1800" baseline="-25000">
                <a:ea typeface="楷体_GB2312" pitchFamily="49" charset="-122"/>
              </a:rPr>
              <a:t>5</a:t>
            </a:r>
            <a:r>
              <a:rPr lang="en-US" altLang="zh-CN" sz="1800">
                <a:ea typeface="楷体_GB2312" pitchFamily="49" charset="-122"/>
              </a:rPr>
              <a:t>}</a:t>
            </a:r>
            <a:endParaRPr lang="en-US" altLang="zh-CN" sz="1800">
              <a:ea typeface="楷体_GB2312" pitchFamily="49" charset="-122"/>
            </a:endParaRPr>
          </a:p>
        </p:txBody>
      </p:sp>
      <p:sp>
        <p:nvSpPr>
          <p:cNvPr id="30754" name="Rectangle 78"/>
          <p:cNvSpPr>
            <a:spLocks noChangeArrowheads="1"/>
          </p:cNvSpPr>
          <p:nvPr/>
        </p:nvSpPr>
        <p:spPr bwMode="auto">
          <a:xfrm>
            <a:off x="4724400" y="3818384"/>
            <a:ext cx="914400" cy="366713"/>
          </a:xfrm>
          <a:prstGeom prst="rect">
            <a:avLst/>
          </a:prstGeom>
          <a:noFill/>
          <a:ln w="9525">
            <a:noFill/>
            <a:miter lim="800000"/>
          </a:ln>
          <a:effectLst/>
        </p:spPr>
        <p:txBody>
          <a:bodyPr>
            <a:spAutoFit/>
          </a:bodyPr>
          <a:lstStyle/>
          <a:p>
            <a:pPr>
              <a:lnSpc>
                <a:spcPct val="100000"/>
              </a:lnSpc>
              <a:spcBef>
                <a:spcPct val="0"/>
              </a:spcBef>
              <a:buClr>
                <a:srgbClr val="800080"/>
              </a:buClr>
              <a:buFont typeface="Wingdings" charset="2"/>
              <a:buNone/>
            </a:pPr>
            <a:r>
              <a:rPr lang="en-US" altLang="zh-CN" sz="1800">
                <a:ea typeface="楷体_GB2312" pitchFamily="49" charset="-122"/>
              </a:rPr>
              <a:t>{</a:t>
            </a:r>
            <a:r>
              <a:rPr lang="en-US" altLang="zh-CN" sz="1800" i="1">
                <a:ea typeface="楷体_GB2312" pitchFamily="49" charset="-122"/>
              </a:rPr>
              <a:t>d</a:t>
            </a:r>
            <a:r>
              <a:rPr lang="en-US" altLang="zh-CN" sz="1800" baseline="-25000">
                <a:ea typeface="楷体_GB2312" pitchFamily="49" charset="-122"/>
              </a:rPr>
              <a:t>1</a:t>
            </a:r>
            <a:r>
              <a:rPr lang="en-US" altLang="zh-CN" sz="1800" i="1">
                <a:ea typeface="楷体_GB2312" pitchFamily="49" charset="-122"/>
              </a:rPr>
              <a:t>,d</a:t>
            </a:r>
            <a:r>
              <a:rPr lang="en-US" altLang="zh-CN" sz="1800" baseline="-25000">
                <a:ea typeface="楷体_GB2312" pitchFamily="49" charset="-122"/>
              </a:rPr>
              <a:t>2</a:t>
            </a:r>
            <a:r>
              <a:rPr lang="en-US" altLang="zh-CN" sz="1800">
                <a:ea typeface="楷体_GB2312" pitchFamily="49" charset="-122"/>
              </a:rPr>
              <a:t>}</a:t>
            </a:r>
            <a:endParaRPr lang="en-US" altLang="zh-CN" sz="1800">
              <a:ea typeface="楷体_GB2312" pitchFamily="49" charset="-122"/>
            </a:endParaRPr>
          </a:p>
        </p:txBody>
      </p:sp>
      <p:sp>
        <p:nvSpPr>
          <p:cNvPr id="30755" name="Rectangle 87"/>
          <p:cNvSpPr>
            <a:spLocks noChangeArrowheads="1"/>
          </p:cNvSpPr>
          <p:nvPr/>
        </p:nvSpPr>
        <p:spPr bwMode="auto">
          <a:xfrm>
            <a:off x="1524000" y="188913"/>
            <a:ext cx="3840163" cy="641350"/>
          </a:xfrm>
          <a:prstGeom prst="rect">
            <a:avLst/>
          </a:prstGeom>
          <a:noFill/>
          <a:ln w="9525" algn="ctr">
            <a:noFill/>
            <a:miter lim="800000"/>
          </a:ln>
          <a:effectLst/>
        </p:spPr>
        <p:txBody>
          <a:bodyPr>
            <a:spAutoFit/>
          </a:bodyPr>
          <a:lstStyle/>
          <a:p>
            <a:pPr>
              <a:lnSpc>
                <a:spcPct val="90000"/>
              </a:lnSpc>
              <a:spcBef>
                <a:spcPct val="0"/>
              </a:spcBef>
            </a:pPr>
            <a:r>
              <a:rPr lang="zh-CN" altLang="en-US" sz="4000">
                <a:solidFill>
                  <a:srgbClr val="800080"/>
                </a:solidFill>
                <a:ea typeface="华文行楷" pitchFamily="2" charset="-122"/>
              </a:rPr>
              <a:t>数据流分析基础</a:t>
            </a:r>
            <a:endParaRPr lang="zh-CN" altLang="en-US" sz="4000">
              <a:solidFill>
                <a:srgbClr val="800080"/>
              </a:solidFill>
              <a:ea typeface="华文行楷" pitchFamily="2" charset="-122"/>
            </a:endParaRPr>
          </a:p>
        </p:txBody>
      </p:sp>
      <p:graphicFrame>
        <p:nvGraphicFramePr>
          <p:cNvPr id="30756" name="Object 88"/>
          <p:cNvGraphicFramePr>
            <a:graphicFrameLocks noChangeAspect="1"/>
          </p:cNvGraphicFramePr>
          <p:nvPr/>
        </p:nvGraphicFramePr>
        <p:xfrm>
          <a:off x="6300788" y="1773238"/>
          <a:ext cx="2695575" cy="4422775"/>
        </p:xfrm>
        <a:graphic>
          <a:graphicData uri="http://schemas.openxmlformats.org/presentationml/2006/ole">
            <mc:AlternateContent xmlns:mc="http://schemas.openxmlformats.org/markup-compatibility/2006">
              <mc:Choice xmlns:v="urn:schemas-microsoft-com:vml" Requires="v">
                <p:oleObj spid="_x0000_s30795" name="Visio" r:id="rId2" imgW="0" imgH="0" progId="Visio.Drawing.11">
                  <p:embed/>
                </p:oleObj>
              </mc:Choice>
              <mc:Fallback>
                <p:oleObj name="Visio" r:id="rId2" imgW="0" imgH="0" progId="Visio.Drawing.11">
                  <p:embed/>
                  <p:pic>
                    <p:nvPicPr>
                      <p:cNvPr id="0" name="Object 8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00788" y="1773238"/>
                        <a:ext cx="2695575" cy="4422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0757" name="Rectangle 89"/>
          <p:cNvSpPr>
            <a:spLocks noChangeArrowheads="1"/>
          </p:cNvSpPr>
          <p:nvPr/>
        </p:nvSpPr>
        <p:spPr bwMode="auto">
          <a:xfrm>
            <a:off x="4724400" y="5037584"/>
            <a:ext cx="990600" cy="366713"/>
          </a:xfrm>
          <a:prstGeom prst="rect">
            <a:avLst/>
          </a:prstGeom>
          <a:noFill/>
          <a:ln w="9525">
            <a:noFill/>
            <a:miter lim="800000"/>
          </a:ln>
          <a:effectLst/>
        </p:spPr>
        <p:txBody>
          <a:bodyPr>
            <a:spAutoFit/>
          </a:bodyPr>
          <a:lstStyle/>
          <a:p>
            <a:pPr>
              <a:lnSpc>
                <a:spcPct val="100000"/>
              </a:lnSpc>
              <a:spcBef>
                <a:spcPct val="0"/>
              </a:spcBef>
              <a:buClr>
                <a:srgbClr val="800080"/>
              </a:buClr>
              <a:buFont typeface="Wingdings" charset="2"/>
              <a:buNone/>
            </a:pPr>
            <a:r>
              <a:rPr lang="en-US" altLang="zh-CN" sz="1800">
                <a:ea typeface="楷体_GB2312" pitchFamily="49" charset="-122"/>
              </a:rPr>
              <a:t>{</a:t>
            </a:r>
            <a:r>
              <a:rPr lang="en-US" altLang="zh-CN" sz="1800" i="1">
                <a:ea typeface="楷体_GB2312" pitchFamily="49" charset="-122"/>
              </a:rPr>
              <a:t>d</a:t>
            </a:r>
            <a:r>
              <a:rPr lang="en-US" altLang="zh-CN" sz="1800" baseline="-25000">
                <a:ea typeface="楷体_GB2312" pitchFamily="49" charset="-122"/>
              </a:rPr>
              <a:t>3</a:t>
            </a:r>
            <a:r>
              <a:rPr lang="en-US" altLang="zh-CN" sz="1800" i="1">
                <a:ea typeface="楷体_GB2312" pitchFamily="49" charset="-122"/>
              </a:rPr>
              <a:t>,d</a:t>
            </a:r>
            <a:r>
              <a:rPr lang="en-US" altLang="zh-CN" sz="1800" baseline="-25000">
                <a:ea typeface="楷体_GB2312" pitchFamily="49" charset="-122"/>
              </a:rPr>
              <a:t>4</a:t>
            </a:r>
            <a:r>
              <a:rPr lang="en-US" altLang="zh-CN" sz="1800">
                <a:ea typeface="楷体_GB2312" pitchFamily="49" charset="-122"/>
              </a:rPr>
              <a:t>}</a:t>
            </a:r>
            <a:endParaRPr lang="en-US" altLang="zh-CN" sz="1800">
              <a:ea typeface="楷体_GB2312" pitchFamily="49" charset="-122"/>
            </a:endParaRPr>
          </a:p>
        </p:txBody>
      </p:sp>
      <p:sp>
        <p:nvSpPr>
          <p:cNvPr id="30758" name="Rectangle 90"/>
          <p:cNvSpPr>
            <a:spLocks noChangeArrowheads="1"/>
          </p:cNvSpPr>
          <p:nvPr/>
        </p:nvSpPr>
        <p:spPr bwMode="auto">
          <a:xfrm>
            <a:off x="3348038" y="5655122"/>
            <a:ext cx="990600" cy="366712"/>
          </a:xfrm>
          <a:prstGeom prst="rect">
            <a:avLst/>
          </a:prstGeom>
          <a:noFill/>
          <a:ln w="9525">
            <a:noFill/>
            <a:miter lim="800000"/>
          </a:ln>
          <a:effectLst/>
        </p:spPr>
        <p:txBody>
          <a:bodyPr>
            <a:spAutoFit/>
          </a:bodyPr>
          <a:lstStyle/>
          <a:p>
            <a:pPr>
              <a:lnSpc>
                <a:spcPct val="100000"/>
              </a:lnSpc>
              <a:spcBef>
                <a:spcPct val="0"/>
              </a:spcBef>
              <a:buClr>
                <a:srgbClr val="800080"/>
              </a:buClr>
              <a:buFont typeface="Wingdings" charset="2"/>
              <a:buNone/>
            </a:pPr>
            <a:r>
              <a:rPr lang="en-US" altLang="zh-CN" sz="1800">
                <a:ea typeface="楷体_GB2312" pitchFamily="49" charset="-122"/>
              </a:rPr>
              <a:t>{</a:t>
            </a:r>
            <a:r>
              <a:rPr lang="en-US" altLang="zh-CN" sz="1800" i="1">
                <a:ea typeface="楷体_GB2312" pitchFamily="49" charset="-122"/>
              </a:rPr>
              <a:t>d</a:t>
            </a:r>
            <a:r>
              <a:rPr lang="en-US" altLang="zh-CN" sz="1800" baseline="-25000">
                <a:ea typeface="楷体_GB2312" pitchFamily="49" charset="-122"/>
              </a:rPr>
              <a:t>3</a:t>
            </a:r>
            <a:r>
              <a:rPr lang="en-US" altLang="zh-CN" sz="1800" i="1">
                <a:ea typeface="楷体_GB2312" pitchFamily="49" charset="-122"/>
              </a:rPr>
              <a:t>,d</a:t>
            </a:r>
            <a:r>
              <a:rPr lang="en-US" altLang="zh-CN" sz="1800" baseline="-25000">
                <a:ea typeface="楷体_GB2312" pitchFamily="49" charset="-122"/>
              </a:rPr>
              <a:t>4</a:t>
            </a:r>
            <a:r>
              <a:rPr lang="en-US" altLang="zh-CN" sz="1800">
                <a:ea typeface="楷体_GB2312" pitchFamily="49" charset="-122"/>
              </a:rPr>
              <a:t>}</a:t>
            </a:r>
            <a:endParaRPr lang="en-US" altLang="zh-CN" sz="1800">
              <a:ea typeface="楷体_GB2312" pitchFamily="49" charset="-122"/>
            </a:endParaRPr>
          </a:p>
        </p:txBody>
      </p:sp>
      <p:sp>
        <p:nvSpPr>
          <p:cNvPr id="30759" name="Rectangle 91"/>
          <p:cNvSpPr>
            <a:spLocks noChangeArrowheads="1"/>
          </p:cNvSpPr>
          <p:nvPr/>
        </p:nvSpPr>
        <p:spPr bwMode="auto">
          <a:xfrm>
            <a:off x="4724400" y="5647184"/>
            <a:ext cx="914400" cy="366713"/>
          </a:xfrm>
          <a:prstGeom prst="rect">
            <a:avLst/>
          </a:prstGeom>
          <a:noFill/>
          <a:ln w="9525">
            <a:noFill/>
            <a:miter lim="800000"/>
          </a:ln>
          <a:effectLst/>
        </p:spPr>
        <p:txBody>
          <a:bodyPr>
            <a:spAutoFit/>
          </a:bodyPr>
          <a:lstStyle/>
          <a:p>
            <a:pPr>
              <a:lnSpc>
                <a:spcPct val="100000"/>
              </a:lnSpc>
              <a:spcBef>
                <a:spcPct val="0"/>
              </a:spcBef>
              <a:buClr>
                <a:srgbClr val="800080"/>
              </a:buClr>
              <a:buFont typeface="Wingdings" charset="2"/>
              <a:buNone/>
            </a:pPr>
            <a:r>
              <a:rPr lang="en-US" altLang="zh-CN" sz="1800">
                <a:ea typeface="楷体_GB2312" pitchFamily="49" charset="-122"/>
              </a:rPr>
              <a:t>{</a:t>
            </a:r>
            <a:r>
              <a:rPr lang="en-US" altLang="zh-CN" sz="1800" i="1">
                <a:ea typeface="楷体_GB2312" pitchFamily="49" charset="-122"/>
              </a:rPr>
              <a:t>d</a:t>
            </a:r>
            <a:r>
              <a:rPr lang="en-US" altLang="zh-CN" sz="1800" baseline="-25000">
                <a:ea typeface="楷体_GB2312" pitchFamily="49" charset="-122"/>
              </a:rPr>
              <a:t>3 </a:t>
            </a:r>
            <a:r>
              <a:rPr lang="en-US" altLang="zh-CN" sz="1800" i="1">
                <a:ea typeface="楷体_GB2312" pitchFamily="49" charset="-122"/>
              </a:rPr>
              <a:t>,d</a:t>
            </a:r>
            <a:r>
              <a:rPr lang="en-US" altLang="zh-CN" sz="1800" baseline="-25000">
                <a:ea typeface="楷体_GB2312" pitchFamily="49" charset="-122"/>
              </a:rPr>
              <a:t>5</a:t>
            </a:r>
            <a:r>
              <a:rPr lang="en-US" altLang="zh-CN" sz="1800">
                <a:ea typeface="楷体_GB2312" pitchFamily="49" charset="-122"/>
              </a:rPr>
              <a:t>}</a:t>
            </a:r>
            <a:endParaRPr lang="en-US" altLang="zh-CN" sz="1800">
              <a:ea typeface="楷体_GB2312" pitchFamily="49" charset="-122"/>
            </a:endParaRPr>
          </a:p>
        </p:txBody>
      </p:sp>
      <p:sp>
        <p:nvSpPr>
          <p:cNvPr id="30760" name="Rectangle 92"/>
          <p:cNvSpPr>
            <a:spLocks noChangeArrowheads="1"/>
          </p:cNvSpPr>
          <p:nvPr/>
        </p:nvSpPr>
        <p:spPr bwMode="auto">
          <a:xfrm>
            <a:off x="3281090" y="6195467"/>
            <a:ext cx="1219200" cy="366712"/>
          </a:xfrm>
          <a:prstGeom prst="rect">
            <a:avLst/>
          </a:prstGeom>
          <a:noFill/>
          <a:ln w="9525">
            <a:noFill/>
            <a:miter lim="800000"/>
          </a:ln>
          <a:effectLst/>
        </p:spPr>
        <p:txBody>
          <a:bodyPr>
            <a:spAutoFit/>
          </a:bodyPr>
          <a:lstStyle/>
          <a:p>
            <a:pPr>
              <a:lnSpc>
                <a:spcPct val="100000"/>
              </a:lnSpc>
              <a:spcBef>
                <a:spcPct val="0"/>
              </a:spcBef>
              <a:buClr>
                <a:srgbClr val="800080"/>
              </a:buClr>
              <a:buFont typeface="Wingdings" charset="2"/>
              <a:buNone/>
            </a:pPr>
            <a:r>
              <a:rPr lang="en-US" altLang="zh-CN" sz="1800">
                <a:ea typeface="楷体_GB2312" pitchFamily="49" charset="-122"/>
              </a:rPr>
              <a:t>{</a:t>
            </a:r>
            <a:r>
              <a:rPr lang="en-US" altLang="zh-CN" sz="1800" i="1">
                <a:ea typeface="楷体_GB2312" pitchFamily="49" charset="-122"/>
              </a:rPr>
              <a:t>d</a:t>
            </a:r>
            <a:r>
              <a:rPr lang="en-US" altLang="zh-CN" sz="1800" baseline="-25000">
                <a:ea typeface="楷体_GB2312" pitchFamily="49" charset="-122"/>
              </a:rPr>
              <a:t>3</a:t>
            </a:r>
            <a:r>
              <a:rPr lang="en-US" altLang="zh-CN" sz="1800" i="1">
                <a:ea typeface="楷体_GB2312" pitchFamily="49" charset="-122"/>
              </a:rPr>
              <a:t>,d</a:t>
            </a:r>
            <a:r>
              <a:rPr lang="en-US" altLang="zh-CN" sz="1800" baseline="-25000">
                <a:ea typeface="楷体_GB2312" pitchFamily="49" charset="-122"/>
              </a:rPr>
              <a:t>4 </a:t>
            </a:r>
            <a:r>
              <a:rPr lang="en-US" altLang="zh-CN" sz="1800" i="1">
                <a:ea typeface="楷体_GB2312" pitchFamily="49" charset="-122"/>
              </a:rPr>
              <a:t>,d</a:t>
            </a:r>
            <a:r>
              <a:rPr lang="en-US" altLang="zh-CN" sz="1800" baseline="-25000">
                <a:ea typeface="楷体_GB2312" pitchFamily="49" charset="-122"/>
              </a:rPr>
              <a:t>5</a:t>
            </a:r>
            <a:r>
              <a:rPr lang="en-US" altLang="zh-CN" sz="1800">
                <a:ea typeface="楷体_GB2312" pitchFamily="49" charset="-122"/>
              </a:rPr>
              <a:t>}</a:t>
            </a:r>
            <a:endParaRPr lang="en-US" altLang="zh-CN" sz="1800">
              <a:ea typeface="楷体_GB2312" pitchFamily="49" charset="-122"/>
            </a:endParaRPr>
          </a:p>
        </p:txBody>
      </p:sp>
      <p:sp>
        <p:nvSpPr>
          <p:cNvPr id="30761" name="Rectangle 93"/>
          <p:cNvSpPr>
            <a:spLocks noChangeArrowheads="1"/>
          </p:cNvSpPr>
          <p:nvPr/>
        </p:nvSpPr>
        <p:spPr bwMode="auto">
          <a:xfrm>
            <a:off x="4720952" y="6227217"/>
            <a:ext cx="1219200" cy="366712"/>
          </a:xfrm>
          <a:prstGeom prst="rect">
            <a:avLst/>
          </a:prstGeom>
          <a:noFill/>
          <a:ln w="9525">
            <a:noFill/>
            <a:miter lim="800000"/>
          </a:ln>
          <a:effectLst/>
        </p:spPr>
        <p:txBody>
          <a:bodyPr>
            <a:spAutoFit/>
          </a:bodyPr>
          <a:lstStyle/>
          <a:p>
            <a:pPr>
              <a:lnSpc>
                <a:spcPct val="100000"/>
              </a:lnSpc>
              <a:spcBef>
                <a:spcPct val="0"/>
              </a:spcBef>
              <a:buClr>
                <a:srgbClr val="800080"/>
              </a:buClr>
              <a:buFont typeface="Wingdings" charset="2"/>
              <a:buNone/>
            </a:pPr>
            <a:r>
              <a:rPr lang="en-US" altLang="zh-CN" sz="1800">
                <a:ea typeface="楷体_GB2312" pitchFamily="49" charset="-122"/>
              </a:rPr>
              <a:t>{</a:t>
            </a:r>
            <a:r>
              <a:rPr lang="en-US" altLang="zh-CN" sz="1800" i="1">
                <a:ea typeface="楷体_GB2312" pitchFamily="49" charset="-122"/>
              </a:rPr>
              <a:t>d</a:t>
            </a:r>
            <a:r>
              <a:rPr lang="en-US" altLang="zh-CN" sz="1800" baseline="-25000">
                <a:ea typeface="楷体_GB2312" pitchFamily="49" charset="-122"/>
              </a:rPr>
              <a:t>3</a:t>
            </a:r>
            <a:r>
              <a:rPr lang="en-US" altLang="zh-CN" sz="1800" i="1">
                <a:ea typeface="楷体_GB2312" pitchFamily="49" charset="-122"/>
              </a:rPr>
              <a:t>,d</a:t>
            </a:r>
            <a:r>
              <a:rPr lang="en-US" altLang="zh-CN" sz="1800" baseline="-25000">
                <a:ea typeface="楷体_GB2312" pitchFamily="49" charset="-122"/>
              </a:rPr>
              <a:t>4 </a:t>
            </a:r>
            <a:r>
              <a:rPr lang="en-US" altLang="zh-CN" sz="1800" i="1">
                <a:ea typeface="楷体_GB2312" pitchFamily="49" charset="-122"/>
              </a:rPr>
              <a:t>,d</a:t>
            </a:r>
            <a:r>
              <a:rPr lang="en-US" altLang="zh-CN" sz="1800" baseline="-25000">
                <a:ea typeface="楷体_GB2312" pitchFamily="49" charset="-122"/>
              </a:rPr>
              <a:t>5</a:t>
            </a:r>
            <a:r>
              <a:rPr lang="en-US" altLang="zh-CN" sz="1800">
                <a:ea typeface="楷体_GB2312" pitchFamily="49" charset="-122"/>
              </a:rPr>
              <a:t>}</a:t>
            </a:r>
            <a:endParaRPr lang="en-US" altLang="zh-CN" sz="1800">
              <a:ea typeface="楷体_GB2312" pitchFamily="49" charset="-122"/>
            </a:endParaRPr>
          </a:p>
        </p:txBody>
      </p:sp>
      <p:sp>
        <p:nvSpPr>
          <p:cNvPr id="30762" name="Rectangle 94"/>
          <p:cNvSpPr>
            <a:spLocks noChangeArrowheads="1"/>
          </p:cNvSpPr>
          <p:nvPr/>
        </p:nvSpPr>
        <p:spPr bwMode="auto">
          <a:xfrm>
            <a:off x="2743200" y="4442272"/>
            <a:ext cx="1828800" cy="366712"/>
          </a:xfrm>
          <a:prstGeom prst="rect">
            <a:avLst/>
          </a:prstGeom>
          <a:noFill/>
          <a:ln w="9525">
            <a:noFill/>
            <a:miter lim="800000"/>
          </a:ln>
          <a:effectLst/>
        </p:spPr>
        <p:txBody>
          <a:bodyPr>
            <a:spAutoFit/>
          </a:bodyPr>
          <a:lstStyle/>
          <a:p>
            <a:pPr>
              <a:lnSpc>
                <a:spcPct val="100000"/>
              </a:lnSpc>
              <a:spcBef>
                <a:spcPct val="0"/>
              </a:spcBef>
              <a:buClr>
                <a:srgbClr val="800080"/>
              </a:buClr>
              <a:buFont typeface="Wingdings" charset="2"/>
              <a:buNone/>
            </a:pPr>
            <a:r>
              <a:rPr lang="en-US" altLang="zh-CN" sz="1800">
                <a:ea typeface="楷体_GB2312" pitchFamily="49" charset="-122"/>
              </a:rPr>
              <a:t>{</a:t>
            </a:r>
            <a:r>
              <a:rPr lang="en-US" altLang="zh-CN" sz="1800" i="1">
                <a:ea typeface="楷体_GB2312" pitchFamily="49" charset="-122"/>
              </a:rPr>
              <a:t>d</a:t>
            </a:r>
            <a:r>
              <a:rPr lang="en-US" altLang="zh-CN" sz="1800" baseline="-25000">
                <a:ea typeface="楷体_GB2312" pitchFamily="49" charset="-122"/>
              </a:rPr>
              <a:t>1</a:t>
            </a:r>
            <a:r>
              <a:rPr lang="en-US" altLang="zh-CN" sz="1800" i="1">
                <a:ea typeface="楷体_GB2312" pitchFamily="49" charset="-122"/>
              </a:rPr>
              <a:t>,</a:t>
            </a:r>
            <a:r>
              <a:rPr lang="en-US" altLang="zh-CN" sz="1800">
                <a:ea typeface="楷体_GB2312" pitchFamily="49" charset="-122"/>
              </a:rPr>
              <a:t> </a:t>
            </a:r>
            <a:r>
              <a:rPr lang="en-US" altLang="zh-CN" sz="1800" i="1">
                <a:ea typeface="楷体_GB2312" pitchFamily="49" charset="-122"/>
              </a:rPr>
              <a:t>d</a:t>
            </a:r>
            <a:r>
              <a:rPr lang="en-US" altLang="zh-CN" sz="1800" baseline="-25000">
                <a:ea typeface="楷体_GB2312" pitchFamily="49" charset="-122"/>
              </a:rPr>
              <a:t>2</a:t>
            </a:r>
            <a:r>
              <a:rPr lang="en-US" altLang="zh-CN" sz="1800" i="1">
                <a:ea typeface="楷体_GB2312" pitchFamily="49" charset="-122"/>
              </a:rPr>
              <a:t>,</a:t>
            </a:r>
            <a:r>
              <a:rPr lang="en-US" altLang="zh-CN" sz="1800">
                <a:ea typeface="楷体_GB2312" pitchFamily="49" charset="-122"/>
              </a:rPr>
              <a:t> </a:t>
            </a:r>
            <a:r>
              <a:rPr lang="en-US" altLang="zh-CN" sz="1800" i="1">
                <a:ea typeface="楷体_GB2312" pitchFamily="49" charset="-122"/>
              </a:rPr>
              <a:t>d</a:t>
            </a:r>
            <a:r>
              <a:rPr lang="en-US" altLang="zh-CN" sz="1800" baseline="-25000">
                <a:ea typeface="楷体_GB2312" pitchFamily="49" charset="-122"/>
              </a:rPr>
              <a:t>3</a:t>
            </a:r>
            <a:r>
              <a:rPr lang="en-US" altLang="zh-CN" sz="1800" i="1">
                <a:ea typeface="楷体_GB2312" pitchFamily="49" charset="-122"/>
              </a:rPr>
              <a:t>,d</a:t>
            </a:r>
            <a:r>
              <a:rPr lang="en-US" altLang="zh-CN" sz="1800" baseline="-25000">
                <a:ea typeface="楷体_GB2312" pitchFamily="49" charset="-122"/>
              </a:rPr>
              <a:t>4 </a:t>
            </a:r>
            <a:r>
              <a:rPr lang="en-US" altLang="zh-CN" sz="1800" i="1">
                <a:ea typeface="楷体_GB2312" pitchFamily="49" charset="-122"/>
              </a:rPr>
              <a:t>,d</a:t>
            </a:r>
            <a:r>
              <a:rPr lang="en-US" altLang="zh-CN" sz="1800" baseline="-25000">
                <a:ea typeface="楷体_GB2312" pitchFamily="49" charset="-122"/>
              </a:rPr>
              <a:t>5</a:t>
            </a:r>
            <a:r>
              <a:rPr lang="en-US" altLang="zh-CN" sz="1800">
                <a:ea typeface="楷体_GB2312" pitchFamily="49" charset="-122"/>
              </a:rPr>
              <a:t>}</a:t>
            </a:r>
            <a:endParaRPr lang="en-US" altLang="zh-CN" sz="1800">
              <a:ea typeface="楷体_GB2312" pitchFamily="49" charset="-122"/>
            </a:endParaRPr>
          </a:p>
        </p:txBody>
      </p:sp>
      <p:sp>
        <p:nvSpPr>
          <p:cNvPr id="30763" name="Rectangle 95"/>
          <p:cNvSpPr>
            <a:spLocks noChangeArrowheads="1"/>
          </p:cNvSpPr>
          <p:nvPr/>
        </p:nvSpPr>
        <p:spPr bwMode="auto">
          <a:xfrm>
            <a:off x="4616450" y="4431159"/>
            <a:ext cx="1539875" cy="366713"/>
          </a:xfrm>
          <a:prstGeom prst="rect">
            <a:avLst/>
          </a:prstGeom>
          <a:noFill/>
          <a:ln w="9525">
            <a:noFill/>
            <a:miter lim="800000"/>
          </a:ln>
          <a:effectLst/>
        </p:spPr>
        <p:txBody>
          <a:bodyPr>
            <a:spAutoFit/>
          </a:bodyPr>
          <a:lstStyle/>
          <a:p>
            <a:pPr>
              <a:lnSpc>
                <a:spcPct val="100000"/>
              </a:lnSpc>
              <a:spcBef>
                <a:spcPct val="0"/>
              </a:spcBef>
              <a:buClr>
                <a:srgbClr val="800080"/>
              </a:buClr>
              <a:buFont typeface="Wingdings" charset="2"/>
              <a:buNone/>
            </a:pPr>
            <a:r>
              <a:rPr lang="en-US" altLang="zh-CN" sz="1800">
                <a:ea typeface="楷体_GB2312" pitchFamily="49" charset="-122"/>
              </a:rPr>
              <a:t>{</a:t>
            </a:r>
            <a:r>
              <a:rPr lang="en-US" altLang="zh-CN" sz="1800" i="1">
                <a:ea typeface="楷体_GB2312" pitchFamily="49" charset="-122"/>
              </a:rPr>
              <a:t>d</a:t>
            </a:r>
            <a:r>
              <a:rPr lang="en-US" altLang="zh-CN" sz="1800" baseline="-25000">
                <a:ea typeface="楷体_GB2312" pitchFamily="49" charset="-122"/>
              </a:rPr>
              <a:t>2</a:t>
            </a:r>
            <a:r>
              <a:rPr lang="en-US" altLang="zh-CN" sz="1800" i="1">
                <a:ea typeface="楷体_GB2312" pitchFamily="49" charset="-122"/>
              </a:rPr>
              <a:t>,</a:t>
            </a:r>
            <a:r>
              <a:rPr lang="en-US" altLang="zh-CN" sz="1800">
                <a:ea typeface="楷体_GB2312" pitchFamily="49" charset="-122"/>
              </a:rPr>
              <a:t> </a:t>
            </a:r>
            <a:r>
              <a:rPr lang="en-US" altLang="zh-CN" sz="1800" i="1">
                <a:ea typeface="楷体_GB2312" pitchFamily="49" charset="-122"/>
              </a:rPr>
              <a:t>d</a:t>
            </a:r>
            <a:r>
              <a:rPr lang="en-US" altLang="zh-CN" sz="1800" baseline="-25000">
                <a:ea typeface="楷体_GB2312" pitchFamily="49" charset="-122"/>
              </a:rPr>
              <a:t>3</a:t>
            </a:r>
            <a:r>
              <a:rPr lang="en-US" altLang="zh-CN" sz="1800" i="1">
                <a:ea typeface="楷体_GB2312" pitchFamily="49" charset="-122"/>
              </a:rPr>
              <a:t>,d</a:t>
            </a:r>
            <a:r>
              <a:rPr lang="en-US" altLang="zh-CN" sz="1800" baseline="-25000">
                <a:ea typeface="楷体_GB2312" pitchFamily="49" charset="-122"/>
              </a:rPr>
              <a:t>4 </a:t>
            </a:r>
            <a:r>
              <a:rPr lang="en-US" altLang="zh-CN" sz="1800" i="1">
                <a:ea typeface="楷体_GB2312" pitchFamily="49" charset="-122"/>
              </a:rPr>
              <a:t>,d</a:t>
            </a:r>
            <a:r>
              <a:rPr lang="en-US" altLang="zh-CN" sz="1800" baseline="-25000">
                <a:ea typeface="楷体_GB2312" pitchFamily="49" charset="-122"/>
              </a:rPr>
              <a:t>5</a:t>
            </a:r>
            <a:r>
              <a:rPr lang="en-US" altLang="zh-CN" sz="1800">
                <a:ea typeface="楷体_GB2312" pitchFamily="49" charset="-122"/>
              </a:rPr>
              <a:t>}</a:t>
            </a:r>
            <a:endParaRPr lang="en-US" altLang="zh-CN" sz="1800">
              <a:ea typeface="楷体_GB2312" pitchFamily="49" charset="-122"/>
            </a:endParaRPr>
          </a:p>
        </p:txBody>
      </p:sp>
      <p:sp>
        <p:nvSpPr>
          <p:cNvPr id="30764" name="Rectangle 96"/>
          <p:cNvSpPr>
            <a:spLocks noChangeArrowheads="1"/>
          </p:cNvSpPr>
          <p:nvPr/>
        </p:nvSpPr>
        <p:spPr bwMode="auto">
          <a:xfrm>
            <a:off x="2987675" y="5013772"/>
            <a:ext cx="1539875" cy="366712"/>
          </a:xfrm>
          <a:prstGeom prst="rect">
            <a:avLst/>
          </a:prstGeom>
          <a:noFill/>
          <a:ln w="9525">
            <a:noFill/>
            <a:miter lim="800000"/>
          </a:ln>
          <a:effectLst/>
        </p:spPr>
        <p:txBody>
          <a:bodyPr>
            <a:spAutoFit/>
          </a:bodyPr>
          <a:lstStyle/>
          <a:p>
            <a:pPr>
              <a:lnSpc>
                <a:spcPct val="100000"/>
              </a:lnSpc>
              <a:spcBef>
                <a:spcPct val="0"/>
              </a:spcBef>
              <a:buClr>
                <a:srgbClr val="800080"/>
              </a:buClr>
              <a:buFont typeface="Wingdings" charset="2"/>
              <a:buNone/>
            </a:pPr>
            <a:r>
              <a:rPr lang="en-US" altLang="zh-CN" sz="1800">
                <a:ea typeface="楷体_GB2312" pitchFamily="49" charset="-122"/>
              </a:rPr>
              <a:t>{</a:t>
            </a:r>
            <a:r>
              <a:rPr lang="en-US" altLang="zh-CN" sz="1800" i="1">
                <a:ea typeface="楷体_GB2312" pitchFamily="49" charset="-122"/>
              </a:rPr>
              <a:t>d</a:t>
            </a:r>
            <a:r>
              <a:rPr lang="en-US" altLang="zh-CN" sz="1800" baseline="-25000">
                <a:ea typeface="楷体_GB2312" pitchFamily="49" charset="-122"/>
              </a:rPr>
              <a:t>2</a:t>
            </a:r>
            <a:r>
              <a:rPr lang="en-US" altLang="zh-CN" sz="1800" i="1">
                <a:ea typeface="楷体_GB2312" pitchFamily="49" charset="-122"/>
              </a:rPr>
              <a:t>,</a:t>
            </a:r>
            <a:r>
              <a:rPr lang="en-US" altLang="zh-CN" sz="1800">
                <a:ea typeface="楷体_GB2312" pitchFamily="49" charset="-122"/>
              </a:rPr>
              <a:t> </a:t>
            </a:r>
            <a:r>
              <a:rPr lang="en-US" altLang="zh-CN" sz="1800" i="1">
                <a:ea typeface="楷体_GB2312" pitchFamily="49" charset="-122"/>
              </a:rPr>
              <a:t>d</a:t>
            </a:r>
            <a:r>
              <a:rPr lang="en-US" altLang="zh-CN" sz="1800" baseline="-25000">
                <a:ea typeface="楷体_GB2312" pitchFamily="49" charset="-122"/>
              </a:rPr>
              <a:t>3</a:t>
            </a:r>
            <a:r>
              <a:rPr lang="en-US" altLang="zh-CN" sz="1800" i="1">
                <a:ea typeface="楷体_GB2312" pitchFamily="49" charset="-122"/>
              </a:rPr>
              <a:t>,d</a:t>
            </a:r>
            <a:r>
              <a:rPr lang="en-US" altLang="zh-CN" sz="1800" baseline="-25000">
                <a:ea typeface="楷体_GB2312" pitchFamily="49" charset="-122"/>
              </a:rPr>
              <a:t>4 </a:t>
            </a:r>
            <a:r>
              <a:rPr lang="en-US" altLang="zh-CN" sz="1800" i="1">
                <a:ea typeface="楷体_GB2312" pitchFamily="49" charset="-122"/>
              </a:rPr>
              <a:t>,d</a:t>
            </a:r>
            <a:r>
              <a:rPr lang="en-US" altLang="zh-CN" sz="1800" baseline="-25000">
                <a:ea typeface="楷体_GB2312" pitchFamily="49" charset="-122"/>
              </a:rPr>
              <a:t>5</a:t>
            </a:r>
            <a:r>
              <a:rPr lang="en-US" altLang="zh-CN" sz="1800">
                <a:ea typeface="楷体_GB2312" pitchFamily="49" charset="-122"/>
              </a:rPr>
              <a:t>}</a:t>
            </a:r>
            <a:endParaRPr lang="en-US" altLang="zh-CN" sz="1800">
              <a:ea typeface="楷体_GB2312" pitchFamily="49" charset="-122"/>
            </a:endParaRPr>
          </a:p>
        </p:txBody>
      </p:sp>
    </p:spTree>
  </p:cSld>
  <p:clrMapOvr>
    <a:masterClrMapping/>
  </p:clrMapOvr>
  <p:transition spd="med">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 Box 35"/>
          <p:cNvSpPr txBox="1">
            <a:spLocks noChangeArrowheads="1"/>
          </p:cNvSpPr>
          <p:nvPr/>
        </p:nvSpPr>
        <p:spPr bwMode="auto">
          <a:xfrm>
            <a:off x="762000" y="1096963"/>
            <a:ext cx="6940550" cy="579437"/>
          </a:xfrm>
          <a:prstGeom prst="rect">
            <a:avLst/>
          </a:prstGeom>
          <a:noFill/>
          <a:ln w="9525">
            <a:noFill/>
            <a:miter lim="800000"/>
          </a:ln>
          <a:effectLst/>
        </p:spPr>
        <p:txBody>
          <a:bodyPr>
            <a:spAutoFit/>
          </a:bodyPr>
          <a:lstStyle/>
          <a:p>
            <a:pPr>
              <a:lnSpc>
                <a:spcPct val="100000"/>
              </a:lnSpc>
              <a:spcBef>
                <a:spcPct val="0"/>
              </a:spcBef>
              <a:buFont typeface="Wingdings" charset="2"/>
              <a:buChar char="²"/>
            </a:pPr>
            <a:r>
              <a:rPr lang="en-US" altLang="zh-CN" sz="3200">
                <a:solidFill>
                  <a:srgbClr val="800080"/>
                </a:solidFill>
                <a:ea typeface="楷体_GB2312" pitchFamily="49" charset="-122"/>
              </a:rPr>
              <a:t> </a:t>
            </a:r>
            <a:r>
              <a:rPr lang="zh-CN" altLang="en-US" sz="3200">
                <a:solidFill>
                  <a:srgbClr val="800080"/>
                </a:solidFill>
                <a:ea typeface="楷体_GB2312" pitchFamily="49" charset="-122"/>
              </a:rPr>
              <a:t>二者</a:t>
            </a:r>
            <a:r>
              <a:rPr lang="zh-CN" altLang="en-US" sz="3200">
                <a:solidFill>
                  <a:srgbClr val="800080"/>
                </a:solidFill>
                <a:latin typeface="楷体_GB2312" pitchFamily="49" charset="-122"/>
                <a:ea typeface="楷体_GB2312" pitchFamily="49" charset="-122"/>
              </a:rPr>
              <a:t>在编译程序中的逻辑位置</a:t>
            </a:r>
            <a:endParaRPr lang="zh-CN" altLang="en-US" sz="3200">
              <a:solidFill>
                <a:srgbClr val="800080"/>
              </a:solidFill>
              <a:latin typeface="楷体_GB2312" pitchFamily="49" charset="-122"/>
              <a:ea typeface="楷体_GB2312" pitchFamily="49" charset="-122"/>
            </a:endParaRPr>
          </a:p>
        </p:txBody>
      </p:sp>
      <p:sp>
        <p:nvSpPr>
          <p:cNvPr id="4099" name="AutoShape 36">
            <a:hlinkClick r:id="rId1" action="ppaction://hlinksldjump"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4100" name="AutoShape 37">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4101" name="AutoShape 38">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4102" name="AutoShape 39">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4103" name="AutoShape 45"/>
          <p:cNvSpPr>
            <a:spLocks noChangeArrowheads="1"/>
          </p:cNvSpPr>
          <p:nvPr/>
        </p:nvSpPr>
        <p:spPr bwMode="auto">
          <a:xfrm>
            <a:off x="1331913" y="1916113"/>
            <a:ext cx="1152525" cy="360362"/>
          </a:xfrm>
          <a:prstGeom prst="roundRect">
            <a:avLst>
              <a:gd name="adj" fmla="val 16667"/>
            </a:avLst>
          </a:prstGeom>
          <a:solidFill>
            <a:srgbClr val="FFFFFF"/>
          </a:solidFill>
          <a:ln w="9525" algn="ctr">
            <a:solidFill>
              <a:srgbClr val="800080"/>
            </a:solidFill>
            <a:round/>
          </a:ln>
          <a:effectLst/>
        </p:spPr>
        <p:txBody>
          <a:bodyPr wrap="none" anchor="ctr"/>
          <a:lstStyle/>
          <a:p>
            <a:pPr algn="ctr">
              <a:lnSpc>
                <a:spcPct val="90000"/>
              </a:lnSpc>
              <a:spcBef>
                <a:spcPct val="0"/>
              </a:spcBef>
            </a:pPr>
            <a:r>
              <a:rPr lang="zh-CN" altLang="en-US" sz="2000">
                <a:solidFill>
                  <a:srgbClr val="800080"/>
                </a:solidFill>
                <a:ea typeface="楷体_GB2312" pitchFamily="49" charset="-122"/>
              </a:rPr>
              <a:t>词法分析</a:t>
            </a:r>
            <a:endParaRPr lang="zh-CN" altLang="en-US" sz="2000">
              <a:solidFill>
                <a:srgbClr val="800080"/>
              </a:solidFill>
              <a:ea typeface="楷体_GB2312" pitchFamily="49" charset="-122"/>
            </a:endParaRPr>
          </a:p>
        </p:txBody>
      </p:sp>
      <p:sp>
        <p:nvSpPr>
          <p:cNvPr id="4104" name="AutoShape 46"/>
          <p:cNvSpPr>
            <a:spLocks noChangeArrowheads="1"/>
          </p:cNvSpPr>
          <p:nvPr/>
        </p:nvSpPr>
        <p:spPr bwMode="auto">
          <a:xfrm>
            <a:off x="2266950" y="2565400"/>
            <a:ext cx="1152525" cy="360363"/>
          </a:xfrm>
          <a:prstGeom prst="roundRect">
            <a:avLst>
              <a:gd name="adj" fmla="val 16667"/>
            </a:avLst>
          </a:prstGeom>
          <a:solidFill>
            <a:srgbClr val="FFFFFF"/>
          </a:solidFill>
          <a:ln w="9525" algn="ctr">
            <a:solidFill>
              <a:srgbClr val="800080"/>
            </a:solidFill>
            <a:round/>
          </a:ln>
          <a:effectLst/>
        </p:spPr>
        <p:txBody>
          <a:bodyPr wrap="none" anchor="ctr"/>
          <a:lstStyle/>
          <a:p>
            <a:pPr algn="ctr">
              <a:lnSpc>
                <a:spcPct val="90000"/>
              </a:lnSpc>
              <a:spcBef>
                <a:spcPct val="0"/>
              </a:spcBef>
            </a:pPr>
            <a:r>
              <a:rPr lang="zh-CN" altLang="en-US" sz="2000">
                <a:solidFill>
                  <a:srgbClr val="800080"/>
                </a:solidFill>
                <a:ea typeface="楷体_GB2312" pitchFamily="49" charset="-122"/>
              </a:rPr>
              <a:t>语法分析</a:t>
            </a:r>
            <a:endParaRPr lang="zh-CN" altLang="en-US" sz="2000">
              <a:solidFill>
                <a:srgbClr val="800080"/>
              </a:solidFill>
              <a:ea typeface="楷体_GB2312" pitchFamily="49" charset="-122"/>
            </a:endParaRPr>
          </a:p>
        </p:txBody>
      </p:sp>
      <p:sp>
        <p:nvSpPr>
          <p:cNvPr id="4105" name="AutoShape 47"/>
          <p:cNvSpPr>
            <a:spLocks noChangeArrowheads="1"/>
          </p:cNvSpPr>
          <p:nvPr/>
        </p:nvSpPr>
        <p:spPr bwMode="auto">
          <a:xfrm>
            <a:off x="3203575" y="3213100"/>
            <a:ext cx="3097213" cy="360363"/>
          </a:xfrm>
          <a:prstGeom prst="roundRect">
            <a:avLst>
              <a:gd name="adj" fmla="val 16667"/>
            </a:avLst>
          </a:prstGeom>
          <a:solidFill>
            <a:srgbClr val="FFFFFF"/>
          </a:solidFill>
          <a:ln w="9525" algn="ctr">
            <a:solidFill>
              <a:srgbClr val="800080"/>
            </a:solidFill>
            <a:round/>
          </a:ln>
          <a:effectLst/>
        </p:spPr>
        <p:txBody>
          <a:bodyPr wrap="none" anchor="ctr"/>
          <a:lstStyle/>
          <a:p>
            <a:pPr algn="ctr">
              <a:lnSpc>
                <a:spcPct val="90000"/>
              </a:lnSpc>
              <a:spcBef>
                <a:spcPct val="0"/>
              </a:spcBef>
            </a:pPr>
            <a:r>
              <a:rPr lang="zh-CN" altLang="en-US" sz="2000">
                <a:solidFill>
                  <a:srgbClr val="800080"/>
                </a:solidFill>
                <a:ea typeface="楷体_GB2312" pitchFamily="49" charset="-122"/>
              </a:rPr>
              <a:t>语义分析和中间代码生成</a:t>
            </a:r>
            <a:endParaRPr lang="zh-CN" altLang="en-US" sz="2000">
              <a:solidFill>
                <a:srgbClr val="800080"/>
              </a:solidFill>
              <a:ea typeface="楷体_GB2312" pitchFamily="49" charset="-122"/>
            </a:endParaRPr>
          </a:p>
        </p:txBody>
      </p:sp>
      <p:sp>
        <p:nvSpPr>
          <p:cNvPr id="4106" name="AutoShape 48"/>
          <p:cNvSpPr>
            <a:spLocks noChangeArrowheads="1"/>
          </p:cNvSpPr>
          <p:nvPr/>
        </p:nvSpPr>
        <p:spPr bwMode="auto">
          <a:xfrm>
            <a:off x="4284663" y="3860800"/>
            <a:ext cx="2649537" cy="360363"/>
          </a:xfrm>
          <a:prstGeom prst="roundRect">
            <a:avLst>
              <a:gd name="adj" fmla="val 16667"/>
            </a:avLst>
          </a:prstGeom>
          <a:solidFill>
            <a:srgbClr val="FFFFFF"/>
          </a:solidFill>
          <a:ln w="9525" algn="ctr">
            <a:solidFill>
              <a:srgbClr val="800080"/>
            </a:solidFill>
            <a:round/>
          </a:ln>
          <a:effectLst/>
        </p:spPr>
        <p:txBody>
          <a:bodyPr wrap="none" anchor="ctr"/>
          <a:lstStyle/>
          <a:p>
            <a:pPr algn="ctr">
              <a:lnSpc>
                <a:spcPct val="90000"/>
              </a:lnSpc>
              <a:spcBef>
                <a:spcPct val="0"/>
              </a:spcBef>
            </a:pPr>
            <a:r>
              <a:rPr lang="zh-CN" altLang="en-US" sz="2000" dirty="0">
                <a:solidFill>
                  <a:srgbClr val="FF0000"/>
                </a:solidFill>
                <a:ea typeface="楷体_GB2312" pitchFamily="49" charset="-122"/>
              </a:rPr>
              <a:t>机器无关的代码优化</a:t>
            </a:r>
            <a:endParaRPr lang="zh-CN" altLang="en-US" sz="2000" dirty="0">
              <a:solidFill>
                <a:srgbClr val="FF0000"/>
              </a:solidFill>
              <a:ea typeface="楷体_GB2312" pitchFamily="49" charset="-122"/>
            </a:endParaRPr>
          </a:p>
        </p:txBody>
      </p:sp>
      <p:sp>
        <p:nvSpPr>
          <p:cNvPr id="4107" name="AutoShape 49"/>
          <p:cNvSpPr>
            <a:spLocks noChangeArrowheads="1"/>
          </p:cNvSpPr>
          <p:nvPr/>
        </p:nvSpPr>
        <p:spPr bwMode="auto">
          <a:xfrm>
            <a:off x="6084888" y="5229225"/>
            <a:ext cx="2663825" cy="360363"/>
          </a:xfrm>
          <a:prstGeom prst="roundRect">
            <a:avLst>
              <a:gd name="adj" fmla="val 16667"/>
            </a:avLst>
          </a:prstGeom>
          <a:solidFill>
            <a:srgbClr val="FFFFFF"/>
          </a:solidFill>
          <a:ln w="9525" algn="ctr">
            <a:solidFill>
              <a:srgbClr val="800080"/>
            </a:solidFill>
            <a:round/>
          </a:ln>
          <a:effectLst/>
        </p:spPr>
        <p:txBody>
          <a:bodyPr wrap="none" anchor="ctr"/>
          <a:lstStyle/>
          <a:p>
            <a:pPr algn="ctr">
              <a:lnSpc>
                <a:spcPct val="90000"/>
              </a:lnSpc>
              <a:spcBef>
                <a:spcPct val="0"/>
              </a:spcBef>
            </a:pPr>
            <a:r>
              <a:rPr lang="zh-CN" altLang="en-US" sz="2000">
                <a:solidFill>
                  <a:srgbClr val="800080"/>
                </a:solidFill>
                <a:ea typeface="楷体_GB2312" pitchFamily="49" charset="-122"/>
              </a:rPr>
              <a:t>针对机器的代码优化</a:t>
            </a:r>
            <a:endParaRPr lang="zh-CN" altLang="en-US" sz="2000">
              <a:solidFill>
                <a:srgbClr val="800080"/>
              </a:solidFill>
              <a:ea typeface="楷体_GB2312" pitchFamily="49" charset="-122"/>
            </a:endParaRPr>
          </a:p>
        </p:txBody>
      </p:sp>
      <p:sp>
        <p:nvSpPr>
          <p:cNvPr id="4108" name="AutoShape 50"/>
          <p:cNvSpPr>
            <a:spLocks noChangeArrowheads="1"/>
          </p:cNvSpPr>
          <p:nvPr/>
        </p:nvSpPr>
        <p:spPr bwMode="auto">
          <a:xfrm>
            <a:off x="5219700" y="4508500"/>
            <a:ext cx="2476500" cy="360363"/>
          </a:xfrm>
          <a:prstGeom prst="roundRect">
            <a:avLst>
              <a:gd name="adj" fmla="val 16667"/>
            </a:avLst>
          </a:prstGeom>
          <a:solidFill>
            <a:srgbClr val="FFFFFF"/>
          </a:solidFill>
          <a:ln w="9525" algn="ctr">
            <a:solidFill>
              <a:srgbClr val="800080"/>
            </a:solidFill>
            <a:round/>
          </a:ln>
          <a:effectLst/>
        </p:spPr>
        <p:txBody>
          <a:bodyPr wrap="none" anchor="ctr"/>
          <a:lstStyle/>
          <a:p>
            <a:pPr algn="ctr">
              <a:lnSpc>
                <a:spcPct val="90000"/>
              </a:lnSpc>
              <a:spcBef>
                <a:spcPct val="0"/>
              </a:spcBef>
            </a:pPr>
            <a:r>
              <a:rPr lang="zh-CN" altLang="en-US" sz="2000" dirty="0">
                <a:solidFill>
                  <a:srgbClr val="FF0000"/>
                </a:solidFill>
                <a:ea typeface="楷体_GB2312" pitchFamily="49" charset="-122"/>
              </a:rPr>
              <a:t>目标代码生成</a:t>
            </a:r>
            <a:endParaRPr lang="zh-CN" altLang="en-US" sz="2000" dirty="0">
              <a:solidFill>
                <a:srgbClr val="FF0000"/>
              </a:solidFill>
              <a:ea typeface="楷体_GB2312" pitchFamily="49" charset="-122"/>
            </a:endParaRPr>
          </a:p>
        </p:txBody>
      </p:sp>
      <p:grpSp>
        <p:nvGrpSpPr>
          <p:cNvPr id="567347" name="Group 51"/>
          <p:cNvGrpSpPr/>
          <p:nvPr/>
        </p:nvGrpSpPr>
        <p:grpSpPr bwMode="auto">
          <a:xfrm>
            <a:off x="468313" y="2276475"/>
            <a:ext cx="1871662" cy="1296988"/>
            <a:chOff x="295" y="1434"/>
            <a:chExt cx="1179" cy="817"/>
          </a:xfrm>
        </p:grpSpPr>
        <p:sp>
          <p:nvSpPr>
            <p:cNvPr id="4143" name="Text Box 52"/>
            <p:cNvSpPr txBox="1">
              <a:spLocks noChangeArrowheads="1"/>
            </p:cNvSpPr>
            <p:nvPr/>
          </p:nvSpPr>
          <p:spPr bwMode="auto">
            <a:xfrm>
              <a:off x="295" y="1616"/>
              <a:ext cx="599" cy="231"/>
            </a:xfrm>
            <a:prstGeom prst="rect">
              <a:avLst/>
            </a:prstGeom>
            <a:noFill/>
            <a:ln w="9525" algn="ctr">
              <a:noFill/>
              <a:miter lim="800000"/>
            </a:ln>
            <a:effectLst/>
          </p:spPr>
          <p:txBody>
            <a:bodyPr wrap="none">
              <a:spAutoFit/>
            </a:bodyPr>
            <a:lstStyle/>
            <a:p>
              <a:pPr algn="ctr">
                <a:lnSpc>
                  <a:spcPct val="90000"/>
                </a:lnSpc>
                <a:spcBef>
                  <a:spcPct val="0"/>
                </a:spcBef>
              </a:pPr>
              <a:r>
                <a:rPr lang="zh-CN" altLang="en-US" sz="2000">
                  <a:solidFill>
                    <a:schemeClr val="tx1"/>
                  </a:solidFill>
                  <a:ea typeface="楷体_GB2312" pitchFamily="49" charset="-122"/>
                </a:rPr>
                <a:t>字符流</a:t>
              </a:r>
              <a:endParaRPr lang="zh-CN" altLang="en-US" sz="2000">
                <a:solidFill>
                  <a:schemeClr val="tx1"/>
                </a:solidFill>
                <a:ea typeface="楷体_GB2312" pitchFamily="49" charset="-122"/>
              </a:endParaRPr>
            </a:p>
          </p:txBody>
        </p:sp>
        <p:sp>
          <p:nvSpPr>
            <p:cNvPr id="4144" name="Text Box 53"/>
            <p:cNvSpPr txBox="1">
              <a:spLocks noChangeArrowheads="1"/>
            </p:cNvSpPr>
            <p:nvPr/>
          </p:nvSpPr>
          <p:spPr bwMode="auto">
            <a:xfrm>
              <a:off x="875" y="2020"/>
              <a:ext cx="599" cy="231"/>
            </a:xfrm>
            <a:prstGeom prst="rect">
              <a:avLst/>
            </a:prstGeom>
            <a:noFill/>
            <a:ln w="9525" algn="ctr">
              <a:noFill/>
              <a:miter lim="800000"/>
            </a:ln>
            <a:effectLst/>
          </p:spPr>
          <p:txBody>
            <a:bodyPr wrap="none">
              <a:spAutoFit/>
            </a:bodyPr>
            <a:lstStyle/>
            <a:p>
              <a:pPr algn="ctr">
                <a:lnSpc>
                  <a:spcPct val="90000"/>
                </a:lnSpc>
                <a:spcBef>
                  <a:spcPct val="0"/>
                </a:spcBef>
              </a:pPr>
              <a:r>
                <a:rPr lang="zh-CN" altLang="en-US" sz="2000">
                  <a:solidFill>
                    <a:schemeClr val="tx1"/>
                  </a:solidFill>
                  <a:ea typeface="楷体_GB2312" pitchFamily="49" charset="-122"/>
                </a:rPr>
                <a:t>单词流</a:t>
              </a:r>
              <a:endParaRPr lang="zh-CN" altLang="en-US" sz="2000">
                <a:solidFill>
                  <a:schemeClr val="tx1"/>
                </a:solidFill>
                <a:ea typeface="楷体_GB2312" pitchFamily="49" charset="-122"/>
              </a:endParaRPr>
            </a:p>
          </p:txBody>
        </p:sp>
        <p:sp>
          <p:nvSpPr>
            <p:cNvPr id="4145" name="Line 54"/>
            <p:cNvSpPr>
              <a:spLocks noChangeShapeType="1"/>
            </p:cNvSpPr>
            <p:nvPr/>
          </p:nvSpPr>
          <p:spPr bwMode="auto">
            <a:xfrm flipV="1">
              <a:off x="612" y="1434"/>
              <a:ext cx="227" cy="182"/>
            </a:xfrm>
            <a:prstGeom prst="line">
              <a:avLst/>
            </a:prstGeom>
            <a:noFill/>
            <a:ln w="9525">
              <a:solidFill>
                <a:schemeClr val="tx1"/>
              </a:solidFill>
              <a:round/>
              <a:tailEnd type="triangle" w="med" len="med"/>
            </a:ln>
            <a:effectLst/>
          </p:spPr>
          <p:txBody>
            <a:bodyPr/>
            <a:lstStyle/>
            <a:p>
              <a:endParaRPr lang="zh-CN" altLang="en-US"/>
            </a:p>
          </p:txBody>
        </p:sp>
        <p:sp>
          <p:nvSpPr>
            <p:cNvPr id="4146" name="Line 55"/>
            <p:cNvSpPr>
              <a:spLocks noChangeShapeType="1"/>
            </p:cNvSpPr>
            <p:nvPr/>
          </p:nvSpPr>
          <p:spPr bwMode="auto">
            <a:xfrm>
              <a:off x="1066" y="1434"/>
              <a:ext cx="0" cy="590"/>
            </a:xfrm>
            <a:prstGeom prst="line">
              <a:avLst/>
            </a:prstGeom>
            <a:noFill/>
            <a:ln w="9525">
              <a:solidFill>
                <a:schemeClr val="tx1"/>
              </a:solidFill>
              <a:round/>
              <a:tailEnd type="triangle" w="med" len="med"/>
            </a:ln>
            <a:effectLst/>
          </p:spPr>
          <p:txBody>
            <a:bodyPr/>
            <a:lstStyle/>
            <a:p>
              <a:endParaRPr lang="zh-CN" altLang="en-US"/>
            </a:p>
          </p:txBody>
        </p:sp>
      </p:grpSp>
      <p:grpSp>
        <p:nvGrpSpPr>
          <p:cNvPr id="567352" name="Group 56"/>
          <p:cNvGrpSpPr/>
          <p:nvPr/>
        </p:nvGrpSpPr>
        <p:grpSpPr bwMode="auto">
          <a:xfrm>
            <a:off x="1763713" y="2924175"/>
            <a:ext cx="1584325" cy="1303338"/>
            <a:chOff x="1111" y="1842"/>
            <a:chExt cx="998" cy="821"/>
          </a:xfrm>
        </p:grpSpPr>
        <p:sp>
          <p:nvSpPr>
            <p:cNvPr id="4140" name="Text Box 57"/>
            <p:cNvSpPr txBox="1">
              <a:spLocks noChangeArrowheads="1"/>
            </p:cNvSpPr>
            <p:nvPr/>
          </p:nvSpPr>
          <p:spPr bwMode="auto">
            <a:xfrm>
              <a:off x="1111" y="2432"/>
              <a:ext cx="998" cy="231"/>
            </a:xfrm>
            <a:prstGeom prst="rect">
              <a:avLst/>
            </a:prstGeom>
            <a:noFill/>
            <a:ln w="9525" algn="ctr">
              <a:noFill/>
              <a:miter lim="800000"/>
            </a:ln>
            <a:effectLst/>
          </p:spPr>
          <p:txBody>
            <a:bodyPr>
              <a:spAutoFit/>
            </a:bodyPr>
            <a:lstStyle/>
            <a:p>
              <a:pPr algn="ctr">
                <a:lnSpc>
                  <a:spcPct val="90000"/>
                </a:lnSpc>
                <a:spcBef>
                  <a:spcPct val="0"/>
                </a:spcBef>
              </a:pPr>
              <a:r>
                <a:rPr lang="zh-CN" altLang="en-US" sz="2000">
                  <a:solidFill>
                    <a:schemeClr val="tx1"/>
                  </a:solidFill>
                  <a:ea typeface="楷体_GB2312" pitchFamily="49" charset="-122"/>
                </a:rPr>
                <a:t>语法分析树</a:t>
              </a:r>
              <a:endParaRPr lang="zh-CN" altLang="en-US" sz="2000">
                <a:solidFill>
                  <a:schemeClr val="tx1"/>
                </a:solidFill>
                <a:ea typeface="楷体_GB2312" pitchFamily="49" charset="-122"/>
              </a:endParaRPr>
            </a:p>
          </p:txBody>
        </p:sp>
        <p:sp>
          <p:nvSpPr>
            <p:cNvPr id="4141" name="Line 58"/>
            <p:cNvSpPr>
              <a:spLocks noChangeShapeType="1"/>
            </p:cNvSpPr>
            <p:nvPr/>
          </p:nvSpPr>
          <p:spPr bwMode="auto">
            <a:xfrm flipV="1">
              <a:off x="1202" y="1842"/>
              <a:ext cx="227" cy="182"/>
            </a:xfrm>
            <a:prstGeom prst="line">
              <a:avLst/>
            </a:prstGeom>
            <a:noFill/>
            <a:ln w="9525">
              <a:solidFill>
                <a:schemeClr val="tx1"/>
              </a:solidFill>
              <a:round/>
              <a:tailEnd type="triangle" w="med" len="med"/>
            </a:ln>
            <a:effectLst/>
          </p:spPr>
          <p:txBody>
            <a:bodyPr/>
            <a:lstStyle/>
            <a:p>
              <a:endParaRPr lang="zh-CN" altLang="en-US"/>
            </a:p>
          </p:txBody>
        </p:sp>
        <p:sp>
          <p:nvSpPr>
            <p:cNvPr id="4142" name="Line 59"/>
            <p:cNvSpPr>
              <a:spLocks noChangeShapeType="1"/>
            </p:cNvSpPr>
            <p:nvPr/>
          </p:nvSpPr>
          <p:spPr bwMode="auto">
            <a:xfrm>
              <a:off x="1655" y="1842"/>
              <a:ext cx="0" cy="590"/>
            </a:xfrm>
            <a:prstGeom prst="line">
              <a:avLst/>
            </a:prstGeom>
            <a:noFill/>
            <a:ln w="9525">
              <a:solidFill>
                <a:schemeClr val="tx1"/>
              </a:solidFill>
              <a:round/>
              <a:tailEnd type="triangle" w="med" len="med"/>
            </a:ln>
            <a:effectLst/>
          </p:spPr>
          <p:txBody>
            <a:bodyPr/>
            <a:lstStyle/>
            <a:p>
              <a:endParaRPr lang="zh-CN" altLang="en-US"/>
            </a:p>
          </p:txBody>
        </p:sp>
      </p:grpSp>
      <p:grpSp>
        <p:nvGrpSpPr>
          <p:cNvPr id="567356" name="Group 60"/>
          <p:cNvGrpSpPr/>
          <p:nvPr/>
        </p:nvGrpSpPr>
        <p:grpSpPr bwMode="auto">
          <a:xfrm>
            <a:off x="2843213" y="3571875"/>
            <a:ext cx="1512887" cy="1304925"/>
            <a:chOff x="1791" y="2250"/>
            <a:chExt cx="953" cy="822"/>
          </a:xfrm>
        </p:grpSpPr>
        <p:sp>
          <p:nvSpPr>
            <p:cNvPr id="4137" name="Text Box 61"/>
            <p:cNvSpPr txBox="1">
              <a:spLocks noChangeArrowheads="1"/>
            </p:cNvSpPr>
            <p:nvPr/>
          </p:nvSpPr>
          <p:spPr bwMode="auto">
            <a:xfrm>
              <a:off x="1973" y="2841"/>
              <a:ext cx="771" cy="231"/>
            </a:xfrm>
            <a:prstGeom prst="rect">
              <a:avLst/>
            </a:prstGeom>
            <a:noFill/>
            <a:ln w="9525" algn="ctr">
              <a:noFill/>
              <a:miter lim="800000"/>
            </a:ln>
            <a:effectLst/>
          </p:spPr>
          <p:txBody>
            <a:bodyPr>
              <a:spAutoFit/>
            </a:bodyPr>
            <a:lstStyle/>
            <a:p>
              <a:pPr algn="ctr">
                <a:lnSpc>
                  <a:spcPct val="90000"/>
                </a:lnSpc>
                <a:spcBef>
                  <a:spcPct val="0"/>
                </a:spcBef>
              </a:pPr>
              <a:r>
                <a:rPr lang="zh-CN" altLang="en-US" sz="2000">
                  <a:solidFill>
                    <a:schemeClr val="tx1"/>
                  </a:solidFill>
                  <a:ea typeface="楷体_GB2312" pitchFamily="49" charset="-122"/>
                </a:rPr>
                <a:t>中间表示</a:t>
              </a:r>
              <a:endParaRPr lang="zh-CN" altLang="en-US" sz="2000">
                <a:solidFill>
                  <a:schemeClr val="tx1"/>
                </a:solidFill>
                <a:ea typeface="楷体_GB2312" pitchFamily="49" charset="-122"/>
              </a:endParaRPr>
            </a:p>
          </p:txBody>
        </p:sp>
        <p:sp>
          <p:nvSpPr>
            <p:cNvPr id="4138" name="Line 62"/>
            <p:cNvSpPr>
              <a:spLocks noChangeShapeType="1"/>
            </p:cNvSpPr>
            <p:nvPr/>
          </p:nvSpPr>
          <p:spPr bwMode="auto">
            <a:xfrm flipV="1">
              <a:off x="1791" y="2250"/>
              <a:ext cx="227" cy="182"/>
            </a:xfrm>
            <a:prstGeom prst="line">
              <a:avLst/>
            </a:prstGeom>
            <a:noFill/>
            <a:ln w="9525">
              <a:solidFill>
                <a:schemeClr val="tx1"/>
              </a:solidFill>
              <a:round/>
              <a:tailEnd type="triangle" w="med" len="med"/>
            </a:ln>
            <a:effectLst/>
          </p:spPr>
          <p:txBody>
            <a:bodyPr/>
            <a:lstStyle/>
            <a:p>
              <a:endParaRPr lang="zh-CN" altLang="en-US"/>
            </a:p>
          </p:txBody>
        </p:sp>
        <p:sp>
          <p:nvSpPr>
            <p:cNvPr id="4139" name="Line 63"/>
            <p:cNvSpPr>
              <a:spLocks noChangeShapeType="1"/>
            </p:cNvSpPr>
            <p:nvPr/>
          </p:nvSpPr>
          <p:spPr bwMode="auto">
            <a:xfrm>
              <a:off x="2290" y="2251"/>
              <a:ext cx="0" cy="590"/>
            </a:xfrm>
            <a:prstGeom prst="line">
              <a:avLst/>
            </a:prstGeom>
            <a:noFill/>
            <a:ln w="9525">
              <a:solidFill>
                <a:schemeClr val="tx1"/>
              </a:solidFill>
              <a:round/>
              <a:tailEnd type="triangle" w="med" len="med"/>
            </a:ln>
            <a:effectLst/>
          </p:spPr>
          <p:txBody>
            <a:bodyPr/>
            <a:lstStyle/>
            <a:p>
              <a:endParaRPr lang="zh-CN" altLang="en-US"/>
            </a:p>
          </p:txBody>
        </p:sp>
      </p:grpSp>
      <p:grpSp>
        <p:nvGrpSpPr>
          <p:cNvPr id="567360" name="Group 64"/>
          <p:cNvGrpSpPr/>
          <p:nvPr/>
        </p:nvGrpSpPr>
        <p:grpSpPr bwMode="auto">
          <a:xfrm>
            <a:off x="3348038" y="4221163"/>
            <a:ext cx="2087562" cy="1303337"/>
            <a:chOff x="2109" y="2659"/>
            <a:chExt cx="1315" cy="821"/>
          </a:xfrm>
        </p:grpSpPr>
        <p:sp>
          <p:nvSpPr>
            <p:cNvPr id="4134" name="Text Box 65"/>
            <p:cNvSpPr txBox="1">
              <a:spLocks noChangeArrowheads="1"/>
            </p:cNvSpPr>
            <p:nvPr/>
          </p:nvSpPr>
          <p:spPr bwMode="auto">
            <a:xfrm>
              <a:off x="2109" y="3249"/>
              <a:ext cx="1315" cy="231"/>
            </a:xfrm>
            <a:prstGeom prst="rect">
              <a:avLst/>
            </a:prstGeom>
            <a:noFill/>
            <a:ln w="9525" algn="ctr">
              <a:noFill/>
              <a:miter lim="800000"/>
            </a:ln>
            <a:effectLst/>
          </p:spPr>
          <p:txBody>
            <a:bodyPr>
              <a:spAutoFit/>
            </a:bodyPr>
            <a:lstStyle/>
            <a:p>
              <a:pPr algn="ctr">
                <a:lnSpc>
                  <a:spcPct val="90000"/>
                </a:lnSpc>
                <a:spcBef>
                  <a:spcPct val="0"/>
                </a:spcBef>
              </a:pPr>
              <a:r>
                <a:rPr lang="zh-CN" altLang="en-US" sz="2000">
                  <a:solidFill>
                    <a:schemeClr val="tx1"/>
                  </a:solidFill>
                  <a:ea typeface="楷体_GB2312" pitchFamily="49" charset="-122"/>
                </a:rPr>
                <a:t>优化的中间表示</a:t>
              </a:r>
              <a:endParaRPr lang="zh-CN" altLang="en-US" sz="2000">
                <a:solidFill>
                  <a:schemeClr val="tx1"/>
                </a:solidFill>
                <a:ea typeface="楷体_GB2312" pitchFamily="49" charset="-122"/>
              </a:endParaRPr>
            </a:p>
          </p:txBody>
        </p:sp>
        <p:sp>
          <p:nvSpPr>
            <p:cNvPr id="4135" name="Line 66"/>
            <p:cNvSpPr>
              <a:spLocks noChangeShapeType="1"/>
            </p:cNvSpPr>
            <p:nvPr/>
          </p:nvSpPr>
          <p:spPr bwMode="auto">
            <a:xfrm flipV="1">
              <a:off x="2472" y="2659"/>
              <a:ext cx="227" cy="182"/>
            </a:xfrm>
            <a:prstGeom prst="line">
              <a:avLst/>
            </a:prstGeom>
            <a:noFill/>
            <a:ln w="9525">
              <a:solidFill>
                <a:schemeClr val="tx1"/>
              </a:solidFill>
              <a:round/>
              <a:tailEnd type="triangle" w="med" len="med"/>
            </a:ln>
            <a:effectLst/>
          </p:spPr>
          <p:txBody>
            <a:bodyPr/>
            <a:lstStyle/>
            <a:p>
              <a:endParaRPr lang="zh-CN" altLang="en-US"/>
            </a:p>
          </p:txBody>
        </p:sp>
        <p:sp>
          <p:nvSpPr>
            <p:cNvPr id="4136" name="Line 67"/>
            <p:cNvSpPr>
              <a:spLocks noChangeShapeType="1"/>
            </p:cNvSpPr>
            <p:nvPr/>
          </p:nvSpPr>
          <p:spPr bwMode="auto">
            <a:xfrm>
              <a:off x="2880" y="2659"/>
              <a:ext cx="0" cy="590"/>
            </a:xfrm>
            <a:prstGeom prst="line">
              <a:avLst/>
            </a:prstGeom>
            <a:noFill/>
            <a:ln w="9525">
              <a:solidFill>
                <a:schemeClr val="tx1"/>
              </a:solidFill>
              <a:round/>
              <a:tailEnd type="triangle" w="med" len="med"/>
            </a:ln>
            <a:effectLst/>
          </p:spPr>
          <p:txBody>
            <a:bodyPr/>
            <a:lstStyle/>
            <a:p>
              <a:endParaRPr lang="zh-CN" altLang="en-US"/>
            </a:p>
          </p:txBody>
        </p:sp>
      </p:grpSp>
      <p:grpSp>
        <p:nvGrpSpPr>
          <p:cNvPr id="567364" name="Group 68"/>
          <p:cNvGrpSpPr/>
          <p:nvPr/>
        </p:nvGrpSpPr>
        <p:grpSpPr bwMode="auto">
          <a:xfrm>
            <a:off x="4787900" y="4868863"/>
            <a:ext cx="1223963" cy="1296987"/>
            <a:chOff x="3016" y="3067"/>
            <a:chExt cx="771" cy="817"/>
          </a:xfrm>
        </p:grpSpPr>
        <p:sp>
          <p:nvSpPr>
            <p:cNvPr id="4131" name="Text Box 69"/>
            <p:cNvSpPr txBox="1">
              <a:spLocks noChangeArrowheads="1"/>
            </p:cNvSpPr>
            <p:nvPr/>
          </p:nvSpPr>
          <p:spPr bwMode="auto">
            <a:xfrm>
              <a:off x="3016" y="3653"/>
              <a:ext cx="771" cy="231"/>
            </a:xfrm>
            <a:prstGeom prst="rect">
              <a:avLst/>
            </a:prstGeom>
            <a:noFill/>
            <a:ln w="9525" algn="ctr">
              <a:noFill/>
              <a:miter lim="800000"/>
            </a:ln>
            <a:effectLst/>
          </p:spPr>
          <p:txBody>
            <a:bodyPr>
              <a:spAutoFit/>
            </a:bodyPr>
            <a:lstStyle/>
            <a:p>
              <a:pPr algn="ctr">
                <a:lnSpc>
                  <a:spcPct val="90000"/>
                </a:lnSpc>
                <a:spcBef>
                  <a:spcPct val="0"/>
                </a:spcBef>
              </a:pPr>
              <a:r>
                <a:rPr lang="zh-CN" altLang="en-US" sz="2000">
                  <a:solidFill>
                    <a:schemeClr val="tx1"/>
                  </a:solidFill>
                  <a:ea typeface="楷体_GB2312" pitchFamily="49" charset="-122"/>
                </a:rPr>
                <a:t>目标代码</a:t>
              </a:r>
              <a:endParaRPr lang="zh-CN" altLang="en-US" sz="2000">
                <a:solidFill>
                  <a:schemeClr val="tx1"/>
                </a:solidFill>
                <a:ea typeface="楷体_GB2312" pitchFamily="49" charset="-122"/>
              </a:endParaRPr>
            </a:p>
          </p:txBody>
        </p:sp>
        <p:sp>
          <p:nvSpPr>
            <p:cNvPr id="4132" name="Line 70"/>
            <p:cNvSpPr>
              <a:spLocks noChangeShapeType="1"/>
            </p:cNvSpPr>
            <p:nvPr/>
          </p:nvSpPr>
          <p:spPr bwMode="auto">
            <a:xfrm flipV="1">
              <a:off x="3061" y="3067"/>
              <a:ext cx="227" cy="182"/>
            </a:xfrm>
            <a:prstGeom prst="line">
              <a:avLst/>
            </a:prstGeom>
            <a:noFill/>
            <a:ln w="9525">
              <a:solidFill>
                <a:schemeClr val="tx1"/>
              </a:solidFill>
              <a:round/>
              <a:tailEnd type="triangle" w="med" len="med"/>
            </a:ln>
            <a:effectLst/>
          </p:spPr>
          <p:txBody>
            <a:bodyPr/>
            <a:lstStyle/>
            <a:p>
              <a:endParaRPr lang="zh-CN" altLang="en-US"/>
            </a:p>
          </p:txBody>
        </p:sp>
        <p:sp>
          <p:nvSpPr>
            <p:cNvPr id="4133" name="Line 71"/>
            <p:cNvSpPr>
              <a:spLocks noChangeShapeType="1"/>
            </p:cNvSpPr>
            <p:nvPr/>
          </p:nvSpPr>
          <p:spPr bwMode="auto">
            <a:xfrm>
              <a:off x="3470" y="3067"/>
              <a:ext cx="0" cy="590"/>
            </a:xfrm>
            <a:prstGeom prst="line">
              <a:avLst/>
            </a:prstGeom>
            <a:noFill/>
            <a:ln w="9525">
              <a:solidFill>
                <a:schemeClr val="tx1"/>
              </a:solidFill>
              <a:round/>
              <a:tailEnd type="triangle" w="med" len="med"/>
            </a:ln>
            <a:effectLst/>
          </p:spPr>
          <p:txBody>
            <a:bodyPr/>
            <a:lstStyle/>
            <a:p>
              <a:endParaRPr lang="zh-CN" altLang="en-US"/>
            </a:p>
          </p:txBody>
        </p:sp>
      </p:grpSp>
      <p:grpSp>
        <p:nvGrpSpPr>
          <p:cNvPr id="567368" name="Group 72"/>
          <p:cNvGrpSpPr/>
          <p:nvPr/>
        </p:nvGrpSpPr>
        <p:grpSpPr bwMode="auto">
          <a:xfrm>
            <a:off x="5724525" y="5516563"/>
            <a:ext cx="3311525" cy="936625"/>
            <a:chOff x="3606" y="3475"/>
            <a:chExt cx="2086" cy="590"/>
          </a:xfrm>
        </p:grpSpPr>
        <p:sp>
          <p:nvSpPr>
            <p:cNvPr id="4128" name="Text Box 73"/>
            <p:cNvSpPr txBox="1">
              <a:spLocks noChangeArrowheads="1"/>
            </p:cNvSpPr>
            <p:nvPr/>
          </p:nvSpPr>
          <p:spPr bwMode="auto">
            <a:xfrm>
              <a:off x="4377" y="3834"/>
              <a:ext cx="1315" cy="231"/>
            </a:xfrm>
            <a:prstGeom prst="rect">
              <a:avLst/>
            </a:prstGeom>
            <a:noFill/>
            <a:ln w="9525" algn="ctr">
              <a:noFill/>
              <a:miter lim="800000"/>
            </a:ln>
            <a:effectLst/>
          </p:spPr>
          <p:txBody>
            <a:bodyPr>
              <a:spAutoFit/>
            </a:bodyPr>
            <a:lstStyle/>
            <a:p>
              <a:pPr algn="ctr">
                <a:lnSpc>
                  <a:spcPct val="90000"/>
                </a:lnSpc>
                <a:spcBef>
                  <a:spcPct val="0"/>
                </a:spcBef>
              </a:pPr>
              <a:r>
                <a:rPr lang="zh-CN" altLang="en-US" sz="2000">
                  <a:solidFill>
                    <a:schemeClr val="tx1"/>
                  </a:solidFill>
                  <a:ea typeface="楷体_GB2312" pitchFamily="49" charset="-122"/>
                </a:rPr>
                <a:t>优化的目标代码</a:t>
              </a:r>
              <a:endParaRPr lang="zh-CN" altLang="en-US" sz="2000">
                <a:solidFill>
                  <a:schemeClr val="tx1"/>
                </a:solidFill>
                <a:ea typeface="楷体_GB2312" pitchFamily="49" charset="-122"/>
              </a:endParaRPr>
            </a:p>
          </p:txBody>
        </p:sp>
        <p:sp>
          <p:nvSpPr>
            <p:cNvPr id="4129" name="Line 74"/>
            <p:cNvSpPr>
              <a:spLocks noChangeShapeType="1"/>
            </p:cNvSpPr>
            <p:nvPr/>
          </p:nvSpPr>
          <p:spPr bwMode="auto">
            <a:xfrm flipV="1">
              <a:off x="3606" y="3475"/>
              <a:ext cx="227" cy="182"/>
            </a:xfrm>
            <a:prstGeom prst="line">
              <a:avLst/>
            </a:prstGeom>
            <a:noFill/>
            <a:ln w="9525">
              <a:solidFill>
                <a:schemeClr val="tx1"/>
              </a:solidFill>
              <a:round/>
              <a:tailEnd type="triangle" w="med" len="med"/>
            </a:ln>
            <a:effectLst/>
          </p:spPr>
          <p:txBody>
            <a:bodyPr/>
            <a:lstStyle/>
            <a:p>
              <a:endParaRPr lang="zh-CN" altLang="en-US"/>
            </a:p>
          </p:txBody>
        </p:sp>
        <p:sp>
          <p:nvSpPr>
            <p:cNvPr id="4130" name="Line 75"/>
            <p:cNvSpPr>
              <a:spLocks noChangeShapeType="1"/>
            </p:cNvSpPr>
            <p:nvPr/>
          </p:nvSpPr>
          <p:spPr bwMode="auto">
            <a:xfrm>
              <a:off x="4876" y="3521"/>
              <a:ext cx="0" cy="317"/>
            </a:xfrm>
            <a:prstGeom prst="line">
              <a:avLst/>
            </a:prstGeom>
            <a:noFill/>
            <a:ln w="9525">
              <a:solidFill>
                <a:schemeClr val="tx1"/>
              </a:solidFill>
              <a:round/>
              <a:tailEnd type="triangle" w="med" len="med"/>
            </a:ln>
            <a:effectLst/>
          </p:spPr>
          <p:txBody>
            <a:bodyPr/>
            <a:lstStyle/>
            <a:p>
              <a:endParaRPr lang="zh-CN" altLang="en-US"/>
            </a:p>
          </p:txBody>
        </p:sp>
      </p:grpSp>
      <p:grpSp>
        <p:nvGrpSpPr>
          <p:cNvPr id="567393" name="Group 97"/>
          <p:cNvGrpSpPr/>
          <p:nvPr/>
        </p:nvGrpSpPr>
        <p:grpSpPr bwMode="auto">
          <a:xfrm>
            <a:off x="5421313" y="2057400"/>
            <a:ext cx="1589087" cy="1752600"/>
            <a:chOff x="3415" y="1296"/>
            <a:chExt cx="1001" cy="1104"/>
          </a:xfrm>
        </p:grpSpPr>
        <p:sp>
          <p:nvSpPr>
            <p:cNvPr id="4125" name="Text Box 88"/>
            <p:cNvSpPr txBox="1">
              <a:spLocks noChangeArrowheads="1"/>
            </p:cNvSpPr>
            <p:nvPr/>
          </p:nvSpPr>
          <p:spPr bwMode="auto">
            <a:xfrm>
              <a:off x="3456" y="1296"/>
              <a:ext cx="960" cy="404"/>
            </a:xfrm>
            <a:prstGeom prst="rect">
              <a:avLst/>
            </a:prstGeom>
            <a:noFill/>
            <a:ln w="9525" algn="ctr">
              <a:noFill/>
              <a:miter lim="800000"/>
            </a:ln>
            <a:effectLst/>
          </p:spPr>
          <p:txBody>
            <a:bodyPr>
              <a:spAutoFit/>
            </a:bodyPr>
            <a:lstStyle/>
            <a:p>
              <a:pPr algn="ctr">
                <a:lnSpc>
                  <a:spcPct val="90000"/>
                </a:lnSpc>
                <a:spcBef>
                  <a:spcPct val="0"/>
                </a:spcBef>
              </a:pPr>
              <a:r>
                <a:rPr lang="zh-CN" altLang="en-US" sz="2000">
                  <a:solidFill>
                    <a:schemeClr val="tx1"/>
                  </a:solidFill>
                  <a:ea typeface="楷体_GB2312" pitchFamily="49" charset="-122"/>
                </a:rPr>
                <a:t>从中间表示获取的流图</a:t>
              </a:r>
              <a:endParaRPr lang="zh-CN" altLang="en-US" sz="2000">
                <a:solidFill>
                  <a:schemeClr val="tx1"/>
                </a:solidFill>
                <a:ea typeface="楷体_GB2312" pitchFamily="49" charset="-122"/>
              </a:endParaRPr>
            </a:p>
          </p:txBody>
        </p:sp>
        <p:sp>
          <p:nvSpPr>
            <p:cNvPr id="4126" name="Line 89"/>
            <p:cNvSpPr>
              <a:spLocks noChangeShapeType="1"/>
            </p:cNvSpPr>
            <p:nvPr/>
          </p:nvSpPr>
          <p:spPr bwMode="auto">
            <a:xfrm flipV="1">
              <a:off x="3415" y="1680"/>
              <a:ext cx="233" cy="336"/>
            </a:xfrm>
            <a:prstGeom prst="line">
              <a:avLst/>
            </a:prstGeom>
            <a:noFill/>
            <a:ln w="9525" cap="rnd">
              <a:solidFill>
                <a:schemeClr val="tx1"/>
              </a:solidFill>
              <a:prstDash val="sysDot"/>
              <a:round/>
              <a:tailEnd type="triangle" w="med" len="med"/>
            </a:ln>
            <a:effectLst/>
          </p:spPr>
          <p:txBody>
            <a:bodyPr/>
            <a:lstStyle/>
            <a:p>
              <a:endParaRPr lang="zh-CN" altLang="en-US"/>
            </a:p>
          </p:txBody>
        </p:sp>
        <p:sp>
          <p:nvSpPr>
            <p:cNvPr id="4127" name="Line 90"/>
            <p:cNvSpPr>
              <a:spLocks noChangeShapeType="1"/>
            </p:cNvSpPr>
            <p:nvPr/>
          </p:nvSpPr>
          <p:spPr bwMode="auto">
            <a:xfrm>
              <a:off x="4032" y="1728"/>
              <a:ext cx="0" cy="672"/>
            </a:xfrm>
            <a:prstGeom prst="line">
              <a:avLst/>
            </a:prstGeom>
            <a:noFill/>
            <a:ln w="9525" cap="rnd">
              <a:solidFill>
                <a:schemeClr val="tx1"/>
              </a:solidFill>
              <a:prstDash val="sysDot"/>
              <a:round/>
              <a:tailEnd type="triangle" w="med" len="med"/>
            </a:ln>
            <a:effectLst/>
          </p:spPr>
          <p:txBody>
            <a:bodyPr/>
            <a:lstStyle/>
            <a:p>
              <a:endParaRPr lang="zh-CN" altLang="en-US"/>
            </a:p>
          </p:txBody>
        </p:sp>
      </p:grpSp>
      <p:grpSp>
        <p:nvGrpSpPr>
          <p:cNvPr id="567394" name="Group 98"/>
          <p:cNvGrpSpPr/>
          <p:nvPr/>
        </p:nvGrpSpPr>
        <p:grpSpPr bwMode="auto">
          <a:xfrm>
            <a:off x="6553200" y="2819400"/>
            <a:ext cx="1524000" cy="1676400"/>
            <a:chOff x="4128" y="1776"/>
            <a:chExt cx="960" cy="1056"/>
          </a:xfrm>
        </p:grpSpPr>
        <p:sp>
          <p:nvSpPr>
            <p:cNvPr id="4122" name="Text Box 91"/>
            <p:cNvSpPr txBox="1">
              <a:spLocks noChangeArrowheads="1"/>
            </p:cNvSpPr>
            <p:nvPr/>
          </p:nvSpPr>
          <p:spPr bwMode="auto">
            <a:xfrm>
              <a:off x="4128" y="1776"/>
              <a:ext cx="960" cy="231"/>
            </a:xfrm>
            <a:prstGeom prst="rect">
              <a:avLst/>
            </a:prstGeom>
            <a:noFill/>
            <a:ln w="9525" algn="ctr">
              <a:noFill/>
              <a:miter lim="800000"/>
            </a:ln>
            <a:effectLst/>
          </p:spPr>
          <p:txBody>
            <a:bodyPr>
              <a:spAutoFit/>
            </a:bodyPr>
            <a:lstStyle/>
            <a:p>
              <a:pPr algn="ctr">
                <a:lnSpc>
                  <a:spcPct val="90000"/>
                </a:lnSpc>
                <a:spcBef>
                  <a:spcPct val="0"/>
                </a:spcBef>
              </a:pPr>
              <a:r>
                <a:rPr lang="zh-CN" altLang="en-US" sz="2000">
                  <a:solidFill>
                    <a:schemeClr val="tx1"/>
                  </a:solidFill>
                  <a:ea typeface="楷体_GB2312" pitchFamily="49" charset="-122"/>
                </a:rPr>
                <a:t>改进的流图</a:t>
              </a:r>
              <a:endParaRPr lang="zh-CN" altLang="en-US" sz="2000">
                <a:solidFill>
                  <a:schemeClr val="tx1"/>
                </a:solidFill>
                <a:ea typeface="楷体_GB2312" pitchFamily="49" charset="-122"/>
              </a:endParaRPr>
            </a:p>
          </p:txBody>
        </p:sp>
        <p:sp>
          <p:nvSpPr>
            <p:cNvPr id="4123" name="Line 92"/>
            <p:cNvSpPr>
              <a:spLocks noChangeShapeType="1"/>
            </p:cNvSpPr>
            <p:nvPr/>
          </p:nvSpPr>
          <p:spPr bwMode="auto">
            <a:xfrm flipV="1">
              <a:off x="4224" y="2016"/>
              <a:ext cx="192" cy="432"/>
            </a:xfrm>
            <a:prstGeom prst="line">
              <a:avLst/>
            </a:prstGeom>
            <a:noFill/>
            <a:ln w="9525" cap="rnd">
              <a:solidFill>
                <a:schemeClr val="tx1"/>
              </a:solidFill>
              <a:prstDash val="sysDot"/>
              <a:round/>
              <a:tailEnd type="triangle" w="med" len="med"/>
            </a:ln>
            <a:effectLst/>
          </p:spPr>
          <p:txBody>
            <a:bodyPr/>
            <a:lstStyle/>
            <a:p>
              <a:endParaRPr lang="zh-CN" altLang="en-US"/>
            </a:p>
          </p:txBody>
        </p:sp>
        <p:sp>
          <p:nvSpPr>
            <p:cNvPr id="4124" name="Line 93"/>
            <p:cNvSpPr>
              <a:spLocks noChangeShapeType="1"/>
            </p:cNvSpPr>
            <p:nvPr/>
          </p:nvSpPr>
          <p:spPr bwMode="auto">
            <a:xfrm>
              <a:off x="4560" y="2016"/>
              <a:ext cx="0" cy="816"/>
            </a:xfrm>
            <a:prstGeom prst="line">
              <a:avLst/>
            </a:prstGeom>
            <a:noFill/>
            <a:ln w="9525" cap="rnd">
              <a:solidFill>
                <a:schemeClr val="tx1"/>
              </a:solidFill>
              <a:prstDash val="sysDot"/>
              <a:round/>
              <a:tailEnd type="triangle" w="med" len="med"/>
            </a:ln>
            <a:effectLst/>
          </p:spPr>
          <p:txBody>
            <a:bodyPr/>
            <a:lstStyle/>
            <a:p>
              <a:endParaRPr lang="zh-CN" altLang="en-US"/>
            </a:p>
          </p:txBody>
        </p:sp>
      </p:grpSp>
      <p:grpSp>
        <p:nvGrpSpPr>
          <p:cNvPr id="567395" name="Group 99"/>
          <p:cNvGrpSpPr/>
          <p:nvPr/>
        </p:nvGrpSpPr>
        <p:grpSpPr bwMode="auto">
          <a:xfrm>
            <a:off x="7543800" y="3351213"/>
            <a:ext cx="1524000" cy="1830387"/>
            <a:chOff x="4752" y="2111"/>
            <a:chExt cx="960" cy="1153"/>
          </a:xfrm>
        </p:grpSpPr>
        <p:sp>
          <p:nvSpPr>
            <p:cNvPr id="4119" name="Text Box 94"/>
            <p:cNvSpPr txBox="1">
              <a:spLocks noChangeArrowheads="1"/>
            </p:cNvSpPr>
            <p:nvPr/>
          </p:nvSpPr>
          <p:spPr bwMode="auto">
            <a:xfrm>
              <a:off x="4752" y="2111"/>
              <a:ext cx="960" cy="577"/>
            </a:xfrm>
            <a:prstGeom prst="rect">
              <a:avLst/>
            </a:prstGeom>
            <a:noFill/>
            <a:ln w="9525" algn="ctr">
              <a:noFill/>
              <a:miter lim="800000"/>
            </a:ln>
            <a:effectLst/>
          </p:spPr>
          <p:txBody>
            <a:bodyPr>
              <a:spAutoFit/>
            </a:bodyPr>
            <a:lstStyle/>
            <a:p>
              <a:pPr algn="ctr">
                <a:lnSpc>
                  <a:spcPct val="90000"/>
                </a:lnSpc>
                <a:spcBef>
                  <a:spcPct val="0"/>
                </a:spcBef>
              </a:pPr>
              <a:r>
                <a:rPr lang="zh-CN" altLang="en-US" sz="2000">
                  <a:solidFill>
                    <a:schemeClr val="tx1"/>
                  </a:solidFill>
                  <a:ea typeface="楷体_GB2312" pitchFamily="49" charset="-122"/>
                </a:rPr>
                <a:t>指令调度</a:t>
              </a:r>
              <a:endParaRPr lang="zh-CN" altLang="en-US" sz="2000">
                <a:solidFill>
                  <a:schemeClr val="tx1"/>
                </a:solidFill>
                <a:ea typeface="楷体_GB2312" pitchFamily="49" charset="-122"/>
              </a:endParaRPr>
            </a:p>
            <a:p>
              <a:pPr algn="ctr">
                <a:lnSpc>
                  <a:spcPct val="90000"/>
                </a:lnSpc>
                <a:spcBef>
                  <a:spcPct val="0"/>
                </a:spcBef>
              </a:pPr>
              <a:r>
                <a:rPr lang="zh-CN" altLang="en-US" sz="2000">
                  <a:solidFill>
                    <a:schemeClr val="tx1"/>
                  </a:solidFill>
                  <a:ea typeface="楷体_GB2312" pitchFamily="49" charset="-122"/>
                </a:rPr>
                <a:t>寄存器分配</a:t>
              </a:r>
              <a:endParaRPr lang="zh-CN" altLang="en-US" sz="2000">
                <a:solidFill>
                  <a:schemeClr val="tx1"/>
                </a:solidFill>
                <a:ea typeface="楷体_GB2312" pitchFamily="49" charset="-122"/>
              </a:endParaRPr>
            </a:p>
            <a:p>
              <a:pPr algn="ctr">
                <a:lnSpc>
                  <a:spcPct val="90000"/>
                </a:lnSpc>
                <a:spcBef>
                  <a:spcPct val="0"/>
                </a:spcBef>
              </a:pPr>
              <a:r>
                <a:rPr lang="zh-CN" altLang="en-US" sz="2000">
                  <a:solidFill>
                    <a:schemeClr val="tx1"/>
                  </a:solidFill>
                  <a:ea typeface="楷体_GB2312" pitchFamily="49" charset="-122"/>
                </a:rPr>
                <a:t>窥孔优化</a:t>
              </a:r>
              <a:endParaRPr lang="zh-CN" altLang="en-US" sz="2000">
                <a:solidFill>
                  <a:schemeClr val="tx1"/>
                </a:solidFill>
                <a:ea typeface="楷体_GB2312" pitchFamily="49" charset="-122"/>
              </a:endParaRPr>
            </a:p>
          </p:txBody>
        </p:sp>
        <p:sp>
          <p:nvSpPr>
            <p:cNvPr id="4120" name="Line 95"/>
            <p:cNvSpPr>
              <a:spLocks noChangeShapeType="1"/>
            </p:cNvSpPr>
            <p:nvPr/>
          </p:nvSpPr>
          <p:spPr bwMode="auto">
            <a:xfrm>
              <a:off x="5184" y="2736"/>
              <a:ext cx="0" cy="528"/>
            </a:xfrm>
            <a:prstGeom prst="line">
              <a:avLst/>
            </a:prstGeom>
            <a:noFill/>
            <a:ln w="9525" cap="rnd">
              <a:solidFill>
                <a:schemeClr val="tx1"/>
              </a:solidFill>
              <a:prstDash val="sysDot"/>
              <a:round/>
            </a:ln>
            <a:effectLst/>
          </p:spPr>
          <p:txBody>
            <a:bodyPr/>
            <a:lstStyle/>
            <a:p>
              <a:endParaRPr lang="zh-CN" altLang="en-US"/>
            </a:p>
          </p:txBody>
        </p:sp>
        <p:sp>
          <p:nvSpPr>
            <p:cNvPr id="4121" name="Line 96"/>
            <p:cNvSpPr>
              <a:spLocks noChangeShapeType="1"/>
            </p:cNvSpPr>
            <p:nvPr/>
          </p:nvSpPr>
          <p:spPr bwMode="auto">
            <a:xfrm flipH="1">
              <a:off x="4800" y="2688"/>
              <a:ext cx="144" cy="144"/>
            </a:xfrm>
            <a:prstGeom prst="line">
              <a:avLst/>
            </a:prstGeom>
            <a:noFill/>
            <a:ln w="9525" cap="rnd">
              <a:solidFill>
                <a:schemeClr val="tx1"/>
              </a:solidFill>
              <a:prstDash val="sysDot"/>
              <a:round/>
            </a:ln>
            <a:effectLst/>
          </p:spPr>
          <p:txBody>
            <a:bodyPr/>
            <a:lstStyle/>
            <a:p>
              <a:endParaRPr lang="zh-CN" altLang="en-US"/>
            </a:p>
          </p:txBody>
        </p:sp>
      </p:grpSp>
      <p:sp>
        <p:nvSpPr>
          <p:cNvPr id="4118" name="Rectangle 100"/>
          <p:cNvSpPr>
            <a:spLocks noChangeArrowheads="1"/>
          </p:cNvSpPr>
          <p:nvPr/>
        </p:nvSpPr>
        <p:spPr bwMode="auto">
          <a:xfrm>
            <a:off x="1155700" y="250825"/>
            <a:ext cx="6153150" cy="585788"/>
          </a:xfrm>
          <a:prstGeom prst="rect">
            <a:avLst/>
          </a:prstGeom>
          <a:noFill/>
          <a:ln w="9525" algn="ctr">
            <a:noFill/>
            <a:miter lim="800000"/>
          </a:ln>
          <a:effectLst/>
        </p:spPr>
        <p:txBody>
          <a:bodyPr>
            <a:spAutoFit/>
          </a:bodyPr>
          <a:lstStyle/>
          <a:p>
            <a:pPr>
              <a:lnSpc>
                <a:spcPct val="90000"/>
              </a:lnSpc>
              <a:spcBef>
                <a:spcPct val="0"/>
              </a:spcBef>
            </a:pPr>
            <a:r>
              <a:rPr lang="zh-CN" altLang="en-US" sz="3600">
                <a:solidFill>
                  <a:srgbClr val="800080"/>
                </a:solidFill>
                <a:latin typeface="华文行楷" pitchFamily="2" charset="-122"/>
                <a:ea typeface="华文行楷" pitchFamily="2" charset="-122"/>
              </a:rPr>
              <a:t>目标代码生成及代码优化基础</a:t>
            </a:r>
            <a:endParaRPr lang="zh-CN" altLang="en-US" sz="3600">
              <a:solidFill>
                <a:srgbClr val="800080"/>
              </a:solidFill>
              <a:latin typeface="华文行楷" pitchFamily="2" charset="-122"/>
              <a:ea typeface="华文行楷" pitchFamily="2" charset="-122"/>
            </a:endParaRP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67347"/>
                                        </p:tgtEl>
                                        <p:attrNameLst>
                                          <p:attrName>style.visibility</p:attrName>
                                        </p:attrNameLst>
                                      </p:cBhvr>
                                      <p:to>
                                        <p:strVal val="visible"/>
                                      </p:to>
                                    </p:set>
                                    <p:animEffect transition="in" filter="dissolve">
                                      <p:cBhvr>
                                        <p:cTn id="7" dur="500"/>
                                        <p:tgtEl>
                                          <p:spTgt spid="56734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567352"/>
                                        </p:tgtEl>
                                        <p:attrNameLst>
                                          <p:attrName>style.visibility</p:attrName>
                                        </p:attrNameLst>
                                      </p:cBhvr>
                                      <p:to>
                                        <p:strVal val="visible"/>
                                      </p:to>
                                    </p:set>
                                    <p:animEffect transition="in" filter="dissolve">
                                      <p:cBhvr>
                                        <p:cTn id="12" dur="500"/>
                                        <p:tgtEl>
                                          <p:spTgt spid="567352"/>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567356"/>
                                        </p:tgtEl>
                                        <p:attrNameLst>
                                          <p:attrName>style.visibility</p:attrName>
                                        </p:attrNameLst>
                                      </p:cBhvr>
                                      <p:to>
                                        <p:strVal val="visible"/>
                                      </p:to>
                                    </p:set>
                                    <p:animEffect transition="in" filter="dissolve">
                                      <p:cBhvr>
                                        <p:cTn id="17" dur="500"/>
                                        <p:tgtEl>
                                          <p:spTgt spid="567356"/>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567360"/>
                                        </p:tgtEl>
                                        <p:attrNameLst>
                                          <p:attrName>style.visibility</p:attrName>
                                        </p:attrNameLst>
                                      </p:cBhvr>
                                      <p:to>
                                        <p:strVal val="visible"/>
                                      </p:to>
                                    </p:set>
                                    <p:animEffect transition="in" filter="dissolve">
                                      <p:cBhvr>
                                        <p:cTn id="22" dur="500"/>
                                        <p:tgtEl>
                                          <p:spTgt spid="567360"/>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567364"/>
                                        </p:tgtEl>
                                        <p:attrNameLst>
                                          <p:attrName>style.visibility</p:attrName>
                                        </p:attrNameLst>
                                      </p:cBhvr>
                                      <p:to>
                                        <p:strVal val="visible"/>
                                      </p:to>
                                    </p:set>
                                    <p:animEffect transition="in" filter="dissolve">
                                      <p:cBhvr>
                                        <p:cTn id="27" dur="500"/>
                                        <p:tgtEl>
                                          <p:spTgt spid="567364"/>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567368"/>
                                        </p:tgtEl>
                                        <p:attrNameLst>
                                          <p:attrName>style.visibility</p:attrName>
                                        </p:attrNameLst>
                                      </p:cBhvr>
                                      <p:to>
                                        <p:strVal val="visible"/>
                                      </p:to>
                                    </p:set>
                                    <p:animEffect transition="in" filter="dissolve">
                                      <p:cBhvr>
                                        <p:cTn id="32" dur="500"/>
                                        <p:tgtEl>
                                          <p:spTgt spid="567368"/>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567393"/>
                                        </p:tgtEl>
                                        <p:attrNameLst>
                                          <p:attrName>style.visibility</p:attrName>
                                        </p:attrNameLst>
                                      </p:cBhvr>
                                      <p:to>
                                        <p:strVal val="visible"/>
                                      </p:to>
                                    </p:set>
                                    <p:animEffect transition="in" filter="dissolve">
                                      <p:cBhvr>
                                        <p:cTn id="37" dur="500"/>
                                        <p:tgtEl>
                                          <p:spTgt spid="567393"/>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nodeType="clickEffect">
                                  <p:stCondLst>
                                    <p:cond delay="0"/>
                                  </p:stCondLst>
                                  <p:childTnLst>
                                    <p:set>
                                      <p:cBhvr>
                                        <p:cTn id="41" dur="1" fill="hold">
                                          <p:stCondLst>
                                            <p:cond delay="0"/>
                                          </p:stCondLst>
                                        </p:cTn>
                                        <p:tgtEl>
                                          <p:spTgt spid="567394"/>
                                        </p:tgtEl>
                                        <p:attrNameLst>
                                          <p:attrName>style.visibility</p:attrName>
                                        </p:attrNameLst>
                                      </p:cBhvr>
                                      <p:to>
                                        <p:strVal val="visible"/>
                                      </p:to>
                                    </p:set>
                                    <p:animEffect transition="in" filter="dissolve">
                                      <p:cBhvr>
                                        <p:cTn id="42" dur="500"/>
                                        <p:tgtEl>
                                          <p:spTgt spid="567394"/>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nodeType="clickEffect">
                                  <p:stCondLst>
                                    <p:cond delay="0"/>
                                  </p:stCondLst>
                                  <p:childTnLst>
                                    <p:set>
                                      <p:cBhvr>
                                        <p:cTn id="46" dur="1" fill="hold">
                                          <p:stCondLst>
                                            <p:cond delay="0"/>
                                          </p:stCondLst>
                                        </p:cTn>
                                        <p:tgtEl>
                                          <p:spTgt spid="567395"/>
                                        </p:tgtEl>
                                        <p:attrNameLst>
                                          <p:attrName>style.visibility</p:attrName>
                                        </p:attrNameLst>
                                      </p:cBhvr>
                                      <p:to>
                                        <p:strVal val="visible"/>
                                      </p:to>
                                    </p:set>
                                    <p:animEffect transition="in" filter="dissolve">
                                      <p:cBhvr>
                                        <p:cTn id="47" dur="500"/>
                                        <p:tgtEl>
                                          <p:spTgt spid="5673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AutoShape 2">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31747" name="AutoShape 3">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31748" name="AutoShape 4">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31749" name="AutoShape 5">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31750" name="Text Box 6">
            <a:hlinkClick r:id="rId1" action="ppaction://hlinksldjump"/>
          </p:cNvPr>
          <p:cNvSpPr txBox="1">
            <a:spLocks noChangeArrowheads="1"/>
          </p:cNvSpPr>
          <p:nvPr/>
        </p:nvSpPr>
        <p:spPr bwMode="auto">
          <a:xfrm>
            <a:off x="461963" y="1325563"/>
            <a:ext cx="8224837" cy="579437"/>
          </a:xfrm>
          <a:prstGeom prst="rect">
            <a:avLst/>
          </a:prstGeom>
          <a:noFill/>
          <a:ln w="9525">
            <a:noFill/>
            <a:miter lim="800000"/>
          </a:ln>
          <a:effectLst/>
        </p:spPr>
        <p:txBody>
          <a:bodyPr>
            <a:spAutoFit/>
          </a:bodyPr>
          <a:lstStyle/>
          <a:p>
            <a:pPr>
              <a:lnSpc>
                <a:spcPct val="100000"/>
              </a:lnSpc>
              <a:spcBef>
                <a:spcPct val="0"/>
              </a:spcBef>
              <a:buClr>
                <a:srgbClr val="800080"/>
              </a:buClr>
              <a:buFont typeface="Wingdings" charset="2"/>
              <a:buChar char="²"/>
            </a:pPr>
            <a:r>
              <a:rPr lang="en-US" altLang="zh-CN" sz="3200">
                <a:solidFill>
                  <a:schemeClr val="tx1"/>
                </a:solidFill>
                <a:latin typeface="Times New Roman" pitchFamily="18" charset="0"/>
              </a:rPr>
              <a:t> </a:t>
            </a:r>
            <a:r>
              <a:rPr lang="zh-CN" altLang="en-US" sz="3200">
                <a:solidFill>
                  <a:srgbClr val="800080"/>
                </a:solidFill>
                <a:latin typeface="楷体_GB2312" pitchFamily="49" charset="-122"/>
                <a:ea typeface="楷体_GB2312" pitchFamily="49" charset="-122"/>
              </a:rPr>
              <a:t>活跃变量</a:t>
            </a:r>
            <a:r>
              <a:rPr lang="zh-CN" altLang="en-US" sz="3200">
                <a:solidFill>
                  <a:srgbClr val="800080"/>
                </a:solidFill>
                <a:latin typeface="Times New Roman" pitchFamily="18" charset="0"/>
                <a:ea typeface="楷体_GB2312" pitchFamily="49" charset="-122"/>
              </a:rPr>
              <a:t>数据流分析</a:t>
            </a:r>
            <a:endParaRPr lang="zh-CN" altLang="en-US" sz="3200">
              <a:solidFill>
                <a:srgbClr val="800080"/>
              </a:solidFill>
              <a:latin typeface="Times New Roman" pitchFamily="18" charset="0"/>
              <a:ea typeface="楷体_GB2312" pitchFamily="49" charset="-122"/>
            </a:endParaRPr>
          </a:p>
        </p:txBody>
      </p:sp>
      <p:sp>
        <p:nvSpPr>
          <p:cNvPr id="31751" name="AutoShape 7">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31752" name="AutoShape 8">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31753" name="AutoShape 9">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31754" name="AutoShape 10">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659467" name="Rectangle 11"/>
          <p:cNvSpPr>
            <a:spLocks noChangeArrowheads="1"/>
          </p:cNvSpPr>
          <p:nvPr/>
        </p:nvSpPr>
        <p:spPr bwMode="auto">
          <a:xfrm>
            <a:off x="762000" y="1981200"/>
            <a:ext cx="8382000" cy="3108543"/>
          </a:xfrm>
          <a:prstGeom prst="rect">
            <a:avLst/>
          </a:prstGeom>
          <a:noFill/>
          <a:ln w="9525">
            <a:noFill/>
            <a:miter lim="800000"/>
          </a:ln>
          <a:effectLst/>
        </p:spPr>
        <p:txBody>
          <a:bodyPr>
            <a:spAutoFit/>
          </a:bodyPr>
          <a:lstStyle/>
          <a:p>
            <a:pPr>
              <a:lnSpc>
                <a:spcPct val="100000"/>
              </a:lnSpc>
              <a:spcBef>
                <a:spcPct val="0"/>
              </a:spcBef>
              <a:buFont typeface="Symbol" pitchFamily="18" charset="2"/>
              <a:buChar char="-"/>
            </a:pPr>
            <a:r>
              <a:rPr lang="en-US" altLang="zh-CN" dirty="0">
                <a:solidFill>
                  <a:srgbClr val="800080"/>
                </a:solidFill>
                <a:latin typeface="楷体_GB2312" pitchFamily="49" charset="-122"/>
                <a:ea typeface="楷体_GB2312" pitchFamily="49" charset="-122"/>
              </a:rPr>
              <a:t> </a:t>
            </a:r>
            <a:r>
              <a:rPr lang="zh-CN" altLang="en-US" dirty="0">
                <a:solidFill>
                  <a:srgbClr val="800080"/>
                </a:solidFill>
                <a:latin typeface="楷体_GB2312" pitchFamily="49" charset="-122"/>
                <a:ea typeface="楷体_GB2312" pitchFamily="49" charset="-122"/>
              </a:rPr>
              <a:t>活跃变量</a:t>
            </a:r>
            <a:endParaRPr lang="zh-CN" altLang="en-US" dirty="0">
              <a:solidFill>
                <a:srgbClr val="800080"/>
              </a:solidFill>
              <a:latin typeface="楷体_GB2312" pitchFamily="49" charset="-122"/>
              <a:ea typeface="楷体_GB2312" pitchFamily="49" charset="-122"/>
            </a:endParaRPr>
          </a:p>
          <a:p>
            <a:pPr>
              <a:lnSpc>
                <a:spcPct val="100000"/>
              </a:lnSpc>
              <a:spcBef>
                <a:spcPct val="0"/>
              </a:spcBef>
              <a:buFont typeface="Symbol" pitchFamily="18" charset="2"/>
              <a:buNone/>
            </a:pPr>
            <a:endParaRPr lang="zh-CN" altLang="en-US" sz="1000" dirty="0">
              <a:solidFill>
                <a:srgbClr val="800080"/>
              </a:solidFill>
              <a:latin typeface="楷体_GB2312" pitchFamily="49" charset="-122"/>
              <a:ea typeface="楷体_GB2312" pitchFamily="49" charset="-122"/>
            </a:endParaRPr>
          </a:p>
          <a:p>
            <a:pPr>
              <a:lnSpc>
                <a:spcPct val="100000"/>
              </a:lnSpc>
              <a:spcBef>
                <a:spcPct val="0"/>
              </a:spcBef>
              <a:buFont typeface="Symbol" pitchFamily="18" charset="2"/>
              <a:buNone/>
            </a:pPr>
            <a:r>
              <a:rPr lang="zh-CN" altLang="en-US" sz="2400" dirty="0">
                <a:ea typeface="楷体_GB2312" pitchFamily="49" charset="-122"/>
              </a:rPr>
              <a:t>     对程序中的某</a:t>
            </a:r>
            <a:r>
              <a:rPr lang="zh-CN" altLang="en-US" sz="2400" dirty="0">
                <a:solidFill>
                  <a:srgbClr val="FF0000"/>
                </a:solidFill>
                <a:ea typeface="楷体_GB2312" pitchFamily="49" charset="-122"/>
              </a:rPr>
              <a:t>变量 </a:t>
            </a:r>
            <a:r>
              <a:rPr lang="en-US" altLang="zh-CN" sz="2400" b="0" i="1" dirty="0">
                <a:solidFill>
                  <a:srgbClr val="FF0000"/>
                </a:solidFill>
                <a:ea typeface="楷体_GB2312" pitchFamily="49" charset="-122"/>
              </a:rPr>
              <a:t>A </a:t>
            </a:r>
            <a:r>
              <a:rPr lang="zh-CN" altLang="en-US" sz="2400" dirty="0">
                <a:ea typeface="楷体_GB2312" pitchFamily="49" charset="-122"/>
              </a:rPr>
              <a:t>和</a:t>
            </a:r>
            <a:r>
              <a:rPr lang="zh-CN" altLang="en-US" sz="2400" dirty="0">
                <a:solidFill>
                  <a:srgbClr val="FF0000"/>
                </a:solidFill>
                <a:ea typeface="楷体_GB2312" pitchFamily="49" charset="-122"/>
              </a:rPr>
              <a:t>某点 </a:t>
            </a:r>
            <a:r>
              <a:rPr lang="en-US" altLang="zh-CN" sz="2400" b="0" i="1" dirty="0">
                <a:solidFill>
                  <a:srgbClr val="FF0000"/>
                </a:solidFill>
                <a:ea typeface="楷体_GB2312" pitchFamily="49" charset="-122"/>
              </a:rPr>
              <a:t>p </a:t>
            </a:r>
            <a:r>
              <a:rPr lang="zh-CN" altLang="en-US" sz="2400" dirty="0">
                <a:ea typeface="楷体_GB2312" pitchFamily="49" charset="-122"/>
              </a:rPr>
              <a:t>而言，如果</a:t>
            </a:r>
            <a:r>
              <a:rPr lang="zh-CN" altLang="en-US" sz="2400" dirty="0">
                <a:solidFill>
                  <a:srgbClr val="FF0000"/>
                </a:solidFill>
                <a:ea typeface="楷体_GB2312" pitchFamily="49" charset="-122"/>
              </a:rPr>
              <a:t>存在</a:t>
            </a:r>
            <a:r>
              <a:rPr lang="zh-CN" altLang="en-US" sz="2400" dirty="0">
                <a:ea typeface="楷体_GB2312" pitchFamily="49" charset="-122"/>
              </a:rPr>
              <a:t>一条</a:t>
            </a:r>
            <a:r>
              <a:rPr lang="zh-CN" altLang="en-US" sz="2400" dirty="0">
                <a:solidFill>
                  <a:srgbClr val="FF0000"/>
                </a:solidFill>
                <a:ea typeface="楷体_GB2312" pitchFamily="49" charset="-122"/>
              </a:rPr>
              <a:t>从</a:t>
            </a:r>
            <a:endParaRPr lang="zh-CN" altLang="en-US" sz="2400" dirty="0">
              <a:solidFill>
                <a:srgbClr val="FF0000"/>
              </a:solidFill>
              <a:ea typeface="楷体_GB2312" pitchFamily="49" charset="-122"/>
            </a:endParaRPr>
          </a:p>
          <a:p>
            <a:pPr>
              <a:lnSpc>
                <a:spcPct val="100000"/>
              </a:lnSpc>
              <a:spcBef>
                <a:spcPct val="0"/>
              </a:spcBef>
              <a:buFont typeface="Symbol" pitchFamily="18" charset="2"/>
              <a:buNone/>
            </a:pPr>
            <a:r>
              <a:rPr lang="zh-CN" altLang="en-US" sz="2400" dirty="0">
                <a:ea typeface="楷体_GB2312" pitchFamily="49" charset="-122"/>
              </a:rPr>
              <a:t>      </a:t>
            </a:r>
            <a:r>
              <a:rPr lang="en-US" altLang="zh-CN" sz="2400" b="0" i="1" dirty="0">
                <a:solidFill>
                  <a:srgbClr val="FF0000"/>
                </a:solidFill>
                <a:ea typeface="楷体_GB2312" pitchFamily="49" charset="-122"/>
              </a:rPr>
              <a:t>p </a:t>
            </a:r>
            <a:r>
              <a:rPr lang="zh-CN" altLang="en-US" sz="2400" dirty="0">
                <a:solidFill>
                  <a:srgbClr val="FF0000"/>
                </a:solidFill>
                <a:ea typeface="楷体_GB2312" pitchFamily="49" charset="-122"/>
              </a:rPr>
              <a:t>开始的通路</a:t>
            </a:r>
            <a:r>
              <a:rPr lang="zh-CN" altLang="en-US" sz="2400" dirty="0">
                <a:ea typeface="楷体_GB2312" pitchFamily="49" charset="-122"/>
              </a:rPr>
              <a:t>，其中引用了 </a:t>
            </a:r>
            <a:r>
              <a:rPr lang="en-US" altLang="zh-CN" sz="2400" b="0" i="1" dirty="0">
                <a:ea typeface="楷体_GB2312" pitchFamily="49" charset="-122"/>
              </a:rPr>
              <a:t>A </a:t>
            </a:r>
            <a:r>
              <a:rPr lang="zh-CN" altLang="en-US" sz="2400" dirty="0">
                <a:ea typeface="楷体_GB2312" pitchFamily="49" charset="-122"/>
              </a:rPr>
              <a:t>在点 </a:t>
            </a:r>
            <a:r>
              <a:rPr lang="en-US" altLang="zh-CN" sz="2400" b="0" i="1" dirty="0">
                <a:ea typeface="楷体_GB2312" pitchFamily="49" charset="-122"/>
              </a:rPr>
              <a:t>p </a:t>
            </a:r>
            <a:r>
              <a:rPr lang="zh-CN" altLang="en-US" sz="2400" dirty="0">
                <a:ea typeface="楷体_GB2312" pitchFamily="49" charset="-122"/>
              </a:rPr>
              <a:t>的值，则称 </a:t>
            </a:r>
            <a:r>
              <a:rPr lang="en-US" altLang="zh-CN" sz="2400" b="0" i="1" dirty="0">
                <a:solidFill>
                  <a:srgbClr val="FF0000"/>
                </a:solidFill>
                <a:ea typeface="楷体_GB2312" pitchFamily="49" charset="-122"/>
              </a:rPr>
              <a:t>A </a:t>
            </a:r>
            <a:r>
              <a:rPr lang="zh-CN" altLang="en-US" sz="2400" dirty="0">
                <a:solidFill>
                  <a:srgbClr val="FF0000"/>
                </a:solidFill>
                <a:ea typeface="楷体_GB2312" pitchFamily="49" charset="-122"/>
              </a:rPr>
              <a:t>在</a:t>
            </a:r>
            <a:endParaRPr lang="zh-CN" altLang="en-US" sz="2400" dirty="0">
              <a:solidFill>
                <a:srgbClr val="FF0000"/>
              </a:solidFill>
              <a:ea typeface="楷体_GB2312" pitchFamily="49" charset="-122"/>
            </a:endParaRPr>
          </a:p>
          <a:p>
            <a:pPr>
              <a:lnSpc>
                <a:spcPct val="100000"/>
              </a:lnSpc>
              <a:spcBef>
                <a:spcPct val="0"/>
              </a:spcBef>
              <a:buFont typeface="Symbol" pitchFamily="18" charset="2"/>
              <a:buNone/>
            </a:pPr>
            <a:r>
              <a:rPr lang="zh-CN" altLang="en-US" sz="2400" dirty="0">
                <a:solidFill>
                  <a:srgbClr val="FF0000"/>
                </a:solidFill>
                <a:ea typeface="楷体_GB2312" pitchFamily="49" charset="-122"/>
              </a:rPr>
              <a:t>     点 </a:t>
            </a:r>
            <a:r>
              <a:rPr lang="en-US" altLang="zh-CN" sz="2400" b="0" i="1" dirty="0">
                <a:solidFill>
                  <a:srgbClr val="FF0000"/>
                </a:solidFill>
                <a:ea typeface="楷体_GB2312" pitchFamily="49" charset="-122"/>
              </a:rPr>
              <a:t>p </a:t>
            </a:r>
            <a:r>
              <a:rPr lang="zh-CN" altLang="en-US" sz="2400" dirty="0">
                <a:solidFill>
                  <a:srgbClr val="FF0000"/>
                </a:solidFill>
                <a:ea typeface="楷体_GB2312" pitchFamily="49" charset="-122"/>
              </a:rPr>
              <a:t>是活跃</a:t>
            </a:r>
            <a:r>
              <a:rPr lang="zh-CN" altLang="en-US" sz="2400" dirty="0" smtClean="0">
                <a:solidFill>
                  <a:srgbClr val="FF0000"/>
                </a:solidFill>
                <a:ea typeface="楷体_GB2312" pitchFamily="49" charset="-122"/>
              </a:rPr>
              <a:t>的。</a:t>
            </a:r>
            <a:endParaRPr lang="zh-CN" altLang="en-US" sz="2400" dirty="0">
              <a:solidFill>
                <a:srgbClr val="FF0000"/>
              </a:solidFill>
              <a:ea typeface="楷体_GB2312" pitchFamily="49" charset="-122"/>
            </a:endParaRPr>
          </a:p>
          <a:p>
            <a:pPr>
              <a:lnSpc>
                <a:spcPct val="100000"/>
              </a:lnSpc>
              <a:spcBef>
                <a:spcPct val="0"/>
              </a:spcBef>
              <a:buFont typeface="Symbol" pitchFamily="18" charset="2"/>
              <a:buNone/>
            </a:pPr>
            <a:endParaRPr kumimoji="0" lang="zh-CN" altLang="en-US" sz="1000" dirty="0">
              <a:ea typeface="楷体_GB2312" pitchFamily="49" charset="-122"/>
            </a:endParaRPr>
          </a:p>
          <a:p>
            <a:pPr>
              <a:lnSpc>
                <a:spcPct val="100000"/>
              </a:lnSpc>
              <a:spcBef>
                <a:spcPct val="0"/>
              </a:spcBef>
              <a:buFont typeface="Symbol" pitchFamily="18" charset="2"/>
              <a:buNone/>
            </a:pPr>
            <a:r>
              <a:rPr lang="zh-CN" altLang="en-US" dirty="0">
                <a:ea typeface="楷体_GB2312" pitchFamily="49" charset="-122"/>
              </a:rPr>
              <a:t>    </a:t>
            </a:r>
            <a:r>
              <a:rPr lang="zh-CN" altLang="en-US" sz="2400" dirty="0">
                <a:ea typeface="楷体_GB2312" pitchFamily="49" charset="-122"/>
              </a:rPr>
              <a:t>直观地，对于全局范围的分析来说，一个变量是活跃的，</a:t>
            </a:r>
            <a:endParaRPr lang="zh-CN" altLang="en-US" sz="2400" dirty="0">
              <a:ea typeface="楷体_GB2312" pitchFamily="49" charset="-122"/>
            </a:endParaRPr>
          </a:p>
          <a:p>
            <a:pPr>
              <a:lnSpc>
                <a:spcPct val="100000"/>
              </a:lnSpc>
              <a:spcBef>
                <a:spcPct val="0"/>
              </a:spcBef>
              <a:buFont typeface="Symbol" pitchFamily="18" charset="2"/>
              <a:buNone/>
            </a:pPr>
            <a:r>
              <a:rPr lang="zh-CN" altLang="en-US" sz="2400" dirty="0">
                <a:ea typeface="楷体_GB2312" pitchFamily="49" charset="-122"/>
              </a:rPr>
              <a:t>     如果存在一条路径使得该</a:t>
            </a:r>
            <a:r>
              <a:rPr lang="zh-CN" altLang="en-US" sz="2400" dirty="0">
                <a:solidFill>
                  <a:srgbClr val="FF0000"/>
                </a:solidFill>
                <a:ea typeface="楷体_GB2312" pitchFamily="49" charset="-122"/>
              </a:rPr>
              <a:t>变量被重新定值之前它的当前</a:t>
            </a:r>
            <a:endParaRPr lang="zh-CN" altLang="en-US" sz="2400" dirty="0">
              <a:solidFill>
                <a:srgbClr val="FF0000"/>
              </a:solidFill>
              <a:ea typeface="楷体_GB2312" pitchFamily="49" charset="-122"/>
            </a:endParaRPr>
          </a:p>
          <a:p>
            <a:pPr>
              <a:lnSpc>
                <a:spcPct val="100000"/>
              </a:lnSpc>
              <a:spcBef>
                <a:spcPct val="0"/>
              </a:spcBef>
              <a:buFont typeface="Symbol" pitchFamily="18" charset="2"/>
              <a:buNone/>
            </a:pPr>
            <a:r>
              <a:rPr lang="zh-CN" altLang="en-US" sz="2400" dirty="0">
                <a:solidFill>
                  <a:srgbClr val="FF0000"/>
                </a:solidFill>
                <a:ea typeface="楷体_GB2312" pitchFamily="49" charset="-122"/>
              </a:rPr>
              <a:t>     值还要被</a:t>
            </a:r>
            <a:r>
              <a:rPr lang="zh-CN" altLang="en-US" sz="2400" dirty="0" smtClean="0">
                <a:solidFill>
                  <a:srgbClr val="FF0000"/>
                </a:solidFill>
                <a:ea typeface="楷体_GB2312" pitchFamily="49" charset="-122"/>
              </a:rPr>
              <a:t>引用。</a:t>
            </a:r>
            <a:endParaRPr lang="zh-CN" altLang="en-US" sz="2400" dirty="0">
              <a:solidFill>
                <a:srgbClr val="FF0000"/>
              </a:solidFill>
              <a:ea typeface="楷体_GB2312" pitchFamily="49" charset="-122"/>
            </a:endParaRPr>
          </a:p>
        </p:txBody>
      </p:sp>
      <p:sp>
        <p:nvSpPr>
          <p:cNvPr id="31756" name="Rectangle 13"/>
          <p:cNvSpPr>
            <a:spLocks noChangeArrowheads="1"/>
          </p:cNvSpPr>
          <p:nvPr/>
        </p:nvSpPr>
        <p:spPr bwMode="auto">
          <a:xfrm>
            <a:off x="1524000" y="188913"/>
            <a:ext cx="3840163" cy="641350"/>
          </a:xfrm>
          <a:prstGeom prst="rect">
            <a:avLst/>
          </a:prstGeom>
          <a:noFill/>
          <a:ln w="9525" algn="ctr">
            <a:noFill/>
            <a:miter lim="800000"/>
          </a:ln>
          <a:effectLst/>
        </p:spPr>
        <p:txBody>
          <a:bodyPr>
            <a:spAutoFit/>
          </a:bodyPr>
          <a:lstStyle/>
          <a:p>
            <a:pPr>
              <a:lnSpc>
                <a:spcPct val="90000"/>
              </a:lnSpc>
              <a:spcBef>
                <a:spcPct val="0"/>
              </a:spcBef>
            </a:pPr>
            <a:r>
              <a:rPr lang="zh-CN" altLang="en-US" sz="4000">
                <a:solidFill>
                  <a:srgbClr val="800080"/>
                </a:solidFill>
                <a:ea typeface="华文行楷" pitchFamily="2" charset="-122"/>
              </a:rPr>
              <a:t>数据流分析基础</a:t>
            </a:r>
            <a:endParaRPr lang="zh-CN" altLang="en-US" sz="4000">
              <a:solidFill>
                <a:srgbClr val="800080"/>
              </a:solidFill>
              <a:ea typeface="华文行楷" pitchFamily="2" charset="-122"/>
            </a:endParaRP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659467">
                                            <p:txEl>
                                              <p:pRg st="6" end="6"/>
                                            </p:txEl>
                                          </p:spTgt>
                                        </p:tgtEl>
                                        <p:attrNameLst>
                                          <p:attrName>style.visibility</p:attrName>
                                        </p:attrNameLst>
                                      </p:cBhvr>
                                      <p:to>
                                        <p:strVal val="visible"/>
                                      </p:to>
                                    </p:set>
                                    <p:animEffect transition="in" filter="slide(fromBottom)">
                                      <p:cBhvr>
                                        <p:cTn id="7" dur="500"/>
                                        <p:tgtEl>
                                          <p:spTgt spid="659467">
                                            <p:txEl>
                                              <p:pRg st="6" end="6"/>
                                            </p:txEl>
                                          </p:spTgt>
                                        </p:tgtEl>
                                      </p:cBhvr>
                                    </p:animEffect>
                                  </p:childTnLst>
                                </p:cTn>
                              </p:par>
                              <p:par>
                                <p:cTn id="8" presetID="12" presetClass="entr" presetSubtype="4" fill="hold" nodeType="withEffect">
                                  <p:stCondLst>
                                    <p:cond delay="0"/>
                                  </p:stCondLst>
                                  <p:childTnLst>
                                    <p:set>
                                      <p:cBhvr>
                                        <p:cTn id="9" dur="1" fill="hold">
                                          <p:stCondLst>
                                            <p:cond delay="0"/>
                                          </p:stCondLst>
                                        </p:cTn>
                                        <p:tgtEl>
                                          <p:spTgt spid="659467">
                                            <p:txEl>
                                              <p:pRg st="7" end="7"/>
                                            </p:txEl>
                                          </p:spTgt>
                                        </p:tgtEl>
                                        <p:attrNameLst>
                                          <p:attrName>style.visibility</p:attrName>
                                        </p:attrNameLst>
                                      </p:cBhvr>
                                      <p:to>
                                        <p:strVal val="visible"/>
                                      </p:to>
                                    </p:set>
                                    <p:animEffect transition="in" filter="slide(fromBottom)">
                                      <p:cBhvr>
                                        <p:cTn id="10" dur="500"/>
                                        <p:tgtEl>
                                          <p:spTgt spid="659467">
                                            <p:txEl>
                                              <p:pRg st="7" end="7"/>
                                            </p:txEl>
                                          </p:spTgt>
                                        </p:tgtEl>
                                      </p:cBhvr>
                                    </p:animEffect>
                                  </p:childTnLst>
                                </p:cTn>
                              </p:par>
                              <p:par>
                                <p:cTn id="11" presetID="12" presetClass="entr" presetSubtype="4" fill="hold" nodeType="withEffect">
                                  <p:stCondLst>
                                    <p:cond delay="0"/>
                                  </p:stCondLst>
                                  <p:childTnLst>
                                    <p:set>
                                      <p:cBhvr>
                                        <p:cTn id="12" dur="1" fill="hold">
                                          <p:stCondLst>
                                            <p:cond delay="0"/>
                                          </p:stCondLst>
                                        </p:cTn>
                                        <p:tgtEl>
                                          <p:spTgt spid="659467">
                                            <p:txEl>
                                              <p:pRg st="8" end="8"/>
                                            </p:txEl>
                                          </p:spTgt>
                                        </p:tgtEl>
                                        <p:attrNameLst>
                                          <p:attrName>style.visibility</p:attrName>
                                        </p:attrNameLst>
                                      </p:cBhvr>
                                      <p:to>
                                        <p:strVal val="visible"/>
                                      </p:to>
                                    </p:set>
                                    <p:animEffect transition="in" filter="slide(fromBottom)">
                                      <p:cBhvr>
                                        <p:cTn id="13" dur="500"/>
                                        <p:tgtEl>
                                          <p:spTgt spid="65946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 Box 6">
            <a:hlinkClick r:id="rId1" action="ppaction://hlinksldjump"/>
          </p:cNvPr>
          <p:cNvSpPr txBox="1">
            <a:spLocks noChangeArrowheads="1"/>
          </p:cNvSpPr>
          <p:nvPr/>
        </p:nvSpPr>
        <p:spPr bwMode="auto">
          <a:xfrm>
            <a:off x="595313" y="1336675"/>
            <a:ext cx="8224837" cy="579438"/>
          </a:xfrm>
          <a:prstGeom prst="rect">
            <a:avLst/>
          </a:prstGeom>
          <a:noFill/>
          <a:ln w="9525">
            <a:noFill/>
            <a:miter lim="800000"/>
          </a:ln>
          <a:effectLst/>
        </p:spPr>
        <p:txBody>
          <a:bodyPr>
            <a:spAutoFit/>
          </a:bodyPr>
          <a:lstStyle/>
          <a:p>
            <a:pPr>
              <a:lnSpc>
                <a:spcPct val="100000"/>
              </a:lnSpc>
              <a:spcBef>
                <a:spcPct val="0"/>
              </a:spcBef>
              <a:buClr>
                <a:srgbClr val="800080"/>
              </a:buClr>
              <a:buFont typeface="Wingdings" charset="2"/>
              <a:buChar char="²"/>
            </a:pPr>
            <a:r>
              <a:rPr lang="en-US" altLang="zh-CN" sz="3200">
                <a:solidFill>
                  <a:schemeClr val="tx1"/>
                </a:solidFill>
                <a:latin typeface="Times New Roman" pitchFamily="18" charset="0"/>
              </a:rPr>
              <a:t> </a:t>
            </a:r>
            <a:r>
              <a:rPr lang="zh-CN" altLang="en-US" sz="3200">
                <a:solidFill>
                  <a:srgbClr val="800080"/>
                </a:solidFill>
                <a:latin typeface="楷体_GB2312" pitchFamily="49" charset="-122"/>
                <a:ea typeface="楷体_GB2312" pitchFamily="49" charset="-122"/>
              </a:rPr>
              <a:t>活跃变量</a:t>
            </a:r>
            <a:r>
              <a:rPr lang="zh-CN" altLang="en-US" sz="3200">
                <a:solidFill>
                  <a:srgbClr val="800080"/>
                </a:solidFill>
                <a:latin typeface="Times New Roman" pitchFamily="18" charset="0"/>
                <a:ea typeface="楷体_GB2312" pitchFamily="49" charset="-122"/>
              </a:rPr>
              <a:t>数据流分析</a:t>
            </a:r>
            <a:endParaRPr lang="zh-CN" altLang="en-US" sz="3200">
              <a:solidFill>
                <a:srgbClr val="800080"/>
              </a:solidFill>
              <a:latin typeface="Times New Roman" pitchFamily="18" charset="0"/>
              <a:ea typeface="楷体_GB2312" pitchFamily="49" charset="-122"/>
            </a:endParaRPr>
          </a:p>
        </p:txBody>
      </p:sp>
      <p:grpSp>
        <p:nvGrpSpPr>
          <p:cNvPr id="32771" name="Group 16"/>
          <p:cNvGrpSpPr/>
          <p:nvPr/>
        </p:nvGrpSpPr>
        <p:grpSpPr bwMode="auto">
          <a:xfrm>
            <a:off x="827088" y="2051050"/>
            <a:ext cx="8229600" cy="4154488"/>
            <a:chOff x="399" y="1200"/>
            <a:chExt cx="5184" cy="2617"/>
          </a:xfrm>
        </p:grpSpPr>
        <p:sp>
          <p:nvSpPr>
            <p:cNvPr id="32781" name="Rectangle 14"/>
            <p:cNvSpPr>
              <a:spLocks noChangeArrowheads="1"/>
            </p:cNvSpPr>
            <p:nvPr/>
          </p:nvSpPr>
          <p:spPr bwMode="auto">
            <a:xfrm>
              <a:off x="399" y="1200"/>
              <a:ext cx="5184" cy="2617"/>
            </a:xfrm>
            <a:prstGeom prst="rect">
              <a:avLst/>
            </a:prstGeom>
            <a:noFill/>
            <a:ln w="9525">
              <a:noFill/>
              <a:miter lim="800000"/>
            </a:ln>
            <a:effectLst/>
          </p:spPr>
          <p:txBody>
            <a:bodyPr>
              <a:spAutoFit/>
            </a:bodyPr>
            <a:lstStyle/>
            <a:p>
              <a:pPr>
                <a:lnSpc>
                  <a:spcPct val="100000"/>
                </a:lnSpc>
                <a:spcBef>
                  <a:spcPct val="0"/>
                </a:spcBef>
                <a:buFont typeface="Symbol" pitchFamily="18" charset="2"/>
                <a:buChar char="-"/>
              </a:pPr>
              <a:r>
                <a:rPr lang="en-US" altLang="zh-CN" dirty="0">
                  <a:solidFill>
                    <a:srgbClr val="800080"/>
                  </a:solidFill>
                  <a:latin typeface="楷体_GB2312" pitchFamily="49" charset="-122"/>
                  <a:ea typeface="楷体_GB2312" pitchFamily="49" charset="-122"/>
                </a:rPr>
                <a:t> </a:t>
              </a:r>
              <a:r>
                <a:rPr lang="zh-CN" altLang="en-US" dirty="0">
                  <a:solidFill>
                    <a:srgbClr val="800080"/>
                  </a:solidFill>
                  <a:latin typeface="楷体_GB2312" pitchFamily="49" charset="-122"/>
                  <a:ea typeface="楷体_GB2312" pitchFamily="49" charset="-122"/>
                </a:rPr>
                <a:t>活跃变量的</a:t>
              </a:r>
              <a:r>
                <a:rPr lang="zh-CN" altLang="en-US" dirty="0">
                  <a:solidFill>
                    <a:srgbClr val="800080"/>
                  </a:solidFill>
                  <a:ea typeface="楷体_GB2312" pitchFamily="49" charset="-122"/>
                </a:rPr>
                <a:t>数据流方程</a:t>
              </a:r>
              <a:endParaRPr lang="zh-CN" altLang="en-US" dirty="0">
                <a:ea typeface="楷体_GB2312" pitchFamily="49" charset="-122"/>
              </a:endParaRPr>
            </a:p>
            <a:p>
              <a:pPr>
                <a:lnSpc>
                  <a:spcPct val="100000"/>
                </a:lnSpc>
                <a:spcBef>
                  <a:spcPct val="0"/>
                </a:spcBef>
                <a:buFont typeface="Symbol" pitchFamily="18" charset="2"/>
                <a:buNone/>
              </a:pPr>
              <a:endParaRPr lang="zh-CN" altLang="en-US" sz="1000" dirty="0">
                <a:latin typeface="Times New Roman" pitchFamily="18" charset="0"/>
                <a:ea typeface="楷体_GB2312" pitchFamily="49" charset="-122"/>
              </a:endParaRPr>
            </a:p>
            <a:p>
              <a:pPr>
                <a:lnSpc>
                  <a:spcPct val="100000"/>
                </a:lnSpc>
                <a:spcBef>
                  <a:spcPct val="0"/>
                </a:spcBef>
                <a:buFont typeface="Symbol" pitchFamily="18" charset="2"/>
                <a:buNone/>
              </a:pPr>
              <a:r>
                <a:rPr lang="zh-CN" altLang="en-US" sz="2400" dirty="0">
                  <a:latin typeface="Times New Roman" pitchFamily="18" charset="0"/>
                  <a:ea typeface="楷体_GB2312" pitchFamily="49" charset="-122"/>
                </a:rPr>
                <a:t>               </a:t>
              </a:r>
              <a:r>
                <a:rPr lang="en-US" altLang="zh-CN" sz="2400" b="0" dirty="0" err="1">
                  <a:ea typeface="楷体_GB2312" pitchFamily="49" charset="-122"/>
                </a:rPr>
                <a:t>LiveIn</a:t>
              </a:r>
              <a:r>
                <a:rPr lang="en-US" altLang="zh-CN" sz="2400" b="0" dirty="0">
                  <a:ea typeface="楷体_GB2312" pitchFamily="49" charset="-122"/>
                </a:rPr>
                <a:t>(B)= </a:t>
              </a:r>
              <a:r>
                <a:rPr lang="en-US" altLang="zh-CN" sz="2400" b="0" dirty="0" err="1">
                  <a:ea typeface="楷体_GB2312" pitchFamily="49" charset="-122"/>
                </a:rPr>
                <a:t>LiveUse</a:t>
              </a:r>
              <a:r>
                <a:rPr lang="en-US" altLang="zh-CN" sz="2400" b="0" dirty="0">
                  <a:ea typeface="楷体_GB2312" pitchFamily="49" charset="-122"/>
                </a:rPr>
                <a:t>(B)∪(</a:t>
              </a:r>
              <a:r>
                <a:rPr lang="en-US" altLang="zh-CN" sz="2400" b="0" dirty="0" err="1">
                  <a:ea typeface="楷体_GB2312" pitchFamily="49" charset="-122"/>
                </a:rPr>
                <a:t>LiveOut</a:t>
              </a:r>
              <a:r>
                <a:rPr lang="en-US" altLang="zh-CN" sz="2400" b="0" dirty="0">
                  <a:ea typeface="楷体_GB2312" pitchFamily="49" charset="-122"/>
                </a:rPr>
                <a:t>(B)- Def(B))</a:t>
              </a:r>
              <a:endParaRPr lang="en-US" altLang="zh-CN" sz="2400" b="0" dirty="0">
                <a:ea typeface="楷体_GB2312" pitchFamily="49" charset="-122"/>
              </a:endParaRPr>
            </a:p>
            <a:p>
              <a:pPr>
                <a:lnSpc>
                  <a:spcPct val="100000"/>
                </a:lnSpc>
                <a:spcBef>
                  <a:spcPct val="0"/>
                </a:spcBef>
                <a:buFont typeface="Symbol" pitchFamily="18" charset="2"/>
                <a:buNone/>
              </a:pPr>
              <a:endParaRPr lang="en-US" altLang="zh-CN" sz="1000" b="0" dirty="0">
                <a:ea typeface="楷体_GB2312" pitchFamily="49" charset="-122"/>
              </a:endParaRPr>
            </a:p>
            <a:p>
              <a:pPr>
                <a:lnSpc>
                  <a:spcPct val="100000"/>
                </a:lnSpc>
                <a:spcBef>
                  <a:spcPct val="0"/>
                </a:spcBef>
                <a:buFont typeface="Symbol" pitchFamily="18" charset="2"/>
                <a:buNone/>
              </a:pPr>
              <a:r>
                <a:rPr lang="en-US" altLang="zh-CN" sz="2400" b="0" dirty="0">
                  <a:ea typeface="楷体_GB2312" pitchFamily="49" charset="-122"/>
                </a:rPr>
                <a:t>              </a:t>
              </a:r>
              <a:r>
                <a:rPr lang="en-US" altLang="zh-CN" sz="2400" b="0" dirty="0" err="1">
                  <a:ea typeface="楷体_GB2312" pitchFamily="49" charset="-122"/>
                </a:rPr>
                <a:t>LiveOut</a:t>
              </a:r>
              <a:r>
                <a:rPr lang="en-US" altLang="zh-CN" sz="2400" b="0" dirty="0">
                  <a:ea typeface="楷体_GB2312" pitchFamily="49" charset="-122"/>
                </a:rPr>
                <a:t>(B) = </a:t>
              </a:r>
              <a:r>
                <a:rPr lang="en-US" altLang="zh-CN" sz="2400" b="0" dirty="0">
                  <a:ea typeface="楷体_GB2312" pitchFamily="49" charset="-122"/>
                  <a:sym typeface="Symbol" pitchFamily="18" charset="2"/>
                </a:rPr>
                <a:t></a:t>
              </a:r>
              <a:r>
                <a:rPr lang="en-US" altLang="zh-CN" sz="2400" b="0" dirty="0">
                  <a:ea typeface="楷体_GB2312" pitchFamily="49" charset="-122"/>
                </a:rPr>
                <a:t>   </a:t>
              </a:r>
              <a:r>
                <a:rPr lang="en-US" altLang="zh-CN" sz="2400" b="0" dirty="0" err="1">
                  <a:ea typeface="楷体_GB2312" pitchFamily="49" charset="-122"/>
                </a:rPr>
                <a:t>LiveIn</a:t>
              </a:r>
              <a:r>
                <a:rPr lang="en-US" altLang="zh-CN" sz="2400" b="0" dirty="0">
                  <a:ea typeface="楷体_GB2312" pitchFamily="49" charset="-122"/>
                </a:rPr>
                <a:t>(s) </a:t>
              </a:r>
              <a:endParaRPr lang="en-US" altLang="zh-CN" sz="2400" b="0" dirty="0">
                <a:ea typeface="楷体_GB2312" pitchFamily="49" charset="-122"/>
              </a:endParaRPr>
            </a:p>
            <a:p>
              <a:pPr>
                <a:lnSpc>
                  <a:spcPct val="100000"/>
                </a:lnSpc>
                <a:spcBef>
                  <a:spcPct val="0"/>
                </a:spcBef>
                <a:buFont typeface="Symbol" pitchFamily="18" charset="2"/>
                <a:buNone/>
              </a:pPr>
              <a:endParaRPr lang="en-US" altLang="zh-CN" sz="1000" b="0" dirty="0">
                <a:ea typeface="楷体_GB2312" pitchFamily="49" charset="-122"/>
              </a:endParaRPr>
            </a:p>
            <a:p>
              <a:pPr eaLnBrk="0" hangingPunct="0">
                <a:lnSpc>
                  <a:spcPct val="100000"/>
                </a:lnSpc>
                <a:spcBef>
                  <a:spcPct val="0"/>
                </a:spcBef>
              </a:pPr>
              <a:r>
                <a:rPr lang="en-US" altLang="zh-CN" sz="1000" dirty="0">
                  <a:ea typeface="楷体_GB2312" pitchFamily="49" charset="-122"/>
                </a:rPr>
                <a:t>     </a:t>
              </a:r>
              <a:endParaRPr lang="en-US" altLang="zh-CN" sz="1000" dirty="0">
                <a:ea typeface="楷体_GB2312" pitchFamily="49" charset="-122"/>
              </a:endParaRPr>
            </a:p>
            <a:p>
              <a:pPr eaLnBrk="0" hangingPunct="0">
                <a:lnSpc>
                  <a:spcPct val="100000"/>
                </a:lnSpc>
                <a:spcBef>
                  <a:spcPct val="0"/>
                </a:spcBef>
              </a:pPr>
              <a:r>
                <a:rPr lang="en-US" altLang="zh-CN" dirty="0">
                  <a:ea typeface="楷体_GB2312" pitchFamily="49" charset="-122"/>
                </a:rPr>
                <a:t>    </a:t>
              </a:r>
              <a:r>
                <a:rPr lang="zh-CN" altLang="en-US" sz="2000" dirty="0">
                  <a:ea typeface="楷体_GB2312" pitchFamily="49" charset="-122"/>
                </a:rPr>
                <a:t>其中，</a:t>
              </a:r>
              <a:r>
                <a:rPr lang="en-US" altLang="zh-CN" sz="2000" b="0" dirty="0">
                  <a:ea typeface="楷体_GB2312" pitchFamily="49" charset="-122"/>
                </a:rPr>
                <a:t>B </a:t>
              </a:r>
              <a:r>
                <a:rPr lang="zh-CN" altLang="en-US" sz="2000" dirty="0">
                  <a:ea typeface="楷体_GB2312" pitchFamily="49" charset="-122"/>
                </a:rPr>
                <a:t>为一个基本块，</a:t>
              </a:r>
              <a:r>
                <a:rPr lang="en-US" altLang="zh-CN" sz="2000" b="0" dirty="0">
                  <a:ea typeface="楷体_GB2312" pitchFamily="49" charset="-122"/>
                </a:rPr>
                <a:t>S[B]</a:t>
              </a:r>
              <a:r>
                <a:rPr lang="en-US" altLang="zh-CN" sz="2000" dirty="0">
                  <a:ea typeface="楷体_GB2312" pitchFamily="49" charset="-122"/>
                </a:rPr>
                <a:t> </a:t>
              </a:r>
              <a:r>
                <a:rPr lang="zh-CN" altLang="en-US" sz="2000" dirty="0">
                  <a:ea typeface="楷体_GB2312" pitchFamily="49" charset="-122"/>
                </a:rPr>
                <a:t>为 </a:t>
              </a:r>
              <a:r>
                <a:rPr lang="en-US" altLang="zh-CN" sz="2000" b="0" dirty="0">
                  <a:ea typeface="楷体_GB2312" pitchFamily="49" charset="-122"/>
                </a:rPr>
                <a:t>B</a:t>
              </a:r>
              <a:r>
                <a:rPr lang="en-US" altLang="zh-CN" sz="2000" dirty="0">
                  <a:ea typeface="楷体_GB2312" pitchFamily="49" charset="-122"/>
                </a:rPr>
                <a:t> </a:t>
              </a:r>
              <a:r>
                <a:rPr lang="zh-CN" altLang="en-US" sz="2000" dirty="0">
                  <a:ea typeface="楷体_GB2312" pitchFamily="49" charset="-122"/>
                </a:rPr>
                <a:t>的所有后继基本块；</a:t>
              </a:r>
              <a:endParaRPr lang="zh-CN" altLang="en-US" sz="2000" dirty="0">
                <a:ea typeface="楷体_GB2312" pitchFamily="49" charset="-122"/>
              </a:endParaRPr>
            </a:p>
            <a:p>
              <a:pPr eaLnBrk="0" hangingPunct="0">
                <a:lnSpc>
                  <a:spcPct val="100000"/>
                </a:lnSpc>
                <a:spcBef>
                  <a:spcPct val="0"/>
                </a:spcBef>
              </a:pPr>
              <a:endParaRPr lang="zh-CN" altLang="en-US" sz="1000" dirty="0">
                <a:ea typeface="楷体_GB2312" pitchFamily="49" charset="-122"/>
              </a:endParaRPr>
            </a:p>
            <a:p>
              <a:pPr eaLnBrk="0" hangingPunct="0">
                <a:lnSpc>
                  <a:spcPct val="100000"/>
                </a:lnSpc>
                <a:spcBef>
                  <a:spcPct val="0"/>
                </a:spcBef>
              </a:pPr>
              <a:r>
                <a:rPr lang="zh-CN" altLang="en-US" sz="2000" dirty="0">
                  <a:ea typeface="楷体_GB2312" pitchFamily="49" charset="-122"/>
                </a:rPr>
                <a:t>                 </a:t>
              </a:r>
              <a:r>
                <a:rPr lang="en-US" altLang="zh-CN" sz="2000" b="0" dirty="0" err="1">
                  <a:ea typeface="楷体_GB2312" pitchFamily="49" charset="-122"/>
                </a:rPr>
                <a:t>LiveUse</a:t>
              </a:r>
              <a:r>
                <a:rPr lang="en-US" altLang="zh-CN" sz="2000" b="0" dirty="0">
                  <a:ea typeface="楷体_GB2312" pitchFamily="49" charset="-122"/>
                </a:rPr>
                <a:t>(B) </a:t>
              </a:r>
              <a:r>
                <a:rPr lang="zh-CN" altLang="en-US" sz="2000" dirty="0">
                  <a:ea typeface="楷体_GB2312" pitchFamily="49" charset="-122"/>
                </a:rPr>
                <a:t>为 </a:t>
              </a:r>
              <a:r>
                <a:rPr lang="en-US" altLang="zh-CN" sz="2000" b="0" dirty="0">
                  <a:ea typeface="楷体_GB2312" pitchFamily="49" charset="-122"/>
                </a:rPr>
                <a:t>B </a:t>
              </a:r>
              <a:r>
                <a:rPr lang="zh-CN" altLang="en-US" sz="2000" dirty="0">
                  <a:ea typeface="楷体_GB2312" pitchFamily="49" charset="-122"/>
                </a:rPr>
                <a:t>中</a:t>
              </a:r>
              <a:r>
                <a:rPr lang="zh-CN" altLang="en-US" sz="2000" dirty="0">
                  <a:solidFill>
                    <a:srgbClr val="FF0000"/>
                  </a:solidFill>
                  <a:ea typeface="楷体_GB2312" pitchFamily="49" charset="-122"/>
                </a:rPr>
                <a:t>被定值之前要引用变量</a:t>
              </a:r>
              <a:r>
                <a:rPr lang="zh-CN" altLang="en-US" sz="2000" dirty="0">
                  <a:ea typeface="楷体_GB2312" pitchFamily="49" charset="-122"/>
                </a:rPr>
                <a:t>的集合；</a:t>
              </a:r>
              <a:endParaRPr lang="zh-CN" altLang="en-US" sz="2000" dirty="0">
                <a:ea typeface="楷体_GB2312" pitchFamily="49" charset="-122"/>
              </a:endParaRPr>
            </a:p>
            <a:p>
              <a:pPr eaLnBrk="0" hangingPunct="0">
                <a:lnSpc>
                  <a:spcPct val="100000"/>
                </a:lnSpc>
                <a:spcBef>
                  <a:spcPct val="0"/>
                </a:spcBef>
              </a:pPr>
              <a:endParaRPr lang="zh-CN" altLang="en-US" sz="1000" dirty="0">
                <a:ea typeface="楷体_GB2312" pitchFamily="49" charset="-122"/>
              </a:endParaRPr>
            </a:p>
            <a:p>
              <a:pPr eaLnBrk="0" hangingPunct="0">
                <a:lnSpc>
                  <a:spcPct val="100000"/>
                </a:lnSpc>
                <a:spcBef>
                  <a:spcPct val="0"/>
                </a:spcBef>
              </a:pPr>
              <a:r>
                <a:rPr lang="zh-CN" altLang="en-US" sz="2000" dirty="0">
                  <a:ea typeface="楷体_GB2312" pitchFamily="49" charset="-122"/>
                </a:rPr>
                <a:t>                 </a:t>
              </a:r>
              <a:r>
                <a:rPr lang="en-US" altLang="zh-CN" sz="2000" b="0" dirty="0">
                  <a:ea typeface="楷体_GB2312" pitchFamily="49" charset="-122"/>
                </a:rPr>
                <a:t>Def(B)</a:t>
              </a:r>
              <a:r>
                <a:rPr lang="zh-CN" altLang="en-US" sz="2000" dirty="0">
                  <a:ea typeface="楷体_GB2312" pitchFamily="49" charset="-122"/>
                </a:rPr>
                <a:t>为</a:t>
              </a:r>
              <a:r>
                <a:rPr lang="zh-CN" altLang="en-US" sz="2000" dirty="0" smtClean="0">
                  <a:ea typeface="楷体_GB2312" pitchFamily="49" charset="-122"/>
                </a:rPr>
                <a:t>在</a:t>
              </a:r>
              <a:r>
                <a:rPr lang="en-US" altLang="zh-CN" sz="2000" b="0" dirty="0" smtClean="0">
                  <a:ea typeface="楷体_GB2312" pitchFamily="49" charset="-122"/>
                </a:rPr>
                <a:t>B</a:t>
              </a:r>
              <a:r>
                <a:rPr lang="zh-CN" altLang="zh-CN" sz="2000" dirty="0" smtClean="0">
                  <a:ea typeface="楷体_GB2312" pitchFamily="49" charset="-122"/>
                </a:rPr>
                <a:t>中</a:t>
              </a:r>
              <a:r>
                <a:rPr lang="zh-CN" altLang="zh-CN" sz="2000" dirty="0" smtClean="0">
                  <a:solidFill>
                    <a:srgbClr val="FF0000"/>
                  </a:solidFill>
                  <a:ea typeface="楷体_GB2312" pitchFamily="49" charset="-122"/>
                </a:rPr>
                <a:t>定值的且定值前未曾在</a:t>
              </a:r>
              <a:r>
                <a:rPr lang="en-US" altLang="zh-CN" sz="2000" b="0" dirty="0" smtClean="0">
                  <a:solidFill>
                    <a:srgbClr val="FF0000"/>
                  </a:solidFill>
                  <a:ea typeface="楷体_GB2312" pitchFamily="49" charset="-122"/>
                </a:rPr>
                <a:t>B</a:t>
              </a:r>
              <a:r>
                <a:rPr lang="zh-CN" altLang="zh-CN" sz="2000" dirty="0" smtClean="0">
                  <a:solidFill>
                    <a:srgbClr val="FF0000"/>
                  </a:solidFill>
                  <a:ea typeface="楷体_GB2312" pitchFamily="49" charset="-122"/>
                </a:rPr>
                <a:t>中引用</a:t>
              </a:r>
              <a:r>
                <a:rPr lang="zh-CN" altLang="zh-CN" sz="2000" dirty="0" smtClean="0">
                  <a:ea typeface="楷体_GB2312" pitchFamily="49" charset="-122"/>
                </a:rPr>
                <a:t>过的变量集合</a:t>
              </a:r>
              <a:r>
                <a:rPr lang="en-US" altLang="zh-CN" sz="2000" dirty="0" smtClean="0">
                  <a:ea typeface="楷体_GB2312" pitchFamily="49" charset="-122"/>
                </a:rPr>
                <a:t>; </a:t>
              </a:r>
              <a:endParaRPr lang="en-US" altLang="zh-CN" sz="2000" dirty="0">
                <a:ea typeface="楷体_GB2312" pitchFamily="49" charset="-122"/>
              </a:endParaRPr>
            </a:p>
            <a:p>
              <a:pPr eaLnBrk="0" hangingPunct="0">
                <a:lnSpc>
                  <a:spcPct val="100000"/>
                </a:lnSpc>
                <a:spcBef>
                  <a:spcPct val="0"/>
                </a:spcBef>
              </a:pPr>
              <a:endParaRPr lang="en-US" altLang="zh-CN" sz="1000" dirty="0">
                <a:ea typeface="楷体_GB2312" pitchFamily="49" charset="-122"/>
              </a:endParaRPr>
            </a:p>
            <a:p>
              <a:pPr eaLnBrk="0" hangingPunct="0">
                <a:lnSpc>
                  <a:spcPct val="100000"/>
                </a:lnSpc>
                <a:spcBef>
                  <a:spcPct val="0"/>
                </a:spcBef>
              </a:pPr>
              <a:r>
                <a:rPr lang="en-US" altLang="zh-CN" sz="2000" dirty="0">
                  <a:ea typeface="楷体_GB2312" pitchFamily="49" charset="-122"/>
                </a:rPr>
                <a:t>                 </a:t>
              </a:r>
              <a:r>
                <a:rPr lang="en-US" altLang="zh-CN" sz="2000" b="0" dirty="0" err="1">
                  <a:ea typeface="楷体_GB2312" pitchFamily="49" charset="-122"/>
                </a:rPr>
                <a:t>LiveIn</a:t>
              </a:r>
              <a:r>
                <a:rPr lang="en-US" altLang="zh-CN" sz="2000" b="0" dirty="0">
                  <a:ea typeface="楷体_GB2312" pitchFamily="49" charset="-122"/>
                </a:rPr>
                <a:t>(B) </a:t>
              </a:r>
              <a:r>
                <a:rPr lang="zh-CN" altLang="en-US" sz="2000" dirty="0">
                  <a:ea typeface="楷体_GB2312" pitchFamily="49" charset="-122"/>
                </a:rPr>
                <a:t>为 </a:t>
              </a:r>
              <a:r>
                <a:rPr lang="en-US" altLang="zh-CN" sz="2000" b="0" dirty="0">
                  <a:ea typeface="楷体_GB2312" pitchFamily="49" charset="-122"/>
                </a:rPr>
                <a:t>B</a:t>
              </a:r>
              <a:r>
                <a:rPr lang="en-US" altLang="zh-CN" sz="2000" dirty="0">
                  <a:ea typeface="楷体_GB2312" pitchFamily="49" charset="-122"/>
                </a:rPr>
                <a:t> </a:t>
              </a:r>
              <a:r>
                <a:rPr lang="zh-CN" altLang="en-US" sz="2000" dirty="0">
                  <a:solidFill>
                    <a:srgbClr val="FF0000"/>
                  </a:solidFill>
                  <a:ea typeface="楷体_GB2312" pitchFamily="49" charset="-122"/>
                </a:rPr>
                <a:t>入口处为活跃</a:t>
              </a:r>
              <a:r>
                <a:rPr lang="zh-CN" altLang="en-US" sz="2000" dirty="0">
                  <a:ea typeface="楷体_GB2312" pitchFamily="49" charset="-122"/>
                </a:rPr>
                <a:t>的变量的集合</a:t>
              </a:r>
              <a:r>
                <a:rPr lang="en-US" altLang="zh-CN" sz="2000" dirty="0">
                  <a:ea typeface="楷体_GB2312" pitchFamily="49" charset="-122"/>
                </a:rPr>
                <a:t>;</a:t>
              </a:r>
              <a:endParaRPr lang="en-US" altLang="zh-CN" sz="2000" dirty="0">
                <a:ea typeface="楷体_GB2312" pitchFamily="49" charset="-122"/>
              </a:endParaRPr>
            </a:p>
            <a:p>
              <a:pPr eaLnBrk="0" hangingPunct="0">
                <a:lnSpc>
                  <a:spcPct val="100000"/>
                </a:lnSpc>
                <a:spcBef>
                  <a:spcPct val="0"/>
                </a:spcBef>
              </a:pPr>
              <a:endParaRPr lang="en-US" altLang="zh-CN" sz="1000" dirty="0">
                <a:ea typeface="楷体_GB2312" pitchFamily="49" charset="-122"/>
              </a:endParaRPr>
            </a:p>
            <a:p>
              <a:pPr eaLnBrk="0" hangingPunct="0">
                <a:lnSpc>
                  <a:spcPct val="100000"/>
                </a:lnSpc>
                <a:spcBef>
                  <a:spcPct val="0"/>
                </a:spcBef>
              </a:pPr>
              <a:r>
                <a:rPr lang="en-US" altLang="zh-CN" sz="2000" dirty="0">
                  <a:ea typeface="楷体_GB2312" pitchFamily="49" charset="-122"/>
                </a:rPr>
                <a:t>                 </a:t>
              </a:r>
              <a:r>
                <a:rPr lang="en-US" altLang="zh-CN" sz="2000" b="0" dirty="0" err="1">
                  <a:ea typeface="楷体_GB2312" pitchFamily="49" charset="-122"/>
                </a:rPr>
                <a:t>LiveOut</a:t>
              </a:r>
              <a:r>
                <a:rPr lang="en-US" altLang="zh-CN" sz="2000" b="0" dirty="0">
                  <a:ea typeface="楷体_GB2312" pitchFamily="49" charset="-122"/>
                </a:rPr>
                <a:t>(B)</a:t>
              </a:r>
              <a:r>
                <a:rPr lang="en-US" altLang="zh-CN" sz="2000" dirty="0">
                  <a:ea typeface="楷体_GB2312" pitchFamily="49" charset="-122"/>
                </a:rPr>
                <a:t> </a:t>
              </a:r>
              <a:r>
                <a:rPr lang="zh-CN" altLang="en-US" sz="2000" dirty="0">
                  <a:ea typeface="楷体_GB2312" pitchFamily="49" charset="-122"/>
                </a:rPr>
                <a:t>为 </a:t>
              </a:r>
              <a:r>
                <a:rPr lang="en-US" altLang="zh-CN" sz="2000" b="0" dirty="0">
                  <a:ea typeface="楷体_GB2312" pitchFamily="49" charset="-122"/>
                </a:rPr>
                <a:t>B</a:t>
              </a:r>
              <a:r>
                <a:rPr lang="en-US" altLang="zh-CN" sz="2000" dirty="0">
                  <a:ea typeface="楷体_GB2312" pitchFamily="49" charset="-122"/>
                </a:rPr>
                <a:t> </a:t>
              </a:r>
              <a:r>
                <a:rPr lang="zh-CN" altLang="en-US" sz="2000" dirty="0">
                  <a:ea typeface="楷体_GB2312" pitchFamily="49" charset="-122"/>
                </a:rPr>
                <a:t>的</a:t>
              </a:r>
              <a:r>
                <a:rPr lang="zh-CN" altLang="en-US" sz="2000" dirty="0">
                  <a:solidFill>
                    <a:srgbClr val="FF0000"/>
                  </a:solidFill>
                  <a:ea typeface="楷体_GB2312" pitchFamily="49" charset="-122"/>
                </a:rPr>
                <a:t>出口处的活跃</a:t>
              </a:r>
              <a:r>
                <a:rPr lang="zh-CN" altLang="en-US" sz="2000" dirty="0">
                  <a:ea typeface="楷体_GB2312" pitchFamily="49" charset="-122"/>
                </a:rPr>
                <a:t>变量的集合</a:t>
              </a:r>
              <a:endParaRPr lang="zh-CN" altLang="en-US" sz="2400" dirty="0">
                <a:ea typeface="楷体_GB2312" pitchFamily="49" charset="-122"/>
              </a:endParaRPr>
            </a:p>
          </p:txBody>
        </p:sp>
        <p:sp>
          <p:nvSpPr>
            <p:cNvPr id="32782" name="Text Box 15"/>
            <p:cNvSpPr txBox="1">
              <a:spLocks noChangeArrowheads="1"/>
            </p:cNvSpPr>
            <p:nvPr/>
          </p:nvSpPr>
          <p:spPr bwMode="auto">
            <a:xfrm>
              <a:off x="2195" y="2092"/>
              <a:ext cx="541" cy="212"/>
            </a:xfrm>
            <a:prstGeom prst="rect">
              <a:avLst/>
            </a:prstGeom>
            <a:noFill/>
            <a:ln w="9525">
              <a:noFill/>
              <a:miter lim="800000"/>
            </a:ln>
            <a:effectLst/>
          </p:spPr>
          <p:txBody>
            <a:bodyPr wrap="none">
              <a:spAutoFit/>
            </a:bodyPr>
            <a:lstStyle/>
            <a:p>
              <a:pPr>
                <a:lnSpc>
                  <a:spcPct val="100000"/>
                </a:lnSpc>
                <a:spcBef>
                  <a:spcPct val="0"/>
                </a:spcBef>
                <a:buClr>
                  <a:srgbClr val="800080"/>
                </a:buClr>
                <a:buFont typeface="Wingdings" charset="2"/>
                <a:buNone/>
              </a:pPr>
              <a:r>
                <a:rPr lang="en-US" altLang="zh-CN" sz="1600" i="1">
                  <a:ea typeface="楷体_GB2312" pitchFamily="49" charset="-122"/>
                </a:rPr>
                <a:t>s</a:t>
              </a:r>
              <a:r>
                <a:rPr lang="en-US" altLang="zh-CN" sz="1600">
                  <a:ea typeface="楷体_GB2312" pitchFamily="49" charset="-122"/>
                  <a:sym typeface="Symbol" pitchFamily="18" charset="2"/>
                </a:rPr>
                <a:t></a:t>
              </a:r>
              <a:r>
                <a:rPr lang="en-US" altLang="zh-CN" sz="1600" i="1">
                  <a:ea typeface="楷体_GB2312" pitchFamily="49" charset="-122"/>
                </a:rPr>
                <a:t>S</a:t>
              </a:r>
              <a:r>
                <a:rPr lang="en-US" altLang="zh-CN" sz="1600">
                  <a:ea typeface="楷体_GB2312" pitchFamily="49" charset="-122"/>
                </a:rPr>
                <a:t>[</a:t>
              </a:r>
              <a:r>
                <a:rPr lang="en-US" altLang="zh-CN" sz="1600" i="1">
                  <a:ea typeface="楷体_GB2312" pitchFamily="49" charset="-122"/>
                </a:rPr>
                <a:t>B</a:t>
              </a:r>
              <a:r>
                <a:rPr lang="en-US" altLang="zh-CN" sz="1600">
                  <a:ea typeface="楷体_GB2312" pitchFamily="49" charset="-122"/>
                </a:rPr>
                <a:t>]</a:t>
              </a:r>
              <a:endParaRPr lang="en-US" altLang="zh-CN" sz="1600">
                <a:ea typeface="楷体_GB2312" pitchFamily="49" charset="-122"/>
              </a:endParaRPr>
            </a:p>
          </p:txBody>
        </p:sp>
      </p:grpSp>
      <p:sp>
        <p:nvSpPr>
          <p:cNvPr id="32772" name="AutoShape 2">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32773" name="AutoShape 3">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32774" name="AutoShape 4">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32775" name="AutoShape 5">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32776" name="AutoShape 7">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32777" name="AutoShape 8">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32778" name="AutoShape 9">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32779" name="AutoShape 10">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32780" name="Rectangle 18"/>
          <p:cNvSpPr>
            <a:spLocks noChangeArrowheads="1"/>
          </p:cNvSpPr>
          <p:nvPr/>
        </p:nvSpPr>
        <p:spPr bwMode="auto">
          <a:xfrm>
            <a:off x="1524000" y="188913"/>
            <a:ext cx="3840163" cy="641350"/>
          </a:xfrm>
          <a:prstGeom prst="rect">
            <a:avLst/>
          </a:prstGeom>
          <a:noFill/>
          <a:ln w="9525" algn="ctr">
            <a:noFill/>
            <a:miter lim="800000"/>
          </a:ln>
          <a:effectLst/>
        </p:spPr>
        <p:txBody>
          <a:bodyPr>
            <a:spAutoFit/>
          </a:bodyPr>
          <a:lstStyle/>
          <a:p>
            <a:pPr>
              <a:lnSpc>
                <a:spcPct val="90000"/>
              </a:lnSpc>
              <a:spcBef>
                <a:spcPct val="0"/>
              </a:spcBef>
            </a:pPr>
            <a:r>
              <a:rPr lang="zh-CN" altLang="en-US" sz="4000">
                <a:solidFill>
                  <a:srgbClr val="800080"/>
                </a:solidFill>
                <a:ea typeface="华文行楷" pitchFamily="2" charset="-122"/>
              </a:rPr>
              <a:t>数据流分析基础</a:t>
            </a:r>
            <a:endParaRPr lang="zh-CN" altLang="en-US" sz="4000">
              <a:solidFill>
                <a:srgbClr val="800080"/>
              </a:solidFill>
              <a:ea typeface="华文行楷" pitchFamily="2" charset="-122"/>
            </a:endParaRPr>
          </a:p>
        </p:txBody>
      </p:sp>
    </p:spTree>
  </p:cSld>
  <p:clrMapOvr>
    <a:masterClrMapping/>
  </p:clrMapOvr>
  <p:transition spd="med">
    <p:wipe dir="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3"/>
          <p:cNvSpPr>
            <a:spLocks noChangeArrowheads="1"/>
          </p:cNvSpPr>
          <p:nvPr/>
        </p:nvSpPr>
        <p:spPr bwMode="auto">
          <a:xfrm>
            <a:off x="685800" y="1844675"/>
            <a:ext cx="7772400" cy="519113"/>
          </a:xfrm>
          <a:prstGeom prst="rect">
            <a:avLst/>
          </a:prstGeom>
          <a:noFill/>
          <a:ln w="9525">
            <a:noFill/>
            <a:miter lim="800000"/>
          </a:ln>
          <a:effectLst/>
        </p:spPr>
        <p:txBody>
          <a:bodyPr>
            <a:spAutoFit/>
          </a:bodyPr>
          <a:lstStyle/>
          <a:p>
            <a:pPr>
              <a:lnSpc>
                <a:spcPct val="100000"/>
              </a:lnSpc>
              <a:spcBef>
                <a:spcPct val="0"/>
              </a:spcBef>
              <a:buFont typeface="Symbol" pitchFamily="18" charset="2"/>
              <a:buChar char="-"/>
            </a:pPr>
            <a:r>
              <a:rPr lang="en-US" altLang="zh-CN">
                <a:solidFill>
                  <a:srgbClr val="800080"/>
                </a:solidFill>
                <a:latin typeface="楷体_GB2312" pitchFamily="49" charset="-122"/>
                <a:ea typeface="楷体_GB2312" pitchFamily="49" charset="-122"/>
              </a:rPr>
              <a:t> </a:t>
            </a:r>
            <a:r>
              <a:rPr lang="zh-CN" altLang="en-US">
                <a:solidFill>
                  <a:srgbClr val="800080"/>
                </a:solidFill>
                <a:ea typeface="楷体_GB2312" pitchFamily="49" charset="-122"/>
              </a:rPr>
              <a:t>数据流方程求解算法</a:t>
            </a:r>
            <a:r>
              <a:rPr lang="zh-CN" altLang="en-US">
                <a:ea typeface="楷体_GB2312" pitchFamily="49" charset="-122"/>
              </a:rPr>
              <a:t>（对</a:t>
            </a:r>
            <a:r>
              <a:rPr lang="en-US" altLang="zh-CN" b="0" i="1">
                <a:ea typeface="楷体_GB2312" pitchFamily="49" charset="-122"/>
              </a:rPr>
              <a:t>n</a:t>
            </a:r>
            <a:r>
              <a:rPr lang="zh-CN" altLang="en-US">
                <a:ea typeface="楷体_GB2312" pitchFamily="49" charset="-122"/>
              </a:rPr>
              <a:t>个结点的流图）</a:t>
            </a:r>
            <a:endParaRPr lang="zh-CN" altLang="en-US" sz="2400">
              <a:ea typeface="楷体_GB2312" pitchFamily="49" charset="-122"/>
            </a:endParaRPr>
          </a:p>
        </p:txBody>
      </p:sp>
      <p:sp>
        <p:nvSpPr>
          <p:cNvPr id="33795" name="Rectangle 4"/>
          <p:cNvSpPr>
            <a:spLocks noChangeArrowheads="1"/>
          </p:cNvSpPr>
          <p:nvPr/>
        </p:nvSpPr>
        <p:spPr bwMode="auto">
          <a:xfrm>
            <a:off x="1143000" y="2420888"/>
            <a:ext cx="7239000" cy="4148138"/>
          </a:xfrm>
          <a:prstGeom prst="rect">
            <a:avLst/>
          </a:prstGeom>
          <a:noFill/>
          <a:ln w="9525">
            <a:noFill/>
            <a:miter lim="800000"/>
          </a:ln>
          <a:effectLst/>
        </p:spPr>
        <p:txBody>
          <a:bodyPr tIns="0" bIns="0">
            <a:spAutoFit/>
          </a:bodyPr>
          <a:lstStyle/>
          <a:p>
            <a:r>
              <a:rPr lang="en-US" altLang="zh-CN" sz="1800" b="0" dirty="0"/>
              <a:t>for  </a:t>
            </a:r>
            <a:r>
              <a:rPr lang="en-US" altLang="zh-CN" sz="1800" b="0" i="1" dirty="0" err="1"/>
              <a:t>i</a:t>
            </a:r>
            <a:r>
              <a:rPr lang="en-US" altLang="zh-CN" sz="1800" b="0" dirty="0"/>
              <a:t>:= 1 to </a:t>
            </a:r>
            <a:r>
              <a:rPr lang="en-US" altLang="zh-CN" sz="1800" b="0" i="1" dirty="0"/>
              <a:t>n</a:t>
            </a:r>
            <a:r>
              <a:rPr lang="en-US" altLang="zh-CN" sz="1800" b="0" dirty="0"/>
              <a:t> {   </a:t>
            </a:r>
            <a:r>
              <a:rPr lang="en-US" altLang="zh-CN" sz="1800" b="0" dirty="0" err="1"/>
              <a:t>LiveIn</a:t>
            </a:r>
            <a:r>
              <a:rPr lang="en-US" altLang="zh-CN" sz="1800" b="0" dirty="0"/>
              <a:t>[ B</a:t>
            </a:r>
            <a:r>
              <a:rPr lang="en-US" altLang="zh-CN" sz="1800" b="0" i="1" baseline="-25000" dirty="0"/>
              <a:t>i </a:t>
            </a:r>
            <a:r>
              <a:rPr lang="en-US" altLang="zh-CN" sz="1800" b="0" dirty="0"/>
              <a:t>] := </a:t>
            </a:r>
            <a:r>
              <a:rPr lang="en-US" altLang="zh-CN" sz="1800" b="0" dirty="0" err="1"/>
              <a:t>LiveUse</a:t>
            </a:r>
            <a:r>
              <a:rPr lang="en-US" altLang="zh-CN" sz="1800" b="0" dirty="0"/>
              <a:t>[ B</a:t>
            </a:r>
            <a:r>
              <a:rPr lang="en-US" altLang="zh-CN" sz="1800" b="0" i="1" baseline="-25000" dirty="0"/>
              <a:t>i</a:t>
            </a:r>
            <a:r>
              <a:rPr lang="en-US" altLang="zh-CN" sz="1800" b="0" dirty="0"/>
              <a:t> ];  </a:t>
            </a:r>
            <a:r>
              <a:rPr lang="en-US" altLang="zh-CN" sz="1800" b="0" dirty="0" err="1"/>
              <a:t>LiveOut</a:t>
            </a:r>
            <a:r>
              <a:rPr lang="en-US" altLang="zh-CN" sz="1800" b="0" dirty="0"/>
              <a:t>[B</a:t>
            </a:r>
            <a:r>
              <a:rPr lang="en-US" altLang="zh-CN" sz="1800" b="0" baseline="-25000" dirty="0"/>
              <a:t>i</a:t>
            </a:r>
            <a:r>
              <a:rPr lang="en-US" altLang="zh-CN" sz="1800" b="0" dirty="0"/>
              <a:t> ] := </a:t>
            </a:r>
            <a:r>
              <a:rPr lang="en-US" altLang="zh-CN" sz="1800" b="0" dirty="0">
                <a:sym typeface="Symbol" pitchFamily="18" charset="2"/>
              </a:rPr>
              <a:t></a:t>
            </a:r>
            <a:r>
              <a:rPr lang="en-US" altLang="zh-CN" sz="1800" b="0" dirty="0"/>
              <a:t>;  }</a:t>
            </a:r>
            <a:endParaRPr lang="en-US" altLang="zh-CN" sz="1800" b="0" dirty="0"/>
          </a:p>
          <a:p>
            <a:r>
              <a:rPr lang="en-US" altLang="zh-CN" sz="1800" b="0" dirty="0"/>
              <a:t>change := true;</a:t>
            </a:r>
            <a:endParaRPr lang="en-US" altLang="zh-CN" sz="1800" b="0" dirty="0"/>
          </a:p>
          <a:p>
            <a:r>
              <a:rPr lang="en-US" altLang="zh-CN" sz="1800" b="0" dirty="0"/>
              <a:t>while change  {</a:t>
            </a:r>
            <a:endParaRPr lang="en-US" altLang="zh-CN" sz="1800" b="0" dirty="0"/>
          </a:p>
          <a:p>
            <a:r>
              <a:rPr lang="en-US" altLang="zh-CN" sz="1800" b="0" dirty="0"/>
              <a:t>       change := false;</a:t>
            </a:r>
            <a:endParaRPr lang="en-US" altLang="zh-CN" sz="1800" b="0" dirty="0"/>
          </a:p>
          <a:p>
            <a:r>
              <a:rPr lang="en-US" altLang="zh-CN" sz="1800" b="0" dirty="0"/>
              <a:t>       for </a:t>
            </a:r>
            <a:r>
              <a:rPr lang="en-US" altLang="zh-CN" sz="1800" b="0" dirty="0" err="1"/>
              <a:t>i</a:t>
            </a:r>
            <a:r>
              <a:rPr lang="en-US" altLang="zh-CN" sz="1800" b="0" dirty="0"/>
              <a:t> := 1 to </a:t>
            </a:r>
            <a:r>
              <a:rPr lang="en-US" altLang="zh-CN" sz="1800" b="0" i="1" dirty="0"/>
              <a:t>n</a:t>
            </a:r>
            <a:r>
              <a:rPr lang="en-US" altLang="zh-CN" sz="1800" b="0" dirty="0"/>
              <a:t>  {</a:t>
            </a:r>
            <a:endParaRPr lang="en-US" altLang="zh-CN" sz="1800" b="0" dirty="0"/>
          </a:p>
          <a:p>
            <a:r>
              <a:rPr lang="en-US" altLang="zh-CN" sz="1800" b="0" dirty="0"/>
              <a:t>	</a:t>
            </a:r>
            <a:r>
              <a:rPr lang="en-US" altLang="zh-CN" sz="1800" b="0" dirty="0" err="1"/>
              <a:t>newout</a:t>
            </a:r>
            <a:r>
              <a:rPr lang="en-US" altLang="zh-CN" sz="1800" b="0" dirty="0"/>
              <a:t> := </a:t>
            </a:r>
            <a:r>
              <a:rPr lang="en-US" altLang="zh-CN" sz="1800" b="0" dirty="0">
                <a:sym typeface="Symbol" pitchFamily="18" charset="2"/>
              </a:rPr>
              <a:t></a:t>
            </a:r>
            <a:r>
              <a:rPr lang="en-US" altLang="zh-CN" sz="1800" b="0" dirty="0"/>
              <a:t> </a:t>
            </a:r>
            <a:r>
              <a:rPr lang="en-US" altLang="zh-CN" sz="1800" b="0" dirty="0" err="1"/>
              <a:t>LiveIn</a:t>
            </a:r>
            <a:r>
              <a:rPr lang="en-US" altLang="zh-CN" sz="1800" b="0" dirty="0"/>
              <a:t>[p];                 //</a:t>
            </a:r>
            <a:r>
              <a:rPr lang="en-US" altLang="zh-CN" sz="1800" b="0" dirty="0" err="1"/>
              <a:t>p</a:t>
            </a:r>
            <a:r>
              <a:rPr lang="en-US" altLang="zh-CN" sz="1800" b="0" dirty="0" err="1">
                <a:sym typeface="Symbol" pitchFamily="18" charset="2"/>
              </a:rPr>
              <a:t></a:t>
            </a:r>
            <a:r>
              <a:rPr lang="en-US" altLang="zh-CN" sz="1800" b="0" dirty="0" err="1"/>
              <a:t>S</a:t>
            </a:r>
            <a:r>
              <a:rPr lang="en-US" altLang="zh-CN" sz="1800" b="0" dirty="0"/>
              <a:t>[B</a:t>
            </a:r>
            <a:r>
              <a:rPr lang="en-US" altLang="zh-CN" sz="1800" b="0" i="1" baseline="-25000" dirty="0"/>
              <a:t>i</a:t>
            </a:r>
            <a:r>
              <a:rPr lang="en-US" altLang="zh-CN" sz="1800" b="0" dirty="0"/>
              <a:t>]</a:t>
            </a:r>
            <a:endParaRPr lang="en-US" altLang="zh-CN" sz="1800" b="0" dirty="0"/>
          </a:p>
          <a:p>
            <a:r>
              <a:rPr lang="en-US" altLang="zh-CN" sz="1800" b="0" dirty="0"/>
              <a:t>              </a:t>
            </a:r>
            <a:r>
              <a:rPr lang="en-US" altLang="zh-CN" sz="1800" b="0" dirty="0" smtClean="0"/>
              <a:t> if </a:t>
            </a:r>
            <a:r>
              <a:rPr lang="en-US" altLang="zh-CN" sz="1800" b="0" dirty="0" err="1"/>
              <a:t>newout</a:t>
            </a:r>
            <a:r>
              <a:rPr lang="en-US" altLang="zh-CN" sz="1800" b="0" dirty="0"/>
              <a:t> </a:t>
            </a:r>
            <a:r>
              <a:rPr lang="en-US" altLang="zh-CN" sz="1800" b="0" dirty="0">
                <a:sym typeface="Symbol" pitchFamily="18" charset="2"/>
              </a:rPr>
              <a:t></a:t>
            </a:r>
            <a:r>
              <a:rPr lang="en-US" altLang="zh-CN" sz="1800" b="0" dirty="0"/>
              <a:t> </a:t>
            </a:r>
            <a:r>
              <a:rPr lang="en-US" altLang="zh-CN" sz="1800" b="0" dirty="0" err="1"/>
              <a:t>LiveOut</a:t>
            </a:r>
            <a:r>
              <a:rPr lang="en-US" altLang="zh-CN" sz="1800" b="0" dirty="0"/>
              <a:t>[B</a:t>
            </a:r>
            <a:r>
              <a:rPr lang="en-US" altLang="zh-CN" sz="1800" b="0" i="1" baseline="-25000" dirty="0"/>
              <a:t>i</a:t>
            </a:r>
            <a:r>
              <a:rPr lang="en-US" altLang="zh-CN" sz="1800" b="0" dirty="0"/>
              <a:t>]  {</a:t>
            </a:r>
            <a:endParaRPr lang="en-US" altLang="zh-CN" sz="1800" b="0" dirty="0"/>
          </a:p>
          <a:p>
            <a:r>
              <a:rPr lang="en-US" altLang="zh-CN" sz="1800" b="0" dirty="0"/>
              <a:t>                          change := </a:t>
            </a:r>
            <a:r>
              <a:rPr lang="en-US" altLang="zh-CN" sz="1800" b="0" dirty="0" err="1"/>
              <a:t>ture</a:t>
            </a:r>
            <a:r>
              <a:rPr lang="en-US" altLang="zh-CN" sz="1800" b="0" dirty="0"/>
              <a:t>;     </a:t>
            </a:r>
            <a:r>
              <a:rPr lang="en-US" altLang="zh-CN" sz="1800" b="0" dirty="0" err="1"/>
              <a:t>LiveOut</a:t>
            </a:r>
            <a:r>
              <a:rPr lang="en-US" altLang="zh-CN" sz="1800" b="0" dirty="0"/>
              <a:t>[B</a:t>
            </a:r>
            <a:r>
              <a:rPr lang="en-US" altLang="zh-CN" sz="1800" b="0" i="1" baseline="-25000" dirty="0"/>
              <a:t>i</a:t>
            </a:r>
            <a:r>
              <a:rPr lang="en-US" altLang="zh-CN" sz="1800" b="0" dirty="0"/>
              <a:t>] := </a:t>
            </a:r>
            <a:r>
              <a:rPr lang="en-US" altLang="zh-CN" sz="1800" b="0" dirty="0" err="1"/>
              <a:t>newout</a:t>
            </a:r>
            <a:r>
              <a:rPr lang="en-US" altLang="zh-CN" sz="1800" b="0" dirty="0"/>
              <a:t>;</a:t>
            </a:r>
            <a:endParaRPr lang="en-US" altLang="zh-CN" sz="1800" b="0" dirty="0"/>
          </a:p>
          <a:p>
            <a:r>
              <a:rPr lang="en-US" altLang="zh-CN" sz="1800" b="0" dirty="0"/>
              <a:t>                          </a:t>
            </a:r>
            <a:r>
              <a:rPr lang="en-US" altLang="zh-CN" sz="1800" b="0" dirty="0" err="1"/>
              <a:t>LiveIn</a:t>
            </a:r>
            <a:r>
              <a:rPr lang="en-US" altLang="zh-CN" sz="1800" b="0" dirty="0"/>
              <a:t>[B</a:t>
            </a:r>
            <a:r>
              <a:rPr lang="en-US" altLang="zh-CN" sz="1800" b="0" i="1" baseline="-25000" dirty="0"/>
              <a:t>i</a:t>
            </a:r>
            <a:r>
              <a:rPr lang="en-US" altLang="zh-CN" sz="1800" b="0" dirty="0"/>
              <a:t>] : = (</a:t>
            </a:r>
            <a:r>
              <a:rPr lang="en-US" altLang="zh-CN" sz="1800" b="0" dirty="0" err="1"/>
              <a:t>LiveOut</a:t>
            </a:r>
            <a:r>
              <a:rPr lang="en-US" altLang="zh-CN" sz="1800" b="0" dirty="0"/>
              <a:t>[B</a:t>
            </a:r>
            <a:r>
              <a:rPr lang="en-US" altLang="zh-CN" sz="1800" b="0" i="1" baseline="-25000" dirty="0"/>
              <a:t>i</a:t>
            </a:r>
            <a:r>
              <a:rPr lang="en-US" altLang="zh-CN" sz="1800" b="0" dirty="0"/>
              <a:t>] – Def[B</a:t>
            </a:r>
            <a:r>
              <a:rPr lang="en-US" altLang="zh-CN" sz="1800" b="0" i="1" baseline="-25000" dirty="0"/>
              <a:t>i</a:t>
            </a:r>
            <a:r>
              <a:rPr lang="en-US" altLang="zh-CN" sz="1800" b="0" dirty="0"/>
              <a:t>]) </a:t>
            </a:r>
            <a:r>
              <a:rPr lang="en-US" altLang="zh-CN" sz="1800" b="0" dirty="0">
                <a:sym typeface="Symbol" pitchFamily="18" charset="2"/>
              </a:rPr>
              <a:t></a:t>
            </a:r>
            <a:r>
              <a:rPr lang="en-US" altLang="zh-CN" sz="1800" b="0" dirty="0"/>
              <a:t> </a:t>
            </a:r>
            <a:r>
              <a:rPr lang="en-US" altLang="zh-CN" sz="1800" b="0" dirty="0" err="1"/>
              <a:t>LiveUse</a:t>
            </a:r>
            <a:r>
              <a:rPr lang="en-US" altLang="zh-CN" sz="1800" b="0" dirty="0"/>
              <a:t>[B</a:t>
            </a:r>
            <a:r>
              <a:rPr lang="en-US" altLang="zh-CN" sz="1800" b="0" i="1" baseline="-25000" dirty="0"/>
              <a:t>i</a:t>
            </a:r>
            <a:r>
              <a:rPr lang="en-US" altLang="zh-CN" sz="1800" b="0" dirty="0"/>
              <a:t>]</a:t>
            </a:r>
            <a:endParaRPr lang="en-US" altLang="zh-CN" sz="1800" b="0" dirty="0"/>
          </a:p>
          <a:p>
            <a:r>
              <a:rPr lang="en-US" altLang="zh-CN" sz="1800" b="0" dirty="0"/>
              <a:t>               </a:t>
            </a:r>
            <a:r>
              <a:rPr lang="en-US" altLang="zh-CN" sz="1800" b="0" dirty="0" smtClean="0"/>
              <a:t>}</a:t>
            </a:r>
            <a:endParaRPr lang="en-US" altLang="zh-CN" sz="1800" b="0" dirty="0"/>
          </a:p>
          <a:p>
            <a:r>
              <a:rPr lang="en-US" altLang="zh-CN" sz="1800" b="0" dirty="0"/>
              <a:t>       }</a:t>
            </a:r>
            <a:endParaRPr lang="en-US" altLang="zh-CN" sz="1800" b="0" dirty="0"/>
          </a:p>
          <a:p>
            <a:r>
              <a:rPr lang="en-US" altLang="zh-CN" sz="1800" b="0" dirty="0"/>
              <a:t>}</a:t>
            </a:r>
            <a:endParaRPr lang="en-US" altLang="zh-CN" sz="1800" b="0" dirty="0"/>
          </a:p>
        </p:txBody>
      </p:sp>
      <p:sp>
        <p:nvSpPr>
          <p:cNvPr id="33796" name="Rectangle 13"/>
          <p:cNvSpPr>
            <a:spLocks noChangeArrowheads="1"/>
          </p:cNvSpPr>
          <p:nvPr/>
        </p:nvSpPr>
        <p:spPr bwMode="auto">
          <a:xfrm>
            <a:off x="1524000" y="188913"/>
            <a:ext cx="3840163" cy="641350"/>
          </a:xfrm>
          <a:prstGeom prst="rect">
            <a:avLst/>
          </a:prstGeom>
          <a:noFill/>
          <a:ln w="9525" algn="ctr">
            <a:noFill/>
            <a:miter lim="800000"/>
          </a:ln>
          <a:effectLst/>
        </p:spPr>
        <p:txBody>
          <a:bodyPr>
            <a:spAutoFit/>
          </a:bodyPr>
          <a:lstStyle/>
          <a:p>
            <a:pPr>
              <a:lnSpc>
                <a:spcPct val="90000"/>
              </a:lnSpc>
              <a:spcBef>
                <a:spcPct val="0"/>
              </a:spcBef>
            </a:pPr>
            <a:r>
              <a:rPr lang="zh-CN" altLang="en-US" sz="4000">
                <a:solidFill>
                  <a:srgbClr val="800080"/>
                </a:solidFill>
                <a:ea typeface="华文行楷" pitchFamily="2" charset="-122"/>
              </a:rPr>
              <a:t>数据流分析基础</a:t>
            </a:r>
            <a:endParaRPr lang="zh-CN" altLang="en-US" sz="4000">
              <a:solidFill>
                <a:srgbClr val="800080"/>
              </a:solidFill>
              <a:ea typeface="华文行楷" pitchFamily="2" charset="-122"/>
            </a:endParaRPr>
          </a:p>
        </p:txBody>
      </p:sp>
      <p:sp>
        <p:nvSpPr>
          <p:cNvPr id="33797" name="Text Box 14">
            <a:hlinkClick r:id="rId1" action="ppaction://hlinksldjump"/>
          </p:cNvPr>
          <p:cNvSpPr txBox="1">
            <a:spLocks noChangeArrowheads="1"/>
          </p:cNvSpPr>
          <p:nvPr/>
        </p:nvSpPr>
        <p:spPr bwMode="auto">
          <a:xfrm>
            <a:off x="595313" y="1196975"/>
            <a:ext cx="8224837" cy="579438"/>
          </a:xfrm>
          <a:prstGeom prst="rect">
            <a:avLst/>
          </a:prstGeom>
          <a:noFill/>
          <a:ln w="9525">
            <a:noFill/>
            <a:miter lim="800000"/>
          </a:ln>
          <a:effectLst/>
        </p:spPr>
        <p:txBody>
          <a:bodyPr>
            <a:spAutoFit/>
          </a:bodyPr>
          <a:lstStyle/>
          <a:p>
            <a:pPr>
              <a:lnSpc>
                <a:spcPct val="100000"/>
              </a:lnSpc>
              <a:spcBef>
                <a:spcPct val="0"/>
              </a:spcBef>
              <a:buClr>
                <a:srgbClr val="800080"/>
              </a:buClr>
              <a:buFont typeface="Wingdings" charset="2"/>
              <a:buChar char="²"/>
            </a:pPr>
            <a:r>
              <a:rPr lang="en-US" altLang="zh-CN" sz="3200">
                <a:solidFill>
                  <a:schemeClr val="tx1"/>
                </a:solidFill>
                <a:latin typeface="Times New Roman" pitchFamily="18" charset="0"/>
              </a:rPr>
              <a:t> </a:t>
            </a:r>
            <a:r>
              <a:rPr lang="zh-CN" altLang="en-US" sz="3200">
                <a:solidFill>
                  <a:srgbClr val="800080"/>
                </a:solidFill>
                <a:latin typeface="楷体_GB2312" pitchFamily="49" charset="-122"/>
                <a:ea typeface="楷体_GB2312" pitchFamily="49" charset="-122"/>
              </a:rPr>
              <a:t>活跃变量</a:t>
            </a:r>
            <a:r>
              <a:rPr lang="zh-CN" altLang="en-US" sz="3200">
                <a:solidFill>
                  <a:srgbClr val="800080"/>
                </a:solidFill>
                <a:latin typeface="Times New Roman" pitchFamily="18" charset="0"/>
                <a:ea typeface="楷体_GB2312" pitchFamily="49" charset="-122"/>
              </a:rPr>
              <a:t>数据流分析</a:t>
            </a:r>
            <a:endParaRPr lang="zh-CN" altLang="en-US" sz="3200">
              <a:solidFill>
                <a:srgbClr val="800080"/>
              </a:solidFill>
              <a:latin typeface="Times New Roman" pitchFamily="18" charset="0"/>
              <a:ea typeface="楷体_GB2312" pitchFamily="49" charset="-122"/>
            </a:endParaRPr>
          </a:p>
        </p:txBody>
      </p:sp>
      <p:sp>
        <p:nvSpPr>
          <p:cNvPr id="33798" name="AutoShape 5">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33799" name="AutoShape 6">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33800" name="AutoShape 7">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33801" name="AutoShape 8">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33802" name="AutoShape 9">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33803" name="AutoShape 10">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33804" name="AutoShape 11">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33805" name="AutoShape 12">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Tree>
  </p:cSld>
  <p:clrMapOvr>
    <a:masterClrMapping/>
  </p:clrMapOvr>
  <p:transition spd="med">
    <p:wipe dir="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AutoShape 3">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34819" name="AutoShape 4">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34820" name="AutoShape 5">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34821" name="AutoShape 6">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34822" name="Text Box 7">
            <a:hlinkClick r:id="rId1" action="ppaction://hlinksldjump"/>
          </p:cNvPr>
          <p:cNvSpPr txBox="1">
            <a:spLocks noChangeArrowheads="1"/>
          </p:cNvSpPr>
          <p:nvPr/>
        </p:nvSpPr>
        <p:spPr bwMode="auto">
          <a:xfrm>
            <a:off x="461963" y="1125538"/>
            <a:ext cx="8224837" cy="579437"/>
          </a:xfrm>
          <a:prstGeom prst="rect">
            <a:avLst/>
          </a:prstGeom>
          <a:noFill/>
          <a:ln w="9525">
            <a:noFill/>
            <a:miter lim="800000"/>
          </a:ln>
          <a:effectLst/>
        </p:spPr>
        <p:txBody>
          <a:bodyPr>
            <a:spAutoFit/>
          </a:bodyPr>
          <a:lstStyle/>
          <a:p>
            <a:pPr>
              <a:lnSpc>
                <a:spcPct val="100000"/>
              </a:lnSpc>
              <a:spcBef>
                <a:spcPct val="0"/>
              </a:spcBef>
              <a:buClr>
                <a:srgbClr val="800080"/>
              </a:buClr>
              <a:buFont typeface="Wingdings" charset="2"/>
              <a:buChar char="²"/>
            </a:pPr>
            <a:r>
              <a:rPr lang="en-US" altLang="zh-CN" sz="3200">
                <a:solidFill>
                  <a:schemeClr val="tx1"/>
                </a:solidFill>
                <a:latin typeface="Times New Roman" pitchFamily="18" charset="0"/>
              </a:rPr>
              <a:t> </a:t>
            </a:r>
            <a:r>
              <a:rPr lang="zh-CN" altLang="en-US" sz="3200">
                <a:solidFill>
                  <a:srgbClr val="800080"/>
                </a:solidFill>
                <a:latin typeface="楷体_GB2312" pitchFamily="49" charset="-122"/>
                <a:ea typeface="楷体_GB2312" pitchFamily="49" charset="-122"/>
              </a:rPr>
              <a:t>活跃变量</a:t>
            </a:r>
            <a:r>
              <a:rPr lang="zh-CN" altLang="en-US" sz="3200">
                <a:solidFill>
                  <a:srgbClr val="800080"/>
                </a:solidFill>
                <a:latin typeface="Times New Roman" pitchFamily="18" charset="0"/>
                <a:ea typeface="楷体_GB2312" pitchFamily="49" charset="-122"/>
              </a:rPr>
              <a:t>数据流分析</a:t>
            </a:r>
            <a:endParaRPr lang="zh-CN" altLang="en-US" sz="3200">
              <a:solidFill>
                <a:srgbClr val="800080"/>
              </a:solidFill>
              <a:latin typeface="Times New Roman" pitchFamily="18" charset="0"/>
              <a:ea typeface="楷体_GB2312" pitchFamily="49" charset="-122"/>
            </a:endParaRPr>
          </a:p>
        </p:txBody>
      </p:sp>
      <p:sp>
        <p:nvSpPr>
          <p:cNvPr id="34823" name="AutoShape 8">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34824" name="AutoShape 9">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34825" name="AutoShape 10">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34826" name="AutoShape 11">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34827" name="Rectangle 15"/>
          <p:cNvSpPr>
            <a:spLocks noChangeArrowheads="1"/>
          </p:cNvSpPr>
          <p:nvPr/>
        </p:nvSpPr>
        <p:spPr bwMode="auto">
          <a:xfrm>
            <a:off x="685800" y="1700213"/>
            <a:ext cx="5470525" cy="1766887"/>
          </a:xfrm>
          <a:prstGeom prst="rect">
            <a:avLst/>
          </a:prstGeom>
          <a:noFill/>
          <a:ln w="9525">
            <a:noFill/>
            <a:miter lim="800000"/>
          </a:ln>
          <a:effectLst/>
        </p:spPr>
        <p:txBody>
          <a:bodyPr>
            <a:spAutoFit/>
          </a:bodyPr>
          <a:lstStyle/>
          <a:p>
            <a:pPr>
              <a:lnSpc>
                <a:spcPct val="100000"/>
              </a:lnSpc>
              <a:spcBef>
                <a:spcPct val="0"/>
              </a:spcBef>
              <a:buFont typeface="Symbol" pitchFamily="18" charset="2"/>
              <a:buChar char="-"/>
            </a:pPr>
            <a:r>
              <a:rPr lang="en-US" altLang="zh-CN" dirty="0">
                <a:solidFill>
                  <a:srgbClr val="800080"/>
                </a:solidFill>
                <a:latin typeface="楷体_GB2312" pitchFamily="49" charset="-122"/>
                <a:ea typeface="楷体_GB2312" pitchFamily="49" charset="-122"/>
              </a:rPr>
              <a:t> </a:t>
            </a:r>
            <a:r>
              <a:rPr lang="zh-CN" altLang="en-US" dirty="0">
                <a:latin typeface="楷体_GB2312" pitchFamily="49" charset="-122"/>
                <a:ea typeface="楷体_GB2312" pitchFamily="49" charset="-122"/>
              </a:rPr>
              <a:t>活跃变量</a:t>
            </a:r>
            <a:r>
              <a:rPr lang="zh-CN" altLang="en-US" dirty="0">
                <a:ea typeface="楷体_GB2312" pitchFamily="49" charset="-122"/>
              </a:rPr>
              <a:t>数据流方程求解</a:t>
            </a:r>
            <a:r>
              <a:rPr lang="zh-CN" altLang="en-US" dirty="0">
                <a:solidFill>
                  <a:srgbClr val="800080"/>
                </a:solidFill>
                <a:ea typeface="楷体_GB2312" pitchFamily="49" charset="-122"/>
              </a:rPr>
              <a:t>举例</a:t>
            </a:r>
            <a:endParaRPr lang="zh-CN" altLang="en-US" dirty="0">
              <a:solidFill>
                <a:srgbClr val="800080"/>
              </a:solidFill>
              <a:ea typeface="楷体_GB2312" pitchFamily="49" charset="-122"/>
            </a:endParaRPr>
          </a:p>
          <a:p>
            <a:pPr>
              <a:lnSpc>
                <a:spcPct val="100000"/>
              </a:lnSpc>
              <a:spcBef>
                <a:spcPct val="0"/>
              </a:spcBef>
              <a:buFont typeface="Symbol" pitchFamily="18" charset="2"/>
              <a:buNone/>
            </a:pPr>
            <a:r>
              <a:rPr lang="zh-CN" altLang="en-US" sz="1000" dirty="0">
                <a:ea typeface="楷体_GB2312" pitchFamily="49" charset="-122"/>
              </a:rPr>
              <a:t>   </a:t>
            </a:r>
            <a:endParaRPr lang="zh-CN" altLang="en-US" sz="2400" dirty="0">
              <a:ea typeface="楷体_GB2312" pitchFamily="49" charset="-122"/>
            </a:endParaRPr>
          </a:p>
          <a:p>
            <a:pPr>
              <a:lnSpc>
                <a:spcPct val="100000"/>
              </a:lnSpc>
              <a:spcBef>
                <a:spcPct val="0"/>
              </a:spcBef>
              <a:buFont typeface="Symbol" pitchFamily="18" charset="2"/>
              <a:buNone/>
            </a:pPr>
            <a:r>
              <a:rPr lang="zh-CN" altLang="en-US" sz="2400" dirty="0">
                <a:ea typeface="楷体_GB2312" pitchFamily="49" charset="-122"/>
              </a:rPr>
              <a:t>     对于右边的流图，提取</a:t>
            </a:r>
            <a:r>
              <a:rPr lang="en-US" altLang="zh-CN" sz="2400" b="0" dirty="0">
                <a:ea typeface="楷体_GB2312" pitchFamily="49" charset="-122"/>
              </a:rPr>
              <a:t>Def </a:t>
            </a:r>
            <a:r>
              <a:rPr lang="zh-CN" altLang="en-US" sz="2400" dirty="0">
                <a:ea typeface="楷体_GB2312" pitchFamily="49" charset="-122"/>
              </a:rPr>
              <a:t>（在</a:t>
            </a:r>
            <a:r>
              <a:rPr lang="en-US" altLang="zh-CN" sz="2400" b="0" dirty="0">
                <a:ea typeface="楷体_GB2312" pitchFamily="49" charset="-122"/>
              </a:rPr>
              <a:t>B</a:t>
            </a:r>
            <a:r>
              <a:rPr lang="zh-CN" altLang="en-US" sz="2400" dirty="0">
                <a:ea typeface="楷体_GB2312" pitchFamily="49" charset="-122"/>
              </a:rPr>
              <a:t>中</a:t>
            </a:r>
            <a:endParaRPr lang="zh-CN" altLang="en-US" sz="2400" dirty="0">
              <a:ea typeface="楷体_GB2312" pitchFamily="49" charset="-122"/>
            </a:endParaRPr>
          </a:p>
          <a:p>
            <a:pPr>
              <a:lnSpc>
                <a:spcPct val="100000"/>
              </a:lnSpc>
              <a:spcBef>
                <a:spcPct val="0"/>
              </a:spcBef>
              <a:buFont typeface="Symbol" pitchFamily="18" charset="2"/>
              <a:buNone/>
            </a:pPr>
            <a:r>
              <a:rPr lang="zh-CN" altLang="en-US" sz="2400" dirty="0">
                <a:ea typeface="楷体_GB2312" pitchFamily="49" charset="-122"/>
              </a:rPr>
              <a:t>     定值的变量集合）和 </a:t>
            </a:r>
            <a:r>
              <a:rPr lang="en-US" altLang="zh-CN" sz="2400" b="0" dirty="0" err="1">
                <a:ea typeface="楷体_GB2312" pitchFamily="49" charset="-122"/>
              </a:rPr>
              <a:t>LiveUse</a:t>
            </a:r>
            <a:r>
              <a:rPr lang="zh-CN" altLang="en-US" sz="2400" dirty="0">
                <a:ea typeface="楷体_GB2312" pitchFamily="49" charset="-122"/>
              </a:rPr>
              <a:t>（</a:t>
            </a:r>
            <a:r>
              <a:rPr lang="en-US" altLang="zh-CN" sz="2400" b="0" dirty="0">
                <a:ea typeface="楷体_GB2312" pitchFamily="49" charset="-122"/>
              </a:rPr>
              <a:t>B</a:t>
            </a:r>
            <a:r>
              <a:rPr lang="zh-CN" altLang="en-US" sz="2400" dirty="0">
                <a:ea typeface="楷体_GB2312" pitchFamily="49" charset="-122"/>
              </a:rPr>
              <a:t>中</a:t>
            </a:r>
            <a:endParaRPr lang="zh-CN" altLang="en-US" sz="2400" dirty="0">
              <a:ea typeface="楷体_GB2312" pitchFamily="49" charset="-122"/>
            </a:endParaRPr>
          </a:p>
          <a:p>
            <a:pPr>
              <a:lnSpc>
                <a:spcPct val="100000"/>
              </a:lnSpc>
              <a:spcBef>
                <a:spcPct val="0"/>
              </a:spcBef>
              <a:buFont typeface="Symbol" pitchFamily="18" charset="2"/>
              <a:buNone/>
            </a:pPr>
            <a:r>
              <a:rPr lang="zh-CN" altLang="en-US" sz="2400" dirty="0">
                <a:ea typeface="楷体_GB2312" pitchFamily="49" charset="-122"/>
              </a:rPr>
              <a:t>     被定值前要引用变量的集合）集合：</a:t>
            </a:r>
            <a:endParaRPr lang="zh-CN" altLang="en-US" sz="2400" dirty="0">
              <a:ea typeface="楷体_GB2312" pitchFamily="49" charset="-122"/>
            </a:endParaRPr>
          </a:p>
        </p:txBody>
      </p:sp>
      <p:sp>
        <p:nvSpPr>
          <p:cNvPr id="34828" name="Text Box 17"/>
          <p:cNvSpPr txBox="1">
            <a:spLocks noChangeArrowheads="1"/>
          </p:cNvSpPr>
          <p:nvPr/>
        </p:nvSpPr>
        <p:spPr bwMode="auto">
          <a:xfrm>
            <a:off x="1524000" y="4106863"/>
            <a:ext cx="446088" cy="396875"/>
          </a:xfrm>
          <a:prstGeom prst="rect">
            <a:avLst/>
          </a:prstGeom>
          <a:noFill/>
          <a:ln w="9525">
            <a:noFill/>
            <a:miter lim="800000"/>
          </a:ln>
          <a:effectLst/>
        </p:spPr>
        <p:txBody>
          <a:bodyPr wrap="none">
            <a:spAutoFit/>
          </a:bodyPr>
          <a:lstStyle/>
          <a:p>
            <a:pPr>
              <a:lnSpc>
                <a:spcPct val="100000"/>
              </a:lnSpc>
              <a:spcBef>
                <a:spcPct val="0"/>
              </a:spcBef>
              <a:buClr>
                <a:srgbClr val="800080"/>
              </a:buClr>
              <a:buFont typeface="Wingdings" charset="2"/>
              <a:buNone/>
            </a:pPr>
            <a:r>
              <a:rPr lang="en-US" altLang="zh-CN" sz="2000" b="0">
                <a:solidFill>
                  <a:srgbClr val="800080"/>
                </a:solidFill>
                <a:ea typeface="楷体_GB2312" pitchFamily="49" charset="-122"/>
              </a:rPr>
              <a:t>B</a:t>
            </a:r>
            <a:r>
              <a:rPr lang="en-US" altLang="zh-CN" sz="2000" b="0" baseline="-25000">
                <a:solidFill>
                  <a:srgbClr val="800080"/>
                </a:solidFill>
                <a:ea typeface="楷体_GB2312" pitchFamily="49" charset="-122"/>
              </a:rPr>
              <a:t>1</a:t>
            </a:r>
            <a:endParaRPr lang="en-US" altLang="zh-CN" sz="2000" b="0" baseline="-25000">
              <a:solidFill>
                <a:srgbClr val="800080"/>
              </a:solidFill>
              <a:ea typeface="楷体_GB2312" pitchFamily="49" charset="-122"/>
            </a:endParaRPr>
          </a:p>
        </p:txBody>
      </p:sp>
      <p:sp>
        <p:nvSpPr>
          <p:cNvPr id="34829" name="Text Box 18"/>
          <p:cNvSpPr txBox="1">
            <a:spLocks noChangeArrowheads="1"/>
          </p:cNvSpPr>
          <p:nvPr/>
        </p:nvSpPr>
        <p:spPr bwMode="auto">
          <a:xfrm>
            <a:off x="1524000" y="4616450"/>
            <a:ext cx="446088" cy="396875"/>
          </a:xfrm>
          <a:prstGeom prst="rect">
            <a:avLst/>
          </a:prstGeom>
          <a:noFill/>
          <a:ln w="9525">
            <a:noFill/>
            <a:miter lim="800000"/>
          </a:ln>
          <a:effectLst/>
        </p:spPr>
        <p:txBody>
          <a:bodyPr wrap="none">
            <a:spAutoFit/>
          </a:bodyPr>
          <a:lstStyle/>
          <a:p>
            <a:pPr>
              <a:lnSpc>
                <a:spcPct val="100000"/>
              </a:lnSpc>
              <a:spcBef>
                <a:spcPct val="0"/>
              </a:spcBef>
              <a:buClr>
                <a:srgbClr val="800080"/>
              </a:buClr>
              <a:buFont typeface="Wingdings" charset="2"/>
              <a:buNone/>
            </a:pPr>
            <a:r>
              <a:rPr lang="en-US" altLang="zh-CN" sz="2000" b="0">
                <a:solidFill>
                  <a:srgbClr val="800080"/>
                </a:solidFill>
                <a:ea typeface="楷体_GB2312" pitchFamily="49" charset="-122"/>
              </a:rPr>
              <a:t>B</a:t>
            </a:r>
            <a:r>
              <a:rPr lang="en-US" altLang="zh-CN" sz="2000" b="0" baseline="-25000">
                <a:solidFill>
                  <a:srgbClr val="800080"/>
                </a:solidFill>
                <a:ea typeface="楷体_GB2312" pitchFamily="49" charset="-122"/>
              </a:rPr>
              <a:t>2</a:t>
            </a:r>
            <a:endParaRPr lang="en-US" altLang="zh-CN" sz="2000" b="0" baseline="-25000">
              <a:solidFill>
                <a:srgbClr val="800080"/>
              </a:solidFill>
              <a:ea typeface="楷体_GB2312" pitchFamily="49" charset="-122"/>
            </a:endParaRPr>
          </a:p>
        </p:txBody>
      </p:sp>
      <p:sp>
        <p:nvSpPr>
          <p:cNvPr id="34830" name="Text Box 19"/>
          <p:cNvSpPr txBox="1">
            <a:spLocks noChangeArrowheads="1"/>
          </p:cNvSpPr>
          <p:nvPr/>
        </p:nvSpPr>
        <p:spPr bwMode="auto">
          <a:xfrm>
            <a:off x="1535113" y="5157788"/>
            <a:ext cx="446087" cy="396875"/>
          </a:xfrm>
          <a:prstGeom prst="rect">
            <a:avLst/>
          </a:prstGeom>
          <a:noFill/>
          <a:ln w="9525">
            <a:noFill/>
            <a:miter lim="800000"/>
          </a:ln>
          <a:effectLst/>
        </p:spPr>
        <p:txBody>
          <a:bodyPr wrap="none">
            <a:spAutoFit/>
          </a:bodyPr>
          <a:lstStyle/>
          <a:p>
            <a:pPr>
              <a:lnSpc>
                <a:spcPct val="100000"/>
              </a:lnSpc>
              <a:spcBef>
                <a:spcPct val="0"/>
              </a:spcBef>
              <a:buClr>
                <a:srgbClr val="800080"/>
              </a:buClr>
              <a:buFont typeface="Wingdings" charset="2"/>
              <a:buNone/>
            </a:pPr>
            <a:r>
              <a:rPr lang="en-US" altLang="zh-CN" sz="2000" b="0">
                <a:solidFill>
                  <a:srgbClr val="800080"/>
                </a:solidFill>
                <a:ea typeface="楷体_GB2312" pitchFamily="49" charset="-122"/>
              </a:rPr>
              <a:t>B</a:t>
            </a:r>
            <a:r>
              <a:rPr lang="en-US" altLang="zh-CN" sz="2000" b="0" baseline="-25000">
                <a:solidFill>
                  <a:srgbClr val="800080"/>
                </a:solidFill>
                <a:ea typeface="楷体_GB2312" pitchFamily="49" charset="-122"/>
              </a:rPr>
              <a:t>3</a:t>
            </a:r>
            <a:endParaRPr lang="en-US" altLang="zh-CN" sz="2000" b="0" baseline="-25000">
              <a:solidFill>
                <a:srgbClr val="800080"/>
              </a:solidFill>
              <a:ea typeface="楷体_GB2312" pitchFamily="49" charset="-122"/>
            </a:endParaRPr>
          </a:p>
        </p:txBody>
      </p:sp>
      <p:sp>
        <p:nvSpPr>
          <p:cNvPr id="34831" name="Text Box 20"/>
          <p:cNvSpPr txBox="1">
            <a:spLocks noChangeArrowheads="1"/>
          </p:cNvSpPr>
          <p:nvPr/>
        </p:nvSpPr>
        <p:spPr bwMode="auto">
          <a:xfrm>
            <a:off x="1535113" y="5661025"/>
            <a:ext cx="446087" cy="396875"/>
          </a:xfrm>
          <a:prstGeom prst="rect">
            <a:avLst/>
          </a:prstGeom>
          <a:noFill/>
          <a:ln w="9525">
            <a:noFill/>
            <a:miter lim="800000"/>
          </a:ln>
          <a:effectLst/>
        </p:spPr>
        <p:txBody>
          <a:bodyPr wrap="none">
            <a:spAutoFit/>
          </a:bodyPr>
          <a:lstStyle/>
          <a:p>
            <a:pPr>
              <a:lnSpc>
                <a:spcPct val="100000"/>
              </a:lnSpc>
              <a:spcBef>
                <a:spcPct val="0"/>
              </a:spcBef>
              <a:buClr>
                <a:srgbClr val="800080"/>
              </a:buClr>
              <a:buFont typeface="Wingdings" charset="2"/>
              <a:buNone/>
            </a:pPr>
            <a:r>
              <a:rPr lang="en-US" altLang="zh-CN" sz="2000" b="0">
                <a:solidFill>
                  <a:srgbClr val="800080"/>
                </a:solidFill>
                <a:ea typeface="楷体_GB2312" pitchFamily="49" charset="-122"/>
              </a:rPr>
              <a:t>B</a:t>
            </a:r>
            <a:r>
              <a:rPr lang="en-US" altLang="zh-CN" sz="2000" b="0" baseline="-25000">
                <a:solidFill>
                  <a:srgbClr val="800080"/>
                </a:solidFill>
                <a:ea typeface="楷体_GB2312" pitchFamily="49" charset="-122"/>
              </a:rPr>
              <a:t>4</a:t>
            </a:r>
            <a:endParaRPr lang="en-US" altLang="zh-CN" sz="2000" b="0" baseline="-25000">
              <a:solidFill>
                <a:srgbClr val="800080"/>
              </a:solidFill>
              <a:ea typeface="楷体_GB2312" pitchFamily="49" charset="-122"/>
            </a:endParaRPr>
          </a:p>
        </p:txBody>
      </p:sp>
      <p:sp>
        <p:nvSpPr>
          <p:cNvPr id="34832" name="Rectangle 22"/>
          <p:cNvSpPr>
            <a:spLocks noChangeArrowheads="1"/>
          </p:cNvSpPr>
          <p:nvPr/>
        </p:nvSpPr>
        <p:spPr bwMode="auto">
          <a:xfrm>
            <a:off x="2365375" y="3573463"/>
            <a:ext cx="838200" cy="396875"/>
          </a:xfrm>
          <a:prstGeom prst="rect">
            <a:avLst/>
          </a:prstGeom>
          <a:noFill/>
          <a:ln w="9525">
            <a:noFill/>
            <a:miter lim="800000"/>
          </a:ln>
          <a:effectLst/>
        </p:spPr>
        <p:txBody>
          <a:bodyPr>
            <a:spAutoFit/>
          </a:bodyPr>
          <a:lstStyle/>
          <a:p>
            <a:pPr>
              <a:lnSpc>
                <a:spcPct val="100000"/>
              </a:lnSpc>
              <a:spcBef>
                <a:spcPct val="0"/>
              </a:spcBef>
              <a:buClr>
                <a:srgbClr val="800080"/>
              </a:buClr>
              <a:buFont typeface="Wingdings" charset="2"/>
              <a:buNone/>
            </a:pPr>
            <a:r>
              <a:rPr lang="en-US" altLang="zh-CN" sz="2000" b="0">
                <a:solidFill>
                  <a:srgbClr val="800080"/>
                </a:solidFill>
                <a:ea typeface="楷体_GB2312" pitchFamily="49" charset="-122"/>
              </a:rPr>
              <a:t>Def</a:t>
            </a:r>
            <a:endParaRPr lang="en-US" altLang="zh-CN" sz="2000" b="0">
              <a:solidFill>
                <a:srgbClr val="800080"/>
              </a:solidFill>
              <a:ea typeface="楷体_GB2312" pitchFamily="49" charset="-122"/>
            </a:endParaRPr>
          </a:p>
        </p:txBody>
      </p:sp>
      <p:sp>
        <p:nvSpPr>
          <p:cNvPr id="34833" name="Rectangle 24"/>
          <p:cNvSpPr>
            <a:spLocks noChangeArrowheads="1"/>
          </p:cNvSpPr>
          <p:nvPr/>
        </p:nvSpPr>
        <p:spPr bwMode="auto">
          <a:xfrm>
            <a:off x="3581400" y="3573463"/>
            <a:ext cx="1295400" cy="396875"/>
          </a:xfrm>
          <a:prstGeom prst="rect">
            <a:avLst/>
          </a:prstGeom>
          <a:noFill/>
          <a:ln w="9525">
            <a:noFill/>
            <a:miter lim="800000"/>
          </a:ln>
          <a:effectLst/>
        </p:spPr>
        <p:txBody>
          <a:bodyPr>
            <a:spAutoFit/>
          </a:bodyPr>
          <a:lstStyle/>
          <a:p>
            <a:pPr>
              <a:lnSpc>
                <a:spcPct val="100000"/>
              </a:lnSpc>
              <a:spcBef>
                <a:spcPct val="0"/>
              </a:spcBef>
              <a:buClr>
                <a:srgbClr val="800080"/>
              </a:buClr>
              <a:buFont typeface="Wingdings" charset="2"/>
              <a:buNone/>
            </a:pPr>
            <a:r>
              <a:rPr lang="en-US" altLang="zh-CN" sz="2000" b="0">
                <a:solidFill>
                  <a:srgbClr val="800080"/>
                </a:solidFill>
                <a:ea typeface="楷体_GB2312" pitchFamily="49" charset="-122"/>
              </a:rPr>
              <a:t>LiveUse</a:t>
            </a:r>
            <a:endParaRPr lang="en-US" altLang="zh-CN" sz="2000" b="0">
              <a:solidFill>
                <a:srgbClr val="800080"/>
              </a:solidFill>
              <a:ea typeface="楷体_GB2312" pitchFamily="49" charset="-122"/>
            </a:endParaRPr>
          </a:p>
        </p:txBody>
      </p:sp>
      <p:sp>
        <p:nvSpPr>
          <p:cNvPr id="34834" name="Rectangle 26"/>
          <p:cNvSpPr>
            <a:spLocks noChangeArrowheads="1"/>
          </p:cNvSpPr>
          <p:nvPr/>
        </p:nvSpPr>
        <p:spPr bwMode="auto">
          <a:xfrm>
            <a:off x="2365375" y="4106863"/>
            <a:ext cx="766763" cy="366712"/>
          </a:xfrm>
          <a:prstGeom prst="rect">
            <a:avLst/>
          </a:prstGeom>
          <a:noFill/>
          <a:ln w="9525">
            <a:noFill/>
            <a:miter lim="800000"/>
          </a:ln>
          <a:effectLst/>
        </p:spPr>
        <p:txBody>
          <a:bodyPr>
            <a:spAutoFit/>
          </a:bodyPr>
          <a:lstStyle/>
          <a:p>
            <a:pPr>
              <a:lnSpc>
                <a:spcPct val="100000"/>
              </a:lnSpc>
              <a:spcBef>
                <a:spcPct val="0"/>
              </a:spcBef>
              <a:buClr>
                <a:srgbClr val="800080"/>
              </a:buClr>
              <a:buFont typeface="Wingdings" charset="2"/>
              <a:buNone/>
            </a:pPr>
            <a:r>
              <a:rPr lang="en-US" altLang="zh-CN" sz="1800">
                <a:ea typeface="楷体_GB2312" pitchFamily="49" charset="-122"/>
              </a:rPr>
              <a:t>{</a:t>
            </a:r>
            <a:r>
              <a:rPr lang="en-US" altLang="zh-CN" sz="1800" b="0">
                <a:ea typeface="楷体_GB2312" pitchFamily="49" charset="-122"/>
              </a:rPr>
              <a:t>I,J</a:t>
            </a:r>
            <a:r>
              <a:rPr lang="en-US" altLang="zh-CN" sz="1800">
                <a:ea typeface="楷体_GB2312" pitchFamily="49" charset="-122"/>
              </a:rPr>
              <a:t>}</a:t>
            </a:r>
            <a:endParaRPr lang="en-US" altLang="zh-CN" sz="1800">
              <a:ea typeface="楷体_GB2312" pitchFamily="49" charset="-122"/>
            </a:endParaRPr>
          </a:p>
        </p:txBody>
      </p:sp>
      <p:sp>
        <p:nvSpPr>
          <p:cNvPr id="34835" name="Line 27"/>
          <p:cNvSpPr>
            <a:spLocks noChangeShapeType="1"/>
          </p:cNvSpPr>
          <p:nvPr/>
        </p:nvSpPr>
        <p:spPr bwMode="auto">
          <a:xfrm>
            <a:off x="1447800" y="4030663"/>
            <a:ext cx="3505200" cy="0"/>
          </a:xfrm>
          <a:prstGeom prst="line">
            <a:avLst/>
          </a:prstGeom>
          <a:noFill/>
          <a:ln w="9525">
            <a:solidFill>
              <a:srgbClr val="333399"/>
            </a:solidFill>
            <a:round/>
          </a:ln>
          <a:effectLst/>
        </p:spPr>
        <p:txBody>
          <a:bodyPr>
            <a:spAutoFit/>
          </a:bodyPr>
          <a:lstStyle/>
          <a:p>
            <a:endParaRPr lang="zh-CN" altLang="en-US"/>
          </a:p>
        </p:txBody>
      </p:sp>
      <p:sp>
        <p:nvSpPr>
          <p:cNvPr id="34836" name="Line 28"/>
          <p:cNvSpPr>
            <a:spLocks noChangeShapeType="1"/>
          </p:cNvSpPr>
          <p:nvPr/>
        </p:nvSpPr>
        <p:spPr bwMode="auto">
          <a:xfrm>
            <a:off x="2051050" y="3573463"/>
            <a:ext cx="0" cy="3095625"/>
          </a:xfrm>
          <a:prstGeom prst="line">
            <a:avLst/>
          </a:prstGeom>
          <a:noFill/>
          <a:ln w="9525">
            <a:solidFill>
              <a:srgbClr val="333399"/>
            </a:solidFill>
            <a:round/>
          </a:ln>
          <a:effectLst/>
        </p:spPr>
        <p:txBody>
          <a:bodyPr>
            <a:spAutoFit/>
          </a:bodyPr>
          <a:lstStyle/>
          <a:p>
            <a:endParaRPr lang="zh-CN" altLang="en-US"/>
          </a:p>
        </p:txBody>
      </p:sp>
      <p:sp>
        <p:nvSpPr>
          <p:cNvPr id="34837" name="Rectangle 29"/>
          <p:cNvSpPr>
            <a:spLocks noChangeArrowheads="1"/>
          </p:cNvSpPr>
          <p:nvPr/>
        </p:nvSpPr>
        <p:spPr bwMode="auto">
          <a:xfrm>
            <a:off x="2418358" y="4646463"/>
            <a:ext cx="425450" cy="366713"/>
          </a:xfrm>
          <a:prstGeom prst="rect">
            <a:avLst/>
          </a:prstGeom>
          <a:noFill/>
          <a:ln w="9525">
            <a:noFill/>
            <a:miter lim="800000"/>
          </a:ln>
          <a:effectLst/>
        </p:spPr>
        <p:txBody>
          <a:bodyPr wrap="none">
            <a:spAutoFit/>
          </a:bodyPr>
          <a:lstStyle/>
          <a:p>
            <a:pPr>
              <a:lnSpc>
                <a:spcPct val="100000"/>
              </a:lnSpc>
              <a:spcBef>
                <a:spcPct val="0"/>
              </a:spcBef>
              <a:buClr>
                <a:srgbClr val="800080"/>
              </a:buClr>
              <a:buFont typeface="Wingdings" charset="2"/>
              <a:buNone/>
            </a:pPr>
            <a:r>
              <a:rPr lang="en-US" altLang="zh-CN" sz="1800" dirty="0">
                <a:ea typeface="楷体_GB2312" pitchFamily="49" charset="-122"/>
              </a:rPr>
              <a:t>{</a:t>
            </a:r>
            <a:r>
              <a:rPr lang="en-US" altLang="zh-CN" sz="1800" b="0" dirty="0">
                <a:ea typeface="楷体_GB2312" pitchFamily="49" charset="-122"/>
              </a:rPr>
              <a:t>I</a:t>
            </a:r>
            <a:r>
              <a:rPr lang="en-US" altLang="zh-CN" sz="1800" dirty="0">
                <a:ea typeface="楷体_GB2312" pitchFamily="49" charset="-122"/>
              </a:rPr>
              <a:t>}</a:t>
            </a:r>
            <a:endParaRPr lang="en-US" altLang="zh-CN" sz="1800" dirty="0">
              <a:ea typeface="楷体_GB2312" pitchFamily="49" charset="-122"/>
            </a:endParaRPr>
          </a:p>
        </p:txBody>
      </p:sp>
      <p:sp>
        <p:nvSpPr>
          <p:cNvPr id="34840" name="Rectangle 38"/>
          <p:cNvSpPr>
            <a:spLocks noChangeArrowheads="1"/>
          </p:cNvSpPr>
          <p:nvPr/>
        </p:nvSpPr>
        <p:spPr bwMode="auto">
          <a:xfrm>
            <a:off x="3852863" y="5149850"/>
            <a:ext cx="503237" cy="366713"/>
          </a:xfrm>
          <a:prstGeom prst="rect">
            <a:avLst/>
          </a:prstGeom>
          <a:noFill/>
          <a:ln w="9525">
            <a:noFill/>
            <a:miter lim="800000"/>
          </a:ln>
          <a:effectLst/>
        </p:spPr>
        <p:txBody>
          <a:bodyPr>
            <a:spAutoFit/>
          </a:bodyPr>
          <a:lstStyle/>
          <a:p>
            <a:pPr>
              <a:lnSpc>
                <a:spcPct val="100000"/>
              </a:lnSpc>
              <a:spcBef>
                <a:spcPct val="0"/>
              </a:spcBef>
              <a:buClr>
                <a:srgbClr val="800080"/>
              </a:buClr>
              <a:buFont typeface="Wingdings" charset="2"/>
              <a:buNone/>
            </a:pPr>
            <a:r>
              <a:rPr lang="en-US" altLang="zh-CN" sz="1800" dirty="0">
                <a:ea typeface="楷体_GB2312" pitchFamily="49" charset="-122"/>
              </a:rPr>
              <a:t>{</a:t>
            </a:r>
            <a:r>
              <a:rPr lang="en-US" altLang="zh-CN" sz="1800" b="0" dirty="0">
                <a:ea typeface="楷体_GB2312" pitchFamily="49" charset="-122"/>
              </a:rPr>
              <a:t>J</a:t>
            </a:r>
            <a:r>
              <a:rPr lang="en-US" altLang="zh-CN" sz="1800" dirty="0">
                <a:ea typeface="楷体_GB2312" pitchFamily="49" charset="-122"/>
              </a:rPr>
              <a:t>}</a:t>
            </a:r>
            <a:endParaRPr lang="en-US" altLang="zh-CN" sz="1800" dirty="0">
              <a:ea typeface="楷体_GB2312" pitchFamily="49" charset="-122"/>
            </a:endParaRPr>
          </a:p>
        </p:txBody>
      </p:sp>
      <p:sp>
        <p:nvSpPr>
          <p:cNvPr id="34841" name="Rectangle 50"/>
          <p:cNvSpPr>
            <a:spLocks noChangeArrowheads="1"/>
          </p:cNvSpPr>
          <p:nvPr/>
        </p:nvSpPr>
        <p:spPr bwMode="auto">
          <a:xfrm>
            <a:off x="3905250" y="4217988"/>
            <a:ext cx="361950" cy="219075"/>
          </a:xfrm>
          <a:prstGeom prst="rect">
            <a:avLst/>
          </a:prstGeom>
          <a:noFill/>
          <a:ln w="9525">
            <a:noFill/>
            <a:miter lim="800000"/>
          </a:ln>
          <a:effectLst/>
        </p:spPr>
        <p:txBody>
          <a:bodyPr wrap="none" tIns="0" bIns="0">
            <a:spAutoFit/>
          </a:bodyPr>
          <a:lstStyle/>
          <a:p>
            <a:r>
              <a:rPr lang="en-US" altLang="zh-CN" sz="1800" b="0" dirty="0">
                <a:cs typeface="Times New Roman" pitchFamily="18" charset="0"/>
              </a:rPr>
              <a:t>Ø</a:t>
            </a:r>
            <a:endParaRPr lang="en-US" altLang="zh-CN" sz="1800" b="0" dirty="0">
              <a:cs typeface="Times New Roman" pitchFamily="18" charset="0"/>
            </a:endParaRPr>
          </a:p>
        </p:txBody>
      </p:sp>
      <p:sp>
        <p:nvSpPr>
          <p:cNvPr id="34842" name="Rectangle 51"/>
          <p:cNvSpPr>
            <a:spLocks noChangeArrowheads="1"/>
          </p:cNvSpPr>
          <p:nvPr/>
        </p:nvSpPr>
        <p:spPr bwMode="auto">
          <a:xfrm>
            <a:off x="3905250" y="4724400"/>
            <a:ext cx="361950" cy="219075"/>
          </a:xfrm>
          <a:prstGeom prst="rect">
            <a:avLst/>
          </a:prstGeom>
          <a:noFill/>
          <a:ln w="9525">
            <a:noFill/>
            <a:miter lim="800000"/>
          </a:ln>
          <a:effectLst/>
        </p:spPr>
        <p:txBody>
          <a:bodyPr wrap="none" tIns="0" bIns="0">
            <a:spAutoFit/>
          </a:bodyPr>
          <a:lstStyle/>
          <a:p>
            <a:r>
              <a:rPr lang="en-US" altLang="zh-CN" sz="1800" b="0" dirty="0">
                <a:cs typeface="Times New Roman" pitchFamily="18" charset="0"/>
              </a:rPr>
              <a:t>Ø</a:t>
            </a:r>
            <a:endParaRPr lang="en-US" altLang="zh-CN" sz="1800" b="0" dirty="0">
              <a:cs typeface="Times New Roman" pitchFamily="18" charset="0"/>
            </a:endParaRPr>
          </a:p>
        </p:txBody>
      </p:sp>
      <p:sp>
        <p:nvSpPr>
          <p:cNvPr id="34843" name="Rectangle 52"/>
          <p:cNvSpPr>
            <a:spLocks noChangeArrowheads="1"/>
          </p:cNvSpPr>
          <p:nvPr/>
        </p:nvSpPr>
        <p:spPr bwMode="auto">
          <a:xfrm>
            <a:off x="1524000" y="188913"/>
            <a:ext cx="3840163" cy="641350"/>
          </a:xfrm>
          <a:prstGeom prst="rect">
            <a:avLst/>
          </a:prstGeom>
          <a:noFill/>
          <a:ln w="9525" algn="ctr">
            <a:noFill/>
            <a:miter lim="800000"/>
          </a:ln>
          <a:effectLst/>
        </p:spPr>
        <p:txBody>
          <a:bodyPr>
            <a:spAutoFit/>
          </a:bodyPr>
          <a:lstStyle/>
          <a:p>
            <a:pPr>
              <a:lnSpc>
                <a:spcPct val="90000"/>
              </a:lnSpc>
              <a:spcBef>
                <a:spcPct val="0"/>
              </a:spcBef>
            </a:pPr>
            <a:r>
              <a:rPr lang="zh-CN" altLang="en-US" sz="4000">
                <a:solidFill>
                  <a:srgbClr val="800080"/>
                </a:solidFill>
                <a:ea typeface="华文行楷" pitchFamily="2" charset="-122"/>
              </a:rPr>
              <a:t>数据流分析基础</a:t>
            </a:r>
            <a:endParaRPr lang="zh-CN" altLang="en-US" sz="4000">
              <a:solidFill>
                <a:srgbClr val="800080"/>
              </a:solidFill>
              <a:ea typeface="华文行楷" pitchFamily="2" charset="-122"/>
            </a:endParaRPr>
          </a:p>
        </p:txBody>
      </p:sp>
      <p:graphicFrame>
        <p:nvGraphicFramePr>
          <p:cNvPr id="34844" name="Object 53"/>
          <p:cNvGraphicFramePr>
            <a:graphicFrameLocks noChangeAspect="1"/>
          </p:cNvGraphicFramePr>
          <p:nvPr/>
        </p:nvGraphicFramePr>
        <p:xfrm>
          <a:off x="6300788" y="1773238"/>
          <a:ext cx="2695575" cy="4422775"/>
        </p:xfrm>
        <a:graphic>
          <a:graphicData uri="http://schemas.openxmlformats.org/presentationml/2006/ole">
            <mc:AlternateContent xmlns:mc="http://schemas.openxmlformats.org/markup-compatibility/2006">
              <mc:Choice xmlns:v="urn:schemas-microsoft-com:vml" Requires="v">
                <p:oleObj spid="_x0000_s34883" name="Visio" r:id="rId2" imgW="0" imgH="0" progId="Visio.Drawing.11">
                  <p:embed/>
                </p:oleObj>
              </mc:Choice>
              <mc:Fallback>
                <p:oleObj name="Visio" r:id="rId2" imgW="0" imgH="0" progId="Visio.Drawing.11">
                  <p:embed/>
                  <p:pic>
                    <p:nvPicPr>
                      <p:cNvPr id="0" name="Object 5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00788" y="1773238"/>
                        <a:ext cx="2695575" cy="4422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4845" name="Text Box 54"/>
          <p:cNvSpPr txBox="1">
            <a:spLocks noChangeArrowheads="1"/>
          </p:cNvSpPr>
          <p:nvPr/>
        </p:nvSpPr>
        <p:spPr bwMode="auto">
          <a:xfrm>
            <a:off x="1547813" y="6200775"/>
            <a:ext cx="446087" cy="396875"/>
          </a:xfrm>
          <a:prstGeom prst="rect">
            <a:avLst/>
          </a:prstGeom>
          <a:noFill/>
          <a:ln w="9525">
            <a:noFill/>
            <a:miter lim="800000"/>
          </a:ln>
          <a:effectLst/>
        </p:spPr>
        <p:txBody>
          <a:bodyPr wrap="none">
            <a:spAutoFit/>
          </a:bodyPr>
          <a:lstStyle/>
          <a:p>
            <a:pPr>
              <a:lnSpc>
                <a:spcPct val="100000"/>
              </a:lnSpc>
              <a:spcBef>
                <a:spcPct val="0"/>
              </a:spcBef>
              <a:buClr>
                <a:srgbClr val="800080"/>
              </a:buClr>
              <a:buFont typeface="Wingdings" charset="2"/>
              <a:buNone/>
            </a:pPr>
            <a:r>
              <a:rPr lang="en-US" altLang="zh-CN" sz="2000" b="0">
                <a:solidFill>
                  <a:srgbClr val="800080"/>
                </a:solidFill>
                <a:ea typeface="楷体_GB2312" pitchFamily="49" charset="-122"/>
              </a:rPr>
              <a:t>B</a:t>
            </a:r>
            <a:r>
              <a:rPr lang="en-US" altLang="zh-CN" sz="2000" b="0" baseline="-25000">
                <a:solidFill>
                  <a:srgbClr val="800080"/>
                </a:solidFill>
                <a:ea typeface="楷体_GB2312" pitchFamily="49" charset="-122"/>
              </a:rPr>
              <a:t>5</a:t>
            </a:r>
            <a:endParaRPr lang="en-US" altLang="zh-CN" sz="2000" b="0" baseline="-25000">
              <a:solidFill>
                <a:srgbClr val="800080"/>
              </a:solidFill>
              <a:ea typeface="楷体_GB2312" pitchFamily="49" charset="-122"/>
            </a:endParaRPr>
          </a:p>
        </p:txBody>
      </p:sp>
      <p:sp>
        <p:nvSpPr>
          <p:cNvPr id="34846" name="Rectangle 57"/>
          <p:cNvSpPr>
            <a:spLocks noChangeArrowheads="1"/>
          </p:cNvSpPr>
          <p:nvPr/>
        </p:nvSpPr>
        <p:spPr bwMode="auto">
          <a:xfrm>
            <a:off x="3851275" y="5726113"/>
            <a:ext cx="503238" cy="366712"/>
          </a:xfrm>
          <a:prstGeom prst="rect">
            <a:avLst/>
          </a:prstGeom>
          <a:noFill/>
          <a:ln w="9525">
            <a:noFill/>
            <a:miter lim="800000"/>
          </a:ln>
          <a:effectLst/>
        </p:spPr>
        <p:txBody>
          <a:bodyPr>
            <a:spAutoFit/>
          </a:bodyPr>
          <a:lstStyle/>
          <a:p>
            <a:pPr>
              <a:lnSpc>
                <a:spcPct val="100000"/>
              </a:lnSpc>
              <a:spcBef>
                <a:spcPct val="0"/>
              </a:spcBef>
              <a:buClr>
                <a:srgbClr val="800080"/>
              </a:buClr>
              <a:buFont typeface="Wingdings" charset="2"/>
              <a:buNone/>
            </a:pPr>
            <a:r>
              <a:rPr lang="en-US" altLang="zh-CN" sz="1800">
                <a:ea typeface="楷体_GB2312" pitchFamily="49" charset="-122"/>
              </a:rPr>
              <a:t>{</a:t>
            </a:r>
            <a:r>
              <a:rPr lang="en-US" altLang="zh-CN" sz="1800" b="0">
                <a:ea typeface="楷体_GB2312" pitchFamily="49" charset="-122"/>
              </a:rPr>
              <a:t>J</a:t>
            </a:r>
            <a:r>
              <a:rPr lang="en-US" altLang="zh-CN" sz="1800">
                <a:ea typeface="楷体_GB2312" pitchFamily="49" charset="-122"/>
              </a:rPr>
              <a:t>}</a:t>
            </a:r>
            <a:endParaRPr lang="en-US" altLang="zh-CN" sz="1800">
              <a:ea typeface="楷体_GB2312" pitchFamily="49" charset="-122"/>
            </a:endParaRPr>
          </a:p>
        </p:txBody>
      </p:sp>
      <p:sp>
        <p:nvSpPr>
          <p:cNvPr id="34847" name="Rectangle 58"/>
          <p:cNvSpPr>
            <a:spLocks noChangeArrowheads="1"/>
          </p:cNvSpPr>
          <p:nvPr/>
        </p:nvSpPr>
        <p:spPr bwMode="auto">
          <a:xfrm>
            <a:off x="3779838" y="6230938"/>
            <a:ext cx="766762" cy="366712"/>
          </a:xfrm>
          <a:prstGeom prst="rect">
            <a:avLst/>
          </a:prstGeom>
          <a:noFill/>
          <a:ln w="9525">
            <a:noFill/>
            <a:miter lim="800000"/>
          </a:ln>
          <a:effectLst/>
        </p:spPr>
        <p:txBody>
          <a:bodyPr>
            <a:spAutoFit/>
          </a:bodyPr>
          <a:lstStyle/>
          <a:p>
            <a:pPr>
              <a:lnSpc>
                <a:spcPct val="100000"/>
              </a:lnSpc>
              <a:spcBef>
                <a:spcPct val="0"/>
              </a:spcBef>
              <a:buClr>
                <a:srgbClr val="800080"/>
              </a:buClr>
              <a:buFont typeface="Wingdings" charset="2"/>
              <a:buNone/>
            </a:pPr>
            <a:r>
              <a:rPr lang="en-US" altLang="zh-CN" sz="1800">
                <a:ea typeface="楷体_GB2312" pitchFamily="49" charset="-122"/>
              </a:rPr>
              <a:t>{</a:t>
            </a:r>
            <a:r>
              <a:rPr lang="en-US" altLang="zh-CN" sz="1800" b="0">
                <a:ea typeface="楷体_GB2312" pitchFamily="49" charset="-122"/>
              </a:rPr>
              <a:t>I,J</a:t>
            </a:r>
            <a:r>
              <a:rPr lang="en-US" altLang="zh-CN" sz="1800">
                <a:ea typeface="楷体_GB2312" pitchFamily="49" charset="-122"/>
              </a:rPr>
              <a:t>}</a:t>
            </a:r>
            <a:endParaRPr lang="en-US" altLang="zh-CN" sz="1800">
              <a:ea typeface="楷体_GB2312" pitchFamily="49" charset="-122"/>
            </a:endParaRPr>
          </a:p>
        </p:txBody>
      </p:sp>
      <p:sp>
        <p:nvSpPr>
          <p:cNvPr id="34848" name="Rectangle 59"/>
          <p:cNvSpPr>
            <a:spLocks noChangeArrowheads="1"/>
          </p:cNvSpPr>
          <p:nvPr/>
        </p:nvSpPr>
        <p:spPr bwMode="auto">
          <a:xfrm>
            <a:off x="2411413" y="6308725"/>
            <a:ext cx="361950" cy="219075"/>
          </a:xfrm>
          <a:prstGeom prst="rect">
            <a:avLst/>
          </a:prstGeom>
          <a:noFill/>
          <a:ln w="9525">
            <a:noFill/>
            <a:miter lim="800000"/>
          </a:ln>
          <a:effectLst/>
        </p:spPr>
        <p:txBody>
          <a:bodyPr wrap="none" tIns="0" bIns="0">
            <a:spAutoFit/>
          </a:bodyPr>
          <a:lstStyle/>
          <a:p>
            <a:r>
              <a:rPr lang="en-US" altLang="zh-CN" sz="1800" b="0">
                <a:cs typeface="Times New Roman" pitchFamily="18" charset="0"/>
              </a:rPr>
              <a:t>Ø</a:t>
            </a:r>
            <a:endParaRPr lang="en-US" altLang="zh-CN" sz="1800" b="0">
              <a:cs typeface="Times New Roman" pitchFamily="18" charset="0"/>
            </a:endParaRPr>
          </a:p>
        </p:txBody>
      </p:sp>
      <p:sp>
        <p:nvSpPr>
          <p:cNvPr id="34" name="Rectangle 50"/>
          <p:cNvSpPr>
            <a:spLocks noChangeArrowheads="1"/>
          </p:cNvSpPr>
          <p:nvPr/>
        </p:nvSpPr>
        <p:spPr bwMode="auto">
          <a:xfrm>
            <a:off x="2409850" y="5301208"/>
            <a:ext cx="361950" cy="219075"/>
          </a:xfrm>
          <a:prstGeom prst="rect">
            <a:avLst/>
          </a:prstGeom>
          <a:noFill/>
          <a:ln w="9525">
            <a:noFill/>
            <a:miter lim="800000"/>
          </a:ln>
          <a:effectLst/>
        </p:spPr>
        <p:txBody>
          <a:bodyPr wrap="none" tIns="0" bIns="0">
            <a:spAutoFit/>
          </a:bodyPr>
          <a:lstStyle/>
          <a:p>
            <a:r>
              <a:rPr lang="en-US" altLang="zh-CN" sz="1800" b="0" dirty="0">
                <a:cs typeface="Times New Roman" pitchFamily="18" charset="0"/>
              </a:rPr>
              <a:t>Ø</a:t>
            </a:r>
            <a:endParaRPr lang="en-US" altLang="zh-CN" sz="1800" b="0" dirty="0">
              <a:cs typeface="Times New Roman" pitchFamily="18" charset="0"/>
            </a:endParaRPr>
          </a:p>
        </p:txBody>
      </p:sp>
      <p:sp>
        <p:nvSpPr>
          <p:cNvPr id="35" name="Rectangle 50"/>
          <p:cNvSpPr>
            <a:spLocks noChangeArrowheads="1"/>
          </p:cNvSpPr>
          <p:nvPr/>
        </p:nvSpPr>
        <p:spPr bwMode="auto">
          <a:xfrm>
            <a:off x="2409850" y="5802213"/>
            <a:ext cx="361950" cy="219075"/>
          </a:xfrm>
          <a:prstGeom prst="rect">
            <a:avLst/>
          </a:prstGeom>
          <a:noFill/>
          <a:ln w="9525">
            <a:noFill/>
            <a:miter lim="800000"/>
          </a:ln>
          <a:effectLst/>
        </p:spPr>
        <p:txBody>
          <a:bodyPr wrap="none" tIns="0" bIns="0">
            <a:spAutoFit/>
          </a:bodyPr>
          <a:lstStyle/>
          <a:p>
            <a:r>
              <a:rPr lang="en-US" altLang="zh-CN" sz="1800" b="0" dirty="0">
                <a:cs typeface="Times New Roman" pitchFamily="18" charset="0"/>
              </a:rPr>
              <a:t>Ø</a:t>
            </a:r>
            <a:endParaRPr lang="en-US" altLang="zh-CN" sz="1800" b="0" dirty="0">
              <a:cs typeface="Times New Roman" pitchFamily="18" charset="0"/>
            </a:endParaRPr>
          </a:p>
        </p:txBody>
      </p:sp>
    </p:spTree>
  </p:cSld>
  <p:clrMapOvr>
    <a:masterClrMapping/>
  </p:clrMapOvr>
  <p:transition spd="med">
    <p:wipe dir="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AutoShape 2">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35843" name="AutoShape 3">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35844" name="AutoShape 4">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35845" name="AutoShape 5">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35846" name="Text Box 6">
            <a:hlinkClick r:id="rId1" action="ppaction://hlinksldjump"/>
          </p:cNvPr>
          <p:cNvSpPr txBox="1">
            <a:spLocks noChangeArrowheads="1"/>
          </p:cNvSpPr>
          <p:nvPr/>
        </p:nvSpPr>
        <p:spPr bwMode="auto">
          <a:xfrm>
            <a:off x="461963" y="1066800"/>
            <a:ext cx="8224837" cy="579438"/>
          </a:xfrm>
          <a:prstGeom prst="rect">
            <a:avLst/>
          </a:prstGeom>
          <a:noFill/>
          <a:ln w="9525">
            <a:noFill/>
            <a:miter lim="800000"/>
          </a:ln>
          <a:effectLst/>
        </p:spPr>
        <p:txBody>
          <a:bodyPr>
            <a:spAutoFit/>
          </a:bodyPr>
          <a:lstStyle/>
          <a:p>
            <a:pPr>
              <a:lnSpc>
                <a:spcPct val="100000"/>
              </a:lnSpc>
              <a:spcBef>
                <a:spcPct val="0"/>
              </a:spcBef>
              <a:buClr>
                <a:srgbClr val="800080"/>
              </a:buClr>
              <a:buFont typeface="Wingdings" charset="2"/>
              <a:buChar char="²"/>
            </a:pPr>
            <a:r>
              <a:rPr lang="en-US" altLang="zh-CN" sz="3200">
                <a:solidFill>
                  <a:schemeClr val="tx1"/>
                </a:solidFill>
                <a:latin typeface="Times New Roman" pitchFamily="18" charset="0"/>
              </a:rPr>
              <a:t> </a:t>
            </a:r>
            <a:r>
              <a:rPr lang="zh-CN" altLang="en-US" sz="3200">
                <a:solidFill>
                  <a:srgbClr val="800080"/>
                </a:solidFill>
                <a:latin typeface="楷体_GB2312" pitchFamily="49" charset="-122"/>
                <a:ea typeface="楷体_GB2312" pitchFamily="49" charset="-122"/>
              </a:rPr>
              <a:t>活跃变量</a:t>
            </a:r>
            <a:r>
              <a:rPr lang="zh-CN" altLang="en-US" sz="3200">
                <a:solidFill>
                  <a:srgbClr val="800080"/>
                </a:solidFill>
                <a:latin typeface="Times New Roman" pitchFamily="18" charset="0"/>
                <a:ea typeface="楷体_GB2312" pitchFamily="49" charset="-122"/>
              </a:rPr>
              <a:t>数据流分析</a:t>
            </a:r>
            <a:endParaRPr lang="zh-CN" altLang="en-US" sz="3200">
              <a:solidFill>
                <a:srgbClr val="800080"/>
              </a:solidFill>
              <a:latin typeface="Times New Roman" pitchFamily="18" charset="0"/>
              <a:ea typeface="楷体_GB2312" pitchFamily="49" charset="-122"/>
            </a:endParaRPr>
          </a:p>
        </p:txBody>
      </p:sp>
      <p:sp>
        <p:nvSpPr>
          <p:cNvPr id="35847" name="AutoShape 7">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35848" name="AutoShape 8">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35849" name="AutoShape 9">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35850" name="AutoShape 10">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35851" name="Text Box 13"/>
          <p:cNvSpPr txBox="1">
            <a:spLocks noChangeArrowheads="1"/>
          </p:cNvSpPr>
          <p:nvPr/>
        </p:nvSpPr>
        <p:spPr bwMode="auto">
          <a:xfrm>
            <a:off x="1143000" y="3962400"/>
            <a:ext cx="446088" cy="396875"/>
          </a:xfrm>
          <a:prstGeom prst="rect">
            <a:avLst/>
          </a:prstGeom>
          <a:noFill/>
          <a:ln w="9525">
            <a:noFill/>
            <a:miter lim="800000"/>
          </a:ln>
          <a:effectLst/>
        </p:spPr>
        <p:txBody>
          <a:bodyPr wrap="none">
            <a:spAutoFit/>
          </a:bodyPr>
          <a:lstStyle/>
          <a:p>
            <a:pPr>
              <a:lnSpc>
                <a:spcPct val="100000"/>
              </a:lnSpc>
              <a:spcBef>
                <a:spcPct val="0"/>
              </a:spcBef>
              <a:buClr>
                <a:srgbClr val="800080"/>
              </a:buClr>
              <a:buFont typeface="Wingdings" charset="2"/>
              <a:buNone/>
            </a:pPr>
            <a:r>
              <a:rPr lang="en-US" altLang="zh-CN" sz="2000" b="0">
                <a:solidFill>
                  <a:srgbClr val="800080"/>
                </a:solidFill>
                <a:ea typeface="楷体_GB2312" pitchFamily="49" charset="-122"/>
              </a:rPr>
              <a:t>B</a:t>
            </a:r>
            <a:r>
              <a:rPr lang="en-US" altLang="zh-CN" sz="2000" b="0" baseline="-25000">
                <a:solidFill>
                  <a:srgbClr val="800080"/>
                </a:solidFill>
                <a:ea typeface="楷体_GB2312" pitchFamily="49" charset="-122"/>
              </a:rPr>
              <a:t>1</a:t>
            </a:r>
            <a:endParaRPr lang="en-US" altLang="zh-CN" sz="2000" b="0" baseline="-25000">
              <a:solidFill>
                <a:srgbClr val="800080"/>
              </a:solidFill>
              <a:ea typeface="楷体_GB2312" pitchFamily="49" charset="-122"/>
            </a:endParaRPr>
          </a:p>
        </p:txBody>
      </p:sp>
      <p:sp>
        <p:nvSpPr>
          <p:cNvPr id="35852" name="Text Box 14"/>
          <p:cNvSpPr txBox="1">
            <a:spLocks noChangeArrowheads="1"/>
          </p:cNvSpPr>
          <p:nvPr/>
        </p:nvSpPr>
        <p:spPr bwMode="auto">
          <a:xfrm>
            <a:off x="1143000" y="4510087"/>
            <a:ext cx="446088" cy="396875"/>
          </a:xfrm>
          <a:prstGeom prst="rect">
            <a:avLst/>
          </a:prstGeom>
          <a:noFill/>
          <a:ln w="9525">
            <a:noFill/>
            <a:miter lim="800000"/>
          </a:ln>
          <a:effectLst/>
        </p:spPr>
        <p:txBody>
          <a:bodyPr wrap="none">
            <a:spAutoFit/>
          </a:bodyPr>
          <a:lstStyle/>
          <a:p>
            <a:pPr>
              <a:lnSpc>
                <a:spcPct val="100000"/>
              </a:lnSpc>
              <a:spcBef>
                <a:spcPct val="0"/>
              </a:spcBef>
              <a:buClr>
                <a:srgbClr val="800080"/>
              </a:buClr>
              <a:buFont typeface="Wingdings" charset="2"/>
              <a:buNone/>
            </a:pPr>
            <a:r>
              <a:rPr lang="en-US" altLang="zh-CN" sz="2000" b="0">
                <a:solidFill>
                  <a:srgbClr val="800080"/>
                </a:solidFill>
                <a:ea typeface="楷体_GB2312" pitchFamily="49" charset="-122"/>
              </a:rPr>
              <a:t>B</a:t>
            </a:r>
            <a:r>
              <a:rPr lang="en-US" altLang="zh-CN" sz="2000" b="0" baseline="-25000">
                <a:solidFill>
                  <a:srgbClr val="800080"/>
                </a:solidFill>
                <a:ea typeface="楷体_GB2312" pitchFamily="49" charset="-122"/>
              </a:rPr>
              <a:t>2</a:t>
            </a:r>
            <a:endParaRPr lang="en-US" altLang="zh-CN" sz="2000" b="0" baseline="-25000">
              <a:solidFill>
                <a:srgbClr val="800080"/>
              </a:solidFill>
              <a:ea typeface="楷体_GB2312" pitchFamily="49" charset="-122"/>
            </a:endParaRPr>
          </a:p>
        </p:txBody>
      </p:sp>
      <p:sp>
        <p:nvSpPr>
          <p:cNvPr id="35853" name="Text Box 15"/>
          <p:cNvSpPr txBox="1">
            <a:spLocks noChangeArrowheads="1"/>
          </p:cNvSpPr>
          <p:nvPr/>
        </p:nvSpPr>
        <p:spPr bwMode="auto">
          <a:xfrm>
            <a:off x="1154113" y="5086350"/>
            <a:ext cx="446087" cy="396875"/>
          </a:xfrm>
          <a:prstGeom prst="rect">
            <a:avLst/>
          </a:prstGeom>
          <a:noFill/>
          <a:ln w="9525">
            <a:noFill/>
            <a:miter lim="800000"/>
          </a:ln>
          <a:effectLst/>
        </p:spPr>
        <p:txBody>
          <a:bodyPr wrap="none">
            <a:spAutoFit/>
          </a:bodyPr>
          <a:lstStyle/>
          <a:p>
            <a:pPr>
              <a:lnSpc>
                <a:spcPct val="100000"/>
              </a:lnSpc>
              <a:spcBef>
                <a:spcPct val="0"/>
              </a:spcBef>
              <a:buClr>
                <a:srgbClr val="800080"/>
              </a:buClr>
              <a:buFont typeface="Wingdings" charset="2"/>
              <a:buNone/>
            </a:pPr>
            <a:r>
              <a:rPr lang="en-US" altLang="zh-CN" sz="2000" b="0">
                <a:solidFill>
                  <a:srgbClr val="800080"/>
                </a:solidFill>
                <a:ea typeface="楷体_GB2312" pitchFamily="49" charset="-122"/>
              </a:rPr>
              <a:t>B</a:t>
            </a:r>
            <a:r>
              <a:rPr lang="en-US" altLang="zh-CN" sz="2000" b="0" baseline="-25000">
                <a:solidFill>
                  <a:srgbClr val="800080"/>
                </a:solidFill>
                <a:ea typeface="楷体_GB2312" pitchFamily="49" charset="-122"/>
              </a:rPr>
              <a:t>3</a:t>
            </a:r>
            <a:endParaRPr lang="en-US" altLang="zh-CN" sz="2000" b="0" baseline="-25000">
              <a:solidFill>
                <a:srgbClr val="800080"/>
              </a:solidFill>
              <a:ea typeface="楷体_GB2312" pitchFamily="49" charset="-122"/>
            </a:endParaRPr>
          </a:p>
        </p:txBody>
      </p:sp>
      <p:sp>
        <p:nvSpPr>
          <p:cNvPr id="35854" name="Text Box 16"/>
          <p:cNvSpPr txBox="1">
            <a:spLocks noChangeArrowheads="1"/>
          </p:cNvSpPr>
          <p:nvPr/>
        </p:nvSpPr>
        <p:spPr bwMode="auto">
          <a:xfrm>
            <a:off x="1154113" y="5662612"/>
            <a:ext cx="446087" cy="396875"/>
          </a:xfrm>
          <a:prstGeom prst="rect">
            <a:avLst/>
          </a:prstGeom>
          <a:noFill/>
          <a:ln w="9525">
            <a:noFill/>
            <a:miter lim="800000"/>
          </a:ln>
          <a:effectLst/>
        </p:spPr>
        <p:txBody>
          <a:bodyPr wrap="none">
            <a:spAutoFit/>
          </a:bodyPr>
          <a:lstStyle/>
          <a:p>
            <a:pPr>
              <a:lnSpc>
                <a:spcPct val="100000"/>
              </a:lnSpc>
              <a:spcBef>
                <a:spcPct val="0"/>
              </a:spcBef>
              <a:buClr>
                <a:srgbClr val="800080"/>
              </a:buClr>
              <a:buFont typeface="Wingdings" charset="2"/>
              <a:buNone/>
            </a:pPr>
            <a:r>
              <a:rPr lang="en-US" altLang="zh-CN" sz="2000" b="0">
                <a:solidFill>
                  <a:srgbClr val="800080"/>
                </a:solidFill>
                <a:ea typeface="楷体_GB2312" pitchFamily="49" charset="-122"/>
              </a:rPr>
              <a:t>B</a:t>
            </a:r>
            <a:r>
              <a:rPr lang="en-US" altLang="zh-CN" sz="2000" b="0" baseline="-25000">
                <a:solidFill>
                  <a:srgbClr val="800080"/>
                </a:solidFill>
                <a:ea typeface="楷体_GB2312" pitchFamily="49" charset="-122"/>
              </a:rPr>
              <a:t>4</a:t>
            </a:r>
            <a:endParaRPr lang="en-US" altLang="zh-CN" sz="2000" b="0" baseline="-25000">
              <a:solidFill>
                <a:srgbClr val="800080"/>
              </a:solidFill>
              <a:ea typeface="楷体_GB2312" pitchFamily="49" charset="-122"/>
            </a:endParaRPr>
          </a:p>
        </p:txBody>
      </p:sp>
      <p:sp>
        <p:nvSpPr>
          <p:cNvPr id="35855" name="Rectangle 17"/>
          <p:cNvSpPr>
            <a:spLocks noChangeArrowheads="1"/>
          </p:cNvSpPr>
          <p:nvPr/>
        </p:nvSpPr>
        <p:spPr bwMode="auto">
          <a:xfrm>
            <a:off x="1676400" y="3429000"/>
            <a:ext cx="838200" cy="396875"/>
          </a:xfrm>
          <a:prstGeom prst="rect">
            <a:avLst/>
          </a:prstGeom>
          <a:noFill/>
          <a:ln w="9525">
            <a:noFill/>
            <a:miter lim="800000"/>
          </a:ln>
          <a:effectLst/>
        </p:spPr>
        <p:txBody>
          <a:bodyPr>
            <a:spAutoFit/>
          </a:bodyPr>
          <a:lstStyle/>
          <a:p>
            <a:pPr>
              <a:lnSpc>
                <a:spcPct val="100000"/>
              </a:lnSpc>
              <a:spcBef>
                <a:spcPct val="0"/>
              </a:spcBef>
              <a:buClr>
                <a:srgbClr val="800080"/>
              </a:buClr>
              <a:buFont typeface="Wingdings" charset="2"/>
              <a:buNone/>
            </a:pPr>
            <a:r>
              <a:rPr lang="en-US" altLang="zh-CN" sz="2000" b="0">
                <a:solidFill>
                  <a:srgbClr val="800080"/>
                </a:solidFill>
                <a:ea typeface="楷体_GB2312" pitchFamily="49" charset="-122"/>
              </a:rPr>
              <a:t>Def</a:t>
            </a:r>
            <a:endParaRPr lang="en-US" altLang="zh-CN" sz="2000" b="0">
              <a:solidFill>
                <a:srgbClr val="800080"/>
              </a:solidFill>
              <a:ea typeface="楷体_GB2312" pitchFamily="49" charset="-122"/>
            </a:endParaRPr>
          </a:p>
        </p:txBody>
      </p:sp>
      <p:sp>
        <p:nvSpPr>
          <p:cNvPr id="35856" name="Rectangle 18"/>
          <p:cNvSpPr>
            <a:spLocks noChangeArrowheads="1"/>
          </p:cNvSpPr>
          <p:nvPr/>
        </p:nvSpPr>
        <p:spPr bwMode="auto">
          <a:xfrm>
            <a:off x="2209800" y="3429000"/>
            <a:ext cx="1295400" cy="396875"/>
          </a:xfrm>
          <a:prstGeom prst="rect">
            <a:avLst/>
          </a:prstGeom>
          <a:noFill/>
          <a:ln w="9525">
            <a:noFill/>
            <a:miter lim="800000"/>
          </a:ln>
          <a:effectLst/>
        </p:spPr>
        <p:txBody>
          <a:bodyPr>
            <a:spAutoFit/>
          </a:bodyPr>
          <a:lstStyle/>
          <a:p>
            <a:pPr>
              <a:lnSpc>
                <a:spcPct val="100000"/>
              </a:lnSpc>
              <a:spcBef>
                <a:spcPct val="0"/>
              </a:spcBef>
              <a:buClr>
                <a:srgbClr val="800080"/>
              </a:buClr>
              <a:buFont typeface="Wingdings" charset="2"/>
              <a:buNone/>
            </a:pPr>
            <a:r>
              <a:rPr lang="en-US" altLang="zh-CN" sz="2000" b="0">
                <a:solidFill>
                  <a:srgbClr val="800080"/>
                </a:solidFill>
                <a:ea typeface="楷体_GB2312" pitchFamily="49" charset="-122"/>
              </a:rPr>
              <a:t>LiveUse</a:t>
            </a:r>
            <a:endParaRPr lang="en-US" altLang="zh-CN" sz="2000" b="0">
              <a:solidFill>
                <a:srgbClr val="800080"/>
              </a:solidFill>
              <a:ea typeface="楷体_GB2312" pitchFamily="49" charset="-122"/>
            </a:endParaRPr>
          </a:p>
        </p:txBody>
      </p:sp>
      <p:sp>
        <p:nvSpPr>
          <p:cNvPr id="35857" name="Line 20"/>
          <p:cNvSpPr>
            <a:spLocks noChangeShapeType="1"/>
          </p:cNvSpPr>
          <p:nvPr/>
        </p:nvSpPr>
        <p:spPr bwMode="auto">
          <a:xfrm>
            <a:off x="1143000" y="3886200"/>
            <a:ext cx="4038600" cy="0"/>
          </a:xfrm>
          <a:prstGeom prst="line">
            <a:avLst/>
          </a:prstGeom>
          <a:noFill/>
          <a:ln w="9525">
            <a:solidFill>
              <a:srgbClr val="333399"/>
            </a:solidFill>
            <a:round/>
          </a:ln>
          <a:effectLst/>
        </p:spPr>
        <p:txBody>
          <a:bodyPr>
            <a:spAutoFit/>
          </a:bodyPr>
          <a:lstStyle/>
          <a:p>
            <a:endParaRPr lang="zh-CN" altLang="en-US"/>
          </a:p>
        </p:txBody>
      </p:sp>
      <p:sp>
        <p:nvSpPr>
          <p:cNvPr id="35858" name="Line 21"/>
          <p:cNvSpPr>
            <a:spLocks noChangeShapeType="1"/>
          </p:cNvSpPr>
          <p:nvPr/>
        </p:nvSpPr>
        <p:spPr bwMode="auto">
          <a:xfrm>
            <a:off x="1600200" y="3429000"/>
            <a:ext cx="19050" cy="3357562"/>
          </a:xfrm>
          <a:prstGeom prst="line">
            <a:avLst/>
          </a:prstGeom>
          <a:noFill/>
          <a:ln w="9525">
            <a:solidFill>
              <a:srgbClr val="333399"/>
            </a:solidFill>
            <a:round/>
          </a:ln>
          <a:effectLst/>
        </p:spPr>
        <p:txBody>
          <a:bodyPr>
            <a:spAutoFit/>
          </a:bodyPr>
          <a:lstStyle/>
          <a:p>
            <a:endParaRPr lang="zh-CN" altLang="en-US"/>
          </a:p>
        </p:txBody>
      </p:sp>
      <p:sp>
        <p:nvSpPr>
          <p:cNvPr id="35859" name="Rectangle 30"/>
          <p:cNvSpPr>
            <a:spLocks noChangeArrowheads="1"/>
          </p:cNvSpPr>
          <p:nvPr/>
        </p:nvSpPr>
        <p:spPr bwMode="auto">
          <a:xfrm>
            <a:off x="3200400" y="3429000"/>
            <a:ext cx="1295400" cy="396875"/>
          </a:xfrm>
          <a:prstGeom prst="rect">
            <a:avLst/>
          </a:prstGeom>
          <a:noFill/>
          <a:ln w="9525">
            <a:noFill/>
            <a:miter lim="800000"/>
          </a:ln>
          <a:effectLst/>
        </p:spPr>
        <p:txBody>
          <a:bodyPr>
            <a:spAutoFit/>
          </a:bodyPr>
          <a:lstStyle/>
          <a:p>
            <a:pPr>
              <a:lnSpc>
                <a:spcPct val="100000"/>
              </a:lnSpc>
              <a:spcBef>
                <a:spcPct val="0"/>
              </a:spcBef>
              <a:buClr>
                <a:srgbClr val="800080"/>
              </a:buClr>
              <a:buFont typeface="Wingdings" charset="2"/>
              <a:buNone/>
            </a:pPr>
            <a:r>
              <a:rPr lang="en-US" altLang="zh-CN" sz="2000" b="0">
                <a:solidFill>
                  <a:srgbClr val="800080"/>
                </a:solidFill>
                <a:ea typeface="楷体_GB2312" pitchFamily="49" charset="-122"/>
              </a:rPr>
              <a:t>LiveOut</a:t>
            </a:r>
            <a:endParaRPr lang="en-US" altLang="zh-CN" sz="2000" b="0">
              <a:solidFill>
                <a:srgbClr val="800080"/>
              </a:solidFill>
              <a:ea typeface="楷体_GB2312" pitchFamily="49" charset="-122"/>
            </a:endParaRPr>
          </a:p>
        </p:txBody>
      </p:sp>
      <p:sp>
        <p:nvSpPr>
          <p:cNvPr id="35860" name="Rectangle 35"/>
          <p:cNvSpPr>
            <a:spLocks noChangeArrowheads="1"/>
          </p:cNvSpPr>
          <p:nvPr/>
        </p:nvSpPr>
        <p:spPr bwMode="auto">
          <a:xfrm>
            <a:off x="4191000" y="3429000"/>
            <a:ext cx="914400" cy="396875"/>
          </a:xfrm>
          <a:prstGeom prst="rect">
            <a:avLst/>
          </a:prstGeom>
          <a:noFill/>
          <a:ln w="9525">
            <a:noFill/>
            <a:miter lim="800000"/>
          </a:ln>
          <a:effectLst/>
        </p:spPr>
        <p:txBody>
          <a:bodyPr>
            <a:spAutoFit/>
          </a:bodyPr>
          <a:lstStyle/>
          <a:p>
            <a:pPr>
              <a:lnSpc>
                <a:spcPct val="100000"/>
              </a:lnSpc>
              <a:spcBef>
                <a:spcPct val="0"/>
              </a:spcBef>
              <a:buClr>
                <a:srgbClr val="800080"/>
              </a:buClr>
              <a:buFont typeface="Wingdings" charset="2"/>
              <a:buNone/>
            </a:pPr>
            <a:r>
              <a:rPr lang="en-US" altLang="zh-CN" sz="2000" b="0">
                <a:solidFill>
                  <a:srgbClr val="800080"/>
                </a:solidFill>
                <a:ea typeface="楷体_GB2312" pitchFamily="49" charset="-122"/>
              </a:rPr>
              <a:t>LiveIn</a:t>
            </a:r>
            <a:endParaRPr lang="en-US" altLang="zh-CN" sz="2000" b="0">
              <a:solidFill>
                <a:srgbClr val="800080"/>
              </a:solidFill>
              <a:ea typeface="楷体_GB2312" pitchFamily="49" charset="-122"/>
            </a:endParaRPr>
          </a:p>
        </p:txBody>
      </p:sp>
      <p:sp>
        <p:nvSpPr>
          <p:cNvPr id="35861" name="Rectangle 12"/>
          <p:cNvSpPr>
            <a:spLocks noChangeArrowheads="1"/>
          </p:cNvSpPr>
          <p:nvPr/>
        </p:nvSpPr>
        <p:spPr bwMode="auto">
          <a:xfrm>
            <a:off x="685800" y="1600200"/>
            <a:ext cx="5757863" cy="1554163"/>
          </a:xfrm>
          <a:prstGeom prst="rect">
            <a:avLst/>
          </a:prstGeom>
          <a:noFill/>
          <a:ln w="9525">
            <a:noFill/>
            <a:miter lim="800000"/>
          </a:ln>
          <a:effectLst/>
        </p:spPr>
        <p:txBody>
          <a:bodyPr>
            <a:spAutoFit/>
          </a:bodyPr>
          <a:lstStyle/>
          <a:p>
            <a:pPr>
              <a:lnSpc>
                <a:spcPct val="100000"/>
              </a:lnSpc>
              <a:spcBef>
                <a:spcPct val="0"/>
              </a:spcBef>
              <a:buFont typeface="Symbol" pitchFamily="18" charset="2"/>
              <a:buChar char="-"/>
            </a:pPr>
            <a:r>
              <a:rPr lang="en-US" altLang="zh-CN">
                <a:solidFill>
                  <a:srgbClr val="800080"/>
                </a:solidFill>
                <a:latin typeface="楷体_GB2312" pitchFamily="49" charset="-122"/>
                <a:ea typeface="楷体_GB2312" pitchFamily="49" charset="-122"/>
              </a:rPr>
              <a:t> </a:t>
            </a:r>
            <a:r>
              <a:rPr lang="zh-CN" altLang="en-US">
                <a:latin typeface="楷体_GB2312" pitchFamily="49" charset="-122"/>
                <a:ea typeface="楷体_GB2312" pitchFamily="49" charset="-122"/>
              </a:rPr>
              <a:t>活跃变量</a:t>
            </a:r>
            <a:r>
              <a:rPr lang="zh-CN" altLang="en-US">
                <a:ea typeface="楷体_GB2312" pitchFamily="49" charset="-122"/>
              </a:rPr>
              <a:t>数据流方程求解</a:t>
            </a:r>
            <a:r>
              <a:rPr lang="zh-CN" altLang="en-US">
                <a:solidFill>
                  <a:srgbClr val="800080"/>
                </a:solidFill>
                <a:ea typeface="楷体_GB2312" pitchFamily="49" charset="-122"/>
              </a:rPr>
              <a:t>举例</a:t>
            </a:r>
            <a:endParaRPr lang="zh-CN" altLang="en-US">
              <a:solidFill>
                <a:srgbClr val="800080"/>
              </a:solidFill>
              <a:ea typeface="楷体_GB2312" pitchFamily="49" charset="-122"/>
            </a:endParaRPr>
          </a:p>
          <a:p>
            <a:pPr>
              <a:lnSpc>
                <a:spcPct val="100000"/>
              </a:lnSpc>
              <a:spcBef>
                <a:spcPct val="0"/>
              </a:spcBef>
              <a:buFont typeface="Symbol" pitchFamily="18" charset="2"/>
              <a:buNone/>
            </a:pPr>
            <a:r>
              <a:rPr lang="zh-CN" altLang="en-US" sz="1000">
                <a:ea typeface="楷体_GB2312" pitchFamily="49" charset="-122"/>
              </a:rPr>
              <a:t>   </a:t>
            </a:r>
            <a:endParaRPr lang="zh-CN" altLang="en-US" sz="2400">
              <a:ea typeface="楷体_GB2312" pitchFamily="49" charset="-122"/>
            </a:endParaRPr>
          </a:p>
          <a:p>
            <a:pPr>
              <a:lnSpc>
                <a:spcPct val="100000"/>
              </a:lnSpc>
              <a:spcBef>
                <a:spcPct val="0"/>
              </a:spcBef>
              <a:buFont typeface="Symbol" pitchFamily="18" charset="2"/>
              <a:buNone/>
            </a:pPr>
            <a:r>
              <a:rPr lang="zh-CN" altLang="en-US" sz="2400" b="0">
                <a:solidFill>
                  <a:schemeClr val="tx2"/>
                </a:solidFill>
                <a:latin typeface="Times New Roman" pitchFamily="18" charset="0"/>
              </a:rPr>
              <a:t>     </a:t>
            </a:r>
            <a:r>
              <a:rPr lang="en-US" altLang="zh-CN" sz="2000" b="0">
                <a:ea typeface="楷体_GB2312" pitchFamily="49" charset="-122"/>
              </a:rPr>
              <a:t>LiveIn(B)= LiveUse(B)∪(LiveOut(B)- Def(B))</a:t>
            </a:r>
            <a:endParaRPr lang="en-US" altLang="zh-CN" sz="2000" b="0">
              <a:ea typeface="楷体_GB2312" pitchFamily="49" charset="-122"/>
            </a:endParaRPr>
          </a:p>
          <a:p>
            <a:pPr>
              <a:lnSpc>
                <a:spcPct val="100000"/>
              </a:lnSpc>
              <a:spcBef>
                <a:spcPct val="0"/>
              </a:spcBef>
              <a:buFont typeface="Symbol" pitchFamily="18" charset="2"/>
              <a:buNone/>
            </a:pPr>
            <a:endParaRPr lang="en-US" altLang="zh-CN" sz="1000" b="0">
              <a:ea typeface="楷体_GB2312" pitchFamily="49" charset="-122"/>
            </a:endParaRPr>
          </a:p>
          <a:p>
            <a:pPr>
              <a:lnSpc>
                <a:spcPct val="100000"/>
              </a:lnSpc>
              <a:spcBef>
                <a:spcPct val="0"/>
              </a:spcBef>
              <a:buFont typeface="Symbol" pitchFamily="18" charset="2"/>
              <a:buNone/>
            </a:pPr>
            <a:r>
              <a:rPr lang="en-US" altLang="zh-CN" sz="2400" b="0">
                <a:ea typeface="楷体_GB2312" pitchFamily="49" charset="-122"/>
              </a:rPr>
              <a:t>              </a:t>
            </a:r>
            <a:r>
              <a:rPr lang="en-US" altLang="zh-CN" sz="2000" b="0">
                <a:ea typeface="楷体_GB2312" pitchFamily="49" charset="-122"/>
              </a:rPr>
              <a:t>LiveOut(B) = </a:t>
            </a:r>
            <a:r>
              <a:rPr lang="en-US" altLang="zh-CN" sz="2000" b="0">
                <a:ea typeface="楷体_GB2312" pitchFamily="49" charset="-122"/>
                <a:sym typeface="Symbol" pitchFamily="18" charset="2"/>
              </a:rPr>
              <a:t></a:t>
            </a:r>
            <a:r>
              <a:rPr lang="en-US" altLang="zh-CN" sz="2000" b="0">
                <a:ea typeface="楷体_GB2312" pitchFamily="49" charset="-122"/>
              </a:rPr>
              <a:t>   LiveIn(s)</a:t>
            </a:r>
            <a:r>
              <a:rPr lang="en-US" altLang="zh-CN" sz="2400" b="0">
                <a:ea typeface="楷体_GB2312" pitchFamily="49" charset="-122"/>
              </a:rPr>
              <a:t> </a:t>
            </a:r>
            <a:endParaRPr lang="en-US" altLang="zh-CN" sz="2400">
              <a:ea typeface="楷体_GB2312" pitchFamily="49" charset="-122"/>
            </a:endParaRPr>
          </a:p>
        </p:txBody>
      </p:sp>
      <p:sp>
        <p:nvSpPr>
          <p:cNvPr id="35862" name="Text Box 40"/>
          <p:cNvSpPr txBox="1">
            <a:spLocks noChangeArrowheads="1"/>
          </p:cNvSpPr>
          <p:nvPr/>
        </p:nvSpPr>
        <p:spPr bwMode="auto">
          <a:xfrm>
            <a:off x="3132138" y="3068638"/>
            <a:ext cx="858837" cy="334962"/>
          </a:xfrm>
          <a:prstGeom prst="rect">
            <a:avLst/>
          </a:prstGeom>
          <a:noFill/>
          <a:ln w="9525">
            <a:noFill/>
            <a:miter lim="800000"/>
          </a:ln>
          <a:effectLst/>
        </p:spPr>
        <p:txBody>
          <a:bodyPr wrap="none">
            <a:spAutoFit/>
          </a:bodyPr>
          <a:lstStyle/>
          <a:p>
            <a:pPr>
              <a:lnSpc>
                <a:spcPct val="100000"/>
              </a:lnSpc>
              <a:spcBef>
                <a:spcPct val="0"/>
              </a:spcBef>
              <a:buClr>
                <a:srgbClr val="800080"/>
              </a:buClr>
              <a:buFont typeface="Wingdings" charset="2"/>
              <a:buNone/>
            </a:pPr>
            <a:r>
              <a:rPr lang="en-US" altLang="zh-CN" sz="1600" i="1">
                <a:ea typeface="楷体_GB2312" pitchFamily="49" charset="-122"/>
              </a:rPr>
              <a:t>s</a:t>
            </a:r>
            <a:r>
              <a:rPr lang="en-US" altLang="zh-CN" sz="1600">
                <a:ea typeface="楷体_GB2312" pitchFamily="49" charset="-122"/>
                <a:sym typeface="Symbol" pitchFamily="18" charset="2"/>
              </a:rPr>
              <a:t></a:t>
            </a:r>
            <a:r>
              <a:rPr lang="en-US" altLang="zh-CN" sz="1600" i="1">
                <a:ea typeface="楷体_GB2312" pitchFamily="49" charset="-122"/>
              </a:rPr>
              <a:t>S</a:t>
            </a:r>
            <a:r>
              <a:rPr lang="en-US" altLang="zh-CN" sz="1600">
                <a:ea typeface="楷体_GB2312" pitchFamily="49" charset="-122"/>
              </a:rPr>
              <a:t>[</a:t>
            </a:r>
            <a:r>
              <a:rPr lang="en-US" altLang="zh-CN" sz="1600" i="1">
                <a:ea typeface="楷体_GB2312" pitchFamily="49" charset="-122"/>
              </a:rPr>
              <a:t>B</a:t>
            </a:r>
            <a:r>
              <a:rPr lang="en-US" altLang="zh-CN" sz="1600">
                <a:ea typeface="楷体_GB2312" pitchFamily="49" charset="-122"/>
              </a:rPr>
              <a:t>]</a:t>
            </a:r>
            <a:endParaRPr lang="en-US" altLang="zh-CN" sz="1600">
              <a:ea typeface="楷体_GB2312" pitchFamily="49" charset="-122"/>
            </a:endParaRPr>
          </a:p>
        </p:txBody>
      </p:sp>
      <p:sp>
        <p:nvSpPr>
          <p:cNvPr id="35863" name="Rectangle 48"/>
          <p:cNvSpPr>
            <a:spLocks noChangeArrowheads="1"/>
          </p:cNvSpPr>
          <p:nvPr/>
        </p:nvSpPr>
        <p:spPr bwMode="auto">
          <a:xfrm>
            <a:off x="1524000" y="188913"/>
            <a:ext cx="3840163" cy="641350"/>
          </a:xfrm>
          <a:prstGeom prst="rect">
            <a:avLst/>
          </a:prstGeom>
          <a:noFill/>
          <a:ln w="9525" algn="ctr">
            <a:noFill/>
            <a:miter lim="800000"/>
          </a:ln>
          <a:effectLst/>
        </p:spPr>
        <p:txBody>
          <a:bodyPr>
            <a:spAutoFit/>
          </a:bodyPr>
          <a:lstStyle/>
          <a:p>
            <a:pPr>
              <a:lnSpc>
                <a:spcPct val="90000"/>
              </a:lnSpc>
              <a:spcBef>
                <a:spcPct val="0"/>
              </a:spcBef>
            </a:pPr>
            <a:r>
              <a:rPr lang="zh-CN" altLang="en-US" sz="4000">
                <a:solidFill>
                  <a:srgbClr val="800080"/>
                </a:solidFill>
                <a:ea typeface="华文行楷" pitchFamily="2" charset="-122"/>
              </a:rPr>
              <a:t>数据流分析基础</a:t>
            </a:r>
            <a:endParaRPr lang="zh-CN" altLang="en-US" sz="4000">
              <a:solidFill>
                <a:srgbClr val="800080"/>
              </a:solidFill>
              <a:ea typeface="华文行楷" pitchFamily="2" charset="-122"/>
            </a:endParaRPr>
          </a:p>
        </p:txBody>
      </p:sp>
      <p:graphicFrame>
        <p:nvGraphicFramePr>
          <p:cNvPr id="35864" name="Object 49"/>
          <p:cNvGraphicFramePr>
            <a:graphicFrameLocks noChangeAspect="1"/>
          </p:cNvGraphicFramePr>
          <p:nvPr/>
        </p:nvGraphicFramePr>
        <p:xfrm>
          <a:off x="6300788" y="1773238"/>
          <a:ext cx="2695575" cy="4422775"/>
        </p:xfrm>
        <a:graphic>
          <a:graphicData uri="http://schemas.openxmlformats.org/presentationml/2006/ole">
            <mc:AlternateContent xmlns:mc="http://schemas.openxmlformats.org/markup-compatibility/2006">
              <mc:Choice xmlns:v="urn:schemas-microsoft-com:vml" Requires="v">
                <p:oleObj spid="_x0000_s35904" name="Visio" r:id="rId2" imgW="0" imgH="0" progId="Visio.Drawing.11">
                  <p:embed/>
                </p:oleObj>
              </mc:Choice>
              <mc:Fallback>
                <p:oleObj name="Visio" r:id="rId2" imgW="0" imgH="0" progId="Visio.Drawing.11">
                  <p:embed/>
                  <p:pic>
                    <p:nvPicPr>
                      <p:cNvPr id="0" name="Object 4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00788" y="1773238"/>
                        <a:ext cx="2695575" cy="4422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5865" name="Text Box 50"/>
          <p:cNvSpPr txBox="1">
            <a:spLocks noChangeArrowheads="1"/>
          </p:cNvSpPr>
          <p:nvPr/>
        </p:nvSpPr>
        <p:spPr bwMode="auto">
          <a:xfrm>
            <a:off x="1184275" y="6197600"/>
            <a:ext cx="446088" cy="396875"/>
          </a:xfrm>
          <a:prstGeom prst="rect">
            <a:avLst/>
          </a:prstGeom>
          <a:noFill/>
          <a:ln w="9525">
            <a:noFill/>
            <a:miter lim="800000"/>
          </a:ln>
          <a:effectLst/>
        </p:spPr>
        <p:txBody>
          <a:bodyPr wrap="none">
            <a:spAutoFit/>
          </a:bodyPr>
          <a:lstStyle/>
          <a:p>
            <a:pPr>
              <a:lnSpc>
                <a:spcPct val="100000"/>
              </a:lnSpc>
              <a:spcBef>
                <a:spcPct val="0"/>
              </a:spcBef>
              <a:buClr>
                <a:srgbClr val="800080"/>
              </a:buClr>
              <a:buFont typeface="Wingdings" charset="2"/>
              <a:buNone/>
            </a:pPr>
            <a:r>
              <a:rPr lang="en-US" altLang="zh-CN" sz="2000" b="0">
                <a:solidFill>
                  <a:srgbClr val="800080"/>
                </a:solidFill>
                <a:ea typeface="楷体_GB2312" pitchFamily="49" charset="-122"/>
              </a:rPr>
              <a:t>B</a:t>
            </a:r>
            <a:r>
              <a:rPr lang="en-US" altLang="zh-CN" sz="2000" b="0" baseline="-25000">
                <a:solidFill>
                  <a:srgbClr val="800080"/>
                </a:solidFill>
                <a:ea typeface="楷体_GB2312" pitchFamily="49" charset="-122"/>
              </a:rPr>
              <a:t>5</a:t>
            </a:r>
            <a:endParaRPr lang="en-US" altLang="zh-CN" sz="2000" b="0" baseline="-25000">
              <a:solidFill>
                <a:srgbClr val="800080"/>
              </a:solidFill>
              <a:ea typeface="楷体_GB2312" pitchFamily="49" charset="-122"/>
            </a:endParaRPr>
          </a:p>
        </p:txBody>
      </p:sp>
      <p:sp>
        <p:nvSpPr>
          <p:cNvPr id="665654" name="Rectangle 54"/>
          <p:cNvSpPr>
            <a:spLocks noChangeArrowheads="1"/>
          </p:cNvSpPr>
          <p:nvPr/>
        </p:nvSpPr>
        <p:spPr bwMode="auto">
          <a:xfrm>
            <a:off x="3554413" y="6365875"/>
            <a:ext cx="361950" cy="219075"/>
          </a:xfrm>
          <a:prstGeom prst="rect">
            <a:avLst/>
          </a:prstGeom>
          <a:noFill/>
          <a:ln w="9525">
            <a:noFill/>
            <a:miter lim="800000"/>
          </a:ln>
          <a:effectLst/>
        </p:spPr>
        <p:txBody>
          <a:bodyPr wrap="none" tIns="0" bIns="0">
            <a:spAutoFit/>
          </a:bodyPr>
          <a:lstStyle/>
          <a:p>
            <a:r>
              <a:rPr lang="en-US" altLang="zh-CN" sz="1800">
                <a:solidFill>
                  <a:srgbClr val="800080"/>
                </a:solidFill>
                <a:cs typeface="Times New Roman" pitchFamily="18" charset="0"/>
              </a:rPr>
              <a:t>Ø</a:t>
            </a:r>
            <a:endParaRPr lang="en-US" altLang="zh-CN" sz="1800">
              <a:solidFill>
                <a:srgbClr val="800080"/>
              </a:solidFill>
              <a:cs typeface="Times New Roman" pitchFamily="18" charset="0"/>
            </a:endParaRPr>
          </a:p>
        </p:txBody>
      </p:sp>
      <p:sp>
        <p:nvSpPr>
          <p:cNvPr id="35867" name="Rectangle 55"/>
          <p:cNvSpPr>
            <a:spLocks noChangeArrowheads="1"/>
          </p:cNvSpPr>
          <p:nvPr/>
        </p:nvSpPr>
        <p:spPr bwMode="auto">
          <a:xfrm>
            <a:off x="1644650" y="3998912"/>
            <a:ext cx="766763" cy="366713"/>
          </a:xfrm>
          <a:prstGeom prst="rect">
            <a:avLst/>
          </a:prstGeom>
          <a:noFill/>
          <a:ln w="9525">
            <a:noFill/>
            <a:miter lim="800000"/>
          </a:ln>
          <a:effectLst/>
        </p:spPr>
        <p:txBody>
          <a:bodyPr>
            <a:spAutoFit/>
          </a:bodyPr>
          <a:lstStyle/>
          <a:p>
            <a:pPr>
              <a:lnSpc>
                <a:spcPct val="100000"/>
              </a:lnSpc>
              <a:spcBef>
                <a:spcPct val="0"/>
              </a:spcBef>
              <a:buClr>
                <a:srgbClr val="800080"/>
              </a:buClr>
              <a:buFont typeface="Wingdings" charset="2"/>
              <a:buNone/>
            </a:pPr>
            <a:r>
              <a:rPr lang="en-US" altLang="zh-CN" sz="1800">
                <a:ea typeface="楷体_GB2312" pitchFamily="49" charset="-122"/>
              </a:rPr>
              <a:t>{</a:t>
            </a:r>
            <a:r>
              <a:rPr lang="en-US" altLang="zh-CN" sz="1800" b="0">
                <a:ea typeface="楷体_GB2312" pitchFamily="49" charset="-122"/>
              </a:rPr>
              <a:t>I,J</a:t>
            </a:r>
            <a:r>
              <a:rPr lang="en-US" altLang="zh-CN" sz="1800">
                <a:ea typeface="楷体_GB2312" pitchFamily="49" charset="-122"/>
              </a:rPr>
              <a:t>}</a:t>
            </a:r>
            <a:endParaRPr lang="en-US" altLang="zh-CN" sz="1800">
              <a:ea typeface="楷体_GB2312" pitchFamily="49" charset="-122"/>
            </a:endParaRPr>
          </a:p>
        </p:txBody>
      </p:sp>
      <p:sp>
        <p:nvSpPr>
          <p:cNvPr id="35868" name="Rectangle 56"/>
          <p:cNvSpPr>
            <a:spLocks noChangeArrowheads="1"/>
          </p:cNvSpPr>
          <p:nvPr/>
        </p:nvSpPr>
        <p:spPr bwMode="auto">
          <a:xfrm>
            <a:off x="2365375" y="6230937"/>
            <a:ext cx="766763" cy="366713"/>
          </a:xfrm>
          <a:prstGeom prst="rect">
            <a:avLst/>
          </a:prstGeom>
          <a:noFill/>
          <a:ln w="9525">
            <a:noFill/>
            <a:miter lim="800000"/>
          </a:ln>
          <a:effectLst/>
        </p:spPr>
        <p:txBody>
          <a:bodyPr>
            <a:spAutoFit/>
          </a:bodyPr>
          <a:lstStyle/>
          <a:p>
            <a:pPr>
              <a:lnSpc>
                <a:spcPct val="100000"/>
              </a:lnSpc>
              <a:spcBef>
                <a:spcPct val="0"/>
              </a:spcBef>
              <a:buClr>
                <a:srgbClr val="800080"/>
              </a:buClr>
              <a:buFont typeface="Wingdings" charset="2"/>
              <a:buNone/>
            </a:pPr>
            <a:r>
              <a:rPr lang="en-US" altLang="zh-CN" sz="1800">
                <a:ea typeface="楷体_GB2312" pitchFamily="49" charset="-122"/>
              </a:rPr>
              <a:t>{</a:t>
            </a:r>
            <a:r>
              <a:rPr lang="en-US" altLang="zh-CN" sz="1800" b="0">
                <a:ea typeface="楷体_GB2312" pitchFamily="49" charset="-122"/>
              </a:rPr>
              <a:t>I,J</a:t>
            </a:r>
            <a:r>
              <a:rPr lang="en-US" altLang="zh-CN" sz="1800">
                <a:ea typeface="楷体_GB2312" pitchFamily="49" charset="-122"/>
              </a:rPr>
              <a:t>}</a:t>
            </a:r>
            <a:endParaRPr lang="en-US" altLang="zh-CN" sz="1800">
              <a:ea typeface="楷体_GB2312" pitchFamily="49" charset="-122"/>
            </a:endParaRPr>
          </a:p>
        </p:txBody>
      </p:sp>
      <p:sp>
        <p:nvSpPr>
          <p:cNvPr id="35869" name="Rectangle 57"/>
          <p:cNvSpPr>
            <a:spLocks noChangeArrowheads="1"/>
          </p:cNvSpPr>
          <p:nvPr/>
        </p:nvSpPr>
        <p:spPr bwMode="auto">
          <a:xfrm>
            <a:off x="1698625" y="4510087"/>
            <a:ext cx="425450" cy="366713"/>
          </a:xfrm>
          <a:prstGeom prst="rect">
            <a:avLst/>
          </a:prstGeom>
          <a:noFill/>
          <a:ln w="9525">
            <a:noFill/>
            <a:miter lim="800000"/>
          </a:ln>
          <a:effectLst/>
        </p:spPr>
        <p:txBody>
          <a:bodyPr wrap="none">
            <a:spAutoFit/>
          </a:bodyPr>
          <a:lstStyle/>
          <a:p>
            <a:pPr>
              <a:lnSpc>
                <a:spcPct val="100000"/>
              </a:lnSpc>
              <a:spcBef>
                <a:spcPct val="0"/>
              </a:spcBef>
              <a:buClr>
                <a:srgbClr val="800080"/>
              </a:buClr>
              <a:buFont typeface="Wingdings" charset="2"/>
              <a:buNone/>
            </a:pPr>
            <a:r>
              <a:rPr lang="en-US" altLang="zh-CN" sz="1800" dirty="0">
                <a:ea typeface="楷体_GB2312" pitchFamily="49" charset="-122"/>
              </a:rPr>
              <a:t>{</a:t>
            </a:r>
            <a:r>
              <a:rPr lang="en-US" altLang="zh-CN" sz="1800" b="0" dirty="0">
                <a:ea typeface="楷体_GB2312" pitchFamily="49" charset="-122"/>
              </a:rPr>
              <a:t>I</a:t>
            </a:r>
            <a:r>
              <a:rPr lang="en-US" altLang="zh-CN" sz="1800" dirty="0">
                <a:ea typeface="楷体_GB2312" pitchFamily="49" charset="-122"/>
              </a:rPr>
              <a:t>}</a:t>
            </a:r>
            <a:endParaRPr lang="en-US" altLang="zh-CN" sz="1800" dirty="0">
              <a:ea typeface="楷体_GB2312" pitchFamily="49" charset="-122"/>
            </a:endParaRPr>
          </a:p>
        </p:txBody>
      </p:sp>
      <p:sp>
        <p:nvSpPr>
          <p:cNvPr id="35870" name="Rectangle 58"/>
          <p:cNvSpPr>
            <a:spLocks noChangeArrowheads="1"/>
          </p:cNvSpPr>
          <p:nvPr/>
        </p:nvSpPr>
        <p:spPr bwMode="auto">
          <a:xfrm>
            <a:off x="2484438" y="4078287"/>
            <a:ext cx="361950" cy="219075"/>
          </a:xfrm>
          <a:prstGeom prst="rect">
            <a:avLst/>
          </a:prstGeom>
          <a:noFill/>
          <a:ln w="9525">
            <a:noFill/>
            <a:miter lim="800000"/>
          </a:ln>
          <a:effectLst/>
        </p:spPr>
        <p:txBody>
          <a:bodyPr wrap="none" tIns="0" bIns="0">
            <a:spAutoFit/>
          </a:bodyPr>
          <a:lstStyle/>
          <a:p>
            <a:r>
              <a:rPr lang="en-US" altLang="zh-CN" sz="1800" b="0">
                <a:cs typeface="Times New Roman" pitchFamily="18" charset="0"/>
              </a:rPr>
              <a:t>Ø</a:t>
            </a:r>
            <a:endParaRPr lang="en-US" altLang="zh-CN" sz="1800" b="0">
              <a:cs typeface="Times New Roman" pitchFamily="18" charset="0"/>
            </a:endParaRPr>
          </a:p>
        </p:txBody>
      </p:sp>
      <p:sp>
        <p:nvSpPr>
          <p:cNvPr id="35871" name="Rectangle 59"/>
          <p:cNvSpPr>
            <a:spLocks noChangeArrowheads="1"/>
          </p:cNvSpPr>
          <p:nvPr/>
        </p:nvSpPr>
        <p:spPr bwMode="auto">
          <a:xfrm>
            <a:off x="2484438" y="4651375"/>
            <a:ext cx="361950" cy="219075"/>
          </a:xfrm>
          <a:prstGeom prst="rect">
            <a:avLst/>
          </a:prstGeom>
          <a:noFill/>
          <a:ln w="9525">
            <a:noFill/>
            <a:miter lim="800000"/>
          </a:ln>
          <a:effectLst/>
        </p:spPr>
        <p:txBody>
          <a:bodyPr wrap="none" tIns="0" bIns="0">
            <a:spAutoFit/>
          </a:bodyPr>
          <a:lstStyle/>
          <a:p>
            <a:r>
              <a:rPr lang="en-US" altLang="zh-CN" sz="1800" b="0">
                <a:cs typeface="Times New Roman" pitchFamily="18" charset="0"/>
              </a:rPr>
              <a:t>Ø</a:t>
            </a:r>
            <a:endParaRPr lang="en-US" altLang="zh-CN" sz="1800" b="0">
              <a:cs typeface="Times New Roman" pitchFamily="18" charset="0"/>
            </a:endParaRPr>
          </a:p>
        </p:txBody>
      </p:sp>
      <p:sp>
        <p:nvSpPr>
          <p:cNvPr id="35874" name="Rectangle 62"/>
          <p:cNvSpPr>
            <a:spLocks noChangeArrowheads="1"/>
          </p:cNvSpPr>
          <p:nvPr/>
        </p:nvSpPr>
        <p:spPr bwMode="auto">
          <a:xfrm>
            <a:off x="2439988" y="5078412"/>
            <a:ext cx="476250" cy="366713"/>
          </a:xfrm>
          <a:prstGeom prst="rect">
            <a:avLst/>
          </a:prstGeom>
          <a:noFill/>
          <a:ln w="9525">
            <a:noFill/>
            <a:miter lim="800000"/>
          </a:ln>
          <a:effectLst/>
        </p:spPr>
        <p:txBody>
          <a:bodyPr wrap="none">
            <a:spAutoFit/>
          </a:bodyPr>
          <a:lstStyle/>
          <a:p>
            <a:pPr>
              <a:lnSpc>
                <a:spcPct val="100000"/>
              </a:lnSpc>
              <a:spcBef>
                <a:spcPct val="0"/>
              </a:spcBef>
              <a:buClr>
                <a:srgbClr val="800080"/>
              </a:buClr>
              <a:buFont typeface="Wingdings" charset="2"/>
              <a:buNone/>
            </a:pPr>
            <a:r>
              <a:rPr lang="en-US" altLang="zh-CN" sz="1800">
                <a:ea typeface="楷体_GB2312" pitchFamily="49" charset="-122"/>
              </a:rPr>
              <a:t>{</a:t>
            </a:r>
            <a:r>
              <a:rPr lang="en-US" altLang="zh-CN" sz="1800" b="0">
                <a:ea typeface="楷体_GB2312" pitchFamily="49" charset="-122"/>
              </a:rPr>
              <a:t>J</a:t>
            </a:r>
            <a:r>
              <a:rPr lang="en-US" altLang="zh-CN" sz="1800">
                <a:ea typeface="楷体_GB2312" pitchFamily="49" charset="-122"/>
              </a:rPr>
              <a:t>}</a:t>
            </a:r>
            <a:endParaRPr lang="en-US" altLang="zh-CN" sz="1800">
              <a:ea typeface="楷体_GB2312" pitchFamily="49" charset="-122"/>
            </a:endParaRPr>
          </a:p>
        </p:txBody>
      </p:sp>
      <p:sp>
        <p:nvSpPr>
          <p:cNvPr id="35875" name="Rectangle 63"/>
          <p:cNvSpPr>
            <a:spLocks noChangeArrowheads="1"/>
          </p:cNvSpPr>
          <p:nvPr/>
        </p:nvSpPr>
        <p:spPr bwMode="auto">
          <a:xfrm>
            <a:off x="2439988" y="5654675"/>
            <a:ext cx="476250" cy="366712"/>
          </a:xfrm>
          <a:prstGeom prst="rect">
            <a:avLst/>
          </a:prstGeom>
          <a:noFill/>
          <a:ln w="9525">
            <a:noFill/>
            <a:miter lim="800000"/>
          </a:ln>
          <a:effectLst/>
        </p:spPr>
        <p:txBody>
          <a:bodyPr wrap="none">
            <a:spAutoFit/>
          </a:bodyPr>
          <a:lstStyle/>
          <a:p>
            <a:pPr>
              <a:lnSpc>
                <a:spcPct val="100000"/>
              </a:lnSpc>
              <a:spcBef>
                <a:spcPct val="0"/>
              </a:spcBef>
              <a:buClr>
                <a:srgbClr val="800080"/>
              </a:buClr>
              <a:buFont typeface="Wingdings" charset="2"/>
              <a:buNone/>
            </a:pPr>
            <a:r>
              <a:rPr lang="en-US" altLang="zh-CN" sz="1800">
                <a:ea typeface="楷体_GB2312" pitchFamily="49" charset="-122"/>
              </a:rPr>
              <a:t>{</a:t>
            </a:r>
            <a:r>
              <a:rPr lang="en-US" altLang="zh-CN" sz="1800" b="0">
                <a:ea typeface="楷体_GB2312" pitchFamily="49" charset="-122"/>
              </a:rPr>
              <a:t>J</a:t>
            </a:r>
            <a:r>
              <a:rPr lang="en-US" altLang="zh-CN" sz="1800">
                <a:ea typeface="楷体_GB2312" pitchFamily="49" charset="-122"/>
              </a:rPr>
              <a:t>}</a:t>
            </a:r>
            <a:endParaRPr lang="en-US" altLang="zh-CN" sz="1800">
              <a:ea typeface="楷体_GB2312" pitchFamily="49" charset="-122"/>
            </a:endParaRPr>
          </a:p>
        </p:txBody>
      </p:sp>
      <p:sp>
        <p:nvSpPr>
          <p:cNvPr id="665665" name="Rectangle 65"/>
          <p:cNvSpPr>
            <a:spLocks noChangeArrowheads="1"/>
          </p:cNvSpPr>
          <p:nvPr/>
        </p:nvSpPr>
        <p:spPr bwMode="auto">
          <a:xfrm>
            <a:off x="3562350" y="4078287"/>
            <a:ext cx="361950" cy="219075"/>
          </a:xfrm>
          <a:prstGeom prst="rect">
            <a:avLst/>
          </a:prstGeom>
          <a:noFill/>
          <a:ln w="9525">
            <a:noFill/>
            <a:miter lim="800000"/>
          </a:ln>
          <a:effectLst/>
        </p:spPr>
        <p:txBody>
          <a:bodyPr wrap="none" tIns="0" bIns="0">
            <a:spAutoFit/>
          </a:bodyPr>
          <a:lstStyle/>
          <a:p>
            <a:r>
              <a:rPr lang="en-US" altLang="zh-CN" sz="1800" b="0">
                <a:cs typeface="Times New Roman" pitchFamily="18" charset="0"/>
              </a:rPr>
              <a:t>Ø</a:t>
            </a:r>
            <a:endParaRPr lang="en-US" altLang="zh-CN" sz="1800" b="0">
              <a:cs typeface="Times New Roman" pitchFamily="18" charset="0"/>
            </a:endParaRPr>
          </a:p>
        </p:txBody>
      </p:sp>
      <p:sp>
        <p:nvSpPr>
          <p:cNvPr id="665666" name="Rectangle 66"/>
          <p:cNvSpPr>
            <a:spLocks noChangeArrowheads="1"/>
          </p:cNvSpPr>
          <p:nvPr/>
        </p:nvSpPr>
        <p:spPr bwMode="auto">
          <a:xfrm>
            <a:off x="3562350" y="4651375"/>
            <a:ext cx="361950" cy="219075"/>
          </a:xfrm>
          <a:prstGeom prst="rect">
            <a:avLst/>
          </a:prstGeom>
          <a:noFill/>
          <a:ln w="9525">
            <a:noFill/>
            <a:miter lim="800000"/>
          </a:ln>
          <a:effectLst/>
        </p:spPr>
        <p:txBody>
          <a:bodyPr wrap="none" tIns="0" bIns="0">
            <a:spAutoFit/>
          </a:bodyPr>
          <a:lstStyle/>
          <a:p>
            <a:r>
              <a:rPr lang="en-US" altLang="zh-CN" sz="1800" b="0">
                <a:cs typeface="Times New Roman" pitchFamily="18" charset="0"/>
              </a:rPr>
              <a:t>Ø</a:t>
            </a:r>
            <a:endParaRPr lang="en-US" altLang="zh-CN" sz="1800" b="0">
              <a:cs typeface="Times New Roman" pitchFamily="18" charset="0"/>
            </a:endParaRPr>
          </a:p>
        </p:txBody>
      </p:sp>
      <p:sp>
        <p:nvSpPr>
          <p:cNvPr id="665667" name="Rectangle 67"/>
          <p:cNvSpPr>
            <a:spLocks noChangeArrowheads="1"/>
          </p:cNvSpPr>
          <p:nvPr/>
        </p:nvSpPr>
        <p:spPr bwMode="auto">
          <a:xfrm>
            <a:off x="3563938" y="5226050"/>
            <a:ext cx="361950" cy="219075"/>
          </a:xfrm>
          <a:prstGeom prst="rect">
            <a:avLst/>
          </a:prstGeom>
          <a:noFill/>
          <a:ln w="9525">
            <a:noFill/>
            <a:miter lim="800000"/>
          </a:ln>
          <a:effectLst/>
        </p:spPr>
        <p:txBody>
          <a:bodyPr wrap="none" tIns="0" bIns="0">
            <a:spAutoFit/>
          </a:bodyPr>
          <a:lstStyle/>
          <a:p>
            <a:r>
              <a:rPr lang="en-US" altLang="zh-CN" sz="1800" b="0">
                <a:cs typeface="Times New Roman" pitchFamily="18" charset="0"/>
              </a:rPr>
              <a:t>Ø</a:t>
            </a:r>
            <a:endParaRPr lang="en-US" altLang="zh-CN" sz="1800" b="0">
              <a:cs typeface="Times New Roman" pitchFamily="18" charset="0"/>
            </a:endParaRPr>
          </a:p>
        </p:txBody>
      </p:sp>
      <p:sp>
        <p:nvSpPr>
          <p:cNvPr id="665668" name="Rectangle 68"/>
          <p:cNvSpPr>
            <a:spLocks noChangeArrowheads="1"/>
          </p:cNvSpPr>
          <p:nvPr/>
        </p:nvSpPr>
        <p:spPr bwMode="auto">
          <a:xfrm>
            <a:off x="3562350" y="5802312"/>
            <a:ext cx="361950" cy="219075"/>
          </a:xfrm>
          <a:prstGeom prst="rect">
            <a:avLst/>
          </a:prstGeom>
          <a:noFill/>
          <a:ln w="9525">
            <a:noFill/>
            <a:miter lim="800000"/>
          </a:ln>
          <a:effectLst/>
        </p:spPr>
        <p:txBody>
          <a:bodyPr wrap="none" tIns="0" bIns="0">
            <a:spAutoFit/>
          </a:bodyPr>
          <a:lstStyle/>
          <a:p>
            <a:r>
              <a:rPr lang="en-US" altLang="zh-CN" sz="1800" b="0">
                <a:cs typeface="Times New Roman" pitchFamily="18" charset="0"/>
              </a:rPr>
              <a:t>Ø</a:t>
            </a:r>
            <a:endParaRPr lang="en-US" altLang="zh-CN" sz="1800" b="0">
              <a:cs typeface="Times New Roman" pitchFamily="18" charset="0"/>
            </a:endParaRPr>
          </a:p>
        </p:txBody>
      </p:sp>
      <p:sp>
        <p:nvSpPr>
          <p:cNvPr id="665669" name="Rectangle 69"/>
          <p:cNvSpPr>
            <a:spLocks noChangeArrowheads="1"/>
          </p:cNvSpPr>
          <p:nvPr/>
        </p:nvSpPr>
        <p:spPr bwMode="auto">
          <a:xfrm>
            <a:off x="4356100" y="6230937"/>
            <a:ext cx="766763" cy="366713"/>
          </a:xfrm>
          <a:prstGeom prst="rect">
            <a:avLst/>
          </a:prstGeom>
          <a:noFill/>
          <a:ln w="9525">
            <a:noFill/>
            <a:miter lim="800000"/>
          </a:ln>
          <a:effectLst/>
        </p:spPr>
        <p:txBody>
          <a:bodyPr>
            <a:spAutoFit/>
          </a:bodyPr>
          <a:lstStyle/>
          <a:p>
            <a:pPr>
              <a:lnSpc>
                <a:spcPct val="100000"/>
              </a:lnSpc>
              <a:spcBef>
                <a:spcPct val="0"/>
              </a:spcBef>
              <a:buClr>
                <a:srgbClr val="800080"/>
              </a:buClr>
              <a:buFont typeface="Wingdings" charset="2"/>
              <a:buNone/>
            </a:pPr>
            <a:r>
              <a:rPr lang="en-US" altLang="zh-CN" sz="1800">
                <a:ea typeface="楷体_GB2312" pitchFamily="49" charset="-122"/>
              </a:rPr>
              <a:t>{</a:t>
            </a:r>
            <a:r>
              <a:rPr lang="en-US" altLang="zh-CN" sz="1800" b="0">
                <a:ea typeface="楷体_GB2312" pitchFamily="49" charset="-122"/>
              </a:rPr>
              <a:t>I,J</a:t>
            </a:r>
            <a:r>
              <a:rPr lang="en-US" altLang="zh-CN" sz="1800">
                <a:ea typeface="楷体_GB2312" pitchFamily="49" charset="-122"/>
              </a:rPr>
              <a:t>}</a:t>
            </a:r>
            <a:endParaRPr lang="en-US" altLang="zh-CN" sz="1800">
              <a:ea typeface="楷体_GB2312" pitchFamily="49" charset="-122"/>
            </a:endParaRPr>
          </a:p>
        </p:txBody>
      </p:sp>
      <p:sp>
        <p:nvSpPr>
          <p:cNvPr id="665670" name="Rectangle 70"/>
          <p:cNvSpPr>
            <a:spLocks noChangeArrowheads="1"/>
          </p:cNvSpPr>
          <p:nvPr/>
        </p:nvSpPr>
        <p:spPr bwMode="auto">
          <a:xfrm>
            <a:off x="4475163" y="4078287"/>
            <a:ext cx="361950" cy="219075"/>
          </a:xfrm>
          <a:prstGeom prst="rect">
            <a:avLst/>
          </a:prstGeom>
          <a:noFill/>
          <a:ln w="9525">
            <a:noFill/>
            <a:miter lim="800000"/>
          </a:ln>
          <a:effectLst/>
        </p:spPr>
        <p:txBody>
          <a:bodyPr wrap="none" tIns="0" bIns="0">
            <a:spAutoFit/>
          </a:bodyPr>
          <a:lstStyle/>
          <a:p>
            <a:r>
              <a:rPr lang="en-US" altLang="zh-CN" sz="1800" b="0">
                <a:cs typeface="Times New Roman" pitchFamily="18" charset="0"/>
              </a:rPr>
              <a:t>Ø</a:t>
            </a:r>
            <a:endParaRPr lang="en-US" altLang="zh-CN" sz="1800" b="0">
              <a:cs typeface="Times New Roman" pitchFamily="18" charset="0"/>
            </a:endParaRPr>
          </a:p>
        </p:txBody>
      </p:sp>
      <p:sp>
        <p:nvSpPr>
          <p:cNvPr id="665671" name="Rectangle 71"/>
          <p:cNvSpPr>
            <a:spLocks noChangeArrowheads="1"/>
          </p:cNvSpPr>
          <p:nvPr/>
        </p:nvSpPr>
        <p:spPr bwMode="auto">
          <a:xfrm>
            <a:off x="4475163" y="4651375"/>
            <a:ext cx="361950" cy="219075"/>
          </a:xfrm>
          <a:prstGeom prst="rect">
            <a:avLst/>
          </a:prstGeom>
          <a:noFill/>
          <a:ln w="9525">
            <a:noFill/>
            <a:miter lim="800000"/>
          </a:ln>
          <a:effectLst/>
        </p:spPr>
        <p:txBody>
          <a:bodyPr wrap="none" tIns="0" bIns="0">
            <a:spAutoFit/>
          </a:bodyPr>
          <a:lstStyle/>
          <a:p>
            <a:r>
              <a:rPr lang="en-US" altLang="zh-CN" sz="1800" b="0">
                <a:cs typeface="Times New Roman" pitchFamily="18" charset="0"/>
              </a:rPr>
              <a:t>Ø</a:t>
            </a:r>
            <a:endParaRPr lang="en-US" altLang="zh-CN" sz="1800" b="0">
              <a:cs typeface="Times New Roman" pitchFamily="18" charset="0"/>
            </a:endParaRPr>
          </a:p>
        </p:txBody>
      </p:sp>
      <p:sp>
        <p:nvSpPr>
          <p:cNvPr id="665672" name="Rectangle 72"/>
          <p:cNvSpPr>
            <a:spLocks noChangeArrowheads="1"/>
          </p:cNvSpPr>
          <p:nvPr/>
        </p:nvSpPr>
        <p:spPr bwMode="auto">
          <a:xfrm>
            <a:off x="4430713" y="5078412"/>
            <a:ext cx="476250" cy="366713"/>
          </a:xfrm>
          <a:prstGeom prst="rect">
            <a:avLst/>
          </a:prstGeom>
          <a:noFill/>
          <a:ln w="9525">
            <a:noFill/>
            <a:miter lim="800000"/>
          </a:ln>
          <a:effectLst/>
        </p:spPr>
        <p:txBody>
          <a:bodyPr wrap="none">
            <a:spAutoFit/>
          </a:bodyPr>
          <a:lstStyle/>
          <a:p>
            <a:pPr>
              <a:lnSpc>
                <a:spcPct val="100000"/>
              </a:lnSpc>
              <a:spcBef>
                <a:spcPct val="0"/>
              </a:spcBef>
              <a:buClr>
                <a:srgbClr val="800080"/>
              </a:buClr>
              <a:buFont typeface="Wingdings" charset="2"/>
              <a:buNone/>
            </a:pPr>
            <a:r>
              <a:rPr lang="en-US" altLang="zh-CN" sz="1800">
                <a:ea typeface="楷体_GB2312" pitchFamily="49" charset="-122"/>
              </a:rPr>
              <a:t>{</a:t>
            </a:r>
            <a:r>
              <a:rPr lang="en-US" altLang="zh-CN" sz="1800" b="0">
                <a:ea typeface="楷体_GB2312" pitchFamily="49" charset="-122"/>
              </a:rPr>
              <a:t>J</a:t>
            </a:r>
            <a:r>
              <a:rPr lang="en-US" altLang="zh-CN" sz="1800">
                <a:ea typeface="楷体_GB2312" pitchFamily="49" charset="-122"/>
              </a:rPr>
              <a:t>}</a:t>
            </a:r>
            <a:endParaRPr lang="en-US" altLang="zh-CN" sz="1800">
              <a:ea typeface="楷体_GB2312" pitchFamily="49" charset="-122"/>
            </a:endParaRPr>
          </a:p>
        </p:txBody>
      </p:sp>
      <p:sp>
        <p:nvSpPr>
          <p:cNvPr id="665673" name="Rectangle 73"/>
          <p:cNvSpPr>
            <a:spLocks noChangeArrowheads="1"/>
          </p:cNvSpPr>
          <p:nvPr/>
        </p:nvSpPr>
        <p:spPr bwMode="auto">
          <a:xfrm>
            <a:off x="4430713" y="5654675"/>
            <a:ext cx="476250" cy="366712"/>
          </a:xfrm>
          <a:prstGeom prst="rect">
            <a:avLst/>
          </a:prstGeom>
          <a:noFill/>
          <a:ln w="9525">
            <a:noFill/>
            <a:miter lim="800000"/>
          </a:ln>
          <a:effectLst/>
        </p:spPr>
        <p:txBody>
          <a:bodyPr wrap="none">
            <a:spAutoFit/>
          </a:bodyPr>
          <a:lstStyle/>
          <a:p>
            <a:pPr>
              <a:lnSpc>
                <a:spcPct val="100000"/>
              </a:lnSpc>
              <a:spcBef>
                <a:spcPct val="0"/>
              </a:spcBef>
              <a:buClr>
                <a:srgbClr val="800080"/>
              </a:buClr>
              <a:buFont typeface="Wingdings" charset="2"/>
              <a:buNone/>
            </a:pPr>
            <a:r>
              <a:rPr lang="en-US" altLang="zh-CN" sz="1800">
                <a:ea typeface="楷体_GB2312" pitchFamily="49" charset="-122"/>
              </a:rPr>
              <a:t>{</a:t>
            </a:r>
            <a:r>
              <a:rPr lang="en-US" altLang="zh-CN" sz="1800" b="0">
                <a:ea typeface="楷体_GB2312" pitchFamily="49" charset="-122"/>
              </a:rPr>
              <a:t>J</a:t>
            </a:r>
            <a:r>
              <a:rPr lang="en-US" altLang="zh-CN" sz="1800">
                <a:ea typeface="楷体_GB2312" pitchFamily="49" charset="-122"/>
              </a:rPr>
              <a:t>}</a:t>
            </a:r>
            <a:endParaRPr lang="en-US" altLang="zh-CN" sz="1800">
              <a:ea typeface="楷体_GB2312" pitchFamily="49" charset="-122"/>
            </a:endParaRPr>
          </a:p>
        </p:txBody>
      </p:sp>
      <p:sp>
        <p:nvSpPr>
          <p:cNvPr id="51" name="Rectangle 59"/>
          <p:cNvSpPr>
            <a:spLocks noChangeArrowheads="1"/>
          </p:cNvSpPr>
          <p:nvPr/>
        </p:nvSpPr>
        <p:spPr bwMode="auto">
          <a:xfrm>
            <a:off x="1689770" y="6306269"/>
            <a:ext cx="361950" cy="219075"/>
          </a:xfrm>
          <a:prstGeom prst="rect">
            <a:avLst/>
          </a:prstGeom>
          <a:noFill/>
          <a:ln w="9525">
            <a:noFill/>
            <a:miter lim="800000"/>
          </a:ln>
          <a:effectLst/>
        </p:spPr>
        <p:txBody>
          <a:bodyPr wrap="none" tIns="0" bIns="0">
            <a:spAutoFit/>
          </a:bodyPr>
          <a:lstStyle/>
          <a:p>
            <a:r>
              <a:rPr lang="en-US" altLang="zh-CN" sz="1800" b="0" dirty="0">
                <a:cs typeface="Times New Roman" pitchFamily="18" charset="0"/>
              </a:rPr>
              <a:t>Ø</a:t>
            </a:r>
            <a:endParaRPr lang="en-US" altLang="zh-CN" sz="1800" b="0" dirty="0">
              <a:cs typeface="Times New Roman" pitchFamily="18" charset="0"/>
            </a:endParaRPr>
          </a:p>
        </p:txBody>
      </p:sp>
      <p:sp>
        <p:nvSpPr>
          <p:cNvPr id="52" name="Rectangle 50"/>
          <p:cNvSpPr>
            <a:spLocks noChangeArrowheads="1"/>
          </p:cNvSpPr>
          <p:nvPr/>
        </p:nvSpPr>
        <p:spPr bwMode="auto">
          <a:xfrm>
            <a:off x="1688207" y="5229770"/>
            <a:ext cx="361950" cy="219075"/>
          </a:xfrm>
          <a:prstGeom prst="rect">
            <a:avLst/>
          </a:prstGeom>
          <a:noFill/>
          <a:ln w="9525">
            <a:noFill/>
            <a:miter lim="800000"/>
          </a:ln>
          <a:effectLst/>
        </p:spPr>
        <p:txBody>
          <a:bodyPr wrap="none" tIns="0" bIns="0">
            <a:spAutoFit/>
          </a:bodyPr>
          <a:lstStyle/>
          <a:p>
            <a:r>
              <a:rPr lang="en-US" altLang="zh-CN" sz="1800" b="0" dirty="0">
                <a:cs typeface="Times New Roman" pitchFamily="18" charset="0"/>
              </a:rPr>
              <a:t>Ø</a:t>
            </a:r>
            <a:endParaRPr lang="en-US" altLang="zh-CN" sz="1800" b="0" dirty="0">
              <a:cs typeface="Times New Roman" pitchFamily="18" charset="0"/>
            </a:endParaRPr>
          </a:p>
        </p:txBody>
      </p:sp>
      <p:sp>
        <p:nvSpPr>
          <p:cNvPr id="53" name="Rectangle 50"/>
          <p:cNvSpPr>
            <a:spLocks noChangeArrowheads="1"/>
          </p:cNvSpPr>
          <p:nvPr/>
        </p:nvSpPr>
        <p:spPr bwMode="auto">
          <a:xfrm>
            <a:off x="1688207" y="5730775"/>
            <a:ext cx="361950" cy="219075"/>
          </a:xfrm>
          <a:prstGeom prst="rect">
            <a:avLst/>
          </a:prstGeom>
          <a:noFill/>
          <a:ln w="9525">
            <a:noFill/>
            <a:miter lim="800000"/>
          </a:ln>
          <a:effectLst/>
        </p:spPr>
        <p:txBody>
          <a:bodyPr wrap="none" tIns="0" bIns="0">
            <a:spAutoFit/>
          </a:bodyPr>
          <a:lstStyle/>
          <a:p>
            <a:r>
              <a:rPr lang="en-US" altLang="zh-CN" sz="1800" b="0" dirty="0">
                <a:cs typeface="Times New Roman" pitchFamily="18" charset="0"/>
              </a:rPr>
              <a:t>Ø</a:t>
            </a:r>
            <a:endParaRPr lang="en-US" altLang="zh-CN" sz="1800" b="0" dirty="0">
              <a:cs typeface="Times New Roman" pitchFamily="18" charset="0"/>
            </a:endParaRP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65669"/>
                                        </p:tgtEl>
                                        <p:attrNameLst>
                                          <p:attrName>style.visibility</p:attrName>
                                        </p:attrNameLst>
                                      </p:cBhvr>
                                      <p:to>
                                        <p:strVal val="visible"/>
                                      </p:to>
                                    </p:set>
                                    <p:animEffect transition="in" filter="dissolve">
                                      <p:cBhvr>
                                        <p:cTn id="7" dur="500"/>
                                        <p:tgtEl>
                                          <p:spTgt spid="665669"/>
                                        </p:tgtEl>
                                      </p:cBhvr>
                                    </p:animEffect>
                                  </p:childTnLst>
                                </p:cTn>
                              </p:par>
                              <p:par>
                                <p:cTn id="8" presetID="9" presetClass="entr" presetSubtype="0" fill="hold" grpId="0" nodeType="withEffect">
                                  <p:stCondLst>
                                    <p:cond delay="0"/>
                                  </p:stCondLst>
                                  <p:childTnLst>
                                    <p:set>
                                      <p:cBhvr>
                                        <p:cTn id="9" dur="1" fill="hold">
                                          <p:stCondLst>
                                            <p:cond delay="0"/>
                                          </p:stCondLst>
                                        </p:cTn>
                                        <p:tgtEl>
                                          <p:spTgt spid="665670"/>
                                        </p:tgtEl>
                                        <p:attrNameLst>
                                          <p:attrName>style.visibility</p:attrName>
                                        </p:attrNameLst>
                                      </p:cBhvr>
                                      <p:to>
                                        <p:strVal val="visible"/>
                                      </p:to>
                                    </p:set>
                                    <p:animEffect transition="in" filter="dissolve">
                                      <p:cBhvr>
                                        <p:cTn id="10" dur="500"/>
                                        <p:tgtEl>
                                          <p:spTgt spid="665670"/>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665671"/>
                                        </p:tgtEl>
                                        <p:attrNameLst>
                                          <p:attrName>style.visibility</p:attrName>
                                        </p:attrNameLst>
                                      </p:cBhvr>
                                      <p:to>
                                        <p:strVal val="visible"/>
                                      </p:to>
                                    </p:set>
                                    <p:animEffect transition="in" filter="dissolve">
                                      <p:cBhvr>
                                        <p:cTn id="13" dur="500"/>
                                        <p:tgtEl>
                                          <p:spTgt spid="665671"/>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665672"/>
                                        </p:tgtEl>
                                        <p:attrNameLst>
                                          <p:attrName>style.visibility</p:attrName>
                                        </p:attrNameLst>
                                      </p:cBhvr>
                                      <p:to>
                                        <p:strVal val="visible"/>
                                      </p:to>
                                    </p:set>
                                    <p:animEffect transition="in" filter="dissolve">
                                      <p:cBhvr>
                                        <p:cTn id="16" dur="500"/>
                                        <p:tgtEl>
                                          <p:spTgt spid="665672"/>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665673"/>
                                        </p:tgtEl>
                                        <p:attrNameLst>
                                          <p:attrName>style.visibility</p:attrName>
                                        </p:attrNameLst>
                                      </p:cBhvr>
                                      <p:to>
                                        <p:strVal val="visible"/>
                                      </p:to>
                                    </p:set>
                                    <p:animEffect transition="in" filter="dissolve">
                                      <p:cBhvr>
                                        <p:cTn id="19" dur="500"/>
                                        <p:tgtEl>
                                          <p:spTgt spid="665673"/>
                                        </p:tgtEl>
                                      </p:cBhvr>
                                    </p:animEffect>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grpId="0" nodeType="clickEffect">
                                  <p:stCondLst>
                                    <p:cond delay="0"/>
                                  </p:stCondLst>
                                  <p:childTnLst>
                                    <p:set>
                                      <p:cBhvr>
                                        <p:cTn id="23" dur="1" fill="hold">
                                          <p:stCondLst>
                                            <p:cond delay="0"/>
                                          </p:stCondLst>
                                        </p:cTn>
                                        <p:tgtEl>
                                          <p:spTgt spid="665654"/>
                                        </p:tgtEl>
                                        <p:attrNameLst>
                                          <p:attrName>style.visibility</p:attrName>
                                        </p:attrNameLst>
                                      </p:cBhvr>
                                      <p:to>
                                        <p:strVal val="visible"/>
                                      </p:to>
                                    </p:set>
                                    <p:animEffect transition="in" filter="dissolve">
                                      <p:cBhvr>
                                        <p:cTn id="24" dur="500"/>
                                        <p:tgtEl>
                                          <p:spTgt spid="665654"/>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665665"/>
                                        </p:tgtEl>
                                        <p:attrNameLst>
                                          <p:attrName>style.visibility</p:attrName>
                                        </p:attrNameLst>
                                      </p:cBhvr>
                                      <p:to>
                                        <p:strVal val="visible"/>
                                      </p:to>
                                    </p:set>
                                    <p:animEffect transition="in" filter="dissolve">
                                      <p:cBhvr>
                                        <p:cTn id="27" dur="500"/>
                                        <p:tgtEl>
                                          <p:spTgt spid="665665"/>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665666"/>
                                        </p:tgtEl>
                                        <p:attrNameLst>
                                          <p:attrName>style.visibility</p:attrName>
                                        </p:attrNameLst>
                                      </p:cBhvr>
                                      <p:to>
                                        <p:strVal val="visible"/>
                                      </p:to>
                                    </p:set>
                                    <p:animEffect transition="in" filter="dissolve">
                                      <p:cBhvr>
                                        <p:cTn id="30" dur="500"/>
                                        <p:tgtEl>
                                          <p:spTgt spid="665666"/>
                                        </p:tgtEl>
                                      </p:cBhvr>
                                    </p:animEffect>
                                  </p:childTnLst>
                                </p:cTn>
                              </p:par>
                              <p:par>
                                <p:cTn id="31" presetID="9" presetClass="entr" presetSubtype="0" fill="hold" grpId="0" nodeType="withEffect">
                                  <p:stCondLst>
                                    <p:cond delay="0"/>
                                  </p:stCondLst>
                                  <p:childTnLst>
                                    <p:set>
                                      <p:cBhvr>
                                        <p:cTn id="32" dur="1" fill="hold">
                                          <p:stCondLst>
                                            <p:cond delay="0"/>
                                          </p:stCondLst>
                                        </p:cTn>
                                        <p:tgtEl>
                                          <p:spTgt spid="665667"/>
                                        </p:tgtEl>
                                        <p:attrNameLst>
                                          <p:attrName>style.visibility</p:attrName>
                                        </p:attrNameLst>
                                      </p:cBhvr>
                                      <p:to>
                                        <p:strVal val="visible"/>
                                      </p:to>
                                    </p:set>
                                    <p:animEffect transition="in" filter="dissolve">
                                      <p:cBhvr>
                                        <p:cTn id="33" dur="500"/>
                                        <p:tgtEl>
                                          <p:spTgt spid="665667"/>
                                        </p:tgtEl>
                                      </p:cBhvr>
                                    </p:animEffect>
                                  </p:childTnLst>
                                </p:cTn>
                              </p:par>
                              <p:par>
                                <p:cTn id="34" presetID="9" presetClass="entr" presetSubtype="0" fill="hold" grpId="0" nodeType="withEffect">
                                  <p:stCondLst>
                                    <p:cond delay="0"/>
                                  </p:stCondLst>
                                  <p:childTnLst>
                                    <p:set>
                                      <p:cBhvr>
                                        <p:cTn id="35" dur="1" fill="hold">
                                          <p:stCondLst>
                                            <p:cond delay="0"/>
                                          </p:stCondLst>
                                        </p:cTn>
                                        <p:tgtEl>
                                          <p:spTgt spid="665668"/>
                                        </p:tgtEl>
                                        <p:attrNameLst>
                                          <p:attrName>style.visibility</p:attrName>
                                        </p:attrNameLst>
                                      </p:cBhvr>
                                      <p:to>
                                        <p:strVal val="visible"/>
                                      </p:to>
                                    </p:set>
                                    <p:animEffect transition="in" filter="dissolve">
                                      <p:cBhvr>
                                        <p:cTn id="36" dur="500"/>
                                        <p:tgtEl>
                                          <p:spTgt spid="6656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654" grpId="0"/>
      <p:bldP spid="665665" grpId="0"/>
      <p:bldP spid="665666" grpId="0"/>
      <p:bldP spid="665667" grpId="0"/>
      <p:bldP spid="665668" grpId="0"/>
      <p:bldP spid="665669" grpId="0"/>
      <p:bldP spid="665670" grpId="0"/>
      <p:bldP spid="665671" grpId="0"/>
      <p:bldP spid="665672" grpId="0"/>
      <p:bldP spid="665673"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AutoShape 4">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36867" name="AutoShape 5">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36868" name="AutoShape 6">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36869" name="AutoShape 7">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36870" name="Text Box 8">
            <a:hlinkClick r:id="rId1" action="ppaction://hlinksldjump"/>
          </p:cNvPr>
          <p:cNvSpPr txBox="1">
            <a:spLocks noChangeArrowheads="1"/>
          </p:cNvSpPr>
          <p:nvPr/>
        </p:nvSpPr>
        <p:spPr bwMode="auto">
          <a:xfrm>
            <a:off x="461963" y="1066800"/>
            <a:ext cx="8224837" cy="579438"/>
          </a:xfrm>
          <a:prstGeom prst="rect">
            <a:avLst/>
          </a:prstGeom>
          <a:noFill/>
          <a:ln w="9525">
            <a:noFill/>
            <a:miter lim="800000"/>
          </a:ln>
          <a:effectLst/>
        </p:spPr>
        <p:txBody>
          <a:bodyPr>
            <a:spAutoFit/>
          </a:bodyPr>
          <a:lstStyle/>
          <a:p>
            <a:pPr>
              <a:lnSpc>
                <a:spcPct val="100000"/>
              </a:lnSpc>
              <a:spcBef>
                <a:spcPct val="0"/>
              </a:spcBef>
              <a:buClr>
                <a:srgbClr val="800080"/>
              </a:buClr>
              <a:buFont typeface="Wingdings" charset="2"/>
              <a:buChar char="²"/>
            </a:pPr>
            <a:r>
              <a:rPr lang="en-US" altLang="zh-CN" sz="3200">
                <a:solidFill>
                  <a:schemeClr val="tx1"/>
                </a:solidFill>
                <a:latin typeface="Times New Roman" pitchFamily="18" charset="0"/>
              </a:rPr>
              <a:t> </a:t>
            </a:r>
            <a:r>
              <a:rPr lang="zh-CN" altLang="en-US" sz="3200">
                <a:solidFill>
                  <a:srgbClr val="800080"/>
                </a:solidFill>
                <a:latin typeface="楷体_GB2312" pitchFamily="49" charset="-122"/>
                <a:ea typeface="楷体_GB2312" pitchFamily="49" charset="-122"/>
              </a:rPr>
              <a:t>活跃变量</a:t>
            </a:r>
            <a:r>
              <a:rPr lang="zh-CN" altLang="en-US" sz="3200">
                <a:solidFill>
                  <a:srgbClr val="800080"/>
                </a:solidFill>
                <a:latin typeface="Times New Roman" pitchFamily="18" charset="0"/>
                <a:ea typeface="楷体_GB2312" pitchFamily="49" charset="-122"/>
              </a:rPr>
              <a:t>数据流分析</a:t>
            </a:r>
            <a:endParaRPr lang="zh-CN" altLang="en-US" sz="3200">
              <a:solidFill>
                <a:srgbClr val="800080"/>
              </a:solidFill>
              <a:latin typeface="Times New Roman" pitchFamily="18" charset="0"/>
              <a:ea typeface="楷体_GB2312" pitchFamily="49" charset="-122"/>
            </a:endParaRPr>
          </a:p>
        </p:txBody>
      </p:sp>
      <p:sp>
        <p:nvSpPr>
          <p:cNvPr id="36871" name="AutoShape 9">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36872" name="AutoShape 10">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36873" name="AutoShape 11">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36874" name="AutoShape 12">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36875" name="Text Box 13"/>
          <p:cNvSpPr txBox="1">
            <a:spLocks noChangeArrowheads="1"/>
          </p:cNvSpPr>
          <p:nvPr/>
        </p:nvSpPr>
        <p:spPr bwMode="auto">
          <a:xfrm>
            <a:off x="1143000" y="3962400"/>
            <a:ext cx="446088" cy="396875"/>
          </a:xfrm>
          <a:prstGeom prst="rect">
            <a:avLst/>
          </a:prstGeom>
          <a:noFill/>
          <a:ln w="9525">
            <a:noFill/>
            <a:miter lim="800000"/>
          </a:ln>
          <a:effectLst/>
        </p:spPr>
        <p:txBody>
          <a:bodyPr wrap="none">
            <a:spAutoFit/>
          </a:bodyPr>
          <a:lstStyle/>
          <a:p>
            <a:pPr>
              <a:lnSpc>
                <a:spcPct val="100000"/>
              </a:lnSpc>
              <a:spcBef>
                <a:spcPct val="0"/>
              </a:spcBef>
              <a:buClr>
                <a:srgbClr val="800080"/>
              </a:buClr>
              <a:buFont typeface="Wingdings" charset="2"/>
              <a:buNone/>
            </a:pPr>
            <a:r>
              <a:rPr lang="en-US" altLang="zh-CN" sz="2000" b="0">
                <a:solidFill>
                  <a:srgbClr val="800080"/>
                </a:solidFill>
                <a:ea typeface="楷体_GB2312" pitchFamily="49" charset="-122"/>
              </a:rPr>
              <a:t>B</a:t>
            </a:r>
            <a:r>
              <a:rPr lang="en-US" altLang="zh-CN" sz="2000" b="0" baseline="-25000">
                <a:solidFill>
                  <a:srgbClr val="800080"/>
                </a:solidFill>
                <a:ea typeface="楷体_GB2312" pitchFamily="49" charset="-122"/>
              </a:rPr>
              <a:t>1</a:t>
            </a:r>
            <a:endParaRPr lang="en-US" altLang="zh-CN" sz="2000" b="0" baseline="-25000">
              <a:solidFill>
                <a:srgbClr val="800080"/>
              </a:solidFill>
              <a:ea typeface="楷体_GB2312" pitchFamily="49" charset="-122"/>
            </a:endParaRPr>
          </a:p>
        </p:txBody>
      </p:sp>
      <p:sp>
        <p:nvSpPr>
          <p:cNvPr id="36876" name="Text Box 14"/>
          <p:cNvSpPr txBox="1">
            <a:spLocks noChangeArrowheads="1"/>
          </p:cNvSpPr>
          <p:nvPr/>
        </p:nvSpPr>
        <p:spPr bwMode="auto">
          <a:xfrm>
            <a:off x="1143000" y="4510087"/>
            <a:ext cx="446088" cy="396875"/>
          </a:xfrm>
          <a:prstGeom prst="rect">
            <a:avLst/>
          </a:prstGeom>
          <a:noFill/>
          <a:ln w="9525">
            <a:noFill/>
            <a:miter lim="800000"/>
          </a:ln>
          <a:effectLst/>
        </p:spPr>
        <p:txBody>
          <a:bodyPr wrap="none">
            <a:spAutoFit/>
          </a:bodyPr>
          <a:lstStyle/>
          <a:p>
            <a:pPr>
              <a:lnSpc>
                <a:spcPct val="100000"/>
              </a:lnSpc>
              <a:spcBef>
                <a:spcPct val="0"/>
              </a:spcBef>
              <a:buClr>
                <a:srgbClr val="800080"/>
              </a:buClr>
              <a:buFont typeface="Wingdings" charset="2"/>
              <a:buNone/>
            </a:pPr>
            <a:r>
              <a:rPr lang="en-US" altLang="zh-CN" sz="2000" b="0">
                <a:solidFill>
                  <a:srgbClr val="800080"/>
                </a:solidFill>
                <a:ea typeface="楷体_GB2312" pitchFamily="49" charset="-122"/>
              </a:rPr>
              <a:t>B</a:t>
            </a:r>
            <a:r>
              <a:rPr lang="en-US" altLang="zh-CN" sz="2000" b="0" baseline="-25000">
                <a:solidFill>
                  <a:srgbClr val="800080"/>
                </a:solidFill>
                <a:ea typeface="楷体_GB2312" pitchFamily="49" charset="-122"/>
              </a:rPr>
              <a:t>2</a:t>
            </a:r>
            <a:endParaRPr lang="en-US" altLang="zh-CN" sz="2000" b="0" baseline="-25000">
              <a:solidFill>
                <a:srgbClr val="800080"/>
              </a:solidFill>
              <a:ea typeface="楷体_GB2312" pitchFamily="49" charset="-122"/>
            </a:endParaRPr>
          </a:p>
        </p:txBody>
      </p:sp>
      <p:sp>
        <p:nvSpPr>
          <p:cNvPr id="36877" name="Text Box 15"/>
          <p:cNvSpPr txBox="1">
            <a:spLocks noChangeArrowheads="1"/>
          </p:cNvSpPr>
          <p:nvPr/>
        </p:nvSpPr>
        <p:spPr bwMode="auto">
          <a:xfrm>
            <a:off x="1154113" y="5086350"/>
            <a:ext cx="446087" cy="396875"/>
          </a:xfrm>
          <a:prstGeom prst="rect">
            <a:avLst/>
          </a:prstGeom>
          <a:noFill/>
          <a:ln w="9525">
            <a:noFill/>
            <a:miter lim="800000"/>
          </a:ln>
          <a:effectLst/>
        </p:spPr>
        <p:txBody>
          <a:bodyPr wrap="none">
            <a:spAutoFit/>
          </a:bodyPr>
          <a:lstStyle/>
          <a:p>
            <a:pPr>
              <a:lnSpc>
                <a:spcPct val="100000"/>
              </a:lnSpc>
              <a:spcBef>
                <a:spcPct val="0"/>
              </a:spcBef>
              <a:buClr>
                <a:srgbClr val="800080"/>
              </a:buClr>
              <a:buFont typeface="Wingdings" charset="2"/>
              <a:buNone/>
            </a:pPr>
            <a:r>
              <a:rPr lang="en-US" altLang="zh-CN" sz="2000" b="0">
                <a:solidFill>
                  <a:srgbClr val="800080"/>
                </a:solidFill>
                <a:ea typeface="楷体_GB2312" pitchFamily="49" charset="-122"/>
              </a:rPr>
              <a:t>B</a:t>
            </a:r>
            <a:r>
              <a:rPr lang="en-US" altLang="zh-CN" sz="2000" b="0" baseline="-25000">
                <a:solidFill>
                  <a:srgbClr val="800080"/>
                </a:solidFill>
                <a:ea typeface="楷体_GB2312" pitchFamily="49" charset="-122"/>
              </a:rPr>
              <a:t>3</a:t>
            </a:r>
            <a:endParaRPr lang="en-US" altLang="zh-CN" sz="2000" b="0" baseline="-25000">
              <a:solidFill>
                <a:srgbClr val="800080"/>
              </a:solidFill>
              <a:ea typeface="楷体_GB2312" pitchFamily="49" charset="-122"/>
            </a:endParaRPr>
          </a:p>
        </p:txBody>
      </p:sp>
      <p:sp>
        <p:nvSpPr>
          <p:cNvPr id="36878" name="Text Box 16"/>
          <p:cNvSpPr txBox="1">
            <a:spLocks noChangeArrowheads="1"/>
          </p:cNvSpPr>
          <p:nvPr/>
        </p:nvSpPr>
        <p:spPr bwMode="auto">
          <a:xfrm>
            <a:off x="1154113" y="5662612"/>
            <a:ext cx="446087" cy="396875"/>
          </a:xfrm>
          <a:prstGeom prst="rect">
            <a:avLst/>
          </a:prstGeom>
          <a:noFill/>
          <a:ln w="9525">
            <a:noFill/>
            <a:miter lim="800000"/>
          </a:ln>
          <a:effectLst/>
        </p:spPr>
        <p:txBody>
          <a:bodyPr wrap="none">
            <a:spAutoFit/>
          </a:bodyPr>
          <a:lstStyle/>
          <a:p>
            <a:pPr>
              <a:lnSpc>
                <a:spcPct val="100000"/>
              </a:lnSpc>
              <a:spcBef>
                <a:spcPct val="0"/>
              </a:spcBef>
              <a:buClr>
                <a:srgbClr val="800080"/>
              </a:buClr>
              <a:buFont typeface="Wingdings" charset="2"/>
              <a:buNone/>
            </a:pPr>
            <a:r>
              <a:rPr lang="en-US" altLang="zh-CN" sz="2000" b="0">
                <a:solidFill>
                  <a:srgbClr val="800080"/>
                </a:solidFill>
                <a:ea typeface="楷体_GB2312" pitchFamily="49" charset="-122"/>
              </a:rPr>
              <a:t>B</a:t>
            </a:r>
            <a:r>
              <a:rPr lang="en-US" altLang="zh-CN" sz="2000" b="0" baseline="-25000">
                <a:solidFill>
                  <a:srgbClr val="800080"/>
                </a:solidFill>
                <a:ea typeface="楷体_GB2312" pitchFamily="49" charset="-122"/>
              </a:rPr>
              <a:t>4</a:t>
            </a:r>
            <a:endParaRPr lang="en-US" altLang="zh-CN" sz="2000" b="0" baseline="-25000">
              <a:solidFill>
                <a:srgbClr val="800080"/>
              </a:solidFill>
              <a:ea typeface="楷体_GB2312" pitchFamily="49" charset="-122"/>
            </a:endParaRPr>
          </a:p>
        </p:txBody>
      </p:sp>
      <p:sp>
        <p:nvSpPr>
          <p:cNvPr id="36879" name="Rectangle 17"/>
          <p:cNvSpPr>
            <a:spLocks noChangeArrowheads="1"/>
          </p:cNvSpPr>
          <p:nvPr/>
        </p:nvSpPr>
        <p:spPr bwMode="auto">
          <a:xfrm>
            <a:off x="1676400" y="3429000"/>
            <a:ext cx="838200" cy="396875"/>
          </a:xfrm>
          <a:prstGeom prst="rect">
            <a:avLst/>
          </a:prstGeom>
          <a:noFill/>
          <a:ln w="9525">
            <a:noFill/>
            <a:miter lim="800000"/>
          </a:ln>
          <a:effectLst/>
        </p:spPr>
        <p:txBody>
          <a:bodyPr>
            <a:spAutoFit/>
          </a:bodyPr>
          <a:lstStyle/>
          <a:p>
            <a:pPr>
              <a:lnSpc>
                <a:spcPct val="100000"/>
              </a:lnSpc>
              <a:spcBef>
                <a:spcPct val="0"/>
              </a:spcBef>
              <a:buClr>
                <a:srgbClr val="800080"/>
              </a:buClr>
              <a:buFont typeface="Wingdings" charset="2"/>
              <a:buNone/>
            </a:pPr>
            <a:r>
              <a:rPr lang="en-US" altLang="zh-CN" sz="2000" b="0">
                <a:solidFill>
                  <a:srgbClr val="800080"/>
                </a:solidFill>
                <a:ea typeface="楷体_GB2312" pitchFamily="49" charset="-122"/>
              </a:rPr>
              <a:t>Def</a:t>
            </a:r>
            <a:endParaRPr lang="en-US" altLang="zh-CN" sz="2000" b="0">
              <a:solidFill>
                <a:srgbClr val="800080"/>
              </a:solidFill>
              <a:ea typeface="楷体_GB2312" pitchFamily="49" charset="-122"/>
            </a:endParaRPr>
          </a:p>
        </p:txBody>
      </p:sp>
      <p:sp>
        <p:nvSpPr>
          <p:cNvPr id="36880" name="Rectangle 18"/>
          <p:cNvSpPr>
            <a:spLocks noChangeArrowheads="1"/>
          </p:cNvSpPr>
          <p:nvPr/>
        </p:nvSpPr>
        <p:spPr bwMode="auto">
          <a:xfrm>
            <a:off x="2209800" y="3429000"/>
            <a:ext cx="1295400" cy="396875"/>
          </a:xfrm>
          <a:prstGeom prst="rect">
            <a:avLst/>
          </a:prstGeom>
          <a:noFill/>
          <a:ln w="9525">
            <a:noFill/>
            <a:miter lim="800000"/>
          </a:ln>
          <a:effectLst/>
        </p:spPr>
        <p:txBody>
          <a:bodyPr>
            <a:spAutoFit/>
          </a:bodyPr>
          <a:lstStyle/>
          <a:p>
            <a:pPr>
              <a:lnSpc>
                <a:spcPct val="100000"/>
              </a:lnSpc>
              <a:spcBef>
                <a:spcPct val="0"/>
              </a:spcBef>
              <a:buClr>
                <a:srgbClr val="800080"/>
              </a:buClr>
              <a:buFont typeface="Wingdings" charset="2"/>
              <a:buNone/>
            </a:pPr>
            <a:r>
              <a:rPr lang="en-US" altLang="zh-CN" sz="2000" b="0">
                <a:solidFill>
                  <a:srgbClr val="800080"/>
                </a:solidFill>
                <a:ea typeface="楷体_GB2312" pitchFamily="49" charset="-122"/>
              </a:rPr>
              <a:t>LiveUse</a:t>
            </a:r>
            <a:endParaRPr lang="en-US" altLang="zh-CN" sz="2000" b="0">
              <a:solidFill>
                <a:srgbClr val="800080"/>
              </a:solidFill>
              <a:ea typeface="楷体_GB2312" pitchFamily="49" charset="-122"/>
            </a:endParaRPr>
          </a:p>
        </p:txBody>
      </p:sp>
      <p:sp>
        <p:nvSpPr>
          <p:cNvPr id="36881" name="Line 19"/>
          <p:cNvSpPr>
            <a:spLocks noChangeShapeType="1"/>
          </p:cNvSpPr>
          <p:nvPr/>
        </p:nvSpPr>
        <p:spPr bwMode="auto">
          <a:xfrm>
            <a:off x="1143000" y="3886200"/>
            <a:ext cx="4038600" cy="0"/>
          </a:xfrm>
          <a:prstGeom prst="line">
            <a:avLst/>
          </a:prstGeom>
          <a:noFill/>
          <a:ln w="9525">
            <a:solidFill>
              <a:srgbClr val="333399"/>
            </a:solidFill>
            <a:round/>
          </a:ln>
          <a:effectLst/>
        </p:spPr>
        <p:txBody>
          <a:bodyPr>
            <a:spAutoFit/>
          </a:bodyPr>
          <a:lstStyle/>
          <a:p>
            <a:endParaRPr lang="zh-CN" altLang="en-US"/>
          </a:p>
        </p:txBody>
      </p:sp>
      <p:sp>
        <p:nvSpPr>
          <p:cNvPr id="36882" name="Line 20"/>
          <p:cNvSpPr>
            <a:spLocks noChangeShapeType="1"/>
          </p:cNvSpPr>
          <p:nvPr/>
        </p:nvSpPr>
        <p:spPr bwMode="auto">
          <a:xfrm>
            <a:off x="1600200" y="3429000"/>
            <a:ext cx="19050" cy="3357562"/>
          </a:xfrm>
          <a:prstGeom prst="line">
            <a:avLst/>
          </a:prstGeom>
          <a:noFill/>
          <a:ln w="9525">
            <a:solidFill>
              <a:srgbClr val="333399"/>
            </a:solidFill>
            <a:round/>
          </a:ln>
          <a:effectLst/>
        </p:spPr>
        <p:txBody>
          <a:bodyPr>
            <a:spAutoFit/>
          </a:bodyPr>
          <a:lstStyle/>
          <a:p>
            <a:endParaRPr lang="zh-CN" altLang="en-US"/>
          </a:p>
        </p:txBody>
      </p:sp>
      <p:sp>
        <p:nvSpPr>
          <p:cNvPr id="36883" name="Rectangle 21"/>
          <p:cNvSpPr>
            <a:spLocks noChangeArrowheads="1"/>
          </p:cNvSpPr>
          <p:nvPr/>
        </p:nvSpPr>
        <p:spPr bwMode="auto">
          <a:xfrm>
            <a:off x="3200400" y="3429000"/>
            <a:ext cx="1295400" cy="396875"/>
          </a:xfrm>
          <a:prstGeom prst="rect">
            <a:avLst/>
          </a:prstGeom>
          <a:noFill/>
          <a:ln w="9525">
            <a:noFill/>
            <a:miter lim="800000"/>
          </a:ln>
          <a:effectLst/>
        </p:spPr>
        <p:txBody>
          <a:bodyPr>
            <a:spAutoFit/>
          </a:bodyPr>
          <a:lstStyle/>
          <a:p>
            <a:pPr>
              <a:lnSpc>
                <a:spcPct val="100000"/>
              </a:lnSpc>
              <a:spcBef>
                <a:spcPct val="0"/>
              </a:spcBef>
              <a:buClr>
                <a:srgbClr val="800080"/>
              </a:buClr>
              <a:buFont typeface="Wingdings" charset="2"/>
              <a:buNone/>
            </a:pPr>
            <a:r>
              <a:rPr lang="en-US" altLang="zh-CN" sz="2000" b="0">
                <a:solidFill>
                  <a:srgbClr val="800080"/>
                </a:solidFill>
                <a:ea typeface="楷体_GB2312" pitchFamily="49" charset="-122"/>
              </a:rPr>
              <a:t>LiveOut</a:t>
            </a:r>
            <a:endParaRPr lang="en-US" altLang="zh-CN" sz="2000" b="0">
              <a:solidFill>
                <a:srgbClr val="800080"/>
              </a:solidFill>
              <a:ea typeface="楷体_GB2312" pitchFamily="49" charset="-122"/>
            </a:endParaRPr>
          </a:p>
        </p:txBody>
      </p:sp>
      <p:sp>
        <p:nvSpPr>
          <p:cNvPr id="36884" name="Rectangle 22"/>
          <p:cNvSpPr>
            <a:spLocks noChangeArrowheads="1"/>
          </p:cNvSpPr>
          <p:nvPr/>
        </p:nvSpPr>
        <p:spPr bwMode="auto">
          <a:xfrm>
            <a:off x="4191000" y="3429000"/>
            <a:ext cx="914400" cy="396875"/>
          </a:xfrm>
          <a:prstGeom prst="rect">
            <a:avLst/>
          </a:prstGeom>
          <a:noFill/>
          <a:ln w="9525">
            <a:noFill/>
            <a:miter lim="800000"/>
          </a:ln>
          <a:effectLst/>
        </p:spPr>
        <p:txBody>
          <a:bodyPr>
            <a:spAutoFit/>
          </a:bodyPr>
          <a:lstStyle/>
          <a:p>
            <a:pPr>
              <a:lnSpc>
                <a:spcPct val="100000"/>
              </a:lnSpc>
              <a:spcBef>
                <a:spcPct val="0"/>
              </a:spcBef>
              <a:buClr>
                <a:srgbClr val="800080"/>
              </a:buClr>
              <a:buFont typeface="Wingdings" charset="2"/>
              <a:buNone/>
            </a:pPr>
            <a:r>
              <a:rPr lang="en-US" altLang="zh-CN" sz="2000" b="0">
                <a:solidFill>
                  <a:srgbClr val="800080"/>
                </a:solidFill>
                <a:ea typeface="楷体_GB2312" pitchFamily="49" charset="-122"/>
              </a:rPr>
              <a:t>LiveIn</a:t>
            </a:r>
            <a:endParaRPr lang="en-US" altLang="zh-CN" sz="2000" b="0">
              <a:solidFill>
                <a:srgbClr val="800080"/>
              </a:solidFill>
              <a:ea typeface="楷体_GB2312" pitchFamily="49" charset="-122"/>
            </a:endParaRPr>
          </a:p>
        </p:txBody>
      </p:sp>
      <p:sp>
        <p:nvSpPr>
          <p:cNvPr id="36885" name="Rectangle 23"/>
          <p:cNvSpPr>
            <a:spLocks noChangeArrowheads="1"/>
          </p:cNvSpPr>
          <p:nvPr/>
        </p:nvSpPr>
        <p:spPr bwMode="auto">
          <a:xfrm>
            <a:off x="685800" y="1600200"/>
            <a:ext cx="5757863" cy="1554163"/>
          </a:xfrm>
          <a:prstGeom prst="rect">
            <a:avLst/>
          </a:prstGeom>
          <a:noFill/>
          <a:ln w="9525">
            <a:noFill/>
            <a:miter lim="800000"/>
          </a:ln>
          <a:effectLst/>
        </p:spPr>
        <p:txBody>
          <a:bodyPr>
            <a:spAutoFit/>
          </a:bodyPr>
          <a:lstStyle/>
          <a:p>
            <a:pPr>
              <a:lnSpc>
                <a:spcPct val="100000"/>
              </a:lnSpc>
              <a:spcBef>
                <a:spcPct val="0"/>
              </a:spcBef>
              <a:buFont typeface="Symbol" pitchFamily="18" charset="2"/>
              <a:buChar char="-"/>
            </a:pPr>
            <a:r>
              <a:rPr lang="en-US" altLang="zh-CN">
                <a:solidFill>
                  <a:srgbClr val="800080"/>
                </a:solidFill>
                <a:latin typeface="楷体_GB2312" pitchFamily="49" charset="-122"/>
                <a:ea typeface="楷体_GB2312" pitchFamily="49" charset="-122"/>
              </a:rPr>
              <a:t> </a:t>
            </a:r>
            <a:r>
              <a:rPr lang="zh-CN" altLang="en-US">
                <a:latin typeface="楷体_GB2312" pitchFamily="49" charset="-122"/>
                <a:ea typeface="楷体_GB2312" pitchFamily="49" charset="-122"/>
              </a:rPr>
              <a:t>活跃变量</a:t>
            </a:r>
            <a:r>
              <a:rPr lang="zh-CN" altLang="en-US">
                <a:ea typeface="楷体_GB2312" pitchFamily="49" charset="-122"/>
              </a:rPr>
              <a:t>数据流方程求解</a:t>
            </a:r>
            <a:r>
              <a:rPr lang="zh-CN" altLang="en-US">
                <a:solidFill>
                  <a:srgbClr val="800080"/>
                </a:solidFill>
                <a:ea typeface="楷体_GB2312" pitchFamily="49" charset="-122"/>
              </a:rPr>
              <a:t>举例</a:t>
            </a:r>
            <a:endParaRPr lang="zh-CN" altLang="en-US">
              <a:solidFill>
                <a:srgbClr val="800080"/>
              </a:solidFill>
              <a:ea typeface="楷体_GB2312" pitchFamily="49" charset="-122"/>
            </a:endParaRPr>
          </a:p>
          <a:p>
            <a:pPr>
              <a:lnSpc>
                <a:spcPct val="100000"/>
              </a:lnSpc>
              <a:spcBef>
                <a:spcPct val="0"/>
              </a:spcBef>
              <a:buFont typeface="Symbol" pitchFamily="18" charset="2"/>
              <a:buNone/>
            </a:pPr>
            <a:r>
              <a:rPr lang="zh-CN" altLang="en-US" sz="1000">
                <a:ea typeface="楷体_GB2312" pitchFamily="49" charset="-122"/>
              </a:rPr>
              <a:t>   </a:t>
            </a:r>
            <a:endParaRPr lang="zh-CN" altLang="en-US" sz="2400">
              <a:ea typeface="楷体_GB2312" pitchFamily="49" charset="-122"/>
            </a:endParaRPr>
          </a:p>
          <a:p>
            <a:pPr>
              <a:lnSpc>
                <a:spcPct val="100000"/>
              </a:lnSpc>
              <a:spcBef>
                <a:spcPct val="0"/>
              </a:spcBef>
              <a:buFont typeface="Symbol" pitchFamily="18" charset="2"/>
              <a:buNone/>
            </a:pPr>
            <a:r>
              <a:rPr lang="zh-CN" altLang="en-US" sz="2400" b="0">
                <a:solidFill>
                  <a:schemeClr val="tx2"/>
                </a:solidFill>
                <a:latin typeface="Times New Roman" pitchFamily="18" charset="0"/>
              </a:rPr>
              <a:t>     </a:t>
            </a:r>
            <a:r>
              <a:rPr lang="en-US" altLang="zh-CN" sz="2000" b="0">
                <a:ea typeface="楷体_GB2312" pitchFamily="49" charset="-122"/>
              </a:rPr>
              <a:t>LiveIn(B)= LiveUse(B)∪(LiveOut(B)- Def(B))</a:t>
            </a:r>
            <a:endParaRPr lang="en-US" altLang="zh-CN" sz="2000" b="0">
              <a:ea typeface="楷体_GB2312" pitchFamily="49" charset="-122"/>
            </a:endParaRPr>
          </a:p>
          <a:p>
            <a:pPr>
              <a:lnSpc>
                <a:spcPct val="100000"/>
              </a:lnSpc>
              <a:spcBef>
                <a:spcPct val="0"/>
              </a:spcBef>
              <a:buFont typeface="Symbol" pitchFamily="18" charset="2"/>
              <a:buNone/>
            </a:pPr>
            <a:endParaRPr lang="en-US" altLang="zh-CN" sz="1000" b="0">
              <a:ea typeface="楷体_GB2312" pitchFamily="49" charset="-122"/>
            </a:endParaRPr>
          </a:p>
          <a:p>
            <a:pPr>
              <a:lnSpc>
                <a:spcPct val="100000"/>
              </a:lnSpc>
              <a:spcBef>
                <a:spcPct val="0"/>
              </a:spcBef>
              <a:buFont typeface="Symbol" pitchFamily="18" charset="2"/>
              <a:buNone/>
            </a:pPr>
            <a:r>
              <a:rPr lang="en-US" altLang="zh-CN" sz="2400" b="0">
                <a:ea typeface="楷体_GB2312" pitchFamily="49" charset="-122"/>
              </a:rPr>
              <a:t>              </a:t>
            </a:r>
            <a:r>
              <a:rPr lang="en-US" altLang="zh-CN" sz="2000" b="0">
                <a:ea typeface="楷体_GB2312" pitchFamily="49" charset="-122"/>
              </a:rPr>
              <a:t>LiveOut(B) = </a:t>
            </a:r>
            <a:r>
              <a:rPr lang="en-US" altLang="zh-CN" sz="2000" b="0">
                <a:ea typeface="楷体_GB2312" pitchFamily="49" charset="-122"/>
                <a:sym typeface="Symbol" pitchFamily="18" charset="2"/>
              </a:rPr>
              <a:t></a:t>
            </a:r>
            <a:r>
              <a:rPr lang="en-US" altLang="zh-CN" sz="2000" b="0">
                <a:ea typeface="楷体_GB2312" pitchFamily="49" charset="-122"/>
              </a:rPr>
              <a:t>   LiveIn(s)</a:t>
            </a:r>
            <a:r>
              <a:rPr lang="en-US" altLang="zh-CN" sz="2400" b="0">
                <a:ea typeface="楷体_GB2312" pitchFamily="49" charset="-122"/>
              </a:rPr>
              <a:t> </a:t>
            </a:r>
            <a:endParaRPr lang="en-US" altLang="zh-CN" sz="2400">
              <a:ea typeface="楷体_GB2312" pitchFamily="49" charset="-122"/>
            </a:endParaRPr>
          </a:p>
        </p:txBody>
      </p:sp>
      <p:sp>
        <p:nvSpPr>
          <p:cNvPr id="36886" name="Text Box 24"/>
          <p:cNvSpPr txBox="1">
            <a:spLocks noChangeArrowheads="1"/>
          </p:cNvSpPr>
          <p:nvPr/>
        </p:nvSpPr>
        <p:spPr bwMode="auto">
          <a:xfrm>
            <a:off x="3132138" y="3068638"/>
            <a:ext cx="858837" cy="334962"/>
          </a:xfrm>
          <a:prstGeom prst="rect">
            <a:avLst/>
          </a:prstGeom>
          <a:noFill/>
          <a:ln w="9525">
            <a:noFill/>
            <a:miter lim="800000"/>
          </a:ln>
          <a:effectLst/>
        </p:spPr>
        <p:txBody>
          <a:bodyPr wrap="none">
            <a:spAutoFit/>
          </a:bodyPr>
          <a:lstStyle/>
          <a:p>
            <a:pPr>
              <a:lnSpc>
                <a:spcPct val="100000"/>
              </a:lnSpc>
              <a:spcBef>
                <a:spcPct val="0"/>
              </a:spcBef>
              <a:buClr>
                <a:srgbClr val="800080"/>
              </a:buClr>
              <a:buFont typeface="Wingdings" charset="2"/>
              <a:buNone/>
            </a:pPr>
            <a:r>
              <a:rPr lang="en-US" altLang="zh-CN" sz="1600" i="1">
                <a:ea typeface="楷体_GB2312" pitchFamily="49" charset="-122"/>
              </a:rPr>
              <a:t>s</a:t>
            </a:r>
            <a:r>
              <a:rPr lang="en-US" altLang="zh-CN" sz="1600">
                <a:ea typeface="楷体_GB2312" pitchFamily="49" charset="-122"/>
                <a:sym typeface="Symbol" pitchFamily="18" charset="2"/>
              </a:rPr>
              <a:t></a:t>
            </a:r>
            <a:r>
              <a:rPr lang="en-US" altLang="zh-CN" sz="1600" i="1">
                <a:ea typeface="楷体_GB2312" pitchFamily="49" charset="-122"/>
              </a:rPr>
              <a:t>S</a:t>
            </a:r>
            <a:r>
              <a:rPr lang="en-US" altLang="zh-CN" sz="1600">
                <a:ea typeface="楷体_GB2312" pitchFamily="49" charset="-122"/>
              </a:rPr>
              <a:t>[</a:t>
            </a:r>
            <a:r>
              <a:rPr lang="en-US" altLang="zh-CN" sz="1600" i="1">
                <a:ea typeface="楷体_GB2312" pitchFamily="49" charset="-122"/>
              </a:rPr>
              <a:t>B</a:t>
            </a:r>
            <a:r>
              <a:rPr lang="en-US" altLang="zh-CN" sz="1600">
                <a:ea typeface="楷体_GB2312" pitchFamily="49" charset="-122"/>
              </a:rPr>
              <a:t>]</a:t>
            </a:r>
            <a:endParaRPr lang="en-US" altLang="zh-CN" sz="1600">
              <a:ea typeface="楷体_GB2312" pitchFamily="49" charset="-122"/>
            </a:endParaRPr>
          </a:p>
        </p:txBody>
      </p:sp>
      <p:sp>
        <p:nvSpPr>
          <p:cNvPr id="36887" name="Rectangle 25"/>
          <p:cNvSpPr>
            <a:spLocks noChangeArrowheads="1"/>
          </p:cNvSpPr>
          <p:nvPr/>
        </p:nvSpPr>
        <p:spPr bwMode="auto">
          <a:xfrm>
            <a:off x="1524000" y="188913"/>
            <a:ext cx="3840163" cy="641350"/>
          </a:xfrm>
          <a:prstGeom prst="rect">
            <a:avLst/>
          </a:prstGeom>
          <a:noFill/>
          <a:ln w="9525" algn="ctr">
            <a:noFill/>
            <a:miter lim="800000"/>
          </a:ln>
          <a:effectLst/>
        </p:spPr>
        <p:txBody>
          <a:bodyPr>
            <a:spAutoFit/>
          </a:bodyPr>
          <a:lstStyle/>
          <a:p>
            <a:pPr>
              <a:lnSpc>
                <a:spcPct val="90000"/>
              </a:lnSpc>
              <a:spcBef>
                <a:spcPct val="0"/>
              </a:spcBef>
            </a:pPr>
            <a:r>
              <a:rPr lang="zh-CN" altLang="en-US" sz="4000">
                <a:solidFill>
                  <a:srgbClr val="800080"/>
                </a:solidFill>
                <a:ea typeface="华文行楷" pitchFamily="2" charset="-122"/>
              </a:rPr>
              <a:t>数据流分析基础</a:t>
            </a:r>
            <a:endParaRPr lang="zh-CN" altLang="en-US" sz="4000">
              <a:solidFill>
                <a:srgbClr val="800080"/>
              </a:solidFill>
              <a:ea typeface="华文行楷" pitchFamily="2" charset="-122"/>
            </a:endParaRPr>
          </a:p>
        </p:txBody>
      </p:sp>
      <p:graphicFrame>
        <p:nvGraphicFramePr>
          <p:cNvPr id="36888" name="Object 26"/>
          <p:cNvGraphicFramePr>
            <a:graphicFrameLocks noChangeAspect="1"/>
          </p:cNvGraphicFramePr>
          <p:nvPr/>
        </p:nvGraphicFramePr>
        <p:xfrm>
          <a:off x="6300788" y="1773238"/>
          <a:ext cx="2695575" cy="4422775"/>
        </p:xfrm>
        <a:graphic>
          <a:graphicData uri="http://schemas.openxmlformats.org/presentationml/2006/ole">
            <mc:AlternateContent xmlns:mc="http://schemas.openxmlformats.org/markup-compatibility/2006">
              <mc:Choice xmlns:v="urn:schemas-microsoft-com:vml" Requires="v">
                <p:oleObj spid="_x0000_s36928" name="Visio" r:id="rId2" imgW="0" imgH="0" progId="Visio.Drawing.11">
                  <p:embed/>
                </p:oleObj>
              </mc:Choice>
              <mc:Fallback>
                <p:oleObj name="Visio" r:id="rId2" imgW="0" imgH="0" progId="Visio.Drawing.11">
                  <p:embed/>
                  <p:pic>
                    <p:nvPicPr>
                      <p:cNvPr id="0" name="Object 2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00788" y="1773238"/>
                        <a:ext cx="2695575" cy="4422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6889" name="Text Box 27"/>
          <p:cNvSpPr txBox="1">
            <a:spLocks noChangeArrowheads="1"/>
          </p:cNvSpPr>
          <p:nvPr/>
        </p:nvSpPr>
        <p:spPr bwMode="auto">
          <a:xfrm>
            <a:off x="1184275" y="6197600"/>
            <a:ext cx="446088" cy="396875"/>
          </a:xfrm>
          <a:prstGeom prst="rect">
            <a:avLst/>
          </a:prstGeom>
          <a:noFill/>
          <a:ln w="9525">
            <a:noFill/>
            <a:miter lim="800000"/>
          </a:ln>
          <a:effectLst/>
        </p:spPr>
        <p:txBody>
          <a:bodyPr wrap="none">
            <a:spAutoFit/>
          </a:bodyPr>
          <a:lstStyle/>
          <a:p>
            <a:pPr>
              <a:lnSpc>
                <a:spcPct val="100000"/>
              </a:lnSpc>
              <a:spcBef>
                <a:spcPct val="0"/>
              </a:spcBef>
              <a:buClr>
                <a:srgbClr val="800080"/>
              </a:buClr>
              <a:buFont typeface="Wingdings" charset="2"/>
              <a:buNone/>
            </a:pPr>
            <a:r>
              <a:rPr lang="en-US" altLang="zh-CN" sz="2000" b="0">
                <a:solidFill>
                  <a:srgbClr val="800080"/>
                </a:solidFill>
                <a:ea typeface="楷体_GB2312" pitchFamily="49" charset="-122"/>
              </a:rPr>
              <a:t>B</a:t>
            </a:r>
            <a:r>
              <a:rPr lang="en-US" altLang="zh-CN" sz="2000" b="0" baseline="-25000">
                <a:solidFill>
                  <a:srgbClr val="800080"/>
                </a:solidFill>
                <a:ea typeface="楷体_GB2312" pitchFamily="49" charset="-122"/>
              </a:rPr>
              <a:t>5</a:t>
            </a:r>
            <a:endParaRPr lang="en-US" altLang="zh-CN" sz="2000" b="0" baseline="-25000">
              <a:solidFill>
                <a:srgbClr val="800080"/>
              </a:solidFill>
              <a:ea typeface="楷体_GB2312" pitchFamily="49" charset="-122"/>
            </a:endParaRPr>
          </a:p>
        </p:txBody>
      </p:sp>
      <p:sp>
        <p:nvSpPr>
          <p:cNvPr id="36890" name="Rectangle 29"/>
          <p:cNvSpPr>
            <a:spLocks noChangeArrowheads="1"/>
          </p:cNvSpPr>
          <p:nvPr/>
        </p:nvSpPr>
        <p:spPr bwMode="auto">
          <a:xfrm>
            <a:off x="1644650" y="3998912"/>
            <a:ext cx="766763" cy="366713"/>
          </a:xfrm>
          <a:prstGeom prst="rect">
            <a:avLst/>
          </a:prstGeom>
          <a:noFill/>
          <a:ln w="9525">
            <a:noFill/>
            <a:miter lim="800000"/>
          </a:ln>
          <a:effectLst/>
        </p:spPr>
        <p:txBody>
          <a:bodyPr>
            <a:spAutoFit/>
          </a:bodyPr>
          <a:lstStyle/>
          <a:p>
            <a:pPr>
              <a:lnSpc>
                <a:spcPct val="100000"/>
              </a:lnSpc>
              <a:spcBef>
                <a:spcPct val="0"/>
              </a:spcBef>
              <a:buClr>
                <a:srgbClr val="800080"/>
              </a:buClr>
              <a:buFont typeface="Wingdings" charset="2"/>
              <a:buNone/>
            </a:pPr>
            <a:r>
              <a:rPr lang="en-US" altLang="zh-CN" sz="1800">
                <a:ea typeface="楷体_GB2312" pitchFamily="49" charset="-122"/>
              </a:rPr>
              <a:t>{</a:t>
            </a:r>
            <a:r>
              <a:rPr lang="en-US" altLang="zh-CN" sz="1800" b="0">
                <a:ea typeface="楷体_GB2312" pitchFamily="49" charset="-122"/>
              </a:rPr>
              <a:t>I,J</a:t>
            </a:r>
            <a:r>
              <a:rPr lang="en-US" altLang="zh-CN" sz="1800">
                <a:ea typeface="楷体_GB2312" pitchFamily="49" charset="-122"/>
              </a:rPr>
              <a:t>}</a:t>
            </a:r>
            <a:endParaRPr lang="en-US" altLang="zh-CN" sz="1800">
              <a:ea typeface="楷体_GB2312" pitchFamily="49" charset="-122"/>
            </a:endParaRPr>
          </a:p>
        </p:txBody>
      </p:sp>
      <p:sp>
        <p:nvSpPr>
          <p:cNvPr id="36891" name="Rectangle 30"/>
          <p:cNvSpPr>
            <a:spLocks noChangeArrowheads="1"/>
          </p:cNvSpPr>
          <p:nvPr/>
        </p:nvSpPr>
        <p:spPr bwMode="auto">
          <a:xfrm>
            <a:off x="2365375" y="6230937"/>
            <a:ext cx="766763" cy="366713"/>
          </a:xfrm>
          <a:prstGeom prst="rect">
            <a:avLst/>
          </a:prstGeom>
          <a:noFill/>
          <a:ln w="9525">
            <a:noFill/>
            <a:miter lim="800000"/>
          </a:ln>
          <a:effectLst/>
        </p:spPr>
        <p:txBody>
          <a:bodyPr>
            <a:spAutoFit/>
          </a:bodyPr>
          <a:lstStyle/>
          <a:p>
            <a:pPr>
              <a:lnSpc>
                <a:spcPct val="100000"/>
              </a:lnSpc>
              <a:spcBef>
                <a:spcPct val="0"/>
              </a:spcBef>
              <a:buClr>
                <a:srgbClr val="800080"/>
              </a:buClr>
              <a:buFont typeface="Wingdings" charset="2"/>
              <a:buNone/>
            </a:pPr>
            <a:r>
              <a:rPr lang="en-US" altLang="zh-CN" sz="1800">
                <a:ea typeface="楷体_GB2312" pitchFamily="49" charset="-122"/>
              </a:rPr>
              <a:t>{</a:t>
            </a:r>
            <a:r>
              <a:rPr lang="en-US" altLang="zh-CN" sz="1800" b="0">
                <a:ea typeface="楷体_GB2312" pitchFamily="49" charset="-122"/>
              </a:rPr>
              <a:t>I,J</a:t>
            </a:r>
            <a:r>
              <a:rPr lang="en-US" altLang="zh-CN" sz="1800">
                <a:ea typeface="楷体_GB2312" pitchFamily="49" charset="-122"/>
              </a:rPr>
              <a:t>}</a:t>
            </a:r>
            <a:endParaRPr lang="en-US" altLang="zh-CN" sz="1800">
              <a:ea typeface="楷体_GB2312" pitchFamily="49" charset="-122"/>
            </a:endParaRPr>
          </a:p>
        </p:txBody>
      </p:sp>
      <p:sp>
        <p:nvSpPr>
          <p:cNvPr id="36892" name="Rectangle 31"/>
          <p:cNvSpPr>
            <a:spLocks noChangeArrowheads="1"/>
          </p:cNvSpPr>
          <p:nvPr/>
        </p:nvSpPr>
        <p:spPr bwMode="auto">
          <a:xfrm>
            <a:off x="1698625" y="4510087"/>
            <a:ext cx="425450" cy="366713"/>
          </a:xfrm>
          <a:prstGeom prst="rect">
            <a:avLst/>
          </a:prstGeom>
          <a:noFill/>
          <a:ln w="9525">
            <a:noFill/>
            <a:miter lim="800000"/>
          </a:ln>
          <a:effectLst/>
        </p:spPr>
        <p:txBody>
          <a:bodyPr wrap="none">
            <a:spAutoFit/>
          </a:bodyPr>
          <a:lstStyle/>
          <a:p>
            <a:pPr>
              <a:lnSpc>
                <a:spcPct val="100000"/>
              </a:lnSpc>
              <a:spcBef>
                <a:spcPct val="0"/>
              </a:spcBef>
              <a:buClr>
                <a:srgbClr val="800080"/>
              </a:buClr>
              <a:buFont typeface="Wingdings" charset="2"/>
              <a:buNone/>
            </a:pPr>
            <a:r>
              <a:rPr lang="en-US" altLang="zh-CN" sz="1800">
                <a:ea typeface="楷体_GB2312" pitchFamily="49" charset="-122"/>
              </a:rPr>
              <a:t>{</a:t>
            </a:r>
            <a:r>
              <a:rPr lang="en-US" altLang="zh-CN" sz="1800" b="0">
                <a:ea typeface="楷体_GB2312" pitchFamily="49" charset="-122"/>
              </a:rPr>
              <a:t>I</a:t>
            </a:r>
            <a:r>
              <a:rPr lang="en-US" altLang="zh-CN" sz="1800">
                <a:ea typeface="楷体_GB2312" pitchFamily="49" charset="-122"/>
              </a:rPr>
              <a:t>}</a:t>
            </a:r>
            <a:endParaRPr lang="en-US" altLang="zh-CN" sz="1800">
              <a:ea typeface="楷体_GB2312" pitchFamily="49" charset="-122"/>
            </a:endParaRPr>
          </a:p>
        </p:txBody>
      </p:sp>
      <p:sp>
        <p:nvSpPr>
          <p:cNvPr id="36893" name="Rectangle 32"/>
          <p:cNvSpPr>
            <a:spLocks noChangeArrowheads="1"/>
          </p:cNvSpPr>
          <p:nvPr/>
        </p:nvSpPr>
        <p:spPr bwMode="auto">
          <a:xfrm>
            <a:off x="2484438" y="4078287"/>
            <a:ext cx="361950" cy="219075"/>
          </a:xfrm>
          <a:prstGeom prst="rect">
            <a:avLst/>
          </a:prstGeom>
          <a:noFill/>
          <a:ln w="9525">
            <a:noFill/>
            <a:miter lim="800000"/>
          </a:ln>
          <a:effectLst/>
        </p:spPr>
        <p:txBody>
          <a:bodyPr wrap="none" tIns="0" bIns="0">
            <a:spAutoFit/>
          </a:bodyPr>
          <a:lstStyle/>
          <a:p>
            <a:r>
              <a:rPr lang="en-US" altLang="zh-CN" sz="1800" b="0">
                <a:cs typeface="Times New Roman" pitchFamily="18" charset="0"/>
              </a:rPr>
              <a:t>Ø</a:t>
            </a:r>
            <a:endParaRPr lang="en-US" altLang="zh-CN" sz="1800" b="0">
              <a:cs typeface="Times New Roman" pitchFamily="18" charset="0"/>
            </a:endParaRPr>
          </a:p>
        </p:txBody>
      </p:sp>
      <p:sp>
        <p:nvSpPr>
          <p:cNvPr id="36894" name="Rectangle 33"/>
          <p:cNvSpPr>
            <a:spLocks noChangeArrowheads="1"/>
          </p:cNvSpPr>
          <p:nvPr/>
        </p:nvSpPr>
        <p:spPr bwMode="auto">
          <a:xfrm>
            <a:off x="2484438" y="4651375"/>
            <a:ext cx="361950" cy="219075"/>
          </a:xfrm>
          <a:prstGeom prst="rect">
            <a:avLst/>
          </a:prstGeom>
          <a:noFill/>
          <a:ln w="9525">
            <a:noFill/>
            <a:miter lim="800000"/>
          </a:ln>
          <a:effectLst/>
        </p:spPr>
        <p:txBody>
          <a:bodyPr wrap="none" tIns="0" bIns="0">
            <a:spAutoFit/>
          </a:bodyPr>
          <a:lstStyle/>
          <a:p>
            <a:r>
              <a:rPr lang="en-US" altLang="zh-CN" sz="1800" b="0">
                <a:cs typeface="Times New Roman" pitchFamily="18" charset="0"/>
              </a:rPr>
              <a:t>Ø</a:t>
            </a:r>
            <a:endParaRPr lang="en-US" altLang="zh-CN" sz="1800" b="0">
              <a:cs typeface="Times New Roman" pitchFamily="18" charset="0"/>
            </a:endParaRPr>
          </a:p>
        </p:txBody>
      </p:sp>
      <p:sp>
        <p:nvSpPr>
          <p:cNvPr id="36897" name="Rectangle 36"/>
          <p:cNvSpPr>
            <a:spLocks noChangeArrowheads="1"/>
          </p:cNvSpPr>
          <p:nvPr/>
        </p:nvSpPr>
        <p:spPr bwMode="auto">
          <a:xfrm>
            <a:off x="2439988" y="5078412"/>
            <a:ext cx="476250" cy="366713"/>
          </a:xfrm>
          <a:prstGeom prst="rect">
            <a:avLst/>
          </a:prstGeom>
          <a:noFill/>
          <a:ln w="9525">
            <a:noFill/>
            <a:miter lim="800000"/>
          </a:ln>
          <a:effectLst/>
        </p:spPr>
        <p:txBody>
          <a:bodyPr wrap="none">
            <a:spAutoFit/>
          </a:bodyPr>
          <a:lstStyle/>
          <a:p>
            <a:pPr>
              <a:lnSpc>
                <a:spcPct val="100000"/>
              </a:lnSpc>
              <a:spcBef>
                <a:spcPct val="0"/>
              </a:spcBef>
              <a:buClr>
                <a:srgbClr val="800080"/>
              </a:buClr>
              <a:buFont typeface="Wingdings" charset="2"/>
              <a:buNone/>
            </a:pPr>
            <a:r>
              <a:rPr lang="en-US" altLang="zh-CN" sz="1800">
                <a:ea typeface="楷体_GB2312" pitchFamily="49" charset="-122"/>
              </a:rPr>
              <a:t>{</a:t>
            </a:r>
            <a:r>
              <a:rPr lang="en-US" altLang="zh-CN" sz="1800" b="0">
                <a:ea typeface="楷体_GB2312" pitchFamily="49" charset="-122"/>
              </a:rPr>
              <a:t>J</a:t>
            </a:r>
            <a:r>
              <a:rPr lang="en-US" altLang="zh-CN" sz="1800">
                <a:ea typeface="楷体_GB2312" pitchFamily="49" charset="-122"/>
              </a:rPr>
              <a:t>}</a:t>
            </a:r>
            <a:endParaRPr lang="en-US" altLang="zh-CN" sz="1800">
              <a:ea typeface="楷体_GB2312" pitchFamily="49" charset="-122"/>
            </a:endParaRPr>
          </a:p>
        </p:txBody>
      </p:sp>
      <p:sp>
        <p:nvSpPr>
          <p:cNvPr id="36898" name="Rectangle 37"/>
          <p:cNvSpPr>
            <a:spLocks noChangeArrowheads="1"/>
          </p:cNvSpPr>
          <p:nvPr/>
        </p:nvSpPr>
        <p:spPr bwMode="auto">
          <a:xfrm>
            <a:off x="2439988" y="5654675"/>
            <a:ext cx="476250" cy="366712"/>
          </a:xfrm>
          <a:prstGeom prst="rect">
            <a:avLst/>
          </a:prstGeom>
          <a:noFill/>
          <a:ln w="9525">
            <a:noFill/>
            <a:miter lim="800000"/>
          </a:ln>
          <a:effectLst/>
        </p:spPr>
        <p:txBody>
          <a:bodyPr wrap="none">
            <a:spAutoFit/>
          </a:bodyPr>
          <a:lstStyle/>
          <a:p>
            <a:pPr>
              <a:lnSpc>
                <a:spcPct val="100000"/>
              </a:lnSpc>
              <a:spcBef>
                <a:spcPct val="0"/>
              </a:spcBef>
              <a:buClr>
                <a:srgbClr val="800080"/>
              </a:buClr>
              <a:buFont typeface="Wingdings" charset="2"/>
              <a:buNone/>
            </a:pPr>
            <a:r>
              <a:rPr lang="en-US" altLang="zh-CN" sz="1800">
                <a:ea typeface="楷体_GB2312" pitchFamily="49" charset="-122"/>
              </a:rPr>
              <a:t>{</a:t>
            </a:r>
            <a:r>
              <a:rPr lang="en-US" altLang="zh-CN" sz="1800" b="0">
                <a:ea typeface="楷体_GB2312" pitchFamily="49" charset="-122"/>
              </a:rPr>
              <a:t>J</a:t>
            </a:r>
            <a:r>
              <a:rPr lang="en-US" altLang="zh-CN" sz="1800">
                <a:ea typeface="楷体_GB2312" pitchFamily="49" charset="-122"/>
              </a:rPr>
              <a:t>}</a:t>
            </a:r>
            <a:endParaRPr lang="en-US" altLang="zh-CN" sz="1800">
              <a:ea typeface="楷体_GB2312" pitchFamily="49" charset="-122"/>
            </a:endParaRPr>
          </a:p>
        </p:txBody>
      </p:sp>
      <p:sp>
        <p:nvSpPr>
          <p:cNvPr id="36900" name="Rectangle 39"/>
          <p:cNvSpPr>
            <a:spLocks noChangeArrowheads="1"/>
          </p:cNvSpPr>
          <p:nvPr/>
        </p:nvSpPr>
        <p:spPr bwMode="auto">
          <a:xfrm>
            <a:off x="3562350" y="4078287"/>
            <a:ext cx="361950" cy="219075"/>
          </a:xfrm>
          <a:prstGeom prst="rect">
            <a:avLst/>
          </a:prstGeom>
          <a:noFill/>
          <a:ln w="9525">
            <a:noFill/>
            <a:miter lim="800000"/>
          </a:ln>
          <a:effectLst/>
        </p:spPr>
        <p:txBody>
          <a:bodyPr wrap="none" tIns="0" bIns="0">
            <a:spAutoFit/>
          </a:bodyPr>
          <a:lstStyle/>
          <a:p>
            <a:r>
              <a:rPr lang="en-US" altLang="zh-CN" sz="1800" b="0">
                <a:cs typeface="Times New Roman" pitchFamily="18" charset="0"/>
              </a:rPr>
              <a:t>Ø</a:t>
            </a:r>
            <a:endParaRPr lang="en-US" altLang="zh-CN" sz="1800" b="0">
              <a:cs typeface="Times New Roman" pitchFamily="18" charset="0"/>
            </a:endParaRPr>
          </a:p>
        </p:txBody>
      </p:sp>
      <p:sp>
        <p:nvSpPr>
          <p:cNvPr id="36901" name="Rectangle 43"/>
          <p:cNvSpPr>
            <a:spLocks noChangeArrowheads="1"/>
          </p:cNvSpPr>
          <p:nvPr/>
        </p:nvSpPr>
        <p:spPr bwMode="auto">
          <a:xfrm>
            <a:off x="4356100" y="6230937"/>
            <a:ext cx="766763" cy="366713"/>
          </a:xfrm>
          <a:prstGeom prst="rect">
            <a:avLst/>
          </a:prstGeom>
          <a:noFill/>
          <a:ln w="9525">
            <a:noFill/>
            <a:miter lim="800000"/>
          </a:ln>
          <a:effectLst/>
        </p:spPr>
        <p:txBody>
          <a:bodyPr>
            <a:spAutoFit/>
          </a:bodyPr>
          <a:lstStyle/>
          <a:p>
            <a:pPr>
              <a:lnSpc>
                <a:spcPct val="100000"/>
              </a:lnSpc>
              <a:spcBef>
                <a:spcPct val="0"/>
              </a:spcBef>
              <a:buClr>
                <a:srgbClr val="800080"/>
              </a:buClr>
              <a:buFont typeface="Wingdings" charset="2"/>
              <a:buNone/>
            </a:pPr>
            <a:r>
              <a:rPr lang="en-US" altLang="zh-CN" sz="1800">
                <a:ea typeface="楷体_GB2312" pitchFamily="49" charset="-122"/>
              </a:rPr>
              <a:t>{</a:t>
            </a:r>
            <a:r>
              <a:rPr lang="en-US" altLang="zh-CN" sz="1800" b="0">
                <a:ea typeface="楷体_GB2312" pitchFamily="49" charset="-122"/>
              </a:rPr>
              <a:t>I,J</a:t>
            </a:r>
            <a:r>
              <a:rPr lang="en-US" altLang="zh-CN" sz="1800">
                <a:ea typeface="楷体_GB2312" pitchFamily="49" charset="-122"/>
              </a:rPr>
              <a:t>}</a:t>
            </a:r>
            <a:endParaRPr lang="en-US" altLang="zh-CN" sz="1800">
              <a:ea typeface="楷体_GB2312" pitchFamily="49" charset="-122"/>
            </a:endParaRPr>
          </a:p>
        </p:txBody>
      </p:sp>
      <p:sp>
        <p:nvSpPr>
          <p:cNvPr id="36902" name="Rectangle 44"/>
          <p:cNvSpPr>
            <a:spLocks noChangeArrowheads="1"/>
          </p:cNvSpPr>
          <p:nvPr/>
        </p:nvSpPr>
        <p:spPr bwMode="auto">
          <a:xfrm>
            <a:off x="4475163" y="4078287"/>
            <a:ext cx="361950" cy="219075"/>
          </a:xfrm>
          <a:prstGeom prst="rect">
            <a:avLst/>
          </a:prstGeom>
          <a:noFill/>
          <a:ln w="9525">
            <a:noFill/>
            <a:miter lim="800000"/>
          </a:ln>
          <a:effectLst/>
        </p:spPr>
        <p:txBody>
          <a:bodyPr wrap="none" tIns="0" bIns="0">
            <a:spAutoFit/>
          </a:bodyPr>
          <a:lstStyle/>
          <a:p>
            <a:r>
              <a:rPr lang="en-US" altLang="zh-CN" sz="1800" b="0">
                <a:cs typeface="Times New Roman" pitchFamily="18" charset="0"/>
              </a:rPr>
              <a:t>Ø</a:t>
            </a:r>
            <a:endParaRPr lang="en-US" altLang="zh-CN" sz="1800" b="0">
              <a:cs typeface="Times New Roman" pitchFamily="18" charset="0"/>
            </a:endParaRPr>
          </a:p>
        </p:txBody>
      </p:sp>
      <p:sp>
        <p:nvSpPr>
          <p:cNvPr id="36903" name="Rectangle 45"/>
          <p:cNvSpPr>
            <a:spLocks noChangeArrowheads="1"/>
          </p:cNvSpPr>
          <p:nvPr/>
        </p:nvSpPr>
        <p:spPr bwMode="auto">
          <a:xfrm>
            <a:off x="4475163" y="4651375"/>
            <a:ext cx="361950" cy="219075"/>
          </a:xfrm>
          <a:prstGeom prst="rect">
            <a:avLst/>
          </a:prstGeom>
          <a:noFill/>
          <a:ln w="9525">
            <a:noFill/>
            <a:miter lim="800000"/>
          </a:ln>
          <a:effectLst/>
        </p:spPr>
        <p:txBody>
          <a:bodyPr wrap="none" tIns="0" bIns="0">
            <a:spAutoFit/>
          </a:bodyPr>
          <a:lstStyle/>
          <a:p>
            <a:r>
              <a:rPr lang="en-US" altLang="zh-CN" sz="1800" b="0">
                <a:cs typeface="Times New Roman" pitchFamily="18" charset="0"/>
              </a:rPr>
              <a:t>Ø</a:t>
            </a:r>
            <a:endParaRPr lang="en-US" altLang="zh-CN" sz="1800" b="0">
              <a:cs typeface="Times New Roman" pitchFamily="18" charset="0"/>
            </a:endParaRPr>
          </a:p>
        </p:txBody>
      </p:sp>
      <p:sp>
        <p:nvSpPr>
          <p:cNvPr id="36904" name="Rectangle 46"/>
          <p:cNvSpPr>
            <a:spLocks noChangeArrowheads="1"/>
          </p:cNvSpPr>
          <p:nvPr/>
        </p:nvSpPr>
        <p:spPr bwMode="auto">
          <a:xfrm>
            <a:off x="4430713" y="5078412"/>
            <a:ext cx="476250" cy="366713"/>
          </a:xfrm>
          <a:prstGeom prst="rect">
            <a:avLst/>
          </a:prstGeom>
          <a:noFill/>
          <a:ln w="9525">
            <a:noFill/>
            <a:miter lim="800000"/>
          </a:ln>
          <a:effectLst/>
        </p:spPr>
        <p:txBody>
          <a:bodyPr wrap="none">
            <a:spAutoFit/>
          </a:bodyPr>
          <a:lstStyle/>
          <a:p>
            <a:pPr>
              <a:lnSpc>
                <a:spcPct val="100000"/>
              </a:lnSpc>
              <a:spcBef>
                <a:spcPct val="0"/>
              </a:spcBef>
              <a:buClr>
                <a:srgbClr val="800080"/>
              </a:buClr>
              <a:buFont typeface="Wingdings" charset="2"/>
              <a:buNone/>
            </a:pPr>
            <a:r>
              <a:rPr lang="en-US" altLang="zh-CN" sz="1800">
                <a:ea typeface="楷体_GB2312" pitchFamily="49" charset="-122"/>
              </a:rPr>
              <a:t>{</a:t>
            </a:r>
            <a:r>
              <a:rPr lang="en-US" altLang="zh-CN" sz="1800" b="0">
                <a:ea typeface="楷体_GB2312" pitchFamily="49" charset="-122"/>
              </a:rPr>
              <a:t>J</a:t>
            </a:r>
            <a:r>
              <a:rPr lang="en-US" altLang="zh-CN" sz="1800">
                <a:ea typeface="楷体_GB2312" pitchFamily="49" charset="-122"/>
              </a:rPr>
              <a:t>}</a:t>
            </a:r>
            <a:endParaRPr lang="en-US" altLang="zh-CN" sz="1800">
              <a:ea typeface="楷体_GB2312" pitchFamily="49" charset="-122"/>
            </a:endParaRPr>
          </a:p>
        </p:txBody>
      </p:sp>
      <p:sp>
        <p:nvSpPr>
          <p:cNvPr id="36905" name="Rectangle 47"/>
          <p:cNvSpPr>
            <a:spLocks noChangeArrowheads="1"/>
          </p:cNvSpPr>
          <p:nvPr/>
        </p:nvSpPr>
        <p:spPr bwMode="auto">
          <a:xfrm>
            <a:off x="4430713" y="5654675"/>
            <a:ext cx="476250" cy="366712"/>
          </a:xfrm>
          <a:prstGeom prst="rect">
            <a:avLst/>
          </a:prstGeom>
          <a:noFill/>
          <a:ln w="9525">
            <a:noFill/>
            <a:miter lim="800000"/>
          </a:ln>
          <a:effectLst/>
        </p:spPr>
        <p:txBody>
          <a:bodyPr wrap="none">
            <a:spAutoFit/>
          </a:bodyPr>
          <a:lstStyle/>
          <a:p>
            <a:pPr>
              <a:lnSpc>
                <a:spcPct val="100000"/>
              </a:lnSpc>
              <a:spcBef>
                <a:spcPct val="0"/>
              </a:spcBef>
              <a:buClr>
                <a:srgbClr val="800080"/>
              </a:buClr>
              <a:buFont typeface="Wingdings" charset="2"/>
              <a:buNone/>
            </a:pPr>
            <a:r>
              <a:rPr lang="en-US" altLang="zh-CN" sz="1800">
                <a:ea typeface="楷体_GB2312" pitchFamily="49" charset="-122"/>
              </a:rPr>
              <a:t>{</a:t>
            </a:r>
            <a:r>
              <a:rPr lang="en-US" altLang="zh-CN" sz="1800" b="0">
                <a:ea typeface="楷体_GB2312" pitchFamily="49" charset="-122"/>
              </a:rPr>
              <a:t>J</a:t>
            </a:r>
            <a:r>
              <a:rPr lang="en-US" altLang="zh-CN" sz="1800">
                <a:ea typeface="楷体_GB2312" pitchFamily="49" charset="-122"/>
              </a:rPr>
              <a:t>}</a:t>
            </a:r>
            <a:endParaRPr lang="en-US" altLang="zh-CN" sz="1800">
              <a:ea typeface="楷体_GB2312" pitchFamily="49" charset="-122"/>
            </a:endParaRPr>
          </a:p>
        </p:txBody>
      </p:sp>
      <p:sp>
        <p:nvSpPr>
          <p:cNvPr id="36906" name="Rectangle 48"/>
          <p:cNvSpPr>
            <a:spLocks noChangeArrowheads="1"/>
          </p:cNvSpPr>
          <p:nvPr/>
        </p:nvSpPr>
        <p:spPr bwMode="auto">
          <a:xfrm>
            <a:off x="3563938" y="6310312"/>
            <a:ext cx="361950" cy="219075"/>
          </a:xfrm>
          <a:prstGeom prst="rect">
            <a:avLst/>
          </a:prstGeom>
          <a:noFill/>
          <a:ln w="9525">
            <a:noFill/>
            <a:miter lim="800000"/>
          </a:ln>
          <a:effectLst/>
        </p:spPr>
        <p:txBody>
          <a:bodyPr wrap="none" tIns="0" bIns="0">
            <a:spAutoFit/>
          </a:bodyPr>
          <a:lstStyle/>
          <a:p>
            <a:r>
              <a:rPr lang="en-US" altLang="zh-CN" sz="1800" b="0">
                <a:cs typeface="Times New Roman" pitchFamily="18" charset="0"/>
              </a:rPr>
              <a:t>Ø</a:t>
            </a:r>
            <a:endParaRPr lang="en-US" altLang="zh-CN" sz="1800" b="0">
              <a:cs typeface="Times New Roman" pitchFamily="18" charset="0"/>
            </a:endParaRPr>
          </a:p>
        </p:txBody>
      </p:sp>
      <p:sp>
        <p:nvSpPr>
          <p:cNvPr id="36907" name="Rectangle 49"/>
          <p:cNvSpPr>
            <a:spLocks noChangeArrowheads="1"/>
          </p:cNvSpPr>
          <p:nvPr/>
        </p:nvSpPr>
        <p:spPr bwMode="auto">
          <a:xfrm>
            <a:off x="3444875" y="5654675"/>
            <a:ext cx="766763" cy="366712"/>
          </a:xfrm>
          <a:prstGeom prst="rect">
            <a:avLst/>
          </a:prstGeom>
          <a:noFill/>
          <a:ln w="9525">
            <a:noFill/>
            <a:miter lim="800000"/>
          </a:ln>
          <a:effectLst/>
        </p:spPr>
        <p:txBody>
          <a:bodyPr>
            <a:spAutoFit/>
          </a:bodyPr>
          <a:lstStyle/>
          <a:p>
            <a:pPr>
              <a:lnSpc>
                <a:spcPct val="100000"/>
              </a:lnSpc>
              <a:spcBef>
                <a:spcPct val="0"/>
              </a:spcBef>
              <a:buClr>
                <a:srgbClr val="800080"/>
              </a:buClr>
              <a:buFont typeface="Wingdings" charset="2"/>
              <a:buNone/>
            </a:pPr>
            <a:r>
              <a:rPr lang="en-US" altLang="zh-CN" sz="1800">
                <a:ea typeface="楷体_GB2312" pitchFamily="49" charset="-122"/>
              </a:rPr>
              <a:t>{</a:t>
            </a:r>
            <a:r>
              <a:rPr lang="en-US" altLang="zh-CN" sz="1800" b="0">
                <a:ea typeface="楷体_GB2312" pitchFamily="49" charset="-122"/>
              </a:rPr>
              <a:t>I,J</a:t>
            </a:r>
            <a:r>
              <a:rPr lang="en-US" altLang="zh-CN" sz="1800">
                <a:ea typeface="楷体_GB2312" pitchFamily="49" charset="-122"/>
              </a:rPr>
              <a:t>}</a:t>
            </a:r>
            <a:endParaRPr lang="en-US" altLang="zh-CN" sz="1800">
              <a:ea typeface="楷体_GB2312" pitchFamily="49" charset="-122"/>
            </a:endParaRPr>
          </a:p>
        </p:txBody>
      </p:sp>
      <p:sp>
        <p:nvSpPr>
          <p:cNvPr id="36908" name="Rectangle 50"/>
          <p:cNvSpPr>
            <a:spLocks noChangeArrowheads="1"/>
          </p:cNvSpPr>
          <p:nvPr/>
        </p:nvSpPr>
        <p:spPr bwMode="auto">
          <a:xfrm>
            <a:off x="3444875" y="5086350"/>
            <a:ext cx="766763" cy="366712"/>
          </a:xfrm>
          <a:prstGeom prst="rect">
            <a:avLst/>
          </a:prstGeom>
          <a:noFill/>
          <a:ln w="9525">
            <a:noFill/>
            <a:miter lim="800000"/>
          </a:ln>
          <a:effectLst/>
        </p:spPr>
        <p:txBody>
          <a:bodyPr>
            <a:spAutoFit/>
          </a:bodyPr>
          <a:lstStyle/>
          <a:p>
            <a:pPr>
              <a:lnSpc>
                <a:spcPct val="100000"/>
              </a:lnSpc>
              <a:spcBef>
                <a:spcPct val="0"/>
              </a:spcBef>
              <a:buClr>
                <a:srgbClr val="800080"/>
              </a:buClr>
              <a:buFont typeface="Wingdings" charset="2"/>
              <a:buNone/>
            </a:pPr>
            <a:r>
              <a:rPr lang="en-US" altLang="zh-CN" sz="1800">
                <a:ea typeface="楷体_GB2312" pitchFamily="49" charset="-122"/>
              </a:rPr>
              <a:t>{</a:t>
            </a:r>
            <a:r>
              <a:rPr lang="en-US" altLang="zh-CN" sz="1800" b="0">
                <a:ea typeface="楷体_GB2312" pitchFamily="49" charset="-122"/>
              </a:rPr>
              <a:t>I,J</a:t>
            </a:r>
            <a:r>
              <a:rPr lang="en-US" altLang="zh-CN" sz="1800">
                <a:ea typeface="楷体_GB2312" pitchFamily="49" charset="-122"/>
              </a:rPr>
              <a:t>}</a:t>
            </a:r>
            <a:endParaRPr lang="en-US" altLang="zh-CN" sz="1800">
              <a:ea typeface="楷体_GB2312" pitchFamily="49" charset="-122"/>
            </a:endParaRPr>
          </a:p>
        </p:txBody>
      </p:sp>
      <p:sp>
        <p:nvSpPr>
          <p:cNvPr id="36909" name="Rectangle 51"/>
          <p:cNvSpPr>
            <a:spLocks noChangeArrowheads="1"/>
          </p:cNvSpPr>
          <p:nvPr/>
        </p:nvSpPr>
        <p:spPr bwMode="auto">
          <a:xfrm>
            <a:off x="3492500" y="4510087"/>
            <a:ext cx="476250" cy="366713"/>
          </a:xfrm>
          <a:prstGeom prst="rect">
            <a:avLst/>
          </a:prstGeom>
          <a:noFill/>
          <a:ln w="9525">
            <a:noFill/>
            <a:miter lim="800000"/>
          </a:ln>
          <a:effectLst/>
        </p:spPr>
        <p:txBody>
          <a:bodyPr wrap="none">
            <a:spAutoFit/>
          </a:bodyPr>
          <a:lstStyle/>
          <a:p>
            <a:pPr>
              <a:lnSpc>
                <a:spcPct val="100000"/>
              </a:lnSpc>
              <a:spcBef>
                <a:spcPct val="0"/>
              </a:spcBef>
              <a:buClr>
                <a:srgbClr val="800080"/>
              </a:buClr>
              <a:buFont typeface="Wingdings" charset="2"/>
              <a:buNone/>
            </a:pPr>
            <a:r>
              <a:rPr lang="en-US" altLang="zh-CN" sz="1800">
                <a:ea typeface="楷体_GB2312" pitchFamily="49" charset="-122"/>
              </a:rPr>
              <a:t>{</a:t>
            </a:r>
            <a:r>
              <a:rPr lang="en-US" altLang="zh-CN" sz="1800" b="0">
                <a:ea typeface="楷体_GB2312" pitchFamily="49" charset="-122"/>
              </a:rPr>
              <a:t>J</a:t>
            </a:r>
            <a:r>
              <a:rPr lang="en-US" altLang="zh-CN" sz="1800">
                <a:ea typeface="楷体_GB2312" pitchFamily="49" charset="-122"/>
              </a:rPr>
              <a:t>}</a:t>
            </a:r>
            <a:endParaRPr lang="en-US" altLang="zh-CN" sz="1800">
              <a:ea typeface="楷体_GB2312" pitchFamily="49" charset="-122"/>
            </a:endParaRPr>
          </a:p>
        </p:txBody>
      </p:sp>
      <p:sp>
        <p:nvSpPr>
          <p:cNvPr id="46" name="Rectangle 29"/>
          <p:cNvSpPr>
            <a:spLocks noChangeArrowheads="1"/>
          </p:cNvSpPr>
          <p:nvPr/>
        </p:nvSpPr>
        <p:spPr bwMode="auto">
          <a:xfrm>
            <a:off x="1698278" y="63114503"/>
            <a:ext cx="425450" cy="366713"/>
          </a:xfrm>
          <a:prstGeom prst="rect">
            <a:avLst/>
          </a:prstGeom>
          <a:noFill/>
          <a:ln w="9525">
            <a:noFill/>
            <a:miter lim="800000"/>
          </a:ln>
          <a:effectLst/>
        </p:spPr>
        <p:txBody>
          <a:bodyPr wrap="none">
            <a:spAutoFit/>
          </a:bodyPr>
          <a:lstStyle/>
          <a:p>
            <a:pPr>
              <a:lnSpc>
                <a:spcPct val="100000"/>
              </a:lnSpc>
              <a:spcBef>
                <a:spcPct val="0"/>
              </a:spcBef>
              <a:buClr>
                <a:srgbClr val="800080"/>
              </a:buClr>
              <a:buFont typeface="Wingdings" charset="2"/>
              <a:buNone/>
            </a:pPr>
            <a:r>
              <a:rPr lang="en-US" altLang="zh-CN" sz="1800" dirty="0">
                <a:ea typeface="楷体_GB2312" pitchFamily="49" charset="-122"/>
              </a:rPr>
              <a:t>{</a:t>
            </a:r>
            <a:r>
              <a:rPr lang="en-US" altLang="zh-CN" sz="1800" b="0" dirty="0">
                <a:ea typeface="楷体_GB2312" pitchFamily="49" charset="-122"/>
              </a:rPr>
              <a:t>I</a:t>
            </a:r>
            <a:r>
              <a:rPr lang="en-US" altLang="zh-CN" sz="1800" dirty="0">
                <a:ea typeface="楷体_GB2312" pitchFamily="49" charset="-122"/>
              </a:rPr>
              <a:t>}</a:t>
            </a:r>
            <a:endParaRPr lang="en-US" altLang="zh-CN" sz="1800" dirty="0">
              <a:ea typeface="楷体_GB2312" pitchFamily="49" charset="-122"/>
            </a:endParaRPr>
          </a:p>
        </p:txBody>
      </p:sp>
      <p:sp>
        <p:nvSpPr>
          <p:cNvPr id="47" name="Rectangle 59"/>
          <p:cNvSpPr>
            <a:spLocks noChangeArrowheads="1"/>
          </p:cNvSpPr>
          <p:nvPr/>
        </p:nvSpPr>
        <p:spPr bwMode="auto">
          <a:xfrm>
            <a:off x="1691333" y="64776765"/>
            <a:ext cx="361950" cy="219075"/>
          </a:xfrm>
          <a:prstGeom prst="rect">
            <a:avLst/>
          </a:prstGeom>
          <a:noFill/>
          <a:ln w="9525">
            <a:noFill/>
            <a:miter lim="800000"/>
          </a:ln>
          <a:effectLst/>
        </p:spPr>
        <p:txBody>
          <a:bodyPr wrap="none" tIns="0" bIns="0">
            <a:spAutoFit/>
          </a:bodyPr>
          <a:lstStyle/>
          <a:p>
            <a:r>
              <a:rPr lang="en-US" altLang="zh-CN" sz="1800" b="0">
                <a:cs typeface="Times New Roman" pitchFamily="18" charset="0"/>
              </a:rPr>
              <a:t>Ø</a:t>
            </a:r>
            <a:endParaRPr lang="en-US" altLang="zh-CN" sz="1800" b="0">
              <a:cs typeface="Times New Roman" pitchFamily="18" charset="0"/>
            </a:endParaRPr>
          </a:p>
        </p:txBody>
      </p:sp>
      <p:sp>
        <p:nvSpPr>
          <p:cNvPr id="48" name="Rectangle 50"/>
          <p:cNvSpPr>
            <a:spLocks noChangeArrowheads="1"/>
          </p:cNvSpPr>
          <p:nvPr/>
        </p:nvSpPr>
        <p:spPr bwMode="auto">
          <a:xfrm>
            <a:off x="1689770" y="63769248"/>
            <a:ext cx="361950" cy="219075"/>
          </a:xfrm>
          <a:prstGeom prst="rect">
            <a:avLst/>
          </a:prstGeom>
          <a:noFill/>
          <a:ln w="9525">
            <a:noFill/>
            <a:miter lim="800000"/>
          </a:ln>
          <a:effectLst/>
        </p:spPr>
        <p:txBody>
          <a:bodyPr wrap="none" tIns="0" bIns="0">
            <a:spAutoFit/>
          </a:bodyPr>
          <a:lstStyle/>
          <a:p>
            <a:r>
              <a:rPr lang="en-US" altLang="zh-CN" sz="1800" b="0" dirty="0">
                <a:cs typeface="Times New Roman" pitchFamily="18" charset="0"/>
              </a:rPr>
              <a:t>Ø</a:t>
            </a:r>
            <a:endParaRPr lang="en-US" altLang="zh-CN" sz="1800" b="0" dirty="0">
              <a:cs typeface="Times New Roman" pitchFamily="18" charset="0"/>
            </a:endParaRPr>
          </a:p>
        </p:txBody>
      </p:sp>
      <p:sp>
        <p:nvSpPr>
          <p:cNvPr id="49" name="Rectangle 50"/>
          <p:cNvSpPr>
            <a:spLocks noChangeArrowheads="1"/>
          </p:cNvSpPr>
          <p:nvPr/>
        </p:nvSpPr>
        <p:spPr bwMode="auto">
          <a:xfrm>
            <a:off x="1689770" y="64270253"/>
            <a:ext cx="361950" cy="219075"/>
          </a:xfrm>
          <a:prstGeom prst="rect">
            <a:avLst/>
          </a:prstGeom>
          <a:noFill/>
          <a:ln w="9525">
            <a:noFill/>
            <a:miter lim="800000"/>
          </a:ln>
          <a:effectLst/>
        </p:spPr>
        <p:txBody>
          <a:bodyPr wrap="none" tIns="0" bIns="0">
            <a:spAutoFit/>
          </a:bodyPr>
          <a:lstStyle/>
          <a:p>
            <a:r>
              <a:rPr lang="en-US" altLang="zh-CN" sz="1800" b="0" dirty="0">
                <a:cs typeface="Times New Roman" pitchFamily="18" charset="0"/>
              </a:rPr>
              <a:t>Ø</a:t>
            </a:r>
            <a:endParaRPr lang="en-US" altLang="zh-CN" sz="1800" b="0" dirty="0">
              <a:cs typeface="Times New Roman" pitchFamily="18" charset="0"/>
            </a:endParaRPr>
          </a:p>
        </p:txBody>
      </p:sp>
      <p:sp>
        <p:nvSpPr>
          <p:cNvPr id="51" name="Rectangle 59"/>
          <p:cNvSpPr>
            <a:spLocks noChangeArrowheads="1"/>
          </p:cNvSpPr>
          <p:nvPr/>
        </p:nvSpPr>
        <p:spPr bwMode="auto">
          <a:xfrm>
            <a:off x="1693243" y="6306269"/>
            <a:ext cx="361950" cy="219075"/>
          </a:xfrm>
          <a:prstGeom prst="rect">
            <a:avLst/>
          </a:prstGeom>
          <a:noFill/>
          <a:ln w="9525">
            <a:noFill/>
            <a:miter lim="800000"/>
          </a:ln>
          <a:effectLst/>
        </p:spPr>
        <p:txBody>
          <a:bodyPr wrap="none" tIns="0" bIns="0">
            <a:spAutoFit/>
          </a:bodyPr>
          <a:lstStyle/>
          <a:p>
            <a:r>
              <a:rPr lang="en-US" altLang="zh-CN" sz="1800" b="0">
                <a:cs typeface="Times New Roman" pitchFamily="18" charset="0"/>
              </a:rPr>
              <a:t>Ø</a:t>
            </a:r>
            <a:endParaRPr lang="en-US" altLang="zh-CN" sz="1800" b="0">
              <a:cs typeface="Times New Roman" pitchFamily="18" charset="0"/>
            </a:endParaRPr>
          </a:p>
        </p:txBody>
      </p:sp>
      <p:sp>
        <p:nvSpPr>
          <p:cNvPr id="52" name="Rectangle 50"/>
          <p:cNvSpPr>
            <a:spLocks noChangeArrowheads="1"/>
          </p:cNvSpPr>
          <p:nvPr/>
        </p:nvSpPr>
        <p:spPr bwMode="auto">
          <a:xfrm>
            <a:off x="1691680" y="5229770"/>
            <a:ext cx="361950" cy="219075"/>
          </a:xfrm>
          <a:prstGeom prst="rect">
            <a:avLst/>
          </a:prstGeom>
          <a:noFill/>
          <a:ln w="9525">
            <a:noFill/>
            <a:miter lim="800000"/>
          </a:ln>
          <a:effectLst/>
        </p:spPr>
        <p:txBody>
          <a:bodyPr wrap="none" tIns="0" bIns="0">
            <a:spAutoFit/>
          </a:bodyPr>
          <a:lstStyle/>
          <a:p>
            <a:r>
              <a:rPr lang="en-US" altLang="zh-CN" sz="1800" b="0" dirty="0">
                <a:cs typeface="Times New Roman" pitchFamily="18" charset="0"/>
              </a:rPr>
              <a:t>Ø</a:t>
            </a:r>
            <a:endParaRPr lang="en-US" altLang="zh-CN" sz="1800" b="0" dirty="0">
              <a:cs typeface="Times New Roman" pitchFamily="18" charset="0"/>
            </a:endParaRPr>
          </a:p>
        </p:txBody>
      </p:sp>
      <p:sp>
        <p:nvSpPr>
          <p:cNvPr id="53" name="Rectangle 50"/>
          <p:cNvSpPr>
            <a:spLocks noChangeArrowheads="1"/>
          </p:cNvSpPr>
          <p:nvPr/>
        </p:nvSpPr>
        <p:spPr bwMode="auto">
          <a:xfrm>
            <a:off x="1691680" y="5730775"/>
            <a:ext cx="361950" cy="219075"/>
          </a:xfrm>
          <a:prstGeom prst="rect">
            <a:avLst/>
          </a:prstGeom>
          <a:noFill/>
          <a:ln w="9525">
            <a:noFill/>
            <a:miter lim="800000"/>
          </a:ln>
          <a:effectLst/>
        </p:spPr>
        <p:txBody>
          <a:bodyPr wrap="none" tIns="0" bIns="0">
            <a:spAutoFit/>
          </a:bodyPr>
          <a:lstStyle/>
          <a:p>
            <a:r>
              <a:rPr lang="en-US" altLang="zh-CN" sz="1800" b="0" dirty="0">
                <a:cs typeface="Times New Roman" pitchFamily="18" charset="0"/>
              </a:rPr>
              <a:t>Ø</a:t>
            </a:r>
            <a:endParaRPr lang="en-US" altLang="zh-CN" sz="1800" b="0" dirty="0">
              <a:cs typeface="Times New Roman" pitchFamily="18" charset="0"/>
            </a:endParaRPr>
          </a:p>
        </p:txBody>
      </p:sp>
    </p:spTree>
  </p:cSld>
  <p:clrMapOvr>
    <a:masterClrMapping/>
  </p:clrMapOvr>
  <p:transition spd="med">
    <p:wipe dir="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AutoShape 4">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37891" name="AutoShape 5">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37892" name="AutoShape 6">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37893" name="AutoShape 7">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37894" name="Text Box 8">
            <a:hlinkClick r:id="rId1" action="ppaction://hlinksldjump"/>
          </p:cNvPr>
          <p:cNvSpPr txBox="1">
            <a:spLocks noChangeArrowheads="1"/>
          </p:cNvSpPr>
          <p:nvPr/>
        </p:nvSpPr>
        <p:spPr bwMode="auto">
          <a:xfrm>
            <a:off x="461963" y="1066800"/>
            <a:ext cx="8224837" cy="579438"/>
          </a:xfrm>
          <a:prstGeom prst="rect">
            <a:avLst/>
          </a:prstGeom>
          <a:noFill/>
          <a:ln w="9525">
            <a:noFill/>
            <a:miter lim="800000"/>
          </a:ln>
          <a:effectLst/>
        </p:spPr>
        <p:txBody>
          <a:bodyPr>
            <a:spAutoFit/>
          </a:bodyPr>
          <a:lstStyle/>
          <a:p>
            <a:pPr>
              <a:lnSpc>
                <a:spcPct val="100000"/>
              </a:lnSpc>
              <a:spcBef>
                <a:spcPct val="0"/>
              </a:spcBef>
              <a:buClr>
                <a:srgbClr val="800080"/>
              </a:buClr>
              <a:buFont typeface="Wingdings" charset="2"/>
              <a:buChar char="²"/>
            </a:pPr>
            <a:r>
              <a:rPr lang="en-US" altLang="zh-CN" sz="3200">
                <a:solidFill>
                  <a:schemeClr val="tx1"/>
                </a:solidFill>
                <a:latin typeface="Times New Roman" pitchFamily="18" charset="0"/>
              </a:rPr>
              <a:t> </a:t>
            </a:r>
            <a:r>
              <a:rPr lang="zh-CN" altLang="en-US" sz="3200">
                <a:solidFill>
                  <a:srgbClr val="800080"/>
                </a:solidFill>
                <a:latin typeface="楷体_GB2312" pitchFamily="49" charset="-122"/>
                <a:ea typeface="楷体_GB2312" pitchFamily="49" charset="-122"/>
              </a:rPr>
              <a:t>活跃变量</a:t>
            </a:r>
            <a:r>
              <a:rPr lang="zh-CN" altLang="en-US" sz="3200">
                <a:solidFill>
                  <a:srgbClr val="800080"/>
                </a:solidFill>
                <a:latin typeface="Times New Roman" pitchFamily="18" charset="0"/>
                <a:ea typeface="楷体_GB2312" pitchFamily="49" charset="-122"/>
              </a:rPr>
              <a:t>数据流分析</a:t>
            </a:r>
            <a:endParaRPr lang="zh-CN" altLang="en-US" sz="3200">
              <a:solidFill>
                <a:srgbClr val="800080"/>
              </a:solidFill>
              <a:latin typeface="Times New Roman" pitchFamily="18" charset="0"/>
              <a:ea typeface="楷体_GB2312" pitchFamily="49" charset="-122"/>
            </a:endParaRPr>
          </a:p>
        </p:txBody>
      </p:sp>
      <p:sp>
        <p:nvSpPr>
          <p:cNvPr id="37895" name="AutoShape 9">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37896" name="AutoShape 10">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37897" name="AutoShape 11">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37898" name="AutoShape 12">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37899" name="Text Box 13"/>
          <p:cNvSpPr txBox="1">
            <a:spLocks noChangeArrowheads="1"/>
          </p:cNvSpPr>
          <p:nvPr/>
        </p:nvSpPr>
        <p:spPr bwMode="auto">
          <a:xfrm>
            <a:off x="1143000" y="3962400"/>
            <a:ext cx="446088" cy="396875"/>
          </a:xfrm>
          <a:prstGeom prst="rect">
            <a:avLst/>
          </a:prstGeom>
          <a:noFill/>
          <a:ln w="9525">
            <a:noFill/>
            <a:miter lim="800000"/>
          </a:ln>
          <a:effectLst/>
        </p:spPr>
        <p:txBody>
          <a:bodyPr wrap="none">
            <a:spAutoFit/>
          </a:bodyPr>
          <a:lstStyle/>
          <a:p>
            <a:pPr>
              <a:lnSpc>
                <a:spcPct val="100000"/>
              </a:lnSpc>
              <a:spcBef>
                <a:spcPct val="0"/>
              </a:spcBef>
              <a:buClr>
                <a:srgbClr val="800080"/>
              </a:buClr>
              <a:buFont typeface="Wingdings" charset="2"/>
              <a:buNone/>
            </a:pPr>
            <a:r>
              <a:rPr lang="en-US" altLang="zh-CN" sz="2000" b="0">
                <a:solidFill>
                  <a:srgbClr val="800080"/>
                </a:solidFill>
                <a:ea typeface="楷体_GB2312" pitchFamily="49" charset="-122"/>
              </a:rPr>
              <a:t>B</a:t>
            </a:r>
            <a:r>
              <a:rPr lang="en-US" altLang="zh-CN" sz="2000" b="0" baseline="-25000">
                <a:solidFill>
                  <a:srgbClr val="800080"/>
                </a:solidFill>
                <a:ea typeface="楷体_GB2312" pitchFamily="49" charset="-122"/>
              </a:rPr>
              <a:t>1</a:t>
            </a:r>
            <a:endParaRPr lang="en-US" altLang="zh-CN" sz="2000" b="0" baseline="-25000">
              <a:solidFill>
                <a:srgbClr val="800080"/>
              </a:solidFill>
              <a:ea typeface="楷体_GB2312" pitchFamily="49" charset="-122"/>
            </a:endParaRPr>
          </a:p>
        </p:txBody>
      </p:sp>
      <p:sp>
        <p:nvSpPr>
          <p:cNvPr id="37900" name="Text Box 14"/>
          <p:cNvSpPr txBox="1">
            <a:spLocks noChangeArrowheads="1"/>
          </p:cNvSpPr>
          <p:nvPr/>
        </p:nvSpPr>
        <p:spPr bwMode="auto">
          <a:xfrm>
            <a:off x="1143000" y="4510087"/>
            <a:ext cx="446088" cy="396875"/>
          </a:xfrm>
          <a:prstGeom prst="rect">
            <a:avLst/>
          </a:prstGeom>
          <a:noFill/>
          <a:ln w="9525">
            <a:noFill/>
            <a:miter lim="800000"/>
          </a:ln>
          <a:effectLst/>
        </p:spPr>
        <p:txBody>
          <a:bodyPr wrap="none">
            <a:spAutoFit/>
          </a:bodyPr>
          <a:lstStyle/>
          <a:p>
            <a:pPr>
              <a:lnSpc>
                <a:spcPct val="100000"/>
              </a:lnSpc>
              <a:spcBef>
                <a:spcPct val="0"/>
              </a:spcBef>
              <a:buClr>
                <a:srgbClr val="800080"/>
              </a:buClr>
              <a:buFont typeface="Wingdings" charset="2"/>
              <a:buNone/>
            </a:pPr>
            <a:r>
              <a:rPr lang="en-US" altLang="zh-CN" sz="2000" b="0">
                <a:solidFill>
                  <a:srgbClr val="800080"/>
                </a:solidFill>
                <a:ea typeface="楷体_GB2312" pitchFamily="49" charset="-122"/>
              </a:rPr>
              <a:t>B</a:t>
            </a:r>
            <a:r>
              <a:rPr lang="en-US" altLang="zh-CN" sz="2000" b="0" baseline="-25000">
                <a:solidFill>
                  <a:srgbClr val="800080"/>
                </a:solidFill>
                <a:ea typeface="楷体_GB2312" pitchFamily="49" charset="-122"/>
              </a:rPr>
              <a:t>2</a:t>
            </a:r>
            <a:endParaRPr lang="en-US" altLang="zh-CN" sz="2000" b="0" baseline="-25000">
              <a:solidFill>
                <a:srgbClr val="800080"/>
              </a:solidFill>
              <a:ea typeface="楷体_GB2312" pitchFamily="49" charset="-122"/>
            </a:endParaRPr>
          </a:p>
        </p:txBody>
      </p:sp>
      <p:sp>
        <p:nvSpPr>
          <p:cNvPr id="37901" name="Text Box 15"/>
          <p:cNvSpPr txBox="1">
            <a:spLocks noChangeArrowheads="1"/>
          </p:cNvSpPr>
          <p:nvPr/>
        </p:nvSpPr>
        <p:spPr bwMode="auto">
          <a:xfrm>
            <a:off x="1154113" y="5086350"/>
            <a:ext cx="446087" cy="396875"/>
          </a:xfrm>
          <a:prstGeom prst="rect">
            <a:avLst/>
          </a:prstGeom>
          <a:noFill/>
          <a:ln w="9525">
            <a:noFill/>
            <a:miter lim="800000"/>
          </a:ln>
          <a:effectLst/>
        </p:spPr>
        <p:txBody>
          <a:bodyPr wrap="none">
            <a:spAutoFit/>
          </a:bodyPr>
          <a:lstStyle/>
          <a:p>
            <a:pPr>
              <a:lnSpc>
                <a:spcPct val="100000"/>
              </a:lnSpc>
              <a:spcBef>
                <a:spcPct val="0"/>
              </a:spcBef>
              <a:buClr>
                <a:srgbClr val="800080"/>
              </a:buClr>
              <a:buFont typeface="Wingdings" charset="2"/>
              <a:buNone/>
            </a:pPr>
            <a:r>
              <a:rPr lang="en-US" altLang="zh-CN" sz="2000" b="0">
                <a:solidFill>
                  <a:srgbClr val="800080"/>
                </a:solidFill>
                <a:ea typeface="楷体_GB2312" pitchFamily="49" charset="-122"/>
              </a:rPr>
              <a:t>B</a:t>
            </a:r>
            <a:r>
              <a:rPr lang="en-US" altLang="zh-CN" sz="2000" b="0" baseline="-25000">
                <a:solidFill>
                  <a:srgbClr val="800080"/>
                </a:solidFill>
                <a:ea typeface="楷体_GB2312" pitchFamily="49" charset="-122"/>
              </a:rPr>
              <a:t>3</a:t>
            </a:r>
            <a:endParaRPr lang="en-US" altLang="zh-CN" sz="2000" b="0" baseline="-25000">
              <a:solidFill>
                <a:srgbClr val="800080"/>
              </a:solidFill>
              <a:ea typeface="楷体_GB2312" pitchFamily="49" charset="-122"/>
            </a:endParaRPr>
          </a:p>
        </p:txBody>
      </p:sp>
      <p:sp>
        <p:nvSpPr>
          <p:cNvPr id="37902" name="Text Box 16"/>
          <p:cNvSpPr txBox="1">
            <a:spLocks noChangeArrowheads="1"/>
          </p:cNvSpPr>
          <p:nvPr/>
        </p:nvSpPr>
        <p:spPr bwMode="auto">
          <a:xfrm>
            <a:off x="1154113" y="5662612"/>
            <a:ext cx="446087" cy="396875"/>
          </a:xfrm>
          <a:prstGeom prst="rect">
            <a:avLst/>
          </a:prstGeom>
          <a:noFill/>
          <a:ln w="9525">
            <a:noFill/>
            <a:miter lim="800000"/>
          </a:ln>
          <a:effectLst/>
        </p:spPr>
        <p:txBody>
          <a:bodyPr wrap="none">
            <a:spAutoFit/>
          </a:bodyPr>
          <a:lstStyle/>
          <a:p>
            <a:pPr>
              <a:lnSpc>
                <a:spcPct val="100000"/>
              </a:lnSpc>
              <a:spcBef>
                <a:spcPct val="0"/>
              </a:spcBef>
              <a:buClr>
                <a:srgbClr val="800080"/>
              </a:buClr>
              <a:buFont typeface="Wingdings" charset="2"/>
              <a:buNone/>
            </a:pPr>
            <a:r>
              <a:rPr lang="en-US" altLang="zh-CN" sz="2000" b="0">
                <a:solidFill>
                  <a:srgbClr val="800080"/>
                </a:solidFill>
                <a:ea typeface="楷体_GB2312" pitchFamily="49" charset="-122"/>
              </a:rPr>
              <a:t>B</a:t>
            </a:r>
            <a:r>
              <a:rPr lang="en-US" altLang="zh-CN" sz="2000" b="0" baseline="-25000">
                <a:solidFill>
                  <a:srgbClr val="800080"/>
                </a:solidFill>
                <a:ea typeface="楷体_GB2312" pitchFamily="49" charset="-122"/>
              </a:rPr>
              <a:t>4</a:t>
            </a:r>
            <a:endParaRPr lang="en-US" altLang="zh-CN" sz="2000" b="0" baseline="-25000">
              <a:solidFill>
                <a:srgbClr val="800080"/>
              </a:solidFill>
              <a:ea typeface="楷体_GB2312" pitchFamily="49" charset="-122"/>
            </a:endParaRPr>
          </a:p>
        </p:txBody>
      </p:sp>
      <p:sp>
        <p:nvSpPr>
          <p:cNvPr id="37903" name="Rectangle 17"/>
          <p:cNvSpPr>
            <a:spLocks noChangeArrowheads="1"/>
          </p:cNvSpPr>
          <p:nvPr/>
        </p:nvSpPr>
        <p:spPr bwMode="auto">
          <a:xfrm>
            <a:off x="1676400" y="3429000"/>
            <a:ext cx="838200" cy="396875"/>
          </a:xfrm>
          <a:prstGeom prst="rect">
            <a:avLst/>
          </a:prstGeom>
          <a:noFill/>
          <a:ln w="9525">
            <a:noFill/>
            <a:miter lim="800000"/>
          </a:ln>
          <a:effectLst/>
        </p:spPr>
        <p:txBody>
          <a:bodyPr>
            <a:spAutoFit/>
          </a:bodyPr>
          <a:lstStyle/>
          <a:p>
            <a:pPr>
              <a:lnSpc>
                <a:spcPct val="100000"/>
              </a:lnSpc>
              <a:spcBef>
                <a:spcPct val="0"/>
              </a:spcBef>
              <a:buClr>
                <a:srgbClr val="800080"/>
              </a:buClr>
              <a:buFont typeface="Wingdings" charset="2"/>
              <a:buNone/>
            </a:pPr>
            <a:r>
              <a:rPr lang="en-US" altLang="zh-CN" sz="2000" b="0">
                <a:solidFill>
                  <a:srgbClr val="800080"/>
                </a:solidFill>
                <a:ea typeface="楷体_GB2312" pitchFamily="49" charset="-122"/>
              </a:rPr>
              <a:t>Def</a:t>
            </a:r>
            <a:endParaRPr lang="en-US" altLang="zh-CN" sz="2000" b="0">
              <a:solidFill>
                <a:srgbClr val="800080"/>
              </a:solidFill>
              <a:ea typeface="楷体_GB2312" pitchFamily="49" charset="-122"/>
            </a:endParaRPr>
          </a:p>
        </p:txBody>
      </p:sp>
      <p:sp>
        <p:nvSpPr>
          <p:cNvPr id="37904" name="Rectangle 18"/>
          <p:cNvSpPr>
            <a:spLocks noChangeArrowheads="1"/>
          </p:cNvSpPr>
          <p:nvPr/>
        </p:nvSpPr>
        <p:spPr bwMode="auto">
          <a:xfrm>
            <a:off x="2209800" y="3429000"/>
            <a:ext cx="1295400" cy="396875"/>
          </a:xfrm>
          <a:prstGeom prst="rect">
            <a:avLst/>
          </a:prstGeom>
          <a:noFill/>
          <a:ln w="9525">
            <a:noFill/>
            <a:miter lim="800000"/>
          </a:ln>
          <a:effectLst/>
        </p:spPr>
        <p:txBody>
          <a:bodyPr>
            <a:spAutoFit/>
          </a:bodyPr>
          <a:lstStyle/>
          <a:p>
            <a:pPr>
              <a:lnSpc>
                <a:spcPct val="100000"/>
              </a:lnSpc>
              <a:spcBef>
                <a:spcPct val="0"/>
              </a:spcBef>
              <a:buClr>
                <a:srgbClr val="800080"/>
              </a:buClr>
              <a:buFont typeface="Wingdings" charset="2"/>
              <a:buNone/>
            </a:pPr>
            <a:r>
              <a:rPr lang="en-US" altLang="zh-CN" sz="2000" b="0">
                <a:solidFill>
                  <a:srgbClr val="800080"/>
                </a:solidFill>
                <a:ea typeface="楷体_GB2312" pitchFamily="49" charset="-122"/>
              </a:rPr>
              <a:t>LiveUse</a:t>
            </a:r>
            <a:endParaRPr lang="en-US" altLang="zh-CN" sz="2000" b="0">
              <a:solidFill>
                <a:srgbClr val="800080"/>
              </a:solidFill>
              <a:ea typeface="楷体_GB2312" pitchFamily="49" charset="-122"/>
            </a:endParaRPr>
          </a:p>
        </p:txBody>
      </p:sp>
      <p:sp>
        <p:nvSpPr>
          <p:cNvPr id="37905" name="Line 19"/>
          <p:cNvSpPr>
            <a:spLocks noChangeShapeType="1"/>
          </p:cNvSpPr>
          <p:nvPr/>
        </p:nvSpPr>
        <p:spPr bwMode="auto">
          <a:xfrm>
            <a:off x="1143000" y="3886200"/>
            <a:ext cx="4038600" cy="0"/>
          </a:xfrm>
          <a:prstGeom prst="line">
            <a:avLst/>
          </a:prstGeom>
          <a:noFill/>
          <a:ln w="9525">
            <a:solidFill>
              <a:srgbClr val="333399"/>
            </a:solidFill>
            <a:round/>
          </a:ln>
          <a:effectLst/>
        </p:spPr>
        <p:txBody>
          <a:bodyPr>
            <a:spAutoFit/>
          </a:bodyPr>
          <a:lstStyle/>
          <a:p>
            <a:endParaRPr lang="zh-CN" altLang="en-US"/>
          </a:p>
        </p:txBody>
      </p:sp>
      <p:sp>
        <p:nvSpPr>
          <p:cNvPr id="37906" name="Line 20"/>
          <p:cNvSpPr>
            <a:spLocks noChangeShapeType="1"/>
          </p:cNvSpPr>
          <p:nvPr/>
        </p:nvSpPr>
        <p:spPr bwMode="auto">
          <a:xfrm>
            <a:off x="1600200" y="3429000"/>
            <a:ext cx="19050" cy="3357562"/>
          </a:xfrm>
          <a:prstGeom prst="line">
            <a:avLst/>
          </a:prstGeom>
          <a:noFill/>
          <a:ln w="9525">
            <a:solidFill>
              <a:srgbClr val="333399"/>
            </a:solidFill>
            <a:round/>
          </a:ln>
          <a:effectLst/>
        </p:spPr>
        <p:txBody>
          <a:bodyPr>
            <a:spAutoFit/>
          </a:bodyPr>
          <a:lstStyle/>
          <a:p>
            <a:endParaRPr lang="zh-CN" altLang="en-US"/>
          </a:p>
        </p:txBody>
      </p:sp>
      <p:sp>
        <p:nvSpPr>
          <p:cNvPr id="37907" name="Rectangle 21"/>
          <p:cNvSpPr>
            <a:spLocks noChangeArrowheads="1"/>
          </p:cNvSpPr>
          <p:nvPr/>
        </p:nvSpPr>
        <p:spPr bwMode="auto">
          <a:xfrm>
            <a:off x="3200400" y="3429000"/>
            <a:ext cx="1295400" cy="396875"/>
          </a:xfrm>
          <a:prstGeom prst="rect">
            <a:avLst/>
          </a:prstGeom>
          <a:noFill/>
          <a:ln w="9525">
            <a:noFill/>
            <a:miter lim="800000"/>
          </a:ln>
          <a:effectLst/>
        </p:spPr>
        <p:txBody>
          <a:bodyPr>
            <a:spAutoFit/>
          </a:bodyPr>
          <a:lstStyle/>
          <a:p>
            <a:pPr>
              <a:lnSpc>
                <a:spcPct val="100000"/>
              </a:lnSpc>
              <a:spcBef>
                <a:spcPct val="0"/>
              </a:spcBef>
              <a:buClr>
                <a:srgbClr val="800080"/>
              </a:buClr>
              <a:buFont typeface="Wingdings" charset="2"/>
              <a:buNone/>
            </a:pPr>
            <a:r>
              <a:rPr lang="en-US" altLang="zh-CN" sz="2000" b="0">
                <a:solidFill>
                  <a:srgbClr val="800080"/>
                </a:solidFill>
                <a:ea typeface="楷体_GB2312" pitchFamily="49" charset="-122"/>
              </a:rPr>
              <a:t>LiveOut</a:t>
            </a:r>
            <a:endParaRPr lang="en-US" altLang="zh-CN" sz="2000" b="0">
              <a:solidFill>
                <a:srgbClr val="800080"/>
              </a:solidFill>
              <a:ea typeface="楷体_GB2312" pitchFamily="49" charset="-122"/>
            </a:endParaRPr>
          </a:p>
        </p:txBody>
      </p:sp>
      <p:sp>
        <p:nvSpPr>
          <p:cNvPr id="37908" name="Rectangle 22"/>
          <p:cNvSpPr>
            <a:spLocks noChangeArrowheads="1"/>
          </p:cNvSpPr>
          <p:nvPr/>
        </p:nvSpPr>
        <p:spPr bwMode="auto">
          <a:xfrm>
            <a:off x="4191000" y="3429000"/>
            <a:ext cx="914400" cy="396875"/>
          </a:xfrm>
          <a:prstGeom prst="rect">
            <a:avLst/>
          </a:prstGeom>
          <a:noFill/>
          <a:ln w="9525">
            <a:noFill/>
            <a:miter lim="800000"/>
          </a:ln>
          <a:effectLst/>
        </p:spPr>
        <p:txBody>
          <a:bodyPr>
            <a:spAutoFit/>
          </a:bodyPr>
          <a:lstStyle/>
          <a:p>
            <a:pPr>
              <a:lnSpc>
                <a:spcPct val="100000"/>
              </a:lnSpc>
              <a:spcBef>
                <a:spcPct val="0"/>
              </a:spcBef>
              <a:buClr>
                <a:srgbClr val="800080"/>
              </a:buClr>
              <a:buFont typeface="Wingdings" charset="2"/>
              <a:buNone/>
            </a:pPr>
            <a:r>
              <a:rPr lang="en-US" altLang="zh-CN" sz="2000" b="0">
                <a:solidFill>
                  <a:srgbClr val="800080"/>
                </a:solidFill>
                <a:ea typeface="楷体_GB2312" pitchFamily="49" charset="-122"/>
              </a:rPr>
              <a:t>LiveIn</a:t>
            </a:r>
            <a:endParaRPr lang="en-US" altLang="zh-CN" sz="2000" b="0">
              <a:solidFill>
                <a:srgbClr val="800080"/>
              </a:solidFill>
              <a:ea typeface="楷体_GB2312" pitchFamily="49" charset="-122"/>
            </a:endParaRPr>
          </a:p>
        </p:txBody>
      </p:sp>
      <p:sp>
        <p:nvSpPr>
          <p:cNvPr id="37909" name="Rectangle 23"/>
          <p:cNvSpPr>
            <a:spLocks noChangeArrowheads="1"/>
          </p:cNvSpPr>
          <p:nvPr/>
        </p:nvSpPr>
        <p:spPr bwMode="auto">
          <a:xfrm>
            <a:off x="685800" y="1600200"/>
            <a:ext cx="5757863" cy="1554163"/>
          </a:xfrm>
          <a:prstGeom prst="rect">
            <a:avLst/>
          </a:prstGeom>
          <a:noFill/>
          <a:ln w="9525">
            <a:noFill/>
            <a:miter lim="800000"/>
          </a:ln>
          <a:effectLst/>
        </p:spPr>
        <p:txBody>
          <a:bodyPr>
            <a:spAutoFit/>
          </a:bodyPr>
          <a:lstStyle/>
          <a:p>
            <a:pPr>
              <a:lnSpc>
                <a:spcPct val="100000"/>
              </a:lnSpc>
              <a:spcBef>
                <a:spcPct val="0"/>
              </a:spcBef>
              <a:buFont typeface="Symbol" pitchFamily="18" charset="2"/>
              <a:buChar char="-"/>
            </a:pPr>
            <a:r>
              <a:rPr lang="en-US" altLang="zh-CN">
                <a:solidFill>
                  <a:srgbClr val="800080"/>
                </a:solidFill>
                <a:latin typeface="楷体_GB2312" pitchFamily="49" charset="-122"/>
                <a:ea typeface="楷体_GB2312" pitchFamily="49" charset="-122"/>
              </a:rPr>
              <a:t> </a:t>
            </a:r>
            <a:r>
              <a:rPr lang="zh-CN" altLang="en-US">
                <a:latin typeface="楷体_GB2312" pitchFamily="49" charset="-122"/>
                <a:ea typeface="楷体_GB2312" pitchFamily="49" charset="-122"/>
              </a:rPr>
              <a:t>活跃变量</a:t>
            </a:r>
            <a:r>
              <a:rPr lang="zh-CN" altLang="en-US">
                <a:ea typeface="楷体_GB2312" pitchFamily="49" charset="-122"/>
              </a:rPr>
              <a:t>数据流方程求解</a:t>
            </a:r>
            <a:r>
              <a:rPr lang="zh-CN" altLang="en-US">
                <a:solidFill>
                  <a:srgbClr val="800080"/>
                </a:solidFill>
                <a:ea typeface="楷体_GB2312" pitchFamily="49" charset="-122"/>
              </a:rPr>
              <a:t>举例</a:t>
            </a:r>
            <a:endParaRPr lang="zh-CN" altLang="en-US">
              <a:solidFill>
                <a:srgbClr val="800080"/>
              </a:solidFill>
              <a:ea typeface="楷体_GB2312" pitchFamily="49" charset="-122"/>
            </a:endParaRPr>
          </a:p>
          <a:p>
            <a:pPr>
              <a:lnSpc>
                <a:spcPct val="100000"/>
              </a:lnSpc>
              <a:spcBef>
                <a:spcPct val="0"/>
              </a:spcBef>
              <a:buFont typeface="Symbol" pitchFamily="18" charset="2"/>
              <a:buNone/>
            </a:pPr>
            <a:r>
              <a:rPr lang="zh-CN" altLang="en-US" sz="1000">
                <a:ea typeface="楷体_GB2312" pitchFamily="49" charset="-122"/>
              </a:rPr>
              <a:t>   </a:t>
            </a:r>
            <a:endParaRPr lang="zh-CN" altLang="en-US" sz="2400">
              <a:ea typeface="楷体_GB2312" pitchFamily="49" charset="-122"/>
            </a:endParaRPr>
          </a:p>
          <a:p>
            <a:pPr>
              <a:lnSpc>
                <a:spcPct val="100000"/>
              </a:lnSpc>
              <a:spcBef>
                <a:spcPct val="0"/>
              </a:spcBef>
              <a:buFont typeface="Symbol" pitchFamily="18" charset="2"/>
              <a:buNone/>
            </a:pPr>
            <a:r>
              <a:rPr lang="zh-CN" altLang="en-US" sz="2400" b="0">
                <a:solidFill>
                  <a:schemeClr val="tx2"/>
                </a:solidFill>
                <a:latin typeface="Times New Roman" pitchFamily="18" charset="0"/>
              </a:rPr>
              <a:t>     </a:t>
            </a:r>
            <a:r>
              <a:rPr lang="en-US" altLang="zh-CN" sz="2000" b="0">
                <a:ea typeface="楷体_GB2312" pitchFamily="49" charset="-122"/>
              </a:rPr>
              <a:t>LiveIn(B)= LiveUse(B)∪(LiveOut(B)- Def(B))</a:t>
            </a:r>
            <a:endParaRPr lang="en-US" altLang="zh-CN" sz="2000" b="0">
              <a:ea typeface="楷体_GB2312" pitchFamily="49" charset="-122"/>
            </a:endParaRPr>
          </a:p>
          <a:p>
            <a:pPr>
              <a:lnSpc>
                <a:spcPct val="100000"/>
              </a:lnSpc>
              <a:spcBef>
                <a:spcPct val="0"/>
              </a:spcBef>
              <a:buFont typeface="Symbol" pitchFamily="18" charset="2"/>
              <a:buNone/>
            </a:pPr>
            <a:endParaRPr lang="en-US" altLang="zh-CN" sz="1000" b="0">
              <a:ea typeface="楷体_GB2312" pitchFamily="49" charset="-122"/>
            </a:endParaRPr>
          </a:p>
          <a:p>
            <a:pPr>
              <a:lnSpc>
                <a:spcPct val="100000"/>
              </a:lnSpc>
              <a:spcBef>
                <a:spcPct val="0"/>
              </a:spcBef>
              <a:buFont typeface="Symbol" pitchFamily="18" charset="2"/>
              <a:buNone/>
            </a:pPr>
            <a:r>
              <a:rPr lang="en-US" altLang="zh-CN" sz="2400" b="0">
                <a:ea typeface="楷体_GB2312" pitchFamily="49" charset="-122"/>
              </a:rPr>
              <a:t>              </a:t>
            </a:r>
            <a:r>
              <a:rPr lang="en-US" altLang="zh-CN" sz="2000" b="0">
                <a:ea typeface="楷体_GB2312" pitchFamily="49" charset="-122"/>
              </a:rPr>
              <a:t>LiveOut(B) = </a:t>
            </a:r>
            <a:r>
              <a:rPr lang="en-US" altLang="zh-CN" sz="2000" b="0">
                <a:ea typeface="楷体_GB2312" pitchFamily="49" charset="-122"/>
                <a:sym typeface="Symbol" pitchFamily="18" charset="2"/>
              </a:rPr>
              <a:t></a:t>
            </a:r>
            <a:r>
              <a:rPr lang="en-US" altLang="zh-CN" sz="2000" b="0">
                <a:ea typeface="楷体_GB2312" pitchFamily="49" charset="-122"/>
              </a:rPr>
              <a:t>   LiveIn(s)</a:t>
            </a:r>
            <a:r>
              <a:rPr lang="en-US" altLang="zh-CN" sz="2400" b="0">
                <a:ea typeface="楷体_GB2312" pitchFamily="49" charset="-122"/>
              </a:rPr>
              <a:t> </a:t>
            </a:r>
            <a:endParaRPr lang="en-US" altLang="zh-CN" sz="2400">
              <a:ea typeface="楷体_GB2312" pitchFamily="49" charset="-122"/>
            </a:endParaRPr>
          </a:p>
        </p:txBody>
      </p:sp>
      <p:sp>
        <p:nvSpPr>
          <p:cNvPr id="37910" name="Text Box 24"/>
          <p:cNvSpPr txBox="1">
            <a:spLocks noChangeArrowheads="1"/>
          </p:cNvSpPr>
          <p:nvPr/>
        </p:nvSpPr>
        <p:spPr bwMode="auto">
          <a:xfrm>
            <a:off x="3132138" y="3068638"/>
            <a:ext cx="858837" cy="334962"/>
          </a:xfrm>
          <a:prstGeom prst="rect">
            <a:avLst/>
          </a:prstGeom>
          <a:noFill/>
          <a:ln w="9525">
            <a:noFill/>
            <a:miter lim="800000"/>
          </a:ln>
          <a:effectLst/>
        </p:spPr>
        <p:txBody>
          <a:bodyPr wrap="none">
            <a:spAutoFit/>
          </a:bodyPr>
          <a:lstStyle/>
          <a:p>
            <a:pPr>
              <a:lnSpc>
                <a:spcPct val="100000"/>
              </a:lnSpc>
              <a:spcBef>
                <a:spcPct val="0"/>
              </a:spcBef>
              <a:buClr>
                <a:srgbClr val="800080"/>
              </a:buClr>
              <a:buFont typeface="Wingdings" charset="2"/>
              <a:buNone/>
            </a:pPr>
            <a:r>
              <a:rPr lang="en-US" altLang="zh-CN" sz="1600" i="1">
                <a:ea typeface="楷体_GB2312" pitchFamily="49" charset="-122"/>
              </a:rPr>
              <a:t>s</a:t>
            </a:r>
            <a:r>
              <a:rPr lang="en-US" altLang="zh-CN" sz="1600">
                <a:ea typeface="楷体_GB2312" pitchFamily="49" charset="-122"/>
                <a:sym typeface="Symbol" pitchFamily="18" charset="2"/>
              </a:rPr>
              <a:t></a:t>
            </a:r>
            <a:r>
              <a:rPr lang="en-US" altLang="zh-CN" sz="1600" i="1">
                <a:ea typeface="楷体_GB2312" pitchFamily="49" charset="-122"/>
              </a:rPr>
              <a:t>S</a:t>
            </a:r>
            <a:r>
              <a:rPr lang="en-US" altLang="zh-CN" sz="1600">
                <a:ea typeface="楷体_GB2312" pitchFamily="49" charset="-122"/>
              </a:rPr>
              <a:t>[</a:t>
            </a:r>
            <a:r>
              <a:rPr lang="en-US" altLang="zh-CN" sz="1600" i="1">
                <a:ea typeface="楷体_GB2312" pitchFamily="49" charset="-122"/>
              </a:rPr>
              <a:t>B</a:t>
            </a:r>
            <a:r>
              <a:rPr lang="en-US" altLang="zh-CN" sz="1600">
                <a:ea typeface="楷体_GB2312" pitchFamily="49" charset="-122"/>
              </a:rPr>
              <a:t>]</a:t>
            </a:r>
            <a:endParaRPr lang="en-US" altLang="zh-CN" sz="1600">
              <a:ea typeface="楷体_GB2312" pitchFamily="49" charset="-122"/>
            </a:endParaRPr>
          </a:p>
        </p:txBody>
      </p:sp>
      <p:sp>
        <p:nvSpPr>
          <p:cNvPr id="37911" name="Rectangle 25"/>
          <p:cNvSpPr>
            <a:spLocks noChangeArrowheads="1"/>
          </p:cNvSpPr>
          <p:nvPr/>
        </p:nvSpPr>
        <p:spPr bwMode="auto">
          <a:xfrm>
            <a:off x="1524000" y="188913"/>
            <a:ext cx="3840163" cy="641350"/>
          </a:xfrm>
          <a:prstGeom prst="rect">
            <a:avLst/>
          </a:prstGeom>
          <a:noFill/>
          <a:ln w="9525" algn="ctr">
            <a:noFill/>
            <a:miter lim="800000"/>
          </a:ln>
          <a:effectLst/>
        </p:spPr>
        <p:txBody>
          <a:bodyPr>
            <a:spAutoFit/>
          </a:bodyPr>
          <a:lstStyle/>
          <a:p>
            <a:pPr>
              <a:lnSpc>
                <a:spcPct val="90000"/>
              </a:lnSpc>
              <a:spcBef>
                <a:spcPct val="0"/>
              </a:spcBef>
            </a:pPr>
            <a:r>
              <a:rPr lang="zh-CN" altLang="en-US" sz="4000">
                <a:solidFill>
                  <a:srgbClr val="800080"/>
                </a:solidFill>
                <a:ea typeface="华文行楷" pitchFamily="2" charset="-122"/>
              </a:rPr>
              <a:t>数据流分析基础</a:t>
            </a:r>
            <a:endParaRPr lang="zh-CN" altLang="en-US" sz="4000">
              <a:solidFill>
                <a:srgbClr val="800080"/>
              </a:solidFill>
              <a:ea typeface="华文行楷" pitchFamily="2" charset="-122"/>
            </a:endParaRPr>
          </a:p>
        </p:txBody>
      </p:sp>
      <p:graphicFrame>
        <p:nvGraphicFramePr>
          <p:cNvPr id="37912" name="Object 26"/>
          <p:cNvGraphicFramePr>
            <a:graphicFrameLocks noChangeAspect="1"/>
          </p:cNvGraphicFramePr>
          <p:nvPr/>
        </p:nvGraphicFramePr>
        <p:xfrm>
          <a:off x="6300788" y="1773238"/>
          <a:ext cx="2695575" cy="4422775"/>
        </p:xfrm>
        <a:graphic>
          <a:graphicData uri="http://schemas.openxmlformats.org/presentationml/2006/ole">
            <mc:AlternateContent xmlns:mc="http://schemas.openxmlformats.org/markup-compatibility/2006">
              <mc:Choice xmlns:v="urn:schemas-microsoft-com:vml" Requires="v">
                <p:oleObj spid="_x0000_s37951" name="Visio" r:id="rId2" imgW="0" imgH="0" progId="Visio.Drawing.11">
                  <p:embed/>
                </p:oleObj>
              </mc:Choice>
              <mc:Fallback>
                <p:oleObj name="Visio" r:id="rId2" imgW="0" imgH="0" progId="Visio.Drawing.11">
                  <p:embed/>
                  <p:pic>
                    <p:nvPicPr>
                      <p:cNvPr id="0" name="Object 2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00788" y="1773238"/>
                        <a:ext cx="2695575" cy="4422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7913" name="Text Box 27"/>
          <p:cNvSpPr txBox="1">
            <a:spLocks noChangeArrowheads="1"/>
          </p:cNvSpPr>
          <p:nvPr/>
        </p:nvSpPr>
        <p:spPr bwMode="auto">
          <a:xfrm>
            <a:off x="1184275" y="6197600"/>
            <a:ext cx="446088" cy="396875"/>
          </a:xfrm>
          <a:prstGeom prst="rect">
            <a:avLst/>
          </a:prstGeom>
          <a:noFill/>
          <a:ln w="9525">
            <a:noFill/>
            <a:miter lim="800000"/>
          </a:ln>
          <a:effectLst/>
        </p:spPr>
        <p:txBody>
          <a:bodyPr wrap="none">
            <a:spAutoFit/>
          </a:bodyPr>
          <a:lstStyle/>
          <a:p>
            <a:pPr>
              <a:lnSpc>
                <a:spcPct val="100000"/>
              </a:lnSpc>
              <a:spcBef>
                <a:spcPct val="0"/>
              </a:spcBef>
              <a:buClr>
                <a:srgbClr val="800080"/>
              </a:buClr>
              <a:buFont typeface="Wingdings" charset="2"/>
              <a:buNone/>
            </a:pPr>
            <a:r>
              <a:rPr lang="en-US" altLang="zh-CN" sz="2000" b="0">
                <a:solidFill>
                  <a:srgbClr val="800080"/>
                </a:solidFill>
                <a:ea typeface="楷体_GB2312" pitchFamily="49" charset="-122"/>
              </a:rPr>
              <a:t>B</a:t>
            </a:r>
            <a:r>
              <a:rPr lang="en-US" altLang="zh-CN" sz="2000" b="0" baseline="-25000">
                <a:solidFill>
                  <a:srgbClr val="800080"/>
                </a:solidFill>
                <a:ea typeface="楷体_GB2312" pitchFamily="49" charset="-122"/>
              </a:rPr>
              <a:t>5</a:t>
            </a:r>
            <a:endParaRPr lang="en-US" altLang="zh-CN" sz="2000" b="0" baseline="-25000">
              <a:solidFill>
                <a:srgbClr val="800080"/>
              </a:solidFill>
              <a:ea typeface="楷体_GB2312" pitchFamily="49" charset="-122"/>
            </a:endParaRPr>
          </a:p>
        </p:txBody>
      </p:sp>
      <p:sp>
        <p:nvSpPr>
          <p:cNvPr id="37914" name="Rectangle 28"/>
          <p:cNvSpPr>
            <a:spLocks noChangeArrowheads="1"/>
          </p:cNvSpPr>
          <p:nvPr/>
        </p:nvSpPr>
        <p:spPr bwMode="auto">
          <a:xfrm>
            <a:off x="1644650" y="3998912"/>
            <a:ext cx="766763" cy="366713"/>
          </a:xfrm>
          <a:prstGeom prst="rect">
            <a:avLst/>
          </a:prstGeom>
          <a:noFill/>
          <a:ln w="9525">
            <a:noFill/>
            <a:miter lim="800000"/>
          </a:ln>
          <a:effectLst/>
        </p:spPr>
        <p:txBody>
          <a:bodyPr>
            <a:spAutoFit/>
          </a:bodyPr>
          <a:lstStyle/>
          <a:p>
            <a:pPr>
              <a:lnSpc>
                <a:spcPct val="100000"/>
              </a:lnSpc>
              <a:spcBef>
                <a:spcPct val="0"/>
              </a:spcBef>
              <a:buClr>
                <a:srgbClr val="800080"/>
              </a:buClr>
              <a:buFont typeface="Wingdings" charset="2"/>
              <a:buNone/>
            </a:pPr>
            <a:r>
              <a:rPr lang="en-US" altLang="zh-CN" sz="1800">
                <a:ea typeface="楷体_GB2312" pitchFamily="49" charset="-122"/>
              </a:rPr>
              <a:t>{</a:t>
            </a:r>
            <a:r>
              <a:rPr lang="en-US" altLang="zh-CN" sz="1800" b="0">
                <a:ea typeface="楷体_GB2312" pitchFamily="49" charset="-122"/>
              </a:rPr>
              <a:t>I,J</a:t>
            </a:r>
            <a:r>
              <a:rPr lang="en-US" altLang="zh-CN" sz="1800">
                <a:ea typeface="楷体_GB2312" pitchFamily="49" charset="-122"/>
              </a:rPr>
              <a:t>}</a:t>
            </a:r>
            <a:endParaRPr lang="en-US" altLang="zh-CN" sz="1800">
              <a:ea typeface="楷体_GB2312" pitchFamily="49" charset="-122"/>
            </a:endParaRPr>
          </a:p>
        </p:txBody>
      </p:sp>
      <p:sp>
        <p:nvSpPr>
          <p:cNvPr id="37915" name="Rectangle 29"/>
          <p:cNvSpPr>
            <a:spLocks noChangeArrowheads="1"/>
          </p:cNvSpPr>
          <p:nvPr/>
        </p:nvSpPr>
        <p:spPr bwMode="auto">
          <a:xfrm>
            <a:off x="2365375" y="6230937"/>
            <a:ext cx="766763" cy="366713"/>
          </a:xfrm>
          <a:prstGeom prst="rect">
            <a:avLst/>
          </a:prstGeom>
          <a:noFill/>
          <a:ln w="9525">
            <a:noFill/>
            <a:miter lim="800000"/>
          </a:ln>
          <a:effectLst/>
        </p:spPr>
        <p:txBody>
          <a:bodyPr>
            <a:spAutoFit/>
          </a:bodyPr>
          <a:lstStyle/>
          <a:p>
            <a:pPr>
              <a:lnSpc>
                <a:spcPct val="100000"/>
              </a:lnSpc>
              <a:spcBef>
                <a:spcPct val="0"/>
              </a:spcBef>
              <a:buClr>
                <a:srgbClr val="800080"/>
              </a:buClr>
              <a:buFont typeface="Wingdings" charset="2"/>
              <a:buNone/>
            </a:pPr>
            <a:r>
              <a:rPr lang="en-US" altLang="zh-CN" sz="1800">
                <a:ea typeface="楷体_GB2312" pitchFamily="49" charset="-122"/>
              </a:rPr>
              <a:t>{</a:t>
            </a:r>
            <a:r>
              <a:rPr lang="en-US" altLang="zh-CN" sz="1800" b="0">
                <a:ea typeface="楷体_GB2312" pitchFamily="49" charset="-122"/>
              </a:rPr>
              <a:t>I,J</a:t>
            </a:r>
            <a:r>
              <a:rPr lang="en-US" altLang="zh-CN" sz="1800">
                <a:ea typeface="楷体_GB2312" pitchFamily="49" charset="-122"/>
              </a:rPr>
              <a:t>}</a:t>
            </a:r>
            <a:endParaRPr lang="en-US" altLang="zh-CN" sz="1800">
              <a:ea typeface="楷体_GB2312" pitchFamily="49" charset="-122"/>
            </a:endParaRPr>
          </a:p>
        </p:txBody>
      </p:sp>
      <p:sp>
        <p:nvSpPr>
          <p:cNvPr id="37916" name="Rectangle 30"/>
          <p:cNvSpPr>
            <a:spLocks noChangeArrowheads="1"/>
          </p:cNvSpPr>
          <p:nvPr/>
        </p:nvSpPr>
        <p:spPr bwMode="auto">
          <a:xfrm>
            <a:off x="1698625" y="4510087"/>
            <a:ext cx="425450" cy="366713"/>
          </a:xfrm>
          <a:prstGeom prst="rect">
            <a:avLst/>
          </a:prstGeom>
          <a:noFill/>
          <a:ln w="9525">
            <a:noFill/>
            <a:miter lim="800000"/>
          </a:ln>
          <a:effectLst/>
        </p:spPr>
        <p:txBody>
          <a:bodyPr wrap="none">
            <a:spAutoFit/>
          </a:bodyPr>
          <a:lstStyle/>
          <a:p>
            <a:pPr>
              <a:lnSpc>
                <a:spcPct val="100000"/>
              </a:lnSpc>
              <a:spcBef>
                <a:spcPct val="0"/>
              </a:spcBef>
              <a:buClr>
                <a:srgbClr val="800080"/>
              </a:buClr>
              <a:buFont typeface="Wingdings" charset="2"/>
              <a:buNone/>
            </a:pPr>
            <a:r>
              <a:rPr lang="en-US" altLang="zh-CN" sz="1800">
                <a:ea typeface="楷体_GB2312" pitchFamily="49" charset="-122"/>
              </a:rPr>
              <a:t>{</a:t>
            </a:r>
            <a:r>
              <a:rPr lang="en-US" altLang="zh-CN" sz="1800" b="0">
                <a:ea typeface="楷体_GB2312" pitchFamily="49" charset="-122"/>
              </a:rPr>
              <a:t>I</a:t>
            </a:r>
            <a:r>
              <a:rPr lang="en-US" altLang="zh-CN" sz="1800">
                <a:ea typeface="楷体_GB2312" pitchFamily="49" charset="-122"/>
              </a:rPr>
              <a:t>}</a:t>
            </a:r>
            <a:endParaRPr lang="en-US" altLang="zh-CN" sz="1800">
              <a:ea typeface="楷体_GB2312" pitchFamily="49" charset="-122"/>
            </a:endParaRPr>
          </a:p>
        </p:txBody>
      </p:sp>
      <p:sp>
        <p:nvSpPr>
          <p:cNvPr id="37917" name="Rectangle 31"/>
          <p:cNvSpPr>
            <a:spLocks noChangeArrowheads="1"/>
          </p:cNvSpPr>
          <p:nvPr/>
        </p:nvSpPr>
        <p:spPr bwMode="auto">
          <a:xfrm>
            <a:off x="2484438" y="4078287"/>
            <a:ext cx="361950" cy="219075"/>
          </a:xfrm>
          <a:prstGeom prst="rect">
            <a:avLst/>
          </a:prstGeom>
          <a:noFill/>
          <a:ln w="9525">
            <a:noFill/>
            <a:miter lim="800000"/>
          </a:ln>
          <a:effectLst/>
        </p:spPr>
        <p:txBody>
          <a:bodyPr wrap="none" tIns="0" bIns="0">
            <a:spAutoFit/>
          </a:bodyPr>
          <a:lstStyle/>
          <a:p>
            <a:r>
              <a:rPr lang="en-US" altLang="zh-CN" sz="1800" b="0">
                <a:cs typeface="Times New Roman" pitchFamily="18" charset="0"/>
              </a:rPr>
              <a:t>Ø</a:t>
            </a:r>
            <a:endParaRPr lang="en-US" altLang="zh-CN" sz="1800" b="0">
              <a:cs typeface="Times New Roman" pitchFamily="18" charset="0"/>
            </a:endParaRPr>
          </a:p>
        </p:txBody>
      </p:sp>
      <p:sp>
        <p:nvSpPr>
          <p:cNvPr id="37918" name="Rectangle 32"/>
          <p:cNvSpPr>
            <a:spLocks noChangeArrowheads="1"/>
          </p:cNvSpPr>
          <p:nvPr/>
        </p:nvSpPr>
        <p:spPr bwMode="auto">
          <a:xfrm>
            <a:off x="2484438" y="4651375"/>
            <a:ext cx="361950" cy="219075"/>
          </a:xfrm>
          <a:prstGeom prst="rect">
            <a:avLst/>
          </a:prstGeom>
          <a:noFill/>
          <a:ln w="9525">
            <a:noFill/>
            <a:miter lim="800000"/>
          </a:ln>
          <a:effectLst/>
        </p:spPr>
        <p:txBody>
          <a:bodyPr wrap="none" tIns="0" bIns="0">
            <a:spAutoFit/>
          </a:bodyPr>
          <a:lstStyle/>
          <a:p>
            <a:r>
              <a:rPr lang="en-US" altLang="zh-CN" sz="1800" b="0">
                <a:cs typeface="Times New Roman" pitchFamily="18" charset="0"/>
              </a:rPr>
              <a:t>Ø</a:t>
            </a:r>
            <a:endParaRPr lang="en-US" altLang="zh-CN" sz="1800" b="0">
              <a:cs typeface="Times New Roman" pitchFamily="18" charset="0"/>
            </a:endParaRPr>
          </a:p>
        </p:txBody>
      </p:sp>
      <p:sp>
        <p:nvSpPr>
          <p:cNvPr id="37919" name="Rectangle 33"/>
          <p:cNvSpPr>
            <a:spLocks noChangeArrowheads="1"/>
          </p:cNvSpPr>
          <p:nvPr/>
        </p:nvSpPr>
        <p:spPr bwMode="auto">
          <a:xfrm>
            <a:off x="1762125" y="6310312"/>
            <a:ext cx="361950" cy="219075"/>
          </a:xfrm>
          <a:prstGeom prst="rect">
            <a:avLst/>
          </a:prstGeom>
          <a:noFill/>
          <a:ln w="9525">
            <a:noFill/>
            <a:miter lim="800000"/>
          </a:ln>
          <a:effectLst/>
        </p:spPr>
        <p:txBody>
          <a:bodyPr wrap="none" tIns="0" bIns="0">
            <a:spAutoFit/>
          </a:bodyPr>
          <a:lstStyle/>
          <a:p>
            <a:r>
              <a:rPr lang="en-US" altLang="zh-CN" sz="1800" b="0">
                <a:cs typeface="Times New Roman" pitchFamily="18" charset="0"/>
              </a:rPr>
              <a:t>Ø</a:t>
            </a:r>
            <a:endParaRPr lang="en-US" altLang="zh-CN" sz="1800" b="0">
              <a:cs typeface="Times New Roman" pitchFamily="18" charset="0"/>
            </a:endParaRPr>
          </a:p>
        </p:txBody>
      </p:sp>
      <p:sp>
        <p:nvSpPr>
          <p:cNvPr id="37921" name="Rectangle 35"/>
          <p:cNvSpPr>
            <a:spLocks noChangeArrowheads="1"/>
          </p:cNvSpPr>
          <p:nvPr/>
        </p:nvSpPr>
        <p:spPr bwMode="auto">
          <a:xfrm>
            <a:off x="2439988" y="5078412"/>
            <a:ext cx="476250" cy="366713"/>
          </a:xfrm>
          <a:prstGeom prst="rect">
            <a:avLst/>
          </a:prstGeom>
          <a:noFill/>
          <a:ln w="9525">
            <a:noFill/>
            <a:miter lim="800000"/>
          </a:ln>
          <a:effectLst/>
        </p:spPr>
        <p:txBody>
          <a:bodyPr wrap="none">
            <a:spAutoFit/>
          </a:bodyPr>
          <a:lstStyle/>
          <a:p>
            <a:pPr>
              <a:lnSpc>
                <a:spcPct val="100000"/>
              </a:lnSpc>
              <a:spcBef>
                <a:spcPct val="0"/>
              </a:spcBef>
              <a:buClr>
                <a:srgbClr val="800080"/>
              </a:buClr>
              <a:buFont typeface="Wingdings" charset="2"/>
              <a:buNone/>
            </a:pPr>
            <a:r>
              <a:rPr lang="en-US" altLang="zh-CN" sz="1800">
                <a:ea typeface="楷体_GB2312" pitchFamily="49" charset="-122"/>
              </a:rPr>
              <a:t>{</a:t>
            </a:r>
            <a:r>
              <a:rPr lang="en-US" altLang="zh-CN" sz="1800" b="0">
                <a:ea typeface="楷体_GB2312" pitchFamily="49" charset="-122"/>
              </a:rPr>
              <a:t>J</a:t>
            </a:r>
            <a:r>
              <a:rPr lang="en-US" altLang="zh-CN" sz="1800">
                <a:ea typeface="楷体_GB2312" pitchFamily="49" charset="-122"/>
              </a:rPr>
              <a:t>}</a:t>
            </a:r>
            <a:endParaRPr lang="en-US" altLang="zh-CN" sz="1800">
              <a:ea typeface="楷体_GB2312" pitchFamily="49" charset="-122"/>
            </a:endParaRPr>
          </a:p>
        </p:txBody>
      </p:sp>
      <p:sp>
        <p:nvSpPr>
          <p:cNvPr id="37922" name="Rectangle 36"/>
          <p:cNvSpPr>
            <a:spLocks noChangeArrowheads="1"/>
          </p:cNvSpPr>
          <p:nvPr/>
        </p:nvSpPr>
        <p:spPr bwMode="auto">
          <a:xfrm>
            <a:off x="2439988" y="5654675"/>
            <a:ext cx="476250" cy="366712"/>
          </a:xfrm>
          <a:prstGeom prst="rect">
            <a:avLst/>
          </a:prstGeom>
          <a:noFill/>
          <a:ln w="9525">
            <a:noFill/>
            <a:miter lim="800000"/>
          </a:ln>
          <a:effectLst/>
        </p:spPr>
        <p:txBody>
          <a:bodyPr wrap="none">
            <a:spAutoFit/>
          </a:bodyPr>
          <a:lstStyle/>
          <a:p>
            <a:pPr>
              <a:lnSpc>
                <a:spcPct val="100000"/>
              </a:lnSpc>
              <a:spcBef>
                <a:spcPct val="0"/>
              </a:spcBef>
              <a:buClr>
                <a:srgbClr val="800080"/>
              </a:buClr>
              <a:buFont typeface="Wingdings" charset="2"/>
              <a:buNone/>
            </a:pPr>
            <a:r>
              <a:rPr lang="en-US" altLang="zh-CN" sz="1800">
                <a:ea typeface="楷体_GB2312" pitchFamily="49" charset="-122"/>
              </a:rPr>
              <a:t>{</a:t>
            </a:r>
            <a:r>
              <a:rPr lang="en-US" altLang="zh-CN" sz="1800" b="0">
                <a:ea typeface="楷体_GB2312" pitchFamily="49" charset="-122"/>
              </a:rPr>
              <a:t>J</a:t>
            </a:r>
            <a:r>
              <a:rPr lang="en-US" altLang="zh-CN" sz="1800">
                <a:ea typeface="楷体_GB2312" pitchFamily="49" charset="-122"/>
              </a:rPr>
              <a:t>}</a:t>
            </a:r>
            <a:endParaRPr lang="en-US" altLang="zh-CN" sz="1800">
              <a:ea typeface="楷体_GB2312" pitchFamily="49" charset="-122"/>
            </a:endParaRPr>
          </a:p>
        </p:txBody>
      </p:sp>
      <p:sp>
        <p:nvSpPr>
          <p:cNvPr id="37924" name="Rectangle 38"/>
          <p:cNvSpPr>
            <a:spLocks noChangeArrowheads="1"/>
          </p:cNvSpPr>
          <p:nvPr/>
        </p:nvSpPr>
        <p:spPr bwMode="auto">
          <a:xfrm>
            <a:off x="3562350" y="4078287"/>
            <a:ext cx="361950" cy="219075"/>
          </a:xfrm>
          <a:prstGeom prst="rect">
            <a:avLst/>
          </a:prstGeom>
          <a:noFill/>
          <a:ln w="9525">
            <a:noFill/>
            <a:miter lim="800000"/>
          </a:ln>
          <a:effectLst/>
        </p:spPr>
        <p:txBody>
          <a:bodyPr wrap="none" tIns="0" bIns="0">
            <a:spAutoFit/>
          </a:bodyPr>
          <a:lstStyle/>
          <a:p>
            <a:r>
              <a:rPr lang="en-US" altLang="zh-CN" sz="1800" b="0">
                <a:cs typeface="Times New Roman" pitchFamily="18" charset="0"/>
              </a:rPr>
              <a:t>Ø</a:t>
            </a:r>
            <a:endParaRPr lang="en-US" altLang="zh-CN" sz="1800" b="0">
              <a:cs typeface="Times New Roman" pitchFamily="18" charset="0"/>
            </a:endParaRPr>
          </a:p>
        </p:txBody>
      </p:sp>
      <p:sp>
        <p:nvSpPr>
          <p:cNvPr id="37925" name="Rectangle 39"/>
          <p:cNvSpPr>
            <a:spLocks noChangeArrowheads="1"/>
          </p:cNvSpPr>
          <p:nvPr/>
        </p:nvSpPr>
        <p:spPr bwMode="auto">
          <a:xfrm>
            <a:off x="4356100" y="6230937"/>
            <a:ext cx="766763" cy="366713"/>
          </a:xfrm>
          <a:prstGeom prst="rect">
            <a:avLst/>
          </a:prstGeom>
          <a:noFill/>
          <a:ln w="9525">
            <a:noFill/>
            <a:miter lim="800000"/>
          </a:ln>
          <a:effectLst/>
        </p:spPr>
        <p:txBody>
          <a:bodyPr>
            <a:spAutoFit/>
          </a:bodyPr>
          <a:lstStyle/>
          <a:p>
            <a:pPr>
              <a:lnSpc>
                <a:spcPct val="100000"/>
              </a:lnSpc>
              <a:spcBef>
                <a:spcPct val="0"/>
              </a:spcBef>
              <a:buClr>
                <a:srgbClr val="800080"/>
              </a:buClr>
              <a:buFont typeface="Wingdings" charset="2"/>
              <a:buNone/>
            </a:pPr>
            <a:r>
              <a:rPr lang="en-US" altLang="zh-CN" sz="1800">
                <a:ea typeface="楷体_GB2312" pitchFamily="49" charset="-122"/>
              </a:rPr>
              <a:t>{</a:t>
            </a:r>
            <a:r>
              <a:rPr lang="en-US" altLang="zh-CN" sz="1800" b="0">
                <a:ea typeface="楷体_GB2312" pitchFamily="49" charset="-122"/>
              </a:rPr>
              <a:t>I,J</a:t>
            </a:r>
            <a:r>
              <a:rPr lang="en-US" altLang="zh-CN" sz="1800">
                <a:ea typeface="楷体_GB2312" pitchFamily="49" charset="-122"/>
              </a:rPr>
              <a:t>}</a:t>
            </a:r>
            <a:endParaRPr lang="en-US" altLang="zh-CN" sz="1800">
              <a:ea typeface="楷体_GB2312" pitchFamily="49" charset="-122"/>
            </a:endParaRPr>
          </a:p>
        </p:txBody>
      </p:sp>
      <p:sp>
        <p:nvSpPr>
          <p:cNvPr id="37926" name="Rectangle 40"/>
          <p:cNvSpPr>
            <a:spLocks noChangeArrowheads="1"/>
          </p:cNvSpPr>
          <p:nvPr/>
        </p:nvSpPr>
        <p:spPr bwMode="auto">
          <a:xfrm>
            <a:off x="4475163" y="4078287"/>
            <a:ext cx="361950" cy="219075"/>
          </a:xfrm>
          <a:prstGeom prst="rect">
            <a:avLst/>
          </a:prstGeom>
          <a:noFill/>
          <a:ln w="9525">
            <a:noFill/>
            <a:miter lim="800000"/>
          </a:ln>
          <a:effectLst/>
        </p:spPr>
        <p:txBody>
          <a:bodyPr wrap="none" tIns="0" bIns="0">
            <a:spAutoFit/>
          </a:bodyPr>
          <a:lstStyle/>
          <a:p>
            <a:r>
              <a:rPr lang="en-US" altLang="zh-CN" sz="1800" b="0">
                <a:cs typeface="Times New Roman" pitchFamily="18" charset="0"/>
              </a:rPr>
              <a:t>Ø</a:t>
            </a:r>
            <a:endParaRPr lang="en-US" altLang="zh-CN" sz="1800" b="0">
              <a:cs typeface="Times New Roman" pitchFamily="18" charset="0"/>
            </a:endParaRPr>
          </a:p>
        </p:txBody>
      </p:sp>
      <p:sp>
        <p:nvSpPr>
          <p:cNvPr id="37927" name="Rectangle 44"/>
          <p:cNvSpPr>
            <a:spLocks noChangeArrowheads="1"/>
          </p:cNvSpPr>
          <p:nvPr/>
        </p:nvSpPr>
        <p:spPr bwMode="auto">
          <a:xfrm>
            <a:off x="3563938" y="6310312"/>
            <a:ext cx="361950" cy="219075"/>
          </a:xfrm>
          <a:prstGeom prst="rect">
            <a:avLst/>
          </a:prstGeom>
          <a:noFill/>
          <a:ln w="9525">
            <a:noFill/>
            <a:miter lim="800000"/>
          </a:ln>
          <a:effectLst/>
        </p:spPr>
        <p:txBody>
          <a:bodyPr wrap="none" tIns="0" bIns="0">
            <a:spAutoFit/>
          </a:bodyPr>
          <a:lstStyle/>
          <a:p>
            <a:r>
              <a:rPr lang="en-US" altLang="zh-CN" sz="1800" b="0">
                <a:cs typeface="Times New Roman" pitchFamily="18" charset="0"/>
              </a:rPr>
              <a:t>Ø</a:t>
            </a:r>
            <a:endParaRPr lang="en-US" altLang="zh-CN" sz="1800" b="0">
              <a:cs typeface="Times New Roman" pitchFamily="18" charset="0"/>
            </a:endParaRPr>
          </a:p>
        </p:txBody>
      </p:sp>
      <p:sp>
        <p:nvSpPr>
          <p:cNvPr id="37928" name="Rectangle 45"/>
          <p:cNvSpPr>
            <a:spLocks noChangeArrowheads="1"/>
          </p:cNvSpPr>
          <p:nvPr/>
        </p:nvSpPr>
        <p:spPr bwMode="auto">
          <a:xfrm>
            <a:off x="3444875" y="5654675"/>
            <a:ext cx="766763" cy="366712"/>
          </a:xfrm>
          <a:prstGeom prst="rect">
            <a:avLst/>
          </a:prstGeom>
          <a:noFill/>
          <a:ln w="9525">
            <a:noFill/>
            <a:miter lim="800000"/>
          </a:ln>
          <a:effectLst/>
        </p:spPr>
        <p:txBody>
          <a:bodyPr>
            <a:spAutoFit/>
          </a:bodyPr>
          <a:lstStyle/>
          <a:p>
            <a:pPr>
              <a:lnSpc>
                <a:spcPct val="100000"/>
              </a:lnSpc>
              <a:spcBef>
                <a:spcPct val="0"/>
              </a:spcBef>
              <a:buClr>
                <a:srgbClr val="800080"/>
              </a:buClr>
              <a:buFont typeface="Wingdings" charset="2"/>
              <a:buNone/>
            </a:pPr>
            <a:r>
              <a:rPr lang="en-US" altLang="zh-CN" sz="1800">
                <a:ea typeface="楷体_GB2312" pitchFamily="49" charset="-122"/>
              </a:rPr>
              <a:t>{</a:t>
            </a:r>
            <a:r>
              <a:rPr lang="en-US" altLang="zh-CN" sz="1800" b="0">
                <a:ea typeface="楷体_GB2312" pitchFamily="49" charset="-122"/>
              </a:rPr>
              <a:t>I,J</a:t>
            </a:r>
            <a:r>
              <a:rPr lang="en-US" altLang="zh-CN" sz="1800">
                <a:ea typeface="楷体_GB2312" pitchFamily="49" charset="-122"/>
              </a:rPr>
              <a:t>}</a:t>
            </a:r>
            <a:endParaRPr lang="en-US" altLang="zh-CN" sz="1800">
              <a:ea typeface="楷体_GB2312" pitchFamily="49" charset="-122"/>
            </a:endParaRPr>
          </a:p>
        </p:txBody>
      </p:sp>
      <p:sp>
        <p:nvSpPr>
          <p:cNvPr id="37929" name="Rectangle 46"/>
          <p:cNvSpPr>
            <a:spLocks noChangeArrowheads="1"/>
          </p:cNvSpPr>
          <p:nvPr/>
        </p:nvSpPr>
        <p:spPr bwMode="auto">
          <a:xfrm>
            <a:off x="3444875" y="5086350"/>
            <a:ext cx="766763" cy="366712"/>
          </a:xfrm>
          <a:prstGeom prst="rect">
            <a:avLst/>
          </a:prstGeom>
          <a:noFill/>
          <a:ln w="9525">
            <a:noFill/>
            <a:miter lim="800000"/>
          </a:ln>
          <a:effectLst/>
        </p:spPr>
        <p:txBody>
          <a:bodyPr>
            <a:spAutoFit/>
          </a:bodyPr>
          <a:lstStyle/>
          <a:p>
            <a:pPr>
              <a:lnSpc>
                <a:spcPct val="100000"/>
              </a:lnSpc>
              <a:spcBef>
                <a:spcPct val="0"/>
              </a:spcBef>
              <a:buClr>
                <a:srgbClr val="800080"/>
              </a:buClr>
              <a:buFont typeface="Wingdings" charset="2"/>
              <a:buNone/>
            </a:pPr>
            <a:r>
              <a:rPr lang="en-US" altLang="zh-CN" sz="1800">
                <a:ea typeface="楷体_GB2312" pitchFamily="49" charset="-122"/>
              </a:rPr>
              <a:t>{</a:t>
            </a:r>
            <a:r>
              <a:rPr lang="en-US" altLang="zh-CN" sz="1800" b="0">
                <a:ea typeface="楷体_GB2312" pitchFamily="49" charset="-122"/>
              </a:rPr>
              <a:t>I,J</a:t>
            </a:r>
            <a:r>
              <a:rPr lang="en-US" altLang="zh-CN" sz="1800">
                <a:ea typeface="楷体_GB2312" pitchFamily="49" charset="-122"/>
              </a:rPr>
              <a:t>}</a:t>
            </a:r>
            <a:endParaRPr lang="en-US" altLang="zh-CN" sz="1800">
              <a:ea typeface="楷体_GB2312" pitchFamily="49" charset="-122"/>
            </a:endParaRPr>
          </a:p>
        </p:txBody>
      </p:sp>
      <p:sp>
        <p:nvSpPr>
          <p:cNvPr id="37930" name="Rectangle 47"/>
          <p:cNvSpPr>
            <a:spLocks noChangeArrowheads="1"/>
          </p:cNvSpPr>
          <p:nvPr/>
        </p:nvSpPr>
        <p:spPr bwMode="auto">
          <a:xfrm>
            <a:off x="3492500" y="4510087"/>
            <a:ext cx="476250" cy="366713"/>
          </a:xfrm>
          <a:prstGeom prst="rect">
            <a:avLst/>
          </a:prstGeom>
          <a:noFill/>
          <a:ln w="9525">
            <a:noFill/>
            <a:miter lim="800000"/>
          </a:ln>
          <a:effectLst/>
        </p:spPr>
        <p:txBody>
          <a:bodyPr wrap="none">
            <a:spAutoFit/>
          </a:bodyPr>
          <a:lstStyle/>
          <a:p>
            <a:pPr>
              <a:lnSpc>
                <a:spcPct val="100000"/>
              </a:lnSpc>
              <a:spcBef>
                <a:spcPct val="0"/>
              </a:spcBef>
              <a:buClr>
                <a:srgbClr val="800080"/>
              </a:buClr>
              <a:buFont typeface="Wingdings" charset="2"/>
              <a:buNone/>
            </a:pPr>
            <a:r>
              <a:rPr lang="en-US" altLang="zh-CN" sz="1800">
                <a:ea typeface="楷体_GB2312" pitchFamily="49" charset="-122"/>
              </a:rPr>
              <a:t>{</a:t>
            </a:r>
            <a:r>
              <a:rPr lang="en-US" altLang="zh-CN" sz="1800" b="0">
                <a:ea typeface="楷体_GB2312" pitchFamily="49" charset="-122"/>
              </a:rPr>
              <a:t>J</a:t>
            </a:r>
            <a:r>
              <a:rPr lang="en-US" altLang="zh-CN" sz="1800">
                <a:ea typeface="楷体_GB2312" pitchFamily="49" charset="-122"/>
              </a:rPr>
              <a:t>}</a:t>
            </a:r>
            <a:endParaRPr lang="en-US" altLang="zh-CN" sz="1800">
              <a:ea typeface="楷体_GB2312" pitchFamily="49" charset="-122"/>
            </a:endParaRPr>
          </a:p>
        </p:txBody>
      </p:sp>
      <p:sp>
        <p:nvSpPr>
          <p:cNvPr id="37931" name="Rectangle 48"/>
          <p:cNvSpPr>
            <a:spLocks noChangeArrowheads="1"/>
          </p:cNvSpPr>
          <p:nvPr/>
        </p:nvSpPr>
        <p:spPr bwMode="auto">
          <a:xfrm>
            <a:off x="4356100" y="5654675"/>
            <a:ext cx="766763" cy="366712"/>
          </a:xfrm>
          <a:prstGeom prst="rect">
            <a:avLst/>
          </a:prstGeom>
          <a:noFill/>
          <a:ln w="9525">
            <a:noFill/>
            <a:miter lim="800000"/>
          </a:ln>
          <a:effectLst/>
        </p:spPr>
        <p:txBody>
          <a:bodyPr>
            <a:spAutoFit/>
          </a:bodyPr>
          <a:lstStyle/>
          <a:p>
            <a:pPr>
              <a:lnSpc>
                <a:spcPct val="100000"/>
              </a:lnSpc>
              <a:spcBef>
                <a:spcPct val="0"/>
              </a:spcBef>
              <a:buClr>
                <a:srgbClr val="800080"/>
              </a:buClr>
              <a:buFont typeface="Wingdings" charset="2"/>
              <a:buNone/>
            </a:pPr>
            <a:r>
              <a:rPr lang="en-US" altLang="zh-CN" sz="1800">
                <a:ea typeface="楷体_GB2312" pitchFamily="49" charset="-122"/>
              </a:rPr>
              <a:t>{</a:t>
            </a:r>
            <a:r>
              <a:rPr lang="en-US" altLang="zh-CN" sz="1800" b="0">
                <a:ea typeface="楷体_GB2312" pitchFamily="49" charset="-122"/>
              </a:rPr>
              <a:t>I,J</a:t>
            </a:r>
            <a:r>
              <a:rPr lang="en-US" altLang="zh-CN" sz="1800">
                <a:ea typeface="楷体_GB2312" pitchFamily="49" charset="-122"/>
              </a:rPr>
              <a:t>}</a:t>
            </a:r>
            <a:endParaRPr lang="en-US" altLang="zh-CN" sz="1800">
              <a:ea typeface="楷体_GB2312" pitchFamily="49" charset="-122"/>
            </a:endParaRPr>
          </a:p>
        </p:txBody>
      </p:sp>
      <p:sp>
        <p:nvSpPr>
          <p:cNvPr id="37932" name="Rectangle 49"/>
          <p:cNvSpPr>
            <a:spLocks noChangeArrowheads="1"/>
          </p:cNvSpPr>
          <p:nvPr/>
        </p:nvSpPr>
        <p:spPr bwMode="auto">
          <a:xfrm>
            <a:off x="4356100" y="5086350"/>
            <a:ext cx="766763" cy="366712"/>
          </a:xfrm>
          <a:prstGeom prst="rect">
            <a:avLst/>
          </a:prstGeom>
          <a:noFill/>
          <a:ln w="9525">
            <a:noFill/>
            <a:miter lim="800000"/>
          </a:ln>
          <a:effectLst/>
        </p:spPr>
        <p:txBody>
          <a:bodyPr>
            <a:spAutoFit/>
          </a:bodyPr>
          <a:lstStyle/>
          <a:p>
            <a:pPr>
              <a:lnSpc>
                <a:spcPct val="100000"/>
              </a:lnSpc>
              <a:spcBef>
                <a:spcPct val="0"/>
              </a:spcBef>
              <a:buClr>
                <a:srgbClr val="800080"/>
              </a:buClr>
              <a:buFont typeface="Wingdings" charset="2"/>
              <a:buNone/>
            </a:pPr>
            <a:r>
              <a:rPr lang="en-US" altLang="zh-CN" sz="1800">
                <a:ea typeface="楷体_GB2312" pitchFamily="49" charset="-122"/>
              </a:rPr>
              <a:t>{</a:t>
            </a:r>
            <a:r>
              <a:rPr lang="en-US" altLang="zh-CN" sz="1800" b="0">
                <a:ea typeface="楷体_GB2312" pitchFamily="49" charset="-122"/>
              </a:rPr>
              <a:t>I,J</a:t>
            </a:r>
            <a:r>
              <a:rPr lang="en-US" altLang="zh-CN" sz="1800">
                <a:ea typeface="楷体_GB2312" pitchFamily="49" charset="-122"/>
              </a:rPr>
              <a:t>}</a:t>
            </a:r>
            <a:endParaRPr lang="en-US" altLang="zh-CN" sz="1800">
              <a:ea typeface="楷体_GB2312" pitchFamily="49" charset="-122"/>
            </a:endParaRPr>
          </a:p>
        </p:txBody>
      </p:sp>
      <p:sp>
        <p:nvSpPr>
          <p:cNvPr id="37933" name="Rectangle 50"/>
          <p:cNvSpPr>
            <a:spLocks noChangeArrowheads="1"/>
          </p:cNvSpPr>
          <p:nvPr/>
        </p:nvSpPr>
        <p:spPr bwMode="auto">
          <a:xfrm>
            <a:off x="4427538" y="4510087"/>
            <a:ext cx="476250" cy="366713"/>
          </a:xfrm>
          <a:prstGeom prst="rect">
            <a:avLst/>
          </a:prstGeom>
          <a:noFill/>
          <a:ln w="9525">
            <a:noFill/>
            <a:miter lim="800000"/>
          </a:ln>
          <a:effectLst/>
        </p:spPr>
        <p:txBody>
          <a:bodyPr wrap="none">
            <a:spAutoFit/>
          </a:bodyPr>
          <a:lstStyle/>
          <a:p>
            <a:pPr>
              <a:lnSpc>
                <a:spcPct val="100000"/>
              </a:lnSpc>
              <a:spcBef>
                <a:spcPct val="0"/>
              </a:spcBef>
              <a:buClr>
                <a:srgbClr val="800080"/>
              </a:buClr>
              <a:buFont typeface="Wingdings" charset="2"/>
              <a:buNone/>
            </a:pPr>
            <a:r>
              <a:rPr lang="en-US" altLang="zh-CN" sz="1800">
                <a:ea typeface="楷体_GB2312" pitchFamily="49" charset="-122"/>
              </a:rPr>
              <a:t>{</a:t>
            </a:r>
            <a:r>
              <a:rPr lang="en-US" altLang="zh-CN" sz="1800" b="0">
                <a:ea typeface="楷体_GB2312" pitchFamily="49" charset="-122"/>
              </a:rPr>
              <a:t>J</a:t>
            </a:r>
            <a:r>
              <a:rPr lang="en-US" altLang="zh-CN" sz="1800">
                <a:ea typeface="楷体_GB2312" pitchFamily="49" charset="-122"/>
              </a:rPr>
              <a:t>}</a:t>
            </a:r>
            <a:endParaRPr lang="en-US" altLang="zh-CN" sz="1800">
              <a:ea typeface="楷体_GB2312" pitchFamily="49" charset="-122"/>
            </a:endParaRPr>
          </a:p>
        </p:txBody>
      </p:sp>
      <p:sp>
        <p:nvSpPr>
          <p:cNvPr id="46" name="Rectangle 50"/>
          <p:cNvSpPr>
            <a:spLocks noChangeArrowheads="1"/>
          </p:cNvSpPr>
          <p:nvPr/>
        </p:nvSpPr>
        <p:spPr bwMode="auto">
          <a:xfrm>
            <a:off x="1691680" y="5226719"/>
            <a:ext cx="361950" cy="219075"/>
          </a:xfrm>
          <a:prstGeom prst="rect">
            <a:avLst/>
          </a:prstGeom>
          <a:noFill/>
          <a:ln w="9525">
            <a:noFill/>
            <a:miter lim="800000"/>
          </a:ln>
          <a:effectLst/>
        </p:spPr>
        <p:txBody>
          <a:bodyPr wrap="none" tIns="0" bIns="0">
            <a:spAutoFit/>
          </a:bodyPr>
          <a:lstStyle/>
          <a:p>
            <a:r>
              <a:rPr lang="en-US" altLang="zh-CN" sz="1800" b="0" dirty="0">
                <a:cs typeface="Times New Roman" pitchFamily="18" charset="0"/>
              </a:rPr>
              <a:t>Ø</a:t>
            </a:r>
            <a:endParaRPr lang="en-US" altLang="zh-CN" sz="1800" b="0" dirty="0">
              <a:cs typeface="Times New Roman" pitchFamily="18" charset="0"/>
            </a:endParaRPr>
          </a:p>
        </p:txBody>
      </p:sp>
      <p:sp>
        <p:nvSpPr>
          <p:cNvPr id="47" name="Rectangle 50"/>
          <p:cNvSpPr>
            <a:spLocks noChangeArrowheads="1"/>
          </p:cNvSpPr>
          <p:nvPr/>
        </p:nvSpPr>
        <p:spPr bwMode="auto">
          <a:xfrm>
            <a:off x="1691680" y="5802783"/>
            <a:ext cx="361950" cy="219075"/>
          </a:xfrm>
          <a:prstGeom prst="rect">
            <a:avLst/>
          </a:prstGeom>
          <a:noFill/>
          <a:ln w="9525">
            <a:noFill/>
            <a:miter lim="800000"/>
          </a:ln>
          <a:effectLst/>
        </p:spPr>
        <p:txBody>
          <a:bodyPr wrap="none" tIns="0" bIns="0">
            <a:spAutoFit/>
          </a:bodyPr>
          <a:lstStyle/>
          <a:p>
            <a:r>
              <a:rPr lang="en-US" altLang="zh-CN" sz="1800" b="0" dirty="0">
                <a:cs typeface="Times New Roman" pitchFamily="18" charset="0"/>
              </a:rPr>
              <a:t>Ø</a:t>
            </a:r>
            <a:endParaRPr lang="en-US" altLang="zh-CN" sz="1800" b="0" dirty="0">
              <a:cs typeface="Times New Roman" pitchFamily="18" charset="0"/>
            </a:endParaRPr>
          </a:p>
        </p:txBody>
      </p:sp>
    </p:spTree>
  </p:cSld>
  <p:clrMapOvr>
    <a:masterClrMapping/>
  </p:clrMapOvr>
  <p:transition spd="med">
    <p:wipe dir="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AutoShape 4">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38915" name="AutoShape 5">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38916" name="AutoShape 6">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38917" name="AutoShape 7">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38918" name="Text Box 8">
            <a:hlinkClick r:id="rId1" action="ppaction://hlinksldjump"/>
          </p:cNvPr>
          <p:cNvSpPr txBox="1">
            <a:spLocks noChangeArrowheads="1"/>
          </p:cNvSpPr>
          <p:nvPr/>
        </p:nvSpPr>
        <p:spPr bwMode="auto">
          <a:xfrm>
            <a:off x="461963" y="1066800"/>
            <a:ext cx="8224837" cy="579438"/>
          </a:xfrm>
          <a:prstGeom prst="rect">
            <a:avLst/>
          </a:prstGeom>
          <a:noFill/>
          <a:ln w="9525">
            <a:noFill/>
            <a:miter lim="800000"/>
          </a:ln>
          <a:effectLst/>
        </p:spPr>
        <p:txBody>
          <a:bodyPr>
            <a:spAutoFit/>
          </a:bodyPr>
          <a:lstStyle/>
          <a:p>
            <a:pPr>
              <a:lnSpc>
                <a:spcPct val="100000"/>
              </a:lnSpc>
              <a:spcBef>
                <a:spcPct val="0"/>
              </a:spcBef>
              <a:buClr>
                <a:srgbClr val="800080"/>
              </a:buClr>
              <a:buFont typeface="Wingdings" charset="2"/>
              <a:buChar char="²"/>
            </a:pPr>
            <a:r>
              <a:rPr lang="en-US" altLang="zh-CN" sz="3200">
                <a:solidFill>
                  <a:schemeClr val="tx1"/>
                </a:solidFill>
                <a:latin typeface="Times New Roman" pitchFamily="18" charset="0"/>
              </a:rPr>
              <a:t> </a:t>
            </a:r>
            <a:r>
              <a:rPr lang="zh-CN" altLang="en-US" sz="3200">
                <a:solidFill>
                  <a:srgbClr val="800080"/>
                </a:solidFill>
                <a:latin typeface="楷体_GB2312" pitchFamily="49" charset="-122"/>
                <a:ea typeface="楷体_GB2312" pitchFamily="49" charset="-122"/>
              </a:rPr>
              <a:t>活跃变量</a:t>
            </a:r>
            <a:r>
              <a:rPr lang="zh-CN" altLang="en-US" sz="3200">
                <a:solidFill>
                  <a:srgbClr val="800080"/>
                </a:solidFill>
                <a:latin typeface="Times New Roman" pitchFamily="18" charset="0"/>
                <a:ea typeface="楷体_GB2312" pitchFamily="49" charset="-122"/>
              </a:rPr>
              <a:t>数据流分析</a:t>
            </a:r>
            <a:endParaRPr lang="zh-CN" altLang="en-US" sz="3200">
              <a:solidFill>
                <a:srgbClr val="800080"/>
              </a:solidFill>
              <a:latin typeface="Times New Roman" pitchFamily="18" charset="0"/>
              <a:ea typeface="楷体_GB2312" pitchFamily="49" charset="-122"/>
            </a:endParaRPr>
          </a:p>
        </p:txBody>
      </p:sp>
      <p:sp>
        <p:nvSpPr>
          <p:cNvPr id="38919" name="AutoShape 9">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38920" name="AutoShape 10">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38921" name="AutoShape 11">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38922" name="AutoShape 12">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38923" name="Text Box 13"/>
          <p:cNvSpPr txBox="1">
            <a:spLocks noChangeArrowheads="1"/>
          </p:cNvSpPr>
          <p:nvPr/>
        </p:nvSpPr>
        <p:spPr bwMode="auto">
          <a:xfrm>
            <a:off x="1143000" y="3962400"/>
            <a:ext cx="446088" cy="396875"/>
          </a:xfrm>
          <a:prstGeom prst="rect">
            <a:avLst/>
          </a:prstGeom>
          <a:noFill/>
          <a:ln w="9525">
            <a:noFill/>
            <a:miter lim="800000"/>
          </a:ln>
          <a:effectLst/>
        </p:spPr>
        <p:txBody>
          <a:bodyPr wrap="none">
            <a:spAutoFit/>
          </a:bodyPr>
          <a:lstStyle/>
          <a:p>
            <a:pPr>
              <a:lnSpc>
                <a:spcPct val="100000"/>
              </a:lnSpc>
              <a:spcBef>
                <a:spcPct val="0"/>
              </a:spcBef>
              <a:buClr>
                <a:srgbClr val="800080"/>
              </a:buClr>
              <a:buFont typeface="Wingdings" charset="2"/>
              <a:buNone/>
            </a:pPr>
            <a:r>
              <a:rPr lang="en-US" altLang="zh-CN" sz="2000" b="0">
                <a:solidFill>
                  <a:srgbClr val="800080"/>
                </a:solidFill>
                <a:ea typeface="楷体_GB2312" pitchFamily="49" charset="-122"/>
              </a:rPr>
              <a:t>B</a:t>
            </a:r>
            <a:r>
              <a:rPr lang="en-US" altLang="zh-CN" sz="2000" b="0" baseline="-25000">
                <a:solidFill>
                  <a:srgbClr val="800080"/>
                </a:solidFill>
                <a:ea typeface="楷体_GB2312" pitchFamily="49" charset="-122"/>
              </a:rPr>
              <a:t>1</a:t>
            </a:r>
            <a:endParaRPr lang="en-US" altLang="zh-CN" sz="2000" b="0" baseline="-25000">
              <a:solidFill>
                <a:srgbClr val="800080"/>
              </a:solidFill>
              <a:ea typeface="楷体_GB2312" pitchFamily="49" charset="-122"/>
            </a:endParaRPr>
          </a:p>
        </p:txBody>
      </p:sp>
      <p:sp>
        <p:nvSpPr>
          <p:cNvPr id="38924" name="Text Box 14"/>
          <p:cNvSpPr txBox="1">
            <a:spLocks noChangeArrowheads="1"/>
          </p:cNvSpPr>
          <p:nvPr/>
        </p:nvSpPr>
        <p:spPr bwMode="auto">
          <a:xfrm>
            <a:off x="1143000" y="4510087"/>
            <a:ext cx="446088" cy="396875"/>
          </a:xfrm>
          <a:prstGeom prst="rect">
            <a:avLst/>
          </a:prstGeom>
          <a:noFill/>
          <a:ln w="9525">
            <a:noFill/>
            <a:miter lim="800000"/>
          </a:ln>
          <a:effectLst/>
        </p:spPr>
        <p:txBody>
          <a:bodyPr wrap="none">
            <a:spAutoFit/>
          </a:bodyPr>
          <a:lstStyle/>
          <a:p>
            <a:pPr>
              <a:lnSpc>
                <a:spcPct val="100000"/>
              </a:lnSpc>
              <a:spcBef>
                <a:spcPct val="0"/>
              </a:spcBef>
              <a:buClr>
                <a:srgbClr val="800080"/>
              </a:buClr>
              <a:buFont typeface="Wingdings" charset="2"/>
              <a:buNone/>
            </a:pPr>
            <a:r>
              <a:rPr lang="en-US" altLang="zh-CN" sz="2000" b="0">
                <a:solidFill>
                  <a:srgbClr val="800080"/>
                </a:solidFill>
                <a:ea typeface="楷体_GB2312" pitchFamily="49" charset="-122"/>
              </a:rPr>
              <a:t>B</a:t>
            </a:r>
            <a:r>
              <a:rPr lang="en-US" altLang="zh-CN" sz="2000" b="0" baseline="-25000">
                <a:solidFill>
                  <a:srgbClr val="800080"/>
                </a:solidFill>
                <a:ea typeface="楷体_GB2312" pitchFamily="49" charset="-122"/>
              </a:rPr>
              <a:t>2</a:t>
            </a:r>
            <a:endParaRPr lang="en-US" altLang="zh-CN" sz="2000" b="0" baseline="-25000">
              <a:solidFill>
                <a:srgbClr val="800080"/>
              </a:solidFill>
              <a:ea typeface="楷体_GB2312" pitchFamily="49" charset="-122"/>
            </a:endParaRPr>
          </a:p>
        </p:txBody>
      </p:sp>
      <p:sp>
        <p:nvSpPr>
          <p:cNvPr id="38925" name="Text Box 15"/>
          <p:cNvSpPr txBox="1">
            <a:spLocks noChangeArrowheads="1"/>
          </p:cNvSpPr>
          <p:nvPr/>
        </p:nvSpPr>
        <p:spPr bwMode="auto">
          <a:xfrm>
            <a:off x="1154113" y="5086350"/>
            <a:ext cx="446087" cy="396875"/>
          </a:xfrm>
          <a:prstGeom prst="rect">
            <a:avLst/>
          </a:prstGeom>
          <a:noFill/>
          <a:ln w="9525">
            <a:noFill/>
            <a:miter lim="800000"/>
          </a:ln>
          <a:effectLst/>
        </p:spPr>
        <p:txBody>
          <a:bodyPr wrap="none">
            <a:spAutoFit/>
          </a:bodyPr>
          <a:lstStyle/>
          <a:p>
            <a:pPr>
              <a:lnSpc>
                <a:spcPct val="100000"/>
              </a:lnSpc>
              <a:spcBef>
                <a:spcPct val="0"/>
              </a:spcBef>
              <a:buClr>
                <a:srgbClr val="800080"/>
              </a:buClr>
              <a:buFont typeface="Wingdings" charset="2"/>
              <a:buNone/>
            </a:pPr>
            <a:r>
              <a:rPr lang="en-US" altLang="zh-CN" sz="2000" b="0">
                <a:solidFill>
                  <a:srgbClr val="800080"/>
                </a:solidFill>
                <a:ea typeface="楷体_GB2312" pitchFamily="49" charset="-122"/>
              </a:rPr>
              <a:t>B</a:t>
            </a:r>
            <a:r>
              <a:rPr lang="en-US" altLang="zh-CN" sz="2000" b="0" baseline="-25000">
                <a:solidFill>
                  <a:srgbClr val="800080"/>
                </a:solidFill>
                <a:ea typeface="楷体_GB2312" pitchFamily="49" charset="-122"/>
              </a:rPr>
              <a:t>3</a:t>
            </a:r>
            <a:endParaRPr lang="en-US" altLang="zh-CN" sz="2000" b="0" baseline="-25000">
              <a:solidFill>
                <a:srgbClr val="800080"/>
              </a:solidFill>
              <a:ea typeface="楷体_GB2312" pitchFamily="49" charset="-122"/>
            </a:endParaRPr>
          </a:p>
        </p:txBody>
      </p:sp>
      <p:sp>
        <p:nvSpPr>
          <p:cNvPr id="38926" name="Text Box 16"/>
          <p:cNvSpPr txBox="1">
            <a:spLocks noChangeArrowheads="1"/>
          </p:cNvSpPr>
          <p:nvPr/>
        </p:nvSpPr>
        <p:spPr bwMode="auto">
          <a:xfrm>
            <a:off x="1154113" y="5662612"/>
            <a:ext cx="446087" cy="396875"/>
          </a:xfrm>
          <a:prstGeom prst="rect">
            <a:avLst/>
          </a:prstGeom>
          <a:noFill/>
          <a:ln w="9525">
            <a:noFill/>
            <a:miter lim="800000"/>
          </a:ln>
          <a:effectLst/>
        </p:spPr>
        <p:txBody>
          <a:bodyPr wrap="none">
            <a:spAutoFit/>
          </a:bodyPr>
          <a:lstStyle/>
          <a:p>
            <a:pPr>
              <a:lnSpc>
                <a:spcPct val="100000"/>
              </a:lnSpc>
              <a:spcBef>
                <a:spcPct val="0"/>
              </a:spcBef>
              <a:buClr>
                <a:srgbClr val="800080"/>
              </a:buClr>
              <a:buFont typeface="Wingdings" charset="2"/>
              <a:buNone/>
            </a:pPr>
            <a:r>
              <a:rPr lang="en-US" altLang="zh-CN" sz="2000" b="0">
                <a:solidFill>
                  <a:srgbClr val="800080"/>
                </a:solidFill>
                <a:ea typeface="楷体_GB2312" pitchFamily="49" charset="-122"/>
              </a:rPr>
              <a:t>B</a:t>
            </a:r>
            <a:r>
              <a:rPr lang="en-US" altLang="zh-CN" sz="2000" b="0" baseline="-25000">
                <a:solidFill>
                  <a:srgbClr val="800080"/>
                </a:solidFill>
                <a:ea typeface="楷体_GB2312" pitchFamily="49" charset="-122"/>
              </a:rPr>
              <a:t>4</a:t>
            </a:r>
            <a:endParaRPr lang="en-US" altLang="zh-CN" sz="2000" b="0" baseline="-25000">
              <a:solidFill>
                <a:srgbClr val="800080"/>
              </a:solidFill>
              <a:ea typeface="楷体_GB2312" pitchFamily="49" charset="-122"/>
            </a:endParaRPr>
          </a:p>
        </p:txBody>
      </p:sp>
      <p:sp>
        <p:nvSpPr>
          <p:cNvPr id="38927" name="Rectangle 17"/>
          <p:cNvSpPr>
            <a:spLocks noChangeArrowheads="1"/>
          </p:cNvSpPr>
          <p:nvPr/>
        </p:nvSpPr>
        <p:spPr bwMode="auto">
          <a:xfrm>
            <a:off x="1676400" y="3429000"/>
            <a:ext cx="838200" cy="396875"/>
          </a:xfrm>
          <a:prstGeom prst="rect">
            <a:avLst/>
          </a:prstGeom>
          <a:noFill/>
          <a:ln w="9525">
            <a:noFill/>
            <a:miter lim="800000"/>
          </a:ln>
          <a:effectLst/>
        </p:spPr>
        <p:txBody>
          <a:bodyPr>
            <a:spAutoFit/>
          </a:bodyPr>
          <a:lstStyle/>
          <a:p>
            <a:pPr>
              <a:lnSpc>
                <a:spcPct val="100000"/>
              </a:lnSpc>
              <a:spcBef>
                <a:spcPct val="0"/>
              </a:spcBef>
              <a:buClr>
                <a:srgbClr val="800080"/>
              </a:buClr>
              <a:buFont typeface="Wingdings" charset="2"/>
              <a:buNone/>
            </a:pPr>
            <a:r>
              <a:rPr lang="en-US" altLang="zh-CN" sz="2000" b="0">
                <a:solidFill>
                  <a:srgbClr val="800080"/>
                </a:solidFill>
                <a:ea typeface="楷体_GB2312" pitchFamily="49" charset="-122"/>
              </a:rPr>
              <a:t>Def</a:t>
            </a:r>
            <a:endParaRPr lang="en-US" altLang="zh-CN" sz="2000" b="0">
              <a:solidFill>
                <a:srgbClr val="800080"/>
              </a:solidFill>
              <a:ea typeface="楷体_GB2312" pitchFamily="49" charset="-122"/>
            </a:endParaRPr>
          </a:p>
        </p:txBody>
      </p:sp>
      <p:sp>
        <p:nvSpPr>
          <p:cNvPr id="38928" name="Rectangle 18"/>
          <p:cNvSpPr>
            <a:spLocks noChangeArrowheads="1"/>
          </p:cNvSpPr>
          <p:nvPr/>
        </p:nvSpPr>
        <p:spPr bwMode="auto">
          <a:xfrm>
            <a:off x="2209800" y="3429000"/>
            <a:ext cx="1295400" cy="396875"/>
          </a:xfrm>
          <a:prstGeom prst="rect">
            <a:avLst/>
          </a:prstGeom>
          <a:noFill/>
          <a:ln w="9525">
            <a:noFill/>
            <a:miter lim="800000"/>
          </a:ln>
          <a:effectLst/>
        </p:spPr>
        <p:txBody>
          <a:bodyPr>
            <a:spAutoFit/>
          </a:bodyPr>
          <a:lstStyle/>
          <a:p>
            <a:pPr>
              <a:lnSpc>
                <a:spcPct val="100000"/>
              </a:lnSpc>
              <a:spcBef>
                <a:spcPct val="0"/>
              </a:spcBef>
              <a:buClr>
                <a:srgbClr val="800080"/>
              </a:buClr>
              <a:buFont typeface="Wingdings" charset="2"/>
              <a:buNone/>
            </a:pPr>
            <a:r>
              <a:rPr lang="en-US" altLang="zh-CN" sz="2000" b="0">
                <a:solidFill>
                  <a:srgbClr val="800080"/>
                </a:solidFill>
                <a:ea typeface="楷体_GB2312" pitchFamily="49" charset="-122"/>
              </a:rPr>
              <a:t>LiveUse</a:t>
            </a:r>
            <a:endParaRPr lang="en-US" altLang="zh-CN" sz="2000" b="0">
              <a:solidFill>
                <a:srgbClr val="800080"/>
              </a:solidFill>
              <a:ea typeface="楷体_GB2312" pitchFamily="49" charset="-122"/>
            </a:endParaRPr>
          </a:p>
        </p:txBody>
      </p:sp>
      <p:sp>
        <p:nvSpPr>
          <p:cNvPr id="38929" name="Line 19"/>
          <p:cNvSpPr>
            <a:spLocks noChangeShapeType="1"/>
          </p:cNvSpPr>
          <p:nvPr/>
        </p:nvSpPr>
        <p:spPr bwMode="auto">
          <a:xfrm>
            <a:off x="1143000" y="3886200"/>
            <a:ext cx="4038600" cy="0"/>
          </a:xfrm>
          <a:prstGeom prst="line">
            <a:avLst/>
          </a:prstGeom>
          <a:noFill/>
          <a:ln w="9525">
            <a:solidFill>
              <a:srgbClr val="333399"/>
            </a:solidFill>
            <a:round/>
          </a:ln>
          <a:effectLst/>
        </p:spPr>
        <p:txBody>
          <a:bodyPr>
            <a:spAutoFit/>
          </a:bodyPr>
          <a:lstStyle/>
          <a:p>
            <a:endParaRPr lang="zh-CN" altLang="en-US"/>
          </a:p>
        </p:txBody>
      </p:sp>
      <p:sp>
        <p:nvSpPr>
          <p:cNvPr id="38930" name="Line 20"/>
          <p:cNvSpPr>
            <a:spLocks noChangeShapeType="1"/>
          </p:cNvSpPr>
          <p:nvPr/>
        </p:nvSpPr>
        <p:spPr bwMode="auto">
          <a:xfrm>
            <a:off x="1600200" y="3429000"/>
            <a:ext cx="19050" cy="3357562"/>
          </a:xfrm>
          <a:prstGeom prst="line">
            <a:avLst/>
          </a:prstGeom>
          <a:noFill/>
          <a:ln w="9525">
            <a:solidFill>
              <a:srgbClr val="333399"/>
            </a:solidFill>
            <a:round/>
          </a:ln>
          <a:effectLst/>
        </p:spPr>
        <p:txBody>
          <a:bodyPr>
            <a:spAutoFit/>
          </a:bodyPr>
          <a:lstStyle/>
          <a:p>
            <a:endParaRPr lang="zh-CN" altLang="en-US"/>
          </a:p>
        </p:txBody>
      </p:sp>
      <p:sp>
        <p:nvSpPr>
          <p:cNvPr id="38931" name="Rectangle 21"/>
          <p:cNvSpPr>
            <a:spLocks noChangeArrowheads="1"/>
          </p:cNvSpPr>
          <p:nvPr/>
        </p:nvSpPr>
        <p:spPr bwMode="auto">
          <a:xfrm>
            <a:off x="3200400" y="3429000"/>
            <a:ext cx="1295400" cy="396875"/>
          </a:xfrm>
          <a:prstGeom prst="rect">
            <a:avLst/>
          </a:prstGeom>
          <a:noFill/>
          <a:ln w="9525">
            <a:noFill/>
            <a:miter lim="800000"/>
          </a:ln>
          <a:effectLst/>
        </p:spPr>
        <p:txBody>
          <a:bodyPr>
            <a:spAutoFit/>
          </a:bodyPr>
          <a:lstStyle/>
          <a:p>
            <a:pPr>
              <a:lnSpc>
                <a:spcPct val="100000"/>
              </a:lnSpc>
              <a:spcBef>
                <a:spcPct val="0"/>
              </a:spcBef>
              <a:buClr>
                <a:srgbClr val="800080"/>
              </a:buClr>
              <a:buFont typeface="Wingdings" charset="2"/>
              <a:buNone/>
            </a:pPr>
            <a:r>
              <a:rPr lang="en-US" altLang="zh-CN" sz="2000" b="0" dirty="0" err="1">
                <a:solidFill>
                  <a:srgbClr val="800080"/>
                </a:solidFill>
                <a:ea typeface="楷体_GB2312" pitchFamily="49" charset="-122"/>
              </a:rPr>
              <a:t>LiveOut</a:t>
            </a:r>
            <a:endParaRPr lang="en-US" altLang="zh-CN" sz="2000" b="0" dirty="0">
              <a:solidFill>
                <a:srgbClr val="800080"/>
              </a:solidFill>
              <a:ea typeface="楷体_GB2312" pitchFamily="49" charset="-122"/>
            </a:endParaRPr>
          </a:p>
        </p:txBody>
      </p:sp>
      <p:sp>
        <p:nvSpPr>
          <p:cNvPr id="38932" name="Rectangle 22"/>
          <p:cNvSpPr>
            <a:spLocks noChangeArrowheads="1"/>
          </p:cNvSpPr>
          <p:nvPr/>
        </p:nvSpPr>
        <p:spPr bwMode="auto">
          <a:xfrm>
            <a:off x="4191000" y="3429000"/>
            <a:ext cx="914400" cy="396875"/>
          </a:xfrm>
          <a:prstGeom prst="rect">
            <a:avLst/>
          </a:prstGeom>
          <a:noFill/>
          <a:ln w="9525">
            <a:noFill/>
            <a:miter lim="800000"/>
          </a:ln>
          <a:effectLst/>
        </p:spPr>
        <p:txBody>
          <a:bodyPr>
            <a:spAutoFit/>
          </a:bodyPr>
          <a:lstStyle/>
          <a:p>
            <a:pPr>
              <a:lnSpc>
                <a:spcPct val="100000"/>
              </a:lnSpc>
              <a:spcBef>
                <a:spcPct val="0"/>
              </a:spcBef>
              <a:buClr>
                <a:srgbClr val="800080"/>
              </a:buClr>
              <a:buFont typeface="Wingdings" charset="2"/>
              <a:buNone/>
            </a:pPr>
            <a:r>
              <a:rPr lang="en-US" altLang="zh-CN" sz="2000" b="0">
                <a:solidFill>
                  <a:srgbClr val="800080"/>
                </a:solidFill>
                <a:ea typeface="楷体_GB2312" pitchFamily="49" charset="-122"/>
              </a:rPr>
              <a:t>LiveIn</a:t>
            </a:r>
            <a:endParaRPr lang="en-US" altLang="zh-CN" sz="2000" b="0">
              <a:solidFill>
                <a:srgbClr val="800080"/>
              </a:solidFill>
              <a:ea typeface="楷体_GB2312" pitchFamily="49" charset="-122"/>
            </a:endParaRPr>
          </a:p>
        </p:txBody>
      </p:sp>
      <p:sp>
        <p:nvSpPr>
          <p:cNvPr id="38933" name="Rectangle 23"/>
          <p:cNvSpPr>
            <a:spLocks noChangeArrowheads="1"/>
          </p:cNvSpPr>
          <p:nvPr/>
        </p:nvSpPr>
        <p:spPr bwMode="auto">
          <a:xfrm>
            <a:off x="685800" y="1600200"/>
            <a:ext cx="5757863" cy="1554163"/>
          </a:xfrm>
          <a:prstGeom prst="rect">
            <a:avLst/>
          </a:prstGeom>
          <a:noFill/>
          <a:ln w="9525">
            <a:noFill/>
            <a:miter lim="800000"/>
          </a:ln>
          <a:effectLst/>
        </p:spPr>
        <p:txBody>
          <a:bodyPr>
            <a:spAutoFit/>
          </a:bodyPr>
          <a:lstStyle/>
          <a:p>
            <a:pPr>
              <a:lnSpc>
                <a:spcPct val="100000"/>
              </a:lnSpc>
              <a:spcBef>
                <a:spcPct val="0"/>
              </a:spcBef>
              <a:buFont typeface="Symbol" pitchFamily="18" charset="2"/>
              <a:buChar char="-"/>
            </a:pPr>
            <a:r>
              <a:rPr lang="en-US" altLang="zh-CN">
                <a:solidFill>
                  <a:srgbClr val="800080"/>
                </a:solidFill>
                <a:latin typeface="楷体_GB2312" pitchFamily="49" charset="-122"/>
                <a:ea typeface="楷体_GB2312" pitchFamily="49" charset="-122"/>
              </a:rPr>
              <a:t> </a:t>
            </a:r>
            <a:r>
              <a:rPr lang="zh-CN" altLang="en-US">
                <a:latin typeface="楷体_GB2312" pitchFamily="49" charset="-122"/>
                <a:ea typeface="楷体_GB2312" pitchFamily="49" charset="-122"/>
              </a:rPr>
              <a:t>活跃变量</a:t>
            </a:r>
            <a:r>
              <a:rPr lang="zh-CN" altLang="en-US">
                <a:ea typeface="楷体_GB2312" pitchFamily="49" charset="-122"/>
              </a:rPr>
              <a:t>数据流方程求解</a:t>
            </a:r>
            <a:r>
              <a:rPr lang="zh-CN" altLang="en-US">
                <a:solidFill>
                  <a:srgbClr val="800080"/>
                </a:solidFill>
                <a:ea typeface="楷体_GB2312" pitchFamily="49" charset="-122"/>
              </a:rPr>
              <a:t>举例</a:t>
            </a:r>
            <a:endParaRPr lang="zh-CN" altLang="en-US">
              <a:solidFill>
                <a:srgbClr val="800080"/>
              </a:solidFill>
              <a:ea typeface="楷体_GB2312" pitchFamily="49" charset="-122"/>
            </a:endParaRPr>
          </a:p>
          <a:p>
            <a:pPr>
              <a:lnSpc>
                <a:spcPct val="100000"/>
              </a:lnSpc>
              <a:spcBef>
                <a:spcPct val="0"/>
              </a:spcBef>
              <a:buFont typeface="Symbol" pitchFamily="18" charset="2"/>
              <a:buNone/>
            </a:pPr>
            <a:r>
              <a:rPr lang="zh-CN" altLang="en-US" sz="1000">
                <a:ea typeface="楷体_GB2312" pitchFamily="49" charset="-122"/>
              </a:rPr>
              <a:t>   </a:t>
            </a:r>
            <a:endParaRPr lang="zh-CN" altLang="en-US" sz="2400">
              <a:ea typeface="楷体_GB2312" pitchFamily="49" charset="-122"/>
            </a:endParaRPr>
          </a:p>
          <a:p>
            <a:pPr>
              <a:lnSpc>
                <a:spcPct val="100000"/>
              </a:lnSpc>
              <a:spcBef>
                <a:spcPct val="0"/>
              </a:spcBef>
              <a:buFont typeface="Symbol" pitchFamily="18" charset="2"/>
              <a:buNone/>
            </a:pPr>
            <a:r>
              <a:rPr lang="zh-CN" altLang="en-US" sz="2400" b="0">
                <a:solidFill>
                  <a:schemeClr val="tx2"/>
                </a:solidFill>
                <a:latin typeface="Times New Roman" pitchFamily="18" charset="0"/>
              </a:rPr>
              <a:t>     </a:t>
            </a:r>
            <a:r>
              <a:rPr lang="en-US" altLang="zh-CN" sz="2000" b="0">
                <a:ea typeface="楷体_GB2312" pitchFamily="49" charset="-122"/>
              </a:rPr>
              <a:t>LiveIn(B)= LiveUse(B)∪(LiveOut(B)- Def(B))</a:t>
            </a:r>
            <a:endParaRPr lang="en-US" altLang="zh-CN" sz="2000" b="0">
              <a:ea typeface="楷体_GB2312" pitchFamily="49" charset="-122"/>
            </a:endParaRPr>
          </a:p>
          <a:p>
            <a:pPr>
              <a:lnSpc>
                <a:spcPct val="100000"/>
              </a:lnSpc>
              <a:spcBef>
                <a:spcPct val="0"/>
              </a:spcBef>
              <a:buFont typeface="Symbol" pitchFamily="18" charset="2"/>
              <a:buNone/>
            </a:pPr>
            <a:endParaRPr lang="en-US" altLang="zh-CN" sz="1000" b="0">
              <a:ea typeface="楷体_GB2312" pitchFamily="49" charset="-122"/>
            </a:endParaRPr>
          </a:p>
          <a:p>
            <a:pPr>
              <a:lnSpc>
                <a:spcPct val="100000"/>
              </a:lnSpc>
              <a:spcBef>
                <a:spcPct val="0"/>
              </a:spcBef>
              <a:buFont typeface="Symbol" pitchFamily="18" charset="2"/>
              <a:buNone/>
            </a:pPr>
            <a:r>
              <a:rPr lang="en-US" altLang="zh-CN" sz="2400" b="0">
                <a:ea typeface="楷体_GB2312" pitchFamily="49" charset="-122"/>
              </a:rPr>
              <a:t>              </a:t>
            </a:r>
            <a:r>
              <a:rPr lang="en-US" altLang="zh-CN" sz="2000" b="0">
                <a:ea typeface="楷体_GB2312" pitchFamily="49" charset="-122"/>
              </a:rPr>
              <a:t>LiveOut(B) = </a:t>
            </a:r>
            <a:r>
              <a:rPr lang="en-US" altLang="zh-CN" sz="2000" b="0">
                <a:ea typeface="楷体_GB2312" pitchFamily="49" charset="-122"/>
                <a:sym typeface="Symbol" pitchFamily="18" charset="2"/>
              </a:rPr>
              <a:t></a:t>
            </a:r>
            <a:r>
              <a:rPr lang="en-US" altLang="zh-CN" sz="2000" b="0">
                <a:ea typeface="楷体_GB2312" pitchFamily="49" charset="-122"/>
              </a:rPr>
              <a:t>   LiveIn(s)</a:t>
            </a:r>
            <a:r>
              <a:rPr lang="en-US" altLang="zh-CN" sz="2400" b="0">
                <a:ea typeface="楷体_GB2312" pitchFamily="49" charset="-122"/>
              </a:rPr>
              <a:t> </a:t>
            </a:r>
            <a:endParaRPr lang="en-US" altLang="zh-CN" sz="2400">
              <a:ea typeface="楷体_GB2312" pitchFamily="49" charset="-122"/>
            </a:endParaRPr>
          </a:p>
        </p:txBody>
      </p:sp>
      <p:sp>
        <p:nvSpPr>
          <p:cNvPr id="38934" name="Text Box 24"/>
          <p:cNvSpPr txBox="1">
            <a:spLocks noChangeArrowheads="1"/>
          </p:cNvSpPr>
          <p:nvPr/>
        </p:nvSpPr>
        <p:spPr bwMode="auto">
          <a:xfrm>
            <a:off x="3132138" y="3068638"/>
            <a:ext cx="858837" cy="334962"/>
          </a:xfrm>
          <a:prstGeom prst="rect">
            <a:avLst/>
          </a:prstGeom>
          <a:noFill/>
          <a:ln w="9525">
            <a:noFill/>
            <a:miter lim="800000"/>
          </a:ln>
          <a:effectLst/>
        </p:spPr>
        <p:txBody>
          <a:bodyPr wrap="none">
            <a:spAutoFit/>
          </a:bodyPr>
          <a:lstStyle/>
          <a:p>
            <a:pPr>
              <a:lnSpc>
                <a:spcPct val="100000"/>
              </a:lnSpc>
              <a:spcBef>
                <a:spcPct val="0"/>
              </a:spcBef>
              <a:buClr>
                <a:srgbClr val="800080"/>
              </a:buClr>
              <a:buFont typeface="Wingdings" charset="2"/>
              <a:buNone/>
            </a:pPr>
            <a:r>
              <a:rPr lang="en-US" altLang="zh-CN" sz="1600" i="1">
                <a:ea typeface="楷体_GB2312" pitchFamily="49" charset="-122"/>
              </a:rPr>
              <a:t>s</a:t>
            </a:r>
            <a:r>
              <a:rPr lang="en-US" altLang="zh-CN" sz="1600">
                <a:ea typeface="楷体_GB2312" pitchFamily="49" charset="-122"/>
                <a:sym typeface="Symbol" pitchFamily="18" charset="2"/>
              </a:rPr>
              <a:t></a:t>
            </a:r>
            <a:r>
              <a:rPr lang="en-US" altLang="zh-CN" sz="1600" i="1">
                <a:ea typeface="楷体_GB2312" pitchFamily="49" charset="-122"/>
              </a:rPr>
              <a:t>S</a:t>
            </a:r>
            <a:r>
              <a:rPr lang="en-US" altLang="zh-CN" sz="1600">
                <a:ea typeface="楷体_GB2312" pitchFamily="49" charset="-122"/>
              </a:rPr>
              <a:t>[</a:t>
            </a:r>
            <a:r>
              <a:rPr lang="en-US" altLang="zh-CN" sz="1600" i="1">
                <a:ea typeface="楷体_GB2312" pitchFamily="49" charset="-122"/>
              </a:rPr>
              <a:t>B</a:t>
            </a:r>
            <a:r>
              <a:rPr lang="en-US" altLang="zh-CN" sz="1600">
                <a:ea typeface="楷体_GB2312" pitchFamily="49" charset="-122"/>
              </a:rPr>
              <a:t>]</a:t>
            </a:r>
            <a:endParaRPr lang="en-US" altLang="zh-CN" sz="1600">
              <a:ea typeface="楷体_GB2312" pitchFamily="49" charset="-122"/>
            </a:endParaRPr>
          </a:p>
        </p:txBody>
      </p:sp>
      <p:sp>
        <p:nvSpPr>
          <p:cNvPr id="38935" name="Rectangle 25"/>
          <p:cNvSpPr>
            <a:spLocks noChangeArrowheads="1"/>
          </p:cNvSpPr>
          <p:nvPr/>
        </p:nvSpPr>
        <p:spPr bwMode="auto">
          <a:xfrm>
            <a:off x="1524000" y="188913"/>
            <a:ext cx="3840163" cy="641350"/>
          </a:xfrm>
          <a:prstGeom prst="rect">
            <a:avLst/>
          </a:prstGeom>
          <a:noFill/>
          <a:ln w="9525" algn="ctr">
            <a:noFill/>
            <a:miter lim="800000"/>
          </a:ln>
          <a:effectLst/>
        </p:spPr>
        <p:txBody>
          <a:bodyPr>
            <a:spAutoFit/>
          </a:bodyPr>
          <a:lstStyle/>
          <a:p>
            <a:pPr>
              <a:lnSpc>
                <a:spcPct val="90000"/>
              </a:lnSpc>
              <a:spcBef>
                <a:spcPct val="0"/>
              </a:spcBef>
            </a:pPr>
            <a:r>
              <a:rPr lang="zh-CN" altLang="en-US" sz="4000">
                <a:solidFill>
                  <a:srgbClr val="800080"/>
                </a:solidFill>
                <a:ea typeface="华文行楷" pitchFamily="2" charset="-122"/>
              </a:rPr>
              <a:t>数据流分析基础</a:t>
            </a:r>
            <a:endParaRPr lang="zh-CN" altLang="en-US" sz="4000">
              <a:solidFill>
                <a:srgbClr val="800080"/>
              </a:solidFill>
              <a:ea typeface="华文行楷" pitchFamily="2" charset="-122"/>
            </a:endParaRPr>
          </a:p>
        </p:txBody>
      </p:sp>
      <p:graphicFrame>
        <p:nvGraphicFramePr>
          <p:cNvPr id="38936" name="Object 26"/>
          <p:cNvGraphicFramePr>
            <a:graphicFrameLocks noChangeAspect="1"/>
          </p:cNvGraphicFramePr>
          <p:nvPr/>
        </p:nvGraphicFramePr>
        <p:xfrm>
          <a:off x="6300788" y="1773238"/>
          <a:ext cx="2695575" cy="4422775"/>
        </p:xfrm>
        <a:graphic>
          <a:graphicData uri="http://schemas.openxmlformats.org/presentationml/2006/ole">
            <mc:AlternateContent xmlns:mc="http://schemas.openxmlformats.org/markup-compatibility/2006">
              <mc:Choice xmlns:v="urn:schemas-microsoft-com:vml" Requires="v">
                <p:oleObj spid="_x0000_s38975" name="Visio" r:id="rId2" imgW="0" imgH="0" progId="Visio.Drawing.11">
                  <p:embed/>
                </p:oleObj>
              </mc:Choice>
              <mc:Fallback>
                <p:oleObj name="Visio" r:id="rId2" imgW="0" imgH="0" progId="Visio.Drawing.11">
                  <p:embed/>
                  <p:pic>
                    <p:nvPicPr>
                      <p:cNvPr id="0" name="Object 2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00788" y="1773238"/>
                        <a:ext cx="2695575" cy="4422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8937" name="Text Box 27"/>
          <p:cNvSpPr txBox="1">
            <a:spLocks noChangeArrowheads="1"/>
          </p:cNvSpPr>
          <p:nvPr/>
        </p:nvSpPr>
        <p:spPr bwMode="auto">
          <a:xfrm>
            <a:off x="1184275" y="6197600"/>
            <a:ext cx="446088" cy="396875"/>
          </a:xfrm>
          <a:prstGeom prst="rect">
            <a:avLst/>
          </a:prstGeom>
          <a:noFill/>
          <a:ln w="9525">
            <a:noFill/>
            <a:miter lim="800000"/>
          </a:ln>
          <a:effectLst/>
        </p:spPr>
        <p:txBody>
          <a:bodyPr wrap="none">
            <a:spAutoFit/>
          </a:bodyPr>
          <a:lstStyle/>
          <a:p>
            <a:pPr>
              <a:lnSpc>
                <a:spcPct val="100000"/>
              </a:lnSpc>
              <a:spcBef>
                <a:spcPct val="0"/>
              </a:spcBef>
              <a:buClr>
                <a:srgbClr val="800080"/>
              </a:buClr>
              <a:buFont typeface="Wingdings" charset="2"/>
              <a:buNone/>
            </a:pPr>
            <a:r>
              <a:rPr lang="en-US" altLang="zh-CN" sz="2000" b="0">
                <a:solidFill>
                  <a:srgbClr val="800080"/>
                </a:solidFill>
                <a:ea typeface="楷体_GB2312" pitchFamily="49" charset="-122"/>
              </a:rPr>
              <a:t>B</a:t>
            </a:r>
            <a:r>
              <a:rPr lang="en-US" altLang="zh-CN" sz="2000" b="0" baseline="-25000">
                <a:solidFill>
                  <a:srgbClr val="800080"/>
                </a:solidFill>
                <a:ea typeface="楷体_GB2312" pitchFamily="49" charset="-122"/>
              </a:rPr>
              <a:t>5</a:t>
            </a:r>
            <a:endParaRPr lang="en-US" altLang="zh-CN" sz="2000" b="0" baseline="-25000">
              <a:solidFill>
                <a:srgbClr val="800080"/>
              </a:solidFill>
              <a:ea typeface="楷体_GB2312" pitchFamily="49" charset="-122"/>
            </a:endParaRPr>
          </a:p>
        </p:txBody>
      </p:sp>
      <p:sp>
        <p:nvSpPr>
          <p:cNvPr id="38938" name="Rectangle 28"/>
          <p:cNvSpPr>
            <a:spLocks noChangeArrowheads="1"/>
          </p:cNvSpPr>
          <p:nvPr/>
        </p:nvSpPr>
        <p:spPr bwMode="auto">
          <a:xfrm>
            <a:off x="1644650" y="3998912"/>
            <a:ext cx="766763" cy="366713"/>
          </a:xfrm>
          <a:prstGeom prst="rect">
            <a:avLst/>
          </a:prstGeom>
          <a:noFill/>
          <a:ln w="9525">
            <a:noFill/>
            <a:miter lim="800000"/>
          </a:ln>
          <a:effectLst/>
        </p:spPr>
        <p:txBody>
          <a:bodyPr>
            <a:spAutoFit/>
          </a:bodyPr>
          <a:lstStyle/>
          <a:p>
            <a:pPr>
              <a:lnSpc>
                <a:spcPct val="100000"/>
              </a:lnSpc>
              <a:spcBef>
                <a:spcPct val="0"/>
              </a:spcBef>
              <a:buClr>
                <a:srgbClr val="800080"/>
              </a:buClr>
              <a:buFont typeface="Wingdings" charset="2"/>
              <a:buNone/>
            </a:pPr>
            <a:r>
              <a:rPr lang="en-US" altLang="zh-CN" sz="1800">
                <a:ea typeface="楷体_GB2312" pitchFamily="49" charset="-122"/>
              </a:rPr>
              <a:t>{</a:t>
            </a:r>
            <a:r>
              <a:rPr lang="en-US" altLang="zh-CN" sz="1800" b="0">
                <a:ea typeface="楷体_GB2312" pitchFamily="49" charset="-122"/>
              </a:rPr>
              <a:t>I,J</a:t>
            </a:r>
            <a:r>
              <a:rPr lang="en-US" altLang="zh-CN" sz="1800">
                <a:ea typeface="楷体_GB2312" pitchFamily="49" charset="-122"/>
              </a:rPr>
              <a:t>}</a:t>
            </a:r>
            <a:endParaRPr lang="en-US" altLang="zh-CN" sz="1800">
              <a:ea typeface="楷体_GB2312" pitchFamily="49" charset="-122"/>
            </a:endParaRPr>
          </a:p>
        </p:txBody>
      </p:sp>
      <p:sp>
        <p:nvSpPr>
          <p:cNvPr id="38939" name="Rectangle 29"/>
          <p:cNvSpPr>
            <a:spLocks noChangeArrowheads="1"/>
          </p:cNvSpPr>
          <p:nvPr/>
        </p:nvSpPr>
        <p:spPr bwMode="auto">
          <a:xfrm>
            <a:off x="2365375" y="6230937"/>
            <a:ext cx="766763" cy="366713"/>
          </a:xfrm>
          <a:prstGeom prst="rect">
            <a:avLst/>
          </a:prstGeom>
          <a:noFill/>
          <a:ln w="9525">
            <a:noFill/>
            <a:miter lim="800000"/>
          </a:ln>
          <a:effectLst/>
        </p:spPr>
        <p:txBody>
          <a:bodyPr>
            <a:spAutoFit/>
          </a:bodyPr>
          <a:lstStyle/>
          <a:p>
            <a:pPr>
              <a:lnSpc>
                <a:spcPct val="100000"/>
              </a:lnSpc>
              <a:spcBef>
                <a:spcPct val="0"/>
              </a:spcBef>
              <a:buClr>
                <a:srgbClr val="800080"/>
              </a:buClr>
              <a:buFont typeface="Wingdings" charset="2"/>
              <a:buNone/>
            </a:pPr>
            <a:r>
              <a:rPr lang="en-US" altLang="zh-CN" sz="1800">
                <a:ea typeface="楷体_GB2312" pitchFamily="49" charset="-122"/>
              </a:rPr>
              <a:t>{</a:t>
            </a:r>
            <a:r>
              <a:rPr lang="en-US" altLang="zh-CN" sz="1800" b="0">
                <a:ea typeface="楷体_GB2312" pitchFamily="49" charset="-122"/>
              </a:rPr>
              <a:t>I,J</a:t>
            </a:r>
            <a:r>
              <a:rPr lang="en-US" altLang="zh-CN" sz="1800">
                <a:ea typeface="楷体_GB2312" pitchFamily="49" charset="-122"/>
              </a:rPr>
              <a:t>}</a:t>
            </a:r>
            <a:endParaRPr lang="en-US" altLang="zh-CN" sz="1800">
              <a:ea typeface="楷体_GB2312" pitchFamily="49" charset="-122"/>
            </a:endParaRPr>
          </a:p>
        </p:txBody>
      </p:sp>
      <p:sp>
        <p:nvSpPr>
          <p:cNvPr id="38940" name="Rectangle 30"/>
          <p:cNvSpPr>
            <a:spLocks noChangeArrowheads="1"/>
          </p:cNvSpPr>
          <p:nvPr/>
        </p:nvSpPr>
        <p:spPr bwMode="auto">
          <a:xfrm>
            <a:off x="1698625" y="4510087"/>
            <a:ext cx="425450" cy="366713"/>
          </a:xfrm>
          <a:prstGeom prst="rect">
            <a:avLst/>
          </a:prstGeom>
          <a:noFill/>
          <a:ln w="9525">
            <a:noFill/>
            <a:miter lim="800000"/>
          </a:ln>
          <a:effectLst/>
        </p:spPr>
        <p:txBody>
          <a:bodyPr wrap="none">
            <a:spAutoFit/>
          </a:bodyPr>
          <a:lstStyle/>
          <a:p>
            <a:pPr>
              <a:lnSpc>
                <a:spcPct val="100000"/>
              </a:lnSpc>
              <a:spcBef>
                <a:spcPct val="0"/>
              </a:spcBef>
              <a:buClr>
                <a:srgbClr val="800080"/>
              </a:buClr>
              <a:buFont typeface="Wingdings" charset="2"/>
              <a:buNone/>
            </a:pPr>
            <a:r>
              <a:rPr lang="en-US" altLang="zh-CN" sz="1800">
                <a:ea typeface="楷体_GB2312" pitchFamily="49" charset="-122"/>
              </a:rPr>
              <a:t>{</a:t>
            </a:r>
            <a:r>
              <a:rPr lang="en-US" altLang="zh-CN" sz="1800" b="0">
                <a:ea typeface="楷体_GB2312" pitchFamily="49" charset="-122"/>
              </a:rPr>
              <a:t>I</a:t>
            </a:r>
            <a:r>
              <a:rPr lang="en-US" altLang="zh-CN" sz="1800">
                <a:ea typeface="楷体_GB2312" pitchFamily="49" charset="-122"/>
              </a:rPr>
              <a:t>}</a:t>
            </a:r>
            <a:endParaRPr lang="en-US" altLang="zh-CN" sz="1800">
              <a:ea typeface="楷体_GB2312" pitchFamily="49" charset="-122"/>
            </a:endParaRPr>
          </a:p>
        </p:txBody>
      </p:sp>
      <p:sp>
        <p:nvSpPr>
          <p:cNvPr id="38941" name="Rectangle 31"/>
          <p:cNvSpPr>
            <a:spLocks noChangeArrowheads="1"/>
          </p:cNvSpPr>
          <p:nvPr/>
        </p:nvSpPr>
        <p:spPr bwMode="auto">
          <a:xfrm>
            <a:off x="2484438" y="4078287"/>
            <a:ext cx="361950" cy="219075"/>
          </a:xfrm>
          <a:prstGeom prst="rect">
            <a:avLst/>
          </a:prstGeom>
          <a:noFill/>
          <a:ln w="9525">
            <a:noFill/>
            <a:miter lim="800000"/>
          </a:ln>
          <a:effectLst/>
        </p:spPr>
        <p:txBody>
          <a:bodyPr wrap="none" tIns="0" bIns="0">
            <a:spAutoFit/>
          </a:bodyPr>
          <a:lstStyle/>
          <a:p>
            <a:r>
              <a:rPr lang="en-US" altLang="zh-CN" sz="1800" b="0">
                <a:cs typeface="Times New Roman" pitchFamily="18" charset="0"/>
              </a:rPr>
              <a:t>Ø</a:t>
            </a:r>
            <a:endParaRPr lang="en-US" altLang="zh-CN" sz="1800" b="0">
              <a:cs typeface="Times New Roman" pitchFamily="18" charset="0"/>
            </a:endParaRPr>
          </a:p>
        </p:txBody>
      </p:sp>
      <p:sp>
        <p:nvSpPr>
          <p:cNvPr id="38942" name="Rectangle 32"/>
          <p:cNvSpPr>
            <a:spLocks noChangeArrowheads="1"/>
          </p:cNvSpPr>
          <p:nvPr/>
        </p:nvSpPr>
        <p:spPr bwMode="auto">
          <a:xfrm>
            <a:off x="2484438" y="4651375"/>
            <a:ext cx="361950" cy="219075"/>
          </a:xfrm>
          <a:prstGeom prst="rect">
            <a:avLst/>
          </a:prstGeom>
          <a:noFill/>
          <a:ln w="9525">
            <a:noFill/>
            <a:miter lim="800000"/>
          </a:ln>
          <a:effectLst/>
        </p:spPr>
        <p:txBody>
          <a:bodyPr wrap="none" tIns="0" bIns="0">
            <a:spAutoFit/>
          </a:bodyPr>
          <a:lstStyle/>
          <a:p>
            <a:r>
              <a:rPr lang="en-US" altLang="zh-CN" sz="1800" b="0">
                <a:cs typeface="Times New Roman" pitchFamily="18" charset="0"/>
              </a:rPr>
              <a:t>Ø</a:t>
            </a:r>
            <a:endParaRPr lang="en-US" altLang="zh-CN" sz="1800" b="0">
              <a:cs typeface="Times New Roman" pitchFamily="18" charset="0"/>
            </a:endParaRPr>
          </a:p>
        </p:txBody>
      </p:sp>
      <p:sp>
        <p:nvSpPr>
          <p:cNvPr id="38943" name="Rectangle 33"/>
          <p:cNvSpPr>
            <a:spLocks noChangeArrowheads="1"/>
          </p:cNvSpPr>
          <p:nvPr/>
        </p:nvSpPr>
        <p:spPr bwMode="auto">
          <a:xfrm>
            <a:off x="1762125" y="6310312"/>
            <a:ext cx="361950" cy="219075"/>
          </a:xfrm>
          <a:prstGeom prst="rect">
            <a:avLst/>
          </a:prstGeom>
          <a:noFill/>
          <a:ln w="9525">
            <a:noFill/>
            <a:miter lim="800000"/>
          </a:ln>
          <a:effectLst/>
        </p:spPr>
        <p:txBody>
          <a:bodyPr wrap="none" tIns="0" bIns="0">
            <a:spAutoFit/>
          </a:bodyPr>
          <a:lstStyle/>
          <a:p>
            <a:r>
              <a:rPr lang="en-US" altLang="zh-CN" sz="1800" b="0">
                <a:cs typeface="Times New Roman" pitchFamily="18" charset="0"/>
              </a:rPr>
              <a:t>Ø</a:t>
            </a:r>
            <a:endParaRPr lang="en-US" altLang="zh-CN" sz="1800" b="0">
              <a:cs typeface="Times New Roman" pitchFamily="18" charset="0"/>
            </a:endParaRPr>
          </a:p>
        </p:txBody>
      </p:sp>
      <p:sp>
        <p:nvSpPr>
          <p:cNvPr id="38945" name="Rectangle 35"/>
          <p:cNvSpPr>
            <a:spLocks noChangeArrowheads="1"/>
          </p:cNvSpPr>
          <p:nvPr/>
        </p:nvSpPr>
        <p:spPr bwMode="auto">
          <a:xfrm>
            <a:off x="2439988" y="5078412"/>
            <a:ext cx="476250" cy="366713"/>
          </a:xfrm>
          <a:prstGeom prst="rect">
            <a:avLst/>
          </a:prstGeom>
          <a:noFill/>
          <a:ln w="9525">
            <a:noFill/>
            <a:miter lim="800000"/>
          </a:ln>
          <a:effectLst/>
        </p:spPr>
        <p:txBody>
          <a:bodyPr wrap="none">
            <a:spAutoFit/>
          </a:bodyPr>
          <a:lstStyle/>
          <a:p>
            <a:pPr>
              <a:lnSpc>
                <a:spcPct val="100000"/>
              </a:lnSpc>
              <a:spcBef>
                <a:spcPct val="0"/>
              </a:spcBef>
              <a:buClr>
                <a:srgbClr val="800080"/>
              </a:buClr>
              <a:buFont typeface="Wingdings" charset="2"/>
              <a:buNone/>
            </a:pPr>
            <a:r>
              <a:rPr lang="en-US" altLang="zh-CN" sz="1800">
                <a:ea typeface="楷体_GB2312" pitchFamily="49" charset="-122"/>
              </a:rPr>
              <a:t>{</a:t>
            </a:r>
            <a:r>
              <a:rPr lang="en-US" altLang="zh-CN" sz="1800" b="0">
                <a:ea typeface="楷体_GB2312" pitchFamily="49" charset="-122"/>
              </a:rPr>
              <a:t>J</a:t>
            </a:r>
            <a:r>
              <a:rPr lang="en-US" altLang="zh-CN" sz="1800">
                <a:ea typeface="楷体_GB2312" pitchFamily="49" charset="-122"/>
              </a:rPr>
              <a:t>}</a:t>
            </a:r>
            <a:endParaRPr lang="en-US" altLang="zh-CN" sz="1800">
              <a:ea typeface="楷体_GB2312" pitchFamily="49" charset="-122"/>
            </a:endParaRPr>
          </a:p>
        </p:txBody>
      </p:sp>
      <p:sp>
        <p:nvSpPr>
          <p:cNvPr id="38946" name="Rectangle 36"/>
          <p:cNvSpPr>
            <a:spLocks noChangeArrowheads="1"/>
          </p:cNvSpPr>
          <p:nvPr/>
        </p:nvSpPr>
        <p:spPr bwMode="auto">
          <a:xfrm>
            <a:off x="2439988" y="5654675"/>
            <a:ext cx="476250" cy="366712"/>
          </a:xfrm>
          <a:prstGeom prst="rect">
            <a:avLst/>
          </a:prstGeom>
          <a:noFill/>
          <a:ln w="9525">
            <a:noFill/>
            <a:miter lim="800000"/>
          </a:ln>
          <a:effectLst/>
        </p:spPr>
        <p:txBody>
          <a:bodyPr wrap="none">
            <a:spAutoFit/>
          </a:bodyPr>
          <a:lstStyle/>
          <a:p>
            <a:pPr>
              <a:lnSpc>
                <a:spcPct val="100000"/>
              </a:lnSpc>
              <a:spcBef>
                <a:spcPct val="0"/>
              </a:spcBef>
              <a:buClr>
                <a:srgbClr val="800080"/>
              </a:buClr>
              <a:buFont typeface="Wingdings" charset="2"/>
              <a:buNone/>
            </a:pPr>
            <a:r>
              <a:rPr lang="en-US" altLang="zh-CN" sz="1800">
                <a:ea typeface="楷体_GB2312" pitchFamily="49" charset="-122"/>
              </a:rPr>
              <a:t>{</a:t>
            </a:r>
            <a:r>
              <a:rPr lang="en-US" altLang="zh-CN" sz="1800" b="0">
                <a:ea typeface="楷体_GB2312" pitchFamily="49" charset="-122"/>
              </a:rPr>
              <a:t>J</a:t>
            </a:r>
            <a:r>
              <a:rPr lang="en-US" altLang="zh-CN" sz="1800">
                <a:ea typeface="楷体_GB2312" pitchFamily="49" charset="-122"/>
              </a:rPr>
              <a:t>}</a:t>
            </a:r>
            <a:endParaRPr lang="en-US" altLang="zh-CN" sz="1800">
              <a:ea typeface="楷体_GB2312" pitchFamily="49" charset="-122"/>
            </a:endParaRPr>
          </a:p>
        </p:txBody>
      </p:sp>
      <p:sp>
        <p:nvSpPr>
          <p:cNvPr id="38948" name="Rectangle 39"/>
          <p:cNvSpPr>
            <a:spLocks noChangeArrowheads="1"/>
          </p:cNvSpPr>
          <p:nvPr/>
        </p:nvSpPr>
        <p:spPr bwMode="auto">
          <a:xfrm>
            <a:off x="4356100" y="6230937"/>
            <a:ext cx="766763" cy="366713"/>
          </a:xfrm>
          <a:prstGeom prst="rect">
            <a:avLst/>
          </a:prstGeom>
          <a:noFill/>
          <a:ln w="9525">
            <a:noFill/>
            <a:miter lim="800000"/>
          </a:ln>
          <a:effectLst/>
        </p:spPr>
        <p:txBody>
          <a:bodyPr>
            <a:spAutoFit/>
          </a:bodyPr>
          <a:lstStyle/>
          <a:p>
            <a:pPr>
              <a:lnSpc>
                <a:spcPct val="100000"/>
              </a:lnSpc>
              <a:spcBef>
                <a:spcPct val="0"/>
              </a:spcBef>
              <a:buClr>
                <a:srgbClr val="800080"/>
              </a:buClr>
              <a:buFont typeface="Wingdings" charset="2"/>
              <a:buNone/>
            </a:pPr>
            <a:r>
              <a:rPr lang="en-US" altLang="zh-CN" sz="1800">
                <a:ea typeface="楷体_GB2312" pitchFamily="49" charset="-122"/>
              </a:rPr>
              <a:t>{</a:t>
            </a:r>
            <a:r>
              <a:rPr lang="en-US" altLang="zh-CN" sz="1800" b="0">
                <a:ea typeface="楷体_GB2312" pitchFamily="49" charset="-122"/>
              </a:rPr>
              <a:t>I,J</a:t>
            </a:r>
            <a:r>
              <a:rPr lang="en-US" altLang="zh-CN" sz="1800">
                <a:ea typeface="楷体_GB2312" pitchFamily="49" charset="-122"/>
              </a:rPr>
              <a:t>}</a:t>
            </a:r>
            <a:endParaRPr lang="en-US" altLang="zh-CN" sz="1800">
              <a:ea typeface="楷体_GB2312" pitchFamily="49" charset="-122"/>
            </a:endParaRPr>
          </a:p>
        </p:txBody>
      </p:sp>
      <p:sp>
        <p:nvSpPr>
          <p:cNvPr id="38949" name="Rectangle 40"/>
          <p:cNvSpPr>
            <a:spLocks noChangeArrowheads="1"/>
          </p:cNvSpPr>
          <p:nvPr/>
        </p:nvSpPr>
        <p:spPr bwMode="auto">
          <a:xfrm>
            <a:off x="4475163" y="4078287"/>
            <a:ext cx="361950" cy="219075"/>
          </a:xfrm>
          <a:prstGeom prst="rect">
            <a:avLst/>
          </a:prstGeom>
          <a:noFill/>
          <a:ln w="9525">
            <a:noFill/>
            <a:miter lim="800000"/>
          </a:ln>
          <a:effectLst/>
        </p:spPr>
        <p:txBody>
          <a:bodyPr wrap="none" tIns="0" bIns="0">
            <a:spAutoFit/>
          </a:bodyPr>
          <a:lstStyle/>
          <a:p>
            <a:r>
              <a:rPr lang="en-US" altLang="zh-CN" sz="1800" b="0">
                <a:cs typeface="Times New Roman" pitchFamily="18" charset="0"/>
              </a:rPr>
              <a:t>Ø</a:t>
            </a:r>
            <a:endParaRPr lang="en-US" altLang="zh-CN" sz="1800" b="0">
              <a:cs typeface="Times New Roman" pitchFamily="18" charset="0"/>
            </a:endParaRPr>
          </a:p>
        </p:txBody>
      </p:sp>
      <p:sp>
        <p:nvSpPr>
          <p:cNvPr id="38950" name="Rectangle 42"/>
          <p:cNvSpPr>
            <a:spLocks noChangeArrowheads="1"/>
          </p:cNvSpPr>
          <p:nvPr/>
        </p:nvSpPr>
        <p:spPr bwMode="auto">
          <a:xfrm>
            <a:off x="3444875" y="5654675"/>
            <a:ext cx="766763" cy="366712"/>
          </a:xfrm>
          <a:prstGeom prst="rect">
            <a:avLst/>
          </a:prstGeom>
          <a:noFill/>
          <a:ln w="9525">
            <a:noFill/>
            <a:miter lim="800000"/>
          </a:ln>
          <a:effectLst/>
        </p:spPr>
        <p:txBody>
          <a:bodyPr>
            <a:spAutoFit/>
          </a:bodyPr>
          <a:lstStyle/>
          <a:p>
            <a:pPr>
              <a:lnSpc>
                <a:spcPct val="100000"/>
              </a:lnSpc>
              <a:spcBef>
                <a:spcPct val="0"/>
              </a:spcBef>
              <a:buClr>
                <a:srgbClr val="800080"/>
              </a:buClr>
              <a:buFont typeface="Wingdings" charset="2"/>
              <a:buNone/>
            </a:pPr>
            <a:r>
              <a:rPr lang="en-US" altLang="zh-CN" sz="1800">
                <a:ea typeface="楷体_GB2312" pitchFamily="49" charset="-122"/>
              </a:rPr>
              <a:t>{</a:t>
            </a:r>
            <a:r>
              <a:rPr lang="en-US" altLang="zh-CN" sz="1800" b="0">
                <a:ea typeface="楷体_GB2312" pitchFamily="49" charset="-122"/>
              </a:rPr>
              <a:t>I,J</a:t>
            </a:r>
            <a:r>
              <a:rPr lang="en-US" altLang="zh-CN" sz="1800">
                <a:ea typeface="楷体_GB2312" pitchFamily="49" charset="-122"/>
              </a:rPr>
              <a:t>}</a:t>
            </a:r>
            <a:endParaRPr lang="en-US" altLang="zh-CN" sz="1800">
              <a:ea typeface="楷体_GB2312" pitchFamily="49" charset="-122"/>
            </a:endParaRPr>
          </a:p>
        </p:txBody>
      </p:sp>
      <p:sp>
        <p:nvSpPr>
          <p:cNvPr id="38951" name="Rectangle 43"/>
          <p:cNvSpPr>
            <a:spLocks noChangeArrowheads="1"/>
          </p:cNvSpPr>
          <p:nvPr/>
        </p:nvSpPr>
        <p:spPr bwMode="auto">
          <a:xfrm>
            <a:off x="3444875" y="5086350"/>
            <a:ext cx="766763" cy="366712"/>
          </a:xfrm>
          <a:prstGeom prst="rect">
            <a:avLst/>
          </a:prstGeom>
          <a:noFill/>
          <a:ln w="9525">
            <a:noFill/>
            <a:miter lim="800000"/>
          </a:ln>
          <a:effectLst/>
        </p:spPr>
        <p:txBody>
          <a:bodyPr>
            <a:spAutoFit/>
          </a:bodyPr>
          <a:lstStyle/>
          <a:p>
            <a:pPr>
              <a:lnSpc>
                <a:spcPct val="100000"/>
              </a:lnSpc>
              <a:spcBef>
                <a:spcPct val="0"/>
              </a:spcBef>
              <a:buClr>
                <a:srgbClr val="800080"/>
              </a:buClr>
              <a:buFont typeface="Wingdings" charset="2"/>
              <a:buNone/>
            </a:pPr>
            <a:r>
              <a:rPr lang="en-US" altLang="zh-CN" sz="1800">
                <a:ea typeface="楷体_GB2312" pitchFamily="49" charset="-122"/>
              </a:rPr>
              <a:t>{</a:t>
            </a:r>
            <a:r>
              <a:rPr lang="en-US" altLang="zh-CN" sz="1800" b="0">
                <a:ea typeface="楷体_GB2312" pitchFamily="49" charset="-122"/>
              </a:rPr>
              <a:t>I,J</a:t>
            </a:r>
            <a:r>
              <a:rPr lang="en-US" altLang="zh-CN" sz="1800">
                <a:ea typeface="楷体_GB2312" pitchFamily="49" charset="-122"/>
              </a:rPr>
              <a:t>}</a:t>
            </a:r>
            <a:endParaRPr lang="en-US" altLang="zh-CN" sz="1800">
              <a:ea typeface="楷体_GB2312" pitchFamily="49" charset="-122"/>
            </a:endParaRPr>
          </a:p>
        </p:txBody>
      </p:sp>
      <p:sp>
        <p:nvSpPr>
          <p:cNvPr id="38952" name="Rectangle 45"/>
          <p:cNvSpPr>
            <a:spLocks noChangeArrowheads="1"/>
          </p:cNvSpPr>
          <p:nvPr/>
        </p:nvSpPr>
        <p:spPr bwMode="auto">
          <a:xfrm>
            <a:off x="4356100" y="5654675"/>
            <a:ext cx="766763" cy="366712"/>
          </a:xfrm>
          <a:prstGeom prst="rect">
            <a:avLst/>
          </a:prstGeom>
          <a:noFill/>
          <a:ln w="9525">
            <a:noFill/>
            <a:miter lim="800000"/>
          </a:ln>
          <a:effectLst/>
        </p:spPr>
        <p:txBody>
          <a:bodyPr>
            <a:spAutoFit/>
          </a:bodyPr>
          <a:lstStyle/>
          <a:p>
            <a:pPr>
              <a:lnSpc>
                <a:spcPct val="100000"/>
              </a:lnSpc>
              <a:spcBef>
                <a:spcPct val="0"/>
              </a:spcBef>
              <a:buClr>
                <a:srgbClr val="800080"/>
              </a:buClr>
              <a:buFont typeface="Wingdings" charset="2"/>
              <a:buNone/>
            </a:pPr>
            <a:r>
              <a:rPr lang="en-US" altLang="zh-CN" sz="1800">
                <a:ea typeface="楷体_GB2312" pitchFamily="49" charset="-122"/>
              </a:rPr>
              <a:t>{</a:t>
            </a:r>
            <a:r>
              <a:rPr lang="en-US" altLang="zh-CN" sz="1800" b="0">
                <a:ea typeface="楷体_GB2312" pitchFamily="49" charset="-122"/>
              </a:rPr>
              <a:t>I,J</a:t>
            </a:r>
            <a:r>
              <a:rPr lang="en-US" altLang="zh-CN" sz="1800">
                <a:ea typeface="楷体_GB2312" pitchFamily="49" charset="-122"/>
              </a:rPr>
              <a:t>}</a:t>
            </a:r>
            <a:endParaRPr lang="en-US" altLang="zh-CN" sz="1800">
              <a:ea typeface="楷体_GB2312" pitchFamily="49" charset="-122"/>
            </a:endParaRPr>
          </a:p>
        </p:txBody>
      </p:sp>
      <p:sp>
        <p:nvSpPr>
          <p:cNvPr id="38953" name="Rectangle 46"/>
          <p:cNvSpPr>
            <a:spLocks noChangeArrowheads="1"/>
          </p:cNvSpPr>
          <p:nvPr/>
        </p:nvSpPr>
        <p:spPr bwMode="auto">
          <a:xfrm>
            <a:off x="4356100" y="5086350"/>
            <a:ext cx="766763" cy="366712"/>
          </a:xfrm>
          <a:prstGeom prst="rect">
            <a:avLst/>
          </a:prstGeom>
          <a:noFill/>
          <a:ln w="9525">
            <a:noFill/>
            <a:miter lim="800000"/>
          </a:ln>
          <a:effectLst/>
        </p:spPr>
        <p:txBody>
          <a:bodyPr>
            <a:spAutoFit/>
          </a:bodyPr>
          <a:lstStyle/>
          <a:p>
            <a:pPr>
              <a:lnSpc>
                <a:spcPct val="100000"/>
              </a:lnSpc>
              <a:spcBef>
                <a:spcPct val="0"/>
              </a:spcBef>
              <a:buClr>
                <a:srgbClr val="800080"/>
              </a:buClr>
              <a:buFont typeface="Wingdings" charset="2"/>
              <a:buNone/>
            </a:pPr>
            <a:r>
              <a:rPr lang="en-US" altLang="zh-CN" sz="1800">
                <a:ea typeface="楷体_GB2312" pitchFamily="49" charset="-122"/>
              </a:rPr>
              <a:t>{</a:t>
            </a:r>
            <a:r>
              <a:rPr lang="en-US" altLang="zh-CN" sz="1800" b="0">
                <a:ea typeface="楷体_GB2312" pitchFamily="49" charset="-122"/>
              </a:rPr>
              <a:t>I,J</a:t>
            </a:r>
            <a:r>
              <a:rPr lang="en-US" altLang="zh-CN" sz="1800">
                <a:ea typeface="楷体_GB2312" pitchFamily="49" charset="-122"/>
              </a:rPr>
              <a:t>}</a:t>
            </a:r>
            <a:endParaRPr lang="en-US" altLang="zh-CN" sz="1800">
              <a:ea typeface="楷体_GB2312" pitchFamily="49" charset="-122"/>
            </a:endParaRPr>
          </a:p>
        </p:txBody>
      </p:sp>
      <p:sp>
        <p:nvSpPr>
          <p:cNvPr id="38954" name="Rectangle 47"/>
          <p:cNvSpPr>
            <a:spLocks noChangeArrowheads="1"/>
          </p:cNvSpPr>
          <p:nvPr/>
        </p:nvSpPr>
        <p:spPr bwMode="auto">
          <a:xfrm>
            <a:off x="4427538" y="4510087"/>
            <a:ext cx="476250" cy="366713"/>
          </a:xfrm>
          <a:prstGeom prst="rect">
            <a:avLst/>
          </a:prstGeom>
          <a:noFill/>
          <a:ln w="9525">
            <a:noFill/>
            <a:miter lim="800000"/>
          </a:ln>
          <a:effectLst/>
        </p:spPr>
        <p:txBody>
          <a:bodyPr wrap="none">
            <a:spAutoFit/>
          </a:bodyPr>
          <a:lstStyle/>
          <a:p>
            <a:pPr>
              <a:lnSpc>
                <a:spcPct val="100000"/>
              </a:lnSpc>
              <a:spcBef>
                <a:spcPct val="0"/>
              </a:spcBef>
              <a:buClr>
                <a:srgbClr val="800080"/>
              </a:buClr>
              <a:buFont typeface="Wingdings" charset="2"/>
              <a:buNone/>
            </a:pPr>
            <a:r>
              <a:rPr lang="en-US" altLang="zh-CN" sz="1800">
                <a:ea typeface="楷体_GB2312" pitchFamily="49" charset="-122"/>
              </a:rPr>
              <a:t>{</a:t>
            </a:r>
            <a:r>
              <a:rPr lang="en-US" altLang="zh-CN" sz="1800" b="0">
                <a:ea typeface="楷体_GB2312" pitchFamily="49" charset="-122"/>
              </a:rPr>
              <a:t>J</a:t>
            </a:r>
            <a:r>
              <a:rPr lang="en-US" altLang="zh-CN" sz="1800">
                <a:ea typeface="楷体_GB2312" pitchFamily="49" charset="-122"/>
              </a:rPr>
              <a:t>}</a:t>
            </a:r>
            <a:endParaRPr lang="en-US" altLang="zh-CN" sz="1800">
              <a:ea typeface="楷体_GB2312" pitchFamily="49" charset="-122"/>
            </a:endParaRPr>
          </a:p>
        </p:txBody>
      </p:sp>
      <p:sp>
        <p:nvSpPr>
          <p:cNvPr id="38955" name="Rectangle 48"/>
          <p:cNvSpPr>
            <a:spLocks noChangeArrowheads="1"/>
          </p:cNvSpPr>
          <p:nvPr/>
        </p:nvSpPr>
        <p:spPr bwMode="auto">
          <a:xfrm>
            <a:off x="3492500" y="6230937"/>
            <a:ext cx="476250" cy="366713"/>
          </a:xfrm>
          <a:prstGeom prst="rect">
            <a:avLst/>
          </a:prstGeom>
          <a:noFill/>
          <a:ln w="9525">
            <a:noFill/>
            <a:miter lim="800000"/>
          </a:ln>
          <a:effectLst/>
        </p:spPr>
        <p:txBody>
          <a:bodyPr wrap="none">
            <a:spAutoFit/>
          </a:bodyPr>
          <a:lstStyle/>
          <a:p>
            <a:pPr>
              <a:lnSpc>
                <a:spcPct val="100000"/>
              </a:lnSpc>
              <a:spcBef>
                <a:spcPct val="0"/>
              </a:spcBef>
              <a:buClr>
                <a:srgbClr val="800080"/>
              </a:buClr>
              <a:buFont typeface="Wingdings" charset="2"/>
              <a:buNone/>
            </a:pPr>
            <a:r>
              <a:rPr lang="en-US" altLang="zh-CN" sz="1800">
                <a:ea typeface="楷体_GB2312" pitchFamily="49" charset="-122"/>
              </a:rPr>
              <a:t>{</a:t>
            </a:r>
            <a:r>
              <a:rPr lang="en-US" altLang="zh-CN" sz="1800" b="0">
                <a:ea typeface="楷体_GB2312" pitchFamily="49" charset="-122"/>
              </a:rPr>
              <a:t>J</a:t>
            </a:r>
            <a:r>
              <a:rPr lang="en-US" altLang="zh-CN" sz="1800">
                <a:ea typeface="楷体_GB2312" pitchFamily="49" charset="-122"/>
              </a:rPr>
              <a:t>}</a:t>
            </a:r>
            <a:endParaRPr lang="en-US" altLang="zh-CN" sz="1800">
              <a:ea typeface="楷体_GB2312" pitchFamily="49" charset="-122"/>
            </a:endParaRPr>
          </a:p>
        </p:txBody>
      </p:sp>
      <p:sp>
        <p:nvSpPr>
          <p:cNvPr id="38956" name="Rectangle 49"/>
          <p:cNvSpPr>
            <a:spLocks noChangeArrowheads="1"/>
          </p:cNvSpPr>
          <p:nvPr/>
        </p:nvSpPr>
        <p:spPr bwMode="auto">
          <a:xfrm>
            <a:off x="3444875" y="4510087"/>
            <a:ext cx="766763" cy="366713"/>
          </a:xfrm>
          <a:prstGeom prst="rect">
            <a:avLst/>
          </a:prstGeom>
          <a:noFill/>
          <a:ln w="9525">
            <a:noFill/>
            <a:miter lim="800000"/>
          </a:ln>
          <a:effectLst/>
        </p:spPr>
        <p:txBody>
          <a:bodyPr>
            <a:spAutoFit/>
          </a:bodyPr>
          <a:lstStyle/>
          <a:p>
            <a:pPr>
              <a:lnSpc>
                <a:spcPct val="100000"/>
              </a:lnSpc>
              <a:spcBef>
                <a:spcPct val="0"/>
              </a:spcBef>
              <a:buClr>
                <a:srgbClr val="800080"/>
              </a:buClr>
              <a:buFont typeface="Wingdings" charset="2"/>
              <a:buNone/>
            </a:pPr>
            <a:r>
              <a:rPr lang="en-US" altLang="zh-CN" sz="1800">
                <a:ea typeface="楷体_GB2312" pitchFamily="49" charset="-122"/>
              </a:rPr>
              <a:t>{</a:t>
            </a:r>
            <a:r>
              <a:rPr lang="en-US" altLang="zh-CN" sz="1800" b="0">
                <a:ea typeface="楷体_GB2312" pitchFamily="49" charset="-122"/>
              </a:rPr>
              <a:t>I,J</a:t>
            </a:r>
            <a:r>
              <a:rPr lang="en-US" altLang="zh-CN" sz="1800">
                <a:ea typeface="楷体_GB2312" pitchFamily="49" charset="-122"/>
              </a:rPr>
              <a:t>}</a:t>
            </a:r>
            <a:endParaRPr lang="en-US" altLang="zh-CN" sz="1800">
              <a:ea typeface="楷体_GB2312" pitchFamily="49" charset="-122"/>
            </a:endParaRPr>
          </a:p>
        </p:txBody>
      </p:sp>
      <p:sp>
        <p:nvSpPr>
          <p:cNvPr id="38957" name="Rectangle 50"/>
          <p:cNvSpPr>
            <a:spLocks noChangeArrowheads="1"/>
          </p:cNvSpPr>
          <p:nvPr/>
        </p:nvSpPr>
        <p:spPr bwMode="auto">
          <a:xfrm>
            <a:off x="3492500" y="3998912"/>
            <a:ext cx="476250" cy="366713"/>
          </a:xfrm>
          <a:prstGeom prst="rect">
            <a:avLst/>
          </a:prstGeom>
          <a:noFill/>
          <a:ln w="9525">
            <a:noFill/>
            <a:miter lim="800000"/>
          </a:ln>
          <a:effectLst/>
        </p:spPr>
        <p:txBody>
          <a:bodyPr wrap="none">
            <a:spAutoFit/>
          </a:bodyPr>
          <a:lstStyle/>
          <a:p>
            <a:pPr>
              <a:lnSpc>
                <a:spcPct val="100000"/>
              </a:lnSpc>
              <a:spcBef>
                <a:spcPct val="0"/>
              </a:spcBef>
              <a:buClr>
                <a:srgbClr val="800080"/>
              </a:buClr>
              <a:buFont typeface="Wingdings" charset="2"/>
              <a:buNone/>
            </a:pPr>
            <a:r>
              <a:rPr lang="en-US" altLang="zh-CN" sz="1800">
                <a:ea typeface="楷体_GB2312" pitchFamily="49" charset="-122"/>
              </a:rPr>
              <a:t>{</a:t>
            </a:r>
            <a:r>
              <a:rPr lang="en-US" altLang="zh-CN" sz="1800" b="0">
                <a:ea typeface="楷体_GB2312" pitchFamily="49" charset="-122"/>
              </a:rPr>
              <a:t>J</a:t>
            </a:r>
            <a:r>
              <a:rPr lang="en-US" altLang="zh-CN" sz="1800">
                <a:ea typeface="楷体_GB2312" pitchFamily="49" charset="-122"/>
              </a:rPr>
              <a:t>}</a:t>
            </a:r>
            <a:endParaRPr lang="en-US" altLang="zh-CN" sz="1800">
              <a:ea typeface="楷体_GB2312" pitchFamily="49" charset="-122"/>
            </a:endParaRPr>
          </a:p>
        </p:txBody>
      </p:sp>
      <p:sp>
        <p:nvSpPr>
          <p:cNvPr id="46" name="Rectangle 50"/>
          <p:cNvSpPr>
            <a:spLocks noChangeArrowheads="1"/>
          </p:cNvSpPr>
          <p:nvPr/>
        </p:nvSpPr>
        <p:spPr bwMode="auto">
          <a:xfrm>
            <a:off x="1761778" y="5226719"/>
            <a:ext cx="361950" cy="219075"/>
          </a:xfrm>
          <a:prstGeom prst="rect">
            <a:avLst/>
          </a:prstGeom>
          <a:noFill/>
          <a:ln w="9525">
            <a:noFill/>
            <a:miter lim="800000"/>
          </a:ln>
          <a:effectLst/>
        </p:spPr>
        <p:txBody>
          <a:bodyPr wrap="none" tIns="0" bIns="0">
            <a:spAutoFit/>
          </a:bodyPr>
          <a:lstStyle/>
          <a:p>
            <a:r>
              <a:rPr lang="en-US" altLang="zh-CN" sz="1800" b="0" dirty="0">
                <a:cs typeface="Times New Roman" pitchFamily="18" charset="0"/>
              </a:rPr>
              <a:t>Ø</a:t>
            </a:r>
            <a:endParaRPr lang="en-US" altLang="zh-CN" sz="1800" b="0" dirty="0">
              <a:cs typeface="Times New Roman" pitchFamily="18" charset="0"/>
            </a:endParaRPr>
          </a:p>
        </p:txBody>
      </p:sp>
      <p:sp>
        <p:nvSpPr>
          <p:cNvPr id="47" name="Rectangle 50"/>
          <p:cNvSpPr>
            <a:spLocks noChangeArrowheads="1"/>
          </p:cNvSpPr>
          <p:nvPr/>
        </p:nvSpPr>
        <p:spPr bwMode="auto">
          <a:xfrm>
            <a:off x="1761778" y="5802783"/>
            <a:ext cx="361950" cy="219075"/>
          </a:xfrm>
          <a:prstGeom prst="rect">
            <a:avLst/>
          </a:prstGeom>
          <a:noFill/>
          <a:ln w="9525">
            <a:noFill/>
            <a:miter lim="800000"/>
          </a:ln>
          <a:effectLst/>
        </p:spPr>
        <p:txBody>
          <a:bodyPr wrap="none" tIns="0" bIns="0">
            <a:spAutoFit/>
          </a:bodyPr>
          <a:lstStyle/>
          <a:p>
            <a:r>
              <a:rPr lang="en-US" altLang="zh-CN" sz="1800" b="0" dirty="0">
                <a:cs typeface="Times New Roman" pitchFamily="18" charset="0"/>
              </a:rPr>
              <a:t>Ø</a:t>
            </a:r>
            <a:endParaRPr lang="en-US" altLang="zh-CN" sz="1800" b="0" dirty="0">
              <a:cs typeface="Times New Roman" pitchFamily="18" charset="0"/>
            </a:endParaRPr>
          </a:p>
        </p:txBody>
      </p:sp>
    </p:spTree>
  </p:cSld>
  <p:clrMapOvr>
    <a:masterClrMapping/>
  </p:clrMapOvr>
  <p:transition spd="med">
    <p:wipe dir="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AutoShape 2">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39939" name="AutoShape 3">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39940" name="AutoShape 4">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39941" name="AutoShape 5">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39942" name="Text Box 6">
            <a:hlinkClick r:id="rId1" action="ppaction://hlinksldjump"/>
          </p:cNvPr>
          <p:cNvSpPr txBox="1">
            <a:spLocks noChangeArrowheads="1"/>
          </p:cNvSpPr>
          <p:nvPr/>
        </p:nvSpPr>
        <p:spPr bwMode="auto">
          <a:xfrm>
            <a:off x="533400" y="1325563"/>
            <a:ext cx="8224838" cy="579437"/>
          </a:xfrm>
          <a:prstGeom prst="rect">
            <a:avLst/>
          </a:prstGeom>
          <a:noFill/>
          <a:ln w="9525">
            <a:noFill/>
            <a:miter lim="800000"/>
          </a:ln>
          <a:effectLst/>
        </p:spPr>
        <p:txBody>
          <a:bodyPr>
            <a:spAutoFit/>
          </a:bodyPr>
          <a:lstStyle/>
          <a:p>
            <a:pPr>
              <a:lnSpc>
                <a:spcPct val="100000"/>
              </a:lnSpc>
              <a:spcBef>
                <a:spcPct val="0"/>
              </a:spcBef>
              <a:buClr>
                <a:srgbClr val="800080"/>
              </a:buClr>
              <a:buFont typeface="Wingdings" charset="2"/>
              <a:buChar char="²"/>
            </a:pPr>
            <a:r>
              <a:rPr lang="en-US" altLang="zh-CN" sz="3200">
                <a:solidFill>
                  <a:schemeClr val="tx1"/>
                </a:solidFill>
                <a:latin typeface="Times New Roman" pitchFamily="18" charset="0"/>
              </a:rPr>
              <a:t> </a:t>
            </a:r>
            <a:r>
              <a:rPr lang="zh-CN" altLang="en-US" sz="3200">
                <a:solidFill>
                  <a:srgbClr val="800080"/>
                </a:solidFill>
                <a:latin typeface="Times New Roman" pitchFamily="18" charset="0"/>
                <a:ea typeface="楷体_GB2312" pitchFamily="49" charset="-122"/>
              </a:rPr>
              <a:t>向前流和向后流</a:t>
            </a:r>
            <a:endParaRPr lang="zh-CN" altLang="en-US" b="0">
              <a:ea typeface="楷体_GB2312" pitchFamily="49" charset="-122"/>
            </a:endParaRPr>
          </a:p>
        </p:txBody>
      </p:sp>
      <p:sp>
        <p:nvSpPr>
          <p:cNvPr id="39943" name="AutoShape 7">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39944" name="AutoShape 8">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39945" name="AutoShape 9">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39946" name="AutoShape 10">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39947" name="Rectangle 11"/>
          <p:cNvSpPr>
            <a:spLocks noChangeArrowheads="1"/>
          </p:cNvSpPr>
          <p:nvPr/>
        </p:nvSpPr>
        <p:spPr bwMode="auto">
          <a:xfrm>
            <a:off x="685800" y="2057400"/>
            <a:ext cx="8458200" cy="4022725"/>
          </a:xfrm>
          <a:prstGeom prst="rect">
            <a:avLst/>
          </a:prstGeom>
          <a:noFill/>
          <a:ln w="9525">
            <a:noFill/>
            <a:miter lim="800000"/>
          </a:ln>
          <a:effectLst/>
        </p:spPr>
        <p:txBody>
          <a:bodyPr>
            <a:spAutoFit/>
          </a:bodyPr>
          <a:lstStyle/>
          <a:p>
            <a:pPr>
              <a:lnSpc>
                <a:spcPct val="100000"/>
              </a:lnSpc>
              <a:spcBef>
                <a:spcPct val="0"/>
              </a:spcBef>
              <a:buFont typeface="Symbol" pitchFamily="18" charset="2"/>
              <a:buChar char="-"/>
            </a:pPr>
            <a:r>
              <a:rPr lang="en-US" altLang="zh-CN" dirty="0">
                <a:solidFill>
                  <a:srgbClr val="800080"/>
                </a:solidFill>
                <a:latin typeface="楷体_GB2312" pitchFamily="49" charset="-122"/>
                <a:ea typeface="楷体_GB2312" pitchFamily="49" charset="-122"/>
              </a:rPr>
              <a:t> </a:t>
            </a:r>
            <a:r>
              <a:rPr lang="zh-CN" altLang="en-US" dirty="0">
                <a:solidFill>
                  <a:srgbClr val="800080"/>
                </a:solidFill>
                <a:latin typeface="楷体_GB2312" pitchFamily="49" charset="-122"/>
                <a:ea typeface="楷体_GB2312" pitchFamily="49" charset="-122"/>
              </a:rPr>
              <a:t>向前流 </a:t>
            </a:r>
            <a:endParaRPr lang="zh-CN" altLang="en-US" dirty="0">
              <a:solidFill>
                <a:srgbClr val="800080"/>
              </a:solidFill>
              <a:latin typeface="楷体_GB2312" pitchFamily="49" charset="-122"/>
              <a:ea typeface="楷体_GB2312" pitchFamily="49" charset="-122"/>
            </a:endParaRPr>
          </a:p>
          <a:p>
            <a:pPr>
              <a:lnSpc>
                <a:spcPct val="100000"/>
              </a:lnSpc>
              <a:spcBef>
                <a:spcPct val="0"/>
              </a:spcBef>
              <a:buFont typeface="Symbol" pitchFamily="18" charset="2"/>
              <a:buNone/>
            </a:pPr>
            <a:endParaRPr lang="zh-CN" altLang="en-US" sz="1000" dirty="0">
              <a:latin typeface="Times New Roman" pitchFamily="18" charset="0"/>
              <a:ea typeface="楷体_GB2312" pitchFamily="49" charset="-122"/>
            </a:endParaRPr>
          </a:p>
          <a:p>
            <a:pPr>
              <a:lnSpc>
                <a:spcPct val="100000"/>
              </a:lnSpc>
              <a:spcBef>
                <a:spcPct val="0"/>
              </a:spcBef>
              <a:buFont typeface="Symbol" pitchFamily="18" charset="2"/>
              <a:buNone/>
            </a:pPr>
            <a:r>
              <a:rPr lang="zh-CN" altLang="en-US" dirty="0">
                <a:latin typeface="Times New Roman" pitchFamily="18" charset="0"/>
                <a:ea typeface="楷体_GB2312" pitchFamily="49" charset="-122"/>
              </a:rPr>
              <a:t>    </a:t>
            </a:r>
            <a:r>
              <a:rPr lang="zh-CN" altLang="en-US" sz="2400" dirty="0">
                <a:ea typeface="楷体_GB2312" pitchFamily="49" charset="-122"/>
              </a:rPr>
              <a:t>信息流的方向与控制流是一致的（如：到达</a:t>
            </a:r>
            <a:r>
              <a:rPr lang="en-US" altLang="zh-CN" sz="2400" b="0" dirty="0">
                <a:ea typeface="楷体_GB2312" pitchFamily="49" charset="-122"/>
              </a:rPr>
              <a:t>-</a:t>
            </a:r>
            <a:r>
              <a:rPr lang="zh-CN" altLang="en-US" sz="2400" dirty="0">
                <a:ea typeface="楷体_GB2312" pitchFamily="49" charset="-122"/>
              </a:rPr>
              <a:t>定值数据流）</a:t>
            </a:r>
            <a:endParaRPr lang="zh-CN" altLang="en-US" sz="2400" dirty="0">
              <a:ea typeface="楷体_GB2312" pitchFamily="49" charset="-122"/>
            </a:endParaRPr>
          </a:p>
          <a:p>
            <a:pPr>
              <a:lnSpc>
                <a:spcPct val="100000"/>
              </a:lnSpc>
              <a:spcBef>
                <a:spcPct val="0"/>
              </a:spcBef>
              <a:buFont typeface="Symbol" pitchFamily="18" charset="2"/>
              <a:buNone/>
            </a:pPr>
            <a:endParaRPr lang="zh-CN" altLang="en-US" sz="1000" dirty="0">
              <a:ea typeface="楷体_GB2312" pitchFamily="49" charset="-122"/>
            </a:endParaRPr>
          </a:p>
          <a:p>
            <a:pPr>
              <a:lnSpc>
                <a:spcPct val="100000"/>
              </a:lnSpc>
              <a:spcBef>
                <a:spcPct val="0"/>
              </a:spcBef>
              <a:buFont typeface="Symbol" pitchFamily="18" charset="2"/>
              <a:buNone/>
            </a:pPr>
            <a:r>
              <a:rPr lang="zh-CN" altLang="en-US" sz="2400" dirty="0">
                <a:latin typeface="Times New Roman" pitchFamily="18" charset="0"/>
                <a:ea typeface="楷体_GB2312" pitchFamily="49" charset="-122"/>
              </a:rPr>
              <a:t>     </a:t>
            </a:r>
            <a:r>
              <a:rPr lang="en-US" altLang="zh-CN" sz="2400" b="0" dirty="0">
                <a:ea typeface="楷体_GB2312" pitchFamily="49" charset="-122"/>
              </a:rPr>
              <a:t>In </a:t>
            </a:r>
            <a:r>
              <a:rPr lang="zh-CN" altLang="en-US" sz="2400" dirty="0">
                <a:ea typeface="楷体_GB2312" pitchFamily="49" charset="-122"/>
              </a:rPr>
              <a:t>集合和 </a:t>
            </a:r>
            <a:r>
              <a:rPr lang="en-US" altLang="zh-CN" sz="2400" b="0" dirty="0">
                <a:ea typeface="楷体_GB2312" pitchFamily="49" charset="-122"/>
              </a:rPr>
              <a:t>Out</a:t>
            </a:r>
            <a:r>
              <a:rPr lang="en-US" altLang="zh-CN" sz="2400" dirty="0">
                <a:ea typeface="楷体_GB2312" pitchFamily="49" charset="-122"/>
              </a:rPr>
              <a:t> </a:t>
            </a:r>
            <a:r>
              <a:rPr lang="zh-CN" altLang="en-US" sz="2400" dirty="0">
                <a:ea typeface="楷体_GB2312" pitchFamily="49" charset="-122"/>
              </a:rPr>
              <a:t>集合的关系</a:t>
            </a:r>
            <a:r>
              <a:rPr lang="zh-CN" altLang="en-US" sz="2400" dirty="0">
                <a:latin typeface="Times New Roman" pitchFamily="18" charset="0"/>
                <a:ea typeface="楷体_GB2312" pitchFamily="49" charset="-122"/>
              </a:rPr>
              <a:t>：</a:t>
            </a:r>
            <a:endParaRPr lang="zh-CN" altLang="en-US" sz="2400" dirty="0">
              <a:latin typeface="Times New Roman" pitchFamily="18" charset="0"/>
              <a:ea typeface="楷体_GB2312" pitchFamily="49" charset="-122"/>
            </a:endParaRPr>
          </a:p>
          <a:p>
            <a:pPr>
              <a:lnSpc>
                <a:spcPct val="100000"/>
              </a:lnSpc>
              <a:spcBef>
                <a:spcPct val="0"/>
              </a:spcBef>
              <a:buFont typeface="Symbol" pitchFamily="18" charset="2"/>
              <a:buNone/>
            </a:pPr>
            <a:r>
              <a:rPr lang="zh-CN" altLang="en-US" sz="2400" dirty="0">
                <a:latin typeface="Times New Roman" pitchFamily="18" charset="0"/>
                <a:ea typeface="楷体_GB2312" pitchFamily="49" charset="-122"/>
              </a:rPr>
              <a:t>           </a:t>
            </a:r>
            <a:r>
              <a:rPr lang="en-US" altLang="zh-CN" sz="2400" b="0" i="1" dirty="0">
                <a:ea typeface="楷体_GB2312" pitchFamily="49" charset="-122"/>
              </a:rPr>
              <a:t>OUT </a:t>
            </a:r>
            <a:r>
              <a:rPr lang="en-US" altLang="zh-CN" sz="2400" b="0" dirty="0">
                <a:ea typeface="楷体_GB2312" pitchFamily="49" charset="-122"/>
              </a:rPr>
              <a:t>[</a:t>
            </a:r>
            <a:r>
              <a:rPr lang="en-US" altLang="zh-CN" sz="2400" b="0" i="1" dirty="0">
                <a:ea typeface="楷体_GB2312" pitchFamily="49" charset="-122"/>
              </a:rPr>
              <a:t>B</a:t>
            </a:r>
            <a:r>
              <a:rPr lang="en-US" altLang="zh-CN" sz="2400" b="0" dirty="0">
                <a:ea typeface="楷体_GB2312" pitchFamily="49" charset="-122"/>
              </a:rPr>
              <a:t>] = </a:t>
            </a:r>
            <a:r>
              <a:rPr lang="en-US" altLang="zh-CN" sz="2400" b="0" i="1" dirty="0">
                <a:ea typeface="楷体_GB2312" pitchFamily="49" charset="-122"/>
              </a:rPr>
              <a:t>Used</a:t>
            </a:r>
            <a:r>
              <a:rPr lang="en-US" altLang="zh-CN" sz="2400" b="0" dirty="0">
                <a:ea typeface="楷体_GB2312" pitchFamily="49" charset="-122"/>
              </a:rPr>
              <a:t> [</a:t>
            </a:r>
            <a:r>
              <a:rPr lang="en-US" altLang="zh-CN" sz="2400" b="0" i="1" dirty="0">
                <a:ea typeface="楷体_GB2312" pitchFamily="49" charset="-122"/>
              </a:rPr>
              <a:t>B</a:t>
            </a:r>
            <a:r>
              <a:rPr lang="en-US" altLang="zh-CN" sz="2400" b="0" dirty="0">
                <a:ea typeface="楷体_GB2312" pitchFamily="49" charset="-122"/>
              </a:rPr>
              <a:t>] </a:t>
            </a:r>
            <a:r>
              <a:rPr lang="en-US" altLang="zh-CN" sz="2400" b="0" dirty="0">
                <a:ea typeface="楷体_GB2312" pitchFamily="49" charset="-122"/>
                <a:sym typeface="Symbol" pitchFamily="18" charset="2"/>
              </a:rPr>
              <a:t></a:t>
            </a:r>
            <a:r>
              <a:rPr lang="zh-CN" altLang="en-US" sz="2400" dirty="0">
                <a:latin typeface="Times New Roman" pitchFamily="18" charset="0"/>
                <a:ea typeface="楷体_GB2312" pitchFamily="49" charset="-122"/>
              </a:rPr>
              <a:t>（</a:t>
            </a:r>
            <a:r>
              <a:rPr lang="en-US" altLang="zh-CN" sz="2400" b="0" i="1" dirty="0">
                <a:ea typeface="楷体_GB2312" pitchFamily="49" charset="-122"/>
              </a:rPr>
              <a:t>IN </a:t>
            </a:r>
            <a:r>
              <a:rPr lang="en-US" altLang="zh-CN" sz="2400" b="0" dirty="0">
                <a:ea typeface="楷体_GB2312" pitchFamily="49" charset="-122"/>
              </a:rPr>
              <a:t>[</a:t>
            </a:r>
            <a:r>
              <a:rPr lang="en-US" altLang="zh-CN" sz="2400" b="0" i="1" dirty="0">
                <a:ea typeface="楷体_GB2312" pitchFamily="49" charset="-122"/>
              </a:rPr>
              <a:t>B</a:t>
            </a:r>
            <a:r>
              <a:rPr lang="en-US" altLang="zh-CN" sz="2400" b="0" dirty="0">
                <a:ea typeface="楷体_GB2312" pitchFamily="49" charset="-122"/>
              </a:rPr>
              <a:t>] </a:t>
            </a:r>
            <a:r>
              <a:rPr lang="en-US" altLang="zh-CN" sz="2400" b="0" dirty="0">
                <a:ea typeface="楷体_GB2312" pitchFamily="49" charset="-122"/>
                <a:sym typeface="Symbol" pitchFamily="18" charset="2"/>
              </a:rPr>
              <a:t></a:t>
            </a:r>
            <a:r>
              <a:rPr lang="en-US" altLang="zh-CN" sz="2400" b="0" dirty="0">
                <a:ea typeface="楷体_GB2312" pitchFamily="49" charset="-122"/>
              </a:rPr>
              <a:t> </a:t>
            </a:r>
            <a:r>
              <a:rPr lang="en-US" altLang="zh-CN" sz="2400" b="0" i="1" dirty="0">
                <a:ea typeface="楷体_GB2312" pitchFamily="49" charset="-122"/>
              </a:rPr>
              <a:t>KILLED</a:t>
            </a:r>
            <a:r>
              <a:rPr lang="en-US" altLang="zh-CN" sz="2400" b="0" dirty="0">
                <a:ea typeface="楷体_GB2312" pitchFamily="49" charset="-122"/>
              </a:rPr>
              <a:t> [</a:t>
            </a:r>
            <a:r>
              <a:rPr lang="en-US" altLang="zh-CN" sz="2400" b="0" i="1" dirty="0">
                <a:ea typeface="楷体_GB2312" pitchFamily="49" charset="-122"/>
              </a:rPr>
              <a:t>B</a:t>
            </a:r>
            <a:r>
              <a:rPr lang="en-US" altLang="zh-CN" sz="2400" b="0" dirty="0">
                <a:ea typeface="楷体_GB2312" pitchFamily="49" charset="-122"/>
              </a:rPr>
              <a:t>]</a:t>
            </a:r>
            <a:r>
              <a:rPr lang="zh-CN" altLang="en-US" sz="2400" dirty="0">
                <a:latin typeface="Times New Roman" pitchFamily="18" charset="0"/>
                <a:ea typeface="楷体_GB2312" pitchFamily="49" charset="-122"/>
              </a:rPr>
              <a:t>）</a:t>
            </a:r>
            <a:endParaRPr lang="zh-CN" altLang="en-US" sz="2400" dirty="0">
              <a:latin typeface="Times New Roman" pitchFamily="18" charset="0"/>
              <a:ea typeface="楷体_GB2312" pitchFamily="49" charset="-122"/>
            </a:endParaRPr>
          </a:p>
          <a:p>
            <a:pPr>
              <a:lnSpc>
                <a:spcPct val="100000"/>
              </a:lnSpc>
              <a:spcBef>
                <a:spcPct val="0"/>
              </a:spcBef>
              <a:buFont typeface="Symbol" pitchFamily="18" charset="2"/>
              <a:buNone/>
            </a:pPr>
            <a:endParaRPr lang="zh-CN" altLang="en-US" sz="1000" dirty="0">
              <a:latin typeface="Times New Roman" pitchFamily="18" charset="0"/>
              <a:ea typeface="楷体_GB2312" pitchFamily="49" charset="-122"/>
            </a:endParaRPr>
          </a:p>
          <a:p>
            <a:pPr>
              <a:lnSpc>
                <a:spcPct val="100000"/>
              </a:lnSpc>
              <a:spcBef>
                <a:spcPct val="0"/>
              </a:spcBef>
              <a:buFont typeface="Symbol" pitchFamily="18" charset="2"/>
              <a:buChar char="-"/>
            </a:pPr>
            <a:r>
              <a:rPr lang="zh-CN" altLang="en-US" dirty="0">
                <a:solidFill>
                  <a:srgbClr val="800080"/>
                </a:solidFill>
                <a:latin typeface="楷体_GB2312" pitchFamily="49" charset="-122"/>
                <a:ea typeface="楷体_GB2312" pitchFamily="49" charset="-122"/>
              </a:rPr>
              <a:t> 向后流 </a:t>
            </a:r>
            <a:endParaRPr lang="zh-CN" altLang="en-US" dirty="0">
              <a:solidFill>
                <a:srgbClr val="800080"/>
              </a:solidFill>
              <a:latin typeface="楷体_GB2312" pitchFamily="49" charset="-122"/>
              <a:ea typeface="楷体_GB2312" pitchFamily="49" charset="-122"/>
            </a:endParaRPr>
          </a:p>
          <a:p>
            <a:pPr>
              <a:lnSpc>
                <a:spcPct val="100000"/>
              </a:lnSpc>
              <a:spcBef>
                <a:spcPct val="0"/>
              </a:spcBef>
              <a:buFont typeface="Symbol" pitchFamily="18" charset="2"/>
              <a:buNone/>
            </a:pPr>
            <a:endParaRPr lang="zh-CN" altLang="en-US" sz="1000" dirty="0">
              <a:latin typeface="Times New Roman" pitchFamily="18" charset="0"/>
              <a:ea typeface="楷体_GB2312" pitchFamily="49" charset="-122"/>
            </a:endParaRPr>
          </a:p>
          <a:p>
            <a:pPr>
              <a:lnSpc>
                <a:spcPct val="100000"/>
              </a:lnSpc>
              <a:spcBef>
                <a:spcPct val="0"/>
              </a:spcBef>
              <a:buFont typeface="Symbol" pitchFamily="18" charset="2"/>
              <a:buNone/>
            </a:pPr>
            <a:r>
              <a:rPr lang="zh-CN" altLang="en-US" dirty="0">
                <a:latin typeface="Times New Roman" pitchFamily="18" charset="0"/>
                <a:ea typeface="楷体_GB2312" pitchFamily="49" charset="-122"/>
              </a:rPr>
              <a:t>    </a:t>
            </a:r>
            <a:r>
              <a:rPr lang="zh-CN" altLang="en-US" sz="2400" dirty="0">
                <a:ea typeface="楷体_GB2312" pitchFamily="49" charset="-122"/>
              </a:rPr>
              <a:t>信息流的方向与控制流反向（如：活跃变量数据流）</a:t>
            </a:r>
            <a:endParaRPr lang="zh-CN" altLang="en-US" sz="2400" dirty="0">
              <a:ea typeface="楷体_GB2312" pitchFamily="49" charset="-122"/>
            </a:endParaRPr>
          </a:p>
          <a:p>
            <a:pPr>
              <a:lnSpc>
                <a:spcPct val="100000"/>
              </a:lnSpc>
              <a:spcBef>
                <a:spcPct val="0"/>
              </a:spcBef>
              <a:buFont typeface="Symbol" pitchFamily="18" charset="2"/>
              <a:buNone/>
            </a:pPr>
            <a:endParaRPr lang="zh-CN" altLang="en-US" sz="1000" dirty="0">
              <a:ea typeface="楷体_GB2312" pitchFamily="49" charset="-122"/>
            </a:endParaRPr>
          </a:p>
          <a:p>
            <a:pPr>
              <a:lnSpc>
                <a:spcPct val="100000"/>
              </a:lnSpc>
              <a:spcBef>
                <a:spcPct val="0"/>
              </a:spcBef>
              <a:buFont typeface="Symbol" pitchFamily="18" charset="2"/>
              <a:buNone/>
            </a:pPr>
            <a:r>
              <a:rPr lang="zh-CN" altLang="en-US" sz="2400" dirty="0">
                <a:latin typeface="Times New Roman" pitchFamily="18" charset="0"/>
                <a:ea typeface="楷体_GB2312" pitchFamily="49" charset="-122"/>
              </a:rPr>
              <a:t>     </a:t>
            </a:r>
            <a:r>
              <a:rPr lang="en-US" altLang="zh-CN" sz="2400" b="0" dirty="0">
                <a:ea typeface="楷体_GB2312" pitchFamily="49" charset="-122"/>
              </a:rPr>
              <a:t>In </a:t>
            </a:r>
            <a:r>
              <a:rPr lang="zh-CN" altLang="en-US" sz="2400" dirty="0">
                <a:ea typeface="楷体_GB2312" pitchFamily="49" charset="-122"/>
              </a:rPr>
              <a:t>集合和 </a:t>
            </a:r>
            <a:r>
              <a:rPr lang="en-US" altLang="zh-CN" sz="2400" b="0" dirty="0">
                <a:ea typeface="楷体_GB2312" pitchFamily="49" charset="-122"/>
              </a:rPr>
              <a:t>Out</a:t>
            </a:r>
            <a:r>
              <a:rPr lang="en-US" altLang="zh-CN" sz="2400" dirty="0">
                <a:ea typeface="楷体_GB2312" pitchFamily="49" charset="-122"/>
              </a:rPr>
              <a:t> </a:t>
            </a:r>
            <a:r>
              <a:rPr lang="zh-CN" altLang="en-US" sz="2400" dirty="0">
                <a:ea typeface="楷体_GB2312" pitchFamily="49" charset="-122"/>
              </a:rPr>
              <a:t>集合的关系</a:t>
            </a:r>
            <a:r>
              <a:rPr lang="zh-CN" altLang="en-US" sz="2400" dirty="0">
                <a:latin typeface="Times New Roman" pitchFamily="18" charset="0"/>
                <a:ea typeface="楷体_GB2312" pitchFamily="49" charset="-122"/>
              </a:rPr>
              <a:t>：</a:t>
            </a:r>
            <a:endParaRPr lang="zh-CN" altLang="en-US" sz="2400" dirty="0">
              <a:latin typeface="Times New Roman" pitchFamily="18" charset="0"/>
              <a:ea typeface="楷体_GB2312" pitchFamily="49" charset="-122"/>
            </a:endParaRPr>
          </a:p>
          <a:p>
            <a:pPr>
              <a:lnSpc>
                <a:spcPct val="100000"/>
              </a:lnSpc>
              <a:spcBef>
                <a:spcPct val="0"/>
              </a:spcBef>
              <a:buFont typeface="Symbol" pitchFamily="18" charset="2"/>
              <a:buNone/>
            </a:pPr>
            <a:r>
              <a:rPr lang="zh-CN" altLang="en-US" sz="2400" dirty="0">
                <a:latin typeface="Times New Roman" pitchFamily="18" charset="0"/>
                <a:ea typeface="楷体_GB2312" pitchFamily="49" charset="-122"/>
              </a:rPr>
              <a:t>           </a:t>
            </a:r>
            <a:r>
              <a:rPr lang="en-US" altLang="zh-CN" sz="2400" b="0" i="1" dirty="0">
                <a:ea typeface="楷体_GB2312" pitchFamily="49" charset="-122"/>
              </a:rPr>
              <a:t>IN </a:t>
            </a:r>
            <a:r>
              <a:rPr lang="en-US" altLang="zh-CN" sz="2400" b="0" dirty="0">
                <a:ea typeface="楷体_GB2312" pitchFamily="49" charset="-122"/>
              </a:rPr>
              <a:t>[</a:t>
            </a:r>
            <a:r>
              <a:rPr lang="en-US" altLang="zh-CN" sz="2400" b="0" i="1" dirty="0">
                <a:ea typeface="楷体_GB2312" pitchFamily="49" charset="-122"/>
              </a:rPr>
              <a:t>B</a:t>
            </a:r>
            <a:r>
              <a:rPr lang="en-US" altLang="zh-CN" sz="2400" b="0" dirty="0">
                <a:ea typeface="楷体_GB2312" pitchFamily="49" charset="-122"/>
              </a:rPr>
              <a:t>] = </a:t>
            </a:r>
            <a:r>
              <a:rPr lang="en-US" altLang="zh-CN" sz="2400" b="0" i="1" dirty="0">
                <a:ea typeface="楷体_GB2312" pitchFamily="49" charset="-122"/>
              </a:rPr>
              <a:t>Used</a:t>
            </a:r>
            <a:r>
              <a:rPr lang="en-US" altLang="zh-CN" sz="2400" b="0" dirty="0">
                <a:ea typeface="楷体_GB2312" pitchFamily="49" charset="-122"/>
              </a:rPr>
              <a:t> [</a:t>
            </a:r>
            <a:r>
              <a:rPr lang="en-US" altLang="zh-CN" sz="2400" b="0" i="1" dirty="0">
                <a:ea typeface="楷体_GB2312" pitchFamily="49" charset="-122"/>
              </a:rPr>
              <a:t>B</a:t>
            </a:r>
            <a:r>
              <a:rPr lang="en-US" altLang="zh-CN" sz="2400" b="0" dirty="0">
                <a:ea typeface="楷体_GB2312" pitchFamily="49" charset="-122"/>
              </a:rPr>
              <a:t>] </a:t>
            </a:r>
            <a:r>
              <a:rPr lang="en-US" altLang="zh-CN" sz="2400" b="0" dirty="0">
                <a:ea typeface="楷体_GB2312" pitchFamily="49" charset="-122"/>
                <a:sym typeface="Symbol" pitchFamily="18" charset="2"/>
              </a:rPr>
              <a:t></a:t>
            </a:r>
            <a:r>
              <a:rPr lang="zh-CN" altLang="en-US" sz="2400" dirty="0">
                <a:latin typeface="Times New Roman" pitchFamily="18" charset="0"/>
                <a:ea typeface="楷体_GB2312" pitchFamily="49" charset="-122"/>
              </a:rPr>
              <a:t>（</a:t>
            </a:r>
            <a:r>
              <a:rPr lang="en-US" altLang="zh-CN" sz="2400" b="0" i="1" dirty="0">
                <a:ea typeface="楷体_GB2312" pitchFamily="49" charset="-122"/>
              </a:rPr>
              <a:t>OUT </a:t>
            </a:r>
            <a:r>
              <a:rPr lang="en-US" altLang="zh-CN" sz="2400" b="0" dirty="0">
                <a:ea typeface="楷体_GB2312" pitchFamily="49" charset="-122"/>
              </a:rPr>
              <a:t>[</a:t>
            </a:r>
            <a:r>
              <a:rPr lang="en-US" altLang="zh-CN" sz="2400" b="0" i="1" dirty="0">
                <a:ea typeface="楷体_GB2312" pitchFamily="49" charset="-122"/>
              </a:rPr>
              <a:t>B</a:t>
            </a:r>
            <a:r>
              <a:rPr lang="en-US" altLang="zh-CN" sz="2400" b="0" dirty="0">
                <a:ea typeface="楷体_GB2312" pitchFamily="49" charset="-122"/>
              </a:rPr>
              <a:t>] </a:t>
            </a:r>
            <a:r>
              <a:rPr lang="en-US" altLang="zh-CN" sz="2400" b="0" dirty="0">
                <a:ea typeface="楷体_GB2312" pitchFamily="49" charset="-122"/>
                <a:sym typeface="Symbol" pitchFamily="18" charset="2"/>
              </a:rPr>
              <a:t></a:t>
            </a:r>
            <a:r>
              <a:rPr lang="en-US" altLang="zh-CN" sz="2400" b="0" dirty="0">
                <a:ea typeface="楷体_GB2312" pitchFamily="49" charset="-122"/>
              </a:rPr>
              <a:t> </a:t>
            </a:r>
            <a:r>
              <a:rPr lang="en-US" altLang="zh-CN" sz="2400" b="0" i="1" dirty="0">
                <a:ea typeface="楷体_GB2312" pitchFamily="49" charset="-122"/>
              </a:rPr>
              <a:t>KILLED</a:t>
            </a:r>
            <a:r>
              <a:rPr lang="en-US" altLang="zh-CN" sz="2400" b="0" dirty="0">
                <a:ea typeface="楷体_GB2312" pitchFamily="49" charset="-122"/>
              </a:rPr>
              <a:t> [</a:t>
            </a:r>
            <a:r>
              <a:rPr lang="en-US" altLang="zh-CN" sz="2400" b="0" i="1" dirty="0">
                <a:ea typeface="楷体_GB2312" pitchFamily="49" charset="-122"/>
              </a:rPr>
              <a:t>B</a:t>
            </a:r>
            <a:r>
              <a:rPr lang="en-US" altLang="zh-CN" sz="2400" b="0" dirty="0">
                <a:ea typeface="楷体_GB2312" pitchFamily="49" charset="-122"/>
              </a:rPr>
              <a:t>]</a:t>
            </a:r>
            <a:r>
              <a:rPr lang="zh-CN" altLang="en-US" sz="2400" dirty="0">
                <a:latin typeface="Times New Roman" pitchFamily="18" charset="0"/>
                <a:ea typeface="楷体_GB2312" pitchFamily="49" charset="-122"/>
              </a:rPr>
              <a:t>）</a:t>
            </a:r>
            <a:endParaRPr lang="zh-CN" altLang="en-US" sz="2400" dirty="0">
              <a:latin typeface="Times New Roman" pitchFamily="18" charset="0"/>
              <a:ea typeface="楷体_GB2312" pitchFamily="49" charset="-122"/>
            </a:endParaRPr>
          </a:p>
        </p:txBody>
      </p:sp>
      <p:sp>
        <p:nvSpPr>
          <p:cNvPr id="39948" name="Rectangle 13"/>
          <p:cNvSpPr>
            <a:spLocks noChangeArrowheads="1"/>
          </p:cNvSpPr>
          <p:nvPr/>
        </p:nvSpPr>
        <p:spPr bwMode="auto">
          <a:xfrm>
            <a:off x="1524000" y="188913"/>
            <a:ext cx="3840163" cy="641350"/>
          </a:xfrm>
          <a:prstGeom prst="rect">
            <a:avLst/>
          </a:prstGeom>
          <a:noFill/>
          <a:ln w="9525" algn="ctr">
            <a:noFill/>
            <a:miter lim="800000"/>
          </a:ln>
          <a:effectLst/>
        </p:spPr>
        <p:txBody>
          <a:bodyPr>
            <a:spAutoFit/>
          </a:bodyPr>
          <a:lstStyle/>
          <a:p>
            <a:pPr>
              <a:lnSpc>
                <a:spcPct val="90000"/>
              </a:lnSpc>
              <a:spcBef>
                <a:spcPct val="0"/>
              </a:spcBef>
            </a:pPr>
            <a:r>
              <a:rPr lang="zh-CN" altLang="en-US" sz="4000">
                <a:solidFill>
                  <a:srgbClr val="800080"/>
                </a:solidFill>
                <a:ea typeface="华文行楷" pitchFamily="2" charset="-122"/>
              </a:rPr>
              <a:t>数据流分析基础</a:t>
            </a:r>
            <a:endParaRPr lang="zh-CN" altLang="en-US" sz="4000">
              <a:solidFill>
                <a:srgbClr val="800080"/>
              </a:solidFill>
              <a:ea typeface="华文行楷" pitchFamily="2" charset="-122"/>
            </a:endParaRPr>
          </a:p>
        </p:txBody>
      </p:sp>
    </p:spTree>
  </p:cSld>
  <p:clrMapOvr>
    <a:masterClrMapping/>
  </p:clrMapOvr>
  <p:transition spd="med">
    <p:wipe dir="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AutoShape 2">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40963" name="AutoShape 3">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40964" name="AutoShape 4">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40965" name="AutoShape 5">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40966" name="Text Box 6">
            <a:hlinkClick r:id="rId1" action="ppaction://hlinksldjump"/>
          </p:cNvPr>
          <p:cNvSpPr txBox="1">
            <a:spLocks noChangeArrowheads="1"/>
          </p:cNvSpPr>
          <p:nvPr/>
        </p:nvSpPr>
        <p:spPr bwMode="auto">
          <a:xfrm>
            <a:off x="533400" y="1325563"/>
            <a:ext cx="8224838" cy="579437"/>
          </a:xfrm>
          <a:prstGeom prst="rect">
            <a:avLst/>
          </a:prstGeom>
          <a:noFill/>
          <a:ln w="9525">
            <a:noFill/>
            <a:miter lim="800000"/>
          </a:ln>
          <a:effectLst/>
        </p:spPr>
        <p:txBody>
          <a:bodyPr>
            <a:spAutoFit/>
          </a:bodyPr>
          <a:lstStyle/>
          <a:p>
            <a:pPr>
              <a:lnSpc>
                <a:spcPct val="100000"/>
              </a:lnSpc>
              <a:spcBef>
                <a:spcPct val="0"/>
              </a:spcBef>
              <a:buClr>
                <a:srgbClr val="800080"/>
              </a:buClr>
              <a:buFont typeface="Wingdings" charset="2"/>
              <a:buChar char="²"/>
            </a:pPr>
            <a:r>
              <a:rPr lang="en-US" altLang="zh-CN" sz="3200">
                <a:solidFill>
                  <a:schemeClr val="tx1"/>
                </a:solidFill>
                <a:latin typeface="Times New Roman" pitchFamily="18" charset="0"/>
              </a:rPr>
              <a:t> </a:t>
            </a:r>
            <a:r>
              <a:rPr lang="zh-CN" altLang="en-US" sz="3200">
                <a:solidFill>
                  <a:srgbClr val="800080"/>
                </a:solidFill>
                <a:latin typeface="Times New Roman" pitchFamily="18" charset="0"/>
                <a:ea typeface="楷体_GB2312" pitchFamily="49" charset="-122"/>
              </a:rPr>
              <a:t>其他有用的数据流信息</a:t>
            </a:r>
            <a:endParaRPr lang="zh-CN" altLang="en-US" b="0">
              <a:ea typeface="楷体_GB2312" pitchFamily="49" charset="-122"/>
            </a:endParaRPr>
          </a:p>
        </p:txBody>
      </p:sp>
      <p:sp>
        <p:nvSpPr>
          <p:cNvPr id="40967" name="AutoShape 7">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40968" name="AutoShape 8">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40969" name="AutoShape 9">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40970" name="AutoShape 10">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40971" name="Rectangle 11"/>
          <p:cNvSpPr>
            <a:spLocks noChangeArrowheads="1"/>
          </p:cNvSpPr>
          <p:nvPr/>
        </p:nvSpPr>
        <p:spPr bwMode="auto">
          <a:xfrm>
            <a:off x="685800" y="2057400"/>
            <a:ext cx="8458200" cy="4031873"/>
          </a:xfrm>
          <a:prstGeom prst="rect">
            <a:avLst/>
          </a:prstGeom>
          <a:noFill/>
          <a:ln w="9525">
            <a:noFill/>
            <a:miter lim="800000"/>
          </a:ln>
          <a:effectLst/>
        </p:spPr>
        <p:txBody>
          <a:bodyPr>
            <a:spAutoFit/>
          </a:bodyPr>
          <a:lstStyle/>
          <a:p>
            <a:pPr>
              <a:lnSpc>
                <a:spcPct val="100000"/>
              </a:lnSpc>
              <a:spcBef>
                <a:spcPct val="0"/>
              </a:spcBef>
              <a:buFont typeface="Symbol" pitchFamily="18" charset="2"/>
              <a:buChar char="-"/>
            </a:pPr>
            <a:r>
              <a:rPr lang="en-US" altLang="zh-CN" dirty="0">
                <a:solidFill>
                  <a:srgbClr val="800080"/>
                </a:solidFill>
                <a:latin typeface="楷体_GB2312" pitchFamily="49" charset="-122"/>
                <a:ea typeface="楷体_GB2312" pitchFamily="49" charset="-122"/>
              </a:rPr>
              <a:t> </a:t>
            </a:r>
            <a:r>
              <a:rPr lang="en-US" altLang="zh-CN" b="0" dirty="0">
                <a:solidFill>
                  <a:srgbClr val="800080"/>
                </a:solidFill>
                <a:ea typeface="楷体_GB2312" pitchFamily="49" charset="-122"/>
              </a:rPr>
              <a:t>UD </a:t>
            </a:r>
            <a:r>
              <a:rPr lang="zh-CN" altLang="en-US" dirty="0">
                <a:solidFill>
                  <a:srgbClr val="800080"/>
                </a:solidFill>
                <a:ea typeface="楷体_GB2312" pitchFamily="49" charset="-122"/>
              </a:rPr>
              <a:t>链</a:t>
            </a:r>
            <a:r>
              <a:rPr lang="zh-CN" altLang="en-US" dirty="0">
                <a:solidFill>
                  <a:srgbClr val="800080"/>
                </a:solidFill>
                <a:latin typeface="楷体_GB2312" pitchFamily="49" charset="-122"/>
                <a:ea typeface="楷体_GB2312" pitchFamily="49" charset="-122"/>
              </a:rPr>
              <a:t> </a:t>
            </a:r>
            <a:endParaRPr lang="zh-CN" altLang="en-US" dirty="0">
              <a:solidFill>
                <a:srgbClr val="800080"/>
              </a:solidFill>
              <a:latin typeface="楷体_GB2312" pitchFamily="49" charset="-122"/>
              <a:ea typeface="楷体_GB2312" pitchFamily="49" charset="-122"/>
            </a:endParaRPr>
          </a:p>
          <a:p>
            <a:pPr>
              <a:lnSpc>
                <a:spcPct val="100000"/>
              </a:lnSpc>
              <a:spcBef>
                <a:spcPct val="0"/>
              </a:spcBef>
              <a:buFont typeface="Symbol" pitchFamily="18" charset="2"/>
              <a:buNone/>
            </a:pPr>
            <a:endParaRPr lang="zh-CN" altLang="en-US" sz="1000" dirty="0">
              <a:latin typeface="Times New Roman" pitchFamily="18" charset="0"/>
              <a:ea typeface="楷体_GB2312" pitchFamily="49" charset="-122"/>
            </a:endParaRPr>
          </a:p>
          <a:p>
            <a:pPr>
              <a:lnSpc>
                <a:spcPct val="100000"/>
              </a:lnSpc>
              <a:spcBef>
                <a:spcPct val="0"/>
              </a:spcBef>
              <a:buFont typeface="Symbol" pitchFamily="18" charset="2"/>
              <a:buNone/>
            </a:pPr>
            <a:r>
              <a:rPr lang="zh-CN" altLang="en-US" sz="2400" dirty="0">
                <a:ea typeface="楷体_GB2312" pitchFamily="49" charset="-122"/>
              </a:rPr>
              <a:t>     假设在程序中某点 </a:t>
            </a:r>
            <a:r>
              <a:rPr lang="en-US" altLang="zh-CN" sz="2400" b="0" dirty="0">
                <a:ea typeface="楷体_GB2312" pitchFamily="49" charset="-122"/>
              </a:rPr>
              <a:t>u </a:t>
            </a:r>
            <a:r>
              <a:rPr lang="zh-CN" altLang="en-US" sz="2400" dirty="0">
                <a:ea typeface="楷体_GB2312" pitchFamily="49" charset="-122"/>
              </a:rPr>
              <a:t>引用了变量 </a:t>
            </a:r>
            <a:r>
              <a:rPr lang="en-US" altLang="zh-CN" sz="2400" b="0" dirty="0">
                <a:ea typeface="楷体_GB2312" pitchFamily="49" charset="-122"/>
              </a:rPr>
              <a:t>A</a:t>
            </a:r>
            <a:r>
              <a:rPr lang="en-US" altLang="zh-CN" sz="2400" dirty="0">
                <a:ea typeface="楷体_GB2312" pitchFamily="49" charset="-122"/>
              </a:rPr>
              <a:t> </a:t>
            </a:r>
            <a:r>
              <a:rPr lang="zh-CN" altLang="en-US" sz="2400" dirty="0">
                <a:ea typeface="楷体_GB2312" pitchFamily="49" charset="-122"/>
              </a:rPr>
              <a:t>的值，则把能到达 </a:t>
            </a:r>
            <a:r>
              <a:rPr lang="en-US" altLang="zh-CN" sz="2400" b="0" dirty="0">
                <a:ea typeface="楷体_GB2312" pitchFamily="49" charset="-122"/>
              </a:rPr>
              <a:t>u</a:t>
            </a:r>
            <a:endParaRPr lang="en-US" altLang="zh-CN" sz="2400" b="0" dirty="0">
              <a:ea typeface="楷体_GB2312" pitchFamily="49" charset="-122"/>
            </a:endParaRPr>
          </a:p>
          <a:p>
            <a:pPr>
              <a:lnSpc>
                <a:spcPct val="100000"/>
              </a:lnSpc>
              <a:spcBef>
                <a:spcPct val="0"/>
              </a:spcBef>
              <a:buFont typeface="Symbol" pitchFamily="18" charset="2"/>
              <a:buNone/>
            </a:pPr>
            <a:r>
              <a:rPr lang="en-US" altLang="zh-CN" sz="2400" b="0" dirty="0">
                <a:ea typeface="楷体_GB2312" pitchFamily="49" charset="-122"/>
              </a:rPr>
              <a:t>     </a:t>
            </a:r>
            <a:r>
              <a:rPr lang="zh-CN" altLang="en-US" sz="2400" dirty="0">
                <a:ea typeface="楷体_GB2312" pitchFamily="49" charset="-122"/>
              </a:rPr>
              <a:t>的 </a:t>
            </a:r>
            <a:r>
              <a:rPr lang="en-US" altLang="zh-CN" sz="2400" b="0" dirty="0">
                <a:ea typeface="楷体_GB2312" pitchFamily="49" charset="-122"/>
              </a:rPr>
              <a:t>A</a:t>
            </a:r>
            <a:r>
              <a:rPr lang="en-US" altLang="zh-CN" sz="2400" dirty="0">
                <a:ea typeface="楷体_GB2312" pitchFamily="49" charset="-122"/>
              </a:rPr>
              <a:t> </a:t>
            </a:r>
            <a:r>
              <a:rPr lang="zh-CN" altLang="en-US" sz="2400" dirty="0">
                <a:ea typeface="楷体_GB2312" pitchFamily="49" charset="-122"/>
              </a:rPr>
              <a:t>的所有定值点的全体，称为 </a:t>
            </a:r>
            <a:r>
              <a:rPr lang="en-US" altLang="zh-CN" sz="2400" b="0" dirty="0">
                <a:ea typeface="楷体_GB2312" pitchFamily="49" charset="-122"/>
              </a:rPr>
              <a:t>A</a:t>
            </a:r>
            <a:r>
              <a:rPr lang="en-US" altLang="zh-CN" sz="2400" dirty="0">
                <a:ea typeface="楷体_GB2312" pitchFamily="49" charset="-122"/>
              </a:rPr>
              <a:t> </a:t>
            </a:r>
            <a:r>
              <a:rPr lang="zh-CN" altLang="en-US" sz="2400" dirty="0">
                <a:ea typeface="楷体_GB2312" pitchFamily="49" charset="-122"/>
              </a:rPr>
              <a:t>在引用点 </a:t>
            </a:r>
            <a:r>
              <a:rPr lang="en-US" altLang="zh-CN" sz="2400" b="0" dirty="0">
                <a:ea typeface="楷体_GB2312" pitchFamily="49" charset="-122"/>
              </a:rPr>
              <a:t>u</a:t>
            </a:r>
            <a:r>
              <a:rPr lang="en-US" altLang="zh-CN" sz="2400" dirty="0">
                <a:ea typeface="楷体_GB2312" pitchFamily="49" charset="-122"/>
              </a:rPr>
              <a:t> </a:t>
            </a:r>
            <a:r>
              <a:rPr lang="zh-CN" altLang="en-US" sz="2400" dirty="0">
                <a:ea typeface="楷体_GB2312" pitchFamily="49" charset="-122"/>
              </a:rPr>
              <a:t>的</a:t>
            </a:r>
            <a:r>
              <a:rPr lang="zh-CN" altLang="en-US" sz="2400" dirty="0">
                <a:solidFill>
                  <a:srgbClr val="800080"/>
                </a:solidFill>
                <a:ea typeface="楷体_GB2312" pitchFamily="49" charset="-122"/>
              </a:rPr>
              <a:t>引用－</a:t>
            </a:r>
            <a:endParaRPr lang="zh-CN" altLang="en-US" sz="2400" dirty="0">
              <a:solidFill>
                <a:srgbClr val="800080"/>
              </a:solidFill>
              <a:ea typeface="楷体_GB2312" pitchFamily="49" charset="-122"/>
            </a:endParaRPr>
          </a:p>
          <a:p>
            <a:pPr>
              <a:lnSpc>
                <a:spcPct val="100000"/>
              </a:lnSpc>
              <a:spcBef>
                <a:spcPct val="0"/>
              </a:spcBef>
              <a:buFont typeface="Symbol" pitchFamily="18" charset="2"/>
              <a:buNone/>
            </a:pPr>
            <a:r>
              <a:rPr lang="zh-CN" altLang="en-US" sz="2400" dirty="0">
                <a:solidFill>
                  <a:srgbClr val="800080"/>
                </a:solidFill>
                <a:ea typeface="楷体_GB2312" pitchFamily="49" charset="-122"/>
              </a:rPr>
              <a:t>     定值链</a:t>
            </a:r>
            <a:r>
              <a:rPr lang="zh-CN" altLang="en-US" sz="2400" dirty="0">
                <a:ea typeface="楷体_GB2312" pitchFamily="49" charset="-122"/>
              </a:rPr>
              <a:t>（</a:t>
            </a:r>
            <a:r>
              <a:rPr lang="en-US" altLang="zh-CN" sz="2400" b="0" i="1" dirty="0">
                <a:ea typeface="楷体_GB2312" pitchFamily="49" charset="-122"/>
              </a:rPr>
              <a:t>Use-Definition Chaining</a:t>
            </a:r>
            <a:r>
              <a:rPr lang="zh-CN" altLang="en-US" sz="2400" dirty="0">
                <a:ea typeface="楷体_GB2312" pitchFamily="49" charset="-122"/>
              </a:rPr>
              <a:t>），简称 </a:t>
            </a:r>
            <a:r>
              <a:rPr lang="en-US" altLang="zh-CN" sz="2400" b="0" dirty="0">
                <a:solidFill>
                  <a:srgbClr val="FF0000"/>
                </a:solidFill>
                <a:ea typeface="楷体_GB2312" pitchFamily="49" charset="-122"/>
              </a:rPr>
              <a:t>UD </a:t>
            </a:r>
            <a:r>
              <a:rPr lang="zh-CN" altLang="en-US" sz="2400" dirty="0">
                <a:solidFill>
                  <a:srgbClr val="FF0000"/>
                </a:solidFill>
                <a:ea typeface="楷体_GB2312" pitchFamily="49" charset="-122"/>
              </a:rPr>
              <a:t>链</a:t>
            </a:r>
            <a:r>
              <a:rPr lang="zh-CN" altLang="en-US" sz="2400" dirty="0">
                <a:ea typeface="楷体_GB2312" pitchFamily="49" charset="-122"/>
              </a:rPr>
              <a:t>。</a:t>
            </a:r>
            <a:endParaRPr lang="zh-CN" altLang="en-US" sz="2400" dirty="0">
              <a:latin typeface="Times New Roman" pitchFamily="18" charset="0"/>
              <a:ea typeface="楷体_GB2312" pitchFamily="49" charset="-122"/>
            </a:endParaRPr>
          </a:p>
          <a:p>
            <a:pPr>
              <a:lnSpc>
                <a:spcPct val="100000"/>
              </a:lnSpc>
              <a:spcBef>
                <a:spcPct val="0"/>
              </a:spcBef>
              <a:buFont typeface="Symbol" pitchFamily="18" charset="2"/>
              <a:buNone/>
            </a:pPr>
            <a:endParaRPr lang="zh-CN" altLang="en-US" sz="1000" dirty="0">
              <a:latin typeface="Times New Roman" pitchFamily="18" charset="0"/>
              <a:ea typeface="楷体_GB2312" pitchFamily="49" charset="-122"/>
            </a:endParaRPr>
          </a:p>
          <a:p>
            <a:pPr>
              <a:lnSpc>
                <a:spcPct val="100000"/>
              </a:lnSpc>
              <a:spcBef>
                <a:spcPct val="0"/>
              </a:spcBef>
              <a:buFont typeface="Symbol" pitchFamily="18" charset="2"/>
              <a:buNone/>
            </a:pPr>
            <a:r>
              <a:rPr lang="zh-CN" altLang="en-US" b="0" dirty="0">
                <a:solidFill>
                  <a:srgbClr val="800080"/>
                </a:solidFill>
                <a:ea typeface="楷体_GB2312" pitchFamily="49" charset="-122"/>
              </a:rPr>
              <a:t>    </a:t>
            </a:r>
            <a:r>
              <a:rPr lang="en-US" altLang="zh-CN" sz="2400" b="0" dirty="0">
                <a:solidFill>
                  <a:srgbClr val="800080"/>
                </a:solidFill>
                <a:ea typeface="楷体_GB2312" pitchFamily="49" charset="-122"/>
              </a:rPr>
              <a:t>UD </a:t>
            </a:r>
            <a:r>
              <a:rPr lang="zh-CN" altLang="en-US" sz="2400" dirty="0">
                <a:solidFill>
                  <a:srgbClr val="800080"/>
                </a:solidFill>
                <a:latin typeface="楷体_GB2312" pitchFamily="49" charset="-122"/>
                <a:ea typeface="楷体_GB2312" pitchFamily="49" charset="-122"/>
              </a:rPr>
              <a:t>链的计算</a:t>
            </a:r>
            <a:r>
              <a:rPr lang="zh-CN" altLang="en-US" sz="2400" dirty="0">
                <a:latin typeface="楷体_GB2312" pitchFamily="49" charset="-122"/>
                <a:ea typeface="楷体_GB2312" pitchFamily="49" charset="-122"/>
              </a:rPr>
              <a:t>（借助于到达</a:t>
            </a:r>
            <a:r>
              <a:rPr lang="en-US" altLang="zh-CN" sz="2400" dirty="0">
                <a:latin typeface="楷体_GB2312" pitchFamily="49" charset="-122"/>
                <a:ea typeface="楷体_GB2312" pitchFamily="49" charset="-122"/>
              </a:rPr>
              <a:t>-</a:t>
            </a:r>
            <a:r>
              <a:rPr lang="zh-CN" altLang="en-US" sz="2400" dirty="0">
                <a:latin typeface="楷体_GB2312" pitchFamily="49" charset="-122"/>
                <a:ea typeface="楷体_GB2312" pitchFamily="49" charset="-122"/>
              </a:rPr>
              <a:t>定值数据流信息 </a:t>
            </a:r>
            <a:r>
              <a:rPr lang="en-US" altLang="zh-CN" sz="2400" b="0" i="1" dirty="0">
                <a:ea typeface="楷体_GB2312" pitchFamily="49" charset="-122"/>
              </a:rPr>
              <a:t>IN </a:t>
            </a:r>
            <a:r>
              <a:rPr lang="en-US" altLang="zh-CN" sz="2400" b="0" dirty="0">
                <a:ea typeface="楷体_GB2312" pitchFamily="49" charset="-122"/>
              </a:rPr>
              <a:t>[</a:t>
            </a:r>
            <a:r>
              <a:rPr lang="en-US" altLang="zh-CN" sz="2400" b="0" i="1" dirty="0">
                <a:ea typeface="楷体_GB2312" pitchFamily="49" charset="-122"/>
              </a:rPr>
              <a:t>B</a:t>
            </a:r>
            <a:r>
              <a:rPr lang="en-US" altLang="zh-CN" sz="2400" b="0" dirty="0">
                <a:ea typeface="楷体_GB2312" pitchFamily="49" charset="-122"/>
              </a:rPr>
              <a:t>] </a:t>
            </a:r>
            <a:r>
              <a:rPr lang="zh-CN" altLang="en-US" sz="2400" dirty="0">
                <a:latin typeface="楷体_GB2312" pitchFamily="49" charset="-122"/>
                <a:ea typeface="楷体_GB2312" pitchFamily="49" charset="-122"/>
              </a:rPr>
              <a:t>）</a:t>
            </a:r>
            <a:r>
              <a:rPr lang="zh-CN" altLang="en-US" dirty="0">
                <a:solidFill>
                  <a:srgbClr val="800080"/>
                </a:solidFill>
                <a:latin typeface="楷体_GB2312" pitchFamily="49" charset="-122"/>
                <a:ea typeface="楷体_GB2312" pitchFamily="49" charset="-122"/>
              </a:rPr>
              <a:t> </a:t>
            </a:r>
            <a:endParaRPr lang="zh-CN" altLang="en-US" dirty="0">
              <a:solidFill>
                <a:srgbClr val="800080"/>
              </a:solidFill>
              <a:latin typeface="楷体_GB2312" pitchFamily="49" charset="-122"/>
              <a:ea typeface="楷体_GB2312" pitchFamily="49" charset="-122"/>
            </a:endParaRPr>
          </a:p>
          <a:p>
            <a:pPr>
              <a:lnSpc>
                <a:spcPct val="100000"/>
              </a:lnSpc>
              <a:spcBef>
                <a:spcPct val="0"/>
              </a:spcBef>
              <a:buFont typeface="Symbol" pitchFamily="18" charset="2"/>
              <a:buNone/>
            </a:pPr>
            <a:endParaRPr lang="zh-CN" altLang="en-US" sz="1000" dirty="0">
              <a:ea typeface="楷体_GB2312" pitchFamily="49" charset="-122"/>
            </a:endParaRPr>
          </a:p>
          <a:p>
            <a:pPr lvl="1">
              <a:lnSpc>
                <a:spcPct val="100000"/>
              </a:lnSpc>
              <a:spcBef>
                <a:spcPct val="0"/>
              </a:spcBef>
              <a:buClr>
                <a:srgbClr val="800080"/>
              </a:buClr>
              <a:buFontTx/>
              <a:buChar char="•"/>
            </a:pPr>
            <a:r>
              <a:rPr lang="zh-CN" altLang="en-US" sz="2000" dirty="0">
                <a:ea typeface="楷体_GB2312" pitchFamily="49" charset="-122"/>
              </a:rPr>
              <a:t>  如果在基本块 </a:t>
            </a:r>
            <a:r>
              <a:rPr lang="en-US" altLang="zh-CN" sz="2000" b="0" dirty="0">
                <a:ea typeface="楷体_GB2312" pitchFamily="49" charset="-122"/>
              </a:rPr>
              <a:t>B</a:t>
            </a:r>
            <a:r>
              <a:rPr lang="en-US" altLang="zh-CN" sz="2000" dirty="0">
                <a:ea typeface="楷体_GB2312" pitchFamily="49" charset="-122"/>
              </a:rPr>
              <a:t> </a:t>
            </a:r>
            <a:r>
              <a:rPr lang="zh-CN" altLang="en-US" sz="2000" dirty="0">
                <a:ea typeface="楷体_GB2312" pitchFamily="49" charset="-122"/>
              </a:rPr>
              <a:t>中，变量Ａ的引用点 </a:t>
            </a:r>
            <a:r>
              <a:rPr lang="en-US" altLang="zh-CN" sz="2000" b="0" dirty="0">
                <a:ea typeface="楷体_GB2312" pitchFamily="49" charset="-122"/>
              </a:rPr>
              <a:t>u</a:t>
            </a:r>
            <a:r>
              <a:rPr lang="en-US" altLang="zh-CN" sz="2000" dirty="0">
                <a:ea typeface="楷体_GB2312" pitchFamily="49" charset="-122"/>
              </a:rPr>
              <a:t> </a:t>
            </a:r>
            <a:r>
              <a:rPr lang="zh-CN" altLang="en-US" sz="2000" dirty="0">
                <a:ea typeface="楷体_GB2312" pitchFamily="49" charset="-122"/>
              </a:rPr>
              <a:t>之前有 </a:t>
            </a:r>
            <a:r>
              <a:rPr lang="en-US" altLang="zh-CN" sz="2000" b="0" dirty="0">
                <a:ea typeface="楷体_GB2312" pitchFamily="49" charset="-122"/>
              </a:rPr>
              <a:t>A</a:t>
            </a:r>
            <a:r>
              <a:rPr lang="en-US" altLang="zh-CN" sz="2000" dirty="0">
                <a:ea typeface="楷体_GB2312" pitchFamily="49" charset="-122"/>
              </a:rPr>
              <a:t> </a:t>
            </a:r>
            <a:r>
              <a:rPr lang="zh-CN" altLang="en-US" sz="2000" dirty="0">
                <a:ea typeface="楷体_GB2312" pitchFamily="49" charset="-122"/>
              </a:rPr>
              <a:t>的定值点 </a:t>
            </a:r>
            <a:r>
              <a:rPr lang="en-US" altLang="zh-CN" sz="2000" b="0" dirty="0">
                <a:ea typeface="楷体_GB2312" pitchFamily="49" charset="-122"/>
              </a:rPr>
              <a:t>d</a:t>
            </a:r>
            <a:r>
              <a:rPr lang="zh-CN" altLang="en-US" sz="2000" dirty="0">
                <a:ea typeface="楷体_GB2312" pitchFamily="49" charset="-122"/>
              </a:rPr>
              <a:t>，并</a:t>
            </a:r>
            <a:endParaRPr lang="zh-CN" altLang="en-US" sz="2000" dirty="0">
              <a:ea typeface="楷体_GB2312" pitchFamily="49" charset="-122"/>
            </a:endParaRPr>
          </a:p>
          <a:p>
            <a:pPr lvl="1">
              <a:lnSpc>
                <a:spcPct val="100000"/>
              </a:lnSpc>
              <a:spcBef>
                <a:spcPct val="0"/>
              </a:spcBef>
              <a:buClr>
                <a:srgbClr val="800080"/>
              </a:buClr>
            </a:pPr>
            <a:r>
              <a:rPr lang="zh-CN" altLang="en-US" sz="2000" dirty="0">
                <a:ea typeface="楷体_GB2312" pitchFamily="49" charset="-122"/>
              </a:rPr>
              <a:t>   且 </a:t>
            </a:r>
            <a:r>
              <a:rPr lang="en-US" altLang="zh-CN" sz="2000" b="0" dirty="0">
                <a:ea typeface="楷体_GB2312" pitchFamily="49" charset="-122"/>
              </a:rPr>
              <a:t>A</a:t>
            </a:r>
            <a:r>
              <a:rPr lang="en-US" altLang="zh-CN" sz="2000" dirty="0">
                <a:ea typeface="楷体_GB2312" pitchFamily="49" charset="-122"/>
              </a:rPr>
              <a:t> </a:t>
            </a:r>
            <a:r>
              <a:rPr lang="zh-CN" altLang="en-US" sz="2000" dirty="0">
                <a:ea typeface="楷体_GB2312" pitchFamily="49" charset="-122"/>
              </a:rPr>
              <a:t>在点 </a:t>
            </a:r>
            <a:r>
              <a:rPr lang="en-US" altLang="zh-CN" sz="2000" b="0" dirty="0">
                <a:ea typeface="楷体_GB2312" pitchFamily="49" charset="-122"/>
              </a:rPr>
              <a:t>d</a:t>
            </a:r>
            <a:r>
              <a:rPr lang="en-US" altLang="zh-CN" sz="2000" dirty="0">
                <a:ea typeface="楷体_GB2312" pitchFamily="49" charset="-122"/>
              </a:rPr>
              <a:t> </a:t>
            </a:r>
            <a:r>
              <a:rPr lang="zh-CN" altLang="en-US" sz="2000" dirty="0">
                <a:ea typeface="楷体_GB2312" pitchFamily="49" charset="-122"/>
              </a:rPr>
              <a:t>的定值到达 </a:t>
            </a:r>
            <a:r>
              <a:rPr lang="en-US" altLang="zh-CN" sz="2000" b="0" dirty="0">
                <a:ea typeface="楷体_GB2312" pitchFamily="49" charset="-122"/>
              </a:rPr>
              <a:t>u</a:t>
            </a:r>
            <a:r>
              <a:rPr lang="zh-CN" altLang="en-US" sz="2000" dirty="0">
                <a:ea typeface="楷体_GB2312" pitchFamily="49" charset="-122"/>
              </a:rPr>
              <a:t>，那么 </a:t>
            </a:r>
            <a:r>
              <a:rPr lang="en-US" altLang="zh-CN" sz="2000" b="0" dirty="0">
                <a:ea typeface="楷体_GB2312" pitchFamily="49" charset="-122"/>
              </a:rPr>
              <a:t>A</a:t>
            </a:r>
            <a:r>
              <a:rPr lang="en-US" altLang="zh-CN" sz="2000" dirty="0">
                <a:ea typeface="楷体_GB2312" pitchFamily="49" charset="-122"/>
              </a:rPr>
              <a:t> </a:t>
            </a:r>
            <a:r>
              <a:rPr lang="zh-CN" altLang="en-US" sz="2000" dirty="0">
                <a:ea typeface="楷体_GB2312" pitchFamily="49" charset="-122"/>
              </a:rPr>
              <a:t>在点 </a:t>
            </a:r>
            <a:r>
              <a:rPr lang="en-US" altLang="zh-CN" sz="2000" b="0" dirty="0">
                <a:ea typeface="楷体_GB2312" pitchFamily="49" charset="-122"/>
              </a:rPr>
              <a:t>u</a:t>
            </a:r>
            <a:r>
              <a:rPr lang="en-US" altLang="zh-CN" sz="2000" dirty="0">
                <a:ea typeface="楷体_GB2312" pitchFamily="49" charset="-122"/>
              </a:rPr>
              <a:t> </a:t>
            </a:r>
            <a:r>
              <a:rPr lang="zh-CN" altLang="en-US" sz="2000" dirty="0">
                <a:ea typeface="楷体_GB2312" pitchFamily="49" charset="-122"/>
              </a:rPr>
              <a:t>的 </a:t>
            </a:r>
            <a:r>
              <a:rPr lang="en-US" altLang="zh-CN" sz="2000" b="0" dirty="0">
                <a:ea typeface="楷体_GB2312" pitchFamily="49" charset="-122"/>
              </a:rPr>
              <a:t>UD</a:t>
            </a:r>
            <a:r>
              <a:rPr lang="en-US" altLang="zh-CN" sz="2000" dirty="0">
                <a:ea typeface="楷体_GB2312" pitchFamily="49" charset="-122"/>
              </a:rPr>
              <a:t> </a:t>
            </a:r>
            <a:r>
              <a:rPr lang="zh-CN" altLang="en-US" sz="2000" dirty="0">
                <a:ea typeface="楷体_GB2312" pitchFamily="49" charset="-122"/>
              </a:rPr>
              <a:t>链就是｛</a:t>
            </a:r>
            <a:r>
              <a:rPr lang="en-US" altLang="zh-CN" sz="2000" b="0" dirty="0">
                <a:ea typeface="楷体_GB2312" pitchFamily="49" charset="-122"/>
              </a:rPr>
              <a:t>d</a:t>
            </a:r>
            <a:r>
              <a:rPr lang="zh-CN" altLang="en-US" sz="2000" dirty="0">
                <a:ea typeface="楷体_GB2312" pitchFamily="49" charset="-122"/>
              </a:rPr>
              <a:t>｝</a:t>
            </a:r>
            <a:endParaRPr kumimoji="0" lang="zh-CN" altLang="en-US" sz="2000" dirty="0">
              <a:ea typeface="楷体_GB2312" pitchFamily="49" charset="-122"/>
            </a:endParaRPr>
          </a:p>
          <a:p>
            <a:pPr lvl="1">
              <a:lnSpc>
                <a:spcPct val="100000"/>
              </a:lnSpc>
              <a:spcBef>
                <a:spcPct val="0"/>
              </a:spcBef>
              <a:buClr>
                <a:srgbClr val="800080"/>
              </a:buClr>
            </a:pPr>
            <a:endParaRPr kumimoji="0" lang="zh-CN" altLang="en-US" sz="1000" dirty="0">
              <a:latin typeface="楷体_GB2312" pitchFamily="49" charset="-122"/>
              <a:ea typeface="楷体_GB2312" pitchFamily="49" charset="-122"/>
            </a:endParaRPr>
          </a:p>
          <a:p>
            <a:pPr lvl="1">
              <a:lnSpc>
                <a:spcPct val="100000"/>
              </a:lnSpc>
              <a:spcBef>
                <a:spcPct val="0"/>
              </a:spcBef>
              <a:buClr>
                <a:srgbClr val="800080"/>
              </a:buClr>
              <a:buFontTx/>
              <a:buChar char="•"/>
            </a:pPr>
            <a:r>
              <a:rPr lang="zh-CN" altLang="en-US" sz="2400" dirty="0">
                <a:latin typeface="楷体_GB2312" pitchFamily="49" charset="-122"/>
                <a:ea typeface="楷体_GB2312" pitchFamily="49" charset="-122"/>
              </a:rPr>
              <a:t> </a:t>
            </a:r>
            <a:r>
              <a:rPr lang="zh-CN" altLang="en-US" sz="2000" dirty="0">
                <a:ea typeface="楷体_GB2312" pitchFamily="49" charset="-122"/>
              </a:rPr>
              <a:t>如果在基本块中，变量 </a:t>
            </a:r>
            <a:r>
              <a:rPr lang="en-US" altLang="zh-CN" sz="2000" b="0" dirty="0">
                <a:ea typeface="楷体_GB2312" pitchFamily="49" charset="-122"/>
              </a:rPr>
              <a:t>A </a:t>
            </a:r>
            <a:r>
              <a:rPr lang="zh-CN" altLang="en-US" sz="2000" dirty="0">
                <a:ea typeface="楷体_GB2312" pitchFamily="49" charset="-122"/>
              </a:rPr>
              <a:t>的引用点 </a:t>
            </a:r>
            <a:r>
              <a:rPr lang="en-US" altLang="zh-CN" sz="2000" b="0" dirty="0">
                <a:ea typeface="楷体_GB2312" pitchFamily="49" charset="-122"/>
              </a:rPr>
              <a:t>u </a:t>
            </a:r>
            <a:r>
              <a:rPr lang="zh-CN" altLang="en-US" sz="2000" dirty="0">
                <a:ea typeface="楷体_GB2312" pitchFamily="49" charset="-122"/>
              </a:rPr>
              <a:t>之前没有 </a:t>
            </a:r>
            <a:r>
              <a:rPr lang="en-US" altLang="zh-CN" sz="2000" b="0" dirty="0">
                <a:ea typeface="楷体_GB2312" pitchFamily="49" charset="-122"/>
              </a:rPr>
              <a:t>A </a:t>
            </a:r>
            <a:r>
              <a:rPr lang="zh-CN" altLang="en-US" sz="2000" dirty="0">
                <a:ea typeface="楷体_GB2312" pitchFamily="49" charset="-122"/>
              </a:rPr>
              <a:t>的定值点，那么，</a:t>
            </a:r>
            <a:endParaRPr lang="zh-CN" altLang="en-US" sz="2000" dirty="0">
              <a:ea typeface="楷体_GB2312" pitchFamily="49" charset="-122"/>
            </a:endParaRPr>
          </a:p>
          <a:p>
            <a:pPr lvl="1">
              <a:lnSpc>
                <a:spcPct val="100000"/>
              </a:lnSpc>
              <a:spcBef>
                <a:spcPct val="0"/>
              </a:spcBef>
              <a:buClr>
                <a:srgbClr val="800080"/>
              </a:buClr>
            </a:pPr>
            <a:r>
              <a:rPr lang="zh-CN" altLang="en-US" sz="2000" dirty="0">
                <a:ea typeface="楷体_GB2312" pitchFamily="49" charset="-122"/>
              </a:rPr>
              <a:t>    </a:t>
            </a:r>
            <a:r>
              <a:rPr lang="en-US" altLang="zh-CN" sz="2000" b="0" i="1" dirty="0">
                <a:ea typeface="楷体_GB2312" pitchFamily="49" charset="-122"/>
              </a:rPr>
              <a:t>IN </a:t>
            </a:r>
            <a:r>
              <a:rPr lang="en-US" altLang="zh-CN" sz="2000" b="0" dirty="0">
                <a:ea typeface="楷体_GB2312" pitchFamily="49" charset="-122"/>
              </a:rPr>
              <a:t>[</a:t>
            </a:r>
            <a:r>
              <a:rPr lang="en-US" altLang="zh-CN" sz="2000" b="0" i="1" dirty="0">
                <a:ea typeface="楷体_GB2312" pitchFamily="49" charset="-122"/>
              </a:rPr>
              <a:t>B</a:t>
            </a:r>
            <a:r>
              <a:rPr lang="en-US" altLang="zh-CN" sz="2000" b="0" dirty="0">
                <a:ea typeface="楷体_GB2312" pitchFamily="49" charset="-122"/>
              </a:rPr>
              <a:t>]</a:t>
            </a:r>
            <a:r>
              <a:rPr lang="zh-CN" altLang="en-US" sz="2000" dirty="0">
                <a:ea typeface="楷体_GB2312" pitchFamily="49" charset="-122"/>
              </a:rPr>
              <a:t>中 </a:t>
            </a:r>
            <a:r>
              <a:rPr lang="en-US" altLang="zh-CN" sz="2000" b="0" dirty="0">
                <a:ea typeface="楷体_GB2312" pitchFamily="49" charset="-122"/>
              </a:rPr>
              <a:t>A </a:t>
            </a:r>
            <a:r>
              <a:rPr lang="zh-CN" altLang="en-US" sz="2000" dirty="0">
                <a:ea typeface="楷体_GB2312" pitchFamily="49" charset="-122"/>
              </a:rPr>
              <a:t>的所有定值点均到达 </a:t>
            </a:r>
            <a:r>
              <a:rPr lang="en-US" altLang="zh-CN" sz="2000" b="0" dirty="0">
                <a:ea typeface="楷体_GB2312" pitchFamily="49" charset="-122"/>
              </a:rPr>
              <a:t>u</a:t>
            </a:r>
            <a:r>
              <a:rPr lang="zh-CN" altLang="en-US" sz="2000" dirty="0">
                <a:ea typeface="楷体_GB2312" pitchFamily="49" charset="-122"/>
              </a:rPr>
              <a:t>，它们就是 </a:t>
            </a:r>
            <a:r>
              <a:rPr lang="en-US" altLang="zh-CN" sz="2000" b="0" dirty="0">
                <a:ea typeface="楷体_GB2312" pitchFamily="49" charset="-122"/>
              </a:rPr>
              <a:t>A </a:t>
            </a:r>
            <a:r>
              <a:rPr lang="zh-CN" altLang="en-US" sz="2000" dirty="0">
                <a:ea typeface="楷体_GB2312" pitchFamily="49" charset="-122"/>
              </a:rPr>
              <a:t>在点 </a:t>
            </a:r>
            <a:r>
              <a:rPr lang="en-US" altLang="zh-CN" sz="2000" b="0" dirty="0">
                <a:ea typeface="楷体_GB2312" pitchFamily="49" charset="-122"/>
              </a:rPr>
              <a:t>u </a:t>
            </a:r>
            <a:r>
              <a:rPr lang="zh-CN" altLang="en-US" sz="2000" dirty="0">
                <a:ea typeface="楷体_GB2312" pitchFamily="49" charset="-122"/>
              </a:rPr>
              <a:t>的</a:t>
            </a:r>
            <a:r>
              <a:rPr lang="en-US" altLang="zh-CN" sz="2400" b="0" dirty="0">
                <a:ea typeface="楷体_GB2312" pitchFamily="49" charset="-122"/>
              </a:rPr>
              <a:t>UD</a:t>
            </a:r>
            <a:r>
              <a:rPr lang="zh-CN" altLang="en-US" sz="2000" dirty="0">
                <a:ea typeface="楷体_GB2312" pitchFamily="49" charset="-122"/>
              </a:rPr>
              <a:t>链</a:t>
            </a:r>
            <a:endParaRPr lang="zh-CN" altLang="en-US" sz="2000" dirty="0">
              <a:ea typeface="楷体_GB2312" pitchFamily="49" charset="-122"/>
            </a:endParaRPr>
          </a:p>
        </p:txBody>
      </p:sp>
      <p:sp>
        <p:nvSpPr>
          <p:cNvPr id="40972" name="Rectangle 13"/>
          <p:cNvSpPr>
            <a:spLocks noChangeArrowheads="1"/>
          </p:cNvSpPr>
          <p:nvPr/>
        </p:nvSpPr>
        <p:spPr bwMode="auto">
          <a:xfrm>
            <a:off x="1524000" y="188913"/>
            <a:ext cx="3840163" cy="641350"/>
          </a:xfrm>
          <a:prstGeom prst="rect">
            <a:avLst/>
          </a:prstGeom>
          <a:noFill/>
          <a:ln w="9525" algn="ctr">
            <a:noFill/>
            <a:miter lim="800000"/>
          </a:ln>
          <a:effectLst/>
        </p:spPr>
        <p:txBody>
          <a:bodyPr>
            <a:spAutoFit/>
          </a:bodyPr>
          <a:lstStyle/>
          <a:p>
            <a:pPr>
              <a:lnSpc>
                <a:spcPct val="90000"/>
              </a:lnSpc>
              <a:spcBef>
                <a:spcPct val="0"/>
              </a:spcBef>
            </a:pPr>
            <a:r>
              <a:rPr lang="zh-CN" altLang="en-US" sz="4000">
                <a:solidFill>
                  <a:srgbClr val="800080"/>
                </a:solidFill>
                <a:ea typeface="华文行楷" pitchFamily="2" charset="-122"/>
              </a:rPr>
              <a:t>数据流分析基础</a:t>
            </a:r>
            <a:endParaRPr lang="zh-CN" altLang="en-US" sz="4000">
              <a:solidFill>
                <a:srgbClr val="800080"/>
              </a:solidFill>
              <a:ea typeface="华文行楷" pitchFamily="2" charset="-122"/>
            </a:endParaRPr>
          </a:p>
        </p:txBody>
      </p:sp>
    </p:spTree>
  </p:cSld>
  <p:clrMapOvr>
    <a:masterClrMapping/>
  </p:clrMapOvr>
  <p:transition spd="med">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42"/>
          <p:cNvSpPr>
            <a:spLocks noChangeArrowheads="1"/>
          </p:cNvSpPr>
          <p:nvPr/>
        </p:nvSpPr>
        <p:spPr bwMode="auto">
          <a:xfrm>
            <a:off x="1524000" y="188913"/>
            <a:ext cx="4953000" cy="641350"/>
          </a:xfrm>
          <a:prstGeom prst="rect">
            <a:avLst/>
          </a:prstGeom>
          <a:noFill/>
          <a:ln w="9525" algn="ctr">
            <a:noFill/>
            <a:miter lim="800000"/>
          </a:ln>
          <a:effectLst/>
        </p:spPr>
        <p:txBody>
          <a:bodyPr>
            <a:spAutoFit/>
          </a:bodyPr>
          <a:lstStyle/>
          <a:p>
            <a:pPr>
              <a:lnSpc>
                <a:spcPct val="90000"/>
              </a:lnSpc>
              <a:spcBef>
                <a:spcPct val="0"/>
              </a:spcBef>
            </a:pPr>
            <a:r>
              <a:rPr lang="zh-CN" altLang="en-US" sz="4000">
                <a:solidFill>
                  <a:srgbClr val="800080"/>
                </a:solidFill>
                <a:ea typeface="华文行楷" pitchFamily="2" charset="-122"/>
              </a:rPr>
              <a:t>基本块、流图和循环</a:t>
            </a:r>
            <a:endParaRPr lang="zh-CN" altLang="en-US" sz="4000">
              <a:solidFill>
                <a:srgbClr val="800080"/>
              </a:solidFill>
              <a:ea typeface="华文行楷" pitchFamily="2" charset="-122"/>
            </a:endParaRPr>
          </a:p>
        </p:txBody>
      </p:sp>
      <p:sp>
        <p:nvSpPr>
          <p:cNvPr id="5123" name="Text Box 44">
            <a:hlinkClick r:id="rId1" action="ppaction://hlinksldjump"/>
          </p:cNvPr>
          <p:cNvSpPr txBox="1">
            <a:spLocks noChangeArrowheads="1"/>
          </p:cNvSpPr>
          <p:nvPr/>
        </p:nvSpPr>
        <p:spPr bwMode="auto">
          <a:xfrm>
            <a:off x="461963" y="1124744"/>
            <a:ext cx="5176837" cy="579438"/>
          </a:xfrm>
          <a:prstGeom prst="rect">
            <a:avLst/>
          </a:prstGeom>
          <a:noFill/>
          <a:ln w="9525">
            <a:noFill/>
            <a:miter lim="800000"/>
          </a:ln>
          <a:effectLst/>
        </p:spPr>
        <p:txBody>
          <a:bodyPr>
            <a:spAutoFit/>
          </a:bodyPr>
          <a:lstStyle/>
          <a:p>
            <a:pPr>
              <a:lnSpc>
                <a:spcPct val="100000"/>
              </a:lnSpc>
              <a:spcBef>
                <a:spcPct val="0"/>
              </a:spcBef>
              <a:buClr>
                <a:srgbClr val="800080"/>
              </a:buClr>
              <a:buFont typeface="Wingdings" charset="2"/>
              <a:buChar char="²"/>
            </a:pPr>
            <a:r>
              <a:rPr lang="en-US" altLang="zh-CN" sz="3200" dirty="0">
                <a:solidFill>
                  <a:schemeClr val="tx1"/>
                </a:solidFill>
                <a:latin typeface="Times New Roman" pitchFamily="18" charset="0"/>
              </a:rPr>
              <a:t> </a:t>
            </a:r>
            <a:r>
              <a:rPr lang="zh-CN" altLang="en-US" sz="3200" dirty="0">
                <a:solidFill>
                  <a:srgbClr val="800080"/>
                </a:solidFill>
                <a:latin typeface="Times New Roman" pitchFamily="18" charset="0"/>
                <a:ea typeface="楷体_GB2312" pitchFamily="49" charset="-122"/>
              </a:rPr>
              <a:t>基本块</a:t>
            </a:r>
            <a:r>
              <a:rPr lang="zh-CN" altLang="en-US" b="0" dirty="0">
                <a:ea typeface="楷体_GB2312" pitchFamily="49" charset="-122"/>
              </a:rPr>
              <a:t>（</a:t>
            </a:r>
            <a:r>
              <a:rPr lang="en-US" altLang="zh-CN" b="0" i="1" dirty="0">
                <a:ea typeface="楷体_GB2312" pitchFamily="49" charset="-122"/>
              </a:rPr>
              <a:t>basic block</a:t>
            </a:r>
            <a:r>
              <a:rPr lang="zh-CN" altLang="en-US" b="0" dirty="0">
                <a:ea typeface="楷体_GB2312" pitchFamily="49" charset="-122"/>
              </a:rPr>
              <a:t>）</a:t>
            </a:r>
            <a:endParaRPr lang="zh-CN" altLang="en-US" b="0" dirty="0">
              <a:ea typeface="楷体_GB2312" pitchFamily="49" charset="-122"/>
            </a:endParaRPr>
          </a:p>
        </p:txBody>
      </p:sp>
      <p:sp>
        <p:nvSpPr>
          <p:cNvPr id="305202" name="Rectangle 50"/>
          <p:cNvSpPr>
            <a:spLocks noChangeArrowheads="1"/>
          </p:cNvSpPr>
          <p:nvPr/>
        </p:nvSpPr>
        <p:spPr bwMode="auto">
          <a:xfrm>
            <a:off x="685800" y="1628800"/>
            <a:ext cx="8458200" cy="4770537"/>
          </a:xfrm>
          <a:prstGeom prst="rect">
            <a:avLst/>
          </a:prstGeom>
          <a:noFill/>
          <a:ln w="9525">
            <a:noFill/>
            <a:miter lim="800000"/>
          </a:ln>
          <a:effectLst/>
        </p:spPr>
        <p:txBody>
          <a:bodyPr>
            <a:spAutoFit/>
          </a:bodyPr>
          <a:lstStyle/>
          <a:p>
            <a:pPr>
              <a:lnSpc>
                <a:spcPct val="100000"/>
              </a:lnSpc>
              <a:spcBef>
                <a:spcPct val="0"/>
              </a:spcBef>
              <a:buFont typeface="Symbol" pitchFamily="18" charset="2"/>
              <a:buChar char="-"/>
            </a:pPr>
            <a:r>
              <a:rPr lang="en-US" altLang="zh-CN" dirty="0">
                <a:solidFill>
                  <a:srgbClr val="800080"/>
                </a:solidFill>
                <a:latin typeface="楷体_GB2312" pitchFamily="49" charset="-122"/>
                <a:ea typeface="楷体_GB2312" pitchFamily="49" charset="-122"/>
              </a:rPr>
              <a:t> </a:t>
            </a:r>
            <a:r>
              <a:rPr lang="zh-CN" altLang="en-US" dirty="0">
                <a:solidFill>
                  <a:srgbClr val="800080"/>
                </a:solidFill>
                <a:latin typeface="楷体_GB2312" pitchFamily="49" charset="-122"/>
                <a:ea typeface="楷体_GB2312" pitchFamily="49" charset="-122"/>
              </a:rPr>
              <a:t>概念 </a:t>
            </a:r>
            <a:endParaRPr lang="zh-CN" altLang="en-US" dirty="0">
              <a:solidFill>
                <a:srgbClr val="800080"/>
              </a:solidFill>
              <a:latin typeface="楷体_GB2312" pitchFamily="49" charset="-122"/>
              <a:ea typeface="楷体_GB2312" pitchFamily="49" charset="-122"/>
            </a:endParaRPr>
          </a:p>
          <a:p>
            <a:pPr>
              <a:lnSpc>
                <a:spcPct val="100000"/>
              </a:lnSpc>
              <a:spcBef>
                <a:spcPct val="0"/>
              </a:spcBef>
              <a:buFont typeface="Symbol" pitchFamily="18" charset="2"/>
              <a:buNone/>
            </a:pPr>
            <a:endParaRPr lang="zh-CN" altLang="en-US" sz="1000" dirty="0">
              <a:latin typeface="Times New Roman" pitchFamily="18" charset="0"/>
              <a:ea typeface="楷体_GB2312" pitchFamily="49" charset="-122"/>
            </a:endParaRPr>
          </a:p>
          <a:p>
            <a:pPr lvl="1">
              <a:lnSpc>
                <a:spcPct val="100000"/>
              </a:lnSpc>
              <a:spcBef>
                <a:spcPct val="0"/>
              </a:spcBef>
              <a:buClr>
                <a:srgbClr val="800080"/>
              </a:buClr>
              <a:buFontTx/>
              <a:buChar char="•"/>
            </a:pPr>
            <a:r>
              <a:rPr lang="zh-CN" altLang="en-US" sz="2400" dirty="0">
                <a:latin typeface="Times New Roman" pitchFamily="18" charset="0"/>
                <a:ea typeface="楷体_GB2312" pitchFamily="49" charset="-122"/>
              </a:rPr>
              <a:t>  程序中一个</a:t>
            </a:r>
            <a:r>
              <a:rPr lang="zh-CN" altLang="en-US" sz="2400" dirty="0">
                <a:solidFill>
                  <a:srgbClr val="FF0000"/>
                </a:solidFill>
                <a:latin typeface="Times New Roman" pitchFamily="18" charset="0"/>
                <a:ea typeface="楷体_GB2312" pitchFamily="49" charset="-122"/>
              </a:rPr>
              <a:t>顺序执行</a:t>
            </a:r>
            <a:r>
              <a:rPr lang="zh-CN" altLang="en-US" sz="2400" dirty="0">
                <a:latin typeface="Times New Roman" pitchFamily="18" charset="0"/>
                <a:ea typeface="楷体_GB2312" pitchFamily="49" charset="-122"/>
              </a:rPr>
              <a:t>的语句</a:t>
            </a:r>
            <a:r>
              <a:rPr lang="zh-CN" altLang="en-US" sz="2400" dirty="0">
                <a:solidFill>
                  <a:srgbClr val="FF0000"/>
                </a:solidFill>
                <a:latin typeface="Times New Roman" pitchFamily="18" charset="0"/>
                <a:ea typeface="楷体_GB2312" pitchFamily="49" charset="-122"/>
              </a:rPr>
              <a:t>序列</a:t>
            </a:r>
            <a:endParaRPr lang="zh-CN" altLang="en-US" sz="2400" dirty="0">
              <a:solidFill>
                <a:srgbClr val="FF0000"/>
              </a:solidFill>
              <a:latin typeface="Times New Roman" pitchFamily="18" charset="0"/>
              <a:ea typeface="楷体_GB2312" pitchFamily="49" charset="-122"/>
            </a:endParaRPr>
          </a:p>
          <a:p>
            <a:pPr lvl="1">
              <a:lnSpc>
                <a:spcPct val="100000"/>
              </a:lnSpc>
              <a:spcBef>
                <a:spcPct val="0"/>
              </a:spcBef>
              <a:buClr>
                <a:srgbClr val="800080"/>
              </a:buClr>
            </a:pPr>
            <a:endParaRPr lang="zh-CN" altLang="en-US" sz="1000" dirty="0">
              <a:latin typeface="Times New Roman" pitchFamily="18" charset="0"/>
              <a:ea typeface="楷体_GB2312" pitchFamily="49" charset="-122"/>
            </a:endParaRPr>
          </a:p>
          <a:p>
            <a:pPr lvl="1">
              <a:lnSpc>
                <a:spcPct val="100000"/>
              </a:lnSpc>
              <a:spcBef>
                <a:spcPct val="0"/>
              </a:spcBef>
              <a:buClr>
                <a:srgbClr val="800080"/>
              </a:buClr>
              <a:buFontTx/>
              <a:buChar char="•"/>
            </a:pPr>
            <a:r>
              <a:rPr lang="zh-CN" altLang="en-US" sz="2400" dirty="0">
                <a:latin typeface="Times New Roman" pitchFamily="18" charset="0"/>
                <a:ea typeface="楷体_GB2312" pitchFamily="49" charset="-122"/>
              </a:rPr>
              <a:t>  只有</a:t>
            </a:r>
            <a:r>
              <a:rPr lang="zh-CN" altLang="en-US" sz="2400" dirty="0">
                <a:solidFill>
                  <a:srgbClr val="FF0000"/>
                </a:solidFill>
                <a:latin typeface="Times New Roman" pitchFamily="18" charset="0"/>
                <a:ea typeface="楷体_GB2312" pitchFamily="49" charset="-122"/>
              </a:rPr>
              <a:t>一个入口</a:t>
            </a:r>
            <a:r>
              <a:rPr lang="zh-CN" altLang="en-US" sz="2400" dirty="0">
                <a:latin typeface="Times New Roman" pitchFamily="18" charset="0"/>
                <a:ea typeface="楷体_GB2312" pitchFamily="49" charset="-122"/>
              </a:rPr>
              <a:t>语句和</a:t>
            </a:r>
            <a:r>
              <a:rPr lang="zh-CN" altLang="en-US" sz="2400" dirty="0">
                <a:solidFill>
                  <a:srgbClr val="FF0000"/>
                </a:solidFill>
                <a:latin typeface="Times New Roman" pitchFamily="18" charset="0"/>
                <a:ea typeface="楷体_GB2312" pitchFamily="49" charset="-122"/>
              </a:rPr>
              <a:t>一个出口</a:t>
            </a:r>
            <a:r>
              <a:rPr lang="zh-CN" altLang="en-US" sz="2400" dirty="0">
                <a:latin typeface="Times New Roman" pitchFamily="18" charset="0"/>
                <a:ea typeface="楷体_GB2312" pitchFamily="49" charset="-122"/>
              </a:rPr>
              <a:t>语句</a:t>
            </a:r>
            <a:endParaRPr lang="zh-CN" altLang="en-US" sz="2400" dirty="0">
              <a:latin typeface="Times New Roman" pitchFamily="18" charset="0"/>
              <a:ea typeface="楷体_GB2312" pitchFamily="49" charset="-122"/>
            </a:endParaRPr>
          </a:p>
          <a:p>
            <a:pPr lvl="1">
              <a:lnSpc>
                <a:spcPct val="100000"/>
              </a:lnSpc>
              <a:spcBef>
                <a:spcPct val="0"/>
              </a:spcBef>
              <a:buClr>
                <a:srgbClr val="800080"/>
              </a:buClr>
            </a:pPr>
            <a:endParaRPr lang="zh-CN" altLang="en-US" sz="1000" dirty="0">
              <a:latin typeface="Times New Roman" pitchFamily="18" charset="0"/>
              <a:ea typeface="楷体_GB2312" pitchFamily="49" charset="-122"/>
            </a:endParaRPr>
          </a:p>
          <a:p>
            <a:pPr lvl="1">
              <a:lnSpc>
                <a:spcPct val="100000"/>
              </a:lnSpc>
              <a:spcBef>
                <a:spcPct val="0"/>
              </a:spcBef>
              <a:buClr>
                <a:srgbClr val="800080"/>
              </a:buClr>
              <a:buFontTx/>
              <a:buChar char="•"/>
            </a:pPr>
            <a:r>
              <a:rPr lang="zh-CN" altLang="en-US" sz="2400" dirty="0">
                <a:latin typeface="Times New Roman" pitchFamily="18" charset="0"/>
                <a:ea typeface="楷体_GB2312" pitchFamily="49" charset="-122"/>
              </a:rPr>
              <a:t>  </a:t>
            </a:r>
            <a:r>
              <a:rPr lang="zh-CN" altLang="en-US" sz="2400" dirty="0">
                <a:solidFill>
                  <a:srgbClr val="FF0000"/>
                </a:solidFill>
                <a:latin typeface="Times New Roman" pitchFamily="18" charset="0"/>
                <a:ea typeface="楷体_GB2312" pitchFamily="49" charset="-122"/>
              </a:rPr>
              <a:t>除入口</a:t>
            </a:r>
            <a:r>
              <a:rPr lang="zh-CN" altLang="en-US" sz="2400" dirty="0">
                <a:latin typeface="Times New Roman" pitchFamily="18" charset="0"/>
                <a:ea typeface="楷体_GB2312" pitchFamily="49" charset="-122"/>
              </a:rPr>
              <a:t>语句外其他语句均</a:t>
            </a:r>
            <a:r>
              <a:rPr lang="zh-CN" altLang="en-US" sz="2400" dirty="0">
                <a:solidFill>
                  <a:srgbClr val="FF0000"/>
                </a:solidFill>
                <a:latin typeface="Times New Roman" pitchFamily="18" charset="0"/>
                <a:ea typeface="楷体_GB2312" pitchFamily="49" charset="-122"/>
              </a:rPr>
              <a:t>不可以带标号</a:t>
            </a:r>
            <a:endParaRPr lang="zh-CN" altLang="en-US" sz="2400" dirty="0">
              <a:solidFill>
                <a:srgbClr val="FF0000"/>
              </a:solidFill>
              <a:latin typeface="Times New Roman" pitchFamily="18" charset="0"/>
              <a:ea typeface="楷体_GB2312" pitchFamily="49" charset="-122"/>
            </a:endParaRPr>
          </a:p>
          <a:p>
            <a:pPr lvl="1">
              <a:lnSpc>
                <a:spcPct val="100000"/>
              </a:lnSpc>
              <a:spcBef>
                <a:spcPct val="0"/>
              </a:spcBef>
              <a:buClr>
                <a:srgbClr val="800080"/>
              </a:buClr>
            </a:pPr>
            <a:endParaRPr lang="zh-CN" altLang="en-US" sz="1000" dirty="0">
              <a:latin typeface="Times New Roman" pitchFamily="18" charset="0"/>
              <a:ea typeface="楷体_GB2312" pitchFamily="49" charset="-122"/>
            </a:endParaRPr>
          </a:p>
          <a:p>
            <a:pPr lvl="1">
              <a:lnSpc>
                <a:spcPct val="100000"/>
              </a:lnSpc>
              <a:spcBef>
                <a:spcPct val="0"/>
              </a:spcBef>
              <a:buClr>
                <a:srgbClr val="800080"/>
              </a:buClr>
              <a:buFontTx/>
              <a:buChar char="•"/>
            </a:pPr>
            <a:r>
              <a:rPr lang="zh-CN" altLang="en-US" sz="2400" dirty="0">
                <a:latin typeface="Times New Roman" pitchFamily="18" charset="0"/>
                <a:ea typeface="楷体_GB2312" pitchFamily="49" charset="-122"/>
              </a:rPr>
              <a:t>  除</a:t>
            </a:r>
            <a:r>
              <a:rPr lang="zh-CN" altLang="en-US" sz="2400" dirty="0">
                <a:solidFill>
                  <a:srgbClr val="FF0000"/>
                </a:solidFill>
                <a:latin typeface="Times New Roman" pitchFamily="18" charset="0"/>
                <a:ea typeface="楷体_GB2312" pitchFamily="49" charset="-122"/>
              </a:rPr>
              <a:t>出口语句外</a:t>
            </a:r>
            <a:r>
              <a:rPr lang="zh-CN" altLang="en-US" sz="2400" dirty="0">
                <a:latin typeface="Times New Roman" pitchFamily="18" charset="0"/>
                <a:ea typeface="楷体_GB2312" pitchFamily="49" charset="-122"/>
              </a:rPr>
              <a:t>其他语句均</a:t>
            </a:r>
            <a:r>
              <a:rPr lang="zh-CN" altLang="en-US" sz="2400" dirty="0">
                <a:solidFill>
                  <a:srgbClr val="FF0000"/>
                </a:solidFill>
                <a:latin typeface="Times New Roman" pitchFamily="18" charset="0"/>
                <a:ea typeface="楷体_GB2312" pitchFamily="49" charset="-122"/>
              </a:rPr>
              <a:t>不可能是转移或停语句</a:t>
            </a:r>
            <a:endParaRPr lang="zh-CN" altLang="en-US" sz="2400" dirty="0">
              <a:solidFill>
                <a:srgbClr val="FF0000"/>
              </a:solidFill>
              <a:latin typeface="Times New Roman" pitchFamily="18" charset="0"/>
              <a:ea typeface="楷体_GB2312" pitchFamily="49" charset="-122"/>
            </a:endParaRPr>
          </a:p>
          <a:p>
            <a:pPr>
              <a:lnSpc>
                <a:spcPct val="100000"/>
              </a:lnSpc>
              <a:spcBef>
                <a:spcPct val="0"/>
              </a:spcBef>
            </a:pPr>
            <a:endParaRPr lang="zh-CN" altLang="en-US" sz="1000" dirty="0">
              <a:latin typeface="Times New Roman" pitchFamily="18" charset="0"/>
              <a:ea typeface="楷体_GB2312" pitchFamily="49" charset="-122"/>
            </a:endParaRPr>
          </a:p>
          <a:p>
            <a:pPr>
              <a:lnSpc>
                <a:spcPct val="100000"/>
              </a:lnSpc>
              <a:spcBef>
                <a:spcPct val="0"/>
              </a:spcBef>
              <a:buFont typeface="Symbol" pitchFamily="18" charset="2"/>
              <a:buChar char="-"/>
            </a:pPr>
            <a:r>
              <a:rPr kumimoji="0" lang="zh-CN" altLang="en-US" dirty="0">
                <a:solidFill>
                  <a:srgbClr val="800080"/>
                </a:solidFill>
                <a:ea typeface="楷体_GB2312" pitchFamily="49" charset="-122"/>
              </a:rPr>
              <a:t>  </a:t>
            </a:r>
            <a:r>
              <a:rPr lang="zh-CN" altLang="en-US" dirty="0">
                <a:solidFill>
                  <a:srgbClr val="800080"/>
                </a:solidFill>
                <a:latin typeface="Times New Roman" pitchFamily="18" charset="0"/>
                <a:ea typeface="楷体_GB2312" pitchFamily="49" charset="-122"/>
              </a:rPr>
              <a:t>入口语句</a:t>
            </a:r>
            <a:endParaRPr kumimoji="0" lang="zh-CN" altLang="en-US" dirty="0">
              <a:solidFill>
                <a:srgbClr val="800080"/>
              </a:solidFill>
              <a:latin typeface="Times New Roman" pitchFamily="18" charset="0"/>
              <a:ea typeface="楷体_GB2312" pitchFamily="49" charset="-122"/>
            </a:endParaRPr>
          </a:p>
          <a:p>
            <a:pPr>
              <a:lnSpc>
                <a:spcPct val="100000"/>
              </a:lnSpc>
              <a:spcBef>
                <a:spcPct val="0"/>
              </a:spcBef>
              <a:buFont typeface="Symbol" pitchFamily="18" charset="2"/>
              <a:buNone/>
            </a:pPr>
            <a:endParaRPr kumimoji="0" lang="zh-CN" altLang="en-US" sz="1000" dirty="0">
              <a:solidFill>
                <a:srgbClr val="800080"/>
              </a:solidFill>
              <a:ea typeface="楷体_GB2312" pitchFamily="49" charset="-122"/>
            </a:endParaRPr>
          </a:p>
          <a:p>
            <a:pPr lvl="1">
              <a:lnSpc>
                <a:spcPct val="100000"/>
              </a:lnSpc>
              <a:spcBef>
                <a:spcPct val="0"/>
              </a:spcBef>
              <a:buFontTx/>
              <a:buChar char="•"/>
            </a:pPr>
            <a:r>
              <a:rPr lang="zh-CN" altLang="en-US" sz="2400" dirty="0">
                <a:solidFill>
                  <a:srgbClr val="800080"/>
                </a:solidFill>
                <a:latin typeface="Times New Roman" pitchFamily="18" charset="0"/>
                <a:ea typeface="楷体_GB2312" pitchFamily="49" charset="-122"/>
              </a:rPr>
              <a:t> </a:t>
            </a:r>
            <a:r>
              <a:rPr lang="zh-CN" altLang="en-US" sz="2400" dirty="0">
                <a:latin typeface="Times New Roman" pitchFamily="18" charset="0"/>
                <a:ea typeface="楷体_GB2312" pitchFamily="49" charset="-122"/>
              </a:rPr>
              <a:t> 程序的</a:t>
            </a:r>
            <a:r>
              <a:rPr lang="zh-CN" altLang="en-US" sz="2400" dirty="0">
                <a:solidFill>
                  <a:srgbClr val="FF0000"/>
                </a:solidFill>
                <a:latin typeface="Times New Roman" pitchFamily="18" charset="0"/>
                <a:ea typeface="楷体_GB2312" pitchFamily="49" charset="-122"/>
              </a:rPr>
              <a:t>第一个语句</a:t>
            </a:r>
            <a:r>
              <a:rPr lang="zh-CN" altLang="en-US" sz="2400" dirty="0">
                <a:latin typeface="Times New Roman" pitchFamily="18" charset="0"/>
                <a:ea typeface="楷体_GB2312" pitchFamily="49" charset="-122"/>
              </a:rPr>
              <a:t>；或者</a:t>
            </a:r>
            <a:endParaRPr kumimoji="0" lang="zh-CN" altLang="en-US" sz="2400" dirty="0">
              <a:latin typeface="Times New Roman" pitchFamily="18" charset="0"/>
              <a:ea typeface="楷体_GB2312" pitchFamily="49" charset="-122"/>
            </a:endParaRPr>
          </a:p>
          <a:p>
            <a:pPr lvl="1">
              <a:lnSpc>
                <a:spcPct val="100000"/>
              </a:lnSpc>
              <a:spcBef>
                <a:spcPct val="0"/>
              </a:spcBef>
            </a:pPr>
            <a:endParaRPr lang="zh-CN" altLang="en-US" sz="1000" dirty="0">
              <a:ea typeface="楷体_GB2312" pitchFamily="49" charset="-122"/>
            </a:endParaRPr>
          </a:p>
          <a:p>
            <a:pPr lvl="1">
              <a:lnSpc>
                <a:spcPct val="100000"/>
              </a:lnSpc>
              <a:spcBef>
                <a:spcPct val="0"/>
              </a:spcBef>
              <a:buClr>
                <a:srgbClr val="800080"/>
              </a:buClr>
              <a:buFontTx/>
              <a:buChar char="•"/>
            </a:pPr>
            <a:r>
              <a:rPr lang="zh-CN" altLang="en-US" sz="2400" dirty="0">
                <a:latin typeface="楷体_GB2312" pitchFamily="49" charset="-122"/>
                <a:ea typeface="楷体_GB2312" pitchFamily="49" charset="-122"/>
              </a:rPr>
              <a:t> </a:t>
            </a:r>
            <a:r>
              <a:rPr lang="zh-CN" altLang="en-US" sz="2400" dirty="0">
                <a:latin typeface="Times New Roman" pitchFamily="18" charset="0"/>
                <a:ea typeface="楷体_GB2312" pitchFamily="49" charset="-122"/>
              </a:rPr>
              <a:t>条件转移语句或无条件转移语句的</a:t>
            </a:r>
            <a:r>
              <a:rPr lang="zh-CN" altLang="en-US" sz="2400" dirty="0">
                <a:solidFill>
                  <a:srgbClr val="FF0000"/>
                </a:solidFill>
                <a:latin typeface="Times New Roman" pitchFamily="18" charset="0"/>
                <a:ea typeface="楷体_GB2312" pitchFamily="49" charset="-122"/>
              </a:rPr>
              <a:t>转移目标语句</a:t>
            </a:r>
            <a:r>
              <a:rPr lang="zh-CN" altLang="en-US" sz="2400" dirty="0">
                <a:latin typeface="Times New Roman" pitchFamily="18" charset="0"/>
                <a:ea typeface="楷体_GB2312" pitchFamily="49" charset="-122"/>
              </a:rPr>
              <a:t>；或者</a:t>
            </a:r>
            <a:endParaRPr kumimoji="0" lang="zh-CN" altLang="en-US" sz="2400" dirty="0">
              <a:latin typeface="楷体_GB2312" pitchFamily="49" charset="-122"/>
              <a:ea typeface="楷体_GB2312" pitchFamily="49" charset="-122"/>
            </a:endParaRPr>
          </a:p>
          <a:p>
            <a:pPr lvl="1">
              <a:lnSpc>
                <a:spcPct val="100000"/>
              </a:lnSpc>
              <a:spcBef>
                <a:spcPct val="0"/>
              </a:spcBef>
              <a:buClr>
                <a:srgbClr val="800080"/>
              </a:buClr>
            </a:pPr>
            <a:endParaRPr kumimoji="0" lang="zh-CN" altLang="en-US" sz="1000" dirty="0">
              <a:latin typeface="楷体_GB2312" pitchFamily="49" charset="-122"/>
              <a:ea typeface="楷体_GB2312" pitchFamily="49" charset="-122"/>
            </a:endParaRPr>
          </a:p>
          <a:p>
            <a:pPr lvl="1">
              <a:lnSpc>
                <a:spcPct val="100000"/>
              </a:lnSpc>
              <a:spcBef>
                <a:spcPct val="0"/>
              </a:spcBef>
              <a:buClr>
                <a:srgbClr val="800080"/>
              </a:buClr>
              <a:buFontTx/>
              <a:buChar char="•"/>
            </a:pPr>
            <a:r>
              <a:rPr lang="zh-CN" altLang="en-US" sz="2400" dirty="0">
                <a:latin typeface="楷体_GB2312" pitchFamily="49" charset="-122"/>
                <a:ea typeface="楷体_GB2312" pitchFamily="49" charset="-122"/>
              </a:rPr>
              <a:t> </a:t>
            </a:r>
            <a:r>
              <a:rPr lang="zh-CN" altLang="en-US" sz="2400" dirty="0">
                <a:ea typeface="楷体_GB2312" pitchFamily="49" charset="-122"/>
              </a:rPr>
              <a:t>紧跟在</a:t>
            </a:r>
            <a:r>
              <a:rPr lang="zh-CN" altLang="en-US" sz="2400" dirty="0">
                <a:solidFill>
                  <a:srgbClr val="FF0000"/>
                </a:solidFill>
                <a:ea typeface="楷体_GB2312" pitchFamily="49" charset="-122"/>
              </a:rPr>
              <a:t>条件转移</a:t>
            </a:r>
            <a:r>
              <a:rPr lang="zh-CN" altLang="en-US" sz="2400" dirty="0">
                <a:ea typeface="楷体_GB2312" pitchFamily="49" charset="-122"/>
              </a:rPr>
              <a:t>语句</a:t>
            </a:r>
            <a:r>
              <a:rPr lang="zh-CN" altLang="en-US" sz="2400" dirty="0">
                <a:solidFill>
                  <a:srgbClr val="FF0000"/>
                </a:solidFill>
                <a:ea typeface="楷体_GB2312" pitchFamily="49" charset="-122"/>
              </a:rPr>
              <a:t>后面的语句</a:t>
            </a:r>
            <a:endParaRPr lang="zh-CN" altLang="en-US" sz="2400" dirty="0">
              <a:solidFill>
                <a:srgbClr val="FF0000"/>
              </a:solidFill>
              <a:ea typeface="楷体_GB2312" pitchFamily="49" charset="-122"/>
            </a:endParaRPr>
          </a:p>
        </p:txBody>
      </p:sp>
      <p:sp>
        <p:nvSpPr>
          <p:cNvPr id="5125" name="AutoShape 38">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5126" name="AutoShape 39">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5127" name="AutoShape 40">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5128" name="AutoShape 41">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5129" name="AutoShape 46">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5130" name="AutoShape 47">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5131" name="AutoShape 48">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5132" name="AutoShape 49">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305202">
                                            <p:txEl>
                                              <p:pRg st="10" end="10"/>
                                            </p:txEl>
                                          </p:spTgt>
                                        </p:tgtEl>
                                        <p:attrNameLst>
                                          <p:attrName>style.visibility</p:attrName>
                                        </p:attrNameLst>
                                      </p:cBhvr>
                                      <p:to>
                                        <p:strVal val="visible"/>
                                      </p:to>
                                    </p:set>
                                    <p:animEffect transition="in" filter="slide(fromBottom)">
                                      <p:cBhvr>
                                        <p:cTn id="7" dur="500"/>
                                        <p:tgtEl>
                                          <p:spTgt spid="305202">
                                            <p:txEl>
                                              <p:pRg st="10" end="10"/>
                                            </p:txEl>
                                          </p:spTgt>
                                        </p:tgtEl>
                                      </p:cBhvr>
                                    </p:animEffect>
                                  </p:childTnLst>
                                </p:cTn>
                              </p:par>
                              <p:par>
                                <p:cTn id="8" presetID="12" presetClass="entr" presetSubtype="4" fill="hold" nodeType="withEffect">
                                  <p:stCondLst>
                                    <p:cond delay="0"/>
                                  </p:stCondLst>
                                  <p:childTnLst>
                                    <p:set>
                                      <p:cBhvr>
                                        <p:cTn id="9" dur="1" fill="hold">
                                          <p:stCondLst>
                                            <p:cond delay="0"/>
                                          </p:stCondLst>
                                        </p:cTn>
                                        <p:tgtEl>
                                          <p:spTgt spid="305202">
                                            <p:txEl>
                                              <p:pRg st="12" end="12"/>
                                            </p:txEl>
                                          </p:spTgt>
                                        </p:tgtEl>
                                        <p:attrNameLst>
                                          <p:attrName>style.visibility</p:attrName>
                                        </p:attrNameLst>
                                      </p:cBhvr>
                                      <p:to>
                                        <p:strVal val="visible"/>
                                      </p:to>
                                    </p:set>
                                    <p:animEffect transition="in" filter="slide(fromBottom)">
                                      <p:cBhvr>
                                        <p:cTn id="10" dur="500"/>
                                        <p:tgtEl>
                                          <p:spTgt spid="305202">
                                            <p:txEl>
                                              <p:pRg st="12" end="12"/>
                                            </p:txEl>
                                          </p:spTgt>
                                        </p:tgtEl>
                                      </p:cBhvr>
                                    </p:animEffect>
                                  </p:childTnLst>
                                </p:cTn>
                              </p:par>
                              <p:par>
                                <p:cTn id="11" presetID="12" presetClass="entr" presetSubtype="4" fill="hold" nodeType="withEffect">
                                  <p:stCondLst>
                                    <p:cond delay="0"/>
                                  </p:stCondLst>
                                  <p:childTnLst>
                                    <p:set>
                                      <p:cBhvr>
                                        <p:cTn id="12" dur="1" fill="hold">
                                          <p:stCondLst>
                                            <p:cond delay="0"/>
                                          </p:stCondLst>
                                        </p:cTn>
                                        <p:tgtEl>
                                          <p:spTgt spid="305202">
                                            <p:txEl>
                                              <p:pRg st="14" end="14"/>
                                            </p:txEl>
                                          </p:spTgt>
                                        </p:tgtEl>
                                        <p:attrNameLst>
                                          <p:attrName>style.visibility</p:attrName>
                                        </p:attrNameLst>
                                      </p:cBhvr>
                                      <p:to>
                                        <p:strVal val="visible"/>
                                      </p:to>
                                    </p:set>
                                    <p:animEffect transition="in" filter="slide(fromBottom)">
                                      <p:cBhvr>
                                        <p:cTn id="13" dur="500"/>
                                        <p:tgtEl>
                                          <p:spTgt spid="305202">
                                            <p:txEl>
                                              <p:pRg st="14" end="14"/>
                                            </p:txEl>
                                          </p:spTgt>
                                        </p:tgtEl>
                                      </p:cBhvr>
                                    </p:animEffect>
                                  </p:childTnLst>
                                </p:cTn>
                              </p:par>
                              <p:par>
                                <p:cTn id="14" presetID="12" presetClass="entr" presetSubtype="4" fill="hold" nodeType="withEffect">
                                  <p:stCondLst>
                                    <p:cond delay="0"/>
                                  </p:stCondLst>
                                  <p:childTnLst>
                                    <p:set>
                                      <p:cBhvr>
                                        <p:cTn id="15" dur="1" fill="hold">
                                          <p:stCondLst>
                                            <p:cond delay="0"/>
                                          </p:stCondLst>
                                        </p:cTn>
                                        <p:tgtEl>
                                          <p:spTgt spid="305202">
                                            <p:txEl>
                                              <p:pRg st="16" end="16"/>
                                            </p:txEl>
                                          </p:spTgt>
                                        </p:tgtEl>
                                        <p:attrNameLst>
                                          <p:attrName>style.visibility</p:attrName>
                                        </p:attrNameLst>
                                      </p:cBhvr>
                                      <p:to>
                                        <p:strVal val="visible"/>
                                      </p:to>
                                    </p:set>
                                    <p:animEffect transition="in" filter="slide(fromBottom)">
                                      <p:cBhvr>
                                        <p:cTn id="16" dur="500"/>
                                        <p:tgtEl>
                                          <p:spTgt spid="305202">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AutoShape 2">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41987" name="AutoShape 3">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41988" name="AutoShape 4">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41989" name="AutoShape 5">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41990" name="Text Box 6">
            <a:hlinkClick r:id="rId1" action="ppaction://hlinksldjump"/>
          </p:cNvPr>
          <p:cNvSpPr txBox="1">
            <a:spLocks noChangeArrowheads="1"/>
          </p:cNvSpPr>
          <p:nvPr/>
        </p:nvSpPr>
        <p:spPr bwMode="auto">
          <a:xfrm>
            <a:off x="533400" y="1325563"/>
            <a:ext cx="8224838" cy="579437"/>
          </a:xfrm>
          <a:prstGeom prst="rect">
            <a:avLst/>
          </a:prstGeom>
          <a:noFill/>
          <a:ln w="9525">
            <a:noFill/>
            <a:miter lim="800000"/>
          </a:ln>
          <a:effectLst/>
        </p:spPr>
        <p:txBody>
          <a:bodyPr>
            <a:spAutoFit/>
          </a:bodyPr>
          <a:lstStyle/>
          <a:p>
            <a:pPr>
              <a:lnSpc>
                <a:spcPct val="100000"/>
              </a:lnSpc>
              <a:spcBef>
                <a:spcPct val="0"/>
              </a:spcBef>
              <a:buClr>
                <a:srgbClr val="800080"/>
              </a:buClr>
              <a:buFont typeface="Wingdings" charset="2"/>
              <a:buChar char="²"/>
            </a:pPr>
            <a:r>
              <a:rPr lang="en-US" altLang="zh-CN" sz="3200">
                <a:solidFill>
                  <a:schemeClr val="tx1"/>
                </a:solidFill>
                <a:latin typeface="Times New Roman" pitchFamily="18" charset="0"/>
              </a:rPr>
              <a:t> </a:t>
            </a:r>
            <a:r>
              <a:rPr lang="zh-CN" altLang="en-US" sz="3200">
                <a:solidFill>
                  <a:srgbClr val="800080"/>
                </a:solidFill>
                <a:latin typeface="Times New Roman" pitchFamily="18" charset="0"/>
                <a:ea typeface="楷体_GB2312" pitchFamily="49" charset="-122"/>
              </a:rPr>
              <a:t>其他有用的数据流信息</a:t>
            </a:r>
            <a:endParaRPr lang="zh-CN" altLang="en-US" b="0">
              <a:ea typeface="楷体_GB2312" pitchFamily="49" charset="-122"/>
            </a:endParaRPr>
          </a:p>
        </p:txBody>
      </p:sp>
      <p:sp>
        <p:nvSpPr>
          <p:cNvPr id="41991" name="AutoShape 7">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41992" name="AutoShape 8">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41993" name="AutoShape 9">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41994" name="AutoShape 10">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41995" name="Rectangle 11"/>
          <p:cNvSpPr>
            <a:spLocks noChangeArrowheads="1"/>
          </p:cNvSpPr>
          <p:nvPr/>
        </p:nvSpPr>
        <p:spPr bwMode="auto">
          <a:xfrm>
            <a:off x="990600" y="2057400"/>
            <a:ext cx="4876800" cy="3624263"/>
          </a:xfrm>
          <a:prstGeom prst="rect">
            <a:avLst/>
          </a:prstGeom>
          <a:noFill/>
          <a:ln w="9525">
            <a:noFill/>
            <a:miter lim="800000"/>
          </a:ln>
          <a:effectLst/>
        </p:spPr>
        <p:txBody>
          <a:bodyPr>
            <a:spAutoFit/>
          </a:bodyPr>
          <a:lstStyle/>
          <a:p>
            <a:pPr>
              <a:lnSpc>
                <a:spcPct val="100000"/>
              </a:lnSpc>
              <a:spcBef>
                <a:spcPct val="0"/>
              </a:spcBef>
              <a:buFont typeface="Symbol" pitchFamily="18" charset="2"/>
              <a:buChar char="-"/>
            </a:pPr>
            <a:r>
              <a:rPr lang="en-US" altLang="zh-CN">
                <a:solidFill>
                  <a:srgbClr val="800080"/>
                </a:solidFill>
                <a:latin typeface="楷体_GB2312" pitchFamily="49" charset="-122"/>
                <a:ea typeface="楷体_GB2312" pitchFamily="49" charset="-122"/>
              </a:rPr>
              <a:t> </a:t>
            </a:r>
            <a:r>
              <a:rPr lang="en-US" altLang="zh-CN" b="0">
                <a:ea typeface="楷体_GB2312" pitchFamily="49" charset="-122"/>
              </a:rPr>
              <a:t>UD </a:t>
            </a:r>
            <a:r>
              <a:rPr lang="zh-CN" altLang="en-US">
                <a:ea typeface="楷体_GB2312" pitchFamily="49" charset="-122"/>
              </a:rPr>
              <a:t>链的计算</a:t>
            </a:r>
            <a:r>
              <a:rPr lang="zh-CN" altLang="en-US">
                <a:solidFill>
                  <a:srgbClr val="800080"/>
                </a:solidFill>
                <a:ea typeface="楷体_GB2312" pitchFamily="49" charset="-122"/>
              </a:rPr>
              <a:t>举例</a:t>
            </a:r>
            <a:r>
              <a:rPr lang="zh-CN" altLang="en-US">
                <a:solidFill>
                  <a:srgbClr val="800080"/>
                </a:solidFill>
                <a:latin typeface="楷体_GB2312" pitchFamily="49" charset="-122"/>
                <a:ea typeface="楷体_GB2312" pitchFamily="49" charset="-122"/>
              </a:rPr>
              <a:t> </a:t>
            </a:r>
            <a:endParaRPr lang="zh-CN" altLang="en-US">
              <a:solidFill>
                <a:srgbClr val="800080"/>
              </a:solidFill>
              <a:latin typeface="楷体_GB2312" pitchFamily="49" charset="-122"/>
              <a:ea typeface="楷体_GB2312" pitchFamily="49" charset="-122"/>
            </a:endParaRPr>
          </a:p>
          <a:p>
            <a:pPr>
              <a:lnSpc>
                <a:spcPct val="100000"/>
              </a:lnSpc>
              <a:spcBef>
                <a:spcPct val="0"/>
              </a:spcBef>
              <a:buFont typeface="Symbol" pitchFamily="18" charset="2"/>
              <a:buNone/>
            </a:pPr>
            <a:endParaRPr lang="zh-CN" altLang="en-US" sz="1000">
              <a:latin typeface="Times New Roman" pitchFamily="18" charset="0"/>
              <a:ea typeface="楷体_GB2312" pitchFamily="49" charset="-122"/>
            </a:endParaRPr>
          </a:p>
          <a:p>
            <a:pPr>
              <a:lnSpc>
                <a:spcPct val="100000"/>
              </a:lnSpc>
              <a:spcBef>
                <a:spcPct val="0"/>
              </a:spcBef>
              <a:buFont typeface="Symbol" pitchFamily="18" charset="2"/>
              <a:buNone/>
            </a:pPr>
            <a:r>
              <a:rPr lang="zh-CN" altLang="en-US" sz="2400">
                <a:ea typeface="楷体_GB2312" pitchFamily="49" charset="-122"/>
              </a:rPr>
              <a:t>    对于右边的流图，</a:t>
            </a:r>
            <a:endParaRPr lang="zh-CN" altLang="en-US" sz="2400">
              <a:ea typeface="楷体_GB2312" pitchFamily="49" charset="-122"/>
            </a:endParaRPr>
          </a:p>
          <a:p>
            <a:pPr>
              <a:spcBef>
                <a:spcPct val="20000"/>
              </a:spcBef>
            </a:pPr>
            <a:endParaRPr lang="zh-CN" altLang="en-US" sz="1000">
              <a:ea typeface="楷体_GB2312" pitchFamily="49" charset="-122"/>
            </a:endParaRPr>
          </a:p>
          <a:p>
            <a:pPr>
              <a:spcBef>
                <a:spcPct val="20000"/>
              </a:spcBef>
            </a:pPr>
            <a:r>
              <a:rPr lang="zh-CN" altLang="en-US" sz="2400" b="0">
                <a:latin typeface="Times New Roman" pitchFamily="18" charset="0"/>
                <a:ea typeface="楷体_GB2312" pitchFamily="49" charset="-122"/>
              </a:rPr>
              <a:t>     </a:t>
            </a:r>
            <a:r>
              <a:rPr lang="en-US" altLang="zh-CN" sz="2400" b="0">
                <a:latin typeface="Times New Roman" pitchFamily="18" charset="0"/>
                <a:ea typeface="楷体_GB2312" pitchFamily="49" charset="-122"/>
              </a:rPr>
              <a:t>I </a:t>
            </a:r>
            <a:r>
              <a:rPr lang="zh-CN" altLang="en-US" sz="2400">
                <a:latin typeface="Times New Roman" pitchFamily="18" charset="0"/>
                <a:ea typeface="楷体_GB2312" pitchFamily="49" charset="-122"/>
              </a:rPr>
              <a:t>在引用点 </a:t>
            </a:r>
            <a:r>
              <a:rPr lang="en-US" altLang="zh-CN" sz="2400" b="0">
                <a:latin typeface="Times New Roman" pitchFamily="18" charset="0"/>
                <a:ea typeface="楷体_GB2312" pitchFamily="49" charset="-122"/>
              </a:rPr>
              <a:t>d</a:t>
            </a:r>
            <a:r>
              <a:rPr lang="en-US" altLang="zh-CN" sz="2400" b="0" baseline="-25000">
                <a:latin typeface="Times New Roman" pitchFamily="18" charset="0"/>
                <a:ea typeface="楷体_GB2312" pitchFamily="49" charset="-122"/>
              </a:rPr>
              <a:t>2 </a:t>
            </a:r>
            <a:r>
              <a:rPr lang="zh-CN" altLang="en-US" sz="2400">
                <a:latin typeface="Times New Roman" pitchFamily="18" charset="0"/>
                <a:ea typeface="楷体_GB2312" pitchFamily="49" charset="-122"/>
              </a:rPr>
              <a:t>的 </a:t>
            </a:r>
            <a:r>
              <a:rPr lang="en-US" altLang="zh-CN" sz="2400" b="0">
                <a:ea typeface="楷体_GB2312" pitchFamily="49" charset="-122"/>
              </a:rPr>
              <a:t>UD</a:t>
            </a:r>
            <a:r>
              <a:rPr lang="en-US" altLang="zh-CN" sz="2400">
                <a:latin typeface="Times New Roman" pitchFamily="18" charset="0"/>
                <a:ea typeface="楷体_GB2312" pitchFamily="49" charset="-122"/>
              </a:rPr>
              <a:t> </a:t>
            </a:r>
            <a:r>
              <a:rPr lang="zh-CN" altLang="en-US" sz="2400">
                <a:latin typeface="Times New Roman" pitchFamily="18" charset="0"/>
                <a:ea typeface="楷体_GB2312" pitchFamily="49" charset="-122"/>
              </a:rPr>
              <a:t>链为｛</a:t>
            </a:r>
            <a:r>
              <a:rPr lang="en-US" altLang="zh-CN" sz="2400" b="0">
                <a:latin typeface="Times New Roman" pitchFamily="18" charset="0"/>
                <a:ea typeface="楷体_GB2312" pitchFamily="49" charset="-122"/>
              </a:rPr>
              <a:t>d</a:t>
            </a:r>
            <a:r>
              <a:rPr lang="en-US" altLang="zh-CN" sz="2400" b="0" baseline="-25000">
                <a:latin typeface="Times New Roman" pitchFamily="18" charset="0"/>
                <a:ea typeface="楷体_GB2312" pitchFamily="49" charset="-122"/>
              </a:rPr>
              <a:t>1</a:t>
            </a:r>
            <a:r>
              <a:rPr lang="zh-CN" altLang="en-US" sz="2400">
                <a:latin typeface="Times New Roman" pitchFamily="18" charset="0"/>
                <a:ea typeface="楷体_GB2312" pitchFamily="49" charset="-122"/>
              </a:rPr>
              <a:t>｝</a:t>
            </a:r>
            <a:endParaRPr lang="zh-CN" altLang="en-US" sz="2400">
              <a:latin typeface="Times New Roman" pitchFamily="18" charset="0"/>
              <a:ea typeface="楷体_GB2312" pitchFamily="49" charset="-122"/>
            </a:endParaRPr>
          </a:p>
          <a:p>
            <a:pPr>
              <a:spcBef>
                <a:spcPct val="20000"/>
              </a:spcBef>
            </a:pPr>
            <a:endParaRPr lang="zh-CN" altLang="en-US" sz="1000">
              <a:latin typeface="Times New Roman" pitchFamily="18" charset="0"/>
              <a:ea typeface="楷体_GB2312" pitchFamily="49" charset="-122"/>
            </a:endParaRPr>
          </a:p>
          <a:p>
            <a:pPr>
              <a:spcBef>
                <a:spcPct val="20000"/>
              </a:spcBef>
            </a:pPr>
            <a:r>
              <a:rPr lang="zh-CN" altLang="en-US" sz="2400">
                <a:latin typeface="Times New Roman" pitchFamily="18" charset="0"/>
                <a:ea typeface="楷体_GB2312" pitchFamily="49" charset="-122"/>
              </a:rPr>
              <a:t>    </a:t>
            </a:r>
            <a:r>
              <a:rPr lang="en-US" altLang="zh-CN" sz="2400" b="0">
                <a:ea typeface="楷体_GB2312" pitchFamily="49" charset="-122"/>
              </a:rPr>
              <a:t>J</a:t>
            </a:r>
            <a:r>
              <a:rPr lang="en-US" altLang="zh-CN" sz="2400">
                <a:latin typeface="Times New Roman" pitchFamily="18" charset="0"/>
                <a:ea typeface="楷体_GB2312" pitchFamily="49" charset="-122"/>
              </a:rPr>
              <a:t> </a:t>
            </a:r>
            <a:r>
              <a:rPr lang="zh-CN" altLang="en-US" sz="2400">
                <a:latin typeface="Times New Roman" pitchFamily="18" charset="0"/>
                <a:ea typeface="楷体_GB2312" pitchFamily="49" charset="-122"/>
              </a:rPr>
              <a:t>在 </a:t>
            </a:r>
            <a:r>
              <a:rPr lang="en-US" altLang="zh-CN" sz="2400" b="0">
                <a:latin typeface="Times New Roman" pitchFamily="18" charset="0"/>
                <a:ea typeface="楷体_GB2312" pitchFamily="49" charset="-122"/>
              </a:rPr>
              <a:t>d</a:t>
            </a:r>
            <a:r>
              <a:rPr lang="en-US" altLang="zh-CN" sz="2400" b="0" baseline="-25000">
                <a:latin typeface="Times New Roman" pitchFamily="18" charset="0"/>
                <a:ea typeface="楷体_GB2312" pitchFamily="49" charset="-122"/>
              </a:rPr>
              <a:t>4 </a:t>
            </a:r>
            <a:r>
              <a:rPr lang="zh-CN" altLang="en-US" sz="2400">
                <a:latin typeface="Times New Roman" pitchFamily="18" charset="0"/>
                <a:ea typeface="楷体_GB2312" pitchFamily="49" charset="-122"/>
              </a:rPr>
              <a:t>的 </a:t>
            </a:r>
            <a:r>
              <a:rPr lang="en-US" altLang="zh-CN" sz="2400" b="0">
                <a:ea typeface="楷体_GB2312" pitchFamily="49" charset="-122"/>
              </a:rPr>
              <a:t>UD </a:t>
            </a:r>
            <a:r>
              <a:rPr lang="zh-CN" altLang="en-US" sz="2400">
                <a:latin typeface="Times New Roman" pitchFamily="18" charset="0"/>
                <a:ea typeface="楷体_GB2312" pitchFamily="49" charset="-122"/>
              </a:rPr>
              <a:t>链为｛</a:t>
            </a:r>
            <a:r>
              <a:rPr lang="en-US" altLang="zh-CN" sz="2400" b="0">
                <a:latin typeface="Times New Roman" pitchFamily="18" charset="0"/>
                <a:ea typeface="楷体_GB2312" pitchFamily="49" charset="-122"/>
              </a:rPr>
              <a:t>d</a:t>
            </a:r>
            <a:r>
              <a:rPr lang="en-US" altLang="zh-CN" sz="2400" b="0" baseline="-25000">
                <a:latin typeface="Times New Roman" pitchFamily="18" charset="0"/>
                <a:ea typeface="楷体_GB2312" pitchFamily="49" charset="-122"/>
              </a:rPr>
              <a:t>2</a:t>
            </a:r>
            <a:r>
              <a:rPr lang="en-US" altLang="zh-CN" sz="2400">
                <a:latin typeface="Times New Roman" pitchFamily="18" charset="0"/>
                <a:ea typeface="楷体_GB2312" pitchFamily="49" charset="-122"/>
              </a:rPr>
              <a:t>, </a:t>
            </a:r>
            <a:r>
              <a:rPr lang="en-US" altLang="zh-CN" sz="2400" b="0">
                <a:latin typeface="Times New Roman" pitchFamily="18" charset="0"/>
                <a:ea typeface="楷体_GB2312" pitchFamily="49" charset="-122"/>
              </a:rPr>
              <a:t>d</a:t>
            </a:r>
            <a:r>
              <a:rPr lang="en-US" altLang="zh-CN" sz="2400" b="0" baseline="-25000">
                <a:latin typeface="Times New Roman" pitchFamily="18" charset="0"/>
                <a:ea typeface="楷体_GB2312" pitchFamily="49" charset="-122"/>
              </a:rPr>
              <a:t>4</a:t>
            </a:r>
            <a:r>
              <a:rPr lang="en-US" altLang="zh-CN" sz="2400">
                <a:latin typeface="Times New Roman" pitchFamily="18" charset="0"/>
                <a:ea typeface="楷体_GB2312" pitchFamily="49" charset="-122"/>
              </a:rPr>
              <a:t>, </a:t>
            </a:r>
            <a:r>
              <a:rPr lang="en-US" altLang="zh-CN" sz="2400" b="0">
                <a:latin typeface="Times New Roman" pitchFamily="18" charset="0"/>
                <a:ea typeface="楷体_GB2312" pitchFamily="49" charset="-122"/>
              </a:rPr>
              <a:t>d</a:t>
            </a:r>
            <a:r>
              <a:rPr lang="en-US" altLang="zh-CN" sz="2400" b="0" baseline="-25000">
                <a:latin typeface="Times New Roman" pitchFamily="18" charset="0"/>
                <a:ea typeface="楷体_GB2312" pitchFamily="49" charset="-122"/>
              </a:rPr>
              <a:t>5</a:t>
            </a:r>
            <a:r>
              <a:rPr lang="zh-CN" altLang="en-US" sz="2400">
                <a:latin typeface="Times New Roman" pitchFamily="18" charset="0"/>
                <a:ea typeface="楷体_GB2312" pitchFamily="49" charset="-122"/>
              </a:rPr>
              <a:t>｝</a:t>
            </a:r>
            <a:endParaRPr lang="zh-CN" altLang="en-US" sz="2400">
              <a:latin typeface="Times New Roman" pitchFamily="18" charset="0"/>
              <a:ea typeface="楷体_GB2312" pitchFamily="49" charset="-122"/>
            </a:endParaRPr>
          </a:p>
          <a:p>
            <a:pPr>
              <a:spcBef>
                <a:spcPct val="20000"/>
              </a:spcBef>
            </a:pPr>
            <a:endParaRPr lang="zh-CN" altLang="en-US" sz="1000">
              <a:latin typeface="Times New Roman" pitchFamily="18" charset="0"/>
              <a:ea typeface="楷体_GB2312" pitchFamily="49" charset="-122"/>
            </a:endParaRPr>
          </a:p>
          <a:p>
            <a:pPr>
              <a:spcBef>
                <a:spcPct val="20000"/>
              </a:spcBef>
            </a:pPr>
            <a:r>
              <a:rPr lang="zh-CN" altLang="en-US" sz="2400" b="0">
                <a:ea typeface="楷体_GB2312" pitchFamily="49" charset="-122"/>
              </a:rPr>
              <a:t>    </a:t>
            </a:r>
            <a:r>
              <a:rPr lang="en-US" altLang="zh-CN" sz="2400" b="0">
                <a:ea typeface="楷体_GB2312" pitchFamily="49" charset="-122"/>
              </a:rPr>
              <a:t>J</a:t>
            </a:r>
            <a:r>
              <a:rPr lang="en-US" altLang="zh-CN" sz="2400">
                <a:latin typeface="Times New Roman" pitchFamily="18" charset="0"/>
                <a:ea typeface="楷体_GB2312" pitchFamily="49" charset="-122"/>
              </a:rPr>
              <a:t> </a:t>
            </a:r>
            <a:r>
              <a:rPr lang="zh-CN" altLang="en-US" sz="2400">
                <a:latin typeface="Times New Roman" pitchFamily="18" charset="0"/>
                <a:ea typeface="楷体_GB2312" pitchFamily="49" charset="-122"/>
              </a:rPr>
              <a:t>在 </a:t>
            </a:r>
            <a:r>
              <a:rPr lang="en-US" altLang="zh-CN" sz="2400" b="0">
                <a:latin typeface="Times New Roman" pitchFamily="18" charset="0"/>
                <a:ea typeface="楷体_GB2312" pitchFamily="49" charset="-122"/>
              </a:rPr>
              <a:t>d</a:t>
            </a:r>
            <a:r>
              <a:rPr lang="en-US" altLang="zh-CN" sz="2400" b="0" baseline="-25000">
                <a:latin typeface="Times New Roman" pitchFamily="18" charset="0"/>
                <a:ea typeface="楷体_GB2312" pitchFamily="49" charset="-122"/>
              </a:rPr>
              <a:t>5 </a:t>
            </a:r>
            <a:r>
              <a:rPr lang="zh-CN" altLang="en-US" sz="2400">
                <a:latin typeface="Times New Roman" pitchFamily="18" charset="0"/>
                <a:ea typeface="楷体_GB2312" pitchFamily="49" charset="-122"/>
              </a:rPr>
              <a:t>的 </a:t>
            </a:r>
            <a:r>
              <a:rPr lang="en-US" altLang="zh-CN" sz="2400" b="0">
                <a:ea typeface="楷体_GB2312" pitchFamily="49" charset="-122"/>
              </a:rPr>
              <a:t>UD </a:t>
            </a:r>
            <a:r>
              <a:rPr lang="zh-CN" altLang="en-US" sz="2400">
                <a:latin typeface="Times New Roman" pitchFamily="18" charset="0"/>
                <a:ea typeface="楷体_GB2312" pitchFamily="49" charset="-122"/>
              </a:rPr>
              <a:t>链为｛</a:t>
            </a:r>
            <a:r>
              <a:rPr lang="en-US" altLang="zh-CN" sz="2400" b="0">
                <a:latin typeface="Times New Roman" pitchFamily="18" charset="0"/>
                <a:ea typeface="楷体_GB2312" pitchFamily="49" charset="-122"/>
              </a:rPr>
              <a:t>d</a:t>
            </a:r>
            <a:r>
              <a:rPr lang="en-US" altLang="zh-CN" sz="2400" b="0" baseline="-25000">
                <a:latin typeface="Times New Roman" pitchFamily="18" charset="0"/>
                <a:ea typeface="楷体_GB2312" pitchFamily="49" charset="-122"/>
              </a:rPr>
              <a:t>4</a:t>
            </a:r>
            <a:r>
              <a:rPr lang="zh-CN" altLang="en-US" sz="2400">
                <a:latin typeface="Times New Roman" pitchFamily="18" charset="0"/>
                <a:ea typeface="楷体_GB2312" pitchFamily="49" charset="-122"/>
              </a:rPr>
              <a:t>｝</a:t>
            </a:r>
            <a:endParaRPr lang="zh-CN" altLang="en-US" sz="2400">
              <a:latin typeface="Times New Roman" pitchFamily="18" charset="0"/>
              <a:ea typeface="楷体_GB2312" pitchFamily="49" charset="-122"/>
            </a:endParaRPr>
          </a:p>
          <a:p>
            <a:pPr>
              <a:spcBef>
                <a:spcPct val="20000"/>
              </a:spcBef>
            </a:pPr>
            <a:endParaRPr lang="zh-CN" altLang="en-US" sz="1000">
              <a:latin typeface="Times New Roman" pitchFamily="18" charset="0"/>
              <a:ea typeface="楷体_GB2312" pitchFamily="49" charset="-122"/>
            </a:endParaRPr>
          </a:p>
          <a:p>
            <a:pPr>
              <a:spcBef>
                <a:spcPct val="20000"/>
              </a:spcBef>
            </a:pPr>
            <a:r>
              <a:rPr lang="zh-CN" altLang="en-US" sz="2400" b="0">
                <a:latin typeface="Times New Roman" pitchFamily="18" charset="0"/>
                <a:ea typeface="楷体_GB2312" pitchFamily="49" charset="-122"/>
              </a:rPr>
              <a:t>     </a:t>
            </a:r>
            <a:r>
              <a:rPr lang="en-US" altLang="zh-CN" sz="2400" b="0">
                <a:latin typeface="Times New Roman" pitchFamily="18" charset="0"/>
                <a:ea typeface="楷体_GB2312" pitchFamily="49" charset="-122"/>
              </a:rPr>
              <a:t>I </a:t>
            </a:r>
            <a:r>
              <a:rPr lang="zh-CN" altLang="en-US" sz="2400">
                <a:latin typeface="Times New Roman" pitchFamily="18" charset="0"/>
                <a:ea typeface="楷体_GB2312" pitchFamily="49" charset="-122"/>
              </a:rPr>
              <a:t>在引用点 </a:t>
            </a:r>
            <a:r>
              <a:rPr lang="en-US" altLang="zh-CN" sz="2400" b="0">
                <a:latin typeface="Times New Roman" pitchFamily="18" charset="0"/>
                <a:ea typeface="楷体_GB2312" pitchFamily="49" charset="-122"/>
              </a:rPr>
              <a:t>d</a:t>
            </a:r>
            <a:r>
              <a:rPr lang="en-US" altLang="zh-CN" sz="2400" b="0" baseline="-25000">
                <a:latin typeface="Times New Roman" pitchFamily="18" charset="0"/>
                <a:ea typeface="楷体_GB2312" pitchFamily="49" charset="-122"/>
              </a:rPr>
              <a:t>6 </a:t>
            </a:r>
            <a:r>
              <a:rPr lang="zh-CN" altLang="en-US" sz="2400">
                <a:latin typeface="Times New Roman" pitchFamily="18" charset="0"/>
                <a:ea typeface="楷体_GB2312" pitchFamily="49" charset="-122"/>
              </a:rPr>
              <a:t>的 </a:t>
            </a:r>
            <a:r>
              <a:rPr lang="en-US" altLang="zh-CN" sz="2400" b="0">
                <a:ea typeface="楷体_GB2312" pitchFamily="49" charset="-122"/>
              </a:rPr>
              <a:t>UD </a:t>
            </a:r>
            <a:r>
              <a:rPr lang="zh-CN" altLang="en-US" sz="2400">
                <a:latin typeface="Times New Roman" pitchFamily="18" charset="0"/>
                <a:ea typeface="楷体_GB2312" pitchFamily="49" charset="-122"/>
              </a:rPr>
              <a:t>链为｛</a:t>
            </a:r>
            <a:r>
              <a:rPr lang="en-US" altLang="zh-CN" sz="2400" b="0">
                <a:latin typeface="Times New Roman" pitchFamily="18" charset="0"/>
                <a:ea typeface="楷体_GB2312" pitchFamily="49" charset="-122"/>
              </a:rPr>
              <a:t>d</a:t>
            </a:r>
            <a:r>
              <a:rPr lang="en-US" altLang="zh-CN" sz="2400" b="0" baseline="-25000">
                <a:latin typeface="Times New Roman" pitchFamily="18" charset="0"/>
                <a:ea typeface="楷体_GB2312" pitchFamily="49" charset="-122"/>
              </a:rPr>
              <a:t>3</a:t>
            </a:r>
            <a:r>
              <a:rPr lang="zh-CN" altLang="en-US" sz="2400">
                <a:latin typeface="Times New Roman" pitchFamily="18" charset="0"/>
                <a:ea typeface="楷体_GB2312" pitchFamily="49" charset="-122"/>
              </a:rPr>
              <a:t>｝</a:t>
            </a:r>
            <a:endParaRPr lang="zh-CN" altLang="en-US" sz="2400">
              <a:latin typeface="Times New Roman" pitchFamily="18" charset="0"/>
              <a:ea typeface="楷体_GB2312" pitchFamily="49" charset="-122"/>
            </a:endParaRPr>
          </a:p>
          <a:p>
            <a:pPr>
              <a:spcBef>
                <a:spcPct val="20000"/>
              </a:spcBef>
            </a:pPr>
            <a:endParaRPr lang="zh-CN" altLang="en-US" sz="1000">
              <a:latin typeface="Times New Roman" pitchFamily="18" charset="0"/>
              <a:ea typeface="楷体_GB2312" pitchFamily="49" charset="-122"/>
            </a:endParaRPr>
          </a:p>
          <a:p>
            <a:pPr>
              <a:spcBef>
                <a:spcPct val="20000"/>
              </a:spcBef>
            </a:pPr>
            <a:r>
              <a:rPr lang="zh-CN" altLang="en-US" sz="2400" b="0">
                <a:ea typeface="楷体_GB2312" pitchFamily="49" charset="-122"/>
              </a:rPr>
              <a:t>    </a:t>
            </a:r>
            <a:r>
              <a:rPr lang="en-US" altLang="zh-CN" sz="2400" b="0">
                <a:ea typeface="楷体_GB2312" pitchFamily="49" charset="-122"/>
              </a:rPr>
              <a:t>J</a:t>
            </a:r>
            <a:r>
              <a:rPr lang="en-US" altLang="zh-CN" sz="2400">
                <a:latin typeface="Times New Roman" pitchFamily="18" charset="0"/>
                <a:ea typeface="楷体_GB2312" pitchFamily="49" charset="-122"/>
              </a:rPr>
              <a:t> </a:t>
            </a:r>
            <a:r>
              <a:rPr lang="zh-CN" altLang="en-US" sz="2400">
                <a:latin typeface="Times New Roman" pitchFamily="18" charset="0"/>
                <a:ea typeface="楷体_GB2312" pitchFamily="49" charset="-122"/>
              </a:rPr>
              <a:t>在 </a:t>
            </a:r>
            <a:r>
              <a:rPr lang="en-US" altLang="zh-CN" sz="2400" b="0">
                <a:latin typeface="Times New Roman" pitchFamily="18" charset="0"/>
                <a:ea typeface="楷体_GB2312" pitchFamily="49" charset="-122"/>
              </a:rPr>
              <a:t>d</a:t>
            </a:r>
            <a:r>
              <a:rPr lang="en-US" altLang="zh-CN" sz="2400" b="0" baseline="-25000">
                <a:latin typeface="Times New Roman" pitchFamily="18" charset="0"/>
                <a:ea typeface="楷体_GB2312" pitchFamily="49" charset="-122"/>
              </a:rPr>
              <a:t>7 </a:t>
            </a:r>
            <a:r>
              <a:rPr lang="zh-CN" altLang="en-US" sz="2400">
                <a:latin typeface="Times New Roman" pitchFamily="18" charset="0"/>
                <a:ea typeface="楷体_GB2312" pitchFamily="49" charset="-122"/>
              </a:rPr>
              <a:t>的 </a:t>
            </a:r>
            <a:r>
              <a:rPr lang="en-US" altLang="zh-CN" sz="2400" b="0">
                <a:ea typeface="楷体_GB2312" pitchFamily="49" charset="-122"/>
              </a:rPr>
              <a:t>UD</a:t>
            </a:r>
            <a:r>
              <a:rPr lang="zh-CN" altLang="en-US" sz="2400">
                <a:latin typeface="Times New Roman" pitchFamily="18" charset="0"/>
                <a:ea typeface="楷体_GB2312" pitchFamily="49" charset="-122"/>
              </a:rPr>
              <a:t>链为｛</a:t>
            </a:r>
            <a:r>
              <a:rPr lang="en-US" altLang="zh-CN" sz="2400" b="0">
                <a:latin typeface="Times New Roman" pitchFamily="18" charset="0"/>
                <a:ea typeface="楷体_GB2312" pitchFamily="49" charset="-122"/>
              </a:rPr>
              <a:t>d</a:t>
            </a:r>
            <a:r>
              <a:rPr lang="en-US" altLang="zh-CN" sz="2400" b="0" baseline="-25000">
                <a:latin typeface="Times New Roman" pitchFamily="18" charset="0"/>
                <a:ea typeface="楷体_GB2312" pitchFamily="49" charset="-122"/>
              </a:rPr>
              <a:t>4</a:t>
            </a:r>
            <a:r>
              <a:rPr lang="en-US" altLang="zh-CN" sz="2400">
                <a:latin typeface="Times New Roman" pitchFamily="18" charset="0"/>
                <a:ea typeface="楷体_GB2312" pitchFamily="49" charset="-122"/>
              </a:rPr>
              <a:t>, </a:t>
            </a:r>
            <a:r>
              <a:rPr lang="en-US" altLang="zh-CN" sz="2400" b="0">
                <a:latin typeface="Times New Roman" pitchFamily="18" charset="0"/>
                <a:ea typeface="楷体_GB2312" pitchFamily="49" charset="-122"/>
              </a:rPr>
              <a:t>d</a:t>
            </a:r>
            <a:r>
              <a:rPr lang="en-US" altLang="zh-CN" sz="2400" b="0" baseline="-25000">
                <a:latin typeface="Times New Roman" pitchFamily="18" charset="0"/>
                <a:ea typeface="楷体_GB2312" pitchFamily="49" charset="-122"/>
              </a:rPr>
              <a:t>5</a:t>
            </a:r>
            <a:r>
              <a:rPr lang="zh-CN" altLang="en-US" sz="2400">
                <a:latin typeface="Times New Roman" pitchFamily="18" charset="0"/>
                <a:ea typeface="楷体_GB2312" pitchFamily="49" charset="-122"/>
              </a:rPr>
              <a:t>｝</a:t>
            </a:r>
            <a:endParaRPr lang="zh-CN" altLang="en-US" sz="2400">
              <a:latin typeface="Times New Roman" pitchFamily="18" charset="0"/>
              <a:ea typeface="楷体_GB2312" pitchFamily="49" charset="-122"/>
            </a:endParaRPr>
          </a:p>
        </p:txBody>
      </p:sp>
      <p:graphicFrame>
        <p:nvGraphicFramePr>
          <p:cNvPr id="41996" name="Object 13"/>
          <p:cNvGraphicFramePr>
            <a:graphicFrameLocks noChangeAspect="1"/>
          </p:cNvGraphicFramePr>
          <p:nvPr/>
        </p:nvGraphicFramePr>
        <p:xfrm>
          <a:off x="6019800" y="1714500"/>
          <a:ext cx="2716213" cy="4457700"/>
        </p:xfrm>
        <a:graphic>
          <a:graphicData uri="http://schemas.openxmlformats.org/presentationml/2006/ole">
            <mc:AlternateContent xmlns:mc="http://schemas.openxmlformats.org/markup-compatibility/2006">
              <mc:Choice xmlns:v="urn:schemas-microsoft-com:vml" Requires="v">
                <p:oleObj spid="_x0000_s42035" name="Visio" r:id="rId2" imgW="0" imgH="0" progId="Visio.Drawing.11">
                  <p:embed/>
                </p:oleObj>
              </mc:Choice>
              <mc:Fallback>
                <p:oleObj name="Visio" r:id="rId2" imgW="0" imgH="0" progId="Visio.Drawing.11">
                  <p:embed/>
                  <p:pic>
                    <p:nvPicPr>
                      <p:cNvPr id="0" name="Object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9800" y="1714500"/>
                        <a:ext cx="2716213" cy="445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1997" name="Rectangle 14"/>
          <p:cNvSpPr>
            <a:spLocks noChangeArrowheads="1"/>
          </p:cNvSpPr>
          <p:nvPr/>
        </p:nvSpPr>
        <p:spPr bwMode="auto">
          <a:xfrm>
            <a:off x="1524000" y="188913"/>
            <a:ext cx="3840163" cy="641350"/>
          </a:xfrm>
          <a:prstGeom prst="rect">
            <a:avLst/>
          </a:prstGeom>
          <a:noFill/>
          <a:ln w="9525" algn="ctr">
            <a:noFill/>
            <a:miter lim="800000"/>
          </a:ln>
          <a:effectLst/>
        </p:spPr>
        <p:txBody>
          <a:bodyPr>
            <a:spAutoFit/>
          </a:bodyPr>
          <a:lstStyle/>
          <a:p>
            <a:pPr>
              <a:lnSpc>
                <a:spcPct val="90000"/>
              </a:lnSpc>
              <a:spcBef>
                <a:spcPct val="0"/>
              </a:spcBef>
            </a:pPr>
            <a:r>
              <a:rPr lang="zh-CN" altLang="en-US" sz="4000">
                <a:solidFill>
                  <a:srgbClr val="800080"/>
                </a:solidFill>
                <a:ea typeface="华文行楷" pitchFamily="2" charset="-122"/>
              </a:rPr>
              <a:t>数据流分析基础</a:t>
            </a:r>
            <a:endParaRPr lang="zh-CN" altLang="en-US" sz="4000">
              <a:solidFill>
                <a:srgbClr val="800080"/>
              </a:solidFill>
              <a:ea typeface="华文行楷" pitchFamily="2" charset="-122"/>
            </a:endParaRPr>
          </a:p>
        </p:txBody>
      </p:sp>
    </p:spTree>
  </p:cSld>
  <p:clrMapOvr>
    <a:masterClrMapping/>
  </p:clrMapOvr>
  <p:transition spd="med">
    <p:wipe dir="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AutoShape 2">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43011" name="AutoShape 3">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43012" name="AutoShape 4">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43013" name="AutoShape 5">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43014" name="Text Box 6">
            <a:hlinkClick r:id="rId1" action="ppaction://hlinksldjump"/>
          </p:cNvPr>
          <p:cNvSpPr txBox="1">
            <a:spLocks noChangeArrowheads="1"/>
          </p:cNvSpPr>
          <p:nvPr/>
        </p:nvSpPr>
        <p:spPr bwMode="auto">
          <a:xfrm>
            <a:off x="533400" y="1325563"/>
            <a:ext cx="8224838" cy="579437"/>
          </a:xfrm>
          <a:prstGeom prst="rect">
            <a:avLst/>
          </a:prstGeom>
          <a:noFill/>
          <a:ln w="9525">
            <a:noFill/>
            <a:miter lim="800000"/>
          </a:ln>
          <a:effectLst/>
        </p:spPr>
        <p:txBody>
          <a:bodyPr>
            <a:spAutoFit/>
          </a:bodyPr>
          <a:lstStyle/>
          <a:p>
            <a:pPr>
              <a:lnSpc>
                <a:spcPct val="100000"/>
              </a:lnSpc>
              <a:spcBef>
                <a:spcPct val="0"/>
              </a:spcBef>
              <a:buClr>
                <a:srgbClr val="800080"/>
              </a:buClr>
              <a:buFont typeface="Wingdings" charset="2"/>
              <a:buChar char="²"/>
            </a:pPr>
            <a:r>
              <a:rPr lang="en-US" altLang="zh-CN" sz="3200">
                <a:solidFill>
                  <a:schemeClr val="tx1"/>
                </a:solidFill>
                <a:latin typeface="Times New Roman" pitchFamily="18" charset="0"/>
              </a:rPr>
              <a:t> </a:t>
            </a:r>
            <a:r>
              <a:rPr lang="zh-CN" altLang="en-US" sz="3200">
                <a:solidFill>
                  <a:srgbClr val="800080"/>
                </a:solidFill>
                <a:latin typeface="Times New Roman" pitchFamily="18" charset="0"/>
                <a:ea typeface="楷体_GB2312" pitchFamily="49" charset="-122"/>
              </a:rPr>
              <a:t>其他有用的数据流信息</a:t>
            </a:r>
            <a:endParaRPr lang="zh-CN" altLang="en-US" b="0">
              <a:ea typeface="楷体_GB2312" pitchFamily="49" charset="-122"/>
            </a:endParaRPr>
          </a:p>
        </p:txBody>
      </p:sp>
      <p:sp>
        <p:nvSpPr>
          <p:cNvPr id="43015" name="AutoShape 7">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43016" name="AutoShape 8">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43017" name="AutoShape 9">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43018" name="AutoShape 10">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43019" name="Rectangle 11"/>
          <p:cNvSpPr>
            <a:spLocks noChangeArrowheads="1"/>
          </p:cNvSpPr>
          <p:nvPr/>
        </p:nvSpPr>
        <p:spPr bwMode="auto">
          <a:xfrm>
            <a:off x="685800" y="2057400"/>
            <a:ext cx="8229600" cy="3592513"/>
          </a:xfrm>
          <a:prstGeom prst="rect">
            <a:avLst/>
          </a:prstGeom>
          <a:noFill/>
          <a:ln w="9525">
            <a:noFill/>
            <a:miter lim="800000"/>
          </a:ln>
          <a:effectLst/>
        </p:spPr>
        <p:txBody>
          <a:bodyPr>
            <a:spAutoFit/>
          </a:bodyPr>
          <a:lstStyle/>
          <a:p>
            <a:pPr>
              <a:lnSpc>
                <a:spcPct val="100000"/>
              </a:lnSpc>
              <a:spcBef>
                <a:spcPct val="0"/>
              </a:spcBef>
              <a:buFont typeface="Symbol" pitchFamily="18" charset="2"/>
              <a:buChar char="-"/>
            </a:pPr>
            <a:r>
              <a:rPr lang="en-US" altLang="zh-CN" dirty="0">
                <a:solidFill>
                  <a:srgbClr val="800080"/>
                </a:solidFill>
                <a:latin typeface="楷体_GB2312" pitchFamily="49" charset="-122"/>
                <a:ea typeface="楷体_GB2312" pitchFamily="49" charset="-122"/>
              </a:rPr>
              <a:t> </a:t>
            </a:r>
            <a:r>
              <a:rPr lang="en-US" altLang="zh-CN" b="0" dirty="0">
                <a:solidFill>
                  <a:srgbClr val="800080"/>
                </a:solidFill>
                <a:ea typeface="楷体_GB2312" pitchFamily="49" charset="-122"/>
              </a:rPr>
              <a:t>DU </a:t>
            </a:r>
            <a:r>
              <a:rPr lang="zh-CN" altLang="en-US" dirty="0">
                <a:solidFill>
                  <a:srgbClr val="800080"/>
                </a:solidFill>
                <a:latin typeface="楷体_GB2312" pitchFamily="49" charset="-122"/>
                <a:ea typeface="楷体_GB2312" pitchFamily="49" charset="-122"/>
              </a:rPr>
              <a:t>链</a:t>
            </a:r>
            <a:endParaRPr lang="zh-CN" altLang="en-US" dirty="0">
              <a:solidFill>
                <a:srgbClr val="800080"/>
              </a:solidFill>
              <a:latin typeface="楷体_GB2312" pitchFamily="49" charset="-122"/>
              <a:ea typeface="楷体_GB2312" pitchFamily="49" charset="-122"/>
            </a:endParaRPr>
          </a:p>
          <a:p>
            <a:pPr>
              <a:lnSpc>
                <a:spcPct val="100000"/>
              </a:lnSpc>
              <a:spcBef>
                <a:spcPct val="0"/>
              </a:spcBef>
              <a:buFont typeface="Symbol" pitchFamily="18" charset="2"/>
              <a:buNone/>
            </a:pPr>
            <a:endParaRPr lang="zh-CN" altLang="en-US" sz="1000" dirty="0">
              <a:latin typeface="Times New Roman" pitchFamily="18" charset="0"/>
              <a:ea typeface="楷体_GB2312" pitchFamily="49" charset="-122"/>
            </a:endParaRPr>
          </a:p>
          <a:p>
            <a:pPr>
              <a:lnSpc>
                <a:spcPct val="100000"/>
              </a:lnSpc>
              <a:spcBef>
                <a:spcPct val="0"/>
              </a:spcBef>
              <a:buFont typeface="Symbol" pitchFamily="18" charset="2"/>
              <a:buNone/>
            </a:pPr>
            <a:r>
              <a:rPr lang="zh-CN" altLang="en-US" sz="2400" dirty="0">
                <a:ea typeface="楷体_GB2312" pitchFamily="49" charset="-122"/>
              </a:rPr>
              <a:t>     假设在程序中某点 </a:t>
            </a:r>
            <a:r>
              <a:rPr lang="en-US" altLang="zh-CN" sz="2400" b="0" dirty="0">
                <a:ea typeface="楷体_GB2312" pitchFamily="49" charset="-122"/>
              </a:rPr>
              <a:t>u </a:t>
            </a:r>
            <a:r>
              <a:rPr lang="zh-CN" altLang="en-US" sz="2400" dirty="0">
                <a:ea typeface="楷体_GB2312" pitchFamily="49" charset="-122"/>
              </a:rPr>
              <a:t>定义了变量 </a:t>
            </a:r>
            <a:r>
              <a:rPr lang="en-US" altLang="zh-CN" sz="2400" b="0" dirty="0">
                <a:ea typeface="楷体_GB2312" pitchFamily="49" charset="-122"/>
              </a:rPr>
              <a:t>A</a:t>
            </a:r>
            <a:r>
              <a:rPr lang="en-US" altLang="zh-CN" sz="2400" dirty="0">
                <a:ea typeface="楷体_GB2312" pitchFamily="49" charset="-122"/>
              </a:rPr>
              <a:t> </a:t>
            </a:r>
            <a:r>
              <a:rPr lang="zh-CN" altLang="en-US" sz="2400" dirty="0">
                <a:ea typeface="楷体_GB2312" pitchFamily="49" charset="-122"/>
              </a:rPr>
              <a:t>的值，从 </a:t>
            </a:r>
            <a:r>
              <a:rPr lang="en-US" altLang="zh-CN" sz="2400" b="0" dirty="0">
                <a:ea typeface="楷体_GB2312" pitchFamily="49" charset="-122"/>
              </a:rPr>
              <a:t>u </a:t>
            </a:r>
            <a:r>
              <a:rPr lang="zh-CN" altLang="en-US" sz="2400" dirty="0">
                <a:ea typeface="楷体_GB2312" pitchFamily="49" charset="-122"/>
              </a:rPr>
              <a:t>存在一条</a:t>
            </a:r>
            <a:endParaRPr lang="zh-CN" altLang="en-US" sz="2400" dirty="0">
              <a:ea typeface="楷体_GB2312" pitchFamily="49" charset="-122"/>
            </a:endParaRPr>
          </a:p>
          <a:p>
            <a:pPr>
              <a:lnSpc>
                <a:spcPct val="100000"/>
              </a:lnSpc>
              <a:spcBef>
                <a:spcPct val="0"/>
              </a:spcBef>
              <a:buFont typeface="Symbol" pitchFamily="18" charset="2"/>
              <a:buNone/>
            </a:pPr>
            <a:r>
              <a:rPr lang="zh-CN" altLang="en-US" sz="2400" dirty="0">
                <a:ea typeface="楷体_GB2312" pitchFamily="49" charset="-122"/>
              </a:rPr>
              <a:t>     到达 </a:t>
            </a:r>
            <a:r>
              <a:rPr lang="en-US" altLang="zh-CN" sz="2400" b="0" dirty="0">
                <a:ea typeface="楷体_GB2312" pitchFamily="49" charset="-122"/>
              </a:rPr>
              <a:t>A</a:t>
            </a:r>
            <a:r>
              <a:rPr lang="en-US" altLang="zh-CN" sz="2400" dirty="0">
                <a:ea typeface="楷体_GB2312" pitchFamily="49" charset="-122"/>
              </a:rPr>
              <a:t> </a:t>
            </a:r>
            <a:r>
              <a:rPr lang="zh-CN" altLang="en-US" sz="2400" dirty="0">
                <a:ea typeface="楷体_GB2312" pitchFamily="49" charset="-122"/>
              </a:rPr>
              <a:t>的某个引用点 </a:t>
            </a:r>
            <a:r>
              <a:rPr lang="en-US" altLang="zh-CN" sz="2400" b="0" i="1" dirty="0">
                <a:ea typeface="楷体_GB2312" pitchFamily="49" charset="-122"/>
              </a:rPr>
              <a:t>s </a:t>
            </a:r>
            <a:r>
              <a:rPr lang="zh-CN" altLang="en-US" sz="2400" dirty="0">
                <a:ea typeface="楷体_GB2312" pitchFamily="49" charset="-122"/>
              </a:rPr>
              <a:t>的路径，且该路径上不存在 </a:t>
            </a:r>
            <a:r>
              <a:rPr lang="en-US" altLang="zh-CN" sz="2400" b="0" dirty="0">
                <a:ea typeface="楷体_GB2312" pitchFamily="49" charset="-122"/>
              </a:rPr>
              <a:t>A </a:t>
            </a:r>
            <a:r>
              <a:rPr lang="zh-CN" altLang="en-US" sz="2400" dirty="0">
                <a:ea typeface="楷体_GB2312" pitchFamily="49" charset="-122"/>
              </a:rPr>
              <a:t>的</a:t>
            </a:r>
            <a:endParaRPr lang="zh-CN" altLang="en-US" sz="2400" dirty="0">
              <a:ea typeface="楷体_GB2312" pitchFamily="49" charset="-122"/>
            </a:endParaRPr>
          </a:p>
          <a:p>
            <a:pPr>
              <a:lnSpc>
                <a:spcPct val="100000"/>
              </a:lnSpc>
              <a:spcBef>
                <a:spcPct val="0"/>
              </a:spcBef>
              <a:buFont typeface="Symbol" pitchFamily="18" charset="2"/>
              <a:buNone/>
            </a:pPr>
            <a:r>
              <a:rPr lang="zh-CN" altLang="en-US" sz="2400" dirty="0">
                <a:ea typeface="楷体_GB2312" pitchFamily="49" charset="-122"/>
              </a:rPr>
              <a:t>     其他定值点，则把所有此类引用点 </a:t>
            </a:r>
            <a:r>
              <a:rPr lang="en-US" altLang="zh-CN" sz="2400" b="0" i="1" dirty="0">
                <a:ea typeface="楷体_GB2312" pitchFamily="49" charset="-122"/>
              </a:rPr>
              <a:t>s</a:t>
            </a:r>
            <a:r>
              <a:rPr lang="en-US" altLang="zh-CN" sz="2400" dirty="0">
                <a:ea typeface="楷体_GB2312" pitchFamily="49" charset="-122"/>
              </a:rPr>
              <a:t> </a:t>
            </a:r>
            <a:r>
              <a:rPr lang="zh-CN" altLang="en-US" sz="2400" dirty="0">
                <a:ea typeface="楷体_GB2312" pitchFamily="49" charset="-122"/>
              </a:rPr>
              <a:t>的全体称为 </a:t>
            </a:r>
            <a:r>
              <a:rPr lang="en-US" altLang="zh-CN" sz="2400" b="0" dirty="0">
                <a:ea typeface="楷体_GB2312" pitchFamily="49" charset="-122"/>
              </a:rPr>
              <a:t>A</a:t>
            </a:r>
            <a:r>
              <a:rPr lang="en-US" altLang="zh-CN" sz="2400" dirty="0">
                <a:ea typeface="楷体_GB2312" pitchFamily="49" charset="-122"/>
              </a:rPr>
              <a:t> </a:t>
            </a:r>
            <a:r>
              <a:rPr lang="zh-CN" altLang="en-US" sz="2400" dirty="0">
                <a:ea typeface="楷体_GB2312" pitchFamily="49" charset="-122"/>
              </a:rPr>
              <a:t>在定</a:t>
            </a:r>
            <a:endParaRPr lang="zh-CN" altLang="en-US" sz="2400" dirty="0">
              <a:ea typeface="楷体_GB2312" pitchFamily="49" charset="-122"/>
            </a:endParaRPr>
          </a:p>
          <a:p>
            <a:pPr>
              <a:lnSpc>
                <a:spcPct val="100000"/>
              </a:lnSpc>
              <a:spcBef>
                <a:spcPct val="0"/>
              </a:spcBef>
              <a:buFont typeface="Symbol" pitchFamily="18" charset="2"/>
              <a:buNone/>
            </a:pPr>
            <a:r>
              <a:rPr lang="zh-CN" altLang="en-US" sz="2400" dirty="0">
                <a:ea typeface="楷体_GB2312" pitchFamily="49" charset="-122"/>
              </a:rPr>
              <a:t>     值点 </a:t>
            </a:r>
            <a:r>
              <a:rPr lang="en-US" altLang="zh-CN" sz="2400" b="0" dirty="0">
                <a:ea typeface="楷体_GB2312" pitchFamily="49" charset="-122"/>
              </a:rPr>
              <a:t>u</a:t>
            </a:r>
            <a:r>
              <a:rPr lang="en-US" altLang="zh-CN" sz="2400" dirty="0">
                <a:ea typeface="楷体_GB2312" pitchFamily="49" charset="-122"/>
              </a:rPr>
              <a:t> </a:t>
            </a:r>
            <a:r>
              <a:rPr lang="zh-CN" altLang="en-US" sz="2400" dirty="0">
                <a:ea typeface="楷体_GB2312" pitchFamily="49" charset="-122"/>
              </a:rPr>
              <a:t>的</a:t>
            </a:r>
            <a:r>
              <a:rPr lang="zh-CN" altLang="en-US" sz="2400" dirty="0">
                <a:solidFill>
                  <a:srgbClr val="800080"/>
                </a:solidFill>
                <a:ea typeface="楷体_GB2312" pitchFamily="49" charset="-122"/>
              </a:rPr>
              <a:t>定值－引用链</a:t>
            </a:r>
            <a:r>
              <a:rPr lang="zh-CN" altLang="en-US" sz="2400" dirty="0">
                <a:ea typeface="楷体_GB2312" pitchFamily="49" charset="-122"/>
              </a:rPr>
              <a:t>（</a:t>
            </a:r>
            <a:r>
              <a:rPr lang="en-US" altLang="zh-CN" sz="2400" b="0" i="1" dirty="0">
                <a:ea typeface="楷体_GB2312" pitchFamily="49" charset="-122"/>
              </a:rPr>
              <a:t>Definition-Use Chaining</a:t>
            </a:r>
            <a:r>
              <a:rPr lang="zh-CN" altLang="en-US" sz="2400" dirty="0">
                <a:ea typeface="楷体_GB2312" pitchFamily="49" charset="-122"/>
              </a:rPr>
              <a:t>），简</a:t>
            </a:r>
            <a:endParaRPr lang="zh-CN" altLang="en-US" sz="2400" dirty="0">
              <a:ea typeface="楷体_GB2312" pitchFamily="49" charset="-122"/>
            </a:endParaRPr>
          </a:p>
          <a:p>
            <a:pPr>
              <a:lnSpc>
                <a:spcPct val="100000"/>
              </a:lnSpc>
              <a:spcBef>
                <a:spcPct val="0"/>
              </a:spcBef>
              <a:buFont typeface="Symbol" pitchFamily="18" charset="2"/>
              <a:buNone/>
            </a:pPr>
            <a:r>
              <a:rPr lang="zh-CN" altLang="en-US" sz="2400" dirty="0">
                <a:ea typeface="楷体_GB2312" pitchFamily="49" charset="-122"/>
              </a:rPr>
              <a:t>     称 </a:t>
            </a:r>
            <a:r>
              <a:rPr lang="en-US" altLang="zh-CN" sz="2400" b="0" dirty="0">
                <a:ea typeface="楷体_GB2312" pitchFamily="49" charset="-122"/>
              </a:rPr>
              <a:t>DU </a:t>
            </a:r>
            <a:r>
              <a:rPr lang="zh-CN" altLang="en-US" sz="2400" dirty="0">
                <a:ea typeface="楷体_GB2312" pitchFamily="49" charset="-122"/>
              </a:rPr>
              <a:t>链</a:t>
            </a:r>
            <a:endParaRPr lang="zh-CN" altLang="en-US" sz="2400" dirty="0">
              <a:ea typeface="楷体_GB2312" pitchFamily="49" charset="-122"/>
            </a:endParaRPr>
          </a:p>
          <a:p>
            <a:pPr>
              <a:lnSpc>
                <a:spcPct val="100000"/>
              </a:lnSpc>
              <a:spcBef>
                <a:spcPct val="0"/>
              </a:spcBef>
              <a:buFont typeface="Symbol" pitchFamily="18" charset="2"/>
              <a:buNone/>
            </a:pPr>
            <a:endParaRPr lang="zh-CN" altLang="en-US" sz="2400" dirty="0">
              <a:ea typeface="楷体_GB2312" pitchFamily="49" charset="-122"/>
            </a:endParaRPr>
          </a:p>
          <a:p>
            <a:pPr>
              <a:lnSpc>
                <a:spcPct val="100000"/>
              </a:lnSpc>
              <a:spcBef>
                <a:spcPct val="0"/>
              </a:spcBef>
              <a:buFont typeface="Symbol" pitchFamily="18" charset="2"/>
              <a:buNone/>
            </a:pPr>
            <a:r>
              <a:rPr lang="zh-CN" altLang="en-US" sz="2400" b="0" dirty="0">
                <a:solidFill>
                  <a:srgbClr val="800080"/>
                </a:solidFill>
                <a:ea typeface="楷体_GB2312" pitchFamily="49" charset="-122"/>
              </a:rPr>
              <a:t>     </a:t>
            </a:r>
            <a:r>
              <a:rPr lang="en-US" altLang="zh-CN" sz="2400" b="0" dirty="0">
                <a:solidFill>
                  <a:srgbClr val="800080"/>
                </a:solidFill>
                <a:ea typeface="楷体_GB2312" pitchFamily="49" charset="-122"/>
              </a:rPr>
              <a:t>DU </a:t>
            </a:r>
            <a:r>
              <a:rPr lang="zh-CN" altLang="en-US" sz="2400" dirty="0">
                <a:solidFill>
                  <a:srgbClr val="800080"/>
                </a:solidFill>
                <a:latin typeface="楷体_GB2312" pitchFamily="49" charset="-122"/>
                <a:ea typeface="楷体_GB2312" pitchFamily="49" charset="-122"/>
              </a:rPr>
              <a:t>链的计算 </a:t>
            </a:r>
            <a:r>
              <a:rPr lang="zh-CN" altLang="en-US" sz="2400" dirty="0">
                <a:latin typeface="楷体_GB2312" pitchFamily="49" charset="-122"/>
                <a:ea typeface="楷体_GB2312" pitchFamily="49" charset="-122"/>
              </a:rPr>
              <a:t>可采用类似</a:t>
            </a:r>
            <a:r>
              <a:rPr lang="zh-CN" altLang="en-US" sz="2400" dirty="0">
                <a:ea typeface="楷体_GB2312" pitchFamily="49" charset="-122"/>
              </a:rPr>
              <a:t>活跃变量数据流的向后流方法</a:t>
            </a:r>
            <a:endParaRPr lang="zh-CN" altLang="en-US" sz="2400" dirty="0">
              <a:ea typeface="楷体_GB2312" pitchFamily="49" charset="-122"/>
            </a:endParaRPr>
          </a:p>
          <a:p>
            <a:pPr>
              <a:lnSpc>
                <a:spcPct val="100000"/>
              </a:lnSpc>
              <a:spcBef>
                <a:spcPct val="0"/>
              </a:spcBef>
              <a:buFont typeface="Symbol" pitchFamily="18" charset="2"/>
              <a:buNone/>
            </a:pPr>
            <a:r>
              <a:rPr lang="zh-CN" altLang="en-US" sz="2400" dirty="0">
                <a:ea typeface="楷体_GB2312" pitchFamily="49" charset="-122"/>
              </a:rPr>
              <a:t>     </a:t>
            </a:r>
            <a:r>
              <a:rPr lang="zh-CN" altLang="en-US" sz="2400" dirty="0">
                <a:latin typeface="楷体_GB2312" pitchFamily="49" charset="-122"/>
                <a:ea typeface="楷体_GB2312" pitchFamily="49" charset="-122"/>
              </a:rPr>
              <a:t>（方法细节略，可参考下页的实例）</a:t>
            </a:r>
            <a:endParaRPr lang="zh-CN" altLang="en-US" sz="2400" dirty="0">
              <a:latin typeface="楷体_GB2312" pitchFamily="49" charset="-122"/>
              <a:ea typeface="楷体_GB2312" pitchFamily="49" charset="-122"/>
            </a:endParaRPr>
          </a:p>
        </p:txBody>
      </p:sp>
      <p:sp>
        <p:nvSpPr>
          <p:cNvPr id="43020" name="Rectangle 13"/>
          <p:cNvSpPr>
            <a:spLocks noChangeArrowheads="1"/>
          </p:cNvSpPr>
          <p:nvPr/>
        </p:nvSpPr>
        <p:spPr bwMode="auto">
          <a:xfrm>
            <a:off x="1524000" y="188913"/>
            <a:ext cx="3840163" cy="641350"/>
          </a:xfrm>
          <a:prstGeom prst="rect">
            <a:avLst/>
          </a:prstGeom>
          <a:noFill/>
          <a:ln w="9525" algn="ctr">
            <a:noFill/>
            <a:miter lim="800000"/>
          </a:ln>
          <a:effectLst/>
        </p:spPr>
        <p:txBody>
          <a:bodyPr>
            <a:spAutoFit/>
          </a:bodyPr>
          <a:lstStyle/>
          <a:p>
            <a:pPr>
              <a:lnSpc>
                <a:spcPct val="90000"/>
              </a:lnSpc>
              <a:spcBef>
                <a:spcPct val="0"/>
              </a:spcBef>
            </a:pPr>
            <a:r>
              <a:rPr lang="zh-CN" altLang="en-US" sz="4000">
                <a:solidFill>
                  <a:srgbClr val="800080"/>
                </a:solidFill>
                <a:ea typeface="华文行楷" pitchFamily="2" charset="-122"/>
              </a:rPr>
              <a:t>数据流分析基础</a:t>
            </a:r>
            <a:endParaRPr lang="zh-CN" altLang="en-US" sz="4000">
              <a:solidFill>
                <a:srgbClr val="800080"/>
              </a:solidFill>
              <a:ea typeface="华文行楷" pitchFamily="2" charset="-122"/>
            </a:endParaRPr>
          </a:p>
        </p:txBody>
      </p:sp>
    </p:spTree>
  </p:cSld>
  <p:clrMapOvr>
    <a:masterClrMapping/>
  </p:clrMapOvr>
  <p:transition spd="med">
    <p:wipe dir="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AutoShape 2">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44035" name="AutoShape 3">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44036" name="AutoShape 4">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44037" name="AutoShape 5">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44038" name="Text Box 6">
            <a:hlinkClick r:id="rId1" action="ppaction://hlinksldjump"/>
          </p:cNvPr>
          <p:cNvSpPr txBox="1">
            <a:spLocks noChangeArrowheads="1"/>
          </p:cNvSpPr>
          <p:nvPr/>
        </p:nvSpPr>
        <p:spPr bwMode="auto">
          <a:xfrm>
            <a:off x="533400" y="1325563"/>
            <a:ext cx="8224838" cy="579437"/>
          </a:xfrm>
          <a:prstGeom prst="rect">
            <a:avLst/>
          </a:prstGeom>
          <a:noFill/>
          <a:ln w="9525">
            <a:noFill/>
            <a:miter lim="800000"/>
          </a:ln>
          <a:effectLst/>
        </p:spPr>
        <p:txBody>
          <a:bodyPr>
            <a:spAutoFit/>
          </a:bodyPr>
          <a:lstStyle/>
          <a:p>
            <a:pPr>
              <a:lnSpc>
                <a:spcPct val="100000"/>
              </a:lnSpc>
              <a:spcBef>
                <a:spcPct val="0"/>
              </a:spcBef>
              <a:buClr>
                <a:srgbClr val="800080"/>
              </a:buClr>
              <a:buFont typeface="Wingdings" charset="2"/>
              <a:buChar char="²"/>
            </a:pPr>
            <a:r>
              <a:rPr lang="en-US" altLang="zh-CN" sz="3200">
                <a:solidFill>
                  <a:schemeClr val="tx1"/>
                </a:solidFill>
                <a:latin typeface="Times New Roman" pitchFamily="18" charset="0"/>
              </a:rPr>
              <a:t> </a:t>
            </a:r>
            <a:r>
              <a:rPr lang="zh-CN" altLang="en-US" sz="3200">
                <a:solidFill>
                  <a:srgbClr val="800080"/>
                </a:solidFill>
                <a:latin typeface="Times New Roman" pitchFamily="18" charset="0"/>
                <a:ea typeface="楷体_GB2312" pitchFamily="49" charset="-122"/>
              </a:rPr>
              <a:t>其他有用的数据流信息</a:t>
            </a:r>
            <a:endParaRPr lang="zh-CN" altLang="en-US" b="0">
              <a:ea typeface="楷体_GB2312" pitchFamily="49" charset="-122"/>
            </a:endParaRPr>
          </a:p>
        </p:txBody>
      </p:sp>
      <p:sp>
        <p:nvSpPr>
          <p:cNvPr id="44039" name="AutoShape 7">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44040" name="AutoShape 8">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44041" name="AutoShape 9">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44042" name="AutoShape 10">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44043" name="Rectangle 11"/>
          <p:cNvSpPr>
            <a:spLocks noChangeArrowheads="1"/>
          </p:cNvSpPr>
          <p:nvPr/>
        </p:nvSpPr>
        <p:spPr bwMode="auto">
          <a:xfrm>
            <a:off x="838200" y="2057400"/>
            <a:ext cx="4800600" cy="3662541"/>
          </a:xfrm>
          <a:prstGeom prst="rect">
            <a:avLst/>
          </a:prstGeom>
          <a:noFill/>
          <a:ln w="9525">
            <a:noFill/>
            <a:miter lim="800000"/>
          </a:ln>
          <a:effectLst/>
        </p:spPr>
        <p:txBody>
          <a:bodyPr>
            <a:spAutoFit/>
          </a:bodyPr>
          <a:lstStyle/>
          <a:p>
            <a:pPr>
              <a:lnSpc>
                <a:spcPct val="100000"/>
              </a:lnSpc>
              <a:spcBef>
                <a:spcPct val="0"/>
              </a:spcBef>
              <a:buFont typeface="Symbol" pitchFamily="18" charset="2"/>
              <a:buChar char="-"/>
            </a:pPr>
            <a:r>
              <a:rPr lang="en-US" altLang="zh-CN" dirty="0">
                <a:solidFill>
                  <a:srgbClr val="800080"/>
                </a:solidFill>
                <a:latin typeface="楷体_GB2312" pitchFamily="49" charset="-122"/>
                <a:ea typeface="楷体_GB2312" pitchFamily="49" charset="-122"/>
              </a:rPr>
              <a:t> </a:t>
            </a:r>
            <a:r>
              <a:rPr lang="en-US" altLang="zh-CN" b="0" dirty="0">
                <a:ea typeface="楷体_GB2312" pitchFamily="49" charset="-122"/>
              </a:rPr>
              <a:t>DU </a:t>
            </a:r>
            <a:r>
              <a:rPr lang="zh-CN" altLang="en-US" dirty="0">
                <a:ea typeface="楷体_GB2312" pitchFamily="49" charset="-122"/>
              </a:rPr>
              <a:t>链的计算</a:t>
            </a:r>
            <a:r>
              <a:rPr lang="zh-CN" altLang="en-US" dirty="0">
                <a:solidFill>
                  <a:srgbClr val="800080"/>
                </a:solidFill>
                <a:ea typeface="楷体_GB2312" pitchFamily="49" charset="-122"/>
              </a:rPr>
              <a:t>举例</a:t>
            </a:r>
            <a:r>
              <a:rPr lang="zh-CN" altLang="en-US" dirty="0">
                <a:solidFill>
                  <a:srgbClr val="800080"/>
                </a:solidFill>
                <a:latin typeface="楷体_GB2312" pitchFamily="49" charset="-122"/>
                <a:ea typeface="楷体_GB2312" pitchFamily="49" charset="-122"/>
              </a:rPr>
              <a:t> </a:t>
            </a:r>
            <a:endParaRPr lang="zh-CN" altLang="en-US" dirty="0">
              <a:solidFill>
                <a:srgbClr val="800080"/>
              </a:solidFill>
              <a:latin typeface="楷体_GB2312" pitchFamily="49" charset="-122"/>
              <a:ea typeface="楷体_GB2312" pitchFamily="49" charset="-122"/>
            </a:endParaRPr>
          </a:p>
          <a:p>
            <a:pPr>
              <a:lnSpc>
                <a:spcPct val="100000"/>
              </a:lnSpc>
              <a:spcBef>
                <a:spcPct val="0"/>
              </a:spcBef>
              <a:buFont typeface="Symbol" pitchFamily="18" charset="2"/>
              <a:buNone/>
            </a:pPr>
            <a:endParaRPr lang="zh-CN" altLang="en-US" sz="1000" dirty="0">
              <a:latin typeface="Times New Roman" pitchFamily="18" charset="0"/>
              <a:ea typeface="楷体_GB2312" pitchFamily="49" charset="-122"/>
            </a:endParaRPr>
          </a:p>
          <a:p>
            <a:pPr>
              <a:lnSpc>
                <a:spcPct val="100000"/>
              </a:lnSpc>
              <a:spcBef>
                <a:spcPct val="0"/>
              </a:spcBef>
              <a:buFont typeface="Symbol" pitchFamily="18" charset="2"/>
              <a:buNone/>
            </a:pPr>
            <a:r>
              <a:rPr lang="zh-CN" altLang="en-US" sz="2400" dirty="0">
                <a:ea typeface="楷体_GB2312" pitchFamily="49" charset="-122"/>
              </a:rPr>
              <a:t>    对于右边的流图，</a:t>
            </a:r>
            <a:endParaRPr lang="zh-CN" altLang="en-US" sz="2400" dirty="0">
              <a:ea typeface="楷体_GB2312" pitchFamily="49" charset="-122"/>
            </a:endParaRPr>
          </a:p>
          <a:p>
            <a:pPr>
              <a:spcBef>
                <a:spcPct val="20000"/>
              </a:spcBef>
            </a:pPr>
            <a:endParaRPr lang="zh-CN" altLang="en-US" sz="1000" dirty="0">
              <a:ea typeface="楷体_GB2312" pitchFamily="49" charset="-122"/>
            </a:endParaRPr>
          </a:p>
          <a:p>
            <a:pPr>
              <a:spcBef>
                <a:spcPct val="20000"/>
              </a:spcBef>
            </a:pPr>
            <a:r>
              <a:rPr lang="zh-CN" altLang="en-US" sz="2400" b="0" dirty="0">
                <a:latin typeface="Times New Roman" pitchFamily="18" charset="0"/>
                <a:ea typeface="楷体_GB2312" pitchFamily="49" charset="-122"/>
              </a:rPr>
              <a:t>     </a:t>
            </a:r>
            <a:r>
              <a:rPr lang="en-US" altLang="zh-CN" sz="2400" b="0" dirty="0">
                <a:latin typeface="Times New Roman" pitchFamily="18" charset="0"/>
                <a:ea typeface="楷体_GB2312" pitchFamily="49" charset="-122"/>
              </a:rPr>
              <a:t>I </a:t>
            </a:r>
            <a:r>
              <a:rPr lang="zh-CN" altLang="en-US" sz="2400" dirty="0">
                <a:latin typeface="Times New Roman" pitchFamily="18" charset="0"/>
                <a:ea typeface="楷体_GB2312" pitchFamily="49" charset="-122"/>
              </a:rPr>
              <a:t>在定值点 </a:t>
            </a:r>
            <a:r>
              <a:rPr lang="en-US" altLang="zh-CN" sz="2400" b="0" dirty="0">
                <a:latin typeface="Times New Roman" pitchFamily="18" charset="0"/>
                <a:ea typeface="楷体_GB2312" pitchFamily="49" charset="-122"/>
              </a:rPr>
              <a:t>d</a:t>
            </a:r>
            <a:r>
              <a:rPr lang="en-US" altLang="zh-CN" sz="2400" b="0" baseline="-25000" dirty="0">
                <a:latin typeface="Times New Roman" pitchFamily="18" charset="0"/>
                <a:ea typeface="楷体_GB2312" pitchFamily="49" charset="-122"/>
              </a:rPr>
              <a:t>1 </a:t>
            </a:r>
            <a:r>
              <a:rPr lang="zh-CN" altLang="en-US" sz="2400" dirty="0">
                <a:latin typeface="Times New Roman" pitchFamily="18" charset="0"/>
                <a:ea typeface="楷体_GB2312" pitchFamily="49" charset="-122"/>
              </a:rPr>
              <a:t>的 </a:t>
            </a:r>
            <a:r>
              <a:rPr lang="en-US" altLang="zh-CN" sz="2400" b="0" dirty="0">
                <a:ea typeface="楷体_GB2312" pitchFamily="49" charset="-122"/>
              </a:rPr>
              <a:t>DU</a:t>
            </a:r>
            <a:r>
              <a:rPr lang="en-US" altLang="zh-CN" sz="2400" dirty="0">
                <a:latin typeface="Times New Roman" pitchFamily="18" charset="0"/>
                <a:ea typeface="楷体_GB2312" pitchFamily="49" charset="-122"/>
              </a:rPr>
              <a:t> </a:t>
            </a:r>
            <a:r>
              <a:rPr lang="zh-CN" altLang="en-US" sz="2400" dirty="0">
                <a:latin typeface="Times New Roman" pitchFamily="18" charset="0"/>
                <a:ea typeface="楷体_GB2312" pitchFamily="49" charset="-122"/>
              </a:rPr>
              <a:t>链为｛</a:t>
            </a:r>
            <a:r>
              <a:rPr lang="en-US" altLang="zh-CN" sz="2400" b="0" dirty="0">
                <a:latin typeface="Times New Roman" pitchFamily="18" charset="0"/>
                <a:ea typeface="楷体_GB2312" pitchFamily="49" charset="-122"/>
              </a:rPr>
              <a:t>d</a:t>
            </a:r>
            <a:r>
              <a:rPr lang="en-US" altLang="zh-CN" sz="2400" b="0" baseline="-25000" dirty="0">
                <a:latin typeface="Times New Roman" pitchFamily="18" charset="0"/>
                <a:ea typeface="楷体_GB2312" pitchFamily="49" charset="-122"/>
              </a:rPr>
              <a:t>2</a:t>
            </a:r>
            <a:r>
              <a:rPr lang="zh-CN" altLang="en-US" sz="2400" dirty="0">
                <a:latin typeface="Times New Roman" pitchFamily="18" charset="0"/>
                <a:ea typeface="楷体_GB2312" pitchFamily="49" charset="-122"/>
              </a:rPr>
              <a:t>｝</a:t>
            </a:r>
            <a:endParaRPr lang="zh-CN" altLang="en-US" sz="2400" dirty="0">
              <a:latin typeface="Times New Roman" pitchFamily="18" charset="0"/>
              <a:ea typeface="楷体_GB2312" pitchFamily="49" charset="-122"/>
            </a:endParaRPr>
          </a:p>
          <a:p>
            <a:pPr>
              <a:spcBef>
                <a:spcPct val="20000"/>
              </a:spcBef>
            </a:pPr>
            <a:endParaRPr lang="zh-CN" altLang="en-US" sz="1000" dirty="0">
              <a:latin typeface="Times New Roman" pitchFamily="18" charset="0"/>
              <a:ea typeface="楷体_GB2312" pitchFamily="49" charset="-122"/>
            </a:endParaRPr>
          </a:p>
          <a:p>
            <a:pPr>
              <a:spcBef>
                <a:spcPct val="20000"/>
              </a:spcBef>
            </a:pPr>
            <a:r>
              <a:rPr lang="zh-CN" altLang="en-US" sz="2400" dirty="0">
                <a:latin typeface="Times New Roman" pitchFamily="18" charset="0"/>
                <a:ea typeface="楷体_GB2312" pitchFamily="49" charset="-122"/>
              </a:rPr>
              <a:t>    </a:t>
            </a:r>
            <a:r>
              <a:rPr lang="en-US" altLang="zh-CN" sz="2400" b="0" dirty="0">
                <a:ea typeface="楷体_GB2312" pitchFamily="49" charset="-122"/>
              </a:rPr>
              <a:t>J</a:t>
            </a:r>
            <a:r>
              <a:rPr lang="en-US" altLang="zh-CN" sz="2400" dirty="0">
                <a:latin typeface="Times New Roman" pitchFamily="18" charset="0"/>
                <a:ea typeface="楷体_GB2312" pitchFamily="49" charset="-122"/>
              </a:rPr>
              <a:t> </a:t>
            </a:r>
            <a:r>
              <a:rPr lang="zh-CN" altLang="en-US" sz="2400" dirty="0" smtClean="0">
                <a:latin typeface="Times New Roman" pitchFamily="18" charset="0"/>
                <a:ea typeface="楷体_GB2312" pitchFamily="49" charset="-122"/>
              </a:rPr>
              <a:t>在定值点</a:t>
            </a:r>
            <a:r>
              <a:rPr lang="en-US" altLang="zh-CN" sz="2400" b="0" dirty="0" smtClean="0">
                <a:latin typeface="Times New Roman" pitchFamily="18" charset="0"/>
                <a:ea typeface="楷体_GB2312" pitchFamily="49" charset="-122"/>
              </a:rPr>
              <a:t>d</a:t>
            </a:r>
            <a:r>
              <a:rPr lang="en-US" altLang="zh-CN" sz="2400" b="0" baseline="-25000" dirty="0" smtClean="0">
                <a:latin typeface="Times New Roman" pitchFamily="18" charset="0"/>
                <a:ea typeface="楷体_GB2312" pitchFamily="49" charset="-122"/>
              </a:rPr>
              <a:t>2 </a:t>
            </a:r>
            <a:r>
              <a:rPr lang="zh-CN" altLang="en-US" sz="2400" dirty="0">
                <a:latin typeface="Times New Roman" pitchFamily="18" charset="0"/>
                <a:ea typeface="楷体_GB2312" pitchFamily="49" charset="-122"/>
              </a:rPr>
              <a:t>的 </a:t>
            </a:r>
            <a:r>
              <a:rPr lang="en-US" altLang="zh-CN" sz="2400" b="0" dirty="0">
                <a:ea typeface="楷体_GB2312" pitchFamily="49" charset="-122"/>
              </a:rPr>
              <a:t>DU </a:t>
            </a:r>
            <a:r>
              <a:rPr lang="zh-CN" altLang="en-US" sz="2400" dirty="0">
                <a:latin typeface="Times New Roman" pitchFamily="18" charset="0"/>
                <a:ea typeface="楷体_GB2312" pitchFamily="49" charset="-122"/>
              </a:rPr>
              <a:t>链为｛</a:t>
            </a:r>
            <a:r>
              <a:rPr lang="en-US" altLang="zh-CN" sz="2400" b="0" dirty="0">
                <a:latin typeface="Times New Roman" pitchFamily="18" charset="0"/>
                <a:ea typeface="楷体_GB2312" pitchFamily="49" charset="-122"/>
              </a:rPr>
              <a:t>d</a:t>
            </a:r>
            <a:r>
              <a:rPr lang="en-US" altLang="zh-CN" sz="2400" b="0" baseline="-25000" dirty="0">
                <a:latin typeface="Times New Roman" pitchFamily="18" charset="0"/>
                <a:ea typeface="楷体_GB2312" pitchFamily="49" charset="-122"/>
              </a:rPr>
              <a:t>4</a:t>
            </a:r>
            <a:r>
              <a:rPr lang="zh-CN" altLang="en-US" sz="2400" dirty="0">
                <a:latin typeface="Times New Roman" pitchFamily="18" charset="0"/>
                <a:ea typeface="楷体_GB2312" pitchFamily="49" charset="-122"/>
              </a:rPr>
              <a:t>｝</a:t>
            </a:r>
            <a:endParaRPr lang="zh-CN" altLang="en-US" sz="2400" dirty="0">
              <a:latin typeface="Times New Roman" pitchFamily="18" charset="0"/>
              <a:ea typeface="楷体_GB2312" pitchFamily="49" charset="-122"/>
            </a:endParaRPr>
          </a:p>
          <a:p>
            <a:pPr>
              <a:spcBef>
                <a:spcPct val="20000"/>
              </a:spcBef>
            </a:pPr>
            <a:endParaRPr lang="zh-CN" altLang="en-US" sz="1000" dirty="0">
              <a:latin typeface="Times New Roman" pitchFamily="18" charset="0"/>
              <a:ea typeface="楷体_GB2312" pitchFamily="49" charset="-122"/>
            </a:endParaRPr>
          </a:p>
          <a:p>
            <a:pPr>
              <a:spcBef>
                <a:spcPct val="20000"/>
              </a:spcBef>
            </a:pPr>
            <a:r>
              <a:rPr lang="zh-CN" altLang="en-US" sz="2400" b="0" dirty="0">
                <a:ea typeface="楷体_GB2312" pitchFamily="49" charset="-122"/>
              </a:rPr>
              <a:t>    </a:t>
            </a:r>
            <a:r>
              <a:rPr lang="en-US" altLang="zh-CN" sz="2400" b="0" dirty="0" smtClean="0">
                <a:latin typeface="Times New Roman" pitchFamily="18" charset="0"/>
                <a:ea typeface="楷体_GB2312" pitchFamily="49" charset="-122"/>
              </a:rPr>
              <a:t>I </a:t>
            </a:r>
            <a:r>
              <a:rPr lang="zh-CN" altLang="en-US" sz="2400" dirty="0">
                <a:latin typeface="Times New Roman" pitchFamily="18" charset="0"/>
                <a:ea typeface="楷体_GB2312" pitchFamily="49" charset="-122"/>
              </a:rPr>
              <a:t>在定值点 </a:t>
            </a:r>
            <a:r>
              <a:rPr lang="en-US" altLang="zh-CN" sz="2400" b="0" dirty="0">
                <a:latin typeface="Times New Roman" pitchFamily="18" charset="0"/>
                <a:ea typeface="楷体_GB2312" pitchFamily="49" charset="-122"/>
              </a:rPr>
              <a:t>d</a:t>
            </a:r>
            <a:r>
              <a:rPr lang="en-US" altLang="zh-CN" sz="2400" b="0" baseline="-25000" dirty="0">
                <a:latin typeface="Times New Roman" pitchFamily="18" charset="0"/>
                <a:ea typeface="楷体_GB2312" pitchFamily="49" charset="-122"/>
              </a:rPr>
              <a:t>3 </a:t>
            </a:r>
            <a:r>
              <a:rPr lang="zh-CN" altLang="en-US" sz="2400" dirty="0">
                <a:latin typeface="Times New Roman" pitchFamily="18" charset="0"/>
                <a:ea typeface="楷体_GB2312" pitchFamily="49" charset="-122"/>
              </a:rPr>
              <a:t>的 </a:t>
            </a:r>
            <a:r>
              <a:rPr lang="en-US" altLang="zh-CN" sz="2400" b="0" dirty="0">
                <a:ea typeface="楷体_GB2312" pitchFamily="49" charset="-122"/>
              </a:rPr>
              <a:t>DU</a:t>
            </a:r>
            <a:r>
              <a:rPr lang="en-US" altLang="zh-CN" sz="2400" dirty="0">
                <a:latin typeface="Times New Roman" pitchFamily="18" charset="0"/>
                <a:ea typeface="楷体_GB2312" pitchFamily="49" charset="-122"/>
              </a:rPr>
              <a:t> </a:t>
            </a:r>
            <a:r>
              <a:rPr lang="zh-CN" altLang="en-US" sz="2400" dirty="0">
                <a:latin typeface="Times New Roman" pitchFamily="18" charset="0"/>
                <a:ea typeface="楷体_GB2312" pitchFamily="49" charset="-122"/>
              </a:rPr>
              <a:t>链为｛</a:t>
            </a:r>
            <a:r>
              <a:rPr lang="en-US" altLang="zh-CN" sz="2400" b="0" dirty="0">
                <a:latin typeface="Times New Roman" pitchFamily="18" charset="0"/>
                <a:ea typeface="楷体_GB2312" pitchFamily="49" charset="-122"/>
              </a:rPr>
              <a:t>d</a:t>
            </a:r>
            <a:r>
              <a:rPr lang="en-US" altLang="zh-CN" sz="2400" b="0" baseline="-25000" dirty="0">
                <a:latin typeface="Times New Roman" pitchFamily="18" charset="0"/>
                <a:ea typeface="楷体_GB2312" pitchFamily="49" charset="-122"/>
              </a:rPr>
              <a:t>6</a:t>
            </a:r>
            <a:r>
              <a:rPr lang="zh-CN" altLang="en-US" sz="2400" dirty="0">
                <a:latin typeface="Times New Roman" pitchFamily="18" charset="0"/>
                <a:ea typeface="楷体_GB2312" pitchFamily="49" charset="-122"/>
              </a:rPr>
              <a:t>｝</a:t>
            </a:r>
            <a:endParaRPr lang="zh-CN" altLang="en-US" sz="2400" dirty="0">
              <a:latin typeface="Times New Roman" pitchFamily="18" charset="0"/>
              <a:ea typeface="楷体_GB2312" pitchFamily="49" charset="-122"/>
            </a:endParaRPr>
          </a:p>
          <a:p>
            <a:pPr>
              <a:spcBef>
                <a:spcPct val="20000"/>
              </a:spcBef>
            </a:pPr>
            <a:endParaRPr lang="zh-CN" altLang="en-US" sz="1000" dirty="0">
              <a:latin typeface="Times New Roman" pitchFamily="18" charset="0"/>
              <a:ea typeface="楷体_GB2312" pitchFamily="49" charset="-122"/>
            </a:endParaRPr>
          </a:p>
          <a:p>
            <a:pPr>
              <a:spcBef>
                <a:spcPct val="20000"/>
              </a:spcBef>
            </a:pPr>
            <a:r>
              <a:rPr lang="zh-CN" altLang="en-US" sz="2400" dirty="0">
                <a:latin typeface="Times New Roman" pitchFamily="18" charset="0"/>
                <a:ea typeface="楷体_GB2312" pitchFamily="49" charset="-122"/>
              </a:rPr>
              <a:t>    </a:t>
            </a:r>
            <a:r>
              <a:rPr lang="en-US" altLang="zh-CN" sz="2400" b="0" dirty="0">
                <a:ea typeface="楷体_GB2312" pitchFamily="49" charset="-122"/>
              </a:rPr>
              <a:t>J</a:t>
            </a:r>
            <a:r>
              <a:rPr lang="en-US" altLang="zh-CN" sz="2400" dirty="0">
                <a:latin typeface="Times New Roman" pitchFamily="18" charset="0"/>
                <a:ea typeface="楷体_GB2312" pitchFamily="49" charset="-122"/>
              </a:rPr>
              <a:t> </a:t>
            </a:r>
            <a:r>
              <a:rPr lang="zh-CN" altLang="en-US" sz="2400" dirty="0" smtClean="0">
                <a:latin typeface="Times New Roman" pitchFamily="18" charset="0"/>
                <a:ea typeface="楷体_GB2312" pitchFamily="49" charset="-122"/>
              </a:rPr>
              <a:t>在 </a:t>
            </a:r>
            <a:r>
              <a:rPr lang="en-US" altLang="zh-CN" sz="2400" b="0" dirty="0" smtClean="0">
                <a:latin typeface="Times New Roman" pitchFamily="18" charset="0"/>
                <a:ea typeface="楷体_GB2312" pitchFamily="49" charset="-122"/>
              </a:rPr>
              <a:t>d</a:t>
            </a:r>
            <a:r>
              <a:rPr lang="en-US" altLang="zh-CN" sz="2400" b="0" baseline="-25000" dirty="0" smtClean="0">
                <a:latin typeface="Times New Roman" pitchFamily="18" charset="0"/>
                <a:ea typeface="楷体_GB2312" pitchFamily="49" charset="-122"/>
              </a:rPr>
              <a:t>4 </a:t>
            </a:r>
            <a:r>
              <a:rPr lang="zh-CN" altLang="en-US" sz="2400" dirty="0">
                <a:latin typeface="Times New Roman" pitchFamily="18" charset="0"/>
                <a:ea typeface="楷体_GB2312" pitchFamily="49" charset="-122"/>
              </a:rPr>
              <a:t>的 </a:t>
            </a:r>
            <a:r>
              <a:rPr lang="en-US" altLang="zh-CN" sz="2400" b="0" dirty="0">
                <a:ea typeface="楷体_GB2312" pitchFamily="49" charset="-122"/>
              </a:rPr>
              <a:t>DU </a:t>
            </a:r>
            <a:r>
              <a:rPr lang="zh-CN" altLang="en-US" sz="2400" dirty="0">
                <a:latin typeface="Times New Roman" pitchFamily="18" charset="0"/>
                <a:ea typeface="楷体_GB2312" pitchFamily="49" charset="-122"/>
              </a:rPr>
              <a:t>链为｛</a:t>
            </a:r>
            <a:r>
              <a:rPr lang="en-US" altLang="zh-CN" sz="2400" b="0" dirty="0">
                <a:latin typeface="Times New Roman" pitchFamily="18" charset="0"/>
                <a:ea typeface="楷体_GB2312" pitchFamily="49" charset="-122"/>
              </a:rPr>
              <a:t>d</a:t>
            </a:r>
            <a:r>
              <a:rPr lang="en-US" altLang="zh-CN" sz="2400" b="0" baseline="-25000" dirty="0">
                <a:latin typeface="Times New Roman" pitchFamily="18" charset="0"/>
                <a:ea typeface="楷体_GB2312" pitchFamily="49" charset="-122"/>
              </a:rPr>
              <a:t>4</a:t>
            </a:r>
            <a:r>
              <a:rPr lang="en-US" altLang="zh-CN" sz="2400" dirty="0">
                <a:latin typeface="Times New Roman" pitchFamily="18" charset="0"/>
                <a:ea typeface="楷体_GB2312" pitchFamily="49" charset="-122"/>
              </a:rPr>
              <a:t>, </a:t>
            </a:r>
            <a:r>
              <a:rPr lang="en-US" altLang="zh-CN" sz="2400" b="0" dirty="0">
                <a:latin typeface="Times New Roman" pitchFamily="18" charset="0"/>
                <a:ea typeface="楷体_GB2312" pitchFamily="49" charset="-122"/>
              </a:rPr>
              <a:t>d</a:t>
            </a:r>
            <a:r>
              <a:rPr lang="en-US" altLang="zh-CN" sz="2400" b="0" baseline="-25000" dirty="0">
                <a:latin typeface="Times New Roman" pitchFamily="18" charset="0"/>
                <a:ea typeface="楷体_GB2312" pitchFamily="49" charset="-122"/>
              </a:rPr>
              <a:t>5</a:t>
            </a:r>
            <a:r>
              <a:rPr lang="en-US" altLang="zh-CN" sz="2400" dirty="0">
                <a:latin typeface="Times New Roman" pitchFamily="18" charset="0"/>
                <a:ea typeface="楷体_GB2312" pitchFamily="49" charset="-122"/>
              </a:rPr>
              <a:t>, </a:t>
            </a:r>
            <a:r>
              <a:rPr lang="en-US" altLang="zh-CN" sz="2400" b="0" dirty="0">
                <a:latin typeface="Times New Roman" pitchFamily="18" charset="0"/>
                <a:ea typeface="楷体_GB2312" pitchFamily="49" charset="-122"/>
              </a:rPr>
              <a:t>d</a:t>
            </a:r>
            <a:r>
              <a:rPr lang="en-US" altLang="zh-CN" sz="2400" b="0" baseline="-25000" dirty="0">
                <a:latin typeface="Times New Roman" pitchFamily="18" charset="0"/>
                <a:ea typeface="楷体_GB2312" pitchFamily="49" charset="-122"/>
              </a:rPr>
              <a:t>7</a:t>
            </a:r>
            <a:r>
              <a:rPr lang="zh-CN" altLang="en-US" sz="2400" dirty="0">
                <a:latin typeface="Times New Roman" pitchFamily="18" charset="0"/>
                <a:ea typeface="楷体_GB2312" pitchFamily="49" charset="-122"/>
              </a:rPr>
              <a:t>｝</a:t>
            </a:r>
            <a:endParaRPr lang="zh-CN" altLang="en-US" sz="2400" dirty="0">
              <a:latin typeface="Times New Roman" pitchFamily="18" charset="0"/>
              <a:ea typeface="楷体_GB2312" pitchFamily="49" charset="-122"/>
            </a:endParaRPr>
          </a:p>
          <a:p>
            <a:pPr>
              <a:spcBef>
                <a:spcPct val="20000"/>
              </a:spcBef>
            </a:pPr>
            <a:endParaRPr lang="zh-CN" altLang="en-US" sz="1000" dirty="0">
              <a:latin typeface="Times New Roman" pitchFamily="18" charset="0"/>
              <a:ea typeface="楷体_GB2312" pitchFamily="49" charset="-122"/>
            </a:endParaRPr>
          </a:p>
          <a:p>
            <a:pPr>
              <a:spcBef>
                <a:spcPct val="20000"/>
              </a:spcBef>
            </a:pPr>
            <a:r>
              <a:rPr lang="zh-CN" altLang="en-US" sz="2400" b="0" dirty="0">
                <a:ea typeface="楷体_GB2312" pitchFamily="49" charset="-122"/>
              </a:rPr>
              <a:t>    </a:t>
            </a:r>
            <a:r>
              <a:rPr lang="en-US" altLang="zh-CN" sz="2400" b="0" dirty="0">
                <a:ea typeface="楷体_GB2312" pitchFamily="49" charset="-122"/>
              </a:rPr>
              <a:t>J</a:t>
            </a:r>
            <a:r>
              <a:rPr lang="en-US" altLang="zh-CN" sz="2400" dirty="0">
                <a:latin typeface="Times New Roman" pitchFamily="18" charset="0"/>
                <a:ea typeface="楷体_GB2312" pitchFamily="49" charset="-122"/>
              </a:rPr>
              <a:t> </a:t>
            </a:r>
            <a:r>
              <a:rPr lang="zh-CN" altLang="en-US" sz="2400" dirty="0">
                <a:latin typeface="Times New Roman" pitchFamily="18" charset="0"/>
                <a:ea typeface="楷体_GB2312" pitchFamily="49" charset="-122"/>
              </a:rPr>
              <a:t>在 </a:t>
            </a:r>
            <a:r>
              <a:rPr lang="en-US" altLang="zh-CN" sz="2400" b="0" dirty="0">
                <a:latin typeface="Times New Roman" pitchFamily="18" charset="0"/>
                <a:ea typeface="楷体_GB2312" pitchFamily="49" charset="-122"/>
              </a:rPr>
              <a:t>d</a:t>
            </a:r>
            <a:r>
              <a:rPr lang="en-US" altLang="zh-CN" sz="2400" b="0" baseline="-25000" dirty="0">
                <a:latin typeface="Times New Roman" pitchFamily="18" charset="0"/>
                <a:ea typeface="楷体_GB2312" pitchFamily="49" charset="-122"/>
              </a:rPr>
              <a:t>5 </a:t>
            </a:r>
            <a:r>
              <a:rPr lang="zh-CN" altLang="en-US" sz="2400" dirty="0">
                <a:latin typeface="Times New Roman" pitchFamily="18" charset="0"/>
                <a:ea typeface="楷体_GB2312" pitchFamily="49" charset="-122"/>
              </a:rPr>
              <a:t>的 </a:t>
            </a:r>
            <a:r>
              <a:rPr lang="en-US" altLang="zh-CN" sz="2400" b="0" dirty="0">
                <a:ea typeface="楷体_GB2312" pitchFamily="49" charset="-122"/>
              </a:rPr>
              <a:t>DU </a:t>
            </a:r>
            <a:r>
              <a:rPr lang="zh-CN" altLang="en-US" sz="2400" dirty="0">
                <a:latin typeface="Times New Roman" pitchFamily="18" charset="0"/>
                <a:ea typeface="楷体_GB2312" pitchFamily="49" charset="-122"/>
              </a:rPr>
              <a:t>链为｛</a:t>
            </a:r>
            <a:r>
              <a:rPr lang="en-US" altLang="zh-CN" sz="2400" b="0" dirty="0">
                <a:latin typeface="Times New Roman" pitchFamily="18" charset="0"/>
                <a:ea typeface="楷体_GB2312" pitchFamily="49" charset="-122"/>
              </a:rPr>
              <a:t>d</a:t>
            </a:r>
            <a:r>
              <a:rPr lang="en-US" altLang="zh-CN" sz="2400" b="0" baseline="-25000" dirty="0">
                <a:latin typeface="Times New Roman" pitchFamily="18" charset="0"/>
                <a:ea typeface="楷体_GB2312" pitchFamily="49" charset="-122"/>
              </a:rPr>
              <a:t>4</a:t>
            </a:r>
            <a:r>
              <a:rPr lang="en-US" altLang="zh-CN" sz="2400" dirty="0">
                <a:latin typeface="Times New Roman" pitchFamily="18" charset="0"/>
                <a:ea typeface="楷体_GB2312" pitchFamily="49" charset="-122"/>
              </a:rPr>
              <a:t>, </a:t>
            </a:r>
            <a:r>
              <a:rPr lang="en-US" altLang="zh-CN" sz="2400" b="0" dirty="0">
                <a:latin typeface="Times New Roman" pitchFamily="18" charset="0"/>
                <a:ea typeface="楷体_GB2312" pitchFamily="49" charset="-122"/>
              </a:rPr>
              <a:t>d</a:t>
            </a:r>
            <a:r>
              <a:rPr lang="en-US" altLang="zh-CN" sz="2400" b="0" baseline="-25000" dirty="0">
                <a:latin typeface="Times New Roman" pitchFamily="18" charset="0"/>
                <a:ea typeface="楷体_GB2312" pitchFamily="49" charset="-122"/>
              </a:rPr>
              <a:t>7</a:t>
            </a:r>
            <a:r>
              <a:rPr lang="zh-CN" altLang="en-US" sz="2400" dirty="0">
                <a:latin typeface="Times New Roman" pitchFamily="18" charset="0"/>
                <a:ea typeface="楷体_GB2312" pitchFamily="49" charset="-122"/>
              </a:rPr>
              <a:t>｝</a:t>
            </a:r>
            <a:endParaRPr lang="zh-CN" altLang="en-US" sz="2400" dirty="0">
              <a:latin typeface="Times New Roman" pitchFamily="18" charset="0"/>
              <a:ea typeface="楷体_GB2312" pitchFamily="49" charset="-122"/>
            </a:endParaRPr>
          </a:p>
        </p:txBody>
      </p:sp>
      <p:graphicFrame>
        <p:nvGraphicFramePr>
          <p:cNvPr id="44044" name="Object 13"/>
          <p:cNvGraphicFramePr>
            <a:graphicFrameLocks noChangeAspect="1"/>
          </p:cNvGraphicFramePr>
          <p:nvPr/>
        </p:nvGraphicFramePr>
        <p:xfrm>
          <a:off x="6199188" y="1714500"/>
          <a:ext cx="2716212" cy="4457700"/>
        </p:xfrm>
        <a:graphic>
          <a:graphicData uri="http://schemas.openxmlformats.org/presentationml/2006/ole">
            <mc:AlternateContent xmlns:mc="http://schemas.openxmlformats.org/markup-compatibility/2006">
              <mc:Choice xmlns:v="urn:schemas-microsoft-com:vml" Requires="v">
                <p:oleObj spid="_x0000_s44083" name="Visio" r:id="rId2" imgW="0" imgH="0" progId="Visio.Drawing.11">
                  <p:embed/>
                </p:oleObj>
              </mc:Choice>
              <mc:Fallback>
                <p:oleObj name="Visio" r:id="rId2" imgW="0" imgH="0" progId="Visio.Drawing.11">
                  <p:embed/>
                  <p:pic>
                    <p:nvPicPr>
                      <p:cNvPr id="0" name="Object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99188" y="1714500"/>
                        <a:ext cx="2716212" cy="445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4045" name="Rectangle 14"/>
          <p:cNvSpPr>
            <a:spLocks noChangeArrowheads="1"/>
          </p:cNvSpPr>
          <p:nvPr/>
        </p:nvSpPr>
        <p:spPr bwMode="auto">
          <a:xfrm>
            <a:off x="1524000" y="188913"/>
            <a:ext cx="3840163" cy="641350"/>
          </a:xfrm>
          <a:prstGeom prst="rect">
            <a:avLst/>
          </a:prstGeom>
          <a:noFill/>
          <a:ln w="9525" algn="ctr">
            <a:noFill/>
            <a:miter lim="800000"/>
          </a:ln>
          <a:effectLst/>
        </p:spPr>
        <p:txBody>
          <a:bodyPr>
            <a:spAutoFit/>
          </a:bodyPr>
          <a:lstStyle/>
          <a:p>
            <a:pPr>
              <a:lnSpc>
                <a:spcPct val="90000"/>
              </a:lnSpc>
              <a:spcBef>
                <a:spcPct val="0"/>
              </a:spcBef>
            </a:pPr>
            <a:r>
              <a:rPr lang="zh-CN" altLang="en-US" sz="4000">
                <a:solidFill>
                  <a:srgbClr val="800080"/>
                </a:solidFill>
                <a:ea typeface="华文行楷" pitchFamily="2" charset="-122"/>
              </a:rPr>
              <a:t>数据流分析基础</a:t>
            </a:r>
            <a:endParaRPr lang="zh-CN" altLang="en-US" sz="4000">
              <a:solidFill>
                <a:srgbClr val="800080"/>
              </a:solidFill>
              <a:ea typeface="华文行楷" pitchFamily="2" charset="-122"/>
            </a:endParaRPr>
          </a:p>
        </p:txBody>
      </p:sp>
    </p:spTree>
  </p:cSld>
  <p:clrMapOvr>
    <a:masterClrMapping/>
  </p:clrMapOvr>
  <p:transition spd="med">
    <p:wipe dir="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AutoShape 2">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45059" name="AutoShape 3">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45060" name="AutoShape 4">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45061" name="AutoShape 5">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45062" name="AutoShape 7">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45063" name="AutoShape 8">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45064" name="AutoShape 9">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45065" name="AutoShape 10">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45066" name="AutoShape 11">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45067" name="AutoShape 12">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45068" name="AutoShape 13">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45069" name="AutoShape 14">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45070" name="Rectangle 15"/>
          <p:cNvSpPr>
            <a:spLocks noChangeArrowheads="1"/>
          </p:cNvSpPr>
          <p:nvPr/>
        </p:nvSpPr>
        <p:spPr bwMode="auto">
          <a:xfrm>
            <a:off x="1104900" y="2043113"/>
            <a:ext cx="7715250" cy="3413242"/>
          </a:xfrm>
          <a:prstGeom prst="rect">
            <a:avLst/>
          </a:prstGeom>
          <a:noFill/>
          <a:ln w="9525">
            <a:noFill/>
            <a:miter lim="800000"/>
          </a:ln>
          <a:effectLst/>
        </p:spPr>
        <p:txBody>
          <a:bodyPr>
            <a:spAutoFit/>
          </a:bodyPr>
          <a:lstStyle/>
          <a:p>
            <a:pPr>
              <a:lnSpc>
                <a:spcPct val="100000"/>
              </a:lnSpc>
              <a:spcBef>
                <a:spcPct val="0"/>
              </a:spcBef>
              <a:buFont typeface="Symbol" pitchFamily="18" charset="2"/>
              <a:buChar char="-"/>
            </a:pPr>
            <a:r>
              <a:rPr lang="en-US" altLang="zh-CN" dirty="0">
                <a:solidFill>
                  <a:srgbClr val="800080"/>
                </a:solidFill>
                <a:ea typeface="楷体_GB2312" pitchFamily="49" charset="-122"/>
              </a:rPr>
              <a:t> </a:t>
            </a:r>
            <a:r>
              <a:rPr lang="zh-CN" altLang="en-US" dirty="0">
                <a:solidFill>
                  <a:srgbClr val="800080"/>
                </a:solidFill>
                <a:ea typeface="楷体_GB2312" pitchFamily="49" charset="-122"/>
              </a:rPr>
              <a:t>基本块内变量的待用信息和活跃信息</a:t>
            </a:r>
            <a:endParaRPr lang="zh-CN" altLang="en-US" dirty="0">
              <a:solidFill>
                <a:srgbClr val="800080"/>
              </a:solidFill>
              <a:ea typeface="楷体_GB2312" pitchFamily="49" charset="-122"/>
            </a:endParaRPr>
          </a:p>
          <a:p>
            <a:pPr>
              <a:lnSpc>
                <a:spcPct val="100000"/>
              </a:lnSpc>
              <a:spcBef>
                <a:spcPct val="0"/>
              </a:spcBef>
              <a:buFont typeface="Symbol" pitchFamily="18" charset="2"/>
              <a:buNone/>
            </a:pPr>
            <a:endParaRPr lang="zh-CN" altLang="en-US" sz="1000" dirty="0">
              <a:solidFill>
                <a:srgbClr val="800080"/>
              </a:solidFill>
              <a:ea typeface="楷体_GB2312" pitchFamily="49" charset="-122"/>
            </a:endParaRPr>
          </a:p>
          <a:p>
            <a:pPr lvl="1">
              <a:lnSpc>
                <a:spcPct val="100000"/>
              </a:lnSpc>
              <a:spcBef>
                <a:spcPct val="0"/>
              </a:spcBef>
              <a:buClr>
                <a:srgbClr val="800080"/>
              </a:buClr>
              <a:buFontTx/>
              <a:buChar char="•"/>
            </a:pPr>
            <a:r>
              <a:rPr lang="zh-CN" altLang="en-US" sz="2400" dirty="0" smtClean="0">
                <a:latin typeface="Times New Roman" pitchFamily="18" charset="0"/>
                <a:ea typeface="楷体_GB2312" pitchFamily="49" charset="-122"/>
              </a:rPr>
              <a:t>  </a:t>
            </a:r>
            <a:r>
              <a:rPr lang="zh-CN" altLang="en-US" sz="2400" dirty="0">
                <a:solidFill>
                  <a:srgbClr val="800080"/>
                </a:solidFill>
                <a:ea typeface="楷体_GB2312" pitchFamily="49" charset="-122"/>
              </a:rPr>
              <a:t>待用信息</a:t>
            </a:r>
            <a:endParaRPr lang="zh-CN" altLang="en-US" sz="2400" dirty="0">
              <a:solidFill>
                <a:srgbClr val="800080"/>
              </a:solidFill>
              <a:ea typeface="楷体_GB2312" pitchFamily="49" charset="-122"/>
            </a:endParaRPr>
          </a:p>
          <a:p>
            <a:pPr lvl="1"/>
            <a:r>
              <a:rPr lang="zh-CN" altLang="en-US" sz="2300" dirty="0">
                <a:ea typeface="楷体_GB2312" pitchFamily="49" charset="-122"/>
              </a:rPr>
              <a:t>   基本块中某变量定值点的待用信息</a:t>
            </a:r>
            <a:r>
              <a:rPr lang="en-US" altLang="zh-CN" sz="2300" dirty="0">
                <a:latin typeface="楷体_GB2312" pitchFamily="49" charset="-122"/>
                <a:ea typeface="楷体_GB2312" pitchFamily="49" charset="-122"/>
              </a:rPr>
              <a:t>(</a:t>
            </a:r>
            <a:r>
              <a:rPr lang="en-US" altLang="zh-CN" sz="2300" b="0" dirty="0">
                <a:ea typeface="楷体_GB2312" pitchFamily="49" charset="-122"/>
              </a:rPr>
              <a:t>next use</a:t>
            </a:r>
            <a:r>
              <a:rPr lang="en-US" altLang="zh-CN" sz="2300" dirty="0">
                <a:latin typeface="楷体_GB2312" pitchFamily="49" charset="-122"/>
                <a:ea typeface="楷体_GB2312" pitchFamily="49" charset="-122"/>
              </a:rPr>
              <a:t>)</a:t>
            </a:r>
            <a:r>
              <a:rPr lang="zh-CN" altLang="en-US" sz="2300" dirty="0">
                <a:ea typeface="楷体_GB2312" pitchFamily="49" charset="-122"/>
              </a:rPr>
              <a:t>链即</a:t>
            </a:r>
            <a:endParaRPr lang="zh-CN" altLang="en-US" sz="2300" dirty="0">
              <a:ea typeface="楷体_GB2312" pitchFamily="49" charset="-122"/>
            </a:endParaRPr>
          </a:p>
          <a:p>
            <a:pPr lvl="1"/>
            <a:r>
              <a:rPr lang="zh-CN" altLang="en-US" sz="2300" dirty="0">
                <a:ea typeface="楷体_GB2312" pitchFamily="49" charset="-122"/>
              </a:rPr>
              <a:t>   为该点在基本块范围内的 </a:t>
            </a:r>
            <a:r>
              <a:rPr lang="en-US" altLang="zh-CN" sz="2000" b="0" dirty="0">
                <a:ea typeface="楷体_GB2312" pitchFamily="49" charset="-122"/>
              </a:rPr>
              <a:t>DU </a:t>
            </a:r>
            <a:r>
              <a:rPr lang="zh-CN" altLang="en-US" sz="2300" dirty="0">
                <a:ea typeface="楷体_GB2312" pitchFamily="49" charset="-122"/>
              </a:rPr>
              <a:t>链中最近的引用点</a:t>
            </a:r>
            <a:endParaRPr lang="zh-CN" altLang="en-US" sz="2300" dirty="0">
              <a:ea typeface="楷体_GB2312" pitchFamily="49" charset="-122"/>
            </a:endParaRPr>
          </a:p>
          <a:p>
            <a:pPr lvl="1">
              <a:lnSpc>
                <a:spcPct val="100000"/>
              </a:lnSpc>
              <a:spcBef>
                <a:spcPct val="0"/>
              </a:spcBef>
            </a:pPr>
            <a:endParaRPr lang="zh-CN" altLang="en-US" sz="1000" dirty="0">
              <a:ea typeface="楷体_GB2312" pitchFamily="49" charset="-122"/>
            </a:endParaRPr>
          </a:p>
          <a:p>
            <a:pPr lvl="1">
              <a:lnSpc>
                <a:spcPct val="100000"/>
              </a:lnSpc>
              <a:spcBef>
                <a:spcPct val="0"/>
              </a:spcBef>
              <a:buClr>
                <a:srgbClr val="800080"/>
              </a:buClr>
              <a:buFontTx/>
              <a:buChar char="•"/>
            </a:pPr>
            <a:r>
              <a:rPr lang="zh-CN" altLang="en-US" sz="2400" dirty="0">
                <a:ea typeface="楷体_GB2312" pitchFamily="49" charset="-122"/>
              </a:rPr>
              <a:t>  </a:t>
            </a:r>
            <a:r>
              <a:rPr lang="zh-CN" altLang="en-US" sz="2400" dirty="0">
                <a:solidFill>
                  <a:srgbClr val="800080"/>
                </a:solidFill>
                <a:ea typeface="楷体_GB2312" pitchFamily="49" charset="-122"/>
              </a:rPr>
              <a:t>活跃信息</a:t>
            </a:r>
            <a:r>
              <a:rPr lang="zh-CN" altLang="en-US" dirty="0">
                <a:solidFill>
                  <a:srgbClr val="800080"/>
                </a:solidFill>
              </a:rPr>
              <a:t> </a:t>
            </a:r>
            <a:endParaRPr lang="zh-CN" altLang="en-US" sz="1000" dirty="0">
              <a:ea typeface="楷体_GB2312" pitchFamily="49" charset="-122"/>
            </a:endParaRPr>
          </a:p>
          <a:p>
            <a:pPr lvl="1">
              <a:lnSpc>
                <a:spcPct val="100000"/>
              </a:lnSpc>
              <a:spcBef>
                <a:spcPct val="0"/>
              </a:spcBef>
            </a:pPr>
            <a:endParaRPr lang="zh-CN" altLang="en-US" sz="1000" dirty="0">
              <a:ea typeface="楷体_GB2312" pitchFamily="49" charset="-122"/>
            </a:endParaRPr>
          </a:p>
          <a:p>
            <a:pPr lvl="1">
              <a:lnSpc>
                <a:spcPct val="100000"/>
              </a:lnSpc>
              <a:spcBef>
                <a:spcPct val="0"/>
              </a:spcBef>
            </a:pPr>
            <a:r>
              <a:rPr lang="zh-CN" altLang="en-US" sz="2300" dirty="0">
                <a:ea typeface="楷体_GB2312" pitchFamily="49" charset="-122"/>
              </a:rPr>
              <a:t>    基本块中的活跃信息链体现了以语句为单位的活跃</a:t>
            </a:r>
            <a:endParaRPr lang="zh-CN" altLang="en-US" sz="2300" dirty="0">
              <a:ea typeface="楷体_GB2312" pitchFamily="49" charset="-122"/>
            </a:endParaRPr>
          </a:p>
          <a:p>
            <a:pPr lvl="1">
              <a:lnSpc>
                <a:spcPct val="100000"/>
              </a:lnSpc>
              <a:spcBef>
                <a:spcPct val="0"/>
              </a:spcBef>
            </a:pPr>
            <a:r>
              <a:rPr lang="zh-CN" altLang="en-US" sz="2300" dirty="0">
                <a:ea typeface="楷体_GB2312" pitchFamily="49" charset="-122"/>
              </a:rPr>
              <a:t>    变量信息</a:t>
            </a:r>
            <a:endParaRPr lang="zh-CN" altLang="en-US" sz="2300" dirty="0">
              <a:ea typeface="楷体_GB2312" pitchFamily="49" charset="-122"/>
            </a:endParaRPr>
          </a:p>
        </p:txBody>
      </p:sp>
      <p:sp>
        <p:nvSpPr>
          <p:cNvPr id="45071" name="Rectangle 17"/>
          <p:cNvSpPr>
            <a:spLocks noChangeArrowheads="1"/>
          </p:cNvSpPr>
          <p:nvPr/>
        </p:nvSpPr>
        <p:spPr bwMode="auto">
          <a:xfrm>
            <a:off x="1524000" y="188913"/>
            <a:ext cx="3840163" cy="641350"/>
          </a:xfrm>
          <a:prstGeom prst="rect">
            <a:avLst/>
          </a:prstGeom>
          <a:noFill/>
          <a:ln w="9525" algn="ctr">
            <a:noFill/>
            <a:miter lim="800000"/>
          </a:ln>
          <a:effectLst/>
        </p:spPr>
        <p:txBody>
          <a:bodyPr>
            <a:spAutoFit/>
          </a:bodyPr>
          <a:lstStyle/>
          <a:p>
            <a:pPr>
              <a:lnSpc>
                <a:spcPct val="90000"/>
              </a:lnSpc>
              <a:spcBef>
                <a:spcPct val="0"/>
              </a:spcBef>
            </a:pPr>
            <a:r>
              <a:rPr lang="zh-CN" altLang="en-US" sz="4000">
                <a:solidFill>
                  <a:srgbClr val="800080"/>
                </a:solidFill>
                <a:ea typeface="华文行楷" pitchFamily="2" charset="-122"/>
              </a:rPr>
              <a:t>数据流分析基础</a:t>
            </a:r>
            <a:endParaRPr lang="zh-CN" altLang="en-US" sz="4000">
              <a:solidFill>
                <a:srgbClr val="800080"/>
              </a:solidFill>
              <a:ea typeface="华文行楷" pitchFamily="2" charset="-122"/>
            </a:endParaRPr>
          </a:p>
        </p:txBody>
      </p:sp>
      <p:sp>
        <p:nvSpPr>
          <p:cNvPr id="45072" name="Text Box 18">
            <a:hlinkClick r:id="rId1" action="ppaction://hlinksldjump"/>
          </p:cNvPr>
          <p:cNvSpPr txBox="1">
            <a:spLocks noChangeArrowheads="1"/>
          </p:cNvSpPr>
          <p:nvPr/>
        </p:nvSpPr>
        <p:spPr bwMode="auto">
          <a:xfrm>
            <a:off x="533400" y="1325563"/>
            <a:ext cx="8224838" cy="579437"/>
          </a:xfrm>
          <a:prstGeom prst="rect">
            <a:avLst/>
          </a:prstGeom>
          <a:noFill/>
          <a:ln w="9525">
            <a:noFill/>
            <a:miter lim="800000"/>
          </a:ln>
          <a:effectLst/>
        </p:spPr>
        <p:txBody>
          <a:bodyPr>
            <a:spAutoFit/>
          </a:bodyPr>
          <a:lstStyle/>
          <a:p>
            <a:pPr>
              <a:lnSpc>
                <a:spcPct val="100000"/>
              </a:lnSpc>
              <a:spcBef>
                <a:spcPct val="0"/>
              </a:spcBef>
              <a:buClr>
                <a:srgbClr val="800080"/>
              </a:buClr>
              <a:buFont typeface="Wingdings" charset="2"/>
              <a:buChar char="²"/>
            </a:pPr>
            <a:r>
              <a:rPr lang="en-US" altLang="zh-CN" sz="3200">
                <a:solidFill>
                  <a:schemeClr val="tx1"/>
                </a:solidFill>
                <a:latin typeface="Times New Roman" pitchFamily="18" charset="0"/>
              </a:rPr>
              <a:t> </a:t>
            </a:r>
            <a:r>
              <a:rPr lang="zh-CN" altLang="en-US" sz="3200">
                <a:solidFill>
                  <a:srgbClr val="800080"/>
                </a:solidFill>
                <a:latin typeface="Times New Roman" pitchFamily="18" charset="0"/>
                <a:ea typeface="楷体_GB2312" pitchFamily="49" charset="-122"/>
              </a:rPr>
              <a:t>其他有用的数据流信息</a:t>
            </a:r>
            <a:endParaRPr lang="zh-CN" altLang="en-US" b="0">
              <a:ea typeface="楷体_GB2312" pitchFamily="49" charset="-122"/>
            </a:endParaRPr>
          </a:p>
        </p:txBody>
      </p:sp>
    </p:spTree>
  </p:cSld>
  <p:clrMapOvr>
    <a:masterClrMapping/>
  </p:clrMapOvr>
  <p:transition spd="med">
    <p:wipe dir="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AutoShape 2">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46083" name="AutoShape 3">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46084" name="AutoShape 4">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46085" name="AutoShape 5">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46086" name="AutoShape 7">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46087" name="AutoShape 8">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46088" name="AutoShape 9">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46089" name="AutoShape 10">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46090" name="AutoShape 11">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46091" name="AutoShape 12">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46092" name="AutoShape 13">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46093" name="AutoShape 14">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46094" name="Rectangle 15"/>
          <p:cNvSpPr>
            <a:spLocks noChangeArrowheads="1"/>
          </p:cNvSpPr>
          <p:nvPr/>
        </p:nvSpPr>
        <p:spPr bwMode="auto">
          <a:xfrm>
            <a:off x="684213" y="2041525"/>
            <a:ext cx="8332787" cy="2432050"/>
          </a:xfrm>
          <a:prstGeom prst="rect">
            <a:avLst/>
          </a:prstGeom>
          <a:noFill/>
          <a:ln w="9525">
            <a:noFill/>
            <a:miter lim="800000"/>
          </a:ln>
          <a:effectLst/>
        </p:spPr>
        <p:txBody>
          <a:bodyPr>
            <a:spAutoFit/>
          </a:bodyPr>
          <a:lstStyle/>
          <a:p>
            <a:pPr>
              <a:lnSpc>
                <a:spcPct val="100000"/>
              </a:lnSpc>
              <a:spcBef>
                <a:spcPct val="0"/>
              </a:spcBef>
              <a:buFont typeface="Symbol" pitchFamily="18" charset="2"/>
              <a:buChar char="-"/>
            </a:pPr>
            <a:r>
              <a:rPr lang="en-US" altLang="zh-CN">
                <a:solidFill>
                  <a:srgbClr val="800080"/>
                </a:solidFill>
                <a:ea typeface="楷体_GB2312" pitchFamily="49" charset="-122"/>
              </a:rPr>
              <a:t>  </a:t>
            </a:r>
            <a:r>
              <a:rPr lang="zh-CN" altLang="en-US">
                <a:solidFill>
                  <a:srgbClr val="800080"/>
                </a:solidFill>
                <a:ea typeface="楷体_GB2312" pitchFamily="49" charset="-122"/>
              </a:rPr>
              <a:t>计算基本块内变量的待用信息和活跃信息</a:t>
            </a:r>
            <a:endParaRPr kumimoji="0" lang="zh-CN" altLang="en-US">
              <a:solidFill>
                <a:srgbClr val="800080"/>
              </a:solidFill>
              <a:ea typeface="楷体_GB2312" pitchFamily="49" charset="-122"/>
            </a:endParaRPr>
          </a:p>
          <a:p>
            <a:pPr>
              <a:lnSpc>
                <a:spcPct val="100000"/>
              </a:lnSpc>
              <a:spcBef>
                <a:spcPct val="0"/>
              </a:spcBef>
              <a:buFont typeface="Symbol" pitchFamily="18" charset="2"/>
              <a:buNone/>
            </a:pPr>
            <a:endParaRPr kumimoji="0" lang="zh-CN" altLang="en-US" sz="1000">
              <a:solidFill>
                <a:srgbClr val="800080"/>
              </a:solidFill>
              <a:ea typeface="楷体_GB2312" pitchFamily="49" charset="-122"/>
            </a:endParaRPr>
          </a:p>
          <a:p>
            <a:pPr lvl="1">
              <a:lnSpc>
                <a:spcPct val="100000"/>
              </a:lnSpc>
              <a:spcBef>
                <a:spcPct val="0"/>
              </a:spcBef>
              <a:buFontTx/>
              <a:buChar char="•"/>
            </a:pPr>
            <a:r>
              <a:rPr lang="zh-CN" altLang="en-US" sz="2400">
                <a:solidFill>
                  <a:srgbClr val="800080"/>
                </a:solidFill>
                <a:latin typeface="Times New Roman" pitchFamily="18" charset="0"/>
                <a:ea typeface="楷体_GB2312" pitchFamily="49" charset="-122"/>
              </a:rPr>
              <a:t> </a:t>
            </a:r>
            <a:r>
              <a:rPr lang="zh-CN" altLang="en-US" sz="2400">
                <a:latin typeface="Times New Roman" pitchFamily="18" charset="0"/>
                <a:ea typeface="楷体_GB2312" pitchFamily="49" charset="-122"/>
              </a:rPr>
              <a:t> </a:t>
            </a:r>
            <a:r>
              <a:rPr lang="zh-CN" altLang="en-US" sz="2400">
                <a:ea typeface="楷体_GB2312" pitchFamily="49" charset="-122"/>
              </a:rPr>
              <a:t>为每个变量建立“待用信息”栏和“活跃信息”栏</a:t>
            </a:r>
            <a:endParaRPr kumimoji="0" lang="zh-CN" altLang="en-US" sz="2400">
              <a:ea typeface="楷体_GB2312" pitchFamily="49" charset="-122"/>
            </a:endParaRPr>
          </a:p>
          <a:p>
            <a:pPr lvl="1">
              <a:lnSpc>
                <a:spcPct val="100000"/>
              </a:lnSpc>
              <a:spcBef>
                <a:spcPct val="0"/>
              </a:spcBef>
            </a:pPr>
            <a:endParaRPr kumimoji="0" lang="zh-CN" altLang="en-US" sz="1000">
              <a:ea typeface="楷体_GB2312" pitchFamily="49" charset="-122"/>
            </a:endParaRPr>
          </a:p>
          <a:p>
            <a:pPr lvl="1">
              <a:lnSpc>
                <a:spcPct val="100000"/>
              </a:lnSpc>
              <a:spcBef>
                <a:spcPct val="0"/>
              </a:spcBef>
            </a:pPr>
            <a:r>
              <a:rPr lang="zh-CN" altLang="en-US" sz="2000">
                <a:ea typeface="楷体_GB2312" pitchFamily="49" charset="-122"/>
              </a:rPr>
              <a:t>    为“待用信息”栏和“活跃信息”栏置初值：即把“待用信息”栏</a:t>
            </a:r>
            <a:endParaRPr lang="zh-CN" altLang="en-US" sz="2000">
              <a:ea typeface="楷体_GB2312" pitchFamily="49" charset="-122"/>
            </a:endParaRPr>
          </a:p>
          <a:p>
            <a:pPr lvl="1">
              <a:lnSpc>
                <a:spcPct val="100000"/>
              </a:lnSpc>
              <a:spcBef>
                <a:spcPct val="0"/>
              </a:spcBef>
            </a:pPr>
            <a:r>
              <a:rPr lang="zh-CN" altLang="en-US" sz="2000">
                <a:ea typeface="楷体_GB2312" pitchFamily="49" charset="-122"/>
              </a:rPr>
              <a:t>    置“非待用”，对“活跃信息”栏按在基本块出口处是否为活跃</a:t>
            </a:r>
            <a:endParaRPr lang="zh-CN" altLang="en-US" sz="2000">
              <a:ea typeface="楷体_GB2312" pitchFamily="49" charset="-122"/>
            </a:endParaRPr>
          </a:p>
          <a:p>
            <a:pPr lvl="1">
              <a:lnSpc>
                <a:spcPct val="100000"/>
              </a:lnSpc>
              <a:spcBef>
                <a:spcPct val="0"/>
              </a:spcBef>
            </a:pPr>
            <a:r>
              <a:rPr lang="zh-CN" altLang="en-US" sz="2000">
                <a:ea typeface="楷体_GB2312" pitchFamily="49" charset="-122"/>
              </a:rPr>
              <a:t>    而置成“活跃”或“非活跃”（比如：假定临时变量都是非活跃</a:t>
            </a:r>
            <a:endParaRPr lang="zh-CN" altLang="en-US" sz="2000">
              <a:ea typeface="楷体_GB2312" pitchFamily="49" charset="-122"/>
            </a:endParaRPr>
          </a:p>
          <a:p>
            <a:pPr lvl="1">
              <a:lnSpc>
                <a:spcPct val="100000"/>
              </a:lnSpc>
              <a:spcBef>
                <a:spcPct val="0"/>
              </a:spcBef>
            </a:pPr>
            <a:r>
              <a:rPr lang="zh-CN" altLang="en-US" sz="2000">
                <a:ea typeface="楷体_GB2312" pitchFamily="49" charset="-122"/>
              </a:rPr>
              <a:t>    的，其他变量是活跃的）</a:t>
            </a:r>
            <a:endParaRPr lang="zh-CN" altLang="en-US" sz="2000">
              <a:ea typeface="楷体_GB2312" pitchFamily="49" charset="-122"/>
            </a:endParaRPr>
          </a:p>
        </p:txBody>
      </p:sp>
      <p:sp>
        <p:nvSpPr>
          <p:cNvPr id="46095" name="Rectangle 17"/>
          <p:cNvSpPr>
            <a:spLocks noChangeArrowheads="1"/>
          </p:cNvSpPr>
          <p:nvPr/>
        </p:nvSpPr>
        <p:spPr bwMode="auto">
          <a:xfrm>
            <a:off x="1524000" y="188913"/>
            <a:ext cx="3840163" cy="641350"/>
          </a:xfrm>
          <a:prstGeom prst="rect">
            <a:avLst/>
          </a:prstGeom>
          <a:noFill/>
          <a:ln w="9525" algn="ctr">
            <a:noFill/>
            <a:miter lim="800000"/>
          </a:ln>
          <a:effectLst/>
        </p:spPr>
        <p:txBody>
          <a:bodyPr>
            <a:spAutoFit/>
          </a:bodyPr>
          <a:lstStyle/>
          <a:p>
            <a:pPr>
              <a:lnSpc>
                <a:spcPct val="90000"/>
              </a:lnSpc>
              <a:spcBef>
                <a:spcPct val="0"/>
              </a:spcBef>
            </a:pPr>
            <a:r>
              <a:rPr lang="zh-CN" altLang="en-US" sz="4000">
                <a:solidFill>
                  <a:srgbClr val="800080"/>
                </a:solidFill>
                <a:ea typeface="华文行楷" pitchFamily="2" charset="-122"/>
              </a:rPr>
              <a:t>数据流分析基础</a:t>
            </a:r>
            <a:endParaRPr lang="zh-CN" altLang="en-US" sz="4000">
              <a:solidFill>
                <a:srgbClr val="800080"/>
              </a:solidFill>
              <a:ea typeface="华文行楷" pitchFamily="2" charset="-122"/>
            </a:endParaRPr>
          </a:p>
        </p:txBody>
      </p:sp>
      <p:sp>
        <p:nvSpPr>
          <p:cNvPr id="46096" name="Text Box 19">
            <a:hlinkClick r:id="rId1" action="ppaction://hlinksldjump"/>
          </p:cNvPr>
          <p:cNvSpPr txBox="1">
            <a:spLocks noChangeArrowheads="1"/>
          </p:cNvSpPr>
          <p:nvPr/>
        </p:nvSpPr>
        <p:spPr bwMode="auto">
          <a:xfrm>
            <a:off x="523875" y="1325563"/>
            <a:ext cx="8224838" cy="579437"/>
          </a:xfrm>
          <a:prstGeom prst="rect">
            <a:avLst/>
          </a:prstGeom>
          <a:noFill/>
          <a:ln w="9525">
            <a:noFill/>
            <a:miter lim="800000"/>
          </a:ln>
          <a:effectLst/>
        </p:spPr>
        <p:txBody>
          <a:bodyPr>
            <a:spAutoFit/>
          </a:bodyPr>
          <a:lstStyle/>
          <a:p>
            <a:pPr>
              <a:lnSpc>
                <a:spcPct val="100000"/>
              </a:lnSpc>
              <a:spcBef>
                <a:spcPct val="0"/>
              </a:spcBef>
              <a:buClr>
                <a:srgbClr val="800080"/>
              </a:buClr>
              <a:buFont typeface="Wingdings" charset="2"/>
              <a:buChar char="²"/>
            </a:pPr>
            <a:r>
              <a:rPr lang="en-US" altLang="zh-CN" sz="3200">
                <a:solidFill>
                  <a:schemeClr val="tx1"/>
                </a:solidFill>
                <a:latin typeface="Times New Roman" pitchFamily="18" charset="0"/>
              </a:rPr>
              <a:t> </a:t>
            </a:r>
            <a:r>
              <a:rPr lang="zh-CN" altLang="en-US" sz="3200">
                <a:solidFill>
                  <a:srgbClr val="800080"/>
                </a:solidFill>
                <a:latin typeface="Times New Roman" pitchFamily="18" charset="0"/>
                <a:ea typeface="楷体_GB2312" pitchFamily="49" charset="-122"/>
              </a:rPr>
              <a:t>其他有用的数据流信息</a:t>
            </a:r>
            <a:endParaRPr lang="zh-CN" altLang="en-US" b="0">
              <a:ea typeface="楷体_GB2312" pitchFamily="49" charset="-122"/>
            </a:endParaRPr>
          </a:p>
        </p:txBody>
      </p:sp>
    </p:spTree>
  </p:cSld>
  <p:clrMapOvr>
    <a:masterClrMapping/>
  </p:clrMapOvr>
  <p:transition spd="med">
    <p:wipe dir="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3"/>
          <p:cNvSpPr>
            <a:spLocks noChangeArrowheads="1"/>
          </p:cNvSpPr>
          <p:nvPr/>
        </p:nvSpPr>
        <p:spPr bwMode="auto">
          <a:xfrm>
            <a:off x="323850" y="1844675"/>
            <a:ext cx="8856663" cy="4540250"/>
          </a:xfrm>
          <a:prstGeom prst="rect">
            <a:avLst/>
          </a:prstGeom>
          <a:noFill/>
          <a:ln w="9525">
            <a:noFill/>
            <a:miter lim="800000"/>
          </a:ln>
          <a:effectLst/>
        </p:spPr>
        <p:txBody>
          <a:bodyPr>
            <a:spAutoFit/>
          </a:bodyPr>
          <a:lstStyle/>
          <a:p>
            <a:pPr>
              <a:lnSpc>
                <a:spcPct val="100000"/>
              </a:lnSpc>
              <a:spcBef>
                <a:spcPct val="0"/>
              </a:spcBef>
              <a:buFont typeface="Symbol" pitchFamily="18" charset="2"/>
              <a:buChar char="-"/>
            </a:pPr>
            <a:r>
              <a:rPr lang="en-US" altLang="zh-CN" dirty="0">
                <a:solidFill>
                  <a:srgbClr val="800080"/>
                </a:solidFill>
                <a:ea typeface="楷体_GB2312" pitchFamily="49" charset="-122"/>
              </a:rPr>
              <a:t>  </a:t>
            </a:r>
            <a:r>
              <a:rPr lang="zh-CN" altLang="en-US" dirty="0">
                <a:solidFill>
                  <a:srgbClr val="800080"/>
                </a:solidFill>
                <a:ea typeface="楷体_GB2312" pitchFamily="49" charset="-122"/>
              </a:rPr>
              <a:t>计算基本块内变量的待用信息和活跃信息</a:t>
            </a:r>
            <a:endParaRPr kumimoji="0" lang="zh-CN" altLang="en-US" dirty="0">
              <a:solidFill>
                <a:srgbClr val="800080"/>
              </a:solidFill>
              <a:ea typeface="楷体_GB2312" pitchFamily="49" charset="-122"/>
            </a:endParaRPr>
          </a:p>
          <a:p>
            <a:pPr>
              <a:lnSpc>
                <a:spcPct val="100000"/>
              </a:lnSpc>
              <a:spcBef>
                <a:spcPct val="0"/>
              </a:spcBef>
              <a:buFont typeface="Symbol" pitchFamily="18" charset="2"/>
              <a:buNone/>
            </a:pPr>
            <a:endParaRPr lang="zh-CN" altLang="en-US" sz="1000" dirty="0">
              <a:ea typeface="楷体_GB2312" pitchFamily="49" charset="-122"/>
            </a:endParaRPr>
          </a:p>
          <a:p>
            <a:pPr lvl="1">
              <a:lnSpc>
                <a:spcPct val="100000"/>
              </a:lnSpc>
              <a:spcBef>
                <a:spcPct val="0"/>
              </a:spcBef>
              <a:buClr>
                <a:srgbClr val="800080"/>
              </a:buClr>
              <a:buFontTx/>
              <a:buChar char="•"/>
            </a:pPr>
            <a:r>
              <a:rPr lang="zh-CN" altLang="en-US" sz="2400" dirty="0" smtClean="0">
                <a:latin typeface="Times New Roman" pitchFamily="18" charset="0"/>
                <a:ea typeface="楷体_GB2312" pitchFamily="49" charset="-122"/>
              </a:rPr>
              <a:t>  </a:t>
            </a:r>
            <a:r>
              <a:rPr lang="zh-CN" altLang="en-US" sz="2400" dirty="0" smtClean="0">
                <a:ea typeface="楷体_GB2312" pitchFamily="49" charset="-122"/>
              </a:rPr>
              <a:t>从基本块出口到入口对每个</a:t>
            </a:r>
            <a:r>
              <a:rPr lang="en-US" altLang="zh-CN" sz="2400" b="0" i="1" dirty="0" smtClean="0">
                <a:ea typeface="楷体_GB2312" pitchFamily="49" charset="-122"/>
              </a:rPr>
              <a:t>TAC</a:t>
            </a:r>
            <a:r>
              <a:rPr lang="en-US" altLang="zh-CN" sz="2400" dirty="0" smtClean="0">
                <a:ea typeface="楷体_GB2312" pitchFamily="49" charset="-122"/>
              </a:rPr>
              <a:t> </a:t>
            </a:r>
            <a:r>
              <a:rPr lang="zh-CN" altLang="en-US" sz="2400" dirty="0" smtClean="0">
                <a:ea typeface="楷体_GB2312" pitchFamily="49" charset="-122"/>
              </a:rPr>
              <a:t>语句</a:t>
            </a:r>
            <a:r>
              <a:rPr lang="zh-CN" altLang="en-US" sz="2400" b="0" dirty="0" smtClean="0">
                <a:ea typeface="楷体_GB2312" pitchFamily="49" charset="-122"/>
              </a:rPr>
              <a:t> </a:t>
            </a:r>
            <a:r>
              <a:rPr lang="en-US" altLang="zh-CN" sz="2400" b="0" dirty="0" err="1" smtClean="0">
                <a:ea typeface="楷体_GB2312" pitchFamily="49" charset="-122"/>
              </a:rPr>
              <a:t>i</a:t>
            </a:r>
            <a:r>
              <a:rPr lang="en-US" altLang="zh-CN" sz="2400" b="0" dirty="0" smtClean="0">
                <a:ea typeface="楷体_GB2312" pitchFamily="49" charset="-122"/>
              </a:rPr>
              <a:t>: A:=B op C</a:t>
            </a:r>
            <a:r>
              <a:rPr lang="en-US" altLang="zh-CN" sz="2400" dirty="0" smtClean="0">
                <a:ea typeface="楷体_GB2312" pitchFamily="49" charset="-122"/>
              </a:rPr>
              <a:t> </a:t>
            </a:r>
            <a:r>
              <a:rPr lang="zh-CN" altLang="en-US" sz="2400" dirty="0" smtClean="0">
                <a:ea typeface="楷体_GB2312" pitchFamily="49" charset="-122"/>
              </a:rPr>
              <a:t>依</a:t>
            </a:r>
            <a:endParaRPr lang="zh-CN" altLang="en-US" sz="2400" dirty="0" smtClean="0">
              <a:ea typeface="楷体_GB2312" pitchFamily="49" charset="-122"/>
            </a:endParaRPr>
          </a:p>
          <a:p>
            <a:pPr lvl="1">
              <a:lnSpc>
                <a:spcPct val="100000"/>
              </a:lnSpc>
              <a:spcBef>
                <a:spcPct val="0"/>
              </a:spcBef>
              <a:buClr>
                <a:srgbClr val="800080"/>
              </a:buClr>
            </a:pPr>
            <a:r>
              <a:rPr lang="zh-CN" altLang="en-US" sz="2400" dirty="0" smtClean="0">
                <a:ea typeface="楷体_GB2312" pitchFamily="49" charset="-122"/>
              </a:rPr>
              <a:t>   次执行下述步骤：</a:t>
            </a:r>
            <a:endParaRPr kumimoji="0" lang="zh-CN" altLang="en-US" sz="2400" dirty="0" smtClean="0">
              <a:ea typeface="楷体_GB2312" pitchFamily="49" charset="-122"/>
            </a:endParaRPr>
          </a:p>
          <a:p>
            <a:pPr lvl="1">
              <a:lnSpc>
                <a:spcPct val="100000"/>
              </a:lnSpc>
              <a:spcBef>
                <a:spcPct val="0"/>
              </a:spcBef>
            </a:pPr>
            <a:endParaRPr kumimoji="0" lang="zh-CN" altLang="en-US" sz="1000" dirty="0" smtClean="0">
              <a:ea typeface="楷体_GB2312" pitchFamily="49" charset="-122"/>
            </a:endParaRPr>
          </a:p>
          <a:p>
            <a:pPr>
              <a:lnSpc>
                <a:spcPct val="100000"/>
              </a:lnSpc>
              <a:spcBef>
                <a:spcPct val="0"/>
              </a:spcBef>
            </a:pPr>
            <a:r>
              <a:rPr lang="zh-CN" altLang="en-US" sz="2300" dirty="0" smtClean="0">
                <a:solidFill>
                  <a:srgbClr val="000000"/>
                </a:solidFill>
                <a:latin typeface="宋体" charset="-122"/>
              </a:rPr>
              <a:t>     </a:t>
            </a:r>
            <a:r>
              <a:rPr lang="en-US" altLang="zh-CN" sz="2000" b="0" dirty="0" smtClean="0">
                <a:ea typeface="楷体_GB2312" pitchFamily="49" charset="-122"/>
              </a:rPr>
              <a:t>a)</a:t>
            </a:r>
            <a:r>
              <a:rPr lang="en-US" altLang="zh-CN" sz="2000" dirty="0" smtClean="0">
                <a:ea typeface="楷体_GB2312" pitchFamily="49" charset="-122"/>
              </a:rPr>
              <a:t> </a:t>
            </a:r>
            <a:r>
              <a:rPr lang="zh-CN" altLang="en-US" sz="2000" dirty="0" smtClean="0">
                <a:ea typeface="楷体_GB2312" pitchFamily="49" charset="-122"/>
              </a:rPr>
              <a:t>把变量</a:t>
            </a:r>
            <a:r>
              <a:rPr lang="en-US" altLang="zh-CN" sz="2000" b="0" dirty="0" smtClean="0">
                <a:ea typeface="楷体_GB2312" pitchFamily="49" charset="-122"/>
              </a:rPr>
              <a:t>A</a:t>
            </a:r>
            <a:r>
              <a:rPr lang="zh-CN" altLang="en-US" sz="2000" dirty="0" smtClean="0">
                <a:ea typeface="楷体_GB2312" pitchFamily="49" charset="-122"/>
              </a:rPr>
              <a:t>的待用信息和活跃信息附加到 </a:t>
            </a:r>
            <a:r>
              <a:rPr lang="en-US" altLang="zh-CN" sz="2000" b="0" i="1" dirty="0" smtClean="0">
                <a:ea typeface="楷体_GB2312" pitchFamily="49" charset="-122"/>
              </a:rPr>
              <a:t>TAC</a:t>
            </a:r>
            <a:r>
              <a:rPr lang="en-US" altLang="zh-CN" sz="2000" dirty="0" smtClean="0">
                <a:ea typeface="楷体_GB2312" pitchFamily="49" charset="-122"/>
              </a:rPr>
              <a:t> </a:t>
            </a:r>
            <a:r>
              <a:rPr lang="zh-CN" altLang="en-US" sz="2000" dirty="0" smtClean="0">
                <a:ea typeface="楷体_GB2312" pitchFamily="49" charset="-122"/>
              </a:rPr>
              <a:t>语句 </a:t>
            </a:r>
            <a:r>
              <a:rPr lang="en-US" altLang="zh-CN" sz="2000" b="0" dirty="0" err="1" smtClean="0">
                <a:latin typeface="Times New Roman" pitchFamily="18" charset="0"/>
                <a:ea typeface="楷体_GB2312" pitchFamily="49" charset="-122"/>
              </a:rPr>
              <a:t>i</a:t>
            </a:r>
            <a:r>
              <a:rPr lang="en-US" altLang="zh-CN" sz="2000" b="0" dirty="0" smtClean="0">
                <a:ea typeface="楷体_GB2312" pitchFamily="49" charset="-122"/>
              </a:rPr>
              <a:t> </a:t>
            </a:r>
            <a:r>
              <a:rPr lang="zh-CN" altLang="en-US" sz="2000" dirty="0" smtClean="0">
                <a:ea typeface="楷体_GB2312" pitchFamily="49" charset="-122"/>
              </a:rPr>
              <a:t>上；</a:t>
            </a:r>
            <a:endParaRPr lang="zh-CN" altLang="en-US" sz="2000" dirty="0" smtClean="0">
              <a:ea typeface="楷体_GB2312" pitchFamily="49" charset="-122"/>
            </a:endParaRPr>
          </a:p>
          <a:p>
            <a:pPr>
              <a:lnSpc>
                <a:spcPct val="100000"/>
              </a:lnSpc>
              <a:spcBef>
                <a:spcPct val="0"/>
              </a:spcBef>
            </a:pPr>
            <a:endParaRPr lang="zh-CN" altLang="en-US" sz="1000" dirty="0" smtClean="0">
              <a:ea typeface="楷体_GB2312" pitchFamily="49" charset="-122"/>
            </a:endParaRPr>
          </a:p>
          <a:p>
            <a:pPr>
              <a:lnSpc>
                <a:spcPct val="100000"/>
              </a:lnSpc>
              <a:spcBef>
                <a:spcPct val="0"/>
              </a:spcBef>
            </a:pPr>
            <a:r>
              <a:rPr lang="zh-CN" altLang="en-US" sz="2000" dirty="0" smtClean="0">
                <a:ea typeface="楷体_GB2312" pitchFamily="49" charset="-122"/>
              </a:rPr>
              <a:t>           </a:t>
            </a:r>
            <a:r>
              <a:rPr lang="en-US" altLang="zh-CN" sz="2000" b="0" dirty="0" smtClean="0">
                <a:ea typeface="楷体_GB2312" pitchFamily="49" charset="-122"/>
              </a:rPr>
              <a:t>b)</a:t>
            </a:r>
            <a:r>
              <a:rPr lang="en-US" altLang="zh-CN" sz="2000" dirty="0" smtClean="0">
                <a:ea typeface="楷体_GB2312" pitchFamily="49" charset="-122"/>
              </a:rPr>
              <a:t> </a:t>
            </a:r>
            <a:r>
              <a:rPr lang="zh-CN" altLang="en-US" sz="2000" dirty="0" smtClean="0">
                <a:ea typeface="楷体_GB2312" pitchFamily="49" charset="-122"/>
              </a:rPr>
              <a:t>把变量</a:t>
            </a:r>
            <a:r>
              <a:rPr lang="en-US" altLang="zh-CN" sz="2000" b="0" dirty="0" smtClean="0">
                <a:ea typeface="楷体_GB2312" pitchFamily="49" charset="-122"/>
              </a:rPr>
              <a:t>A</a:t>
            </a:r>
            <a:r>
              <a:rPr lang="zh-CN" altLang="en-US" sz="2000" dirty="0" smtClean="0">
                <a:ea typeface="楷体_GB2312" pitchFamily="49" charset="-122"/>
              </a:rPr>
              <a:t>的待用信息栏和活跃信息栏分别置为</a:t>
            </a:r>
            <a:r>
              <a:rPr lang="zh-CN" altLang="en-US" sz="2000" b="0" dirty="0" smtClean="0">
                <a:ea typeface="楷体_GB2312" pitchFamily="49" charset="-122"/>
              </a:rPr>
              <a:t>“</a:t>
            </a:r>
            <a:r>
              <a:rPr lang="zh-CN" altLang="en-US" sz="2000" dirty="0" smtClean="0">
                <a:ea typeface="楷体_GB2312" pitchFamily="49" charset="-122"/>
              </a:rPr>
              <a:t>非待用</a:t>
            </a:r>
            <a:r>
              <a:rPr lang="zh-CN" altLang="en-US" sz="2000" b="0" dirty="0" smtClean="0">
                <a:ea typeface="楷体_GB2312" pitchFamily="49" charset="-122"/>
              </a:rPr>
              <a:t>”</a:t>
            </a:r>
            <a:r>
              <a:rPr lang="zh-CN" altLang="en-US" sz="2000" dirty="0" smtClean="0">
                <a:ea typeface="楷体_GB2312" pitchFamily="49" charset="-122"/>
              </a:rPr>
              <a:t>和</a:t>
            </a:r>
            <a:r>
              <a:rPr lang="zh-CN" altLang="en-US" sz="2000" b="0" dirty="0" smtClean="0">
                <a:ea typeface="楷体_GB2312" pitchFamily="49" charset="-122"/>
              </a:rPr>
              <a:t>“</a:t>
            </a:r>
            <a:r>
              <a:rPr lang="zh-CN" altLang="en-US" sz="2000" dirty="0" smtClean="0">
                <a:ea typeface="楷体_GB2312" pitchFamily="49" charset="-122"/>
              </a:rPr>
              <a:t>非活跃</a:t>
            </a:r>
            <a:r>
              <a:rPr lang="zh-CN" altLang="en-US" sz="2000" b="0" dirty="0" smtClean="0">
                <a:ea typeface="楷体_GB2312" pitchFamily="49" charset="-122"/>
              </a:rPr>
              <a:t>”</a:t>
            </a:r>
            <a:endParaRPr lang="zh-CN" altLang="en-US" sz="2000" b="0" dirty="0" smtClean="0">
              <a:ea typeface="楷体_GB2312" pitchFamily="49" charset="-122"/>
            </a:endParaRPr>
          </a:p>
          <a:p>
            <a:pPr>
              <a:lnSpc>
                <a:spcPct val="100000"/>
              </a:lnSpc>
              <a:spcBef>
                <a:spcPct val="0"/>
              </a:spcBef>
            </a:pPr>
            <a:r>
              <a:rPr lang="zh-CN" altLang="en-US" sz="2000" b="0" dirty="0" smtClean="0">
                <a:ea typeface="楷体_GB2312" pitchFamily="49" charset="-122"/>
              </a:rPr>
              <a:t>              </a:t>
            </a:r>
            <a:r>
              <a:rPr lang="zh-CN" altLang="en-US" sz="2000" dirty="0" smtClean="0">
                <a:ea typeface="楷体_GB2312" pitchFamily="49" charset="-122"/>
              </a:rPr>
              <a:t>（由于在 </a:t>
            </a:r>
            <a:r>
              <a:rPr lang="en-US" altLang="zh-CN" sz="2000" b="0" dirty="0" err="1" smtClean="0">
                <a:latin typeface="Times New Roman" pitchFamily="18" charset="0"/>
                <a:ea typeface="楷体_GB2312" pitchFamily="49" charset="-122"/>
              </a:rPr>
              <a:t>i</a:t>
            </a:r>
            <a:r>
              <a:rPr lang="en-US" altLang="zh-CN" sz="2000" b="0" dirty="0" smtClean="0">
                <a:latin typeface="Times New Roman" pitchFamily="18" charset="0"/>
                <a:ea typeface="楷体_GB2312" pitchFamily="49" charset="-122"/>
              </a:rPr>
              <a:t> </a:t>
            </a:r>
            <a:r>
              <a:rPr lang="zh-CN" altLang="en-US" sz="2000" dirty="0" smtClean="0">
                <a:ea typeface="楷体_GB2312" pitchFamily="49" charset="-122"/>
              </a:rPr>
              <a:t>中对 </a:t>
            </a:r>
            <a:r>
              <a:rPr lang="en-US" altLang="zh-CN" sz="2000" b="0" dirty="0" smtClean="0">
                <a:ea typeface="楷体_GB2312" pitchFamily="49" charset="-122"/>
              </a:rPr>
              <a:t>A </a:t>
            </a:r>
            <a:r>
              <a:rPr lang="zh-CN" altLang="en-US" sz="2000" dirty="0" smtClean="0">
                <a:ea typeface="楷体_GB2312" pitchFamily="49" charset="-122"/>
              </a:rPr>
              <a:t>的定值只能在 </a:t>
            </a:r>
            <a:r>
              <a:rPr lang="en-US" altLang="zh-CN" sz="2000" b="0" dirty="0" err="1" smtClean="0">
                <a:latin typeface="Times New Roman" pitchFamily="18" charset="0"/>
                <a:ea typeface="楷体_GB2312" pitchFamily="49" charset="-122"/>
              </a:rPr>
              <a:t>i</a:t>
            </a:r>
            <a:r>
              <a:rPr lang="en-US" altLang="zh-CN" sz="2000" b="0" dirty="0" smtClean="0">
                <a:latin typeface="Times New Roman" pitchFamily="18" charset="0"/>
                <a:ea typeface="楷体_GB2312" pitchFamily="49" charset="-122"/>
              </a:rPr>
              <a:t> </a:t>
            </a:r>
            <a:r>
              <a:rPr lang="zh-CN" altLang="en-US" sz="2000" dirty="0" smtClean="0">
                <a:ea typeface="楷体_GB2312" pitchFamily="49" charset="-122"/>
              </a:rPr>
              <a:t>以后的</a:t>
            </a:r>
            <a:r>
              <a:rPr lang="en-US" altLang="zh-CN" sz="2000" b="0" i="1" dirty="0" smtClean="0">
                <a:ea typeface="楷体_GB2312" pitchFamily="49" charset="-122"/>
              </a:rPr>
              <a:t>TAC</a:t>
            </a:r>
            <a:r>
              <a:rPr lang="en-US" altLang="zh-CN" sz="2000" dirty="0" smtClean="0">
                <a:ea typeface="楷体_GB2312" pitchFamily="49" charset="-122"/>
              </a:rPr>
              <a:t> </a:t>
            </a:r>
            <a:r>
              <a:rPr lang="zh-CN" altLang="en-US" sz="2000" dirty="0" smtClean="0">
                <a:ea typeface="楷体_GB2312" pitchFamily="49" charset="-122"/>
              </a:rPr>
              <a:t>语句才能引用，因</a:t>
            </a:r>
            <a:endParaRPr lang="zh-CN" altLang="en-US" sz="2000" dirty="0" smtClean="0">
              <a:ea typeface="楷体_GB2312" pitchFamily="49" charset="-122"/>
            </a:endParaRPr>
          </a:p>
          <a:p>
            <a:pPr>
              <a:lnSpc>
                <a:spcPct val="100000"/>
              </a:lnSpc>
              <a:spcBef>
                <a:spcPct val="0"/>
              </a:spcBef>
            </a:pPr>
            <a:r>
              <a:rPr lang="zh-CN" altLang="en-US" sz="2000" dirty="0" smtClean="0">
                <a:ea typeface="楷体_GB2312" pitchFamily="49" charset="-122"/>
              </a:rPr>
              <a:t>                  而对</a:t>
            </a:r>
            <a:r>
              <a:rPr lang="en-US" altLang="zh-CN" sz="2000" b="0" dirty="0" err="1" smtClean="0">
                <a:latin typeface="Times New Roman" pitchFamily="18" charset="0"/>
                <a:ea typeface="楷体_GB2312" pitchFamily="49" charset="-122"/>
              </a:rPr>
              <a:t>i</a:t>
            </a:r>
            <a:r>
              <a:rPr lang="en-US" altLang="zh-CN" sz="2000" b="0" dirty="0" smtClean="0">
                <a:latin typeface="Times New Roman" pitchFamily="18" charset="0"/>
                <a:ea typeface="楷体_GB2312" pitchFamily="49" charset="-122"/>
              </a:rPr>
              <a:t> </a:t>
            </a:r>
            <a:r>
              <a:rPr lang="zh-CN" altLang="en-US" sz="2000" dirty="0" smtClean="0">
                <a:ea typeface="楷体_GB2312" pitchFamily="49" charset="-122"/>
              </a:rPr>
              <a:t>以前的</a:t>
            </a:r>
            <a:r>
              <a:rPr lang="en-US" altLang="zh-CN" sz="2000" b="0" i="1" dirty="0" smtClean="0">
                <a:ea typeface="楷体_GB2312" pitchFamily="49" charset="-122"/>
              </a:rPr>
              <a:t>TAC</a:t>
            </a:r>
            <a:r>
              <a:rPr lang="en-US" altLang="zh-CN" sz="2000" dirty="0" smtClean="0">
                <a:ea typeface="楷体_GB2312" pitchFamily="49" charset="-122"/>
              </a:rPr>
              <a:t> </a:t>
            </a:r>
            <a:r>
              <a:rPr lang="zh-CN" altLang="en-US" sz="2000" dirty="0" smtClean="0">
                <a:ea typeface="楷体_GB2312" pitchFamily="49" charset="-122"/>
              </a:rPr>
              <a:t>语句来说 </a:t>
            </a:r>
            <a:r>
              <a:rPr lang="en-US" altLang="zh-CN" sz="2000" b="0" dirty="0" smtClean="0">
                <a:ea typeface="楷体_GB2312" pitchFamily="49" charset="-122"/>
              </a:rPr>
              <a:t>A </a:t>
            </a:r>
            <a:r>
              <a:rPr lang="zh-CN" altLang="en-US" sz="2000" dirty="0" smtClean="0">
                <a:ea typeface="楷体_GB2312" pitchFamily="49" charset="-122"/>
              </a:rPr>
              <a:t>是不活跃也不可能是待用的）</a:t>
            </a:r>
            <a:endParaRPr lang="zh-CN" altLang="en-US" sz="2000" dirty="0" smtClean="0">
              <a:ea typeface="楷体_GB2312" pitchFamily="49" charset="-122"/>
            </a:endParaRPr>
          </a:p>
          <a:p>
            <a:pPr>
              <a:lnSpc>
                <a:spcPct val="100000"/>
              </a:lnSpc>
              <a:spcBef>
                <a:spcPct val="0"/>
              </a:spcBef>
            </a:pPr>
            <a:endParaRPr lang="zh-CN" altLang="en-US" sz="1000" dirty="0" smtClean="0">
              <a:ea typeface="楷体_GB2312" pitchFamily="49" charset="-122"/>
            </a:endParaRPr>
          </a:p>
          <a:p>
            <a:pPr>
              <a:lnSpc>
                <a:spcPct val="100000"/>
              </a:lnSpc>
              <a:spcBef>
                <a:spcPct val="0"/>
              </a:spcBef>
            </a:pPr>
            <a:r>
              <a:rPr lang="zh-CN" altLang="en-US" sz="2000" b="0" dirty="0" smtClean="0">
                <a:ea typeface="楷体_GB2312" pitchFamily="49" charset="-122"/>
              </a:rPr>
              <a:t>           </a:t>
            </a:r>
            <a:r>
              <a:rPr lang="en-US" altLang="zh-CN" sz="2000" b="0" dirty="0" smtClean="0">
                <a:ea typeface="楷体_GB2312" pitchFamily="49" charset="-122"/>
              </a:rPr>
              <a:t>c)</a:t>
            </a:r>
            <a:r>
              <a:rPr lang="en-US" altLang="zh-CN" sz="2000" dirty="0" smtClean="0">
                <a:ea typeface="楷体_GB2312" pitchFamily="49" charset="-122"/>
              </a:rPr>
              <a:t> </a:t>
            </a:r>
            <a:r>
              <a:rPr lang="zh-CN" altLang="en-US" sz="2000" dirty="0" smtClean="0">
                <a:ea typeface="楷体_GB2312" pitchFamily="49" charset="-122"/>
              </a:rPr>
              <a:t>把变量 </a:t>
            </a:r>
            <a:r>
              <a:rPr lang="en-US" altLang="zh-CN" sz="2000" b="0" dirty="0" smtClean="0">
                <a:ea typeface="楷体_GB2312" pitchFamily="49" charset="-122"/>
              </a:rPr>
              <a:t>B </a:t>
            </a:r>
            <a:r>
              <a:rPr lang="zh-CN" altLang="en-US" sz="2000" dirty="0" smtClean="0">
                <a:ea typeface="楷体_GB2312" pitchFamily="49" charset="-122"/>
              </a:rPr>
              <a:t>和 </a:t>
            </a:r>
            <a:r>
              <a:rPr lang="en-US" altLang="zh-CN" sz="2000" b="0" dirty="0" smtClean="0">
                <a:ea typeface="楷体_GB2312" pitchFamily="49" charset="-122"/>
              </a:rPr>
              <a:t>C </a:t>
            </a:r>
            <a:r>
              <a:rPr lang="zh-CN" altLang="en-US" sz="2000" dirty="0" smtClean="0">
                <a:ea typeface="楷体_GB2312" pitchFamily="49" charset="-122"/>
              </a:rPr>
              <a:t>的待用信息和活跃信息附加到 </a:t>
            </a:r>
            <a:r>
              <a:rPr lang="en-US" altLang="zh-CN" sz="2000" b="0" dirty="0" smtClean="0">
                <a:ea typeface="楷体_GB2312" pitchFamily="49" charset="-122"/>
              </a:rPr>
              <a:t>TAC</a:t>
            </a:r>
            <a:r>
              <a:rPr lang="en-US" altLang="zh-CN" sz="2000" dirty="0" smtClean="0">
                <a:ea typeface="楷体_GB2312" pitchFamily="49" charset="-122"/>
              </a:rPr>
              <a:t> </a:t>
            </a:r>
            <a:r>
              <a:rPr lang="zh-CN" altLang="en-US" sz="2000" dirty="0" smtClean="0">
                <a:ea typeface="楷体_GB2312" pitchFamily="49" charset="-122"/>
              </a:rPr>
              <a:t>语句 </a:t>
            </a:r>
            <a:r>
              <a:rPr lang="en-US" altLang="zh-CN" sz="2000" b="0" dirty="0" err="1" smtClean="0">
                <a:latin typeface="Times New Roman" pitchFamily="18" charset="0"/>
                <a:ea typeface="楷体_GB2312" pitchFamily="49" charset="-122"/>
              </a:rPr>
              <a:t>i</a:t>
            </a:r>
            <a:r>
              <a:rPr lang="en-US" altLang="zh-CN" sz="2000" b="0" dirty="0" smtClean="0">
                <a:latin typeface="Times New Roman" pitchFamily="18" charset="0"/>
                <a:ea typeface="楷体_GB2312" pitchFamily="49" charset="-122"/>
              </a:rPr>
              <a:t> </a:t>
            </a:r>
            <a:r>
              <a:rPr lang="zh-CN" altLang="en-US" sz="2000" dirty="0" smtClean="0">
                <a:ea typeface="楷体_GB2312" pitchFamily="49" charset="-122"/>
              </a:rPr>
              <a:t>上</a:t>
            </a:r>
            <a:endParaRPr lang="zh-CN" altLang="en-US" sz="2000" dirty="0" smtClean="0">
              <a:ea typeface="楷体_GB2312" pitchFamily="49" charset="-122"/>
            </a:endParaRPr>
          </a:p>
          <a:p>
            <a:pPr>
              <a:lnSpc>
                <a:spcPct val="100000"/>
              </a:lnSpc>
              <a:spcBef>
                <a:spcPct val="0"/>
              </a:spcBef>
            </a:pPr>
            <a:endParaRPr lang="zh-CN" altLang="en-US" sz="1000" dirty="0" smtClean="0">
              <a:ea typeface="楷体_GB2312" pitchFamily="49" charset="-122"/>
            </a:endParaRPr>
          </a:p>
          <a:p>
            <a:pPr>
              <a:lnSpc>
                <a:spcPct val="100000"/>
              </a:lnSpc>
              <a:spcBef>
                <a:spcPct val="0"/>
              </a:spcBef>
            </a:pPr>
            <a:r>
              <a:rPr lang="zh-CN" altLang="en-US" sz="2000" b="0" dirty="0" smtClean="0">
                <a:ea typeface="楷体_GB2312" pitchFamily="49" charset="-122"/>
              </a:rPr>
              <a:t>           </a:t>
            </a:r>
            <a:r>
              <a:rPr lang="en-US" altLang="zh-CN" sz="2000" b="0" dirty="0">
                <a:ea typeface="楷体_GB2312" pitchFamily="49" charset="-122"/>
              </a:rPr>
              <a:t>d)</a:t>
            </a:r>
            <a:r>
              <a:rPr lang="en-US" altLang="zh-CN" sz="2000" dirty="0">
                <a:ea typeface="楷体_GB2312" pitchFamily="49" charset="-122"/>
              </a:rPr>
              <a:t> </a:t>
            </a:r>
            <a:r>
              <a:rPr lang="zh-CN" altLang="en-US" sz="2000" dirty="0">
                <a:ea typeface="楷体_GB2312" pitchFamily="49" charset="-122"/>
              </a:rPr>
              <a:t>把变量 </a:t>
            </a:r>
            <a:r>
              <a:rPr lang="en-US" altLang="zh-CN" sz="2000" b="0" dirty="0">
                <a:ea typeface="楷体_GB2312" pitchFamily="49" charset="-122"/>
              </a:rPr>
              <a:t>B </a:t>
            </a:r>
            <a:r>
              <a:rPr lang="zh-CN" altLang="en-US" sz="2000" dirty="0">
                <a:ea typeface="楷体_GB2312" pitchFamily="49" charset="-122"/>
              </a:rPr>
              <a:t>和 </a:t>
            </a:r>
            <a:r>
              <a:rPr lang="en-US" altLang="zh-CN" sz="2000" b="0" dirty="0">
                <a:ea typeface="楷体_GB2312" pitchFamily="49" charset="-122"/>
              </a:rPr>
              <a:t>C </a:t>
            </a:r>
            <a:r>
              <a:rPr lang="zh-CN" altLang="en-US" sz="2000" dirty="0">
                <a:ea typeface="楷体_GB2312" pitchFamily="49" charset="-122"/>
              </a:rPr>
              <a:t>的待用信息栏置为“</a:t>
            </a:r>
            <a:r>
              <a:rPr lang="en-US" altLang="zh-CN" sz="2000" b="0" dirty="0" err="1">
                <a:latin typeface="Times New Roman" pitchFamily="18" charset="0"/>
                <a:ea typeface="楷体_GB2312" pitchFamily="49" charset="-122"/>
              </a:rPr>
              <a:t>i</a:t>
            </a:r>
            <a:r>
              <a:rPr lang="en-US" altLang="zh-CN" sz="2000" dirty="0">
                <a:ea typeface="楷体_GB2312" pitchFamily="49" charset="-122"/>
              </a:rPr>
              <a:t>” </a:t>
            </a:r>
            <a:r>
              <a:rPr lang="zh-CN" altLang="en-US" sz="2000" dirty="0">
                <a:ea typeface="楷体_GB2312" pitchFamily="49" charset="-122"/>
              </a:rPr>
              <a:t>，活跃信息栏置为 </a:t>
            </a:r>
            <a:r>
              <a:rPr lang="zh-CN" altLang="en-US" sz="2000" b="0" dirty="0">
                <a:ea typeface="楷体_GB2312" pitchFamily="49" charset="-122"/>
              </a:rPr>
              <a:t>“</a:t>
            </a:r>
            <a:r>
              <a:rPr lang="zh-CN" altLang="en-US" sz="2000" dirty="0">
                <a:ea typeface="楷体_GB2312" pitchFamily="49" charset="-122"/>
              </a:rPr>
              <a:t>活跃</a:t>
            </a:r>
            <a:r>
              <a:rPr lang="zh-CN" altLang="en-US" sz="2000" b="0" dirty="0">
                <a:ea typeface="楷体_GB2312" pitchFamily="49" charset="-122"/>
              </a:rPr>
              <a:t>”</a:t>
            </a:r>
            <a:r>
              <a:rPr lang="zh-CN" altLang="en-US" sz="2000" dirty="0">
                <a:ea typeface="楷体_GB2312" pitchFamily="49" charset="-122"/>
              </a:rPr>
              <a:t>。</a:t>
            </a:r>
            <a:endParaRPr lang="zh-CN" altLang="en-US" sz="2000" dirty="0">
              <a:ea typeface="楷体_GB2312" pitchFamily="49" charset="-122"/>
            </a:endParaRPr>
          </a:p>
          <a:p>
            <a:pPr>
              <a:lnSpc>
                <a:spcPct val="100000"/>
              </a:lnSpc>
              <a:spcBef>
                <a:spcPct val="0"/>
              </a:spcBef>
            </a:pPr>
            <a:endParaRPr lang="zh-CN" altLang="en-US" sz="1000" dirty="0">
              <a:ea typeface="楷体_GB2312" pitchFamily="49" charset="-122"/>
            </a:endParaRPr>
          </a:p>
          <a:p>
            <a:pPr>
              <a:lnSpc>
                <a:spcPct val="100000"/>
              </a:lnSpc>
              <a:spcBef>
                <a:spcPct val="0"/>
              </a:spcBef>
            </a:pPr>
            <a:endParaRPr lang="zh-CN" altLang="en-US" sz="1000" dirty="0">
              <a:ea typeface="楷体_GB2312" pitchFamily="49" charset="-122"/>
            </a:endParaRPr>
          </a:p>
          <a:p>
            <a:pPr>
              <a:lnSpc>
                <a:spcPct val="100000"/>
              </a:lnSpc>
              <a:spcBef>
                <a:spcPct val="0"/>
              </a:spcBef>
            </a:pPr>
            <a:r>
              <a:rPr lang="zh-CN" altLang="en-US" sz="2000" dirty="0">
                <a:ea typeface="楷体_GB2312" pitchFamily="49" charset="-122"/>
              </a:rPr>
              <a:t>          注：以上</a:t>
            </a:r>
            <a:r>
              <a:rPr lang="en-US" altLang="zh-CN" sz="2000" b="0" dirty="0">
                <a:ea typeface="楷体_GB2312" pitchFamily="49" charset="-122"/>
              </a:rPr>
              <a:t>a), b), c), d</a:t>
            </a:r>
            <a:r>
              <a:rPr lang="zh-CN" altLang="en-US" sz="2000" b="0" dirty="0">
                <a:ea typeface="楷体_GB2312" pitchFamily="49" charset="-122"/>
              </a:rPr>
              <a:t>）</a:t>
            </a:r>
            <a:r>
              <a:rPr lang="zh-CN" altLang="en-US" sz="2000" dirty="0">
                <a:ea typeface="楷体_GB2312" pitchFamily="49" charset="-122"/>
              </a:rPr>
              <a:t>的次序不能颠倒。</a:t>
            </a:r>
            <a:endParaRPr lang="zh-CN" altLang="en-US" sz="2000" dirty="0">
              <a:ea typeface="楷体_GB2312" pitchFamily="49" charset="-122"/>
            </a:endParaRPr>
          </a:p>
        </p:txBody>
      </p:sp>
      <p:sp>
        <p:nvSpPr>
          <p:cNvPr id="47107" name="Rectangle 17"/>
          <p:cNvSpPr>
            <a:spLocks noChangeArrowheads="1"/>
          </p:cNvSpPr>
          <p:nvPr/>
        </p:nvSpPr>
        <p:spPr bwMode="auto">
          <a:xfrm>
            <a:off x="1524000" y="188913"/>
            <a:ext cx="3840163" cy="641350"/>
          </a:xfrm>
          <a:prstGeom prst="rect">
            <a:avLst/>
          </a:prstGeom>
          <a:noFill/>
          <a:ln w="9525" algn="ctr">
            <a:noFill/>
            <a:miter lim="800000"/>
          </a:ln>
          <a:effectLst/>
        </p:spPr>
        <p:txBody>
          <a:bodyPr>
            <a:spAutoFit/>
          </a:bodyPr>
          <a:lstStyle/>
          <a:p>
            <a:pPr>
              <a:lnSpc>
                <a:spcPct val="90000"/>
              </a:lnSpc>
              <a:spcBef>
                <a:spcPct val="0"/>
              </a:spcBef>
            </a:pPr>
            <a:r>
              <a:rPr lang="zh-CN" altLang="en-US" sz="4000">
                <a:solidFill>
                  <a:srgbClr val="800080"/>
                </a:solidFill>
                <a:ea typeface="华文行楷" pitchFamily="2" charset="-122"/>
              </a:rPr>
              <a:t>数据流分析基础</a:t>
            </a:r>
            <a:endParaRPr lang="zh-CN" altLang="en-US" sz="4000">
              <a:solidFill>
                <a:srgbClr val="800080"/>
              </a:solidFill>
              <a:ea typeface="华文行楷" pitchFamily="2" charset="-122"/>
            </a:endParaRPr>
          </a:p>
        </p:txBody>
      </p:sp>
      <p:sp>
        <p:nvSpPr>
          <p:cNvPr id="47108" name="AutoShape 4">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47109" name="AutoShape 5">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47110" name="AutoShape 6">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47111" name="AutoShape 7">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47112" name="AutoShape 8">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47113" name="AutoShape 9">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47114" name="AutoShape 10">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47115" name="AutoShape 11">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47116" name="AutoShape 12">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47117" name="AutoShape 13">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47118" name="AutoShape 14">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47119" name="AutoShape 15">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47120" name="Text Box 19">
            <a:hlinkClick r:id="rId1" action="ppaction://hlinksldjump"/>
          </p:cNvPr>
          <p:cNvSpPr txBox="1">
            <a:spLocks noChangeArrowheads="1"/>
          </p:cNvSpPr>
          <p:nvPr/>
        </p:nvSpPr>
        <p:spPr bwMode="auto">
          <a:xfrm>
            <a:off x="450850" y="1125538"/>
            <a:ext cx="8224838" cy="579437"/>
          </a:xfrm>
          <a:prstGeom prst="rect">
            <a:avLst/>
          </a:prstGeom>
          <a:noFill/>
          <a:ln w="9525">
            <a:noFill/>
            <a:miter lim="800000"/>
          </a:ln>
          <a:effectLst/>
        </p:spPr>
        <p:txBody>
          <a:bodyPr>
            <a:spAutoFit/>
          </a:bodyPr>
          <a:lstStyle/>
          <a:p>
            <a:pPr>
              <a:lnSpc>
                <a:spcPct val="100000"/>
              </a:lnSpc>
              <a:spcBef>
                <a:spcPct val="0"/>
              </a:spcBef>
              <a:buClr>
                <a:srgbClr val="800080"/>
              </a:buClr>
              <a:buFont typeface="Wingdings" charset="2"/>
              <a:buChar char="²"/>
            </a:pPr>
            <a:r>
              <a:rPr lang="en-US" altLang="zh-CN" sz="3200">
                <a:solidFill>
                  <a:schemeClr val="tx1"/>
                </a:solidFill>
                <a:latin typeface="Times New Roman" pitchFamily="18" charset="0"/>
              </a:rPr>
              <a:t> </a:t>
            </a:r>
            <a:r>
              <a:rPr lang="zh-CN" altLang="en-US" sz="3200">
                <a:solidFill>
                  <a:srgbClr val="800080"/>
                </a:solidFill>
                <a:latin typeface="Times New Roman" pitchFamily="18" charset="0"/>
                <a:ea typeface="楷体_GB2312" pitchFamily="49" charset="-122"/>
              </a:rPr>
              <a:t>其他有用的数据流信息</a:t>
            </a:r>
            <a:endParaRPr lang="zh-CN" altLang="en-US" b="0">
              <a:ea typeface="楷体_GB2312" pitchFamily="49" charset="-122"/>
            </a:endParaRPr>
          </a:p>
        </p:txBody>
      </p:sp>
    </p:spTree>
  </p:cSld>
  <p:clrMapOvr>
    <a:masterClrMapping/>
  </p:clrMapOvr>
  <p:transition spd="med">
    <p:wipe dir="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3"/>
          <p:cNvSpPr>
            <a:spLocks noChangeArrowheads="1"/>
          </p:cNvSpPr>
          <p:nvPr/>
        </p:nvSpPr>
        <p:spPr bwMode="auto">
          <a:xfrm>
            <a:off x="762000" y="1873250"/>
            <a:ext cx="8382000" cy="3994150"/>
          </a:xfrm>
          <a:prstGeom prst="rect">
            <a:avLst/>
          </a:prstGeom>
          <a:noFill/>
          <a:ln w="9525">
            <a:noFill/>
            <a:miter lim="800000"/>
          </a:ln>
          <a:effectLst/>
        </p:spPr>
        <p:txBody>
          <a:bodyPr>
            <a:spAutoFit/>
          </a:bodyPr>
          <a:lstStyle/>
          <a:p>
            <a:pPr>
              <a:lnSpc>
                <a:spcPct val="100000"/>
              </a:lnSpc>
              <a:spcBef>
                <a:spcPct val="0"/>
              </a:spcBef>
              <a:buFont typeface="Symbol" pitchFamily="18" charset="2"/>
              <a:buChar char="-"/>
            </a:pPr>
            <a:r>
              <a:rPr lang="en-US" altLang="zh-CN" dirty="0">
                <a:solidFill>
                  <a:srgbClr val="800080"/>
                </a:solidFill>
                <a:ea typeface="楷体_GB2312" pitchFamily="49" charset="-122"/>
              </a:rPr>
              <a:t>  </a:t>
            </a:r>
            <a:r>
              <a:rPr lang="zh-CN" altLang="en-US" dirty="0">
                <a:solidFill>
                  <a:srgbClr val="800080"/>
                </a:solidFill>
                <a:ea typeface="楷体_GB2312" pitchFamily="49" charset="-122"/>
              </a:rPr>
              <a:t>计算基本块内变量的待用信息和活跃信息</a:t>
            </a:r>
            <a:endParaRPr lang="zh-CN" altLang="en-US" dirty="0">
              <a:solidFill>
                <a:srgbClr val="800080"/>
              </a:solidFill>
              <a:ea typeface="楷体_GB2312" pitchFamily="49" charset="-122"/>
            </a:endParaRPr>
          </a:p>
          <a:p>
            <a:pPr>
              <a:lnSpc>
                <a:spcPct val="100000"/>
              </a:lnSpc>
              <a:spcBef>
                <a:spcPct val="0"/>
              </a:spcBef>
              <a:buFont typeface="Symbol" pitchFamily="18" charset="2"/>
              <a:buNone/>
            </a:pPr>
            <a:endParaRPr lang="zh-CN" altLang="en-US" sz="1000" dirty="0">
              <a:ea typeface="楷体_GB2312" pitchFamily="49" charset="-122"/>
            </a:endParaRPr>
          </a:p>
          <a:p>
            <a:pPr lvl="1">
              <a:lnSpc>
                <a:spcPct val="100000"/>
              </a:lnSpc>
              <a:spcBef>
                <a:spcPct val="0"/>
              </a:spcBef>
              <a:buClr>
                <a:srgbClr val="800080"/>
              </a:buClr>
              <a:buFontTx/>
              <a:buChar char="•"/>
            </a:pPr>
            <a:r>
              <a:rPr lang="zh-CN" altLang="en-US" sz="2400" dirty="0">
                <a:latin typeface="Times New Roman" pitchFamily="18" charset="0"/>
                <a:ea typeface="楷体_GB2312" pitchFamily="49" charset="-122"/>
              </a:rPr>
              <a:t>  </a:t>
            </a:r>
            <a:r>
              <a:rPr lang="zh-CN" altLang="en-US" sz="2400" dirty="0">
                <a:solidFill>
                  <a:srgbClr val="800080"/>
                </a:solidFill>
                <a:ea typeface="楷体_GB2312" pitchFamily="49" charset="-122"/>
              </a:rPr>
              <a:t>举例</a:t>
            </a:r>
            <a:r>
              <a:rPr lang="zh-CN" altLang="en-US" dirty="0">
                <a:solidFill>
                  <a:srgbClr val="800080"/>
                </a:solidFill>
                <a:ea typeface="楷体_GB2312" pitchFamily="49" charset="-122"/>
              </a:rPr>
              <a:t>  </a:t>
            </a:r>
            <a:r>
              <a:rPr lang="zh-CN" altLang="en-US" sz="2000" dirty="0">
                <a:ea typeface="楷体_GB2312" pitchFamily="49" charset="-122"/>
              </a:rPr>
              <a:t>若用 </a:t>
            </a:r>
            <a:r>
              <a:rPr lang="en-US" altLang="zh-CN" sz="2000" b="0" dirty="0">
                <a:ea typeface="楷体_GB2312" pitchFamily="49" charset="-122"/>
              </a:rPr>
              <a:t>A</a:t>
            </a:r>
            <a:r>
              <a:rPr lang="zh-CN" altLang="en-US" sz="2000" b="0" dirty="0">
                <a:ea typeface="楷体_GB2312" pitchFamily="49" charset="-122"/>
              </a:rPr>
              <a:t>，</a:t>
            </a:r>
            <a:r>
              <a:rPr lang="en-US" altLang="zh-CN" sz="2000" b="0" dirty="0">
                <a:ea typeface="楷体_GB2312" pitchFamily="49" charset="-122"/>
              </a:rPr>
              <a:t>B</a:t>
            </a:r>
            <a:r>
              <a:rPr lang="zh-CN" altLang="en-US" sz="2000" b="0" dirty="0">
                <a:ea typeface="楷体_GB2312" pitchFamily="49" charset="-122"/>
              </a:rPr>
              <a:t>，</a:t>
            </a:r>
            <a:r>
              <a:rPr lang="en-US" altLang="zh-CN" sz="2000" b="0" dirty="0">
                <a:ea typeface="楷体_GB2312" pitchFamily="49" charset="-122"/>
              </a:rPr>
              <a:t>C</a:t>
            </a:r>
            <a:r>
              <a:rPr lang="zh-CN" altLang="en-US" sz="2000" b="0" dirty="0">
                <a:ea typeface="楷体_GB2312" pitchFamily="49" charset="-122"/>
              </a:rPr>
              <a:t>，</a:t>
            </a:r>
            <a:r>
              <a:rPr lang="en-US" altLang="zh-CN" sz="2000" b="0" dirty="0">
                <a:ea typeface="楷体_GB2312" pitchFamily="49" charset="-122"/>
              </a:rPr>
              <a:t>D </a:t>
            </a:r>
            <a:r>
              <a:rPr lang="zh-CN" altLang="en-US" sz="2000" dirty="0">
                <a:ea typeface="楷体_GB2312" pitchFamily="49" charset="-122"/>
              </a:rPr>
              <a:t>表示变量，用 </a:t>
            </a:r>
            <a:r>
              <a:rPr lang="en-US" altLang="zh-CN" sz="2000" b="0" dirty="0">
                <a:ea typeface="楷体_GB2312" pitchFamily="49" charset="-122"/>
              </a:rPr>
              <a:t>T</a:t>
            </a:r>
            <a:r>
              <a:rPr lang="zh-CN" altLang="en-US" sz="2000" b="0" dirty="0">
                <a:ea typeface="楷体_GB2312" pitchFamily="49" charset="-122"/>
              </a:rPr>
              <a:t>，</a:t>
            </a:r>
            <a:r>
              <a:rPr lang="en-US" altLang="zh-CN" sz="2000" b="0" dirty="0">
                <a:ea typeface="楷体_GB2312" pitchFamily="49" charset="-122"/>
              </a:rPr>
              <a:t>U</a:t>
            </a:r>
            <a:r>
              <a:rPr lang="zh-CN" altLang="en-US" sz="2000" b="0" dirty="0">
                <a:ea typeface="楷体_GB2312" pitchFamily="49" charset="-122"/>
              </a:rPr>
              <a:t>，</a:t>
            </a:r>
            <a:r>
              <a:rPr lang="en-US" altLang="zh-CN" sz="2000" b="0" dirty="0">
                <a:ea typeface="楷体_GB2312" pitchFamily="49" charset="-122"/>
              </a:rPr>
              <a:t>V </a:t>
            </a:r>
            <a:r>
              <a:rPr lang="zh-CN" altLang="en-US" sz="2000" dirty="0">
                <a:ea typeface="楷体_GB2312" pitchFamily="49" charset="-122"/>
              </a:rPr>
              <a:t>表示中间变量，</a:t>
            </a:r>
            <a:endParaRPr lang="zh-CN" altLang="en-US" sz="2000" dirty="0">
              <a:ea typeface="楷体_GB2312" pitchFamily="49" charset="-122"/>
            </a:endParaRPr>
          </a:p>
          <a:p>
            <a:pPr lvl="1">
              <a:lnSpc>
                <a:spcPct val="100000"/>
              </a:lnSpc>
              <a:spcBef>
                <a:spcPct val="0"/>
              </a:spcBef>
              <a:buClr>
                <a:srgbClr val="800080"/>
              </a:buClr>
            </a:pPr>
            <a:r>
              <a:rPr lang="zh-CN" altLang="en-US" sz="2000" dirty="0">
                <a:ea typeface="楷体_GB2312" pitchFamily="49" charset="-122"/>
              </a:rPr>
              <a:t>    设有</a:t>
            </a:r>
            <a:r>
              <a:rPr lang="en-US" altLang="zh-CN" sz="2000" b="0" i="1" dirty="0">
                <a:ea typeface="楷体_GB2312" pitchFamily="49" charset="-122"/>
              </a:rPr>
              <a:t>TAC</a:t>
            </a:r>
            <a:r>
              <a:rPr lang="en-US" altLang="zh-CN" sz="2000" dirty="0">
                <a:ea typeface="楷体_GB2312" pitchFamily="49" charset="-122"/>
              </a:rPr>
              <a:t> </a:t>
            </a:r>
            <a:r>
              <a:rPr lang="zh-CN" altLang="en-US" sz="2000" dirty="0">
                <a:ea typeface="楷体_GB2312" pitchFamily="49" charset="-122"/>
              </a:rPr>
              <a:t>语句构成的如下基本块：</a:t>
            </a:r>
            <a:endParaRPr lang="zh-CN" altLang="en-US" sz="2000" dirty="0">
              <a:ea typeface="楷体_GB2312" pitchFamily="49" charset="-122"/>
            </a:endParaRPr>
          </a:p>
          <a:p>
            <a:pPr lvl="1">
              <a:lnSpc>
                <a:spcPct val="100000"/>
              </a:lnSpc>
              <a:spcBef>
                <a:spcPct val="0"/>
              </a:spcBef>
              <a:buClr>
                <a:srgbClr val="800080"/>
              </a:buClr>
            </a:pPr>
            <a:endParaRPr lang="zh-CN" altLang="en-US" sz="1000" dirty="0">
              <a:ea typeface="楷体_GB2312" pitchFamily="49" charset="-122"/>
            </a:endParaRPr>
          </a:p>
          <a:p>
            <a:pPr lvl="1">
              <a:lnSpc>
                <a:spcPct val="100000"/>
              </a:lnSpc>
              <a:spcBef>
                <a:spcPct val="0"/>
              </a:spcBef>
              <a:buClr>
                <a:srgbClr val="800080"/>
              </a:buClr>
            </a:pPr>
            <a:r>
              <a:rPr lang="zh-CN" altLang="en-US" sz="2000" dirty="0">
                <a:ea typeface="楷体_GB2312" pitchFamily="49" charset="-122"/>
              </a:rPr>
              <a:t>                            </a:t>
            </a:r>
            <a:r>
              <a:rPr lang="en-US" altLang="zh-CN" sz="2000" b="0" dirty="0">
                <a:ea typeface="楷体_GB2312" pitchFamily="49" charset="-122"/>
              </a:rPr>
              <a:t>T:=A-B</a:t>
            </a:r>
            <a:endParaRPr lang="en-US" altLang="zh-CN" sz="2000" b="0" dirty="0">
              <a:ea typeface="楷体_GB2312" pitchFamily="49" charset="-122"/>
            </a:endParaRPr>
          </a:p>
          <a:p>
            <a:pPr lvl="1">
              <a:lnSpc>
                <a:spcPct val="100000"/>
              </a:lnSpc>
              <a:spcBef>
                <a:spcPct val="0"/>
              </a:spcBef>
              <a:buClr>
                <a:srgbClr val="800080"/>
              </a:buClr>
            </a:pPr>
            <a:r>
              <a:rPr lang="en-US" altLang="zh-CN" sz="2000" b="0" dirty="0">
                <a:ea typeface="楷体_GB2312" pitchFamily="49" charset="-122"/>
              </a:rPr>
              <a:t>                            U</a:t>
            </a:r>
            <a:r>
              <a:rPr lang="en-US" altLang="zh-CN" sz="2000" b="0" dirty="0" smtClean="0">
                <a:ea typeface="楷体_GB2312" pitchFamily="49" charset="-122"/>
              </a:rPr>
              <a:t>:=D-C</a:t>
            </a:r>
            <a:endParaRPr lang="en-US" altLang="zh-CN" sz="2000" b="0" dirty="0">
              <a:ea typeface="楷体_GB2312" pitchFamily="49" charset="-122"/>
            </a:endParaRPr>
          </a:p>
          <a:p>
            <a:pPr lvl="1">
              <a:lnSpc>
                <a:spcPct val="100000"/>
              </a:lnSpc>
              <a:spcBef>
                <a:spcPct val="0"/>
              </a:spcBef>
              <a:buClr>
                <a:srgbClr val="800080"/>
              </a:buClr>
            </a:pPr>
            <a:r>
              <a:rPr lang="en-US" altLang="zh-CN" sz="2000" b="0" dirty="0">
                <a:ea typeface="楷体_GB2312" pitchFamily="49" charset="-122"/>
              </a:rPr>
              <a:t>                            V:=T+U</a:t>
            </a:r>
            <a:endParaRPr lang="en-US" altLang="zh-CN" sz="2000" b="0" dirty="0">
              <a:ea typeface="楷体_GB2312" pitchFamily="49" charset="-122"/>
            </a:endParaRPr>
          </a:p>
          <a:p>
            <a:pPr lvl="1">
              <a:lnSpc>
                <a:spcPct val="100000"/>
              </a:lnSpc>
              <a:spcBef>
                <a:spcPct val="0"/>
              </a:spcBef>
              <a:buClr>
                <a:srgbClr val="800080"/>
              </a:buClr>
            </a:pPr>
            <a:r>
              <a:rPr lang="en-US" altLang="zh-CN" sz="2000" b="0" dirty="0">
                <a:ea typeface="楷体_GB2312" pitchFamily="49" charset="-122"/>
              </a:rPr>
              <a:t>                            D:=V+U</a:t>
            </a:r>
            <a:endParaRPr lang="en-US" altLang="zh-CN" sz="2000" b="0" dirty="0">
              <a:ea typeface="楷体_GB2312" pitchFamily="49" charset="-122"/>
            </a:endParaRPr>
          </a:p>
          <a:p>
            <a:pPr lvl="1">
              <a:lnSpc>
                <a:spcPct val="100000"/>
              </a:lnSpc>
              <a:spcBef>
                <a:spcPct val="0"/>
              </a:spcBef>
              <a:buClr>
                <a:srgbClr val="800080"/>
              </a:buClr>
            </a:pPr>
            <a:endParaRPr lang="en-US" altLang="zh-CN" sz="1000" b="0" dirty="0">
              <a:ea typeface="楷体_GB2312" pitchFamily="49" charset="-122"/>
            </a:endParaRPr>
          </a:p>
          <a:p>
            <a:pPr>
              <a:lnSpc>
                <a:spcPct val="100000"/>
              </a:lnSpc>
              <a:spcBef>
                <a:spcPct val="0"/>
              </a:spcBef>
            </a:pPr>
            <a:r>
              <a:rPr lang="en-US" altLang="zh-CN" sz="2000" dirty="0">
                <a:ea typeface="楷体_GB2312" pitchFamily="49" charset="-122"/>
              </a:rPr>
              <a:t>          </a:t>
            </a:r>
            <a:r>
              <a:rPr lang="zh-CN" altLang="en-US" sz="2000" dirty="0">
                <a:ea typeface="楷体_GB2312" pitchFamily="49" charset="-122"/>
              </a:rPr>
              <a:t>其名字表中的待用信息和活跃信息见下页的表中，用</a:t>
            </a:r>
            <a:r>
              <a:rPr lang="zh-CN" altLang="en-US" sz="2000" b="0" dirty="0">
                <a:ea typeface="楷体_GB2312" pitchFamily="49" charset="-122"/>
              </a:rPr>
              <a:t>“</a:t>
            </a:r>
            <a:r>
              <a:rPr lang="en-US" altLang="zh-CN" sz="2000" b="0" dirty="0">
                <a:ea typeface="楷体_GB2312" pitchFamily="49" charset="-122"/>
              </a:rPr>
              <a:t>F”</a:t>
            </a:r>
            <a:r>
              <a:rPr lang="zh-CN" altLang="en-US" sz="2000" dirty="0">
                <a:ea typeface="楷体_GB2312" pitchFamily="49" charset="-122"/>
              </a:rPr>
              <a:t>表示</a:t>
            </a:r>
            <a:r>
              <a:rPr lang="zh-CN" altLang="en-US" sz="2000" b="0" dirty="0">
                <a:ea typeface="楷体_GB2312" pitchFamily="49" charset="-122"/>
              </a:rPr>
              <a:t>“</a:t>
            </a:r>
            <a:r>
              <a:rPr lang="zh-CN" altLang="en-US" sz="2000" dirty="0">
                <a:ea typeface="楷体_GB2312" pitchFamily="49" charset="-122"/>
              </a:rPr>
              <a:t>非</a:t>
            </a:r>
            <a:endParaRPr lang="zh-CN" altLang="en-US" sz="2000" dirty="0">
              <a:ea typeface="楷体_GB2312" pitchFamily="49" charset="-122"/>
            </a:endParaRPr>
          </a:p>
          <a:p>
            <a:pPr>
              <a:lnSpc>
                <a:spcPct val="100000"/>
              </a:lnSpc>
              <a:spcBef>
                <a:spcPct val="0"/>
              </a:spcBef>
            </a:pPr>
            <a:r>
              <a:rPr lang="zh-CN" altLang="en-US" sz="2000" dirty="0">
                <a:ea typeface="楷体_GB2312" pitchFamily="49" charset="-122"/>
              </a:rPr>
              <a:t>          待用</a:t>
            </a:r>
            <a:r>
              <a:rPr lang="zh-CN" altLang="en-US" sz="2000" b="0" dirty="0">
                <a:ea typeface="楷体_GB2312" pitchFamily="49" charset="-122"/>
              </a:rPr>
              <a:t>” </a:t>
            </a:r>
            <a:r>
              <a:rPr lang="zh-CN" altLang="en-US" sz="2000" dirty="0">
                <a:ea typeface="楷体_GB2312" pitchFamily="49" charset="-122"/>
              </a:rPr>
              <a:t>以及 </a:t>
            </a:r>
            <a:r>
              <a:rPr lang="zh-CN" altLang="en-US" sz="2000" b="0" dirty="0">
                <a:ea typeface="楷体_GB2312" pitchFamily="49" charset="-122"/>
              </a:rPr>
              <a:t>“</a:t>
            </a:r>
            <a:r>
              <a:rPr lang="zh-CN" altLang="en-US" sz="2000" dirty="0">
                <a:ea typeface="楷体_GB2312" pitchFamily="49" charset="-122"/>
              </a:rPr>
              <a:t>非活跃</a:t>
            </a:r>
            <a:r>
              <a:rPr lang="zh-CN" altLang="en-US" sz="2000" b="0" dirty="0">
                <a:ea typeface="楷体_GB2312" pitchFamily="49" charset="-122"/>
              </a:rPr>
              <a:t>”</a:t>
            </a:r>
            <a:r>
              <a:rPr lang="zh-CN" altLang="en-US" sz="2000" dirty="0">
                <a:ea typeface="楷体_GB2312" pitchFamily="49" charset="-122"/>
              </a:rPr>
              <a:t>，用 </a:t>
            </a:r>
            <a:r>
              <a:rPr lang="zh-CN" altLang="en-US" sz="2000" b="0" dirty="0">
                <a:ea typeface="楷体_GB2312" pitchFamily="49" charset="-122"/>
              </a:rPr>
              <a:t>“</a:t>
            </a:r>
            <a:r>
              <a:rPr lang="en-US" altLang="zh-CN" sz="2000" b="0" dirty="0">
                <a:ea typeface="楷体_GB2312" pitchFamily="49" charset="-122"/>
              </a:rPr>
              <a:t>L”</a:t>
            </a:r>
            <a:r>
              <a:rPr lang="en-US" altLang="zh-CN" sz="2000" dirty="0">
                <a:ea typeface="楷体_GB2312" pitchFamily="49" charset="-122"/>
              </a:rPr>
              <a:t> </a:t>
            </a:r>
            <a:r>
              <a:rPr lang="zh-CN" altLang="en-US" sz="2000" dirty="0">
                <a:ea typeface="楷体_GB2312" pitchFamily="49" charset="-122"/>
              </a:rPr>
              <a:t>表示活跃</a:t>
            </a:r>
            <a:endParaRPr lang="zh-CN" altLang="en-US" sz="2000" dirty="0">
              <a:ea typeface="楷体_GB2312" pitchFamily="49" charset="-122"/>
            </a:endParaRPr>
          </a:p>
          <a:p>
            <a:pPr>
              <a:lnSpc>
                <a:spcPct val="100000"/>
              </a:lnSpc>
              <a:spcBef>
                <a:spcPct val="0"/>
              </a:spcBef>
            </a:pPr>
            <a:endParaRPr lang="zh-CN" altLang="en-US" sz="1000" dirty="0">
              <a:ea typeface="楷体_GB2312" pitchFamily="49" charset="-122"/>
            </a:endParaRPr>
          </a:p>
          <a:p>
            <a:pPr>
              <a:lnSpc>
                <a:spcPct val="100000"/>
              </a:lnSpc>
              <a:spcBef>
                <a:spcPct val="0"/>
              </a:spcBef>
            </a:pPr>
            <a:r>
              <a:rPr lang="zh-CN" altLang="en-US" sz="2000" dirty="0">
                <a:ea typeface="楷体_GB2312" pitchFamily="49" charset="-122"/>
              </a:rPr>
              <a:t>          </a:t>
            </a:r>
            <a:r>
              <a:rPr lang="en-US" altLang="zh-CN" sz="2000" b="0" dirty="0">
                <a:ea typeface="楷体_GB2312" pitchFamily="49" charset="-122"/>
              </a:rPr>
              <a:t>(1)</a:t>
            </a:r>
            <a:r>
              <a:rPr lang="zh-CN" altLang="en-US" sz="2000" b="0" dirty="0">
                <a:ea typeface="楷体_GB2312" pitchFamily="49" charset="-122"/>
              </a:rPr>
              <a:t>，</a:t>
            </a:r>
            <a:r>
              <a:rPr lang="en-US" altLang="zh-CN" sz="2000" b="0" dirty="0">
                <a:ea typeface="楷体_GB2312" pitchFamily="49" charset="-122"/>
              </a:rPr>
              <a:t>(2)</a:t>
            </a:r>
            <a:r>
              <a:rPr lang="zh-CN" altLang="en-US" sz="2000" b="0" dirty="0">
                <a:ea typeface="楷体_GB2312" pitchFamily="49" charset="-122"/>
              </a:rPr>
              <a:t>，</a:t>
            </a:r>
            <a:r>
              <a:rPr lang="en-US" altLang="zh-CN" sz="2000" b="0" dirty="0">
                <a:ea typeface="楷体_GB2312" pitchFamily="49" charset="-122"/>
              </a:rPr>
              <a:t>(3)</a:t>
            </a:r>
            <a:r>
              <a:rPr lang="zh-CN" altLang="en-US" sz="2000" b="0" dirty="0">
                <a:ea typeface="楷体_GB2312" pitchFamily="49" charset="-122"/>
              </a:rPr>
              <a:t>，</a:t>
            </a:r>
            <a:r>
              <a:rPr lang="en-US" altLang="zh-CN" sz="2000" b="0" dirty="0">
                <a:ea typeface="楷体_GB2312" pitchFamily="49" charset="-122"/>
              </a:rPr>
              <a:t>(4)</a:t>
            </a:r>
            <a:r>
              <a:rPr lang="zh-CN" altLang="en-US" sz="2000" dirty="0">
                <a:ea typeface="楷体_GB2312" pitchFamily="49" charset="-122"/>
              </a:rPr>
              <a:t>表示</a:t>
            </a:r>
            <a:r>
              <a:rPr lang="en-US" altLang="zh-CN" sz="2000" b="0" i="1" dirty="0">
                <a:ea typeface="楷体_GB2312" pitchFamily="49" charset="-122"/>
              </a:rPr>
              <a:t>TAC</a:t>
            </a:r>
            <a:r>
              <a:rPr lang="en-US" altLang="zh-CN" sz="2000" dirty="0">
                <a:ea typeface="楷体_GB2312" pitchFamily="49" charset="-122"/>
              </a:rPr>
              <a:t> </a:t>
            </a:r>
            <a:r>
              <a:rPr lang="zh-CN" altLang="en-US" sz="2000" dirty="0">
                <a:ea typeface="楷体_GB2312" pitchFamily="49" charset="-122"/>
              </a:rPr>
              <a:t>语句序号</a:t>
            </a:r>
            <a:endParaRPr lang="zh-CN" altLang="en-US" sz="2000" dirty="0">
              <a:ea typeface="楷体_GB2312" pitchFamily="49" charset="-122"/>
            </a:endParaRPr>
          </a:p>
        </p:txBody>
      </p:sp>
      <p:sp>
        <p:nvSpPr>
          <p:cNvPr id="48131" name="AutoShape 4">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48132" name="AutoShape 5">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48133" name="AutoShape 6">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48134" name="AutoShape 7">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48135" name="AutoShape 8">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48136" name="AutoShape 9">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48137" name="AutoShape 10">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48138" name="AutoShape 11">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48139" name="AutoShape 12">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48140" name="AutoShape 13">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48141" name="AutoShape 14">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48142" name="AutoShape 15">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48143" name="Rectangle 17"/>
          <p:cNvSpPr>
            <a:spLocks noChangeArrowheads="1"/>
          </p:cNvSpPr>
          <p:nvPr/>
        </p:nvSpPr>
        <p:spPr bwMode="auto">
          <a:xfrm>
            <a:off x="1524000" y="188913"/>
            <a:ext cx="3840163" cy="641350"/>
          </a:xfrm>
          <a:prstGeom prst="rect">
            <a:avLst/>
          </a:prstGeom>
          <a:noFill/>
          <a:ln w="9525" algn="ctr">
            <a:noFill/>
            <a:miter lim="800000"/>
          </a:ln>
          <a:effectLst/>
        </p:spPr>
        <p:txBody>
          <a:bodyPr>
            <a:spAutoFit/>
          </a:bodyPr>
          <a:lstStyle/>
          <a:p>
            <a:pPr>
              <a:lnSpc>
                <a:spcPct val="90000"/>
              </a:lnSpc>
              <a:spcBef>
                <a:spcPct val="0"/>
              </a:spcBef>
            </a:pPr>
            <a:r>
              <a:rPr lang="zh-CN" altLang="en-US" sz="4000">
                <a:solidFill>
                  <a:srgbClr val="800080"/>
                </a:solidFill>
                <a:ea typeface="华文行楷" pitchFamily="2" charset="-122"/>
              </a:rPr>
              <a:t>数据流分析基础</a:t>
            </a:r>
            <a:endParaRPr lang="zh-CN" altLang="en-US" sz="4000">
              <a:solidFill>
                <a:srgbClr val="800080"/>
              </a:solidFill>
              <a:ea typeface="华文行楷" pitchFamily="2" charset="-122"/>
            </a:endParaRPr>
          </a:p>
        </p:txBody>
      </p:sp>
      <p:sp>
        <p:nvSpPr>
          <p:cNvPr id="48144" name="Text Box 18">
            <a:hlinkClick r:id="rId1" action="ppaction://hlinksldjump"/>
          </p:cNvPr>
          <p:cNvSpPr txBox="1">
            <a:spLocks noChangeArrowheads="1"/>
          </p:cNvSpPr>
          <p:nvPr/>
        </p:nvSpPr>
        <p:spPr bwMode="auto">
          <a:xfrm>
            <a:off x="533400" y="1125538"/>
            <a:ext cx="8224838" cy="579437"/>
          </a:xfrm>
          <a:prstGeom prst="rect">
            <a:avLst/>
          </a:prstGeom>
          <a:noFill/>
          <a:ln w="9525">
            <a:noFill/>
            <a:miter lim="800000"/>
          </a:ln>
          <a:effectLst/>
        </p:spPr>
        <p:txBody>
          <a:bodyPr>
            <a:spAutoFit/>
          </a:bodyPr>
          <a:lstStyle/>
          <a:p>
            <a:pPr>
              <a:lnSpc>
                <a:spcPct val="100000"/>
              </a:lnSpc>
              <a:spcBef>
                <a:spcPct val="0"/>
              </a:spcBef>
              <a:buClr>
                <a:srgbClr val="800080"/>
              </a:buClr>
              <a:buFont typeface="Wingdings" charset="2"/>
              <a:buChar char="²"/>
            </a:pPr>
            <a:r>
              <a:rPr lang="en-US" altLang="zh-CN" sz="3200">
                <a:solidFill>
                  <a:schemeClr val="tx1"/>
                </a:solidFill>
                <a:latin typeface="Times New Roman" pitchFamily="18" charset="0"/>
              </a:rPr>
              <a:t> </a:t>
            </a:r>
            <a:r>
              <a:rPr lang="zh-CN" altLang="en-US" sz="3200">
                <a:solidFill>
                  <a:srgbClr val="800080"/>
                </a:solidFill>
                <a:latin typeface="Times New Roman" pitchFamily="18" charset="0"/>
                <a:ea typeface="楷体_GB2312" pitchFamily="49" charset="-122"/>
              </a:rPr>
              <a:t>其他有用的数据流信息</a:t>
            </a:r>
            <a:endParaRPr lang="zh-CN" altLang="en-US" b="0">
              <a:ea typeface="楷体_GB2312" pitchFamily="49" charset="-122"/>
            </a:endParaRPr>
          </a:p>
        </p:txBody>
      </p:sp>
    </p:spTree>
  </p:cSld>
  <p:clrMapOvr>
    <a:masterClrMapping/>
  </p:clrMapOvr>
  <p:transition spd="med">
    <p:wipe dir="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ext Box 2">
            <a:hlinkClick r:id="rId1" action="ppaction://hlinksldjump"/>
          </p:cNvPr>
          <p:cNvSpPr txBox="1">
            <a:spLocks noChangeArrowheads="1"/>
          </p:cNvSpPr>
          <p:nvPr/>
        </p:nvSpPr>
        <p:spPr bwMode="auto">
          <a:xfrm>
            <a:off x="914400" y="1066800"/>
            <a:ext cx="1981200" cy="457200"/>
          </a:xfrm>
          <a:prstGeom prst="rect">
            <a:avLst/>
          </a:prstGeom>
          <a:noFill/>
          <a:ln w="9525">
            <a:noFill/>
            <a:miter lim="800000"/>
          </a:ln>
          <a:effectLst/>
        </p:spPr>
        <p:txBody>
          <a:bodyPr>
            <a:spAutoFit/>
          </a:bodyPr>
          <a:lstStyle/>
          <a:p>
            <a:pPr>
              <a:lnSpc>
                <a:spcPct val="100000"/>
              </a:lnSpc>
              <a:spcBef>
                <a:spcPct val="0"/>
              </a:spcBef>
              <a:buClr>
                <a:srgbClr val="800080"/>
              </a:buClr>
              <a:buFont typeface="Wingdings" charset="2"/>
              <a:buNone/>
            </a:pPr>
            <a:r>
              <a:rPr lang="zh-CN" altLang="en-US" sz="2400">
                <a:ea typeface="楷体_GB2312" pitchFamily="49" charset="-122"/>
              </a:rPr>
              <a:t>（接上页）</a:t>
            </a:r>
            <a:endParaRPr lang="zh-CN" altLang="en-US" sz="2400">
              <a:latin typeface="楷体_GB2312" pitchFamily="49" charset="-122"/>
              <a:ea typeface="楷体_GB2312" pitchFamily="49" charset="-122"/>
            </a:endParaRPr>
          </a:p>
        </p:txBody>
      </p:sp>
      <p:graphicFrame>
        <p:nvGraphicFramePr>
          <p:cNvPr id="49155" name="Object 3"/>
          <p:cNvGraphicFramePr>
            <a:graphicFrameLocks noChangeAspect="1"/>
          </p:cNvGraphicFramePr>
          <p:nvPr/>
        </p:nvGraphicFramePr>
        <p:xfrm>
          <a:off x="1987550" y="1493838"/>
          <a:ext cx="5392738" cy="4878387"/>
        </p:xfrm>
        <a:graphic>
          <a:graphicData uri="http://schemas.openxmlformats.org/presentationml/2006/ole">
            <mc:AlternateContent xmlns:mc="http://schemas.openxmlformats.org/markup-compatibility/2006">
              <mc:Choice xmlns:v="urn:schemas-microsoft-com:vml" Requires="v">
                <p:oleObj spid="_x0000_s49194" name="Document" r:id="rId2" imgW="0" imgH="0" progId="Word.Document.8">
                  <p:embed/>
                </p:oleObj>
              </mc:Choice>
              <mc:Fallback>
                <p:oleObj name="Document" r:id="rId2" imgW="0" imgH="0" progId="Word.Document.8">
                  <p:embed/>
                  <p:pic>
                    <p:nvPicPr>
                      <p:cNvPr id="0"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7550" y="1493838"/>
                        <a:ext cx="5392738" cy="4878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800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9156" name="AutoShape 4">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49157" name="AutoShape 5">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49158" name="AutoShape 6">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49159" name="AutoShape 7">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49160" name="AutoShape 8">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49161" name="AutoShape 9">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49162" name="AutoShape 10">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49163" name="AutoShape 11">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49164" name="AutoShape 12">
            <a:hlinkClick r:id="rId4" action="ppaction://hlinksldjump"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49165" name="AutoShape 13">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49166" name="AutoShape 14">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49167" name="AutoShape 15">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49168" name="Rectangle 17"/>
          <p:cNvSpPr>
            <a:spLocks noChangeArrowheads="1"/>
          </p:cNvSpPr>
          <p:nvPr/>
        </p:nvSpPr>
        <p:spPr bwMode="auto">
          <a:xfrm>
            <a:off x="1524000" y="188913"/>
            <a:ext cx="3840163" cy="641350"/>
          </a:xfrm>
          <a:prstGeom prst="rect">
            <a:avLst/>
          </a:prstGeom>
          <a:noFill/>
          <a:ln w="9525" algn="ctr">
            <a:noFill/>
            <a:miter lim="800000"/>
          </a:ln>
          <a:effectLst/>
        </p:spPr>
        <p:txBody>
          <a:bodyPr>
            <a:spAutoFit/>
          </a:bodyPr>
          <a:lstStyle/>
          <a:p>
            <a:pPr>
              <a:lnSpc>
                <a:spcPct val="90000"/>
              </a:lnSpc>
              <a:spcBef>
                <a:spcPct val="0"/>
              </a:spcBef>
            </a:pPr>
            <a:r>
              <a:rPr lang="zh-CN" altLang="en-US" sz="4000">
                <a:solidFill>
                  <a:srgbClr val="800080"/>
                </a:solidFill>
                <a:ea typeface="华文行楷" pitchFamily="2" charset="-122"/>
              </a:rPr>
              <a:t>数据流分析基础</a:t>
            </a:r>
            <a:endParaRPr lang="zh-CN" altLang="en-US" sz="4000">
              <a:solidFill>
                <a:srgbClr val="800080"/>
              </a:solidFill>
              <a:ea typeface="华文行楷" pitchFamily="2" charset="-122"/>
            </a:endParaRPr>
          </a:p>
        </p:txBody>
      </p:sp>
      <p:sp>
        <p:nvSpPr>
          <p:cNvPr id="753721" name="Rectangle 57"/>
          <p:cNvSpPr>
            <a:spLocks noChangeArrowheads="1"/>
          </p:cNvSpPr>
          <p:nvPr/>
        </p:nvSpPr>
        <p:spPr bwMode="auto">
          <a:xfrm>
            <a:off x="2795588" y="6137275"/>
            <a:ext cx="1069975" cy="244475"/>
          </a:xfrm>
          <a:prstGeom prst="rect">
            <a:avLst/>
          </a:prstGeom>
          <a:noFill/>
          <a:ln w="9525">
            <a:noFill/>
            <a:miter lim="800000"/>
          </a:ln>
          <a:effectLst/>
        </p:spPr>
        <p:txBody>
          <a:bodyPr wrap="none" tIns="0" bIns="0" anchor="ctr">
            <a:spAutoFit/>
          </a:bodyPr>
          <a:lstStyle/>
          <a:p>
            <a:pPr>
              <a:lnSpc>
                <a:spcPct val="100000"/>
              </a:lnSpc>
              <a:spcBef>
                <a:spcPct val="0"/>
              </a:spcBef>
            </a:pPr>
            <a:r>
              <a:rPr lang="en-US" altLang="zh-CN" sz="1600"/>
              <a:t>D</a:t>
            </a:r>
            <a:r>
              <a:rPr lang="en-US" altLang="zh-CN" sz="1600" baseline="30000"/>
              <a:t> </a:t>
            </a:r>
            <a:r>
              <a:rPr lang="en-US" altLang="zh-CN" sz="1600"/>
              <a:t>:=V + U</a:t>
            </a:r>
            <a:endParaRPr lang="en-US" altLang="zh-CN" sz="1600"/>
          </a:p>
        </p:txBody>
      </p:sp>
      <p:sp>
        <p:nvSpPr>
          <p:cNvPr id="753773" name="Text Box 109"/>
          <p:cNvSpPr txBox="1">
            <a:spLocks noChangeArrowheads="1"/>
          </p:cNvSpPr>
          <p:nvPr/>
        </p:nvSpPr>
        <p:spPr bwMode="auto">
          <a:xfrm>
            <a:off x="4624388" y="2946400"/>
            <a:ext cx="379412" cy="195263"/>
          </a:xfrm>
          <a:prstGeom prst="rect">
            <a:avLst/>
          </a:prstGeom>
          <a:noFill/>
          <a:ln w="9525">
            <a:noFill/>
            <a:miter lim="800000"/>
          </a:ln>
          <a:effectLst/>
        </p:spPr>
        <p:txBody>
          <a:bodyPr tIns="0" bIns="0">
            <a:spAutoFit/>
          </a:bodyPr>
          <a:lstStyle/>
          <a:p>
            <a:r>
              <a:rPr lang="en-US" altLang="zh-CN" sz="1600" dirty="0"/>
              <a:t>(1)</a:t>
            </a:r>
            <a:endParaRPr lang="en-US" altLang="zh-CN" sz="1600" dirty="0"/>
          </a:p>
        </p:txBody>
      </p:sp>
      <p:sp>
        <p:nvSpPr>
          <p:cNvPr id="753774" name="Text Box 110"/>
          <p:cNvSpPr txBox="1">
            <a:spLocks noChangeArrowheads="1"/>
          </p:cNvSpPr>
          <p:nvPr/>
        </p:nvSpPr>
        <p:spPr bwMode="auto">
          <a:xfrm>
            <a:off x="3132138" y="3449638"/>
            <a:ext cx="307975" cy="195262"/>
          </a:xfrm>
          <a:prstGeom prst="rect">
            <a:avLst/>
          </a:prstGeom>
          <a:noFill/>
          <a:ln w="9525">
            <a:noFill/>
            <a:miter lim="800000"/>
          </a:ln>
          <a:effectLst/>
        </p:spPr>
        <p:txBody>
          <a:bodyPr tIns="0" bIns="0">
            <a:spAutoFit/>
          </a:bodyPr>
          <a:lstStyle/>
          <a:p>
            <a:r>
              <a:rPr lang="en-US" altLang="zh-CN" sz="1600"/>
              <a:t>F</a:t>
            </a:r>
            <a:endParaRPr lang="en-US" altLang="zh-CN" sz="1600"/>
          </a:p>
        </p:txBody>
      </p:sp>
      <p:sp>
        <p:nvSpPr>
          <p:cNvPr id="753775" name="Text Box 111"/>
          <p:cNvSpPr txBox="1">
            <a:spLocks noChangeArrowheads="1"/>
          </p:cNvSpPr>
          <p:nvPr/>
        </p:nvSpPr>
        <p:spPr bwMode="auto">
          <a:xfrm>
            <a:off x="3059113" y="3933825"/>
            <a:ext cx="452437" cy="195263"/>
          </a:xfrm>
          <a:prstGeom prst="rect">
            <a:avLst/>
          </a:prstGeom>
          <a:noFill/>
          <a:ln w="9525">
            <a:noFill/>
            <a:miter lim="800000"/>
          </a:ln>
          <a:effectLst/>
        </p:spPr>
        <p:txBody>
          <a:bodyPr tIns="0" bIns="0">
            <a:spAutoFit/>
          </a:bodyPr>
          <a:lstStyle/>
          <a:p>
            <a:r>
              <a:rPr lang="en-US" altLang="zh-CN" sz="1600"/>
              <a:t>(4)</a:t>
            </a:r>
            <a:endParaRPr lang="en-US" altLang="zh-CN" sz="1600"/>
          </a:p>
        </p:txBody>
      </p:sp>
      <p:sp>
        <p:nvSpPr>
          <p:cNvPr id="753776" name="Text Box 112"/>
          <p:cNvSpPr txBox="1">
            <a:spLocks noChangeArrowheads="1"/>
          </p:cNvSpPr>
          <p:nvPr/>
        </p:nvSpPr>
        <p:spPr bwMode="auto">
          <a:xfrm>
            <a:off x="3059113" y="4149725"/>
            <a:ext cx="452437" cy="195263"/>
          </a:xfrm>
          <a:prstGeom prst="rect">
            <a:avLst/>
          </a:prstGeom>
          <a:noFill/>
          <a:ln w="9525">
            <a:noFill/>
            <a:miter lim="800000"/>
          </a:ln>
          <a:effectLst/>
        </p:spPr>
        <p:txBody>
          <a:bodyPr tIns="0" bIns="0">
            <a:spAutoFit/>
          </a:bodyPr>
          <a:lstStyle/>
          <a:p>
            <a:r>
              <a:rPr lang="en-US" altLang="zh-CN" sz="1600"/>
              <a:t>(4)</a:t>
            </a:r>
            <a:endParaRPr lang="en-US" altLang="zh-CN" sz="1600"/>
          </a:p>
        </p:txBody>
      </p:sp>
      <p:sp>
        <p:nvSpPr>
          <p:cNvPr id="753777" name="Text Box 113"/>
          <p:cNvSpPr txBox="1">
            <a:spLocks noChangeArrowheads="1"/>
          </p:cNvSpPr>
          <p:nvPr/>
        </p:nvSpPr>
        <p:spPr bwMode="auto">
          <a:xfrm>
            <a:off x="5651500" y="3449638"/>
            <a:ext cx="307975" cy="195262"/>
          </a:xfrm>
          <a:prstGeom prst="rect">
            <a:avLst/>
          </a:prstGeom>
          <a:noFill/>
          <a:ln w="9525">
            <a:noFill/>
            <a:miter lim="800000"/>
          </a:ln>
          <a:effectLst/>
        </p:spPr>
        <p:txBody>
          <a:bodyPr tIns="0" bIns="0">
            <a:spAutoFit/>
          </a:bodyPr>
          <a:lstStyle/>
          <a:p>
            <a:r>
              <a:rPr lang="en-US" altLang="zh-CN" sz="1600"/>
              <a:t>F</a:t>
            </a:r>
            <a:endParaRPr lang="en-US" altLang="zh-CN" sz="1600"/>
          </a:p>
        </p:txBody>
      </p:sp>
      <p:sp>
        <p:nvSpPr>
          <p:cNvPr id="753778" name="Text Box 114"/>
          <p:cNvSpPr txBox="1">
            <a:spLocks noChangeArrowheads="1"/>
          </p:cNvSpPr>
          <p:nvPr/>
        </p:nvSpPr>
        <p:spPr bwMode="auto">
          <a:xfrm>
            <a:off x="5651500" y="3933825"/>
            <a:ext cx="360363" cy="195263"/>
          </a:xfrm>
          <a:prstGeom prst="rect">
            <a:avLst/>
          </a:prstGeom>
          <a:noFill/>
          <a:ln w="9525">
            <a:noFill/>
            <a:miter lim="800000"/>
          </a:ln>
          <a:effectLst/>
        </p:spPr>
        <p:txBody>
          <a:bodyPr tIns="0" bIns="0">
            <a:spAutoFit/>
          </a:bodyPr>
          <a:lstStyle/>
          <a:p>
            <a:r>
              <a:rPr lang="en-US" altLang="zh-CN" sz="1600"/>
              <a:t>L</a:t>
            </a:r>
            <a:endParaRPr lang="en-US" altLang="zh-CN" sz="1600"/>
          </a:p>
        </p:txBody>
      </p:sp>
      <p:sp>
        <p:nvSpPr>
          <p:cNvPr id="753779" name="Text Box 115"/>
          <p:cNvSpPr txBox="1">
            <a:spLocks noChangeArrowheads="1"/>
          </p:cNvSpPr>
          <p:nvPr/>
        </p:nvSpPr>
        <p:spPr bwMode="auto">
          <a:xfrm>
            <a:off x="5651500" y="4170363"/>
            <a:ext cx="360363" cy="195262"/>
          </a:xfrm>
          <a:prstGeom prst="rect">
            <a:avLst/>
          </a:prstGeom>
          <a:noFill/>
          <a:ln w="9525">
            <a:noFill/>
            <a:miter lim="800000"/>
          </a:ln>
          <a:effectLst/>
        </p:spPr>
        <p:txBody>
          <a:bodyPr tIns="0" bIns="0">
            <a:spAutoFit/>
          </a:bodyPr>
          <a:lstStyle/>
          <a:p>
            <a:r>
              <a:rPr lang="en-US" altLang="zh-CN" sz="1600"/>
              <a:t>L</a:t>
            </a:r>
            <a:endParaRPr lang="en-US" altLang="zh-CN" sz="1600"/>
          </a:p>
        </p:txBody>
      </p:sp>
      <p:sp>
        <p:nvSpPr>
          <p:cNvPr id="753780" name="Text Box 116"/>
          <p:cNvSpPr txBox="1">
            <a:spLocks noChangeArrowheads="1"/>
          </p:cNvSpPr>
          <p:nvPr/>
        </p:nvSpPr>
        <p:spPr bwMode="auto">
          <a:xfrm>
            <a:off x="7000875" y="3716338"/>
            <a:ext cx="307975" cy="195262"/>
          </a:xfrm>
          <a:prstGeom prst="rect">
            <a:avLst/>
          </a:prstGeom>
          <a:noFill/>
          <a:ln w="9525">
            <a:noFill/>
            <a:miter lim="800000"/>
          </a:ln>
          <a:effectLst/>
        </p:spPr>
        <p:txBody>
          <a:bodyPr tIns="0" bIns="0">
            <a:spAutoFit/>
          </a:bodyPr>
          <a:lstStyle/>
          <a:p>
            <a:r>
              <a:rPr lang="en-US" altLang="zh-CN" sz="1600"/>
              <a:t>F</a:t>
            </a:r>
            <a:endParaRPr lang="en-US" altLang="zh-CN" sz="1600"/>
          </a:p>
        </p:txBody>
      </p:sp>
      <p:sp>
        <p:nvSpPr>
          <p:cNvPr id="753781" name="Text Box 117"/>
          <p:cNvSpPr txBox="1">
            <a:spLocks noChangeArrowheads="1"/>
          </p:cNvSpPr>
          <p:nvPr/>
        </p:nvSpPr>
        <p:spPr bwMode="auto">
          <a:xfrm>
            <a:off x="6969125" y="2997200"/>
            <a:ext cx="339725" cy="195263"/>
          </a:xfrm>
          <a:prstGeom prst="rect">
            <a:avLst/>
          </a:prstGeom>
          <a:noFill/>
          <a:ln w="9525">
            <a:noFill/>
            <a:miter lim="800000"/>
          </a:ln>
          <a:effectLst/>
        </p:spPr>
        <p:txBody>
          <a:bodyPr tIns="0" bIns="0">
            <a:spAutoFit/>
          </a:bodyPr>
          <a:lstStyle/>
          <a:p>
            <a:r>
              <a:rPr lang="en-US" altLang="zh-CN" sz="1600"/>
              <a:t>L</a:t>
            </a:r>
            <a:endParaRPr lang="en-US" altLang="zh-CN" sz="1600"/>
          </a:p>
        </p:txBody>
      </p:sp>
      <p:sp>
        <p:nvSpPr>
          <p:cNvPr id="753782" name="Text Box 118"/>
          <p:cNvSpPr txBox="1">
            <a:spLocks noChangeArrowheads="1"/>
          </p:cNvSpPr>
          <p:nvPr/>
        </p:nvSpPr>
        <p:spPr bwMode="auto">
          <a:xfrm>
            <a:off x="3616325" y="4170363"/>
            <a:ext cx="307975" cy="195262"/>
          </a:xfrm>
          <a:prstGeom prst="rect">
            <a:avLst/>
          </a:prstGeom>
          <a:noFill/>
          <a:ln w="9525">
            <a:noFill/>
            <a:miter lim="800000"/>
          </a:ln>
          <a:effectLst/>
        </p:spPr>
        <p:txBody>
          <a:bodyPr tIns="0" bIns="0">
            <a:spAutoFit/>
          </a:bodyPr>
          <a:lstStyle/>
          <a:p>
            <a:r>
              <a:rPr lang="en-US" altLang="zh-CN" sz="1600"/>
              <a:t>F</a:t>
            </a:r>
            <a:endParaRPr lang="en-US" altLang="zh-CN" sz="1600"/>
          </a:p>
        </p:txBody>
      </p:sp>
      <p:sp>
        <p:nvSpPr>
          <p:cNvPr id="753783" name="Text Box 119"/>
          <p:cNvSpPr txBox="1">
            <a:spLocks noChangeArrowheads="1"/>
          </p:cNvSpPr>
          <p:nvPr/>
        </p:nvSpPr>
        <p:spPr bwMode="auto">
          <a:xfrm>
            <a:off x="3563938" y="3933825"/>
            <a:ext cx="379412" cy="195263"/>
          </a:xfrm>
          <a:prstGeom prst="rect">
            <a:avLst/>
          </a:prstGeom>
          <a:noFill/>
          <a:ln w="9525">
            <a:noFill/>
            <a:miter lim="800000"/>
          </a:ln>
          <a:effectLst/>
        </p:spPr>
        <p:txBody>
          <a:bodyPr tIns="0" bIns="0">
            <a:spAutoFit/>
          </a:bodyPr>
          <a:lstStyle/>
          <a:p>
            <a:r>
              <a:rPr lang="en-US" altLang="zh-CN" sz="1600"/>
              <a:t>(3)</a:t>
            </a:r>
            <a:endParaRPr lang="en-US" altLang="zh-CN" sz="1600"/>
          </a:p>
        </p:txBody>
      </p:sp>
      <p:sp>
        <p:nvSpPr>
          <p:cNvPr id="753784" name="Text Box 120"/>
          <p:cNvSpPr txBox="1">
            <a:spLocks noChangeArrowheads="1"/>
          </p:cNvSpPr>
          <p:nvPr/>
        </p:nvSpPr>
        <p:spPr bwMode="auto">
          <a:xfrm>
            <a:off x="3563938" y="3665538"/>
            <a:ext cx="379412" cy="195262"/>
          </a:xfrm>
          <a:prstGeom prst="rect">
            <a:avLst/>
          </a:prstGeom>
          <a:noFill/>
          <a:ln w="9525">
            <a:noFill/>
            <a:miter lim="800000"/>
          </a:ln>
          <a:effectLst/>
        </p:spPr>
        <p:txBody>
          <a:bodyPr tIns="0" bIns="0">
            <a:spAutoFit/>
          </a:bodyPr>
          <a:lstStyle/>
          <a:p>
            <a:r>
              <a:rPr lang="en-US" altLang="zh-CN" sz="1600"/>
              <a:t>(3)</a:t>
            </a:r>
            <a:endParaRPr lang="en-US" altLang="zh-CN" sz="1600"/>
          </a:p>
        </p:txBody>
      </p:sp>
      <p:sp>
        <p:nvSpPr>
          <p:cNvPr id="753785" name="Text Box 121"/>
          <p:cNvSpPr txBox="1">
            <a:spLocks noChangeArrowheads="1"/>
          </p:cNvSpPr>
          <p:nvPr/>
        </p:nvSpPr>
        <p:spPr bwMode="auto">
          <a:xfrm>
            <a:off x="6084888" y="4170363"/>
            <a:ext cx="307975" cy="195262"/>
          </a:xfrm>
          <a:prstGeom prst="rect">
            <a:avLst/>
          </a:prstGeom>
          <a:noFill/>
          <a:ln w="9525">
            <a:noFill/>
            <a:miter lim="800000"/>
          </a:ln>
          <a:effectLst/>
        </p:spPr>
        <p:txBody>
          <a:bodyPr tIns="0" bIns="0">
            <a:spAutoFit/>
          </a:bodyPr>
          <a:lstStyle/>
          <a:p>
            <a:r>
              <a:rPr lang="en-US" altLang="zh-CN" sz="1600"/>
              <a:t>F</a:t>
            </a:r>
            <a:endParaRPr lang="en-US" altLang="zh-CN" sz="1600"/>
          </a:p>
        </p:txBody>
      </p:sp>
      <p:sp>
        <p:nvSpPr>
          <p:cNvPr id="753786" name="Text Box 122"/>
          <p:cNvSpPr txBox="1">
            <a:spLocks noChangeArrowheads="1"/>
          </p:cNvSpPr>
          <p:nvPr/>
        </p:nvSpPr>
        <p:spPr bwMode="auto">
          <a:xfrm>
            <a:off x="6084888" y="3716338"/>
            <a:ext cx="357187" cy="195262"/>
          </a:xfrm>
          <a:prstGeom prst="rect">
            <a:avLst/>
          </a:prstGeom>
          <a:noFill/>
          <a:ln w="9525">
            <a:noFill/>
            <a:miter lim="800000"/>
          </a:ln>
          <a:effectLst/>
        </p:spPr>
        <p:txBody>
          <a:bodyPr tIns="0" bIns="0">
            <a:spAutoFit/>
          </a:bodyPr>
          <a:lstStyle/>
          <a:p>
            <a:r>
              <a:rPr lang="en-US" altLang="zh-CN" sz="1600"/>
              <a:t>L</a:t>
            </a:r>
            <a:endParaRPr lang="en-US" altLang="zh-CN" sz="1600"/>
          </a:p>
        </p:txBody>
      </p:sp>
      <p:sp>
        <p:nvSpPr>
          <p:cNvPr id="753787" name="Text Box 123"/>
          <p:cNvSpPr txBox="1">
            <a:spLocks noChangeArrowheads="1"/>
          </p:cNvSpPr>
          <p:nvPr/>
        </p:nvSpPr>
        <p:spPr bwMode="auto">
          <a:xfrm>
            <a:off x="6084888" y="3954463"/>
            <a:ext cx="339725" cy="195262"/>
          </a:xfrm>
          <a:prstGeom prst="rect">
            <a:avLst/>
          </a:prstGeom>
          <a:noFill/>
          <a:ln w="9525">
            <a:noFill/>
            <a:miter lim="800000"/>
          </a:ln>
          <a:effectLst/>
        </p:spPr>
        <p:txBody>
          <a:bodyPr tIns="0" bIns="0">
            <a:spAutoFit/>
          </a:bodyPr>
          <a:lstStyle/>
          <a:p>
            <a:r>
              <a:rPr lang="en-US" altLang="zh-CN" sz="1600"/>
              <a:t>L</a:t>
            </a:r>
            <a:endParaRPr lang="en-US" altLang="zh-CN" sz="1600"/>
          </a:p>
        </p:txBody>
      </p:sp>
      <p:sp>
        <p:nvSpPr>
          <p:cNvPr id="753788" name="Text Box 124"/>
          <p:cNvSpPr txBox="1">
            <a:spLocks noChangeArrowheads="1"/>
          </p:cNvSpPr>
          <p:nvPr/>
        </p:nvSpPr>
        <p:spPr bwMode="auto">
          <a:xfrm>
            <a:off x="6516688" y="3933825"/>
            <a:ext cx="307975" cy="195263"/>
          </a:xfrm>
          <a:prstGeom prst="rect">
            <a:avLst/>
          </a:prstGeom>
          <a:noFill/>
          <a:ln w="9525">
            <a:noFill/>
            <a:miter lim="800000"/>
          </a:ln>
          <a:effectLst/>
        </p:spPr>
        <p:txBody>
          <a:bodyPr tIns="0" bIns="0">
            <a:spAutoFit/>
          </a:bodyPr>
          <a:lstStyle/>
          <a:p>
            <a:r>
              <a:rPr lang="en-US" altLang="zh-CN" sz="1600"/>
              <a:t>F</a:t>
            </a:r>
            <a:endParaRPr lang="en-US" altLang="zh-CN" sz="1600"/>
          </a:p>
        </p:txBody>
      </p:sp>
      <p:sp>
        <p:nvSpPr>
          <p:cNvPr id="753789" name="Text Box 125"/>
          <p:cNvSpPr txBox="1">
            <a:spLocks noChangeArrowheads="1"/>
          </p:cNvSpPr>
          <p:nvPr/>
        </p:nvSpPr>
        <p:spPr bwMode="auto">
          <a:xfrm>
            <a:off x="6537325" y="3429000"/>
            <a:ext cx="339725" cy="195262"/>
          </a:xfrm>
          <a:prstGeom prst="rect">
            <a:avLst/>
          </a:prstGeom>
          <a:noFill/>
          <a:ln w="9525">
            <a:noFill/>
            <a:miter lim="800000"/>
          </a:ln>
          <a:effectLst/>
        </p:spPr>
        <p:txBody>
          <a:bodyPr tIns="0" bIns="0">
            <a:spAutoFit/>
          </a:bodyPr>
          <a:lstStyle/>
          <a:p>
            <a:r>
              <a:rPr lang="en-US" altLang="zh-CN" sz="1600" dirty="0"/>
              <a:t>L</a:t>
            </a:r>
            <a:endParaRPr lang="en-US" altLang="zh-CN" sz="1600" dirty="0"/>
          </a:p>
        </p:txBody>
      </p:sp>
      <p:sp>
        <p:nvSpPr>
          <p:cNvPr id="753790" name="Text Box 126"/>
          <p:cNvSpPr txBox="1">
            <a:spLocks noChangeArrowheads="1"/>
          </p:cNvSpPr>
          <p:nvPr/>
        </p:nvSpPr>
        <p:spPr bwMode="auto">
          <a:xfrm>
            <a:off x="6537325" y="3213100"/>
            <a:ext cx="339725" cy="195263"/>
          </a:xfrm>
          <a:prstGeom prst="rect">
            <a:avLst/>
          </a:prstGeom>
          <a:noFill/>
          <a:ln w="9525">
            <a:noFill/>
            <a:miter lim="800000"/>
          </a:ln>
          <a:effectLst/>
        </p:spPr>
        <p:txBody>
          <a:bodyPr tIns="0" bIns="0">
            <a:spAutoFit/>
          </a:bodyPr>
          <a:lstStyle/>
          <a:p>
            <a:r>
              <a:rPr lang="en-US" altLang="zh-CN" sz="1600"/>
              <a:t>L</a:t>
            </a:r>
            <a:endParaRPr lang="en-US" altLang="zh-CN" sz="1600"/>
          </a:p>
        </p:txBody>
      </p:sp>
      <p:sp>
        <p:nvSpPr>
          <p:cNvPr id="753791" name="Text Box 127"/>
          <p:cNvSpPr txBox="1">
            <a:spLocks noChangeArrowheads="1"/>
          </p:cNvSpPr>
          <p:nvPr/>
        </p:nvSpPr>
        <p:spPr bwMode="auto">
          <a:xfrm>
            <a:off x="4192588" y="3954463"/>
            <a:ext cx="307975" cy="195262"/>
          </a:xfrm>
          <a:prstGeom prst="rect">
            <a:avLst/>
          </a:prstGeom>
          <a:noFill/>
          <a:ln w="9525">
            <a:noFill/>
            <a:miter lim="800000"/>
          </a:ln>
          <a:effectLst/>
        </p:spPr>
        <p:txBody>
          <a:bodyPr tIns="0" bIns="0">
            <a:spAutoFit/>
          </a:bodyPr>
          <a:lstStyle/>
          <a:p>
            <a:r>
              <a:rPr lang="en-US" altLang="zh-CN" sz="1600" dirty="0"/>
              <a:t>F</a:t>
            </a:r>
            <a:endParaRPr lang="en-US" altLang="zh-CN" sz="1600" dirty="0"/>
          </a:p>
        </p:txBody>
      </p:sp>
      <p:sp>
        <p:nvSpPr>
          <p:cNvPr id="753792" name="Text Box 128"/>
          <p:cNvSpPr txBox="1">
            <a:spLocks noChangeArrowheads="1"/>
          </p:cNvSpPr>
          <p:nvPr/>
        </p:nvSpPr>
        <p:spPr bwMode="auto">
          <a:xfrm>
            <a:off x="4121150" y="3449761"/>
            <a:ext cx="379413" cy="195263"/>
          </a:xfrm>
          <a:prstGeom prst="rect">
            <a:avLst/>
          </a:prstGeom>
          <a:noFill/>
          <a:ln w="9525">
            <a:noFill/>
            <a:miter lim="800000"/>
          </a:ln>
          <a:effectLst/>
        </p:spPr>
        <p:txBody>
          <a:bodyPr tIns="0" bIns="0">
            <a:spAutoFit/>
          </a:bodyPr>
          <a:lstStyle/>
          <a:p>
            <a:r>
              <a:rPr lang="en-US" altLang="zh-CN" sz="1600" dirty="0"/>
              <a:t>(</a:t>
            </a:r>
            <a:r>
              <a:rPr lang="en-US" altLang="zh-CN" sz="1600" dirty="0" smtClean="0"/>
              <a:t>2)</a:t>
            </a:r>
            <a:endParaRPr lang="en-US" altLang="zh-CN" sz="1600" dirty="0"/>
          </a:p>
        </p:txBody>
      </p:sp>
      <p:sp>
        <p:nvSpPr>
          <p:cNvPr id="753793" name="Text Box 129"/>
          <p:cNvSpPr txBox="1">
            <a:spLocks noChangeArrowheads="1"/>
          </p:cNvSpPr>
          <p:nvPr/>
        </p:nvSpPr>
        <p:spPr bwMode="auto">
          <a:xfrm>
            <a:off x="4121150" y="3213100"/>
            <a:ext cx="379413" cy="195263"/>
          </a:xfrm>
          <a:prstGeom prst="rect">
            <a:avLst/>
          </a:prstGeom>
          <a:noFill/>
          <a:ln w="9525">
            <a:noFill/>
            <a:miter lim="800000"/>
          </a:ln>
          <a:effectLst/>
        </p:spPr>
        <p:txBody>
          <a:bodyPr tIns="0" bIns="0">
            <a:spAutoFit/>
          </a:bodyPr>
          <a:lstStyle/>
          <a:p>
            <a:r>
              <a:rPr lang="en-US" altLang="zh-CN" sz="1600"/>
              <a:t>(2)</a:t>
            </a:r>
            <a:endParaRPr lang="en-US" altLang="zh-CN" sz="1600"/>
          </a:p>
        </p:txBody>
      </p:sp>
      <p:sp>
        <p:nvSpPr>
          <p:cNvPr id="753794" name="Text Box 130"/>
          <p:cNvSpPr txBox="1">
            <a:spLocks noChangeArrowheads="1"/>
          </p:cNvSpPr>
          <p:nvPr/>
        </p:nvSpPr>
        <p:spPr bwMode="auto">
          <a:xfrm>
            <a:off x="4624388" y="2708275"/>
            <a:ext cx="379412" cy="195263"/>
          </a:xfrm>
          <a:prstGeom prst="rect">
            <a:avLst/>
          </a:prstGeom>
          <a:noFill/>
          <a:ln w="9525">
            <a:noFill/>
            <a:miter lim="800000"/>
          </a:ln>
          <a:effectLst/>
        </p:spPr>
        <p:txBody>
          <a:bodyPr tIns="0" bIns="0">
            <a:spAutoFit/>
          </a:bodyPr>
          <a:lstStyle/>
          <a:p>
            <a:r>
              <a:rPr lang="en-US" altLang="zh-CN" sz="1600"/>
              <a:t>(1)</a:t>
            </a:r>
            <a:endParaRPr lang="en-US" altLang="zh-CN" sz="1600"/>
          </a:p>
        </p:txBody>
      </p:sp>
      <p:sp>
        <p:nvSpPr>
          <p:cNvPr id="753796" name="Text Box 132"/>
          <p:cNvSpPr txBox="1">
            <a:spLocks noChangeArrowheads="1"/>
          </p:cNvSpPr>
          <p:nvPr/>
        </p:nvSpPr>
        <p:spPr bwMode="auto">
          <a:xfrm>
            <a:off x="4695825" y="3716338"/>
            <a:ext cx="307975" cy="195262"/>
          </a:xfrm>
          <a:prstGeom prst="rect">
            <a:avLst/>
          </a:prstGeom>
          <a:noFill/>
          <a:ln w="9525">
            <a:noFill/>
            <a:miter lim="800000"/>
          </a:ln>
          <a:effectLst/>
        </p:spPr>
        <p:txBody>
          <a:bodyPr tIns="0" bIns="0">
            <a:spAutoFit/>
          </a:bodyPr>
          <a:lstStyle/>
          <a:p>
            <a:r>
              <a:rPr lang="en-US" altLang="zh-CN" sz="1600"/>
              <a:t>F</a:t>
            </a:r>
            <a:endParaRPr lang="en-US" altLang="zh-CN" sz="1600"/>
          </a:p>
        </p:txBody>
      </p:sp>
      <p:sp>
        <p:nvSpPr>
          <p:cNvPr id="753797" name="Text Box 133"/>
          <p:cNvSpPr txBox="1">
            <a:spLocks noChangeArrowheads="1"/>
          </p:cNvSpPr>
          <p:nvPr/>
        </p:nvSpPr>
        <p:spPr bwMode="auto">
          <a:xfrm>
            <a:off x="6969125" y="2728913"/>
            <a:ext cx="339725" cy="195262"/>
          </a:xfrm>
          <a:prstGeom prst="rect">
            <a:avLst/>
          </a:prstGeom>
          <a:noFill/>
          <a:ln w="9525">
            <a:noFill/>
            <a:miter lim="800000"/>
          </a:ln>
          <a:effectLst/>
        </p:spPr>
        <p:txBody>
          <a:bodyPr tIns="0" bIns="0">
            <a:spAutoFit/>
          </a:bodyPr>
          <a:lstStyle/>
          <a:p>
            <a:r>
              <a:rPr lang="en-US" altLang="zh-CN" sz="1600"/>
              <a:t>L</a:t>
            </a:r>
            <a:endParaRPr lang="en-US" altLang="zh-CN" sz="1600"/>
          </a:p>
        </p:txBody>
      </p:sp>
      <p:sp>
        <p:nvSpPr>
          <p:cNvPr id="753798" name="Rectangle 134"/>
          <p:cNvSpPr>
            <a:spLocks noChangeArrowheads="1"/>
          </p:cNvSpPr>
          <p:nvPr/>
        </p:nvSpPr>
        <p:spPr bwMode="auto">
          <a:xfrm>
            <a:off x="2792413" y="5921375"/>
            <a:ext cx="1104900" cy="244475"/>
          </a:xfrm>
          <a:prstGeom prst="rect">
            <a:avLst/>
          </a:prstGeom>
          <a:noFill/>
          <a:ln w="9525">
            <a:noFill/>
            <a:miter lim="800000"/>
          </a:ln>
          <a:effectLst/>
        </p:spPr>
        <p:txBody>
          <a:bodyPr wrap="none" tIns="0" bIns="0" anchor="ctr">
            <a:spAutoFit/>
          </a:bodyPr>
          <a:lstStyle/>
          <a:p>
            <a:pPr>
              <a:lnSpc>
                <a:spcPct val="100000"/>
              </a:lnSpc>
              <a:spcBef>
                <a:spcPct val="0"/>
              </a:spcBef>
            </a:pPr>
            <a:r>
              <a:rPr lang="en-US" altLang="zh-CN" sz="1600"/>
              <a:t>V := T</a:t>
            </a:r>
            <a:r>
              <a:rPr lang="en-US" altLang="zh-CN" sz="1600" baseline="30000"/>
              <a:t> </a:t>
            </a:r>
            <a:r>
              <a:rPr lang="en-US" altLang="zh-CN" sz="1600"/>
              <a:t>+ U</a:t>
            </a:r>
            <a:endParaRPr lang="en-US" altLang="zh-CN" sz="1600"/>
          </a:p>
        </p:txBody>
      </p:sp>
      <p:sp>
        <p:nvSpPr>
          <p:cNvPr id="753799" name="Rectangle 135"/>
          <p:cNvSpPr>
            <a:spLocks noChangeArrowheads="1"/>
          </p:cNvSpPr>
          <p:nvPr/>
        </p:nvSpPr>
        <p:spPr bwMode="auto">
          <a:xfrm>
            <a:off x="2771775" y="5660152"/>
            <a:ext cx="1218603" cy="246221"/>
          </a:xfrm>
          <a:prstGeom prst="rect">
            <a:avLst/>
          </a:prstGeom>
          <a:noFill/>
          <a:ln w="9525">
            <a:noFill/>
            <a:miter lim="800000"/>
          </a:ln>
          <a:effectLst/>
        </p:spPr>
        <p:txBody>
          <a:bodyPr wrap="none" tIns="0" bIns="0" anchor="ctr">
            <a:spAutoFit/>
          </a:bodyPr>
          <a:lstStyle/>
          <a:p>
            <a:pPr>
              <a:lnSpc>
                <a:spcPct val="100000"/>
              </a:lnSpc>
              <a:spcBef>
                <a:spcPct val="0"/>
              </a:spcBef>
            </a:pPr>
            <a:r>
              <a:rPr lang="en-US" altLang="zh-CN" sz="1600" dirty="0"/>
              <a:t>U</a:t>
            </a:r>
            <a:r>
              <a:rPr lang="en-US" altLang="zh-CN" sz="1600" baseline="30000" dirty="0"/>
              <a:t> </a:t>
            </a:r>
            <a:r>
              <a:rPr lang="en-US" altLang="zh-CN" sz="1600" dirty="0"/>
              <a:t>:= </a:t>
            </a:r>
            <a:r>
              <a:rPr lang="en-US" altLang="zh-CN" sz="1600" dirty="0" smtClean="0"/>
              <a:t>D</a:t>
            </a:r>
            <a:r>
              <a:rPr lang="en-US" altLang="zh-CN" sz="1600" baseline="30000" dirty="0" smtClean="0"/>
              <a:t> </a:t>
            </a:r>
            <a:r>
              <a:rPr lang="en-US" altLang="zh-CN" sz="1600" dirty="0"/>
              <a:t>– C</a:t>
            </a:r>
            <a:r>
              <a:rPr lang="en-US" altLang="zh-CN" sz="1600" baseline="30000" dirty="0"/>
              <a:t> </a:t>
            </a:r>
            <a:r>
              <a:rPr lang="en-US" altLang="zh-CN" sz="1600" dirty="0"/>
              <a:t> </a:t>
            </a:r>
            <a:endParaRPr lang="en-US" altLang="zh-CN" sz="1600" dirty="0"/>
          </a:p>
        </p:txBody>
      </p:sp>
      <p:sp>
        <p:nvSpPr>
          <p:cNvPr id="753800" name="Rectangle 136"/>
          <p:cNvSpPr>
            <a:spLocks noChangeArrowheads="1"/>
          </p:cNvSpPr>
          <p:nvPr/>
        </p:nvSpPr>
        <p:spPr bwMode="auto">
          <a:xfrm>
            <a:off x="2771775" y="5416550"/>
            <a:ext cx="1185863" cy="244475"/>
          </a:xfrm>
          <a:prstGeom prst="rect">
            <a:avLst/>
          </a:prstGeom>
          <a:noFill/>
          <a:ln w="9525">
            <a:noFill/>
            <a:miter lim="800000"/>
          </a:ln>
          <a:effectLst/>
        </p:spPr>
        <p:txBody>
          <a:bodyPr wrap="none" tIns="0" bIns="0" anchor="ctr">
            <a:spAutoFit/>
          </a:bodyPr>
          <a:lstStyle/>
          <a:p>
            <a:pPr>
              <a:lnSpc>
                <a:spcPct val="100000"/>
              </a:lnSpc>
              <a:spcBef>
                <a:spcPct val="0"/>
              </a:spcBef>
            </a:pPr>
            <a:r>
              <a:rPr lang="en-US" altLang="zh-CN" sz="1600"/>
              <a:t>T</a:t>
            </a:r>
            <a:r>
              <a:rPr lang="en-US" altLang="zh-CN" sz="1600" baseline="30000"/>
              <a:t> </a:t>
            </a:r>
            <a:r>
              <a:rPr lang="en-US" altLang="zh-CN" sz="1600"/>
              <a:t>:= A</a:t>
            </a:r>
            <a:r>
              <a:rPr lang="en-US" altLang="zh-CN" sz="1600" baseline="30000"/>
              <a:t> </a:t>
            </a:r>
            <a:r>
              <a:rPr lang="en-US" altLang="zh-CN" sz="1600"/>
              <a:t>– B</a:t>
            </a:r>
            <a:r>
              <a:rPr lang="en-US" altLang="zh-CN" sz="1600" baseline="30000"/>
              <a:t> </a:t>
            </a:r>
            <a:r>
              <a:rPr lang="en-US" altLang="zh-CN" sz="1600"/>
              <a:t> </a:t>
            </a:r>
            <a:endParaRPr lang="en-US" altLang="zh-CN" sz="1600"/>
          </a:p>
        </p:txBody>
      </p:sp>
      <p:sp>
        <p:nvSpPr>
          <p:cNvPr id="753801" name="Rectangle 137"/>
          <p:cNvSpPr>
            <a:spLocks noChangeArrowheads="1"/>
          </p:cNvSpPr>
          <p:nvPr/>
        </p:nvSpPr>
        <p:spPr bwMode="auto">
          <a:xfrm>
            <a:off x="4738688" y="6137275"/>
            <a:ext cx="1470025" cy="244475"/>
          </a:xfrm>
          <a:prstGeom prst="rect">
            <a:avLst/>
          </a:prstGeom>
          <a:noFill/>
          <a:ln w="9525">
            <a:noFill/>
            <a:miter lim="800000"/>
          </a:ln>
          <a:effectLst/>
        </p:spPr>
        <p:txBody>
          <a:bodyPr wrap="none" tIns="0" bIns="0" anchor="ctr">
            <a:spAutoFit/>
          </a:bodyPr>
          <a:lstStyle/>
          <a:p>
            <a:pPr>
              <a:lnSpc>
                <a:spcPct val="100000"/>
              </a:lnSpc>
              <a:spcBef>
                <a:spcPct val="0"/>
              </a:spcBef>
            </a:pPr>
            <a:r>
              <a:rPr lang="en-US" altLang="zh-CN" sz="1600" dirty="0"/>
              <a:t>D</a:t>
            </a:r>
            <a:r>
              <a:rPr lang="en-US" altLang="zh-CN" sz="1600" baseline="30000" dirty="0"/>
              <a:t>FL</a:t>
            </a:r>
            <a:r>
              <a:rPr lang="en-US" altLang="zh-CN" sz="1600" dirty="0"/>
              <a:t>:= V</a:t>
            </a:r>
            <a:r>
              <a:rPr lang="en-US" altLang="zh-CN" sz="1600" baseline="30000" dirty="0"/>
              <a:t>   </a:t>
            </a:r>
            <a:r>
              <a:rPr lang="en-US" altLang="zh-CN" sz="1600" dirty="0"/>
              <a:t>+  U</a:t>
            </a:r>
            <a:r>
              <a:rPr lang="en-US" altLang="zh-CN" sz="1600" baseline="30000" dirty="0"/>
              <a:t> </a:t>
            </a:r>
            <a:r>
              <a:rPr lang="en-US" altLang="zh-CN" sz="1600" dirty="0"/>
              <a:t> </a:t>
            </a:r>
            <a:endParaRPr lang="en-US" altLang="zh-CN" sz="1600" dirty="0"/>
          </a:p>
        </p:txBody>
      </p:sp>
      <p:sp>
        <p:nvSpPr>
          <p:cNvPr id="753802" name="Rectangle 138"/>
          <p:cNvSpPr>
            <a:spLocks noChangeArrowheads="1"/>
          </p:cNvSpPr>
          <p:nvPr/>
        </p:nvSpPr>
        <p:spPr bwMode="auto">
          <a:xfrm>
            <a:off x="6754813" y="6137275"/>
            <a:ext cx="1489075" cy="244475"/>
          </a:xfrm>
          <a:prstGeom prst="rect">
            <a:avLst/>
          </a:prstGeom>
          <a:noFill/>
          <a:ln w="9525">
            <a:noFill/>
            <a:miter lim="800000"/>
          </a:ln>
          <a:effectLst/>
        </p:spPr>
        <p:txBody>
          <a:bodyPr wrap="none" tIns="0" bIns="0" anchor="ctr">
            <a:spAutoFit/>
          </a:bodyPr>
          <a:lstStyle/>
          <a:p>
            <a:pPr>
              <a:lnSpc>
                <a:spcPct val="100000"/>
              </a:lnSpc>
              <a:spcBef>
                <a:spcPct val="0"/>
              </a:spcBef>
            </a:pPr>
            <a:r>
              <a:rPr lang="en-US" altLang="zh-CN" sz="1600" dirty="0"/>
              <a:t>D</a:t>
            </a:r>
            <a:r>
              <a:rPr lang="en-US" altLang="zh-CN" sz="1600" baseline="30000" dirty="0"/>
              <a:t>FL</a:t>
            </a:r>
            <a:r>
              <a:rPr lang="en-US" altLang="zh-CN" sz="1600" dirty="0"/>
              <a:t>:=V</a:t>
            </a:r>
            <a:r>
              <a:rPr lang="en-US" altLang="zh-CN" sz="1600" baseline="30000" dirty="0"/>
              <a:t>FF</a:t>
            </a:r>
            <a:r>
              <a:rPr lang="en-US" altLang="zh-CN" sz="1600" dirty="0"/>
              <a:t>+U</a:t>
            </a:r>
            <a:r>
              <a:rPr lang="en-US" altLang="zh-CN" sz="1600" baseline="30000" dirty="0"/>
              <a:t>FF</a:t>
            </a:r>
            <a:r>
              <a:rPr lang="en-US" altLang="zh-CN" sz="1600" dirty="0"/>
              <a:t> </a:t>
            </a:r>
            <a:endParaRPr lang="en-US" altLang="zh-CN" sz="1600" dirty="0"/>
          </a:p>
        </p:txBody>
      </p:sp>
      <p:sp>
        <p:nvSpPr>
          <p:cNvPr id="753803" name="Rectangle 139"/>
          <p:cNvSpPr>
            <a:spLocks noChangeArrowheads="1"/>
          </p:cNvSpPr>
          <p:nvPr/>
        </p:nvSpPr>
        <p:spPr bwMode="auto">
          <a:xfrm>
            <a:off x="4716463" y="5921375"/>
            <a:ext cx="1493837" cy="244475"/>
          </a:xfrm>
          <a:prstGeom prst="rect">
            <a:avLst/>
          </a:prstGeom>
          <a:noFill/>
          <a:ln w="9525">
            <a:noFill/>
            <a:miter lim="800000"/>
          </a:ln>
          <a:effectLst/>
        </p:spPr>
        <p:txBody>
          <a:bodyPr wrap="none" tIns="0" bIns="0" anchor="ctr">
            <a:spAutoFit/>
          </a:bodyPr>
          <a:lstStyle/>
          <a:p>
            <a:pPr>
              <a:lnSpc>
                <a:spcPct val="100000"/>
              </a:lnSpc>
              <a:spcBef>
                <a:spcPct val="0"/>
              </a:spcBef>
            </a:pPr>
            <a:r>
              <a:rPr lang="en-US" altLang="zh-CN" sz="1600" dirty="0"/>
              <a:t>V</a:t>
            </a:r>
            <a:r>
              <a:rPr lang="en-US" altLang="zh-CN" sz="1600" baseline="30000" dirty="0"/>
              <a:t>(4)L</a:t>
            </a:r>
            <a:r>
              <a:rPr lang="en-US" altLang="zh-CN" sz="1600" dirty="0"/>
              <a:t>:= T</a:t>
            </a:r>
            <a:r>
              <a:rPr lang="en-US" altLang="zh-CN" sz="1600" baseline="30000" dirty="0"/>
              <a:t>  </a:t>
            </a:r>
            <a:r>
              <a:rPr lang="en-US" altLang="zh-CN" sz="1600" dirty="0"/>
              <a:t>+  U</a:t>
            </a:r>
            <a:r>
              <a:rPr lang="en-US" altLang="zh-CN" sz="1600" baseline="30000" dirty="0"/>
              <a:t> </a:t>
            </a:r>
            <a:r>
              <a:rPr lang="en-US" altLang="zh-CN" sz="1600" dirty="0"/>
              <a:t> </a:t>
            </a:r>
            <a:endParaRPr lang="en-US" altLang="zh-CN" sz="1600" dirty="0"/>
          </a:p>
        </p:txBody>
      </p:sp>
      <p:sp>
        <p:nvSpPr>
          <p:cNvPr id="753804" name="Rectangle 140"/>
          <p:cNvSpPr>
            <a:spLocks noChangeArrowheads="1"/>
          </p:cNvSpPr>
          <p:nvPr/>
        </p:nvSpPr>
        <p:spPr bwMode="auto">
          <a:xfrm>
            <a:off x="6732588" y="5921375"/>
            <a:ext cx="1635125" cy="244475"/>
          </a:xfrm>
          <a:prstGeom prst="rect">
            <a:avLst/>
          </a:prstGeom>
          <a:noFill/>
          <a:ln w="9525">
            <a:noFill/>
            <a:miter lim="800000"/>
          </a:ln>
          <a:effectLst/>
        </p:spPr>
        <p:txBody>
          <a:bodyPr wrap="none" tIns="0" bIns="0" anchor="ctr">
            <a:spAutoFit/>
          </a:bodyPr>
          <a:lstStyle/>
          <a:p>
            <a:pPr>
              <a:lnSpc>
                <a:spcPct val="100000"/>
              </a:lnSpc>
              <a:spcBef>
                <a:spcPct val="0"/>
              </a:spcBef>
            </a:pPr>
            <a:r>
              <a:rPr lang="en-US" altLang="zh-CN" sz="1600" dirty="0"/>
              <a:t>V</a:t>
            </a:r>
            <a:r>
              <a:rPr lang="en-US" altLang="zh-CN" sz="1600" baseline="30000" dirty="0"/>
              <a:t>(4)L</a:t>
            </a:r>
            <a:r>
              <a:rPr lang="en-US" altLang="zh-CN" sz="1600" dirty="0"/>
              <a:t>:=T</a:t>
            </a:r>
            <a:r>
              <a:rPr lang="en-US" altLang="zh-CN" sz="1600" baseline="30000" dirty="0"/>
              <a:t>FF</a:t>
            </a:r>
            <a:r>
              <a:rPr lang="en-US" altLang="zh-CN" sz="1600" dirty="0"/>
              <a:t>+U</a:t>
            </a:r>
            <a:r>
              <a:rPr lang="en-US" altLang="zh-CN" sz="1600" baseline="30000" dirty="0"/>
              <a:t>(4)L</a:t>
            </a:r>
            <a:r>
              <a:rPr lang="en-US" altLang="zh-CN" sz="1600" dirty="0"/>
              <a:t> </a:t>
            </a:r>
            <a:endParaRPr lang="en-US" altLang="zh-CN" sz="1600" dirty="0"/>
          </a:p>
        </p:txBody>
      </p:sp>
      <p:sp>
        <p:nvSpPr>
          <p:cNvPr id="753805" name="Rectangle 141"/>
          <p:cNvSpPr>
            <a:spLocks noChangeArrowheads="1"/>
          </p:cNvSpPr>
          <p:nvPr/>
        </p:nvSpPr>
        <p:spPr bwMode="auto">
          <a:xfrm>
            <a:off x="4716463" y="5660152"/>
            <a:ext cx="1486304" cy="246221"/>
          </a:xfrm>
          <a:prstGeom prst="rect">
            <a:avLst/>
          </a:prstGeom>
          <a:noFill/>
          <a:ln w="9525">
            <a:noFill/>
            <a:miter lim="800000"/>
          </a:ln>
          <a:effectLst/>
        </p:spPr>
        <p:txBody>
          <a:bodyPr wrap="none" tIns="0" bIns="0" anchor="ctr">
            <a:spAutoFit/>
          </a:bodyPr>
          <a:lstStyle/>
          <a:p>
            <a:pPr>
              <a:lnSpc>
                <a:spcPct val="100000"/>
              </a:lnSpc>
              <a:spcBef>
                <a:spcPct val="0"/>
              </a:spcBef>
            </a:pPr>
            <a:r>
              <a:rPr lang="en-US" altLang="zh-CN" sz="1600" dirty="0"/>
              <a:t>U</a:t>
            </a:r>
            <a:r>
              <a:rPr lang="en-US" altLang="zh-CN" sz="1600" baseline="30000" dirty="0"/>
              <a:t>(3)L</a:t>
            </a:r>
            <a:r>
              <a:rPr lang="en-US" altLang="zh-CN" sz="1600" dirty="0"/>
              <a:t>:= </a:t>
            </a:r>
            <a:r>
              <a:rPr lang="en-US" altLang="zh-CN" sz="1600" dirty="0" smtClean="0"/>
              <a:t>D</a:t>
            </a:r>
            <a:r>
              <a:rPr lang="en-US" altLang="zh-CN" sz="1600" baseline="30000" dirty="0" smtClean="0"/>
              <a:t> </a:t>
            </a:r>
            <a:r>
              <a:rPr lang="en-US" altLang="zh-CN" sz="1600" dirty="0"/>
              <a:t>–  C</a:t>
            </a:r>
            <a:r>
              <a:rPr lang="en-US" altLang="zh-CN" sz="1600" baseline="30000" dirty="0"/>
              <a:t> </a:t>
            </a:r>
            <a:r>
              <a:rPr lang="en-US" altLang="zh-CN" sz="1600" dirty="0"/>
              <a:t> </a:t>
            </a:r>
            <a:endParaRPr lang="en-US" altLang="zh-CN" sz="1600" dirty="0"/>
          </a:p>
        </p:txBody>
      </p:sp>
      <p:sp>
        <p:nvSpPr>
          <p:cNvPr id="753806" name="Rectangle 142"/>
          <p:cNvSpPr>
            <a:spLocks noChangeArrowheads="1"/>
          </p:cNvSpPr>
          <p:nvPr/>
        </p:nvSpPr>
        <p:spPr bwMode="auto">
          <a:xfrm>
            <a:off x="6732588" y="5660152"/>
            <a:ext cx="1522276" cy="246221"/>
          </a:xfrm>
          <a:prstGeom prst="rect">
            <a:avLst/>
          </a:prstGeom>
          <a:noFill/>
          <a:ln w="9525">
            <a:noFill/>
            <a:miter lim="800000"/>
          </a:ln>
          <a:effectLst/>
        </p:spPr>
        <p:txBody>
          <a:bodyPr wrap="none" tIns="0" bIns="0" anchor="ctr">
            <a:spAutoFit/>
          </a:bodyPr>
          <a:lstStyle/>
          <a:p>
            <a:pPr>
              <a:lnSpc>
                <a:spcPct val="100000"/>
              </a:lnSpc>
              <a:spcBef>
                <a:spcPct val="0"/>
              </a:spcBef>
            </a:pPr>
            <a:r>
              <a:rPr lang="en-US" altLang="zh-CN" sz="1600" dirty="0"/>
              <a:t>U</a:t>
            </a:r>
            <a:r>
              <a:rPr lang="en-US" altLang="zh-CN" sz="1600" baseline="30000" dirty="0"/>
              <a:t>(3)L</a:t>
            </a:r>
            <a:r>
              <a:rPr lang="en-US" altLang="zh-CN" sz="1600" dirty="0" smtClean="0"/>
              <a:t>:=D</a:t>
            </a:r>
            <a:r>
              <a:rPr lang="en-US" altLang="zh-CN" sz="1600" baseline="30000" dirty="0" smtClean="0"/>
              <a:t>FF</a:t>
            </a:r>
            <a:r>
              <a:rPr lang="en-US" altLang="zh-CN" sz="1600" dirty="0" smtClean="0"/>
              <a:t>-C</a:t>
            </a:r>
            <a:r>
              <a:rPr lang="en-US" altLang="zh-CN" sz="1600" baseline="30000" dirty="0" smtClean="0"/>
              <a:t>FL</a:t>
            </a:r>
            <a:r>
              <a:rPr lang="en-US" altLang="zh-CN" sz="1600" dirty="0" smtClean="0"/>
              <a:t> </a:t>
            </a:r>
            <a:endParaRPr lang="en-US" altLang="zh-CN" sz="1600" dirty="0"/>
          </a:p>
        </p:txBody>
      </p:sp>
      <p:sp>
        <p:nvSpPr>
          <p:cNvPr id="753807" name="Rectangle 143"/>
          <p:cNvSpPr>
            <a:spLocks noChangeArrowheads="1"/>
          </p:cNvSpPr>
          <p:nvPr/>
        </p:nvSpPr>
        <p:spPr bwMode="auto">
          <a:xfrm>
            <a:off x="4705350" y="5416550"/>
            <a:ext cx="1460500" cy="244475"/>
          </a:xfrm>
          <a:prstGeom prst="rect">
            <a:avLst/>
          </a:prstGeom>
          <a:noFill/>
          <a:ln w="9525">
            <a:noFill/>
            <a:miter lim="800000"/>
          </a:ln>
          <a:effectLst/>
        </p:spPr>
        <p:txBody>
          <a:bodyPr wrap="none" tIns="0" bIns="0" anchor="ctr">
            <a:spAutoFit/>
          </a:bodyPr>
          <a:lstStyle/>
          <a:p>
            <a:pPr>
              <a:lnSpc>
                <a:spcPct val="100000"/>
              </a:lnSpc>
              <a:spcBef>
                <a:spcPct val="0"/>
              </a:spcBef>
            </a:pPr>
            <a:r>
              <a:rPr lang="en-US" altLang="zh-CN" sz="1600"/>
              <a:t>T</a:t>
            </a:r>
            <a:r>
              <a:rPr lang="en-US" altLang="zh-CN" sz="1600" baseline="30000"/>
              <a:t>(3)L</a:t>
            </a:r>
            <a:r>
              <a:rPr lang="en-US" altLang="zh-CN" sz="1600"/>
              <a:t>:= A</a:t>
            </a:r>
            <a:r>
              <a:rPr lang="en-US" altLang="zh-CN" sz="1600" baseline="30000"/>
              <a:t> </a:t>
            </a:r>
            <a:r>
              <a:rPr lang="en-US" altLang="zh-CN" sz="1600"/>
              <a:t>–  B</a:t>
            </a:r>
            <a:r>
              <a:rPr lang="en-US" altLang="zh-CN" sz="1600" baseline="30000"/>
              <a:t> </a:t>
            </a:r>
            <a:r>
              <a:rPr lang="en-US" altLang="zh-CN" sz="1600"/>
              <a:t> </a:t>
            </a:r>
            <a:endParaRPr lang="en-US" altLang="zh-CN" sz="1600"/>
          </a:p>
        </p:txBody>
      </p:sp>
      <p:sp>
        <p:nvSpPr>
          <p:cNvPr id="753808" name="Rectangle 144"/>
          <p:cNvSpPr>
            <a:spLocks noChangeArrowheads="1"/>
          </p:cNvSpPr>
          <p:nvPr/>
        </p:nvSpPr>
        <p:spPr bwMode="auto">
          <a:xfrm>
            <a:off x="6732588" y="5415677"/>
            <a:ext cx="1541512" cy="246221"/>
          </a:xfrm>
          <a:prstGeom prst="rect">
            <a:avLst/>
          </a:prstGeom>
          <a:noFill/>
          <a:ln w="9525">
            <a:noFill/>
            <a:miter lim="800000"/>
          </a:ln>
          <a:effectLst/>
        </p:spPr>
        <p:txBody>
          <a:bodyPr wrap="none" tIns="0" bIns="0" anchor="ctr">
            <a:spAutoFit/>
          </a:bodyPr>
          <a:lstStyle/>
          <a:p>
            <a:pPr>
              <a:lnSpc>
                <a:spcPct val="100000"/>
              </a:lnSpc>
              <a:spcBef>
                <a:spcPct val="0"/>
              </a:spcBef>
            </a:pPr>
            <a:r>
              <a:rPr lang="en-US" altLang="zh-CN" sz="1600" dirty="0"/>
              <a:t>T</a:t>
            </a:r>
            <a:r>
              <a:rPr lang="en-US" altLang="zh-CN" sz="1600" baseline="30000" dirty="0"/>
              <a:t>(3)L</a:t>
            </a:r>
            <a:r>
              <a:rPr lang="en-US" altLang="zh-CN" sz="1600" dirty="0"/>
              <a:t>:=</a:t>
            </a:r>
            <a:r>
              <a:rPr lang="en-US" altLang="zh-CN" sz="1600" dirty="0" smtClean="0"/>
              <a:t>A</a:t>
            </a:r>
            <a:r>
              <a:rPr lang="en-US" altLang="zh-CN" sz="1600" baseline="30000" dirty="0" smtClean="0"/>
              <a:t>FL</a:t>
            </a:r>
            <a:r>
              <a:rPr lang="en-US" altLang="zh-CN" sz="1600" dirty="0" smtClean="0"/>
              <a:t>-B</a:t>
            </a:r>
            <a:r>
              <a:rPr lang="en-US" altLang="zh-CN" sz="1600" baseline="30000" dirty="0" smtClean="0"/>
              <a:t>FL</a:t>
            </a:r>
            <a:r>
              <a:rPr lang="en-US" altLang="zh-CN" sz="1600" dirty="0" smtClean="0"/>
              <a:t> </a:t>
            </a:r>
            <a:endParaRPr lang="en-US" altLang="zh-CN" sz="1600" dirty="0"/>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753721"/>
                                        </p:tgtEl>
                                        <p:attrNameLst>
                                          <p:attrName>style.visibility</p:attrName>
                                        </p:attrNameLst>
                                      </p:cBhvr>
                                      <p:to>
                                        <p:strVal val="visible"/>
                                      </p:to>
                                    </p:set>
                                    <p:animEffect transition="in" filter="slide(fromBottom)">
                                      <p:cBhvr>
                                        <p:cTn id="7" dur="500"/>
                                        <p:tgtEl>
                                          <p:spTgt spid="753721"/>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753801"/>
                                        </p:tgtEl>
                                        <p:attrNameLst>
                                          <p:attrName>style.visibility</p:attrName>
                                        </p:attrNameLst>
                                      </p:cBhvr>
                                      <p:to>
                                        <p:strVal val="visible"/>
                                      </p:to>
                                    </p:set>
                                    <p:animEffect transition="in" filter="slide(fromBottom)">
                                      <p:cBhvr>
                                        <p:cTn id="12" dur="500"/>
                                        <p:tgtEl>
                                          <p:spTgt spid="753801"/>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753774"/>
                                        </p:tgtEl>
                                        <p:attrNameLst>
                                          <p:attrName>style.visibility</p:attrName>
                                        </p:attrNameLst>
                                      </p:cBhvr>
                                      <p:to>
                                        <p:strVal val="visible"/>
                                      </p:to>
                                    </p:set>
                                    <p:animEffect transition="in" filter="slide(fromBottom)">
                                      <p:cBhvr>
                                        <p:cTn id="17" dur="500"/>
                                        <p:tgtEl>
                                          <p:spTgt spid="753774"/>
                                        </p:tgtEl>
                                      </p:cBhvr>
                                    </p:animEffect>
                                  </p:childTnLst>
                                </p:cTn>
                              </p:par>
                              <p:par>
                                <p:cTn id="18" presetID="12" presetClass="entr" presetSubtype="4" fill="hold" grpId="0" nodeType="withEffect">
                                  <p:stCondLst>
                                    <p:cond delay="0"/>
                                  </p:stCondLst>
                                  <p:childTnLst>
                                    <p:set>
                                      <p:cBhvr>
                                        <p:cTn id="19" dur="1" fill="hold">
                                          <p:stCondLst>
                                            <p:cond delay="0"/>
                                          </p:stCondLst>
                                        </p:cTn>
                                        <p:tgtEl>
                                          <p:spTgt spid="753777"/>
                                        </p:tgtEl>
                                        <p:attrNameLst>
                                          <p:attrName>style.visibility</p:attrName>
                                        </p:attrNameLst>
                                      </p:cBhvr>
                                      <p:to>
                                        <p:strVal val="visible"/>
                                      </p:to>
                                    </p:set>
                                    <p:animEffect transition="in" filter="slide(fromBottom)">
                                      <p:cBhvr>
                                        <p:cTn id="20" dur="500"/>
                                        <p:tgtEl>
                                          <p:spTgt spid="753777"/>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grpId="0" nodeType="clickEffect">
                                  <p:stCondLst>
                                    <p:cond delay="0"/>
                                  </p:stCondLst>
                                  <p:childTnLst>
                                    <p:set>
                                      <p:cBhvr>
                                        <p:cTn id="24" dur="1" fill="hold">
                                          <p:stCondLst>
                                            <p:cond delay="0"/>
                                          </p:stCondLst>
                                        </p:cTn>
                                        <p:tgtEl>
                                          <p:spTgt spid="753802"/>
                                        </p:tgtEl>
                                        <p:attrNameLst>
                                          <p:attrName>style.visibility</p:attrName>
                                        </p:attrNameLst>
                                      </p:cBhvr>
                                      <p:to>
                                        <p:strVal val="visible"/>
                                      </p:to>
                                    </p:set>
                                    <p:animEffect transition="in" filter="slide(fromBottom)">
                                      <p:cBhvr>
                                        <p:cTn id="25" dur="500"/>
                                        <p:tgtEl>
                                          <p:spTgt spid="753802"/>
                                        </p:tgtEl>
                                      </p:cBhvr>
                                    </p:animEffect>
                                  </p:childTnLst>
                                </p:cTn>
                              </p:par>
                            </p:childTnLst>
                          </p:cTn>
                        </p:par>
                      </p:childTnLst>
                    </p:cTn>
                  </p:par>
                  <p:par>
                    <p:cTn id="26" fill="hold">
                      <p:stCondLst>
                        <p:cond delay="indefinite"/>
                      </p:stCondLst>
                      <p:childTnLst>
                        <p:par>
                          <p:cTn id="27" fill="hold">
                            <p:stCondLst>
                              <p:cond delay="0"/>
                            </p:stCondLst>
                            <p:childTnLst>
                              <p:par>
                                <p:cTn id="28" presetID="12" presetClass="entr" presetSubtype="4" fill="hold" grpId="0" nodeType="clickEffect">
                                  <p:stCondLst>
                                    <p:cond delay="0"/>
                                  </p:stCondLst>
                                  <p:childTnLst>
                                    <p:set>
                                      <p:cBhvr>
                                        <p:cTn id="29" dur="1" fill="hold">
                                          <p:stCondLst>
                                            <p:cond delay="0"/>
                                          </p:stCondLst>
                                        </p:cTn>
                                        <p:tgtEl>
                                          <p:spTgt spid="753775"/>
                                        </p:tgtEl>
                                        <p:attrNameLst>
                                          <p:attrName>style.visibility</p:attrName>
                                        </p:attrNameLst>
                                      </p:cBhvr>
                                      <p:to>
                                        <p:strVal val="visible"/>
                                      </p:to>
                                    </p:set>
                                    <p:animEffect transition="in" filter="slide(fromBottom)">
                                      <p:cBhvr>
                                        <p:cTn id="30" dur="500"/>
                                        <p:tgtEl>
                                          <p:spTgt spid="753775"/>
                                        </p:tgtEl>
                                      </p:cBhvr>
                                    </p:animEffect>
                                  </p:childTnLst>
                                </p:cTn>
                              </p:par>
                              <p:par>
                                <p:cTn id="31" presetID="12" presetClass="entr" presetSubtype="4" fill="hold" grpId="0" nodeType="withEffect">
                                  <p:stCondLst>
                                    <p:cond delay="0"/>
                                  </p:stCondLst>
                                  <p:childTnLst>
                                    <p:set>
                                      <p:cBhvr>
                                        <p:cTn id="32" dur="1" fill="hold">
                                          <p:stCondLst>
                                            <p:cond delay="0"/>
                                          </p:stCondLst>
                                        </p:cTn>
                                        <p:tgtEl>
                                          <p:spTgt spid="753778"/>
                                        </p:tgtEl>
                                        <p:attrNameLst>
                                          <p:attrName>style.visibility</p:attrName>
                                        </p:attrNameLst>
                                      </p:cBhvr>
                                      <p:to>
                                        <p:strVal val="visible"/>
                                      </p:to>
                                    </p:set>
                                    <p:animEffect transition="in" filter="slide(fromBottom)">
                                      <p:cBhvr>
                                        <p:cTn id="33" dur="500"/>
                                        <p:tgtEl>
                                          <p:spTgt spid="753778"/>
                                        </p:tgtEl>
                                      </p:cBhvr>
                                    </p:animEffect>
                                  </p:childTnLst>
                                </p:cTn>
                              </p:par>
                              <p:par>
                                <p:cTn id="34" presetID="12" presetClass="entr" presetSubtype="4" fill="hold" grpId="0" nodeType="withEffect">
                                  <p:stCondLst>
                                    <p:cond delay="0"/>
                                  </p:stCondLst>
                                  <p:childTnLst>
                                    <p:set>
                                      <p:cBhvr>
                                        <p:cTn id="35" dur="1" fill="hold">
                                          <p:stCondLst>
                                            <p:cond delay="0"/>
                                          </p:stCondLst>
                                        </p:cTn>
                                        <p:tgtEl>
                                          <p:spTgt spid="753776"/>
                                        </p:tgtEl>
                                        <p:attrNameLst>
                                          <p:attrName>style.visibility</p:attrName>
                                        </p:attrNameLst>
                                      </p:cBhvr>
                                      <p:to>
                                        <p:strVal val="visible"/>
                                      </p:to>
                                    </p:set>
                                    <p:animEffect transition="in" filter="slide(fromBottom)">
                                      <p:cBhvr>
                                        <p:cTn id="36" dur="500"/>
                                        <p:tgtEl>
                                          <p:spTgt spid="753776"/>
                                        </p:tgtEl>
                                      </p:cBhvr>
                                    </p:animEffect>
                                  </p:childTnLst>
                                </p:cTn>
                              </p:par>
                              <p:par>
                                <p:cTn id="37" presetID="12" presetClass="entr" presetSubtype="4" fill="hold" grpId="0" nodeType="withEffect">
                                  <p:stCondLst>
                                    <p:cond delay="0"/>
                                  </p:stCondLst>
                                  <p:childTnLst>
                                    <p:set>
                                      <p:cBhvr>
                                        <p:cTn id="38" dur="1" fill="hold">
                                          <p:stCondLst>
                                            <p:cond delay="0"/>
                                          </p:stCondLst>
                                        </p:cTn>
                                        <p:tgtEl>
                                          <p:spTgt spid="753779"/>
                                        </p:tgtEl>
                                        <p:attrNameLst>
                                          <p:attrName>style.visibility</p:attrName>
                                        </p:attrNameLst>
                                      </p:cBhvr>
                                      <p:to>
                                        <p:strVal val="visible"/>
                                      </p:to>
                                    </p:set>
                                    <p:animEffect transition="in" filter="slide(fromBottom)">
                                      <p:cBhvr>
                                        <p:cTn id="39" dur="500"/>
                                        <p:tgtEl>
                                          <p:spTgt spid="753779"/>
                                        </p:tgtEl>
                                      </p:cBhvr>
                                    </p:animEffect>
                                  </p:childTnLst>
                                </p:cTn>
                              </p:par>
                            </p:childTnLst>
                          </p:cTn>
                        </p:par>
                      </p:childTnLst>
                    </p:cTn>
                  </p:par>
                  <p:par>
                    <p:cTn id="40" fill="hold">
                      <p:stCondLst>
                        <p:cond delay="indefinite"/>
                      </p:stCondLst>
                      <p:childTnLst>
                        <p:par>
                          <p:cTn id="41" fill="hold">
                            <p:stCondLst>
                              <p:cond delay="0"/>
                            </p:stCondLst>
                            <p:childTnLst>
                              <p:par>
                                <p:cTn id="42" presetID="12" presetClass="entr" presetSubtype="4" fill="hold" grpId="0" nodeType="clickEffect">
                                  <p:stCondLst>
                                    <p:cond delay="0"/>
                                  </p:stCondLst>
                                  <p:childTnLst>
                                    <p:set>
                                      <p:cBhvr>
                                        <p:cTn id="43" dur="1" fill="hold">
                                          <p:stCondLst>
                                            <p:cond delay="0"/>
                                          </p:stCondLst>
                                        </p:cTn>
                                        <p:tgtEl>
                                          <p:spTgt spid="753798"/>
                                        </p:tgtEl>
                                        <p:attrNameLst>
                                          <p:attrName>style.visibility</p:attrName>
                                        </p:attrNameLst>
                                      </p:cBhvr>
                                      <p:to>
                                        <p:strVal val="visible"/>
                                      </p:to>
                                    </p:set>
                                    <p:animEffect transition="in" filter="slide(fromBottom)">
                                      <p:cBhvr>
                                        <p:cTn id="44" dur="500"/>
                                        <p:tgtEl>
                                          <p:spTgt spid="753798"/>
                                        </p:tgtEl>
                                      </p:cBhvr>
                                    </p:animEffect>
                                  </p:childTnLst>
                                </p:cTn>
                              </p:par>
                            </p:childTnLst>
                          </p:cTn>
                        </p:par>
                      </p:childTnLst>
                    </p:cTn>
                  </p:par>
                  <p:par>
                    <p:cTn id="45" fill="hold">
                      <p:stCondLst>
                        <p:cond delay="indefinite"/>
                      </p:stCondLst>
                      <p:childTnLst>
                        <p:par>
                          <p:cTn id="46" fill="hold">
                            <p:stCondLst>
                              <p:cond delay="0"/>
                            </p:stCondLst>
                            <p:childTnLst>
                              <p:par>
                                <p:cTn id="47" presetID="12" presetClass="entr" presetSubtype="4" fill="hold" grpId="0" nodeType="clickEffect">
                                  <p:stCondLst>
                                    <p:cond delay="0"/>
                                  </p:stCondLst>
                                  <p:childTnLst>
                                    <p:set>
                                      <p:cBhvr>
                                        <p:cTn id="48" dur="1" fill="hold">
                                          <p:stCondLst>
                                            <p:cond delay="0"/>
                                          </p:stCondLst>
                                        </p:cTn>
                                        <p:tgtEl>
                                          <p:spTgt spid="753803"/>
                                        </p:tgtEl>
                                        <p:attrNameLst>
                                          <p:attrName>style.visibility</p:attrName>
                                        </p:attrNameLst>
                                      </p:cBhvr>
                                      <p:to>
                                        <p:strVal val="visible"/>
                                      </p:to>
                                    </p:set>
                                    <p:animEffect transition="in" filter="slide(fromBottom)">
                                      <p:cBhvr>
                                        <p:cTn id="49" dur="500"/>
                                        <p:tgtEl>
                                          <p:spTgt spid="753803"/>
                                        </p:tgtEl>
                                      </p:cBhvr>
                                    </p:animEffect>
                                  </p:childTnLst>
                                </p:cTn>
                              </p:par>
                            </p:childTnLst>
                          </p:cTn>
                        </p:par>
                      </p:childTnLst>
                    </p:cTn>
                  </p:par>
                  <p:par>
                    <p:cTn id="50" fill="hold">
                      <p:stCondLst>
                        <p:cond delay="indefinite"/>
                      </p:stCondLst>
                      <p:childTnLst>
                        <p:par>
                          <p:cTn id="51" fill="hold">
                            <p:stCondLst>
                              <p:cond delay="0"/>
                            </p:stCondLst>
                            <p:childTnLst>
                              <p:par>
                                <p:cTn id="52" presetID="12" presetClass="entr" presetSubtype="4" fill="hold" grpId="0" nodeType="clickEffect">
                                  <p:stCondLst>
                                    <p:cond delay="0"/>
                                  </p:stCondLst>
                                  <p:childTnLst>
                                    <p:set>
                                      <p:cBhvr>
                                        <p:cTn id="53" dur="1" fill="hold">
                                          <p:stCondLst>
                                            <p:cond delay="0"/>
                                          </p:stCondLst>
                                        </p:cTn>
                                        <p:tgtEl>
                                          <p:spTgt spid="753782"/>
                                        </p:tgtEl>
                                        <p:attrNameLst>
                                          <p:attrName>style.visibility</p:attrName>
                                        </p:attrNameLst>
                                      </p:cBhvr>
                                      <p:to>
                                        <p:strVal val="visible"/>
                                      </p:to>
                                    </p:set>
                                    <p:animEffect transition="in" filter="slide(fromBottom)">
                                      <p:cBhvr>
                                        <p:cTn id="54" dur="500"/>
                                        <p:tgtEl>
                                          <p:spTgt spid="753782"/>
                                        </p:tgtEl>
                                      </p:cBhvr>
                                    </p:animEffect>
                                  </p:childTnLst>
                                </p:cTn>
                              </p:par>
                              <p:par>
                                <p:cTn id="55" presetID="12" presetClass="entr" presetSubtype="4" fill="hold" grpId="0" nodeType="withEffect">
                                  <p:stCondLst>
                                    <p:cond delay="0"/>
                                  </p:stCondLst>
                                  <p:childTnLst>
                                    <p:set>
                                      <p:cBhvr>
                                        <p:cTn id="56" dur="1" fill="hold">
                                          <p:stCondLst>
                                            <p:cond delay="0"/>
                                          </p:stCondLst>
                                        </p:cTn>
                                        <p:tgtEl>
                                          <p:spTgt spid="753785"/>
                                        </p:tgtEl>
                                        <p:attrNameLst>
                                          <p:attrName>style.visibility</p:attrName>
                                        </p:attrNameLst>
                                      </p:cBhvr>
                                      <p:to>
                                        <p:strVal val="visible"/>
                                      </p:to>
                                    </p:set>
                                    <p:animEffect transition="in" filter="slide(fromBottom)">
                                      <p:cBhvr>
                                        <p:cTn id="57" dur="500"/>
                                        <p:tgtEl>
                                          <p:spTgt spid="753785"/>
                                        </p:tgtEl>
                                      </p:cBhvr>
                                    </p:animEffect>
                                  </p:childTnLst>
                                </p:cTn>
                              </p:par>
                            </p:childTnLst>
                          </p:cTn>
                        </p:par>
                      </p:childTnLst>
                    </p:cTn>
                  </p:par>
                  <p:par>
                    <p:cTn id="58" fill="hold">
                      <p:stCondLst>
                        <p:cond delay="indefinite"/>
                      </p:stCondLst>
                      <p:childTnLst>
                        <p:par>
                          <p:cTn id="59" fill="hold">
                            <p:stCondLst>
                              <p:cond delay="0"/>
                            </p:stCondLst>
                            <p:childTnLst>
                              <p:par>
                                <p:cTn id="60" presetID="12" presetClass="entr" presetSubtype="4" fill="hold" grpId="0" nodeType="clickEffect">
                                  <p:stCondLst>
                                    <p:cond delay="0"/>
                                  </p:stCondLst>
                                  <p:childTnLst>
                                    <p:set>
                                      <p:cBhvr>
                                        <p:cTn id="61" dur="1" fill="hold">
                                          <p:stCondLst>
                                            <p:cond delay="0"/>
                                          </p:stCondLst>
                                        </p:cTn>
                                        <p:tgtEl>
                                          <p:spTgt spid="753804"/>
                                        </p:tgtEl>
                                        <p:attrNameLst>
                                          <p:attrName>style.visibility</p:attrName>
                                        </p:attrNameLst>
                                      </p:cBhvr>
                                      <p:to>
                                        <p:strVal val="visible"/>
                                      </p:to>
                                    </p:set>
                                    <p:animEffect transition="in" filter="slide(fromBottom)">
                                      <p:cBhvr>
                                        <p:cTn id="62" dur="500"/>
                                        <p:tgtEl>
                                          <p:spTgt spid="753804"/>
                                        </p:tgtEl>
                                      </p:cBhvr>
                                    </p:animEffect>
                                  </p:childTnLst>
                                </p:cTn>
                              </p:par>
                            </p:childTnLst>
                          </p:cTn>
                        </p:par>
                      </p:childTnLst>
                    </p:cTn>
                  </p:par>
                  <p:par>
                    <p:cTn id="63" fill="hold">
                      <p:stCondLst>
                        <p:cond delay="indefinite"/>
                      </p:stCondLst>
                      <p:childTnLst>
                        <p:par>
                          <p:cTn id="64" fill="hold">
                            <p:stCondLst>
                              <p:cond delay="0"/>
                            </p:stCondLst>
                            <p:childTnLst>
                              <p:par>
                                <p:cTn id="65" presetID="12" presetClass="entr" presetSubtype="4" fill="hold" grpId="0" nodeType="clickEffect">
                                  <p:stCondLst>
                                    <p:cond delay="0"/>
                                  </p:stCondLst>
                                  <p:childTnLst>
                                    <p:set>
                                      <p:cBhvr>
                                        <p:cTn id="66" dur="1" fill="hold">
                                          <p:stCondLst>
                                            <p:cond delay="0"/>
                                          </p:stCondLst>
                                        </p:cTn>
                                        <p:tgtEl>
                                          <p:spTgt spid="753784"/>
                                        </p:tgtEl>
                                        <p:attrNameLst>
                                          <p:attrName>style.visibility</p:attrName>
                                        </p:attrNameLst>
                                      </p:cBhvr>
                                      <p:to>
                                        <p:strVal val="visible"/>
                                      </p:to>
                                    </p:set>
                                    <p:animEffect transition="in" filter="slide(fromBottom)">
                                      <p:cBhvr>
                                        <p:cTn id="67" dur="500"/>
                                        <p:tgtEl>
                                          <p:spTgt spid="753784"/>
                                        </p:tgtEl>
                                      </p:cBhvr>
                                    </p:animEffect>
                                  </p:childTnLst>
                                </p:cTn>
                              </p:par>
                              <p:par>
                                <p:cTn id="68" presetID="12" presetClass="entr" presetSubtype="4" fill="hold" grpId="0" nodeType="withEffect">
                                  <p:stCondLst>
                                    <p:cond delay="0"/>
                                  </p:stCondLst>
                                  <p:childTnLst>
                                    <p:set>
                                      <p:cBhvr>
                                        <p:cTn id="69" dur="1" fill="hold">
                                          <p:stCondLst>
                                            <p:cond delay="0"/>
                                          </p:stCondLst>
                                        </p:cTn>
                                        <p:tgtEl>
                                          <p:spTgt spid="753783"/>
                                        </p:tgtEl>
                                        <p:attrNameLst>
                                          <p:attrName>style.visibility</p:attrName>
                                        </p:attrNameLst>
                                      </p:cBhvr>
                                      <p:to>
                                        <p:strVal val="visible"/>
                                      </p:to>
                                    </p:set>
                                    <p:animEffect transition="in" filter="slide(fromBottom)">
                                      <p:cBhvr>
                                        <p:cTn id="70" dur="500"/>
                                        <p:tgtEl>
                                          <p:spTgt spid="753783"/>
                                        </p:tgtEl>
                                      </p:cBhvr>
                                    </p:animEffect>
                                  </p:childTnLst>
                                </p:cTn>
                              </p:par>
                              <p:par>
                                <p:cTn id="71" presetID="12" presetClass="entr" presetSubtype="4" fill="hold" grpId="0" nodeType="withEffect">
                                  <p:stCondLst>
                                    <p:cond delay="0"/>
                                  </p:stCondLst>
                                  <p:childTnLst>
                                    <p:set>
                                      <p:cBhvr>
                                        <p:cTn id="72" dur="1" fill="hold">
                                          <p:stCondLst>
                                            <p:cond delay="0"/>
                                          </p:stCondLst>
                                        </p:cTn>
                                        <p:tgtEl>
                                          <p:spTgt spid="753786"/>
                                        </p:tgtEl>
                                        <p:attrNameLst>
                                          <p:attrName>style.visibility</p:attrName>
                                        </p:attrNameLst>
                                      </p:cBhvr>
                                      <p:to>
                                        <p:strVal val="visible"/>
                                      </p:to>
                                    </p:set>
                                    <p:animEffect transition="in" filter="slide(fromBottom)">
                                      <p:cBhvr>
                                        <p:cTn id="73" dur="500"/>
                                        <p:tgtEl>
                                          <p:spTgt spid="753786"/>
                                        </p:tgtEl>
                                      </p:cBhvr>
                                    </p:animEffect>
                                  </p:childTnLst>
                                </p:cTn>
                              </p:par>
                              <p:par>
                                <p:cTn id="74" presetID="12" presetClass="entr" presetSubtype="4" fill="hold" grpId="0" nodeType="withEffect">
                                  <p:stCondLst>
                                    <p:cond delay="0"/>
                                  </p:stCondLst>
                                  <p:childTnLst>
                                    <p:set>
                                      <p:cBhvr>
                                        <p:cTn id="75" dur="1" fill="hold">
                                          <p:stCondLst>
                                            <p:cond delay="0"/>
                                          </p:stCondLst>
                                        </p:cTn>
                                        <p:tgtEl>
                                          <p:spTgt spid="753787"/>
                                        </p:tgtEl>
                                        <p:attrNameLst>
                                          <p:attrName>style.visibility</p:attrName>
                                        </p:attrNameLst>
                                      </p:cBhvr>
                                      <p:to>
                                        <p:strVal val="visible"/>
                                      </p:to>
                                    </p:set>
                                    <p:animEffect transition="in" filter="slide(fromBottom)">
                                      <p:cBhvr>
                                        <p:cTn id="76" dur="500"/>
                                        <p:tgtEl>
                                          <p:spTgt spid="753787"/>
                                        </p:tgtEl>
                                      </p:cBhvr>
                                    </p:animEffect>
                                  </p:childTnLst>
                                </p:cTn>
                              </p:par>
                            </p:childTnLst>
                          </p:cTn>
                        </p:par>
                      </p:childTnLst>
                    </p:cTn>
                  </p:par>
                  <p:par>
                    <p:cTn id="77" fill="hold">
                      <p:stCondLst>
                        <p:cond delay="indefinite"/>
                      </p:stCondLst>
                      <p:childTnLst>
                        <p:par>
                          <p:cTn id="78" fill="hold">
                            <p:stCondLst>
                              <p:cond delay="0"/>
                            </p:stCondLst>
                            <p:childTnLst>
                              <p:par>
                                <p:cTn id="79" presetID="12" presetClass="entr" presetSubtype="4" fill="hold" grpId="0" nodeType="clickEffect">
                                  <p:stCondLst>
                                    <p:cond delay="0"/>
                                  </p:stCondLst>
                                  <p:childTnLst>
                                    <p:set>
                                      <p:cBhvr>
                                        <p:cTn id="80" dur="1" fill="hold">
                                          <p:stCondLst>
                                            <p:cond delay="0"/>
                                          </p:stCondLst>
                                        </p:cTn>
                                        <p:tgtEl>
                                          <p:spTgt spid="753799"/>
                                        </p:tgtEl>
                                        <p:attrNameLst>
                                          <p:attrName>style.visibility</p:attrName>
                                        </p:attrNameLst>
                                      </p:cBhvr>
                                      <p:to>
                                        <p:strVal val="visible"/>
                                      </p:to>
                                    </p:set>
                                    <p:animEffect transition="in" filter="slide(fromBottom)">
                                      <p:cBhvr>
                                        <p:cTn id="81" dur="500"/>
                                        <p:tgtEl>
                                          <p:spTgt spid="753799"/>
                                        </p:tgtEl>
                                      </p:cBhvr>
                                    </p:animEffect>
                                  </p:childTnLst>
                                </p:cTn>
                              </p:par>
                            </p:childTnLst>
                          </p:cTn>
                        </p:par>
                      </p:childTnLst>
                    </p:cTn>
                  </p:par>
                  <p:par>
                    <p:cTn id="82" fill="hold">
                      <p:stCondLst>
                        <p:cond delay="indefinite"/>
                      </p:stCondLst>
                      <p:childTnLst>
                        <p:par>
                          <p:cTn id="83" fill="hold">
                            <p:stCondLst>
                              <p:cond delay="0"/>
                            </p:stCondLst>
                            <p:childTnLst>
                              <p:par>
                                <p:cTn id="84" presetID="12" presetClass="entr" presetSubtype="4" fill="hold" grpId="0" nodeType="clickEffect">
                                  <p:stCondLst>
                                    <p:cond delay="0"/>
                                  </p:stCondLst>
                                  <p:childTnLst>
                                    <p:set>
                                      <p:cBhvr>
                                        <p:cTn id="85" dur="1" fill="hold">
                                          <p:stCondLst>
                                            <p:cond delay="0"/>
                                          </p:stCondLst>
                                        </p:cTn>
                                        <p:tgtEl>
                                          <p:spTgt spid="753805"/>
                                        </p:tgtEl>
                                        <p:attrNameLst>
                                          <p:attrName>style.visibility</p:attrName>
                                        </p:attrNameLst>
                                      </p:cBhvr>
                                      <p:to>
                                        <p:strVal val="visible"/>
                                      </p:to>
                                    </p:set>
                                    <p:animEffect transition="in" filter="slide(fromBottom)">
                                      <p:cBhvr>
                                        <p:cTn id="86" dur="500"/>
                                        <p:tgtEl>
                                          <p:spTgt spid="753805"/>
                                        </p:tgtEl>
                                      </p:cBhvr>
                                    </p:animEffect>
                                  </p:childTnLst>
                                </p:cTn>
                              </p:par>
                            </p:childTnLst>
                          </p:cTn>
                        </p:par>
                      </p:childTnLst>
                    </p:cTn>
                  </p:par>
                  <p:par>
                    <p:cTn id="87" fill="hold">
                      <p:stCondLst>
                        <p:cond delay="indefinite"/>
                      </p:stCondLst>
                      <p:childTnLst>
                        <p:par>
                          <p:cTn id="88" fill="hold">
                            <p:stCondLst>
                              <p:cond delay="0"/>
                            </p:stCondLst>
                            <p:childTnLst>
                              <p:par>
                                <p:cTn id="89" presetID="12" presetClass="entr" presetSubtype="4" fill="hold" grpId="0" nodeType="clickEffect">
                                  <p:stCondLst>
                                    <p:cond delay="0"/>
                                  </p:stCondLst>
                                  <p:childTnLst>
                                    <p:set>
                                      <p:cBhvr>
                                        <p:cTn id="90" dur="1" fill="hold">
                                          <p:stCondLst>
                                            <p:cond delay="0"/>
                                          </p:stCondLst>
                                        </p:cTn>
                                        <p:tgtEl>
                                          <p:spTgt spid="753788"/>
                                        </p:tgtEl>
                                        <p:attrNameLst>
                                          <p:attrName>style.visibility</p:attrName>
                                        </p:attrNameLst>
                                      </p:cBhvr>
                                      <p:to>
                                        <p:strVal val="visible"/>
                                      </p:to>
                                    </p:set>
                                    <p:animEffect transition="in" filter="slide(fromBottom)">
                                      <p:cBhvr>
                                        <p:cTn id="91" dur="500"/>
                                        <p:tgtEl>
                                          <p:spTgt spid="753788"/>
                                        </p:tgtEl>
                                      </p:cBhvr>
                                    </p:animEffect>
                                  </p:childTnLst>
                                </p:cTn>
                              </p:par>
                              <p:par>
                                <p:cTn id="92" presetID="12" presetClass="entr" presetSubtype="4" fill="hold" grpId="0" nodeType="withEffect">
                                  <p:stCondLst>
                                    <p:cond delay="0"/>
                                  </p:stCondLst>
                                  <p:childTnLst>
                                    <p:set>
                                      <p:cBhvr>
                                        <p:cTn id="93" dur="1" fill="hold">
                                          <p:stCondLst>
                                            <p:cond delay="0"/>
                                          </p:stCondLst>
                                        </p:cTn>
                                        <p:tgtEl>
                                          <p:spTgt spid="753791"/>
                                        </p:tgtEl>
                                        <p:attrNameLst>
                                          <p:attrName>style.visibility</p:attrName>
                                        </p:attrNameLst>
                                      </p:cBhvr>
                                      <p:to>
                                        <p:strVal val="visible"/>
                                      </p:to>
                                    </p:set>
                                    <p:animEffect transition="in" filter="slide(fromBottom)">
                                      <p:cBhvr>
                                        <p:cTn id="94" dur="500"/>
                                        <p:tgtEl>
                                          <p:spTgt spid="753791"/>
                                        </p:tgtEl>
                                      </p:cBhvr>
                                    </p:animEffect>
                                  </p:childTnLst>
                                </p:cTn>
                              </p:par>
                            </p:childTnLst>
                          </p:cTn>
                        </p:par>
                      </p:childTnLst>
                    </p:cTn>
                  </p:par>
                  <p:par>
                    <p:cTn id="95" fill="hold">
                      <p:stCondLst>
                        <p:cond delay="indefinite"/>
                      </p:stCondLst>
                      <p:childTnLst>
                        <p:par>
                          <p:cTn id="96" fill="hold">
                            <p:stCondLst>
                              <p:cond delay="0"/>
                            </p:stCondLst>
                            <p:childTnLst>
                              <p:par>
                                <p:cTn id="97" presetID="12" presetClass="entr" presetSubtype="4" fill="hold" grpId="0" nodeType="clickEffect">
                                  <p:stCondLst>
                                    <p:cond delay="0"/>
                                  </p:stCondLst>
                                  <p:childTnLst>
                                    <p:set>
                                      <p:cBhvr>
                                        <p:cTn id="98" dur="1" fill="hold">
                                          <p:stCondLst>
                                            <p:cond delay="0"/>
                                          </p:stCondLst>
                                        </p:cTn>
                                        <p:tgtEl>
                                          <p:spTgt spid="753806"/>
                                        </p:tgtEl>
                                        <p:attrNameLst>
                                          <p:attrName>style.visibility</p:attrName>
                                        </p:attrNameLst>
                                      </p:cBhvr>
                                      <p:to>
                                        <p:strVal val="visible"/>
                                      </p:to>
                                    </p:set>
                                    <p:animEffect transition="in" filter="slide(fromBottom)">
                                      <p:cBhvr>
                                        <p:cTn id="99" dur="500"/>
                                        <p:tgtEl>
                                          <p:spTgt spid="753806"/>
                                        </p:tgtEl>
                                      </p:cBhvr>
                                    </p:animEffect>
                                  </p:childTnLst>
                                </p:cTn>
                              </p:par>
                            </p:childTnLst>
                          </p:cTn>
                        </p:par>
                      </p:childTnLst>
                    </p:cTn>
                  </p:par>
                  <p:par>
                    <p:cTn id="100" fill="hold">
                      <p:stCondLst>
                        <p:cond delay="indefinite"/>
                      </p:stCondLst>
                      <p:childTnLst>
                        <p:par>
                          <p:cTn id="101" fill="hold">
                            <p:stCondLst>
                              <p:cond delay="0"/>
                            </p:stCondLst>
                            <p:childTnLst>
                              <p:par>
                                <p:cTn id="102" presetID="12" presetClass="entr" presetSubtype="4" fill="hold" grpId="0" nodeType="clickEffect">
                                  <p:stCondLst>
                                    <p:cond delay="0"/>
                                  </p:stCondLst>
                                  <p:childTnLst>
                                    <p:set>
                                      <p:cBhvr>
                                        <p:cTn id="103" dur="1" fill="hold">
                                          <p:stCondLst>
                                            <p:cond delay="0"/>
                                          </p:stCondLst>
                                        </p:cTn>
                                        <p:tgtEl>
                                          <p:spTgt spid="753793"/>
                                        </p:tgtEl>
                                        <p:attrNameLst>
                                          <p:attrName>style.visibility</p:attrName>
                                        </p:attrNameLst>
                                      </p:cBhvr>
                                      <p:to>
                                        <p:strVal val="visible"/>
                                      </p:to>
                                    </p:set>
                                    <p:animEffect transition="in" filter="slide(fromBottom)">
                                      <p:cBhvr>
                                        <p:cTn id="104" dur="500"/>
                                        <p:tgtEl>
                                          <p:spTgt spid="753793"/>
                                        </p:tgtEl>
                                      </p:cBhvr>
                                    </p:animEffect>
                                  </p:childTnLst>
                                </p:cTn>
                              </p:par>
                              <p:par>
                                <p:cTn id="105" presetID="12" presetClass="entr" presetSubtype="4" fill="hold" grpId="0" nodeType="withEffect">
                                  <p:stCondLst>
                                    <p:cond delay="0"/>
                                  </p:stCondLst>
                                  <p:childTnLst>
                                    <p:set>
                                      <p:cBhvr>
                                        <p:cTn id="106" dur="1" fill="hold">
                                          <p:stCondLst>
                                            <p:cond delay="0"/>
                                          </p:stCondLst>
                                        </p:cTn>
                                        <p:tgtEl>
                                          <p:spTgt spid="753792"/>
                                        </p:tgtEl>
                                        <p:attrNameLst>
                                          <p:attrName>style.visibility</p:attrName>
                                        </p:attrNameLst>
                                      </p:cBhvr>
                                      <p:to>
                                        <p:strVal val="visible"/>
                                      </p:to>
                                    </p:set>
                                    <p:animEffect transition="in" filter="slide(fromBottom)">
                                      <p:cBhvr>
                                        <p:cTn id="107" dur="500"/>
                                        <p:tgtEl>
                                          <p:spTgt spid="753792"/>
                                        </p:tgtEl>
                                      </p:cBhvr>
                                    </p:animEffect>
                                  </p:childTnLst>
                                </p:cTn>
                              </p:par>
                              <p:par>
                                <p:cTn id="108" presetID="12" presetClass="entr" presetSubtype="4" fill="hold" grpId="0" nodeType="withEffect">
                                  <p:stCondLst>
                                    <p:cond delay="0"/>
                                  </p:stCondLst>
                                  <p:childTnLst>
                                    <p:set>
                                      <p:cBhvr>
                                        <p:cTn id="109" dur="1" fill="hold">
                                          <p:stCondLst>
                                            <p:cond delay="0"/>
                                          </p:stCondLst>
                                        </p:cTn>
                                        <p:tgtEl>
                                          <p:spTgt spid="753789"/>
                                        </p:tgtEl>
                                        <p:attrNameLst>
                                          <p:attrName>style.visibility</p:attrName>
                                        </p:attrNameLst>
                                      </p:cBhvr>
                                      <p:to>
                                        <p:strVal val="visible"/>
                                      </p:to>
                                    </p:set>
                                    <p:animEffect transition="in" filter="slide(fromBottom)">
                                      <p:cBhvr>
                                        <p:cTn id="110" dur="500"/>
                                        <p:tgtEl>
                                          <p:spTgt spid="753789"/>
                                        </p:tgtEl>
                                      </p:cBhvr>
                                    </p:animEffect>
                                  </p:childTnLst>
                                </p:cTn>
                              </p:par>
                              <p:par>
                                <p:cTn id="111" presetID="12" presetClass="entr" presetSubtype="4" fill="hold" grpId="0" nodeType="withEffect">
                                  <p:stCondLst>
                                    <p:cond delay="0"/>
                                  </p:stCondLst>
                                  <p:childTnLst>
                                    <p:set>
                                      <p:cBhvr>
                                        <p:cTn id="112" dur="1" fill="hold">
                                          <p:stCondLst>
                                            <p:cond delay="0"/>
                                          </p:stCondLst>
                                        </p:cTn>
                                        <p:tgtEl>
                                          <p:spTgt spid="753790"/>
                                        </p:tgtEl>
                                        <p:attrNameLst>
                                          <p:attrName>style.visibility</p:attrName>
                                        </p:attrNameLst>
                                      </p:cBhvr>
                                      <p:to>
                                        <p:strVal val="visible"/>
                                      </p:to>
                                    </p:set>
                                    <p:animEffect transition="in" filter="slide(fromBottom)">
                                      <p:cBhvr>
                                        <p:cTn id="113" dur="500"/>
                                        <p:tgtEl>
                                          <p:spTgt spid="753790"/>
                                        </p:tgtEl>
                                      </p:cBhvr>
                                    </p:animEffect>
                                  </p:childTnLst>
                                </p:cTn>
                              </p:par>
                            </p:childTnLst>
                          </p:cTn>
                        </p:par>
                      </p:childTnLst>
                    </p:cTn>
                  </p:par>
                  <p:par>
                    <p:cTn id="114" fill="hold">
                      <p:stCondLst>
                        <p:cond delay="indefinite"/>
                      </p:stCondLst>
                      <p:childTnLst>
                        <p:par>
                          <p:cTn id="115" fill="hold">
                            <p:stCondLst>
                              <p:cond delay="0"/>
                            </p:stCondLst>
                            <p:childTnLst>
                              <p:par>
                                <p:cTn id="116" presetID="12" presetClass="entr" presetSubtype="4" fill="hold" grpId="0" nodeType="clickEffect">
                                  <p:stCondLst>
                                    <p:cond delay="0"/>
                                  </p:stCondLst>
                                  <p:childTnLst>
                                    <p:set>
                                      <p:cBhvr>
                                        <p:cTn id="117" dur="1" fill="hold">
                                          <p:stCondLst>
                                            <p:cond delay="0"/>
                                          </p:stCondLst>
                                        </p:cTn>
                                        <p:tgtEl>
                                          <p:spTgt spid="753800"/>
                                        </p:tgtEl>
                                        <p:attrNameLst>
                                          <p:attrName>style.visibility</p:attrName>
                                        </p:attrNameLst>
                                      </p:cBhvr>
                                      <p:to>
                                        <p:strVal val="visible"/>
                                      </p:to>
                                    </p:set>
                                    <p:animEffect transition="in" filter="slide(fromBottom)">
                                      <p:cBhvr>
                                        <p:cTn id="118" dur="500"/>
                                        <p:tgtEl>
                                          <p:spTgt spid="753800"/>
                                        </p:tgtEl>
                                      </p:cBhvr>
                                    </p:animEffect>
                                  </p:childTnLst>
                                </p:cTn>
                              </p:par>
                            </p:childTnLst>
                          </p:cTn>
                        </p:par>
                      </p:childTnLst>
                    </p:cTn>
                  </p:par>
                  <p:par>
                    <p:cTn id="119" fill="hold">
                      <p:stCondLst>
                        <p:cond delay="indefinite"/>
                      </p:stCondLst>
                      <p:childTnLst>
                        <p:par>
                          <p:cTn id="120" fill="hold">
                            <p:stCondLst>
                              <p:cond delay="0"/>
                            </p:stCondLst>
                            <p:childTnLst>
                              <p:par>
                                <p:cTn id="121" presetID="12" presetClass="entr" presetSubtype="4" fill="hold" grpId="0" nodeType="clickEffect">
                                  <p:stCondLst>
                                    <p:cond delay="0"/>
                                  </p:stCondLst>
                                  <p:childTnLst>
                                    <p:set>
                                      <p:cBhvr>
                                        <p:cTn id="122" dur="1" fill="hold">
                                          <p:stCondLst>
                                            <p:cond delay="0"/>
                                          </p:stCondLst>
                                        </p:cTn>
                                        <p:tgtEl>
                                          <p:spTgt spid="753807"/>
                                        </p:tgtEl>
                                        <p:attrNameLst>
                                          <p:attrName>style.visibility</p:attrName>
                                        </p:attrNameLst>
                                      </p:cBhvr>
                                      <p:to>
                                        <p:strVal val="visible"/>
                                      </p:to>
                                    </p:set>
                                    <p:animEffect transition="in" filter="slide(fromBottom)">
                                      <p:cBhvr>
                                        <p:cTn id="123" dur="500"/>
                                        <p:tgtEl>
                                          <p:spTgt spid="753807"/>
                                        </p:tgtEl>
                                      </p:cBhvr>
                                    </p:animEffect>
                                  </p:childTnLst>
                                </p:cTn>
                              </p:par>
                            </p:childTnLst>
                          </p:cTn>
                        </p:par>
                      </p:childTnLst>
                    </p:cTn>
                  </p:par>
                  <p:par>
                    <p:cTn id="124" fill="hold">
                      <p:stCondLst>
                        <p:cond delay="indefinite"/>
                      </p:stCondLst>
                      <p:childTnLst>
                        <p:par>
                          <p:cTn id="125" fill="hold">
                            <p:stCondLst>
                              <p:cond delay="0"/>
                            </p:stCondLst>
                            <p:childTnLst>
                              <p:par>
                                <p:cTn id="126" presetID="12" presetClass="entr" presetSubtype="4" fill="hold" grpId="0" nodeType="clickEffect">
                                  <p:stCondLst>
                                    <p:cond delay="0"/>
                                  </p:stCondLst>
                                  <p:childTnLst>
                                    <p:set>
                                      <p:cBhvr>
                                        <p:cTn id="127" dur="1" fill="hold">
                                          <p:stCondLst>
                                            <p:cond delay="0"/>
                                          </p:stCondLst>
                                        </p:cTn>
                                        <p:tgtEl>
                                          <p:spTgt spid="753796"/>
                                        </p:tgtEl>
                                        <p:attrNameLst>
                                          <p:attrName>style.visibility</p:attrName>
                                        </p:attrNameLst>
                                      </p:cBhvr>
                                      <p:to>
                                        <p:strVal val="visible"/>
                                      </p:to>
                                    </p:set>
                                    <p:animEffect transition="in" filter="slide(fromBottom)">
                                      <p:cBhvr>
                                        <p:cTn id="128" dur="500"/>
                                        <p:tgtEl>
                                          <p:spTgt spid="753796"/>
                                        </p:tgtEl>
                                      </p:cBhvr>
                                    </p:animEffect>
                                  </p:childTnLst>
                                </p:cTn>
                              </p:par>
                              <p:par>
                                <p:cTn id="129" presetID="12" presetClass="entr" presetSubtype="4" fill="hold" grpId="0" nodeType="withEffect">
                                  <p:stCondLst>
                                    <p:cond delay="0"/>
                                  </p:stCondLst>
                                  <p:childTnLst>
                                    <p:set>
                                      <p:cBhvr>
                                        <p:cTn id="130" dur="1" fill="hold">
                                          <p:stCondLst>
                                            <p:cond delay="0"/>
                                          </p:stCondLst>
                                        </p:cTn>
                                        <p:tgtEl>
                                          <p:spTgt spid="753780"/>
                                        </p:tgtEl>
                                        <p:attrNameLst>
                                          <p:attrName>style.visibility</p:attrName>
                                        </p:attrNameLst>
                                      </p:cBhvr>
                                      <p:to>
                                        <p:strVal val="visible"/>
                                      </p:to>
                                    </p:set>
                                    <p:animEffect transition="in" filter="slide(fromBottom)">
                                      <p:cBhvr>
                                        <p:cTn id="131" dur="500"/>
                                        <p:tgtEl>
                                          <p:spTgt spid="753780"/>
                                        </p:tgtEl>
                                      </p:cBhvr>
                                    </p:animEffect>
                                  </p:childTnLst>
                                </p:cTn>
                              </p:par>
                            </p:childTnLst>
                          </p:cTn>
                        </p:par>
                      </p:childTnLst>
                    </p:cTn>
                  </p:par>
                  <p:par>
                    <p:cTn id="132" fill="hold">
                      <p:stCondLst>
                        <p:cond delay="indefinite"/>
                      </p:stCondLst>
                      <p:childTnLst>
                        <p:par>
                          <p:cTn id="133" fill="hold">
                            <p:stCondLst>
                              <p:cond delay="0"/>
                            </p:stCondLst>
                            <p:childTnLst>
                              <p:par>
                                <p:cTn id="134" presetID="12" presetClass="entr" presetSubtype="4" fill="hold" grpId="0" nodeType="clickEffect">
                                  <p:stCondLst>
                                    <p:cond delay="0"/>
                                  </p:stCondLst>
                                  <p:childTnLst>
                                    <p:set>
                                      <p:cBhvr>
                                        <p:cTn id="135" dur="1" fill="hold">
                                          <p:stCondLst>
                                            <p:cond delay="0"/>
                                          </p:stCondLst>
                                        </p:cTn>
                                        <p:tgtEl>
                                          <p:spTgt spid="753808"/>
                                        </p:tgtEl>
                                        <p:attrNameLst>
                                          <p:attrName>style.visibility</p:attrName>
                                        </p:attrNameLst>
                                      </p:cBhvr>
                                      <p:to>
                                        <p:strVal val="visible"/>
                                      </p:to>
                                    </p:set>
                                    <p:animEffect transition="in" filter="slide(fromBottom)">
                                      <p:cBhvr>
                                        <p:cTn id="136" dur="500"/>
                                        <p:tgtEl>
                                          <p:spTgt spid="753808"/>
                                        </p:tgtEl>
                                      </p:cBhvr>
                                    </p:animEffect>
                                  </p:childTnLst>
                                </p:cTn>
                              </p:par>
                            </p:childTnLst>
                          </p:cTn>
                        </p:par>
                      </p:childTnLst>
                    </p:cTn>
                  </p:par>
                  <p:par>
                    <p:cTn id="137" fill="hold">
                      <p:stCondLst>
                        <p:cond delay="indefinite"/>
                      </p:stCondLst>
                      <p:childTnLst>
                        <p:par>
                          <p:cTn id="138" fill="hold">
                            <p:stCondLst>
                              <p:cond delay="0"/>
                            </p:stCondLst>
                            <p:childTnLst>
                              <p:par>
                                <p:cTn id="139" presetID="12" presetClass="entr" presetSubtype="4" fill="hold" grpId="0" nodeType="clickEffect">
                                  <p:stCondLst>
                                    <p:cond delay="0"/>
                                  </p:stCondLst>
                                  <p:childTnLst>
                                    <p:set>
                                      <p:cBhvr>
                                        <p:cTn id="140" dur="1" fill="hold">
                                          <p:stCondLst>
                                            <p:cond delay="0"/>
                                          </p:stCondLst>
                                        </p:cTn>
                                        <p:tgtEl>
                                          <p:spTgt spid="753773"/>
                                        </p:tgtEl>
                                        <p:attrNameLst>
                                          <p:attrName>style.visibility</p:attrName>
                                        </p:attrNameLst>
                                      </p:cBhvr>
                                      <p:to>
                                        <p:strVal val="visible"/>
                                      </p:to>
                                    </p:set>
                                    <p:animEffect transition="in" filter="slide(fromBottom)">
                                      <p:cBhvr>
                                        <p:cTn id="141" dur="500"/>
                                        <p:tgtEl>
                                          <p:spTgt spid="753773"/>
                                        </p:tgtEl>
                                      </p:cBhvr>
                                    </p:animEffect>
                                  </p:childTnLst>
                                </p:cTn>
                              </p:par>
                              <p:par>
                                <p:cTn id="142" presetID="12" presetClass="entr" presetSubtype="4" fill="hold" grpId="0" nodeType="withEffect">
                                  <p:stCondLst>
                                    <p:cond delay="0"/>
                                  </p:stCondLst>
                                  <p:childTnLst>
                                    <p:set>
                                      <p:cBhvr>
                                        <p:cTn id="143" dur="1" fill="hold">
                                          <p:stCondLst>
                                            <p:cond delay="0"/>
                                          </p:stCondLst>
                                        </p:cTn>
                                        <p:tgtEl>
                                          <p:spTgt spid="753794"/>
                                        </p:tgtEl>
                                        <p:attrNameLst>
                                          <p:attrName>style.visibility</p:attrName>
                                        </p:attrNameLst>
                                      </p:cBhvr>
                                      <p:to>
                                        <p:strVal val="visible"/>
                                      </p:to>
                                    </p:set>
                                    <p:animEffect transition="in" filter="slide(fromBottom)">
                                      <p:cBhvr>
                                        <p:cTn id="144" dur="500"/>
                                        <p:tgtEl>
                                          <p:spTgt spid="753794"/>
                                        </p:tgtEl>
                                      </p:cBhvr>
                                    </p:animEffect>
                                  </p:childTnLst>
                                </p:cTn>
                              </p:par>
                              <p:par>
                                <p:cTn id="145" presetID="12" presetClass="entr" presetSubtype="4" fill="hold" grpId="0" nodeType="withEffect">
                                  <p:stCondLst>
                                    <p:cond delay="0"/>
                                  </p:stCondLst>
                                  <p:childTnLst>
                                    <p:set>
                                      <p:cBhvr>
                                        <p:cTn id="146" dur="1" fill="hold">
                                          <p:stCondLst>
                                            <p:cond delay="0"/>
                                          </p:stCondLst>
                                        </p:cTn>
                                        <p:tgtEl>
                                          <p:spTgt spid="753797"/>
                                        </p:tgtEl>
                                        <p:attrNameLst>
                                          <p:attrName>style.visibility</p:attrName>
                                        </p:attrNameLst>
                                      </p:cBhvr>
                                      <p:to>
                                        <p:strVal val="visible"/>
                                      </p:to>
                                    </p:set>
                                    <p:animEffect transition="in" filter="slide(fromBottom)">
                                      <p:cBhvr>
                                        <p:cTn id="147" dur="500"/>
                                        <p:tgtEl>
                                          <p:spTgt spid="753797"/>
                                        </p:tgtEl>
                                      </p:cBhvr>
                                    </p:animEffect>
                                  </p:childTnLst>
                                </p:cTn>
                              </p:par>
                              <p:par>
                                <p:cTn id="148" presetID="12" presetClass="entr" presetSubtype="4" fill="hold" grpId="0" nodeType="withEffect">
                                  <p:stCondLst>
                                    <p:cond delay="0"/>
                                  </p:stCondLst>
                                  <p:childTnLst>
                                    <p:set>
                                      <p:cBhvr>
                                        <p:cTn id="149" dur="1" fill="hold">
                                          <p:stCondLst>
                                            <p:cond delay="0"/>
                                          </p:stCondLst>
                                        </p:cTn>
                                        <p:tgtEl>
                                          <p:spTgt spid="753781"/>
                                        </p:tgtEl>
                                        <p:attrNameLst>
                                          <p:attrName>style.visibility</p:attrName>
                                        </p:attrNameLst>
                                      </p:cBhvr>
                                      <p:to>
                                        <p:strVal val="visible"/>
                                      </p:to>
                                    </p:set>
                                    <p:animEffect transition="in" filter="slide(fromBottom)">
                                      <p:cBhvr>
                                        <p:cTn id="150" dur="500"/>
                                        <p:tgtEl>
                                          <p:spTgt spid="7537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3721" grpId="0"/>
      <p:bldP spid="753773" grpId="0"/>
      <p:bldP spid="753774" grpId="0"/>
      <p:bldP spid="753775" grpId="0"/>
      <p:bldP spid="753776" grpId="0"/>
      <p:bldP spid="753777" grpId="0"/>
      <p:bldP spid="753778" grpId="0"/>
      <p:bldP spid="753779" grpId="0"/>
      <p:bldP spid="753780" grpId="0"/>
      <p:bldP spid="753781" grpId="0"/>
      <p:bldP spid="753782" grpId="0"/>
      <p:bldP spid="753783" grpId="0"/>
      <p:bldP spid="753784" grpId="0"/>
      <p:bldP spid="753785" grpId="0"/>
      <p:bldP spid="753786" grpId="0"/>
      <p:bldP spid="753787" grpId="0"/>
      <p:bldP spid="753788" grpId="0"/>
      <p:bldP spid="753789" grpId="0"/>
      <p:bldP spid="753790" grpId="0"/>
      <p:bldP spid="753791" grpId="0"/>
      <p:bldP spid="753792" grpId="0"/>
      <p:bldP spid="753793" grpId="0"/>
      <p:bldP spid="753794" grpId="0"/>
      <p:bldP spid="753796" grpId="0"/>
      <p:bldP spid="753797" grpId="0"/>
      <p:bldP spid="753798" grpId="0"/>
      <p:bldP spid="753799" grpId="0"/>
      <p:bldP spid="753800" grpId="0"/>
      <p:bldP spid="753801" grpId="0"/>
      <p:bldP spid="753802" grpId="0"/>
      <p:bldP spid="753803" grpId="0"/>
      <p:bldP spid="753804" grpId="0"/>
      <p:bldP spid="753805" grpId="0"/>
      <p:bldP spid="753806" grpId="0"/>
      <p:bldP spid="753807" grpId="0"/>
      <p:bldP spid="753808"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AutoShape 2">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50179" name="AutoShape 3">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50180" name="AutoShape 4">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50181" name="AutoShape 5">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50182" name="Text Box 6">
            <a:hlinkClick r:id="rId1" action="ppaction://hlinksldjump"/>
          </p:cNvPr>
          <p:cNvSpPr txBox="1">
            <a:spLocks noChangeArrowheads="1"/>
          </p:cNvSpPr>
          <p:nvPr/>
        </p:nvSpPr>
        <p:spPr bwMode="auto">
          <a:xfrm>
            <a:off x="533400" y="1325563"/>
            <a:ext cx="8224838" cy="579437"/>
          </a:xfrm>
          <a:prstGeom prst="rect">
            <a:avLst/>
          </a:prstGeom>
          <a:noFill/>
          <a:ln w="9525">
            <a:noFill/>
            <a:miter lim="800000"/>
          </a:ln>
          <a:effectLst/>
        </p:spPr>
        <p:txBody>
          <a:bodyPr>
            <a:spAutoFit/>
          </a:bodyPr>
          <a:lstStyle/>
          <a:p>
            <a:pPr>
              <a:lnSpc>
                <a:spcPct val="100000"/>
              </a:lnSpc>
              <a:spcBef>
                <a:spcPct val="0"/>
              </a:spcBef>
              <a:buClr>
                <a:srgbClr val="800080"/>
              </a:buClr>
              <a:buFont typeface="Wingdings" charset="2"/>
              <a:buChar char="²"/>
            </a:pPr>
            <a:r>
              <a:rPr lang="en-US" altLang="zh-CN" sz="3200">
                <a:solidFill>
                  <a:schemeClr val="tx1"/>
                </a:solidFill>
                <a:latin typeface="Times New Roman" pitchFamily="18" charset="0"/>
              </a:rPr>
              <a:t> </a:t>
            </a:r>
            <a:r>
              <a:rPr lang="zh-CN" altLang="en-US" sz="3200">
                <a:solidFill>
                  <a:srgbClr val="800080"/>
                </a:solidFill>
                <a:latin typeface="Times New Roman" pitchFamily="18" charset="0"/>
                <a:ea typeface="楷体_GB2312" pitchFamily="49" charset="-122"/>
              </a:rPr>
              <a:t>基本块的 </a:t>
            </a:r>
            <a:r>
              <a:rPr lang="en-US" altLang="zh-CN" b="0" i="1">
                <a:solidFill>
                  <a:srgbClr val="800080"/>
                </a:solidFill>
                <a:ea typeface="华文行楷" pitchFamily="2" charset="-122"/>
              </a:rPr>
              <a:t>DAG </a:t>
            </a:r>
            <a:r>
              <a:rPr lang="zh-CN" altLang="en-US" sz="3200">
                <a:solidFill>
                  <a:srgbClr val="800080"/>
                </a:solidFill>
                <a:latin typeface="Times New Roman" pitchFamily="18" charset="0"/>
                <a:ea typeface="楷体_GB2312" pitchFamily="49" charset="-122"/>
              </a:rPr>
              <a:t>表示</a:t>
            </a:r>
            <a:endParaRPr lang="zh-CN" altLang="en-US" sz="3200">
              <a:solidFill>
                <a:srgbClr val="800080"/>
              </a:solidFill>
              <a:latin typeface="Times New Roman" pitchFamily="18" charset="0"/>
              <a:ea typeface="楷体_GB2312" pitchFamily="49" charset="-122"/>
            </a:endParaRPr>
          </a:p>
        </p:txBody>
      </p:sp>
      <p:sp>
        <p:nvSpPr>
          <p:cNvPr id="50183" name="AutoShape 7">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50184" name="AutoShape 8">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50185" name="AutoShape 9">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50186" name="AutoShape 10">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50187" name="Rectangle 11"/>
          <p:cNvSpPr>
            <a:spLocks noChangeArrowheads="1"/>
          </p:cNvSpPr>
          <p:nvPr/>
        </p:nvSpPr>
        <p:spPr bwMode="auto">
          <a:xfrm>
            <a:off x="838200" y="2057400"/>
            <a:ext cx="8153400" cy="3828740"/>
          </a:xfrm>
          <a:prstGeom prst="rect">
            <a:avLst/>
          </a:prstGeom>
          <a:noFill/>
          <a:ln w="9525">
            <a:noFill/>
            <a:miter lim="800000"/>
          </a:ln>
          <a:effectLst/>
        </p:spPr>
        <p:txBody>
          <a:bodyPr>
            <a:spAutoFit/>
          </a:bodyPr>
          <a:lstStyle/>
          <a:p>
            <a:pPr>
              <a:lnSpc>
                <a:spcPct val="100000"/>
              </a:lnSpc>
              <a:spcBef>
                <a:spcPct val="0"/>
              </a:spcBef>
              <a:buFont typeface="Symbol" pitchFamily="18" charset="2"/>
              <a:buChar char="-"/>
            </a:pPr>
            <a:r>
              <a:rPr lang="en-US" altLang="zh-CN" dirty="0">
                <a:solidFill>
                  <a:srgbClr val="800080"/>
                </a:solidFill>
                <a:latin typeface="楷体_GB2312" pitchFamily="49" charset="-122"/>
                <a:ea typeface="楷体_GB2312" pitchFamily="49" charset="-122"/>
              </a:rPr>
              <a:t> </a:t>
            </a:r>
            <a:r>
              <a:rPr lang="en-US" altLang="zh-CN" b="0" i="1" dirty="0">
                <a:solidFill>
                  <a:srgbClr val="800080"/>
                </a:solidFill>
                <a:ea typeface="华文行楷" pitchFamily="2" charset="-122"/>
              </a:rPr>
              <a:t>DAG</a:t>
            </a:r>
            <a:endParaRPr lang="en-US" altLang="zh-CN" dirty="0">
              <a:solidFill>
                <a:srgbClr val="800080"/>
              </a:solidFill>
              <a:latin typeface="楷体_GB2312" pitchFamily="49" charset="-122"/>
              <a:ea typeface="楷体_GB2312" pitchFamily="49" charset="-122"/>
            </a:endParaRPr>
          </a:p>
          <a:p>
            <a:pPr>
              <a:lnSpc>
                <a:spcPct val="100000"/>
              </a:lnSpc>
              <a:spcBef>
                <a:spcPct val="0"/>
              </a:spcBef>
              <a:buFont typeface="Symbol" pitchFamily="18" charset="2"/>
              <a:buNone/>
            </a:pPr>
            <a:endParaRPr lang="en-US" altLang="zh-CN" sz="1000" dirty="0">
              <a:latin typeface="Times New Roman" pitchFamily="18" charset="0"/>
              <a:ea typeface="楷体_GB2312" pitchFamily="49" charset="-122"/>
            </a:endParaRPr>
          </a:p>
          <a:p>
            <a:pPr>
              <a:lnSpc>
                <a:spcPct val="100000"/>
              </a:lnSpc>
              <a:spcBef>
                <a:spcPct val="0"/>
              </a:spcBef>
              <a:buFont typeface="Symbol" pitchFamily="18" charset="2"/>
              <a:buNone/>
            </a:pPr>
            <a:r>
              <a:rPr lang="en-US" altLang="zh-CN" sz="2400" b="0" i="1" dirty="0">
                <a:ea typeface="楷体_GB2312" pitchFamily="49" charset="-122"/>
              </a:rPr>
              <a:t>     DAG</a:t>
            </a:r>
            <a:r>
              <a:rPr lang="en-US" altLang="zh-CN" sz="2400" dirty="0">
                <a:ea typeface="楷体_GB2312" pitchFamily="49" charset="-122"/>
              </a:rPr>
              <a:t> </a:t>
            </a:r>
            <a:r>
              <a:rPr lang="zh-CN" altLang="en-US" sz="2400" dirty="0">
                <a:ea typeface="楷体_GB2312" pitchFamily="49" charset="-122"/>
              </a:rPr>
              <a:t>指</a:t>
            </a:r>
            <a:r>
              <a:rPr lang="zh-CN" altLang="en-US" sz="2400" dirty="0">
                <a:solidFill>
                  <a:srgbClr val="800080"/>
                </a:solidFill>
                <a:ea typeface="楷体_GB2312" pitchFamily="49" charset="-122"/>
              </a:rPr>
              <a:t>有向</a:t>
            </a:r>
            <a:r>
              <a:rPr lang="zh-CN" altLang="en-US" sz="2400" dirty="0">
                <a:solidFill>
                  <a:srgbClr val="FF0000"/>
                </a:solidFill>
                <a:ea typeface="楷体_GB2312" pitchFamily="49" charset="-122"/>
              </a:rPr>
              <a:t>无圈</a:t>
            </a:r>
            <a:r>
              <a:rPr lang="zh-CN" altLang="en-US" sz="2400" dirty="0">
                <a:solidFill>
                  <a:srgbClr val="800080"/>
                </a:solidFill>
                <a:ea typeface="楷体_GB2312" pitchFamily="49" charset="-122"/>
              </a:rPr>
              <a:t>图</a:t>
            </a:r>
            <a:r>
              <a:rPr lang="zh-CN" altLang="en-US" sz="2400" dirty="0">
                <a:ea typeface="楷体_GB2312" pitchFamily="49" charset="-122"/>
              </a:rPr>
              <a:t>（ </a:t>
            </a:r>
            <a:r>
              <a:rPr lang="en-US" altLang="zh-CN" sz="2400" b="0" i="1" dirty="0"/>
              <a:t>Directed Acyclic Graph</a:t>
            </a:r>
            <a:r>
              <a:rPr lang="en-US" altLang="zh-CN" sz="2400" b="0" dirty="0">
                <a:ea typeface="楷体_GB2312" pitchFamily="49" charset="-122"/>
              </a:rPr>
              <a:t> </a:t>
            </a:r>
            <a:r>
              <a:rPr lang="zh-CN" altLang="en-US" sz="2400" dirty="0">
                <a:ea typeface="楷体_GB2312" pitchFamily="49" charset="-122"/>
              </a:rPr>
              <a:t>）</a:t>
            </a:r>
            <a:endParaRPr lang="zh-CN" altLang="en-US" sz="2400" dirty="0">
              <a:latin typeface="Times New Roman" pitchFamily="18" charset="0"/>
              <a:ea typeface="楷体_GB2312" pitchFamily="49" charset="-122"/>
            </a:endParaRPr>
          </a:p>
          <a:p>
            <a:pPr>
              <a:lnSpc>
                <a:spcPct val="100000"/>
              </a:lnSpc>
              <a:spcBef>
                <a:spcPct val="0"/>
              </a:spcBef>
              <a:buFont typeface="Symbol" pitchFamily="18" charset="2"/>
              <a:buNone/>
            </a:pPr>
            <a:endParaRPr lang="zh-CN" altLang="en-US" sz="1000" dirty="0">
              <a:latin typeface="Times New Roman" pitchFamily="18" charset="0"/>
              <a:ea typeface="楷体_GB2312" pitchFamily="49" charset="-122"/>
            </a:endParaRPr>
          </a:p>
          <a:p>
            <a:pPr>
              <a:lnSpc>
                <a:spcPct val="100000"/>
              </a:lnSpc>
              <a:spcBef>
                <a:spcPct val="0"/>
              </a:spcBef>
              <a:buFont typeface="Symbol" pitchFamily="18" charset="2"/>
              <a:buChar char="-"/>
            </a:pPr>
            <a:r>
              <a:rPr lang="zh-CN" altLang="en-US" sz="2400" dirty="0">
                <a:solidFill>
                  <a:srgbClr val="800080"/>
                </a:solidFill>
                <a:ea typeface="楷体_GB2312" pitchFamily="49" charset="-122"/>
              </a:rPr>
              <a:t>   </a:t>
            </a:r>
            <a:r>
              <a:rPr lang="zh-CN" altLang="en-US" dirty="0">
                <a:solidFill>
                  <a:srgbClr val="FF0000"/>
                </a:solidFill>
                <a:latin typeface="Times New Roman" pitchFamily="18" charset="0"/>
                <a:ea typeface="楷体_GB2312" pitchFamily="49" charset="-122"/>
              </a:rPr>
              <a:t>基本块的 </a:t>
            </a:r>
            <a:r>
              <a:rPr lang="en-US" altLang="zh-CN" sz="2400" b="0" i="1" dirty="0">
                <a:solidFill>
                  <a:srgbClr val="FF0000"/>
                </a:solidFill>
                <a:ea typeface="华文行楷" pitchFamily="2" charset="-122"/>
              </a:rPr>
              <a:t>DAG</a:t>
            </a:r>
            <a:r>
              <a:rPr lang="en-US" altLang="zh-CN" b="0" i="1" dirty="0">
                <a:solidFill>
                  <a:srgbClr val="FF0000"/>
                </a:solidFill>
                <a:ea typeface="华文行楷" pitchFamily="2" charset="-122"/>
              </a:rPr>
              <a:t> </a:t>
            </a:r>
            <a:r>
              <a:rPr lang="zh-CN" altLang="en-US" dirty="0">
                <a:solidFill>
                  <a:srgbClr val="800080"/>
                </a:solidFill>
                <a:ea typeface="楷体_GB2312" pitchFamily="49" charset="-122"/>
              </a:rPr>
              <a:t>是在</a:t>
            </a:r>
            <a:r>
              <a:rPr lang="zh-CN" altLang="en-US" dirty="0">
                <a:solidFill>
                  <a:srgbClr val="990099"/>
                </a:solidFill>
                <a:ea typeface="楷体_GB2312" pitchFamily="49" charset="-122"/>
              </a:rPr>
              <a:t>结点上带有标记</a:t>
            </a:r>
            <a:r>
              <a:rPr lang="zh-CN" altLang="en-US" dirty="0">
                <a:solidFill>
                  <a:srgbClr val="800080"/>
                </a:solidFill>
                <a:ea typeface="楷体_GB2312" pitchFamily="49" charset="-122"/>
              </a:rPr>
              <a:t>的 </a:t>
            </a:r>
            <a:r>
              <a:rPr lang="en-US" altLang="zh-CN" sz="2400" b="0" i="1" dirty="0">
                <a:solidFill>
                  <a:srgbClr val="800080"/>
                </a:solidFill>
                <a:ea typeface="楷体_GB2312" pitchFamily="49" charset="-122"/>
              </a:rPr>
              <a:t>DAG</a:t>
            </a:r>
            <a:endParaRPr lang="en-US" altLang="zh-CN" sz="2400" b="0" i="1" dirty="0">
              <a:solidFill>
                <a:srgbClr val="800080"/>
              </a:solidFill>
              <a:ea typeface="楷体_GB2312" pitchFamily="49" charset="-122"/>
            </a:endParaRPr>
          </a:p>
          <a:p>
            <a:pPr>
              <a:lnSpc>
                <a:spcPct val="100000"/>
              </a:lnSpc>
              <a:spcBef>
                <a:spcPct val="0"/>
              </a:spcBef>
              <a:buFont typeface="Symbol" pitchFamily="18" charset="2"/>
              <a:buNone/>
            </a:pPr>
            <a:endParaRPr lang="en-US" altLang="zh-CN" sz="1000" b="0" dirty="0">
              <a:solidFill>
                <a:schemeClr val="tx1"/>
              </a:solidFill>
              <a:latin typeface="Times New Roman" pitchFamily="18" charset="0"/>
            </a:endParaRPr>
          </a:p>
          <a:p>
            <a:pPr>
              <a:lnSpc>
                <a:spcPct val="100000"/>
              </a:lnSpc>
              <a:spcBef>
                <a:spcPct val="0"/>
              </a:spcBef>
              <a:buFont typeface="Symbol" pitchFamily="18" charset="2"/>
              <a:buNone/>
            </a:pPr>
            <a:r>
              <a:rPr lang="en-US" altLang="zh-CN" sz="3200" b="0" dirty="0">
                <a:solidFill>
                  <a:schemeClr val="tx1"/>
                </a:solidFill>
                <a:latin typeface="Times New Roman" pitchFamily="18" charset="0"/>
              </a:rPr>
              <a:t>    </a:t>
            </a:r>
            <a:r>
              <a:rPr lang="zh-CN" altLang="en-US" sz="2400" dirty="0">
                <a:solidFill>
                  <a:srgbClr val="FF0000"/>
                </a:solidFill>
                <a:ea typeface="楷体_GB2312" pitchFamily="49" charset="-122"/>
              </a:rPr>
              <a:t>叶结点  </a:t>
            </a:r>
            <a:r>
              <a:rPr lang="zh-CN" altLang="en-US" sz="2400" dirty="0">
                <a:ea typeface="楷体_GB2312" pitchFamily="49" charset="-122"/>
              </a:rPr>
              <a:t>代表</a:t>
            </a:r>
            <a:r>
              <a:rPr lang="zh-CN" altLang="en-US" sz="2400" dirty="0">
                <a:solidFill>
                  <a:srgbClr val="FF0000"/>
                </a:solidFill>
                <a:ea typeface="楷体_GB2312" pitchFamily="49" charset="-122"/>
              </a:rPr>
              <a:t>名字的初值</a:t>
            </a:r>
            <a:r>
              <a:rPr lang="zh-CN" altLang="en-US" sz="2400" dirty="0">
                <a:ea typeface="楷体_GB2312" pitchFamily="49" charset="-122"/>
              </a:rPr>
              <a:t>，以唯一的标识符（变量名字或</a:t>
            </a:r>
            <a:endParaRPr lang="zh-CN" altLang="en-US" sz="2400" dirty="0">
              <a:ea typeface="楷体_GB2312" pitchFamily="49" charset="-122"/>
            </a:endParaRPr>
          </a:p>
          <a:p>
            <a:pPr>
              <a:lnSpc>
                <a:spcPct val="100000"/>
              </a:lnSpc>
              <a:spcBef>
                <a:spcPct val="0"/>
              </a:spcBef>
              <a:buFont typeface="Symbol" pitchFamily="18" charset="2"/>
              <a:buNone/>
            </a:pPr>
            <a:r>
              <a:rPr lang="zh-CN" altLang="en-US" sz="2400" dirty="0">
                <a:ea typeface="楷体_GB2312" pitchFamily="49" charset="-122"/>
              </a:rPr>
              <a:t>     常数）标记（为避免混乱，用</a:t>
            </a:r>
            <a:r>
              <a:rPr lang="en-US" altLang="zh-CN" sz="2400" i="1" dirty="0">
                <a:ea typeface="楷体_GB2312" pitchFamily="49" charset="-122"/>
              </a:rPr>
              <a:t>x</a:t>
            </a:r>
            <a:r>
              <a:rPr lang="en-US" altLang="zh-CN" sz="2400" i="1" baseline="-25000" dirty="0">
                <a:ea typeface="楷体_GB2312" pitchFamily="49" charset="-122"/>
              </a:rPr>
              <a:t>0</a:t>
            </a:r>
            <a:r>
              <a:rPr lang="zh-CN" altLang="en-US" sz="2400" dirty="0">
                <a:ea typeface="楷体_GB2312" pitchFamily="49" charset="-122"/>
              </a:rPr>
              <a:t>表示变量名字</a:t>
            </a:r>
            <a:r>
              <a:rPr lang="en-US" altLang="zh-CN" sz="2400" i="1" dirty="0">
                <a:ea typeface="楷体_GB2312" pitchFamily="49" charset="-122"/>
              </a:rPr>
              <a:t>x</a:t>
            </a:r>
            <a:r>
              <a:rPr lang="zh-CN" altLang="en-US" sz="2400" dirty="0">
                <a:ea typeface="楷体_GB2312" pitchFamily="49" charset="-122"/>
              </a:rPr>
              <a:t>的初值）</a:t>
            </a:r>
            <a:endParaRPr lang="zh-CN" altLang="en-US" sz="2400" dirty="0">
              <a:ea typeface="楷体_GB2312" pitchFamily="49" charset="-122"/>
            </a:endParaRPr>
          </a:p>
          <a:p>
            <a:pPr>
              <a:lnSpc>
                <a:spcPct val="100000"/>
              </a:lnSpc>
              <a:spcBef>
                <a:spcPct val="20000"/>
              </a:spcBef>
            </a:pPr>
            <a:r>
              <a:rPr lang="zh-CN" altLang="en-US" sz="3200" b="0" dirty="0">
                <a:solidFill>
                  <a:schemeClr val="tx1"/>
                </a:solidFill>
                <a:latin typeface="Times New Roman" pitchFamily="18" charset="0"/>
              </a:rPr>
              <a:t>    </a:t>
            </a:r>
            <a:r>
              <a:rPr lang="zh-CN" altLang="en-US" sz="2400" dirty="0">
                <a:solidFill>
                  <a:srgbClr val="FF0000"/>
                </a:solidFill>
                <a:ea typeface="楷体_GB2312" pitchFamily="49" charset="-122"/>
              </a:rPr>
              <a:t>内部结点  </a:t>
            </a:r>
            <a:r>
              <a:rPr lang="zh-CN" altLang="en-US" sz="2400" dirty="0">
                <a:ea typeface="楷体_GB2312" pitchFamily="49" charset="-122"/>
              </a:rPr>
              <a:t>用</a:t>
            </a:r>
            <a:r>
              <a:rPr lang="zh-CN" altLang="en-US" sz="2400" dirty="0">
                <a:solidFill>
                  <a:srgbClr val="FF0000"/>
                </a:solidFill>
                <a:ea typeface="楷体_GB2312" pitchFamily="49" charset="-122"/>
              </a:rPr>
              <a:t>运算符</a:t>
            </a:r>
            <a:r>
              <a:rPr lang="zh-CN" altLang="en-US" sz="2400" dirty="0">
                <a:ea typeface="楷体_GB2312" pitchFamily="49" charset="-122"/>
              </a:rPr>
              <a:t>号标记</a:t>
            </a:r>
            <a:endParaRPr lang="zh-CN" altLang="en-US" sz="2400" dirty="0">
              <a:ea typeface="楷体_GB2312" pitchFamily="49" charset="-122"/>
            </a:endParaRPr>
          </a:p>
          <a:p>
            <a:pPr>
              <a:lnSpc>
                <a:spcPct val="100000"/>
              </a:lnSpc>
              <a:spcBef>
                <a:spcPct val="20000"/>
              </a:spcBef>
            </a:pPr>
            <a:r>
              <a:rPr lang="zh-CN" altLang="en-US" sz="3200" b="0" dirty="0">
                <a:solidFill>
                  <a:schemeClr val="tx1"/>
                </a:solidFill>
                <a:latin typeface="Times New Roman" pitchFamily="18" charset="0"/>
              </a:rPr>
              <a:t>    </a:t>
            </a:r>
            <a:r>
              <a:rPr lang="zh-CN" altLang="en-US" sz="2400" dirty="0">
                <a:ea typeface="楷体_GB2312" pitchFamily="49" charset="-122"/>
              </a:rPr>
              <a:t>所有结点都可有一个</a:t>
            </a:r>
            <a:r>
              <a:rPr lang="zh-CN" altLang="en-US" sz="2400" dirty="0" smtClean="0">
                <a:solidFill>
                  <a:srgbClr val="FF0000"/>
                </a:solidFill>
                <a:ea typeface="楷体_GB2312" pitchFamily="49" charset="-122"/>
              </a:rPr>
              <a:t>附加的变量名字表</a:t>
            </a:r>
            <a:endParaRPr lang="zh-CN" altLang="en-US" sz="2400" dirty="0">
              <a:solidFill>
                <a:srgbClr val="FF0000"/>
              </a:solidFill>
              <a:ea typeface="楷体_GB2312" pitchFamily="49" charset="-122"/>
            </a:endParaRPr>
          </a:p>
        </p:txBody>
      </p:sp>
      <p:sp>
        <p:nvSpPr>
          <p:cNvPr id="50188" name="Rectangle 13"/>
          <p:cNvSpPr>
            <a:spLocks noChangeArrowheads="1"/>
          </p:cNvSpPr>
          <p:nvPr/>
        </p:nvSpPr>
        <p:spPr bwMode="auto">
          <a:xfrm>
            <a:off x="1524000" y="152400"/>
            <a:ext cx="4648200" cy="701675"/>
          </a:xfrm>
          <a:prstGeom prst="rect">
            <a:avLst/>
          </a:prstGeom>
          <a:noFill/>
          <a:ln w="9525" algn="ctr">
            <a:noFill/>
            <a:miter lim="800000"/>
          </a:ln>
          <a:effectLst/>
        </p:spPr>
        <p:txBody>
          <a:bodyPr>
            <a:spAutoFit/>
          </a:bodyPr>
          <a:lstStyle/>
          <a:p>
            <a:pPr>
              <a:lnSpc>
                <a:spcPct val="100000"/>
              </a:lnSpc>
              <a:spcBef>
                <a:spcPct val="0"/>
              </a:spcBef>
              <a:buClr>
                <a:srgbClr val="800080"/>
              </a:buClr>
              <a:buFont typeface="Wingdings" charset="2"/>
              <a:buNone/>
            </a:pPr>
            <a:r>
              <a:rPr lang="zh-CN" altLang="en-US" sz="4000">
                <a:solidFill>
                  <a:srgbClr val="800080"/>
                </a:solidFill>
                <a:latin typeface="华文行楷" pitchFamily="2" charset="-122"/>
                <a:ea typeface="华文行楷" pitchFamily="2" charset="-122"/>
              </a:rPr>
              <a:t>基本块的 </a:t>
            </a:r>
            <a:r>
              <a:rPr lang="en-US" altLang="zh-CN" sz="3600" b="0" i="1">
                <a:solidFill>
                  <a:srgbClr val="800080"/>
                </a:solidFill>
                <a:ea typeface="华文行楷" pitchFamily="2" charset="-122"/>
              </a:rPr>
              <a:t>DAG</a:t>
            </a:r>
            <a:r>
              <a:rPr lang="en-US" altLang="zh-CN" sz="4000" b="0" i="1">
                <a:solidFill>
                  <a:srgbClr val="800080"/>
                </a:solidFill>
                <a:latin typeface="华文行楷" pitchFamily="2" charset="-122"/>
                <a:ea typeface="华文行楷" pitchFamily="2" charset="-122"/>
              </a:rPr>
              <a:t> </a:t>
            </a:r>
            <a:r>
              <a:rPr lang="zh-CN" altLang="en-US" sz="4000">
                <a:solidFill>
                  <a:srgbClr val="800080"/>
                </a:solidFill>
                <a:latin typeface="华文行楷" pitchFamily="2" charset="-122"/>
                <a:ea typeface="华文行楷" pitchFamily="2" charset="-122"/>
              </a:rPr>
              <a:t>表示</a:t>
            </a:r>
            <a:endParaRPr lang="zh-CN" altLang="en-US" sz="4000">
              <a:solidFill>
                <a:srgbClr val="800080"/>
              </a:solidFill>
              <a:latin typeface="华文行楷" pitchFamily="2" charset="-122"/>
              <a:ea typeface="华文行楷" pitchFamily="2" charset="-122"/>
            </a:endParaRPr>
          </a:p>
        </p:txBody>
      </p:sp>
    </p:spTree>
  </p:cSld>
  <p:clrMapOvr>
    <a:masterClrMapping/>
  </p:clrMapOvr>
  <p:transition spd="med">
    <p:wipe dir="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AutoShape 2">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51203" name="AutoShape 3">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51204" name="AutoShape 4">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51205" name="AutoShape 5">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51206" name="Text Box 6">
            <a:hlinkClick r:id="rId1" action="ppaction://hlinksldjump"/>
          </p:cNvPr>
          <p:cNvSpPr txBox="1">
            <a:spLocks noChangeArrowheads="1"/>
          </p:cNvSpPr>
          <p:nvPr/>
        </p:nvSpPr>
        <p:spPr bwMode="auto">
          <a:xfrm>
            <a:off x="533400" y="1325563"/>
            <a:ext cx="8224838" cy="579437"/>
          </a:xfrm>
          <a:prstGeom prst="rect">
            <a:avLst/>
          </a:prstGeom>
          <a:noFill/>
          <a:ln w="9525">
            <a:noFill/>
            <a:miter lim="800000"/>
          </a:ln>
          <a:effectLst/>
        </p:spPr>
        <p:txBody>
          <a:bodyPr>
            <a:spAutoFit/>
          </a:bodyPr>
          <a:lstStyle/>
          <a:p>
            <a:pPr>
              <a:lnSpc>
                <a:spcPct val="100000"/>
              </a:lnSpc>
              <a:spcBef>
                <a:spcPct val="0"/>
              </a:spcBef>
              <a:buClr>
                <a:srgbClr val="800080"/>
              </a:buClr>
              <a:buFont typeface="Wingdings" charset="2"/>
              <a:buChar char="²"/>
            </a:pPr>
            <a:r>
              <a:rPr lang="en-US" altLang="zh-CN" sz="3200">
                <a:solidFill>
                  <a:schemeClr val="tx1"/>
                </a:solidFill>
                <a:latin typeface="Times New Roman" pitchFamily="18" charset="0"/>
              </a:rPr>
              <a:t> </a:t>
            </a:r>
            <a:r>
              <a:rPr lang="zh-CN" altLang="en-US" sz="3200">
                <a:solidFill>
                  <a:srgbClr val="800080"/>
                </a:solidFill>
                <a:latin typeface="Times New Roman" pitchFamily="18" charset="0"/>
                <a:ea typeface="楷体_GB2312" pitchFamily="49" charset="-122"/>
              </a:rPr>
              <a:t>基本块 </a:t>
            </a:r>
            <a:r>
              <a:rPr lang="en-US" altLang="zh-CN" b="0" i="1">
                <a:solidFill>
                  <a:srgbClr val="800080"/>
                </a:solidFill>
                <a:ea typeface="华文行楷" pitchFamily="2" charset="-122"/>
              </a:rPr>
              <a:t>DAG </a:t>
            </a:r>
            <a:r>
              <a:rPr lang="zh-CN" altLang="en-US" sz="3200">
                <a:solidFill>
                  <a:srgbClr val="800080"/>
                </a:solidFill>
                <a:latin typeface="Times New Roman" pitchFamily="18" charset="0"/>
                <a:ea typeface="楷体_GB2312" pitchFamily="49" charset="-122"/>
              </a:rPr>
              <a:t>表示的构造</a:t>
            </a:r>
            <a:endParaRPr lang="zh-CN" altLang="en-US" sz="3200">
              <a:solidFill>
                <a:srgbClr val="800080"/>
              </a:solidFill>
              <a:latin typeface="Times New Roman" pitchFamily="18" charset="0"/>
              <a:ea typeface="楷体_GB2312" pitchFamily="49" charset="-122"/>
            </a:endParaRPr>
          </a:p>
        </p:txBody>
      </p:sp>
      <p:sp>
        <p:nvSpPr>
          <p:cNvPr id="51207" name="AutoShape 7">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51208" name="AutoShape 8">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51209" name="AutoShape 9">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51210" name="AutoShape 10">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51211" name="Rectangle 11"/>
          <p:cNvSpPr>
            <a:spLocks noChangeArrowheads="1"/>
          </p:cNvSpPr>
          <p:nvPr/>
        </p:nvSpPr>
        <p:spPr bwMode="auto">
          <a:xfrm>
            <a:off x="838200" y="2057400"/>
            <a:ext cx="7696200" cy="519113"/>
          </a:xfrm>
          <a:prstGeom prst="rect">
            <a:avLst/>
          </a:prstGeom>
          <a:noFill/>
          <a:ln w="9525">
            <a:noFill/>
            <a:miter lim="800000"/>
          </a:ln>
          <a:effectLst/>
        </p:spPr>
        <p:txBody>
          <a:bodyPr>
            <a:spAutoFit/>
          </a:bodyPr>
          <a:lstStyle/>
          <a:p>
            <a:pPr>
              <a:lnSpc>
                <a:spcPct val="100000"/>
              </a:lnSpc>
              <a:spcBef>
                <a:spcPct val="0"/>
              </a:spcBef>
              <a:buFont typeface="Symbol" pitchFamily="18" charset="2"/>
              <a:buChar char="-"/>
            </a:pPr>
            <a:r>
              <a:rPr lang="en-US" altLang="zh-CN" sz="2400" dirty="0">
                <a:solidFill>
                  <a:srgbClr val="800080"/>
                </a:solidFill>
                <a:ea typeface="楷体_GB2312" pitchFamily="49" charset="-122"/>
              </a:rPr>
              <a:t>   </a:t>
            </a:r>
            <a:r>
              <a:rPr lang="zh-CN" altLang="en-US" dirty="0">
                <a:solidFill>
                  <a:srgbClr val="800080"/>
                </a:solidFill>
                <a:latin typeface="Times New Roman" pitchFamily="18" charset="0"/>
                <a:ea typeface="楷体_GB2312" pitchFamily="49" charset="-122"/>
              </a:rPr>
              <a:t>仅考虑三种形式的 </a:t>
            </a:r>
            <a:r>
              <a:rPr lang="en-US" altLang="zh-CN" sz="2400" b="0" i="1" dirty="0">
                <a:solidFill>
                  <a:srgbClr val="800080"/>
                </a:solidFill>
                <a:ea typeface="华文行楷" pitchFamily="2" charset="-122"/>
              </a:rPr>
              <a:t>TAC</a:t>
            </a:r>
            <a:r>
              <a:rPr lang="en-US" altLang="zh-CN" b="0" i="1" dirty="0">
                <a:solidFill>
                  <a:srgbClr val="800080"/>
                </a:solidFill>
                <a:ea typeface="华文行楷" pitchFamily="2" charset="-122"/>
              </a:rPr>
              <a:t> </a:t>
            </a:r>
            <a:r>
              <a:rPr lang="zh-CN" altLang="en-US" dirty="0">
                <a:solidFill>
                  <a:srgbClr val="800080"/>
                </a:solidFill>
                <a:ea typeface="楷体_GB2312" pitchFamily="49" charset="-122"/>
              </a:rPr>
              <a:t>语句</a:t>
            </a:r>
            <a:endParaRPr lang="zh-CN" altLang="en-US" sz="1000" dirty="0">
              <a:latin typeface="Times New Roman" pitchFamily="18" charset="0"/>
              <a:ea typeface="楷体_GB2312" pitchFamily="49" charset="-122"/>
            </a:endParaRPr>
          </a:p>
        </p:txBody>
      </p:sp>
      <p:sp>
        <p:nvSpPr>
          <p:cNvPr id="51212" name="Rectangle 13"/>
          <p:cNvSpPr>
            <a:spLocks noChangeArrowheads="1"/>
          </p:cNvSpPr>
          <p:nvPr/>
        </p:nvSpPr>
        <p:spPr bwMode="auto">
          <a:xfrm>
            <a:off x="838200" y="5957888"/>
            <a:ext cx="8054975" cy="519112"/>
          </a:xfrm>
          <a:prstGeom prst="rect">
            <a:avLst/>
          </a:prstGeom>
          <a:noFill/>
          <a:ln w="9525">
            <a:noFill/>
            <a:miter lim="800000"/>
          </a:ln>
          <a:effectLst/>
        </p:spPr>
        <p:txBody>
          <a:bodyPr>
            <a:spAutoFit/>
          </a:bodyPr>
          <a:lstStyle/>
          <a:p>
            <a:pPr>
              <a:lnSpc>
                <a:spcPct val="100000"/>
              </a:lnSpc>
              <a:spcBef>
                <a:spcPct val="0"/>
              </a:spcBef>
              <a:buFont typeface="Symbol" pitchFamily="18" charset="2"/>
              <a:buNone/>
            </a:pPr>
            <a:r>
              <a:rPr lang="en-US" altLang="zh-CN" dirty="0">
                <a:solidFill>
                  <a:srgbClr val="800080"/>
                </a:solidFill>
                <a:ea typeface="楷体_GB2312" pitchFamily="49" charset="-122"/>
              </a:rPr>
              <a:t>   </a:t>
            </a:r>
            <a:r>
              <a:rPr lang="zh-CN" altLang="en-US" dirty="0">
                <a:ea typeface="楷体_GB2312" pitchFamily="49" charset="-122"/>
              </a:rPr>
              <a:t>（</a:t>
            </a:r>
            <a:r>
              <a:rPr lang="zh-CN" altLang="en-US" dirty="0">
                <a:latin typeface="Times New Roman" pitchFamily="18" charset="0"/>
                <a:ea typeface="楷体_GB2312" pitchFamily="49" charset="-122"/>
              </a:rPr>
              <a:t>其他 </a:t>
            </a:r>
            <a:r>
              <a:rPr lang="en-US" altLang="zh-CN" sz="2400" b="0" i="1" dirty="0">
                <a:ea typeface="华文行楷" pitchFamily="2" charset="-122"/>
              </a:rPr>
              <a:t>TAC</a:t>
            </a:r>
            <a:r>
              <a:rPr lang="en-US" altLang="zh-CN" b="0" i="1" dirty="0">
                <a:ea typeface="华文行楷" pitchFamily="2" charset="-122"/>
              </a:rPr>
              <a:t> </a:t>
            </a:r>
            <a:r>
              <a:rPr lang="zh-CN" altLang="en-US" dirty="0">
                <a:ea typeface="楷体_GB2312" pitchFamily="49" charset="-122"/>
              </a:rPr>
              <a:t>语句的 </a:t>
            </a:r>
            <a:r>
              <a:rPr lang="en-US" altLang="zh-CN" sz="2400" b="0" i="1" dirty="0">
                <a:ea typeface="楷体_GB2312" pitchFamily="49" charset="-122"/>
              </a:rPr>
              <a:t>DAG</a:t>
            </a:r>
            <a:r>
              <a:rPr lang="en-US" altLang="zh-CN" dirty="0">
                <a:ea typeface="楷体_GB2312" pitchFamily="49" charset="-122"/>
              </a:rPr>
              <a:t> </a:t>
            </a:r>
            <a:r>
              <a:rPr lang="zh-CN" altLang="en-US" dirty="0">
                <a:ea typeface="楷体_GB2312" pitchFamily="49" charset="-122"/>
              </a:rPr>
              <a:t>结点的讨论参见龙书）</a:t>
            </a:r>
            <a:endParaRPr lang="zh-CN" altLang="en-US" sz="1000" dirty="0">
              <a:latin typeface="Times New Roman" pitchFamily="18" charset="0"/>
              <a:ea typeface="楷体_GB2312" pitchFamily="49" charset="-122"/>
            </a:endParaRPr>
          </a:p>
        </p:txBody>
      </p:sp>
      <p:sp>
        <p:nvSpPr>
          <p:cNvPr id="51213" name="Rectangle 15"/>
          <p:cNvSpPr>
            <a:spLocks noChangeArrowheads="1"/>
          </p:cNvSpPr>
          <p:nvPr/>
        </p:nvSpPr>
        <p:spPr bwMode="auto">
          <a:xfrm>
            <a:off x="1433513" y="3902075"/>
            <a:ext cx="1370568" cy="369332"/>
          </a:xfrm>
          <a:prstGeom prst="rect">
            <a:avLst/>
          </a:prstGeom>
          <a:noFill/>
          <a:ln w="9525">
            <a:noFill/>
            <a:miter lim="800000"/>
          </a:ln>
        </p:spPr>
        <p:txBody>
          <a:bodyPr wrap="none" lIns="0" tIns="0" rIns="0" bIns="0">
            <a:spAutoFit/>
          </a:bodyPr>
          <a:lstStyle/>
          <a:p>
            <a:pPr>
              <a:lnSpc>
                <a:spcPct val="100000"/>
              </a:lnSpc>
              <a:spcBef>
                <a:spcPct val="0"/>
              </a:spcBef>
            </a:pPr>
            <a:r>
              <a:rPr lang="en-US" altLang="zh-CN" sz="2400" b="0" i="1" dirty="0">
                <a:ea typeface="楷体_GB2312" pitchFamily="49" charset="-122"/>
              </a:rPr>
              <a:t>DAG</a:t>
            </a:r>
            <a:r>
              <a:rPr lang="en-US" altLang="zh-CN" sz="2400" dirty="0">
                <a:ea typeface="楷体_GB2312" pitchFamily="49" charset="-122"/>
              </a:rPr>
              <a:t> </a:t>
            </a:r>
            <a:r>
              <a:rPr lang="zh-CN" altLang="en-US" sz="2400" dirty="0" smtClean="0">
                <a:ea typeface="楷体_GB2312" pitchFamily="49" charset="-122"/>
              </a:rPr>
              <a:t>子图</a:t>
            </a:r>
            <a:endParaRPr lang="en-US" altLang="zh-CN" sz="2400" dirty="0" smtClean="0">
              <a:ea typeface="楷体_GB2312" pitchFamily="49" charset="-122"/>
            </a:endParaRPr>
          </a:p>
        </p:txBody>
      </p:sp>
      <p:sp>
        <p:nvSpPr>
          <p:cNvPr id="51214" name="Rectangle 16"/>
          <p:cNvSpPr>
            <a:spLocks noChangeArrowheads="1"/>
          </p:cNvSpPr>
          <p:nvPr/>
        </p:nvSpPr>
        <p:spPr bwMode="auto">
          <a:xfrm>
            <a:off x="3760788" y="4048125"/>
            <a:ext cx="323850" cy="350838"/>
          </a:xfrm>
          <a:prstGeom prst="rect">
            <a:avLst/>
          </a:prstGeom>
          <a:noFill/>
          <a:ln w="9525">
            <a:noFill/>
            <a:miter lim="800000"/>
          </a:ln>
        </p:spPr>
        <p:txBody>
          <a:bodyPr wrap="none" lIns="0" tIns="0" rIns="0" bIns="0">
            <a:spAutoFit/>
          </a:bodyPr>
          <a:lstStyle/>
          <a:p>
            <a:pPr>
              <a:lnSpc>
                <a:spcPct val="100000"/>
              </a:lnSpc>
              <a:spcBef>
                <a:spcPct val="0"/>
              </a:spcBef>
            </a:pPr>
            <a:r>
              <a:rPr lang="en-US" altLang="zh-CN" sz="2300" b="0">
                <a:solidFill>
                  <a:srgbClr val="800080"/>
                </a:solidFill>
              </a:rPr>
              <a:t>    </a:t>
            </a:r>
            <a:endParaRPr lang="en-US" altLang="zh-CN" sz="2400" b="0">
              <a:solidFill>
                <a:srgbClr val="800080"/>
              </a:solidFill>
            </a:endParaRPr>
          </a:p>
        </p:txBody>
      </p:sp>
      <p:sp>
        <p:nvSpPr>
          <p:cNvPr id="51215" name="Rectangle 17"/>
          <p:cNvSpPr>
            <a:spLocks noChangeArrowheads="1"/>
          </p:cNvSpPr>
          <p:nvPr/>
        </p:nvSpPr>
        <p:spPr bwMode="auto">
          <a:xfrm>
            <a:off x="3992563" y="3883025"/>
            <a:ext cx="274637" cy="350838"/>
          </a:xfrm>
          <a:prstGeom prst="rect">
            <a:avLst/>
          </a:prstGeom>
          <a:noFill/>
          <a:ln w="9525">
            <a:noFill/>
            <a:miter lim="800000"/>
          </a:ln>
        </p:spPr>
        <p:txBody>
          <a:bodyPr lIns="0" tIns="0" rIns="0" bIns="0">
            <a:spAutoFit/>
          </a:bodyPr>
          <a:lstStyle/>
          <a:p>
            <a:pPr>
              <a:lnSpc>
                <a:spcPct val="100000"/>
              </a:lnSpc>
              <a:spcBef>
                <a:spcPct val="0"/>
              </a:spcBef>
            </a:pPr>
            <a:r>
              <a:rPr lang="en-US" altLang="zh-CN" sz="2300" b="0">
                <a:solidFill>
                  <a:srgbClr val="800080"/>
                </a:solidFill>
              </a:rPr>
              <a:t>A</a:t>
            </a:r>
            <a:endParaRPr lang="en-US" altLang="zh-CN" sz="2400" b="0">
              <a:solidFill>
                <a:srgbClr val="800080"/>
              </a:solidFill>
            </a:endParaRPr>
          </a:p>
        </p:txBody>
      </p:sp>
      <p:sp>
        <p:nvSpPr>
          <p:cNvPr id="51216" name="Rectangle 18"/>
          <p:cNvSpPr>
            <a:spLocks noChangeArrowheads="1"/>
          </p:cNvSpPr>
          <p:nvPr/>
        </p:nvSpPr>
        <p:spPr bwMode="auto">
          <a:xfrm>
            <a:off x="3429000" y="4314825"/>
            <a:ext cx="304800" cy="350838"/>
          </a:xfrm>
          <a:prstGeom prst="rect">
            <a:avLst/>
          </a:prstGeom>
          <a:noFill/>
          <a:ln w="9525">
            <a:noFill/>
            <a:miter lim="800000"/>
          </a:ln>
        </p:spPr>
        <p:txBody>
          <a:bodyPr lIns="0" tIns="0" rIns="0" bIns="0">
            <a:spAutoFit/>
          </a:bodyPr>
          <a:lstStyle/>
          <a:p>
            <a:pPr>
              <a:lnSpc>
                <a:spcPct val="100000"/>
              </a:lnSpc>
              <a:spcBef>
                <a:spcPct val="0"/>
              </a:spcBef>
            </a:pPr>
            <a:r>
              <a:rPr lang="en-US" altLang="zh-CN" sz="2300" b="0">
                <a:solidFill>
                  <a:srgbClr val="800080"/>
                </a:solidFill>
              </a:rPr>
              <a:t> B</a:t>
            </a:r>
            <a:endParaRPr lang="en-US" altLang="zh-CN" sz="2400" b="0">
              <a:solidFill>
                <a:srgbClr val="800080"/>
              </a:solidFill>
            </a:endParaRPr>
          </a:p>
        </p:txBody>
      </p:sp>
      <p:sp>
        <p:nvSpPr>
          <p:cNvPr id="51217" name="Rectangle 20"/>
          <p:cNvSpPr>
            <a:spLocks noChangeArrowheads="1"/>
          </p:cNvSpPr>
          <p:nvPr/>
        </p:nvSpPr>
        <p:spPr bwMode="auto">
          <a:xfrm>
            <a:off x="5638800" y="3459163"/>
            <a:ext cx="304800" cy="350837"/>
          </a:xfrm>
          <a:prstGeom prst="rect">
            <a:avLst/>
          </a:prstGeom>
          <a:noFill/>
          <a:ln w="9525">
            <a:noFill/>
            <a:miter lim="800000"/>
          </a:ln>
        </p:spPr>
        <p:txBody>
          <a:bodyPr lIns="0" tIns="0" rIns="0" bIns="0">
            <a:spAutoFit/>
          </a:bodyPr>
          <a:lstStyle/>
          <a:p>
            <a:pPr>
              <a:lnSpc>
                <a:spcPct val="100000"/>
              </a:lnSpc>
              <a:spcBef>
                <a:spcPct val="0"/>
              </a:spcBef>
            </a:pPr>
            <a:r>
              <a:rPr lang="en-US" altLang="zh-CN" sz="2300" b="0">
                <a:solidFill>
                  <a:srgbClr val="800080"/>
                </a:solidFill>
              </a:rPr>
              <a:t>A</a:t>
            </a:r>
            <a:endParaRPr lang="en-US" altLang="zh-CN" sz="2400" b="0">
              <a:solidFill>
                <a:srgbClr val="800080"/>
              </a:solidFill>
            </a:endParaRPr>
          </a:p>
        </p:txBody>
      </p:sp>
      <p:sp>
        <p:nvSpPr>
          <p:cNvPr id="51218" name="Rectangle 21"/>
          <p:cNvSpPr>
            <a:spLocks noChangeArrowheads="1"/>
          </p:cNvSpPr>
          <p:nvPr/>
        </p:nvSpPr>
        <p:spPr bwMode="auto">
          <a:xfrm>
            <a:off x="5238750" y="3886200"/>
            <a:ext cx="323850" cy="350838"/>
          </a:xfrm>
          <a:prstGeom prst="rect">
            <a:avLst/>
          </a:prstGeom>
          <a:noFill/>
          <a:ln w="9525">
            <a:noFill/>
            <a:miter lim="800000"/>
          </a:ln>
        </p:spPr>
        <p:txBody>
          <a:bodyPr wrap="none" lIns="0" tIns="0" rIns="0" bIns="0">
            <a:spAutoFit/>
          </a:bodyPr>
          <a:lstStyle/>
          <a:p>
            <a:pPr>
              <a:lnSpc>
                <a:spcPct val="100000"/>
              </a:lnSpc>
              <a:spcBef>
                <a:spcPct val="0"/>
              </a:spcBef>
            </a:pPr>
            <a:r>
              <a:rPr lang="en-US" altLang="zh-CN" sz="2300" b="0">
                <a:solidFill>
                  <a:srgbClr val="800080"/>
                </a:solidFill>
              </a:rPr>
              <a:t>op</a:t>
            </a:r>
            <a:endParaRPr lang="en-US" altLang="zh-CN" sz="2400" b="0">
              <a:solidFill>
                <a:srgbClr val="800080"/>
              </a:solidFill>
            </a:endParaRPr>
          </a:p>
        </p:txBody>
      </p:sp>
      <p:sp>
        <p:nvSpPr>
          <p:cNvPr id="51219" name="Rectangle 23"/>
          <p:cNvSpPr>
            <a:spLocks noChangeArrowheads="1"/>
          </p:cNvSpPr>
          <p:nvPr/>
        </p:nvSpPr>
        <p:spPr bwMode="auto">
          <a:xfrm>
            <a:off x="5029200" y="4830763"/>
            <a:ext cx="325438" cy="350837"/>
          </a:xfrm>
          <a:prstGeom prst="rect">
            <a:avLst/>
          </a:prstGeom>
          <a:noFill/>
          <a:ln w="9525">
            <a:noFill/>
            <a:miter lim="800000"/>
          </a:ln>
        </p:spPr>
        <p:txBody>
          <a:bodyPr lIns="0" tIns="0" rIns="0" bIns="0">
            <a:spAutoFit/>
          </a:bodyPr>
          <a:lstStyle/>
          <a:p>
            <a:pPr>
              <a:lnSpc>
                <a:spcPct val="100000"/>
              </a:lnSpc>
              <a:spcBef>
                <a:spcPct val="0"/>
              </a:spcBef>
            </a:pPr>
            <a:r>
              <a:rPr lang="en-US" altLang="zh-CN" sz="2300" b="0">
                <a:solidFill>
                  <a:srgbClr val="800080"/>
                </a:solidFill>
              </a:rPr>
              <a:t> B</a:t>
            </a:r>
            <a:endParaRPr lang="en-US" altLang="zh-CN" sz="2400" b="0">
              <a:solidFill>
                <a:srgbClr val="800080"/>
              </a:solidFill>
            </a:endParaRPr>
          </a:p>
        </p:txBody>
      </p:sp>
      <p:sp>
        <p:nvSpPr>
          <p:cNvPr id="51220" name="Rectangle 24"/>
          <p:cNvSpPr>
            <a:spLocks noChangeArrowheads="1"/>
          </p:cNvSpPr>
          <p:nvPr/>
        </p:nvSpPr>
        <p:spPr bwMode="auto">
          <a:xfrm>
            <a:off x="7219950" y="3886200"/>
            <a:ext cx="323850" cy="350838"/>
          </a:xfrm>
          <a:prstGeom prst="rect">
            <a:avLst/>
          </a:prstGeom>
          <a:noFill/>
          <a:ln w="9525">
            <a:noFill/>
            <a:miter lim="800000"/>
          </a:ln>
        </p:spPr>
        <p:txBody>
          <a:bodyPr wrap="none" lIns="0" tIns="0" rIns="0" bIns="0">
            <a:spAutoFit/>
          </a:bodyPr>
          <a:lstStyle/>
          <a:p>
            <a:pPr>
              <a:lnSpc>
                <a:spcPct val="100000"/>
              </a:lnSpc>
              <a:spcBef>
                <a:spcPct val="0"/>
              </a:spcBef>
            </a:pPr>
            <a:r>
              <a:rPr lang="en-US" altLang="zh-CN" sz="2300" b="0">
                <a:solidFill>
                  <a:srgbClr val="800080"/>
                </a:solidFill>
              </a:rPr>
              <a:t>op</a:t>
            </a:r>
            <a:endParaRPr lang="en-US" altLang="zh-CN" sz="2400" b="0">
              <a:solidFill>
                <a:srgbClr val="800080"/>
              </a:solidFill>
            </a:endParaRPr>
          </a:p>
        </p:txBody>
      </p:sp>
      <p:sp>
        <p:nvSpPr>
          <p:cNvPr id="51221" name="Rectangle 25"/>
          <p:cNvSpPr>
            <a:spLocks noChangeArrowheads="1"/>
          </p:cNvSpPr>
          <p:nvPr/>
        </p:nvSpPr>
        <p:spPr bwMode="auto">
          <a:xfrm>
            <a:off x="5827713" y="4494213"/>
            <a:ext cx="323850" cy="350837"/>
          </a:xfrm>
          <a:prstGeom prst="rect">
            <a:avLst/>
          </a:prstGeom>
          <a:noFill/>
          <a:ln w="9525">
            <a:noFill/>
            <a:miter lim="800000"/>
          </a:ln>
        </p:spPr>
        <p:txBody>
          <a:bodyPr wrap="none" lIns="0" tIns="0" rIns="0" bIns="0">
            <a:spAutoFit/>
          </a:bodyPr>
          <a:lstStyle/>
          <a:p>
            <a:pPr>
              <a:lnSpc>
                <a:spcPct val="100000"/>
              </a:lnSpc>
              <a:spcBef>
                <a:spcPct val="0"/>
              </a:spcBef>
            </a:pPr>
            <a:r>
              <a:rPr lang="en-US" altLang="zh-CN" sz="2300" b="0">
                <a:solidFill>
                  <a:srgbClr val="800080"/>
                </a:solidFill>
              </a:rPr>
              <a:t>    </a:t>
            </a:r>
            <a:endParaRPr lang="en-US" altLang="zh-CN" sz="2400" b="0">
              <a:solidFill>
                <a:srgbClr val="800080"/>
              </a:solidFill>
            </a:endParaRPr>
          </a:p>
        </p:txBody>
      </p:sp>
      <p:sp>
        <p:nvSpPr>
          <p:cNvPr id="51222" name="Rectangle 26"/>
          <p:cNvSpPr>
            <a:spLocks noChangeArrowheads="1"/>
          </p:cNvSpPr>
          <p:nvPr/>
        </p:nvSpPr>
        <p:spPr bwMode="auto">
          <a:xfrm>
            <a:off x="6551613" y="4367213"/>
            <a:ext cx="485775" cy="350837"/>
          </a:xfrm>
          <a:prstGeom prst="rect">
            <a:avLst/>
          </a:prstGeom>
          <a:noFill/>
          <a:ln w="9525">
            <a:noFill/>
            <a:miter lim="800000"/>
          </a:ln>
        </p:spPr>
        <p:txBody>
          <a:bodyPr wrap="none" lIns="0" tIns="0" rIns="0" bIns="0">
            <a:spAutoFit/>
          </a:bodyPr>
          <a:lstStyle/>
          <a:p>
            <a:pPr>
              <a:lnSpc>
                <a:spcPct val="100000"/>
              </a:lnSpc>
              <a:spcBef>
                <a:spcPct val="0"/>
              </a:spcBef>
            </a:pPr>
            <a:r>
              <a:rPr lang="en-US" altLang="zh-CN" sz="2300" b="0">
                <a:solidFill>
                  <a:srgbClr val="800080"/>
                </a:solidFill>
              </a:rPr>
              <a:t>n1  </a:t>
            </a:r>
            <a:endParaRPr lang="en-US" altLang="zh-CN" sz="2400" b="0">
              <a:solidFill>
                <a:srgbClr val="800080"/>
              </a:solidFill>
            </a:endParaRPr>
          </a:p>
        </p:txBody>
      </p:sp>
      <p:sp>
        <p:nvSpPr>
          <p:cNvPr id="51223" name="Rectangle 27"/>
          <p:cNvSpPr>
            <a:spLocks noChangeArrowheads="1"/>
          </p:cNvSpPr>
          <p:nvPr/>
        </p:nvSpPr>
        <p:spPr bwMode="auto">
          <a:xfrm>
            <a:off x="7847013" y="4367213"/>
            <a:ext cx="323850" cy="350837"/>
          </a:xfrm>
          <a:prstGeom prst="rect">
            <a:avLst/>
          </a:prstGeom>
          <a:noFill/>
          <a:ln w="9525">
            <a:noFill/>
            <a:miter lim="800000"/>
          </a:ln>
        </p:spPr>
        <p:txBody>
          <a:bodyPr wrap="none" lIns="0" tIns="0" rIns="0" bIns="0">
            <a:spAutoFit/>
          </a:bodyPr>
          <a:lstStyle/>
          <a:p>
            <a:pPr>
              <a:lnSpc>
                <a:spcPct val="100000"/>
              </a:lnSpc>
              <a:spcBef>
                <a:spcPct val="0"/>
              </a:spcBef>
            </a:pPr>
            <a:r>
              <a:rPr lang="en-US" altLang="zh-CN" sz="2300" b="0">
                <a:solidFill>
                  <a:srgbClr val="800080"/>
                </a:solidFill>
              </a:rPr>
              <a:t>n2</a:t>
            </a:r>
            <a:endParaRPr lang="en-US" altLang="zh-CN" sz="2400" b="0">
              <a:solidFill>
                <a:srgbClr val="800080"/>
              </a:solidFill>
            </a:endParaRPr>
          </a:p>
        </p:txBody>
      </p:sp>
      <p:sp>
        <p:nvSpPr>
          <p:cNvPr id="51224" name="Rectangle 28"/>
          <p:cNvSpPr>
            <a:spLocks noChangeArrowheads="1"/>
          </p:cNvSpPr>
          <p:nvPr/>
        </p:nvSpPr>
        <p:spPr bwMode="auto">
          <a:xfrm>
            <a:off x="6477000" y="4843463"/>
            <a:ext cx="284163" cy="350837"/>
          </a:xfrm>
          <a:prstGeom prst="rect">
            <a:avLst/>
          </a:prstGeom>
          <a:noFill/>
          <a:ln w="9525">
            <a:noFill/>
            <a:miter lim="800000"/>
          </a:ln>
        </p:spPr>
        <p:txBody>
          <a:bodyPr lIns="0" tIns="0" rIns="0" bIns="0">
            <a:spAutoFit/>
          </a:bodyPr>
          <a:lstStyle/>
          <a:p>
            <a:pPr>
              <a:lnSpc>
                <a:spcPct val="100000"/>
              </a:lnSpc>
              <a:spcBef>
                <a:spcPct val="0"/>
              </a:spcBef>
            </a:pPr>
            <a:r>
              <a:rPr lang="en-US" altLang="zh-CN" sz="2300" b="0">
                <a:solidFill>
                  <a:srgbClr val="800080"/>
                </a:solidFill>
              </a:rPr>
              <a:t>B</a:t>
            </a:r>
            <a:endParaRPr lang="en-US" altLang="zh-CN" sz="2400" b="0">
              <a:solidFill>
                <a:srgbClr val="800080"/>
              </a:solidFill>
            </a:endParaRPr>
          </a:p>
        </p:txBody>
      </p:sp>
      <p:sp>
        <p:nvSpPr>
          <p:cNvPr id="51225" name="Rectangle 29"/>
          <p:cNvSpPr>
            <a:spLocks noChangeArrowheads="1"/>
          </p:cNvSpPr>
          <p:nvPr/>
        </p:nvSpPr>
        <p:spPr bwMode="auto">
          <a:xfrm>
            <a:off x="7924800" y="4876800"/>
            <a:ext cx="304800" cy="350838"/>
          </a:xfrm>
          <a:prstGeom prst="rect">
            <a:avLst/>
          </a:prstGeom>
          <a:noFill/>
          <a:ln w="9525">
            <a:noFill/>
            <a:miter lim="800000"/>
          </a:ln>
        </p:spPr>
        <p:txBody>
          <a:bodyPr lIns="0" tIns="0" rIns="0" bIns="0">
            <a:spAutoFit/>
          </a:bodyPr>
          <a:lstStyle/>
          <a:p>
            <a:pPr>
              <a:lnSpc>
                <a:spcPct val="100000"/>
              </a:lnSpc>
              <a:spcBef>
                <a:spcPct val="0"/>
              </a:spcBef>
            </a:pPr>
            <a:r>
              <a:rPr lang="en-US" altLang="zh-CN" sz="2300" b="0">
                <a:solidFill>
                  <a:srgbClr val="800080"/>
                </a:solidFill>
              </a:rPr>
              <a:t>C</a:t>
            </a:r>
            <a:endParaRPr lang="en-US" altLang="zh-CN" sz="2400" b="0">
              <a:solidFill>
                <a:srgbClr val="800080"/>
              </a:solidFill>
            </a:endParaRPr>
          </a:p>
        </p:txBody>
      </p:sp>
      <p:sp>
        <p:nvSpPr>
          <p:cNvPr id="51226" name="Line 30"/>
          <p:cNvSpPr>
            <a:spLocks noChangeShapeType="1"/>
          </p:cNvSpPr>
          <p:nvPr/>
        </p:nvSpPr>
        <p:spPr bwMode="auto">
          <a:xfrm>
            <a:off x="5181600" y="3962400"/>
            <a:ext cx="0" cy="381000"/>
          </a:xfrm>
          <a:prstGeom prst="line">
            <a:avLst/>
          </a:prstGeom>
          <a:noFill/>
          <a:ln w="12700">
            <a:solidFill>
              <a:srgbClr val="800080"/>
            </a:solidFill>
            <a:round/>
          </a:ln>
        </p:spPr>
        <p:txBody>
          <a:bodyPr/>
          <a:lstStyle/>
          <a:p>
            <a:endParaRPr lang="zh-CN" altLang="en-US"/>
          </a:p>
        </p:txBody>
      </p:sp>
      <p:sp>
        <p:nvSpPr>
          <p:cNvPr id="51227" name="Line 31"/>
          <p:cNvSpPr>
            <a:spLocks noChangeShapeType="1"/>
          </p:cNvSpPr>
          <p:nvPr/>
        </p:nvSpPr>
        <p:spPr bwMode="auto">
          <a:xfrm flipH="1">
            <a:off x="6629400" y="3886200"/>
            <a:ext cx="541338" cy="457200"/>
          </a:xfrm>
          <a:prstGeom prst="line">
            <a:avLst/>
          </a:prstGeom>
          <a:noFill/>
          <a:ln w="12700">
            <a:solidFill>
              <a:srgbClr val="800080"/>
            </a:solidFill>
            <a:round/>
          </a:ln>
        </p:spPr>
        <p:txBody>
          <a:bodyPr/>
          <a:lstStyle/>
          <a:p>
            <a:endParaRPr lang="zh-CN" altLang="en-US"/>
          </a:p>
        </p:txBody>
      </p:sp>
      <p:sp>
        <p:nvSpPr>
          <p:cNvPr id="51228" name="Line 32"/>
          <p:cNvSpPr>
            <a:spLocks noChangeShapeType="1"/>
          </p:cNvSpPr>
          <p:nvPr/>
        </p:nvSpPr>
        <p:spPr bwMode="auto">
          <a:xfrm>
            <a:off x="7585075" y="3886200"/>
            <a:ext cx="415925" cy="466725"/>
          </a:xfrm>
          <a:prstGeom prst="line">
            <a:avLst/>
          </a:prstGeom>
          <a:noFill/>
          <a:ln w="12700">
            <a:solidFill>
              <a:srgbClr val="800080"/>
            </a:solidFill>
            <a:round/>
          </a:ln>
        </p:spPr>
        <p:txBody>
          <a:bodyPr/>
          <a:lstStyle/>
          <a:p>
            <a:endParaRPr lang="zh-CN" altLang="en-US"/>
          </a:p>
        </p:txBody>
      </p:sp>
      <p:sp>
        <p:nvSpPr>
          <p:cNvPr id="51229" name="Oval 33"/>
          <p:cNvSpPr>
            <a:spLocks noChangeArrowheads="1"/>
          </p:cNvSpPr>
          <p:nvPr/>
        </p:nvSpPr>
        <p:spPr bwMode="auto">
          <a:xfrm>
            <a:off x="3273425" y="3810000"/>
            <a:ext cx="658813" cy="498475"/>
          </a:xfrm>
          <a:prstGeom prst="ellipse">
            <a:avLst/>
          </a:prstGeom>
          <a:solidFill>
            <a:srgbClr val="FFFFFF"/>
          </a:solidFill>
          <a:ln w="12700">
            <a:solidFill>
              <a:srgbClr val="800080"/>
            </a:solidFill>
            <a:round/>
          </a:ln>
        </p:spPr>
        <p:txBody>
          <a:bodyPr/>
          <a:lstStyle/>
          <a:p>
            <a:endParaRPr lang="zh-CN" altLang="en-US"/>
          </a:p>
        </p:txBody>
      </p:sp>
      <p:sp>
        <p:nvSpPr>
          <p:cNvPr id="51230" name="Rectangle 34"/>
          <p:cNvSpPr>
            <a:spLocks noChangeArrowheads="1"/>
          </p:cNvSpPr>
          <p:nvPr/>
        </p:nvSpPr>
        <p:spPr bwMode="auto">
          <a:xfrm>
            <a:off x="3489325" y="3883025"/>
            <a:ext cx="233363" cy="304800"/>
          </a:xfrm>
          <a:prstGeom prst="rect">
            <a:avLst/>
          </a:prstGeom>
          <a:noFill/>
          <a:ln w="9525">
            <a:noFill/>
            <a:miter lim="800000"/>
          </a:ln>
        </p:spPr>
        <p:txBody>
          <a:bodyPr wrap="none" lIns="0" tIns="0" rIns="0" bIns="0">
            <a:spAutoFit/>
          </a:bodyPr>
          <a:lstStyle/>
          <a:p>
            <a:pPr>
              <a:lnSpc>
                <a:spcPct val="100000"/>
              </a:lnSpc>
              <a:spcBef>
                <a:spcPct val="0"/>
              </a:spcBef>
            </a:pPr>
            <a:r>
              <a:rPr lang="en-US" altLang="zh-CN" sz="2000" b="0">
                <a:solidFill>
                  <a:srgbClr val="800080"/>
                </a:solidFill>
              </a:rPr>
              <a:t>n</a:t>
            </a:r>
            <a:r>
              <a:rPr lang="en-US" altLang="zh-CN" sz="2000" b="0" baseline="-25000">
                <a:solidFill>
                  <a:srgbClr val="800080"/>
                </a:solidFill>
              </a:rPr>
              <a:t>1</a:t>
            </a:r>
            <a:endParaRPr lang="en-US" altLang="zh-CN" sz="2000" b="0" baseline="-25000">
              <a:solidFill>
                <a:srgbClr val="800080"/>
              </a:solidFill>
            </a:endParaRPr>
          </a:p>
        </p:txBody>
      </p:sp>
      <p:sp>
        <p:nvSpPr>
          <p:cNvPr id="51231" name="Oval 35"/>
          <p:cNvSpPr>
            <a:spLocks noChangeArrowheads="1"/>
          </p:cNvSpPr>
          <p:nvPr/>
        </p:nvSpPr>
        <p:spPr bwMode="auto">
          <a:xfrm>
            <a:off x="7646988" y="4343400"/>
            <a:ext cx="658812" cy="493713"/>
          </a:xfrm>
          <a:prstGeom prst="ellipse">
            <a:avLst/>
          </a:prstGeom>
          <a:solidFill>
            <a:srgbClr val="FFFFFF"/>
          </a:solidFill>
          <a:ln w="12700">
            <a:solidFill>
              <a:srgbClr val="800080"/>
            </a:solidFill>
            <a:round/>
          </a:ln>
        </p:spPr>
        <p:txBody>
          <a:bodyPr/>
          <a:lstStyle/>
          <a:p>
            <a:endParaRPr lang="zh-CN" altLang="en-US"/>
          </a:p>
        </p:txBody>
      </p:sp>
      <p:sp>
        <p:nvSpPr>
          <p:cNvPr id="51232" name="Rectangle 36"/>
          <p:cNvSpPr>
            <a:spLocks noChangeArrowheads="1"/>
          </p:cNvSpPr>
          <p:nvPr/>
        </p:nvSpPr>
        <p:spPr bwMode="auto">
          <a:xfrm>
            <a:off x="7924800" y="4419600"/>
            <a:ext cx="233363" cy="304800"/>
          </a:xfrm>
          <a:prstGeom prst="rect">
            <a:avLst/>
          </a:prstGeom>
          <a:noFill/>
          <a:ln w="9525">
            <a:noFill/>
            <a:miter lim="800000"/>
          </a:ln>
        </p:spPr>
        <p:txBody>
          <a:bodyPr wrap="none" lIns="0" tIns="0" rIns="0" bIns="0">
            <a:spAutoFit/>
          </a:bodyPr>
          <a:lstStyle/>
          <a:p>
            <a:pPr>
              <a:lnSpc>
                <a:spcPct val="100000"/>
              </a:lnSpc>
              <a:spcBef>
                <a:spcPct val="0"/>
              </a:spcBef>
            </a:pPr>
            <a:r>
              <a:rPr lang="en-US" altLang="zh-CN" sz="2000" b="0">
                <a:solidFill>
                  <a:srgbClr val="800080"/>
                </a:solidFill>
              </a:rPr>
              <a:t>n</a:t>
            </a:r>
            <a:r>
              <a:rPr lang="en-US" altLang="zh-CN" sz="2000" b="0" baseline="-25000">
                <a:solidFill>
                  <a:srgbClr val="800080"/>
                </a:solidFill>
              </a:rPr>
              <a:t>2</a:t>
            </a:r>
            <a:endParaRPr lang="en-US" altLang="zh-CN" sz="2000" b="0" baseline="-25000">
              <a:solidFill>
                <a:srgbClr val="800080"/>
              </a:solidFill>
            </a:endParaRPr>
          </a:p>
        </p:txBody>
      </p:sp>
      <p:sp>
        <p:nvSpPr>
          <p:cNvPr id="51233" name="Oval 37"/>
          <p:cNvSpPr>
            <a:spLocks noChangeArrowheads="1"/>
          </p:cNvSpPr>
          <p:nvPr/>
        </p:nvSpPr>
        <p:spPr bwMode="auto">
          <a:xfrm>
            <a:off x="6351588" y="4329113"/>
            <a:ext cx="658812" cy="498475"/>
          </a:xfrm>
          <a:prstGeom prst="ellipse">
            <a:avLst/>
          </a:prstGeom>
          <a:solidFill>
            <a:srgbClr val="FFFFFF"/>
          </a:solidFill>
          <a:ln w="12700">
            <a:solidFill>
              <a:srgbClr val="800080"/>
            </a:solidFill>
            <a:round/>
          </a:ln>
        </p:spPr>
        <p:txBody>
          <a:bodyPr/>
          <a:lstStyle/>
          <a:p>
            <a:endParaRPr lang="zh-CN" altLang="en-US"/>
          </a:p>
        </p:txBody>
      </p:sp>
      <p:sp>
        <p:nvSpPr>
          <p:cNvPr id="51234" name="Rectangle 38"/>
          <p:cNvSpPr>
            <a:spLocks noChangeArrowheads="1"/>
          </p:cNvSpPr>
          <p:nvPr/>
        </p:nvSpPr>
        <p:spPr bwMode="auto">
          <a:xfrm>
            <a:off x="6557963" y="4419600"/>
            <a:ext cx="233362" cy="304800"/>
          </a:xfrm>
          <a:prstGeom prst="rect">
            <a:avLst/>
          </a:prstGeom>
          <a:noFill/>
          <a:ln w="9525">
            <a:noFill/>
            <a:miter lim="800000"/>
          </a:ln>
        </p:spPr>
        <p:txBody>
          <a:bodyPr wrap="none" lIns="0" tIns="0" rIns="0" bIns="0">
            <a:spAutoFit/>
          </a:bodyPr>
          <a:lstStyle/>
          <a:p>
            <a:pPr>
              <a:lnSpc>
                <a:spcPct val="100000"/>
              </a:lnSpc>
              <a:spcBef>
                <a:spcPct val="0"/>
              </a:spcBef>
            </a:pPr>
            <a:r>
              <a:rPr lang="en-US" altLang="zh-CN" sz="2000" b="0" dirty="0">
                <a:solidFill>
                  <a:srgbClr val="800080"/>
                </a:solidFill>
              </a:rPr>
              <a:t>n</a:t>
            </a:r>
            <a:r>
              <a:rPr lang="en-US" altLang="zh-CN" sz="2000" b="0" baseline="-25000" dirty="0">
                <a:solidFill>
                  <a:srgbClr val="800080"/>
                </a:solidFill>
              </a:rPr>
              <a:t>1</a:t>
            </a:r>
            <a:endParaRPr lang="en-US" altLang="zh-CN" sz="2000" b="0" baseline="-25000" dirty="0">
              <a:solidFill>
                <a:srgbClr val="800080"/>
              </a:solidFill>
            </a:endParaRPr>
          </a:p>
        </p:txBody>
      </p:sp>
      <p:sp>
        <p:nvSpPr>
          <p:cNvPr id="51235" name="Oval 39"/>
          <p:cNvSpPr>
            <a:spLocks noChangeArrowheads="1"/>
          </p:cNvSpPr>
          <p:nvPr/>
        </p:nvSpPr>
        <p:spPr bwMode="auto">
          <a:xfrm>
            <a:off x="7010400" y="3429000"/>
            <a:ext cx="658813" cy="495300"/>
          </a:xfrm>
          <a:prstGeom prst="ellipse">
            <a:avLst/>
          </a:prstGeom>
          <a:solidFill>
            <a:srgbClr val="FFFFFF"/>
          </a:solidFill>
          <a:ln w="12700">
            <a:solidFill>
              <a:srgbClr val="800080"/>
            </a:solidFill>
            <a:round/>
          </a:ln>
        </p:spPr>
        <p:txBody>
          <a:bodyPr/>
          <a:lstStyle/>
          <a:p>
            <a:endParaRPr lang="zh-CN" altLang="en-US"/>
          </a:p>
        </p:txBody>
      </p:sp>
      <p:sp>
        <p:nvSpPr>
          <p:cNvPr id="51236" name="Rectangle 40"/>
          <p:cNvSpPr>
            <a:spLocks noChangeArrowheads="1"/>
          </p:cNvSpPr>
          <p:nvPr/>
        </p:nvSpPr>
        <p:spPr bwMode="auto">
          <a:xfrm>
            <a:off x="7243763" y="3505200"/>
            <a:ext cx="233362" cy="304800"/>
          </a:xfrm>
          <a:prstGeom prst="rect">
            <a:avLst/>
          </a:prstGeom>
          <a:noFill/>
          <a:ln w="9525">
            <a:noFill/>
            <a:miter lim="800000"/>
          </a:ln>
        </p:spPr>
        <p:txBody>
          <a:bodyPr wrap="none" lIns="0" tIns="0" rIns="0" bIns="0">
            <a:spAutoFit/>
          </a:bodyPr>
          <a:lstStyle/>
          <a:p>
            <a:pPr>
              <a:lnSpc>
                <a:spcPct val="100000"/>
              </a:lnSpc>
              <a:spcBef>
                <a:spcPct val="0"/>
              </a:spcBef>
            </a:pPr>
            <a:r>
              <a:rPr lang="en-US" altLang="zh-CN" sz="2000" b="0" dirty="0">
                <a:solidFill>
                  <a:srgbClr val="800080"/>
                </a:solidFill>
              </a:rPr>
              <a:t>n</a:t>
            </a:r>
            <a:r>
              <a:rPr lang="en-US" altLang="zh-CN" sz="2000" b="0" baseline="-25000" dirty="0">
                <a:solidFill>
                  <a:srgbClr val="800080"/>
                </a:solidFill>
              </a:rPr>
              <a:t>3</a:t>
            </a:r>
            <a:endParaRPr lang="en-US" altLang="zh-CN" sz="2000" b="0" baseline="-25000" dirty="0">
              <a:solidFill>
                <a:srgbClr val="800080"/>
              </a:solidFill>
            </a:endParaRPr>
          </a:p>
        </p:txBody>
      </p:sp>
      <p:sp>
        <p:nvSpPr>
          <p:cNvPr id="51237" name="Oval 41"/>
          <p:cNvSpPr>
            <a:spLocks noChangeArrowheads="1"/>
          </p:cNvSpPr>
          <p:nvPr/>
        </p:nvSpPr>
        <p:spPr bwMode="auto">
          <a:xfrm>
            <a:off x="4873625" y="4306888"/>
            <a:ext cx="658813" cy="493712"/>
          </a:xfrm>
          <a:prstGeom prst="ellipse">
            <a:avLst/>
          </a:prstGeom>
          <a:solidFill>
            <a:srgbClr val="FFFFFF"/>
          </a:solidFill>
          <a:ln w="12700">
            <a:solidFill>
              <a:srgbClr val="000000"/>
            </a:solidFill>
            <a:round/>
          </a:ln>
        </p:spPr>
        <p:txBody>
          <a:bodyPr/>
          <a:lstStyle/>
          <a:p>
            <a:endParaRPr lang="zh-CN" altLang="en-US"/>
          </a:p>
        </p:txBody>
      </p:sp>
      <p:sp>
        <p:nvSpPr>
          <p:cNvPr id="51238" name="Rectangle 42"/>
          <p:cNvSpPr>
            <a:spLocks noChangeArrowheads="1"/>
          </p:cNvSpPr>
          <p:nvPr/>
        </p:nvSpPr>
        <p:spPr bwMode="auto">
          <a:xfrm>
            <a:off x="5110163" y="4343400"/>
            <a:ext cx="233362" cy="304800"/>
          </a:xfrm>
          <a:prstGeom prst="rect">
            <a:avLst/>
          </a:prstGeom>
          <a:noFill/>
          <a:ln w="9525">
            <a:noFill/>
            <a:miter lim="800000"/>
          </a:ln>
        </p:spPr>
        <p:txBody>
          <a:bodyPr wrap="none" lIns="0" tIns="0" rIns="0" bIns="0">
            <a:spAutoFit/>
          </a:bodyPr>
          <a:lstStyle/>
          <a:p>
            <a:pPr>
              <a:lnSpc>
                <a:spcPct val="100000"/>
              </a:lnSpc>
              <a:spcBef>
                <a:spcPct val="0"/>
              </a:spcBef>
            </a:pPr>
            <a:r>
              <a:rPr lang="en-US" altLang="zh-CN" sz="2000" b="0">
                <a:solidFill>
                  <a:srgbClr val="800080"/>
                </a:solidFill>
              </a:rPr>
              <a:t>n</a:t>
            </a:r>
            <a:r>
              <a:rPr lang="en-US" altLang="zh-CN" sz="2000" b="0" baseline="-25000">
                <a:solidFill>
                  <a:srgbClr val="800080"/>
                </a:solidFill>
              </a:rPr>
              <a:t>1</a:t>
            </a:r>
            <a:endParaRPr lang="en-US" altLang="zh-CN" sz="2000" b="0" baseline="-25000">
              <a:solidFill>
                <a:srgbClr val="800080"/>
              </a:solidFill>
            </a:endParaRPr>
          </a:p>
        </p:txBody>
      </p:sp>
      <p:sp>
        <p:nvSpPr>
          <p:cNvPr id="51239" name="Oval 43"/>
          <p:cNvSpPr>
            <a:spLocks noChangeArrowheads="1"/>
          </p:cNvSpPr>
          <p:nvPr/>
        </p:nvSpPr>
        <p:spPr bwMode="auto">
          <a:xfrm>
            <a:off x="4873625" y="3429000"/>
            <a:ext cx="658813" cy="500063"/>
          </a:xfrm>
          <a:prstGeom prst="ellipse">
            <a:avLst/>
          </a:prstGeom>
          <a:solidFill>
            <a:srgbClr val="FFFFFF"/>
          </a:solidFill>
          <a:ln w="12700">
            <a:solidFill>
              <a:srgbClr val="800080"/>
            </a:solidFill>
            <a:round/>
          </a:ln>
        </p:spPr>
        <p:txBody>
          <a:bodyPr/>
          <a:lstStyle/>
          <a:p>
            <a:endParaRPr lang="zh-CN" altLang="en-US"/>
          </a:p>
        </p:txBody>
      </p:sp>
      <p:sp>
        <p:nvSpPr>
          <p:cNvPr id="51240" name="Rectangle 44"/>
          <p:cNvSpPr>
            <a:spLocks noChangeArrowheads="1"/>
          </p:cNvSpPr>
          <p:nvPr/>
        </p:nvSpPr>
        <p:spPr bwMode="auto">
          <a:xfrm>
            <a:off x="5110163" y="3505200"/>
            <a:ext cx="233362" cy="304800"/>
          </a:xfrm>
          <a:prstGeom prst="rect">
            <a:avLst/>
          </a:prstGeom>
          <a:noFill/>
          <a:ln w="9525">
            <a:noFill/>
            <a:miter lim="800000"/>
          </a:ln>
        </p:spPr>
        <p:txBody>
          <a:bodyPr wrap="none" lIns="0" tIns="0" rIns="0" bIns="0">
            <a:spAutoFit/>
          </a:bodyPr>
          <a:lstStyle/>
          <a:p>
            <a:pPr>
              <a:lnSpc>
                <a:spcPct val="100000"/>
              </a:lnSpc>
              <a:spcBef>
                <a:spcPct val="0"/>
              </a:spcBef>
            </a:pPr>
            <a:r>
              <a:rPr lang="en-US" altLang="zh-CN" sz="2000" b="0">
                <a:solidFill>
                  <a:srgbClr val="800080"/>
                </a:solidFill>
              </a:rPr>
              <a:t>n</a:t>
            </a:r>
            <a:r>
              <a:rPr lang="en-US" altLang="zh-CN" sz="2000" b="0" baseline="-25000">
                <a:solidFill>
                  <a:srgbClr val="800080"/>
                </a:solidFill>
              </a:rPr>
              <a:t>2</a:t>
            </a:r>
            <a:endParaRPr lang="en-US" altLang="zh-CN" sz="2000" b="0" baseline="-25000">
              <a:solidFill>
                <a:srgbClr val="800080"/>
              </a:solidFill>
            </a:endParaRPr>
          </a:p>
        </p:txBody>
      </p:sp>
      <p:sp>
        <p:nvSpPr>
          <p:cNvPr id="51241" name="Rectangle 45"/>
          <p:cNvSpPr>
            <a:spLocks noChangeArrowheads="1"/>
          </p:cNvSpPr>
          <p:nvPr/>
        </p:nvSpPr>
        <p:spPr bwMode="auto">
          <a:xfrm>
            <a:off x="1447800" y="2819400"/>
            <a:ext cx="1306513" cy="365125"/>
          </a:xfrm>
          <a:prstGeom prst="rect">
            <a:avLst/>
          </a:prstGeom>
          <a:noFill/>
          <a:ln w="9525">
            <a:noFill/>
            <a:miter lim="800000"/>
          </a:ln>
        </p:spPr>
        <p:txBody>
          <a:bodyPr wrap="none" lIns="0" tIns="0" rIns="0" bIns="0">
            <a:spAutoFit/>
          </a:bodyPr>
          <a:lstStyle/>
          <a:p>
            <a:pPr>
              <a:lnSpc>
                <a:spcPct val="100000"/>
              </a:lnSpc>
              <a:spcBef>
                <a:spcPct val="0"/>
              </a:spcBef>
            </a:pPr>
            <a:r>
              <a:rPr lang="en-US" altLang="zh-CN" sz="2400" b="0" i="1" dirty="0">
                <a:ea typeface="楷体_GB2312" pitchFamily="49" charset="-122"/>
              </a:rPr>
              <a:t>TAC</a:t>
            </a:r>
            <a:r>
              <a:rPr lang="en-US" altLang="zh-CN" sz="2400" dirty="0">
                <a:ea typeface="楷体_GB2312" pitchFamily="49" charset="-122"/>
              </a:rPr>
              <a:t> </a:t>
            </a:r>
            <a:r>
              <a:rPr lang="zh-CN" altLang="en-US" sz="2400" dirty="0">
                <a:ea typeface="楷体_GB2312" pitchFamily="49" charset="-122"/>
              </a:rPr>
              <a:t>语句</a:t>
            </a:r>
            <a:endParaRPr lang="zh-CN" altLang="en-US" sz="2400" dirty="0">
              <a:ea typeface="楷体_GB2312" pitchFamily="49" charset="-122"/>
            </a:endParaRPr>
          </a:p>
        </p:txBody>
      </p:sp>
      <p:sp>
        <p:nvSpPr>
          <p:cNvPr id="51242" name="Rectangle 46"/>
          <p:cNvSpPr>
            <a:spLocks noChangeArrowheads="1"/>
          </p:cNvSpPr>
          <p:nvPr/>
        </p:nvSpPr>
        <p:spPr bwMode="auto">
          <a:xfrm>
            <a:off x="3370263" y="2819400"/>
            <a:ext cx="668337" cy="365125"/>
          </a:xfrm>
          <a:prstGeom prst="rect">
            <a:avLst/>
          </a:prstGeom>
          <a:noFill/>
          <a:ln w="9525">
            <a:noFill/>
            <a:miter lim="800000"/>
          </a:ln>
        </p:spPr>
        <p:txBody>
          <a:bodyPr wrap="none" lIns="0" tIns="0" rIns="0" bIns="0">
            <a:spAutoFit/>
          </a:bodyPr>
          <a:lstStyle/>
          <a:p>
            <a:pPr>
              <a:lnSpc>
                <a:spcPct val="100000"/>
              </a:lnSpc>
              <a:spcBef>
                <a:spcPct val="0"/>
              </a:spcBef>
            </a:pPr>
            <a:r>
              <a:rPr lang="en-US" altLang="zh-CN" sz="2400" b="0" i="1" dirty="0">
                <a:solidFill>
                  <a:srgbClr val="800080"/>
                </a:solidFill>
                <a:ea typeface="楷体_GB2312" pitchFamily="49" charset="-122"/>
              </a:rPr>
              <a:t>A</a:t>
            </a:r>
            <a:r>
              <a:rPr lang="en-US" altLang="zh-CN" sz="2400" b="0" dirty="0">
                <a:solidFill>
                  <a:srgbClr val="800080"/>
                </a:solidFill>
                <a:ea typeface="楷体_GB2312" pitchFamily="49" charset="-122"/>
              </a:rPr>
              <a:t>:=</a:t>
            </a:r>
            <a:r>
              <a:rPr lang="en-US" altLang="zh-CN" sz="2400" b="0" i="1" dirty="0">
                <a:solidFill>
                  <a:srgbClr val="800080"/>
                </a:solidFill>
                <a:ea typeface="楷体_GB2312" pitchFamily="49" charset="-122"/>
              </a:rPr>
              <a:t>B</a:t>
            </a:r>
            <a:endParaRPr lang="en-US" altLang="zh-CN" sz="2400" dirty="0">
              <a:solidFill>
                <a:srgbClr val="800080"/>
              </a:solidFill>
              <a:ea typeface="楷体_GB2312" pitchFamily="49" charset="-122"/>
            </a:endParaRPr>
          </a:p>
        </p:txBody>
      </p:sp>
      <p:sp>
        <p:nvSpPr>
          <p:cNvPr id="51243" name="Rectangle 47"/>
          <p:cNvSpPr>
            <a:spLocks noChangeArrowheads="1"/>
          </p:cNvSpPr>
          <p:nvPr/>
        </p:nvSpPr>
        <p:spPr bwMode="auto">
          <a:xfrm>
            <a:off x="4800600" y="2819400"/>
            <a:ext cx="1092200" cy="365125"/>
          </a:xfrm>
          <a:prstGeom prst="rect">
            <a:avLst/>
          </a:prstGeom>
          <a:noFill/>
          <a:ln w="9525">
            <a:noFill/>
            <a:miter lim="800000"/>
          </a:ln>
        </p:spPr>
        <p:txBody>
          <a:bodyPr wrap="none" lIns="0" tIns="0" rIns="0" bIns="0">
            <a:spAutoFit/>
          </a:bodyPr>
          <a:lstStyle/>
          <a:p>
            <a:pPr>
              <a:lnSpc>
                <a:spcPct val="100000"/>
              </a:lnSpc>
              <a:spcBef>
                <a:spcPct val="0"/>
              </a:spcBef>
            </a:pPr>
            <a:r>
              <a:rPr lang="en-US" altLang="zh-CN" sz="2400" b="0" i="1" dirty="0">
                <a:solidFill>
                  <a:srgbClr val="800080"/>
                </a:solidFill>
                <a:ea typeface="楷体_GB2312" pitchFamily="49" charset="-122"/>
              </a:rPr>
              <a:t>A</a:t>
            </a:r>
            <a:r>
              <a:rPr lang="en-US" altLang="zh-CN" sz="2400" b="0" dirty="0">
                <a:solidFill>
                  <a:srgbClr val="800080"/>
                </a:solidFill>
                <a:ea typeface="楷体_GB2312" pitchFamily="49" charset="-122"/>
              </a:rPr>
              <a:t>:=op </a:t>
            </a:r>
            <a:r>
              <a:rPr lang="en-US" altLang="zh-CN" sz="2400" b="0" i="1" dirty="0">
                <a:solidFill>
                  <a:srgbClr val="800080"/>
                </a:solidFill>
                <a:ea typeface="楷体_GB2312" pitchFamily="49" charset="-122"/>
              </a:rPr>
              <a:t>B</a:t>
            </a:r>
            <a:endParaRPr lang="en-US" altLang="zh-CN" sz="2400" dirty="0">
              <a:solidFill>
                <a:srgbClr val="800080"/>
              </a:solidFill>
              <a:ea typeface="楷体_GB2312" pitchFamily="49" charset="-122"/>
            </a:endParaRPr>
          </a:p>
        </p:txBody>
      </p:sp>
      <p:sp>
        <p:nvSpPr>
          <p:cNvPr id="51244" name="Rectangle 48"/>
          <p:cNvSpPr>
            <a:spLocks noChangeArrowheads="1"/>
          </p:cNvSpPr>
          <p:nvPr/>
        </p:nvSpPr>
        <p:spPr bwMode="auto">
          <a:xfrm>
            <a:off x="6672263" y="2819400"/>
            <a:ext cx="1481137" cy="365125"/>
          </a:xfrm>
          <a:prstGeom prst="rect">
            <a:avLst/>
          </a:prstGeom>
          <a:noFill/>
          <a:ln w="9525">
            <a:noFill/>
            <a:miter lim="800000"/>
          </a:ln>
        </p:spPr>
        <p:txBody>
          <a:bodyPr wrap="none" lIns="0" tIns="0" rIns="0" bIns="0">
            <a:spAutoFit/>
          </a:bodyPr>
          <a:lstStyle/>
          <a:p>
            <a:pPr>
              <a:lnSpc>
                <a:spcPct val="100000"/>
              </a:lnSpc>
              <a:spcBef>
                <a:spcPct val="0"/>
              </a:spcBef>
            </a:pPr>
            <a:r>
              <a:rPr lang="en-US" altLang="zh-CN" sz="2400" b="0" i="1" dirty="0">
                <a:solidFill>
                  <a:srgbClr val="800080"/>
                </a:solidFill>
                <a:ea typeface="楷体_GB2312" pitchFamily="49" charset="-122"/>
              </a:rPr>
              <a:t>A</a:t>
            </a:r>
            <a:r>
              <a:rPr lang="en-US" altLang="zh-CN" sz="2400" b="0" dirty="0">
                <a:solidFill>
                  <a:srgbClr val="800080"/>
                </a:solidFill>
                <a:ea typeface="楷体_GB2312" pitchFamily="49" charset="-122"/>
              </a:rPr>
              <a:t>:= </a:t>
            </a:r>
            <a:r>
              <a:rPr lang="en-US" altLang="zh-CN" sz="2400" b="0" i="1" dirty="0">
                <a:solidFill>
                  <a:srgbClr val="800080"/>
                </a:solidFill>
                <a:ea typeface="楷体_GB2312" pitchFamily="49" charset="-122"/>
              </a:rPr>
              <a:t>B</a:t>
            </a:r>
            <a:r>
              <a:rPr lang="en-US" altLang="zh-CN" sz="2400" b="0" dirty="0">
                <a:solidFill>
                  <a:srgbClr val="800080"/>
                </a:solidFill>
                <a:ea typeface="楷体_GB2312" pitchFamily="49" charset="-122"/>
              </a:rPr>
              <a:t> op </a:t>
            </a:r>
            <a:r>
              <a:rPr lang="en-US" altLang="zh-CN" sz="2400" b="0" i="1" dirty="0">
                <a:solidFill>
                  <a:srgbClr val="800080"/>
                </a:solidFill>
                <a:ea typeface="楷体_GB2312" pitchFamily="49" charset="-122"/>
              </a:rPr>
              <a:t>C</a:t>
            </a:r>
            <a:endParaRPr lang="en-US" altLang="zh-CN" sz="2400" b="0" i="1" dirty="0">
              <a:solidFill>
                <a:srgbClr val="800080"/>
              </a:solidFill>
              <a:ea typeface="楷体_GB2312" pitchFamily="49" charset="-122"/>
            </a:endParaRPr>
          </a:p>
        </p:txBody>
      </p:sp>
      <p:sp>
        <p:nvSpPr>
          <p:cNvPr id="51245" name="Rectangle 49"/>
          <p:cNvSpPr>
            <a:spLocks noChangeArrowheads="1"/>
          </p:cNvSpPr>
          <p:nvPr/>
        </p:nvSpPr>
        <p:spPr bwMode="auto">
          <a:xfrm>
            <a:off x="7848600" y="3459163"/>
            <a:ext cx="304800" cy="350837"/>
          </a:xfrm>
          <a:prstGeom prst="rect">
            <a:avLst/>
          </a:prstGeom>
          <a:noFill/>
          <a:ln w="9525">
            <a:noFill/>
            <a:miter lim="800000"/>
          </a:ln>
        </p:spPr>
        <p:txBody>
          <a:bodyPr lIns="0" tIns="0" rIns="0" bIns="0">
            <a:spAutoFit/>
          </a:bodyPr>
          <a:lstStyle/>
          <a:p>
            <a:pPr>
              <a:lnSpc>
                <a:spcPct val="100000"/>
              </a:lnSpc>
              <a:spcBef>
                <a:spcPct val="0"/>
              </a:spcBef>
            </a:pPr>
            <a:r>
              <a:rPr lang="en-US" altLang="zh-CN" sz="2300" b="0">
                <a:solidFill>
                  <a:srgbClr val="800080"/>
                </a:solidFill>
              </a:rPr>
              <a:t>A</a:t>
            </a:r>
            <a:endParaRPr lang="en-US" altLang="zh-CN" sz="2400" b="0">
              <a:solidFill>
                <a:srgbClr val="800080"/>
              </a:solidFill>
            </a:endParaRPr>
          </a:p>
        </p:txBody>
      </p:sp>
      <p:grpSp>
        <p:nvGrpSpPr>
          <p:cNvPr id="692277" name="Group 53"/>
          <p:cNvGrpSpPr/>
          <p:nvPr/>
        </p:nvGrpSpPr>
        <p:grpSpPr bwMode="auto">
          <a:xfrm>
            <a:off x="5554663" y="4191000"/>
            <a:ext cx="1836737" cy="1584325"/>
            <a:chOff x="3499" y="2688"/>
            <a:chExt cx="1157" cy="998"/>
          </a:xfrm>
        </p:grpSpPr>
        <p:sp>
          <p:nvSpPr>
            <p:cNvPr id="51248" name="Rectangle 50"/>
            <p:cNvSpPr>
              <a:spLocks noChangeArrowheads="1"/>
            </p:cNvSpPr>
            <p:nvPr/>
          </p:nvSpPr>
          <p:spPr bwMode="auto">
            <a:xfrm>
              <a:off x="3499" y="3456"/>
              <a:ext cx="965" cy="230"/>
            </a:xfrm>
            <a:prstGeom prst="rect">
              <a:avLst/>
            </a:prstGeom>
            <a:noFill/>
            <a:ln w="9525">
              <a:noFill/>
              <a:miter lim="800000"/>
            </a:ln>
          </p:spPr>
          <p:txBody>
            <a:bodyPr wrap="none" lIns="0" tIns="0" rIns="0" bIns="0">
              <a:spAutoFit/>
            </a:bodyPr>
            <a:lstStyle/>
            <a:p>
              <a:pPr>
                <a:lnSpc>
                  <a:spcPct val="100000"/>
                </a:lnSpc>
                <a:spcBef>
                  <a:spcPct val="0"/>
                </a:spcBef>
              </a:pPr>
              <a:r>
                <a:rPr lang="zh-CN" altLang="en-US" sz="2400">
                  <a:ea typeface="楷体_GB2312" pitchFamily="49" charset="-122"/>
                </a:rPr>
                <a:t>运算符标记</a:t>
              </a:r>
              <a:endParaRPr lang="zh-CN" altLang="en-US" sz="2400">
                <a:ea typeface="楷体_GB2312" pitchFamily="49" charset="-122"/>
              </a:endParaRPr>
            </a:p>
          </p:txBody>
        </p:sp>
        <p:sp>
          <p:nvSpPr>
            <p:cNvPr id="51249" name="Line 51"/>
            <p:cNvSpPr>
              <a:spLocks noChangeShapeType="1"/>
            </p:cNvSpPr>
            <p:nvPr/>
          </p:nvSpPr>
          <p:spPr bwMode="auto">
            <a:xfrm>
              <a:off x="3504" y="2688"/>
              <a:ext cx="288" cy="768"/>
            </a:xfrm>
            <a:prstGeom prst="line">
              <a:avLst/>
            </a:prstGeom>
            <a:noFill/>
            <a:ln w="12700">
              <a:solidFill>
                <a:srgbClr val="333399"/>
              </a:solidFill>
              <a:prstDash val="sysDot"/>
              <a:round/>
            </a:ln>
          </p:spPr>
          <p:txBody>
            <a:bodyPr/>
            <a:lstStyle/>
            <a:p>
              <a:endParaRPr lang="zh-CN" altLang="en-US"/>
            </a:p>
          </p:txBody>
        </p:sp>
        <p:sp>
          <p:nvSpPr>
            <p:cNvPr id="51250" name="Line 52"/>
            <p:cNvSpPr>
              <a:spLocks noChangeShapeType="1"/>
            </p:cNvSpPr>
            <p:nvPr/>
          </p:nvSpPr>
          <p:spPr bwMode="auto">
            <a:xfrm flipH="1">
              <a:off x="4224" y="2736"/>
              <a:ext cx="432" cy="720"/>
            </a:xfrm>
            <a:prstGeom prst="line">
              <a:avLst/>
            </a:prstGeom>
            <a:noFill/>
            <a:ln w="12700">
              <a:solidFill>
                <a:srgbClr val="333399"/>
              </a:solidFill>
              <a:prstDash val="sysDot"/>
              <a:round/>
            </a:ln>
          </p:spPr>
          <p:txBody>
            <a:bodyPr/>
            <a:lstStyle/>
            <a:p>
              <a:endParaRPr lang="zh-CN" altLang="en-US"/>
            </a:p>
          </p:txBody>
        </p:sp>
      </p:grpSp>
      <p:sp>
        <p:nvSpPr>
          <p:cNvPr id="51247" name="Rectangle 54"/>
          <p:cNvSpPr>
            <a:spLocks noChangeArrowheads="1"/>
          </p:cNvSpPr>
          <p:nvPr/>
        </p:nvSpPr>
        <p:spPr bwMode="auto">
          <a:xfrm>
            <a:off x="1524000" y="152400"/>
            <a:ext cx="4648200" cy="701675"/>
          </a:xfrm>
          <a:prstGeom prst="rect">
            <a:avLst/>
          </a:prstGeom>
          <a:noFill/>
          <a:ln w="9525" algn="ctr">
            <a:noFill/>
            <a:miter lim="800000"/>
          </a:ln>
          <a:effectLst/>
        </p:spPr>
        <p:txBody>
          <a:bodyPr>
            <a:spAutoFit/>
          </a:bodyPr>
          <a:lstStyle/>
          <a:p>
            <a:pPr>
              <a:lnSpc>
                <a:spcPct val="100000"/>
              </a:lnSpc>
              <a:spcBef>
                <a:spcPct val="0"/>
              </a:spcBef>
              <a:buClr>
                <a:srgbClr val="800080"/>
              </a:buClr>
              <a:buFont typeface="Wingdings" charset="2"/>
              <a:buNone/>
            </a:pPr>
            <a:r>
              <a:rPr lang="zh-CN" altLang="en-US" sz="4000">
                <a:solidFill>
                  <a:srgbClr val="800080"/>
                </a:solidFill>
                <a:latin typeface="华文行楷" pitchFamily="2" charset="-122"/>
                <a:ea typeface="华文行楷" pitchFamily="2" charset="-122"/>
              </a:rPr>
              <a:t>基本块的 </a:t>
            </a:r>
            <a:r>
              <a:rPr lang="en-US" altLang="zh-CN" sz="3600" b="0" i="1">
                <a:solidFill>
                  <a:srgbClr val="800080"/>
                </a:solidFill>
                <a:ea typeface="华文行楷" pitchFamily="2" charset="-122"/>
              </a:rPr>
              <a:t>DAG</a:t>
            </a:r>
            <a:r>
              <a:rPr lang="en-US" altLang="zh-CN" sz="4000" b="0" i="1">
                <a:solidFill>
                  <a:srgbClr val="800080"/>
                </a:solidFill>
                <a:latin typeface="华文行楷" pitchFamily="2" charset="-122"/>
                <a:ea typeface="华文行楷" pitchFamily="2" charset="-122"/>
              </a:rPr>
              <a:t> </a:t>
            </a:r>
            <a:r>
              <a:rPr lang="zh-CN" altLang="en-US" sz="4000">
                <a:solidFill>
                  <a:srgbClr val="800080"/>
                </a:solidFill>
                <a:latin typeface="华文行楷" pitchFamily="2" charset="-122"/>
                <a:ea typeface="华文行楷" pitchFamily="2" charset="-122"/>
              </a:rPr>
              <a:t>表示</a:t>
            </a:r>
            <a:endParaRPr lang="zh-CN" altLang="en-US" sz="4000">
              <a:solidFill>
                <a:srgbClr val="800080"/>
              </a:solidFill>
              <a:latin typeface="华文行楷" pitchFamily="2" charset="-122"/>
              <a:ea typeface="华文行楷" pitchFamily="2" charset="-122"/>
            </a:endParaRP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92277"/>
                                        </p:tgtEl>
                                        <p:attrNameLst>
                                          <p:attrName>style.visibility</p:attrName>
                                        </p:attrNameLst>
                                      </p:cBhvr>
                                      <p:to>
                                        <p:strVal val="visible"/>
                                      </p:to>
                                    </p:set>
                                    <p:animEffect transition="in" filter="dissolve">
                                      <p:cBhvr>
                                        <p:cTn id="7" dur="500"/>
                                        <p:tgtEl>
                                          <p:spTgt spid="6922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AutoShape 2">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6147" name="AutoShape 3">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6148" name="AutoShape 4">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6149" name="AutoShape 5">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6150" name="Rectangle 6"/>
          <p:cNvSpPr>
            <a:spLocks noChangeArrowheads="1"/>
          </p:cNvSpPr>
          <p:nvPr/>
        </p:nvSpPr>
        <p:spPr bwMode="auto">
          <a:xfrm>
            <a:off x="1524000" y="188913"/>
            <a:ext cx="4953000" cy="641350"/>
          </a:xfrm>
          <a:prstGeom prst="rect">
            <a:avLst/>
          </a:prstGeom>
          <a:noFill/>
          <a:ln w="9525" algn="ctr">
            <a:noFill/>
            <a:miter lim="800000"/>
          </a:ln>
          <a:effectLst/>
        </p:spPr>
        <p:txBody>
          <a:bodyPr>
            <a:spAutoFit/>
          </a:bodyPr>
          <a:lstStyle/>
          <a:p>
            <a:pPr>
              <a:lnSpc>
                <a:spcPct val="90000"/>
              </a:lnSpc>
              <a:spcBef>
                <a:spcPct val="0"/>
              </a:spcBef>
            </a:pPr>
            <a:r>
              <a:rPr lang="zh-CN" altLang="en-US" sz="4000">
                <a:solidFill>
                  <a:srgbClr val="800080"/>
                </a:solidFill>
                <a:ea typeface="华文行楷" pitchFamily="2" charset="-122"/>
              </a:rPr>
              <a:t>基本块、流图和循环</a:t>
            </a:r>
            <a:endParaRPr lang="zh-CN" altLang="en-US" sz="4000">
              <a:solidFill>
                <a:srgbClr val="800080"/>
              </a:solidFill>
              <a:ea typeface="华文行楷" pitchFamily="2" charset="-122"/>
            </a:endParaRPr>
          </a:p>
        </p:txBody>
      </p:sp>
      <p:sp>
        <p:nvSpPr>
          <p:cNvPr id="6151" name="Text Box 7">
            <a:hlinkClick r:id="rId1" action="ppaction://hlinksldjump"/>
          </p:cNvPr>
          <p:cNvSpPr txBox="1">
            <a:spLocks noChangeArrowheads="1"/>
          </p:cNvSpPr>
          <p:nvPr/>
        </p:nvSpPr>
        <p:spPr bwMode="auto">
          <a:xfrm>
            <a:off x="461963" y="1219200"/>
            <a:ext cx="5176837" cy="579438"/>
          </a:xfrm>
          <a:prstGeom prst="rect">
            <a:avLst/>
          </a:prstGeom>
          <a:noFill/>
          <a:ln w="9525">
            <a:noFill/>
            <a:miter lim="800000"/>
          </a:ln>
          <a:effectLst/>
        </p:spPr>
        <p:txBody>
          <a:bodyPr>
            <a:spAutoFit/>
          </a:bodyPr>
          <a:lstStyle/>
          <a:p>
            <a:pPr>
              <a:lnSpc>
                <a:spcPct val="100000"/>
              </a:lnSpc>
              <a:spcBef>
                <a:spcPct val="0"/>
              </a:spcBef>
              <a:buClr>
                <a:srgbClr val="800080"/>
              </a:buClr>
              <a:buFont typeface="Wingdings" charset="2"/>
              <a:buChar char="²"/>
            </a:pPr>
            <a:r>
              <a:rPr lang="en-US" altLang="zh-CN" sz="3200" dirty="0">
                <a:solidFill>
                  <a:srgbClr val="800080"/>
                </a:solidFill>
                <a:latin typeface="楷体_GB2312" pitchFamily="49" charset="-122"/>
                <a:ea typeface="楷体_GB2312" pitchFamily="49" charset="-122"/>
              </a:rPr>
              <a:t> </a:t>
            </a:r>
            <a:r>
              <a:rPr lang="zh-CN" altLang="en-US" sz="3200" dirty="0">
                <a:solidFill>
                  <a:srgbClr val="800080"/>
                </a:solidFill>
                <a:latin typeface="楷体_GB2312" pitchFamily="49" charset="-122"/>
                <a:ea typeface="楷体_GB2312" pitchFamily="49" charset="-122"/>
              </a:rPr>
              <a:t>划分</a:t>
            </a:r>
            <a:r>
              <a:rPr lang="zh-CN" altLang="en-US" sz="3200" dirty="0">
                <a:solidFill>
                  <a:srgbClr val="800080"/>
                </a:solidFill>
                <a:latin typeface="Times New Roman" pitchFamily="18" charset="0"/>
                <a:ea typeface="楷体_GB2312" pitchFamily="49" charset="-122"/>
              </a:rPr>
              <a:t>基本块的算法</a:t>
            </a:r>
            <a:endParaRPr lang="zh-CN" altLang="en-US" b="0" dirty="0">
              <a:ea typeface="楷体_GB2312" pitchFamily="49" charset="-122"/>
            </a:endParaRPr>
          </a:p>
        </p:txBody>
      </p:sp>
      <p:sp>
        <p:nvSpPr>
          <p:cNvPr id="6152" name="AutoShape 8">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6153" name="AutoShape 9">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6154" name="AutoShape 10">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6155" name="AutoShape 11">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647180" name="Rectangle 12"/>
          <p:cNvSpPr>
            <a:spLocks noChangeArrowheads="1"/>
          </p:cNvSpPr>
          <p:nvPr/>
        </p:nvSpPr>
        <p:spPr bwMode="auto">
          <a:xfrm>
            <a:off x="539552" y="1798638"/>
            <a:ext cx="8458200" cy="4524315"/>
          </a:xfrm>
          <a:prstGeom prst="rect">
            <a:avLst/>
          </a:prstGeom>
          <a:noFill/>
          <a:ln w="9525">
            <a:noFill/>
            <a:miter lim="800000"/>
          </a:ln>
          <a:effectLst/>
        </p:spPr>
        <p:txBody>
          <a:bodyPr>
            <a:spAutoFit/>
          </a:bodyPr>
          <a:lstStyle/>
          <a:p>
            <a:pPr>
              <a:lnSpc>
                <a:spcPct val="100000"/>
              </a:lnSpc>
              <a:spcBef>
                <a:spcPct val="0"/>
              </a:spcBef>
              <a:buFont typeface="Symbol" pitchFamily="18" charset="2"/>
              <a:buChar char="-"/>
            </a:pPr>
            <a:r>
              <a:rPr lang="en-US" altLang="zh-CN" dirty="0">
                <a:solidFill>
                  <a:srgbClr val="800080"/>
                </a:solidFill>
                <a:latin typeface="楷体_GB2312" pitchFamily="49" charset="-122"/>
                <a:ea typeface="楷体_GB2312" pitchFamily="49" charset="-122"/>
              </a:rPr>
              <a:t> </a:t>
            </a:r>
            <a:r>
              <a:rPr lang="zh-CN" altLang="en-US" dirty="0">
                <a:solidFill>
                  <a:srgbClr val="800080"/>
                </a:solidFill>
                <a:latin typeface="楷体_GB2312" pitchFamily="49" charset="-122"/>
                <a:ea typeface="楷体_GB2312" pitchFamily="49" charset="-122"/>
              </a:rPr>
              <a:t>针对三地址码</a:t>
            </a:r>
            <a:r>
              <a:rPr lang="zh-CN" altLang="en-US" b="0" dirty="0">
                <a:ea typeface="楷体_GB2312" pitchFamily="49" charset="-122"/>
              </a:rPr>
              <a:t>（</a:t>
            </a:r>
            <a:r>
              <a:rPr lang="en-US" altLang="zh-CN" sz="2400" b="0" dirty="0">
                <a:ea typeface="楷体_GB2312" pitchFamily="49" charset="-122"/>
              </a:rPr>
              <a:t>TAC</a:t>
            </a:r>
            <a:r>
              <a:rPr lang="zh-CN" altLang="en-US" b="0" dirty="0">
                <a:ea typeface="楷体_GB2312" pitchFamily="49" charset="-122"/>
              </a:rPr>
              <a:t>）</a:t>
            </a:r>
            <a:endParaRPr kumimoji="0" lang="zh-CN" altLang="en-US" b="0" dirty="0">
              <a:ea typeface="楷体_GB2312" pitchFamily="49" charset="-122"/>
            </a:endParaRPr>
          </a:p>
          <a:p>
            <a:pPr>
              <a:lnSpc>
                <a:spcPct val="100000"/>
              </a:lnSpc>
              <a:spcBef>
                <a:spcPct val="0"/>
              </a:spcBef>
              <a:buFont typeface="Symbol" pitchFamily="18" charset="2"/>
              <a:buNone/>
            </a:pPr>
            <a:endParaRPr kumimoji="0" lang="zh-CN" altLang="en-US" sz="1000" dirty="0">
              <a:ea typeface="楷体_GB2312" pitchFamily="49" charset="-122"/>
            </a:endParaRPr>
          </a:p>
          <a:p>
            <a:pPr>
              <a:lnSpc>
                <a:spcPct val="100000"/>
              </a:lnSpc>
              <a:spcBef>
                <a:spcPct val="0"/>
              </a:spcBef>
              <a:buFont typeface="Symbol" pitchFamily="18" charset="2"/>
              <a:buChar char="-"/>
            </a:pPr>
            <a:r>
              <a:rPr kumimoji="0" lang="zh-CN" altLang="en-US" dirty="0">
                <a:solidFill>
                  <a:srgbClr val="800080"/>
                </a:solidFill>
                <a:ea typeface="楷体_GB2312" pitchFamily="49" charset="-122"/>
              </a:rPr>
              <a:t>  </a:t>
            </a:r>
            <a:r>
              <a:rPr lang="zh-CN" altLang="en-US" dirty="0">
                <a:solidFill>
                  <a:srgbClr val="800080"/>
                </a:solidFill>
                <a:latin typeface="Times New Roman" pitchFamily="18" charset="0"/>
                <a:ea typeface="楷体_GB2312" pitchFamily="49" charset="-122"/>
              </a:rPr>
              <a:t>步骤</a:t>
            </a:r>
            <a:endParaRPr kumimoji="0" lang="zh-CN" altLang="en-US" dirty="0">
              <a:solidFill>
                <a:srgbClr val="800080"/>
              </a:solidFill>
              <a:latin typeface="Times New Roman" pitchFamily="18" charset="0"/>
              <a:ea typeface="楷体_GB2312" pitchFamily="49" charset="-122"/>
            </a:endParaRPr>
          </a:p>
          <a:p>
            <a:pPr>
              <a:lnSpc>
                <a:spcPct val="100000"/>
              </a:lnSpc>
              <a:spcBef>
                <a:spcPct val="0"/>
              </a:spcBef>
              <a:buFont typeface="Symbol" pitchFamily="18" charset="2"/>
              <a:buNone/>
            </a:pPr>
            <a:endParaRPr kumimoji="0" lang="zh-CN" altLang="en-US" sz="1000" dirty="0">
              <a:solidFill>
                <a:srgbClr val="800080"/>
              </a:solidFill>
              <a:ea typeface="楷体_GB2312" pitchFamily="49" charset="-122"/>
            </a:endParaRPr>
          </a:p>
          <a:p>
            <a:pPr lvl="1">
              <a:lnSpc>
                <a:spcPct val="100000"/>
              </a:lnSpc>
              <a:spcBef>
                <a:spcPct val="0"/>
              </a:spcBef>
              <a:buFontTx/>
              <a:buChar char="•"/>
            </a:pPr>
            <a:r>
              <a:rPr lang="zh-CN" altLang="en-US" sz="2400" dirty="0">
                <a:solidFill>
                  <a:srgbClr val="800080"/>
                </a:solidFill>
                <a:latin typeface="Times New Roman" pitchFamily="18" charset="0"/>
                <a:ea typeface="楷体_GB2312" pitchFamily="49" charset="-122"/>
              </a:rPr>
              <a:t> </a:t>
            </a:r>
            <a:r>
              <a:rPr lang="zh-CN" altLang="en-US" sz="2400" dirty="0">
                <a:latin typeface="Times New Roman" pitchFamily="18" charset="0"/>
                <a:ea typeface="楷体_GB2312" pitchFamily="49" charset="-122"/>
              </a:rPr>
              <a:t> </a:t>
            </a:r>
            <a:r>
              <a:rPr lang="zh-CN" altLang="en-US" sz="2400" dirty="0">
                <a:solidFill>
                  <a:srgbClr val="FF0000"/>
                </a:solidFill>
                <a:ea typeface="楷体_GB2312" pitchFamily="49" charset="-122"/>
              </a:rPr>
              <a:t>求出 </a:t>
            </a:r>
            <a:r>
              <a:rPr lang="en-US" altLang="zh-CN" sz="2400" b="0" dirty="0">
                <a:solidFill>
                  <a:srgbClr val="FF0000"/>
                </a:solidFill>
                <a:ea typeface="楷体_GB2312" pitchFamily="49" charset="-122"/>
              </a:rPr>
              <a:t>TAC </a:t>
            </a:r>
            <a:r>
              <a:rPr lang="zh-CN" altLang="en-US" sz="2400" dirty="0">
                <a:ea typeface="楷体_GB2312" pitchFamily="49" charset="-122"/>
              </a:rPr>
              <a:t>程序之中各个基本块的</a:t>
            </a:r>
            <a:r>
              <a:rPr lang="zh-CN" altLang="en-US" sz="2400" dirty="0">
                <a:solidFill>
                  <a:srgbClr val="FF0000"/>
                </a:solidFill>
                <a:ea typeface="楷体_GB2312" pitchFamily="49" charset="-122"/>
              </a:rPr>
              <a:t>入口语句</a:t>
            </a:r>
            <a:r>
              <a:rPr lang="zh-CN" altLang="en-US" sz="2400" dirty="0">
                <a:solidFill>
                  <a:srgbClr val="FF0000"/>
                </a:solidFill>
                <a:latin typeface="Times New Roman" pitchFamily="18" charset="0"/>
                <a:ea typeface="楷体_GB2312" pitchFamily="49" charset="-122"/>
              </a:rPr>
              <a:t> </a:t>
            </a:r>
            <a:endParaRPr kumimoji="0" lang="zh-CN" altLang="en-US" sz="2400" dirty="0">
              <a:solidFill>
                <a:srgbClr val="FF0000"/>
              </a:solidFill>
              <a:latin typeface="Times New Roman" pitchFamily="18" charset="0"/>
              <a:ea typeface="楷体_GB2312" pitchFamily="49" charset="-122"/>
            </a:endParaRPr>
          </a:p>
          <a:p>
            <a:pPr lvl="1">
              <a:lnSpc>
                <a:spcPct val="100000"/>
              </a:lnSpc>
              <a:spcBef>
                <a:spcPct val="0"/>
              </a:spcBef>
            </a:pPr>
            <a:endParaRPr lang="zh-CN" altLang="en-US" sz="1000" dirty="0">
              <a:ea typeface="楷体_GB2312" pitchFamily="49" charset="-122"/>
            </a:endParaRPr>
          </a:p>
          <a:p>
            <a:pPr lvl="1">
              <a:lnSpc>
                <a:spcPct val="100000"/>
              </a:lnSpc>
              <a:spcBef>
                <a:spcPct val="0"/>
              </a:spcBef>
              <a:buClr>
                <a:srgbClr val="800080"/>
              </a:buClr>
              <a:buFontTx/>
              <a:buChar char="•"/>
            </a:pPr>
            <a:r>
              <a:rPr lang="zh-CN" altLang="en-US" sz="2400" dirty="0">
                <a:latin typeface="宋体" charset="-122"/>
              </a:rPr>
              <a:t> </a:t>
            </a:r>
            <a:r>
              <a:rPr lang="zh-CN" altLang="en-US" sz="2400" dirty="0">
                <a:ea typeface="楷体_GB2312" pitchFamily="49" charset="-122"/>
              </a:rPr>
              <a:t>对</a:t>
            </a:r>
            <a:r>
              <a:rPr lang="zh-CN" altLang="en-US" sz="2400" dirty="0">
                <a:solidFill>
                  <a:srgbClr val="FF0000"/>
                </a:solidFill>
                <a:ea typeface="楷体_GB2312" pitchFamily="49" charset="-122"/>
              </a:rPr>
              <a:t>每一入口语句，构造其所属的基本块</a:t>
            </a:r>
            <a:r>
              <a:rPr lang="zh-CN" altLang="en-US" sz="2400" dirty="0">
                <a:ea typeface="楷体_GB2312" pitchFamily="49" charset="-122"/>
              </a:rPr>
              <a:t>。它是由该语句</a:t>
            </a:r>
            <a:endParaRPr lang="zh-CN" altLang="en-US" sz="2400" dirty="0">
              <a:ea typeface="楷体_GB2312" pitchFamily="49" charset="-122"/>
            </a:endParaRPr>
          </a:p>
          <a:p>
            <a:pPr lvl="1">
              <a:lnSpc>
                <a:spcPct val="100000"/>
              </a:lnSpc>
              <a:spcBef>
                <a:spcPct val="0"/>
              </a:spcBef>
              <a:buClr>
                <a:srgbClr val="800080"/>
              </a:buClr>
            </a:pPr>
            <a:r>
              <a:rPr lang="zh-CN" altLang="en-US" sz="2400" dirty="0">
                <a:ea typeface="楷体_GB2312" pitchFamily="49" charset="-122"/>
              </a:rPr>
              <a:t>   </a:t>
            </a:r>
            <a:r>
              <a:rPr lang="zh-CN" altLang="en-US" sz="2400" dirty="0">
                <a:solidFill>
                  <a:srgbClr val="FF0000"/>
                </a:solidFill>
                <a:ea typeface="楷体_GB2312" pitchFamily="49" charset="-122"/>
              </a:rPr>
              <a:t>到下一入口</a:t>
            </a:r>
            <a:r>
              <a:rPr lang="zh-CN" altLang="en-US" sz="2400" dirty="0">
                <a:ea typeface="楷体_GB2312" pitchFamily="49" charset="-122"/>
              </a:rPr>
              <a:t>语句（</a:t>
            </a:r>
            <a:r>
              <a:rPr lang="zh-CN" altLang="en-US" sz="2400" dirty="0">
                <a:solidFill>
                  <a:srgbClr val="FF0000"/>
                </a:solidFill>
                <a:ea typeface="楷体_GB2312" pitchFamily="49" charset="-122"/>
              </a:rPr>
              <a:t>不包括</a:t>
            </a:r>
            <a:r>
              <a:rPr lang="zh-CN" altLang="en-US" sz="2400" dirty="0">
                <a:ea typeface="楷体_GB2312" pitchFamily="49" charset="-122"/>
              </a:rPr>
              <a:t>下一入口语句），或到一</a:t>
            </a:r>
            <a:r>
              <a:rPr lang="zh-CN" altLang="en-US" sz="2400" dirty="0">
                <a:solidFill>
                  <a:srgbClr val="FF0000"/>
                </a:solidFill>
                <a:ea typeface="楷体_GB2312" pitchFamily="49" charset="-122"/>
              </a:rPr>
              <a:t>转移</a:t>
            </a:r>
            <a:endParaRPr lang="zh-CN" altLang="en-US" sz="2400" dirty="0">
              <a:solidFill>
                <a:srgbClr val="FF0000"/>
              </a:solidFill>
              <a:ea typeface="楷体_GB2312" pitchFamily="49" charset="-122"/>
            </a:endParaRPr>
          </a:p>
          <a:p>
            <a:pPr lvl="1">
              <a:lnSpc>
                <a:spcPct val="100000"/>
              </a:lnSpc>
              <a:spcBef>
                <a:spcPct val="0"/>
              </a:spcBef>
              <a:buClr>
                <a:srgbClr val="800080"/>
              </a:buClr>
            </a:pPr>
            <a:r>
              <a:rPr lang="zh-CN" altLang="en-US" sz="2400" dirty="0">
                <a:solidFill>
                  <a:srgbClr val="FF0000"/>
                </a:solidFill>
                <a:ea typeface="楷体_GB2312" pitchFamily="49" charset="-122"/>
              </a:rPr>
              <a:t>   语句</a:t>
            </a:r>
            <a:r>
              <a:rPr lang="zh-CN" altLang="en-US" sz="2400" dirty="0">
                <a:ea typeface="楷体_GB2312" pitchFamily="49" charset="-122"/>
              </a:rPr>
              <a:t>（</a:t>
            </a:r>
            <a:r>
              <a:rPr lang="zh-CN" altLang="en-US" sz="2400" dirty="0">
                <a:solidFill>
                  <a:srgbClr val="FF0000"/>
                </a:solidFill>
                <a:ea typeface="楷体_GB2312" pitchFamily="49" charset="-122"/>
              </a:rPr>
              <a:t>包括</a:t>
            </a:r>
            <a:r>
              <a:rPr lang="zh-CN" altLang="en-US" sz="2400" dirty="0">
                <a:ea typeface="楷体_GB2312" pitchFamily="49" charset="-122"/>
              </a:rPr>
              <a:t>该转移语句），或到一</a:t>
            </a:r>
            <a:r>
              <a:rPr lang="zh-CN" altLang="en-US" sz="2400" dirty="0">
                <a:solidFill>
                  <a:srgbClr val="FF0000"/>
                </a:solidFill>
                <a:ea typeface="楷体_GB2312" pitchFamily="49" charset="-122"/>
              </a:rPr>
              <a:t>停语句</a:t>
            </a:r>
            <a:r>
              <a:rPr lang="zh-CN" altLang="en-US" sz="2400" dirty="0">
                <a:ea typeface="楷体_GB2312" pitchFamily="49" charset="-122"/>
              </a:rPr>
              <a:t>（</a:t>
            </a:r>
            <a:r>
              <a:rPr lang="zh-CN" altLang="en-US" sz="2400" dirty="0">
                <a:solidFill>
                  <a:srgbClr val="FF0000"/>
                </a:solidFill>
                <a:ea typeface="楷体_GB2312" pitchFamily="49" charset="-122"/>
              </a:rPr>
              <a:t>包括</a:t>
            </a:r>
            <a:r>
              <a:rPr lang="zh-CN" altLang="en-US" sz="2400" dirty="0">
                <a:ea typeface="楷体_GB2312" pitchFamily="49" charset="-122"/>
              </a:rPr>
              <a:t>该停语</a:t>
            </a:r>
            <a:endParaRPr lang="zh-CN" altLang="en-US" sz="2400" dirty="0">
              <a:ea typeface="楷体_GB2312" pitchFamily="49" charset="-122"/>
            </a:endParaRPr>
          </a:p>
          <a:p>
            <a:pPr lvl="1">
              <a:lnSpc>
                <a:spcPct val="100000"/>
              </a:lnSpc>
              <a:spcBef>
                <a:spcPct val="0"/>
              </a:spcBef>
              <a:buClr>
                <a:srgbClr val="800080"/>
              </a:buClr>
            </a:pPr>
            <a:r>
              <a:rPr lang="zh-CN" altLang="en-US" sz="2400" dirty="0">
                <a:ea typeface="楷体_GB2312" pitchFamily="49" charset="-122"/>
              </a:rPr>
              <a:t>   句）之间的语句序列组成的</a:t>
            </a:r>
            <a:endParaRPr kumimoji="0" lang="zh-CN" altLang="en-US" sz="2400" dirty="0">
              <a:ea typeface="楷体_GB2312" pitchFamily="49" charset="-122"/>
            </a:endParaRPr>
          </a:p>
          <a:p>
            <a:pPr lvl="1">
              <a:lnSpc>
                <a:spcPct val="100000"/>
              </a:lnSpc>
              <a:spcBef>
                <a:spcPct val="0"/>
              </a:spcBef>
              <a:buClr>
                <a:srgbClr val="800080"/>
              </a:buClr>
            </a:pPr>
            <a:endParaRPr kumimoji="0" lang="zh-CN" altLang="en-US" sz="1000" dirty="0">
              <a:latin typeface="楷体_GB2312" pitchFamily="49" charset="-122"/>
              <a:ea typeface="楷体_GB2312" pitchFamily="49" charset="-122"/>
            </a:endParaRPr>
          </a:p>
          <a:p>
            <a:pPr lvl="1">
              <a:lnSpc>
                <a:spcPct val="100000"/>
              </a:lnSpc>
              <a:spcBef>
                <a:spcPct val="0"/>
              </a:spcBef>
              <a:buClr>
                <a:srgbClr val="800080"/>
              </a:buClr>
              <a:buFontTx/>
              <a:buChar char="•"/>
            </a:pPr>
            <a:r>
              <a:rPr lang="zh-CN" altLang="en-US" sz="2400" dirty="0">
                <a:latin typeface="楷体_GB2312" pitchFamily="49" charset="-122"/>
                <a:ea typeface="楷体_GB2312" pitchFamily="49" charset="-122"/>
              </a:rPr>
              <a:t> </a:t>
            </a:r>
            <a:r>
              <a:rPr lang="zh-CN" altLang="en-US" sz="2400" dirty="0">
                <a:ea typeface="楷体_GB2312" pitchFamily="49" charset="-122"/>
              </a:rPr>
              <a:t>凡</a:t>
            </a:r>
            <a:r>
              <a:rPr lang="zh-CN" altLang="en-US" sz="2400" dirty="0">
                <a:solidFill>
                  <a:srgbClr val="FF0000"/>
                </a:solidFill>
                <a:ea typeface="楷体_GB2312" pitchFamily="49" charset="-122"/>
              </a:rPr>
              <a:t>未被纳入某一基本块的语句</a:t>
            </a:r>
            <a:r>
              <a:rPr lang="zh-CN" altLang="en-US" sz="2400" dirty="0">
                <a:ea typeface="楷体_GB2312" pitchFamily="49" charset="-122"/>
              </a:rPr>
              <a:t>，都是程序中控制流程无</a:t>
            </a:r>
            <a:endParaRPr lang="zh-CN" altLang="en-US" sz="2400" dirty="0">
              <a:ea typeface="楷体_GB2312" pitchFamily="49" charset="-122"/>
            </a:endParaRPr>
          </a:p>
          <a:p>
            <a:pPr lvl="1">
              <a:lnSpc>
                <a:spcPct val="100000"/>
              </a:lnSpc>
              <a:spcBef>
                <a:spcPct val="0"/>
              </a:spcBef>
              <a:buClr>
                <a:srgbClr val="800080"/>
              </a:buClr>
            </a:pPr>
            <a:r>
              <a:rPr lang="zh-CN" altLang="en-US" sz="2400" dirty="0">
                <a:ea typeface="楷体_GB2312" pitchFamily="49" charset="-122"/>
              </a:rPr>
              <a:t>   法到达的语句，因而也是不会被执行到的语句，可以把</a:t>
            </a:r>
            <a:endParaRPr lang="zh-CN" altLang="en-US" sz="2400" dirty="0">
              <a:ea typeface="楷体_GB2312" pitchFamily="49" charset="-122"/>
            </a:endParaRPr>
          </a:p>
          <a:p>
            <a:pPr lvl="1">
              <a:lnSpc>
                <a:spcPct val="100000"/>
              </a:lnSpc>
              <a:spcBef>
                <a:spcPct val="0"/>
              </a:spcBef>
              <a:buClr>
                <a:srgbClr val="800080"/>
              </a:buClr>
            </a:pPr>
            <a:r>
              <a:rPr lang="zh-CN" altLang="en-US" sz="2400" dirty="0">
                <a:ea typeface="楷体_GB2312" pitchFamily="49" charset="-122"/>
              </a:rPr>
              <a:t>   它们</a:t>
            </a:r>
            <a:r>
              <a:rPr lang="zh-CN" altLang="en-US" sz="2400" dirty="0">
                <a:solidFill>
                  <a:srgbClr val="FF0000"/>
                </a:solidFill>
                <a:ea typeface="楷体_GB2312" pitchFamily="49" charset="-122"/>
              </a:rPr>
              <a:t>删除</a:t>
            </a:r>
            <a:r>
              <a:rPr lang="zh-CN" altLang="en-US" sz="2400" dirty="0">
                <a:ea typeface="楷体_GB2312" pitchFamily="49" charset="-122"/>
              </a:rPr>
              <a:t> </a:t>
            </a:r>
            <a:endParaRPr lang="zh-CN" altLang="en-US" sz="2400" dirty="0">
              <a:ea typeface="楷体_GB2312" pitchFamily="49" charset="-122"/>
            </a:endParaRP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647180">
                                            <p:txEl>
                                              <p:pRg st="2" end="2"/>
                                            </p:txEl>
                                          </p:spTgt>
                                        </p:tgtEl>
                                        <p:attrNameLst>
                                          <p:attrName>style.visibility</p:attrName>
                                        </p:attrNameLst>
                                      </p:cBhvr>
                                      <p:to>
                                        <p:strVal val="visible"/>
                                      </p:to>
                                    </p:set>
                                    <p:animEffect transition="in" filter="slide(fromBottom)">
                                      <p:cBhvr>
                                        <p:cTn id="7" dur="500"/>
                                        <p:tgtEl>
                                          <p:spTgt spid="647180">
                                            <p:txEl>
                                              <p:pRg st="2" end="2"/>
                                            </p:txEl>
                                          </p:spTgt>
                                        </p:tgtEl>
                                      </p:cBhvr>
                                    </p:animEffect>
                                  </p:childTnLst>
                                </p:cTn>
                              </p:par>
                              <p:par>
                                <p:cTn id="8" presetID="12" presetClass="entr" presetSubtype="4" fill="hold" nodeType="withEffect">
                                  <p:stCondLst>
                                    <p:cond delay="0"/>
                                  </p:stCondLst>
                                  <p:childTnLst>
                                    <p:set>
                                      <p:cBhvr>
                                        <p:cTn id="9" dur="1" fill="hold">
                                          <p:stCondLst>
                                            <p:cond delay="0"/>
                                          </p:stCondLst>
                                        </p:cTn>
                                        <p:tgtEl>
                                          <p:spTgt spid="647180">
                                            <p:txEl>
                                              <p:pRg st="4" end="4"/>
                                            </p:txEl>
                                          </p:spTgt>
                                        </p:tgtEl>
                                        <p:attrNameLst>
                                          <p:attrName>style.visibility</p:attrName>
                                        </p:attrNameLst>
                                      </p:cBhvr>
                                      <p:to>
                                        <p:strVal val="visible"/>
                                      </p:to>
                                    </p:set>
                                    <p:animEffect transition="in" filter="slide(fromBottom)">
                                      <p:cBhvr>
                                        <p:cTn id="10" dur="500"/>
                                        <p:tgtEl>
                                          <p:spTgt spid="647180">
                                            <p:txEl>
                                              <p:pRg st="4" end="4"/>
                                            </p:txEl>
                                          </p:spTgt>
                                        </p:tgtEl>
                                      </p:cBhvr>
                                    </p:animEffect>
                                  </p:childTnLst>
                                </p:cTn>
                              </p:par>
                              <p:par>
                                <p:cTn id="11" presetID="12" presetClass="entr" presetSubtype="4" fill="hold" nodeType="withEffect">
                                  <p:stCondLst>
                                    <p:cond delay="0"/>
                                  </p:stCondLst>
                                  <p:childTnLst>
                                    <p:set>
                                      <p:cBhvr>
                                        <p:cTn id="12" dur="1" fill="hold">
                                          <p:stCondLst>
                                            <p:cond delay="0"/>
                                          </p:stCondLst>
                                        </p:cTn>
                                        <p:tgtEl>
                                          <p:spTgt spid="647180">
                                            <p:txEl>
                                              <p:pRg st="6" end="6"/>
                                            </p:txEl>
                                          </p:spTgt>
                                        </p:tgtEl>
                                        <p:attrNameLst>
                                          <p:attrName>style.visibility</p:attrName>
                                        </p:attrNameLst>
                                      </p:cBhvr>
                                      <p:to>
                                        <p:strVal val="visible"/>
                                      </p:to>
                                    </p:set>
                                    <p:animEffect transition="in" filter="slide(fromBottom)">
                                      <p:cBhvr>
                                        <p:cTn id="13" dur="500"/>
                                        <p:tgtEl>
                                          <p:spTgt spid="647180">
                                            <p:txEl>
                                              <p:pRg st="6" end="6"/>
                                            </p:txEl>
                                          </p:spTgt>
                                        </p:tgtEl>
                                      </p:cBhvr>
                                    </p:animEffect>
                                  </p:childTnLst>
                                </p:cTn>
                              </p:par>
                              <p:par>
                                <p:cTn id="14" presetID="12" presetClass="entr" presetSubtype="4" fill="hold" nodeType="withEffect">
                                  <p:stCondLst>
                                    <p:cond delay="0"/>
                                  </p:stCondLst>
                                  <p:childTnLst>
                                    <p:set>
                                      <p:cBhvr>
                                        <p:cTn id="15" dur="1" fill="hold">
                                          <p:stCondLst>
                                            <p:cond delay="0"/>
                                          </p:stCondLst>
                                        </p:cTn>
                                        <p:tgtEl>
                                          <p:spTgt spid="647180">
                                            <p:txEl>
                                              <p:pRg st="7" end="7"/>
                                            </p:txEl>
                                          </p:spTgt>
                                        </p:tgtEl>
                                        <p:attrNameLst>
                                          <p:attrName>style.visibility</p:attrName>
                                        </p:attrNameLst>
                                      </p:cBhvr>
                                      <p:to>
                                        <p:strVal val="visible"/>
                                      </p:to>
                                    </p:set>
                                    <p:animEffect transition="in" filter="slide(fromBottom)">
                                      <p:cBhvr>
                                        <p:cTn id="16" dur="500"/>
                                        <p:tgtEl>
                                          <p:spTgt spid="647180">
                                            <p:txEl>
                                              <p:pRg st="7" end="7"/>
                                            </p:txEl>
                                          </p:spTgt>
                                        </p:tgtEl>
                                      </p:cBhvr>
                                    </p:animEffect>
                                  </p:childTnLst>
                                </p:cTn>
                              </p:par>
                              <p:par>
                                <p:cTn id="17" presetID="12" presetClass="entr" presetSubtype="4" fill="hold" nodeType="withEffect">
                                  <p:stCondLst>
                                    <p:cond delay="0"/>
                                  </p:stCondLst>
                                  <p:childTnLst>
                                    <p:set>
                                      <p:cBhvr>
                                        <p:cTn id="18" dur="1" fill="hold">
                                          <p:stCondLst>
                                            <p:cond delay="0"/>
                                          </p:stCondLst>
                                        </p:cTn>
                                        <p:tgtEl>
                                          <p:spTgt spid="647180">
                                            <p:txEl>
                                              <p:pRg st="8" end="8"/>
                                            </p:txEl>
                                          </p:spTgt>
                                        </p:tgtEl>
                                        <p:attrNameLst>
                                          <p:attrName>style.visibility</p:attrName>
                                        </p:attrNameLst>
                                      </p:cBhvr>
                                      <p:to>
                                        <p:strVal val="visible"/>
                                      </p:to>
                                    </p:set>
                                    <p:animEffect transition="in" filter="slide(fromBottom)">
                                      <p:cBhvr>
                                        <p:cTn id="19" dur="500"/>
                                        <p:tgtEl>
                                          <p:spTgt spid="647180">
                                            <p:txEl>
                                              <p:pRg st="8" end="8"/>
                                            </p:txEl>
                                          </p:spTgt>
                                        </p:tgtEl>
                                      </p:cBhvr>
                                    </p:animEffect>
                                  </p:childTnLst>
                                </p:cTn>
                              </p:par>
                              <p:par>
                                <p:cTn id="20" presetID="12" presetClass="entr" presetSubtype="4" fill="hold" nodeType="withEffect">
                                  <p:stCondLst>
                                    <p:cond delay="0"/>
                                  </p:stCondLst>
                                  <p:childTnLst>
                                    <p:set>
                                      <p:cBhvr>
                                        <p:cTn id="21" dur="1" fill="hold">
                                          <p:stCondLst>
                                            <p:cond delay="0"/>
                                          </p:stCondLst>
                                        </p:cTn>
                                        <p:tgtEl>
                                          <p:spTgt spid="647180">
                                            <p:txEl>
                                              <p:pRg st="9" end="9"/>
                                            </p:txEl>
                                          </p:spTgt>
                                        </p:tgtEl>
                                        <p:attrNameLst>
                                          <p:attrName>style.visibility</p:attrName>
                                        </p:attrNameLst>
                                      </p:cBhvr>
                                      <p:to>
                                        <p:strVal val="visible"/>
                                      </p:to>
                                    </p:set>
                                    <p:animEffect transition="in" filter="slide(fromBottom)">
                                      <p:cBhvr>
                                        <p:cTn id="22" dur="500"/>
                                        <p:tgtEl>
                                          <p:spTgt spid="647180">
                                            <p:txEl>
                                              <p:pRg st="9" end="9"/>
                                            </p:txEl>
                                          </p:spTgt>
                                        </p:tgtEl>
                                      </p:cBhvr>
                                    </p:animEffect>
                                  </p:childTnLst>
                                </p:cTn>
                              </p:par>
                              <p:par>
                                <p:cTn id="23" presetID="12" presetClass="entr" presetSubtype="4" fill="hold" nodeType="withEffect">
                                  <p:stCondLst>
                                    <p:cond delay="0"/>
                                  </p:stCondLst>
                                  <p:childTnLst>
                                    <p:set>
                                      <p:cBhvr>
                                        <p:cTn id="24" dur="1" fill="hold">
                                          <p:stCondLst>
                                            <p:cond delay="0"/>
                                          </p:stCondLst>
                                        </p:cTn>
                                        <p:tgtEl>
                                          <p:spTgt spid="647180">
                                            <p:txEl>
                                              <p:pRg st="11" end="11"/>
                                            </p:txEl>
                                          </p:spTgt>
                                        </p:tgtEl>
                                        <p:attrNameLst>
                                          <p:attrName>style.visibility</p:attrName>
                                        </p:attrNameLst>
                                      </p:cBhvr>
                                      <p:to>
                                        <p:strVal val="visible"/>
                                      </p:to>
                                    </p:set>
                                    <p:animEffect transition="in" filter="slide(fromBottom)">
                                      <p:cBhvr>
                                        <p:cTn id="25" dur="500"/>
                                        <p:tgtEl>
                                          <p:spTgt spid="647180">
                                            <p:txEl>
                                              <p:pRg st="11" end="11"/>
                                            </p:txEl>
                                          </p:spTgt>
                                        </p:tgtEl>
                                      </p:cBhvr>
                                    </p:animEffect>
                                  </p:childTnLst>
                                </p:cTn>
                              </p:par>
                              <p:par>
                                <p:cTn id="26" presetID="12" presetClass="entr" presetSubtype="4" fill="hold" nodeType="withEffect">
                                  <p:stCondLst>
                                    <p:cond delay="0"/>
                                  </p:stCondLst>
                                  <p:childTnLst>
                                    <p:set>
                                      <p:cBhvr>
                                        <p:cTn id="27" dur="1" fill="hold">
                                          <p:stCondLst>
                                            <p:cond delay="0"/>
                                          </p:stCondLst>
                                        </p:cTn>
                                        <p:tgtEl>
                                          <p:spTgt spid="647180">
                                            <p:txEl>
                                              <p:pRg st="12" end="12"/>
                                            </p:txEl>
                                          </p:spTgt>
                                        </p:tgtEl>
                                        <p:attrNameLst>
                                          <p:attrName>style.visibility</p:attrName>
                                        </p:attrNameLst>
                                      </p:cBhvr>
                                      <p:to>
                                        <p:strVal val="visible"/>
                                      </p:to>
                                    </p:set>
                                    <p:animEffect transition="in" filter="slide(fromBottom)">
                                      <p:cBhvr>
                                        <p:cTn id="28" dur="500"/>
                                        <p:tgtEl>
                                          <p:spTgt spid="647180">
                                            <p:txEl>
                                              <p:pRg st="12" end="12"/>
                                            </p:txEl>
                                          </p:spTgt>
                                        </p:tgtEl>
                                      </p:cBhvr>
                                    </p:animEffect>
                                  </p:childTnLst>
                                </p:cTn>
                              </p:par>
                              <p:par>
                                <p:cTn id="29" presetID="12" presetClass="entr" presetSubtype="4" fill="hold" nodeType="withEffect">
                                  <p:stCondLst>
                                    <p:cond delay="0"/>
                                  </p:stCondLst>
                                  <p:childTnLst>
                                    <p:set>
                                      <p:cBhvr>
                                        <p:cTn id="30" dur="1" fill="hold">
                                          <p:stCondLst>
                                            <p:cond delay="0"/>
                                          </p:stCondLst>
                                        </p:cTn>
                                        <p:tgtEl>
                                          <p:spTgt spid="647180">
                                            <p:txEl>
                                              <p:pRg st="13" end="13"/>
                                            </p:txEl>
                                          </p:spTgt>
                                        </p:tgtEl>
                                        <p:attrNameLst>
                                          <p:attrName>style.visibility</p:attrName>
                                        </p:attrNameLst>
                                      </p:cBhvr>
                                      <p:to>
                                        <p:strVal val="visible"/>
                                      </p:to>
                                    </p:set>
                                    <p:animEffect transition="in" filter="slide(fromBottom)">
                                      <p:cBhvr>
                                        <p:cTn id="31" dur="500"/>
                                        <p:tgtEl>
                                          <p:spTgt spid="647180">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AutoShape 2">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52227" name="AutoShape 3">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52228" name="AutoShape 4">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52229" name="AutoShape 5">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52230" name="Text Box 6">
            <a:hlinkClick r:id="rId1" action="ppaction://hlinksldjump"/>
          </p:cNvPr>
          <p:cNvSpPr txBox="1">
            <a:spLocks noChangeArrowheads="1"/>
          </p:cNvSpPr>
          <p:nvPr/>
        </p:nvSpPr>
        <p:spPr bwMode="auto">
          <a:xfrm>
            <a:off x="250825" y="1249363"/>
            <a:ext cx="8224838" cy="579437"/>
          </a:xfrm>
          <a:prstGeom prst="rect">
            <a:avLst/>
          </a:prstGeom>
          <a:noFill/>
          <a:ln w="9525">
            <a:noFill/>
            <a:miter lim="800000"/>
          </a:ln>
          <a:effectLst/>
        </p:spPr>
        <p:txBody>
          <a:bodyPr>
            <a:spAutoFit/>
          </a:bodyPr>
          <a:lstStyle/>
          <a:p>
            <a:pPr>
              <a:lnSpc>
                <a:spcPct val="100000"/>
              </a:lnSpc>
              <a:spcBef>
                <a:spcPct val="0"/>
              </a:spcBef>
              <a:buClr>
                <a:srgbClr val="800080"/>
              </a:buClr>
              <a:buFont typeface="Wingdings" charset="2"/>
              <a:buChar char="²"/>
            </a:pPr>
            <a:r>
              <a:rPr lang="en-US" altLang="zh-CN" sz="3200" dirty="0">
                <a:solidFill>
                  <a:schemeClr val="tx1"/>
                </a:solidFill>
                <a:latin typeface="Times New Roman" pitchFamily="18" charset="0"/>
              </a:rPr>
              <a:t> </a:t>
            </a:r>
            <a:r>
              <a:rPr lang="zh-CN" altLang="en-US" sz="3200" dirty="0">
                <a:solidFill>
                  <a:srgbClr val="800080"/>
                </a:solidFill>
                <a:latin typeface="Times New Roman" pitchFamily="18" charset="0"/>
                <a:ea typeface="楷体_GB2312" pitchFamily="49" charset="-122"/>
              </a:rPr>
              <a:t>基本块 </a:t>
            </a:r>
            <a:r>
              <a:rPr lang="en-US" altLang="zh-CN" b="0" i="1" dirty="0">
                <a:solidFill>
                  <a:srgbClr val="800080"/>
                </a:solidFill>
                <a:ea typeface="华文行楷" pitchFamily="2" charset="-122"/>
              </a:rPr>
              <a:t>DAG </a:t>
            </a:r>
            <a:r>
              <a:rPr lang="zh-CN" altLang="en-US" sz="3200" dirty="0">
                <a:solidFill>
                  <a:srgbClr val="800080"/>
                </a:solidFill>
                <a:latin typeface="Times New Roman" pitchFamily="18" charset="0"/>
                <a:ea typeface="楷体_GB2312" pitchFamily="49" charset="-122"/>
              </a:rPr>
              <a:t>表示的构造</a:t>
            </a:r>
            <a:endParaRPr lang="zh-CN" altLang="en-US" sz="3200" dirty="0">
              <a:solidFill>
                <a:srgbClr val="800080"/>
              </a:solidFill>
              <a:latin typeface="Times New Roman" pitchFamily="18" charset="0"/>
              <a:ea typeface="楷体_GB2312" pitchFamily="49" charset="-122"/>
            </a:endParaRPr>
          </a:p>
        </p:txBody>
      </p:sp>
      <p:sp>
        <p:nvSpPr>
          <p:cNvPr id="52231" name="AutoShape 7">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52232" name="AutoShape 8">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52233" name="AutoShape 9">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52234" name="AutoShape 10">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52235" name="Rectangle 11"/>
          <p:cNvSpPr>
            <a:spLocks noChangeArrowheads="1"/>
          </p:cNvSpPr>
          <p:nvPr/>
        </p:nvSpPr>
        <p:spPr bwMode="auto">
          <a:xfrm>
            <a:off x="323850" y="1998663"/>
            <a:ext cx="8820150" cy="4524315"/>
          </a:xfrm>
          <a:prstGeom prst="rect">
            <a:avLst/>
          </a:prstGeom>
          <a:noFill/>
          <a:ln w="9525">
            <a:noFill/>
            <a:miter lim="800000"/>
          </a:ln>
          <a:effectLst/>
        </p:spPr>
        <p:txBody>
          <a:bodyPr>
            <a:spAutoFit/>
          </a:bodyPr>
          <a:lstStyle/>
          <a:p>
            <a:pPr>
              <a:lnSpc>
                <a:spcPct val="100000"/>
              </a:lnSpc>
              <a:spcBef>
                <a:spcPct val="0"/>
              </a:spcBef>
              <a:buFont typeface="Symbol" pitchFamily="18" charset="2"/>
              <a:buChar char="-"/>
            </a:pPr>
            <a:r>
              <a:rPr lang="en-US" altLang="zh-CN" sz="2400" dirty="0">
                <a:solidFill>
                  <a:srgbClr val="800080"/>
                </a:solidFill>
                <a:ea typeface="楷体_GB2312" pitchFamily="49" charset="-122"/>
              </a:rPr>
              <a:t>   </a:t>
            </a:r>
            <a:r>
              <a:rPr lang="zh-CN" altLang="en-US" dirty="0">
                <a:solidFill>
                  <a:srgbClr val="800080"/>
                </a:solidFill>
                <a:latin typeface="Times New Roman" pitchFamily="18" charset="0"/>
                <a:ea typeface="楷体_GB2312" pitchFamily="49" charset="-122"/>
              </a:rPr>
              <a:t>构造算法</a:t>
            </a:r>
            <a:endParaRPr lang="zh-CN" altLang="en-US" dirty="0">
              <a:solidFill>
                <a:srgbClr val="800080"/>
              </a:solidFill>
              <a:latin typeface="Times New Roman" pitchFamily="18" charset="0"/>
              <a:ea typeface="楷体_GB2312" pitchFamily="49" charset="-122"/>
            </a:endParaRPr>
          </a:p>
          <a:p>
            <a:pPr>
              <a:lnSpc>
                <a:spcPct val="100000"/>
              </a:lnSpc>
              <a:spcBef>
                <a:spcPct val="0"/>
              </a:spcBef>
              <a:buFont typeface="Symbol" pitchFamily="18" charset="2"/>
              <a:buNone/>
            </a:pPr>
            <a:endParaRPr lang="zh-CN" altLang="en-US" sz="1000" dirty="0">
              <a:latin typeface="Times New Roman" pitchFamily="18" charset="0"/>
              <a:ea typeface="楷体_GB2312" pitchFamily="49" charset="-122"/>
            </a:endParaRPr>
          </a:p>
          <a:p>
            <a:pPr>
              <a:lnSpc>
                <a:spcPct val="100000"/>
              </a:lnSpc>
              <a:spcBef>
                <a:spcPct val="0"/>
              </a:spcBef>
              <a:buFont typeface="Symbol" pitchFamily="18" charset="2"/>
              <a:buNone/>
            </a:pPr>
            <a:r>
              <a:rPr lang="zh-CN" altLang="en-US" dirty="0">
                <a:latin typeface="Times New Roman" pitchFamily="18" charset="0"/>
                <a:ea typeface="楷体_GB2312" pitchFamily="49" charset="-122"/>
              </a:rPr>
              <a:t>     </a:t>
            </a:r>
            <a:r>
              <a:rPr lang="zh-CN" altLang="en-US" sz="2400" dirty="0">
                <a:ea typeface="楷体_GB2312" pitchFamily="49" charset="-122"/>
              </a:rPr>
              <a:t>设 </a:t>
            </a:r>
            <a:r>
              <a:rPr lang="en-US" altLang="zh-CN" sz="2400" b="0" i="1" dirty="0">
                <a:solidFill>
                  <a:srgbClr val="FF0000"/>
                </a:solidFill>
                <a:ea typeface="楷体_GB2312" pitchFamily="49" charset="-122"/>
              </a:rPr>
              <a:t>x:=</a:t>
            </a:r>
            <a:r>
              <a:rPr lang="en-US" altLang="zh-CN" sz="2400" b="0" i="1" dirty="0">
                <a:solidFill>
                  <a:srgbClr val="008000"/>
                </a:solidFill>
                <a:ea typeface="楷体_GB2312" pitchFamily="49" charset="-122"/>
              </a:rPr>
              <a:t>y</a:t>
            </a:r>
            <a:r>
              <a:rPr lang="en-US" altLang="zh-CN" sz="2400" b="0" i="1" dirty="0">
                <a:solidFill>
                  <a:srgbClr val="FF0000"/>
                </a:solidFill>
                <a:ea typeface="楷体_GB2312" pitchFamily="49" charset="-122"/>
              </a:rPr>
              <a:t> op z</a:t>
            </a:r>
            <a:r>
              <a:rPr lang="en-US" altLang="zh-CN" sz="2400" b="0" dirty="0">
                <a:solidFill>
                  <a:srgbClr val="FF0000"/>
                </a:solidFill>
                <a:ea typeface="楷体_GB2312" pitchFamily="49" charset="-122"/>
              </a:rPr>
              <a:t>, </a:t>
            </a:r>
            <a:r>
              <a:rPr lang="en-US" altLang="zh-CN" sz="2400" b="0" i="1" dirty="0">
                <a:solidFill>
                  <a:srgbClr val="FF0000"/>
                </a:solidFill>
                <a:ea typeface="楷体_GB2312" pitchFamily="49" charset="-122"/>
              </a:rPr>
              <a:t>x:=op </a:t>
            </a:r>
            <a:r>
              <a:rPr lang="en-US" altLang="zh-CN" sz="2400" b="0" i="1" dirty="0">
                <a:solidFill>
                  <a:srgbClr val="008000"/>
                </a:solidFill>
                <a:ea typeface="楷体_GB2312" pitchFamily="49" charset="-122"/>
              </a:rPr>
              <a:t>y</a:t>
            </a:r>
            <a:r>
              <a:rPr lang="en-US" altLang="zh-CN" sz="2400" b="0" dirty="0" smtClean="0">
                <a:solidFill>
                  <a:srgbClr val="FF0000"/>
                </a:solidFill>
                <a:ea typeface="楷体_GB2312" pitchFamily="49" charset="-122"/>
              </a:rPr>
              <a:t>, </a:t>
            </a:r>
            <a:r>
              <a:rPr lang="en-US" altLang="zh-CN" sz="2400" b="0" i="1" dirty="0">
                <a:solidFill>
                  <a:srgbClr val="FF0000"/>
                </a:solidFill>
                <a:ea typeface="楷体_GB2312" pitchFamily="49" charset="-122"/>
              </a:rPr>
              <a:t>x</a:t>
            </a:r>
            <a:r>
              <a:rPr lang="en-US" altLang="zh-CN" sz="2400" b="0" i="1" dirty="0" smtClean="0">
                <a:solidFill>
                  <a:srgbClr val="FF0000"/>
                </a:solidFill>
                <a:ea typeface="楷体_GB2312" pitchFamily="49" charset="-122"/>
              </a:rPr>
              <a:t>:=</a:t>
            </a:r>
            <a:r>
              <a:rPr lang="en-US" altLang="zh-CN" sz="2400" b="0" i="1" dirty="0" smtClean="0">
                <a:solidFill>
                  <a:srgbClr val="008000"/>
                </a:solidFill>
                <a:ea typeface="楷体_GB2312" pitchFamily="49" charset="-122"/>
              </a:rPr>
              <a:t>y</a:t>
            </a:r>
            <a:r>
              <a:rPr lang="en-US" altLang="zh-CN" sz="2400" b="0" i="1" dirty="0" smtClean="0">
                <a:solidFill>
                  <a:srgbClr val="FF0000"/>
                </a:solidFill>
                <a:ea typeface="楷体_GB2312" pitchFamily="49" charset="-122"/>
              </a:rPr>
              <a:t> </a:t>
            </a:r>
            <a:r>
              <a:rPr lang="zh-CN" altLang="en-US" sz="2400" dirty="0">
                <a:ea typeface="楷体_GB2312" pitchFamily="49" charset="-122"/>
              </a:rPr>
              <a:t>分别为第</a:t>
            </a:r>
            <a:r>
              <a:rPr lang="en-US" altLang="zh-CN" sz="2400" b="0" dirty="0">
                <a:solidFill>
                  <a:srgbClr val="FF0000"/>
                </a:solidFill>
                <a:ea typeface="楷体_GB2312" pitchFamily="49" charset="-122"/>
              </a:rPr>
              <a:t>1</a:t>
            </a:r>
            <a:r>
              <a:rPr lang="zh-CN" altLang="en-US" sz="2400" dirty="0">
                <a:solidFill>
                  <a:srgbClr val="FF0000"/>
                </a:solidFill>
                <a:ea typeface="楷体_GB2312" pitchFamily="49" charset="-122"/>
              </a:rPr>
              <a:t>、</a:t>
            </a:r>
            <a:r>
              <a:rPr lang="en-US" altLang="zh-CN" sz="2400" b="0" dirty="0">
                <a:solidFill>
                  <a:srgbClr val="FF0000"/>
                </a:solidFill>
                <a:ea typeface="楷体_GB2312" pitchFamily="49" charset="-122"/>
              </a:rPr>
              <a:t>2</a:t>
            </a:r>
            <a:r>
              <a:rPr lang="zh-CN" altLang="en-US" sz="2400" dirty="0">
                <a:solidFill>
                  <a:srgbClr val="FF0000"/>
                </a:solidFill>
                <a:ea typeface="楷体_GB2312" pitchFamily="49" charset="-122"/>
              </a:rPr>
              <a:t>、</a:t>
            </a:r>
            <a:r>
              <a:rPr lang="en-US" altLang="zh-CN" sz="2400" b="0" dirty="0">
                <a:solidFill>
                  <a:srgbClr val="FF0000"/>
                </a:solidFill>
                <a:ea typeface="楷体_GB2312" pitchFamily="49" charset="-122"/>
              </a:rPr>
              <a:t>3</a:t>
            </a:r>
            <a:r>
              <a:rPr lang="zh-CN" altLang="en-US" sz="2400" dirty="0">
                <a:ea typeface="楷体_GB2312" pitchFamily="49" charset="-122"/>
              </a:rPr>
              <a:t>种 </a:t>
            </a:r>
            <a:r>
              <a:rPr lang="en-US" altLang="zh-CN" sz="2400" b="0" i="1" dirty="0">
                <a:ea typeface="楷体_GB2312" pitchFamily="49" charset="-122"/>
              </a:rPr>
              <a:t>TAC </a:t>
            </a:r>
            <a:r>
              <a:rPr lang="zh-CN" altLang="en-US" sz="2400" dirty="0">
                <a:ea typeface="楷体_GB2312" pitchFamily="49" charset="-122"/>
              </a:rPr>
              <a:t>语句</a:t>
            </a:r>
            <a:endParaRPr lang="zh-CN" altLang="en-US" sz="2400" dirty="0">
              <a:ea typeface="楷体_GB2312" pitchFamily="49" charset="-122"/>
            </a:endParaRPr>
          </a:p>
          <a:p>
            <a:pPr>
              <a:lnSpc>
                <a:spcPct val="100000"/>
              </a:lnSpc>
              <a:spcBef>
                <a:spcPct val="0"/>
              </a:spcBef>
              <a:buFont typeface="Symbol" pitchFamily="18" charset="2"/>
              <a:buNone/>
            </a:pPr>
            <a:endParaRPr lang="zh-CN" altLang="en-US" sz="1000" dirty="0">
              <a:ea typeface="楷体_GB2312" pitchFamily="49" charset="-122"/>
            </a:endParaRPr>
          </a:p>
          <a:p>
            <a:pPr>
              <a:lnSpc>
                <a:spcPct val="100000"/>
              </a:lnSpc>
              <a:spcBef>
                <a:spcPct val="0"/>
              </a:spcBef>
              <a:buFont typeface="Symbol" pitchFamily="18" charset="2"/>
              <a:buNone/>
            </a:pPr>
            <a:r>
              <a:rPr lang="zh-CN" altLang="en-US" sz="2400" dirty="0">
                <a:ea typeface="楷体_GB2312" pitchFamily="49" charset="-122"/>
              </a:rPr>
              <a:t>      设函数 </a:t>
            </a:r>
            <a:r>
              <a:rPr lang="en-US" altLang="zh-CN" sz="2400" b="0" i="1" dirty="0">
                <a:ea typeface="楷体_GB2312" pitchFamily="49" charset="-122"/>
              </a:rPr>
              <a:t>node(name) </a:t>
            </a:r>
            <a:r>
              <a:rPr lang="zh-CN" altLang="en-US" sz="2400" dirty="0">
                <a:ea typeface="楷体_GB2312" pitchFamily="49" charset="-122"/>
              </a:rPr>
              <a:t>返回最近创建的关联于 </a:t>
            </a:r>
            <a:r>
              <a:rPr lang="en-US" altLang="zh-CN" sz="2400" b="0" i="1" dirty="0">
                <a:ea typeface="楷体_GB2312" pitchFamily="49" charset="-122"/>
              </a:rPr>
              <a:t>name </a:t>
            </a:r>
            <a:r>
              <a:rPr lang="zh-CN" altLang="en-US" sz="2400" dirty="0">
                <a:ea typeface="楷体_GB2312" pitchFamily="49" charset="-122"/>
              </a:rPr>
              <a:t>的结点</a:t>
            </a:r>
            <a:endParaRPr kumimoji="0" lang="zh-CN" altLang="en-US" sz="2400" dirty="0">
              <a:ea typeface="楷体_GB2312" pitchFamily="49" charset="-122"/>
            </a:endParaRPr>
          </a:p>
          <a:p>
            <a:pPr>
              <a:lnSpc>
                <a:spcPct val="100000"/>
              </a:lnSpc>
              <a:spcBef>
                <a:spcPct val="0"/>
              </a:spcBef>
              <a:buFont typeface="Symbol" pitchFamily="18" charset="2"/>
              <a:buNone/>
            </a:pPr>
            <a:endParaRPr lang="zh-CN" altLang="en-US" sz="1000" dirty="0">
              <a:latin typeface="Times New Roman" pitchFamily="18" charset="0"/>
              <a:ea typeface="楷体_GB2312" pitchFamily="49" charset="-122"/>
            </a:endParaRPr>
          </a:p>
          <a:p>
            <a:pPr>
              <a:lnSpc>
                <a:spcPct val="100000"/>
              </a:lnSpc>
              <a:spcBef>
                <a:spcPct val="0"/>
              </a:spcBef>
              <a:buFont typeface="Symbol" pitchFamily="18" charset="2"/>
              <a:buNone/>
            </a:pPr>
            <a:r>
              <a:rPr lang="zh-CN" altLang="en-US" dirty="0">
                <a:latin typeface="Times New Roman" pitchFamily="18" charset="0"/>
                <a:ea typeface="楷体_GB2312" pitchFamily="49" charset="-122"/>
              </a:rPr>
              <a:t>     </a:t>
            </a:r>
            <a:r>
              <a:rPr lang="zh-CN" altLang="en-US" sz="2400" dirty="0">
                <a:ea typeface="楷体_GB2312" pitchFamily="49" charset="-122"/>
              </a:rPr>
              <a:t>首先，置 </a:t>
            </a:r>
            <a:r>
              <a:rPr lang="en-US" altLang="zh-CN" sz="2400" b="0" i="1" dirty="0">
                <a:ea typeface="楷体_GB2312" pitchFamily="49" charset="-122"/>
              </a:rPr>
              <a:t>DAG </a:t>
            </a:r>
            <a:r>
              <a:rPr lang="zh-CN" altLang="en-US" sz="2400" dirty="0">
                <a:ea typeface="楷体_GB2312" pitchFamily="49" charset="-122"/>
              </a:rPr>
              <a:t>为空</a:t>
            </a:r>
            <a:r>
              <a:rPr lang="en-US" altLang="zh-CN" sz="2400" dirty="0">
                <a:ea typeface="楷体_GB2312" pitchFamily="49" charset="-122"/>
              </a:rPr>
              <a:t>.  </a:t>
            </a:r>
            <a:endParaRPr lang="en-US" altLang="zh-CN" sz="2400" dirty="0">
              <a:ea typeface="楷体_GB2312" pitchFamily="49" charset="-122"/>
            </a:endParaRPr>
          </a:p>
          <a:p>
            <a:pPr>
              <a:lnSpc>
                <a:spcPct val="100000"/>
              </a:lnSpc>
              <a:spcBef>
                <a:spcPct val="0"/>
              </a:spcBef>
              <a:buFont typeface="Symbol" pitchFamily="18" charset="2"/>
              <a:buNone/>
            </a:pPr>
            <a:endParaRPr lang="en-US" altLang="zh-CN" sz="1000" dirty="0">
              <a:ea typeface="楷体_GB2312" pitchFamily="49" charset="-122"/>
            </a:endParaRPr>
          </a:p>
          <a:p>
            <a:pPr>
              <a:lnSpc>
                <a:spcPct val="100000"/>
              </a:lnSpc>
              <a:spcBef>
                <a:spcPct val="0"/>
              </a:spcBef>
              <a:buFont typeface="Symbol" pitchFamily="18" charset="2"/>
              <a:buNone/>
            </a:pPr>
            <a:r>
              <a:rPr lang="en-US" altLang="zh-CN" sz="2400" dirty="0">
                <a:ea typeface="楷体_GB2312" pitchFamily="49" charset="-122"/>
              </a:rPr>
              <a:t>      </a:t>
            </a:r>
            <a:r>
              <a:rPr lang="zh-CN" altLang="en-US" sz="2400" dirty="0">
                <a:ea typeface="楷体_GB2312" pitchFamily="49" charset="-122"/>
              </a:rPr>
              <a:t>对基本块的每一 </a:t>
            </a:r>
            <a:r>
              <a:rPr lang="en-US" altLang="zh-CN" sz="2400" b="0" i="1" dirty="0">
                <a:ea typeface="楷体_GB2312" pitchFamily="49" charset="-122"/>
              </a:rPr>
              <a:t>TAC</a:t>
            </a:r>
            <a:r>
              <a:rPr lang="en-US" altLang="zh-CN" sz="2400" dirty="0">
                <a:ea typeface="楷体_GB2312" pitchFamily="49" charset="-122"/>
              </a:rPr>
              <a:t> </a:t>
            </a:r>
            <a:r>
              <a:rPr lang="zh-CN" altLang="en-US" sz="2400" dirty="0">
                <a:ea typeface="楷体_GB2312" pitchFamily="49" charset="-122"/>
              </a:rPr>
              <a:t>语句，依次进行下列步骤：</a:t>
            </a:r>
            <a:r>
              <a:rPr lang="zh-CN" altLang="en-US" sz="2400" dirty="0">
                <a:latin typeface="Times New Roman" pitchFamily="18" charset="0"/>
                <a:ea typeface="楷体_GB2312" pitchFamily="49" charset="-122"/>
              </a:rPr>
              <a:t> </a:t>
            </a:r>
            <a:endParaRPr kumimoji="0" lang="zh-CN" altLang="en-US" sz="2400" dirty="0">
              <a:ea typeface="楷体_GB2312" pitchFamily="49" charset="-122"/>
            </a:endParaRPr>
          </a:p>
          <a:p>
            <a:pPr>
              <a:lnSpc>
                <a:spcPct val="100000"/>
              </a:lnSpc>
              <a:spcBef>
                <a:spcPct val="0"/>
              </a:spcBef>
              <a:buFont typeface="Symbol" pitchFamily="18" charset="2"/>
              <a:buNone/>
            </a:pPr>
            <a:endParaRPr lang="zh-CN" altLang="en-US" sz="1000" dirty="0">
              <a:ea typeface="楷体_GB2312" pitchFamily="49" charset="-122"/>
            </a:endParaRPr>
          </a:p>
          <a:p>
            <a:pPr lvl="2">
              <a:lnSpc>
                <a:spcPct val="100000"/>
              </a:lnSpc>
              <a:spcBef>
                <a:spcPct val="0"/>
              </a:spcBef>
              <a:buClr>
                <a:srgbClr val="800080"/>
              </a:buClr>
              <a:buFontTx/>
              <a:buChar char="•"/>
            </a:pPr>
            <a:r>
              <a:rPr lang="zh-CN" altLang="en-US" sz="2400" dirty="0">
                <a:latin typeface="楷体_GB2312" pitchFamily="49" charset="-122"/>
                <a:ea typeface="楷体_GB2312" pitchFamily="49" charset="-122"/>
              </a:rPr>
              <a:t> </a:t>
            </a:r>
            <a:r>
              <a:rPr lang="zh-CN" altLang="en-US" sz="2400" dirty="0">
                <a:ea typeface="楷体_GB2312" pitchFamily="49" charset="-122"/>
              </a:rPr>
              <a:t>若 </a:t>
            </a:r>
            <a:r>
              <a:rPr lang="en-US" altLang="zh-CN" sz="2400" b="0" i="1" dirty="0">
                <a:ea typeface="楷体_GB2312" pitchFamily="49" charset="-122"/>
              </a:rPr>
              <a:t>node(</a:t>
            </a:r>
            <a:r>
              <a:rPr lang="en-US" altLang="zh-CN" sz="2400" b="0" i="1" dirty="0">
                <a:solidFill>
                  <a:srgbClr val="008000"/>
                </a:solidFill>
                <a:ea typeface="楷体_GB2312" pitchFamily="49" charset="-122"/>
              </a:rPr>
              <a:t>y</a:t>
            </a:r>
            <a:r>
              <a:rPr lang="en-US" altLang="zh-CN" sz="2400" b="0" i="1" dirty="0">
                <a:ea typeface="楷体_GB2312" pitchFamily="49" charset="-122"/>
              </a:rPr>
              <a:t>) </a:t>
            </a:r>
            <a:r>
              <a:rPr lang="zh-CN" altLang="en-US" sz="2400" dirty="0">
                <a:ea typeface="楷体_GB2312" pitchFamily="49" charset="-122"/>
              </a:rPr>
              <a:t>无定义，则创建一个标记为 </a:t>
            </a:r>
            <a:r>
              <a:rPr lang="en-US" altLang="zh-CN" sz="2400" b="0" i="1" dirty="0">
                <a:ea typeface="楷体_GB2312" pitchFamily="49" charset="-122"/>
              </a:rPr>
              <a:t>y </a:t>
            </a:r>
            <a:r>
              <a:rPr lang="zh-CN" altLang="en-US" sz="2400" dirty="0">
                <a:ea typeface="楷体_GB2312" pitchFamily="49" charset="-122"/>
              </a:rPr>
              <a:t>的叶结点，</a:t>
            </a:r>
            <a:r>
              <a:rPr lang="zh-CN" altLang="en-US" sz="2400" dirty="0" smtClean="0">
                <a:ea typeface="楷体_GB2312" pitchFamily="49" charset="-122"/>
              </a:rPr>
              <a:t>并  令</a:t>
            </a:r>
            <a:r>
              <a:rPr lang="en-US" altLang="zh-CN" sz="2400" b="0" i="1" dirty="0" smtClean="0">
                <a:ea typeface="楷体_GB2312" pitchFamily="49" charset="-122"/>
              </a:rPr>
              <a:t>node(y</a:t>
            </a:r>
            <a:r>
              <a:rPr lang="en-US" altLang="zh-CN" sz="2400" b="0" i="1" dirty="0">
                <a:ea typeface="楷体_GB2312" pitchFamily="49" charset="-122"/>
              </a:rPr>
              <a:t>) </a:t>
            </a:r>
            <a:r>
              <a:rPr lang="zh-CN" altLang="en-US" sz="2400" dirty="0">
                <a:ea typeface="楷体_GB2312" pitchFamily="49" charset="-122"/>
              </a:rPr>
              <a:t>为这个结点；对第 </a:t>
            </a:r>
            <a:r>
              <a:rPr lang="en-US" altLang="zh-CN" sz="2400" b="0" dirty="0">
                <a:ea typeface="楷体_GB2312" pitchFamily="49" charset="-122"/>
              </a:rPr>
              <a:t>1 </a:t>
            </a:r>
            <a:r>
              <a:rPr lang="zh-CN" altLang="en-US" sz="2400" dirty="0">
                <a:ea typeface="楷体_GB2312" pitchFamily="49" charset="-122"/>
              </a:rPr>
              <a:t>种语句，若</a:t>
            </a:r>
            <a:r>
              <a:rPr lang="en-US" altLang="zh-CN" sz="2400" b="0" i="1" dirty="0">
                <a:ea typeface="楷体_GB2312" pitchFamily="49" charset="-122"/>
              </a:rPr>
              <a:t>node(</a:t>
            </a:r>
            <a:r>
              <a:rPr lang="en-US" altLang="zh-CN" sz="2400" b="0" i="1" dirty="0">
                <a:solidFill>
                  <a:srgbClr val="FF0000"/>
                </a:solidFill>
                <a:ea typeface="楷体_GB2312" pitchFamily="49" charset="-122"/>
              </a:rPr>
              <a:t>z</a:t>
            </a:r>
            <a:r>
              <a:rPr lang="en-US" altLang="zh-CN" sz="2400" b="0" i="1" dirty="0">
                <a:ea typeface="楷体_GB2312" pitchFamily="49" charset="-122"/>
              </a:rPr>
              <a:t>) </a:t>
            </a:r>
            <a:r>
              <a:rPr lang="zh-CN" altLang="en-US" sz="2400" dirty="0">
                <a:ea typeface="楷体_GB2312" pitchFamily="49" charset="-122"/>
              </a:rPr>
              <a:t>无定义</a:t>
            </a:r>
            <a:r>
              <a:rPr lang="zh-CN" altLang="en-US" sz="2400" dirty="0" smtClean="0">
                <a:ea typeface="楷体_GB2312" pitchFamily="49" charset="-122"/>
              </a:rPr>
              <a:t>，再</a:t>
            </a:r>
            <a:r>
              <a:rPr lang="zh-CN" altLang="en-US" sz="2400" dirty="0">
                <a:ea typeface="楷体_GB2312" pitchFamily="49" charset="-122"/>
              </a:rPr>
              <a:t>创建标记为 </a:t>
            </a:r>
            <a:r>
              <a:rPr lang="en-US" altLang="zh-CN" sz="2400" b="0" i="1" dirty="0">
                <a:ea typeface="楷体_GB2312" pitchFamily="49" charset="-122"/>
              </a:rPr>
              <a:t>z </a:t>
            </a:r>
            <a:r>
              <a:rPr lang="zh-CN" altLang="en-US" sz="2400" dirty="0">
                <a:ea typeface="楷体_GB2312" pitchFamily="49" charset="-122"/>
              </a:rPr>
              <a:t>的叶结点，并令</a:t>
            </a:r>
            <a:r>
              <a:rPr lang="zh-CN" altLang="en-US" sz="2400" b="0" i="1" dirty="0">
                <a:ea typeface="楷体_GB2312" pitchFamily="49" charset="-122"/>
              </a:rPr>
              <a:t> </a:t>
            </a:r>
            <a:r>
              <a:rPr lang="en-US" altLang="zh-CN" sz="2400" b="0" i="1" dirty="0">
                <a:ea typeface="楷体_GB2312" pitchFamily="49" charset="-122"/>
              </a:rPr>
              <a:t>node(z) </a:t>
            </a:r>
            <a:r>
              <a:rPr lang="zh-CN" altLang="en-US" sz="2400" dirty="0">
                <a:ea typeface="楷体_GB2312" pitchFamily="49" charset="-122"/>
              </a:rPr>
              <a:t>为这个结点</a:t>
            </a:r>
            <a:endParaRPr lang="zh-CN" altLang="en-US" sz="2400" dirty="0">
              <a:ea typeface="楷体_GB2312" pitchFamily="49" charset="-122"/>
            </a:endParaRPr>
          </a:p>
          <a:p>
            <a:pPr lvl="1">
              <a:lnSpc>
                <a:spcPct val="100000"/>
              </a:lnSpc>
              <a:spcBef>
                <a:spcPct val="0"/>
              </a:spcBef>
              <a:buClr>
                <a:srgbClr val="800080"/>
              </a:buClr>
            </a:pPr>
            <a:endParaRPr lang="zh-CN" altLang="en-US" sz="1000" dirty="0">
              <a:ea typeface="楷体_GB2312" pitchFamily="49" charset="-122"/>
            </a:endParaRPr>
          </a:p>
          <a:p>
            <a:pPr lvl="1">
              <a:lnSpc>
                <a:spcPct val="100000"/>
              </a:lnSpc>
              <a:spcBef>
                <a:spcPct val="0"/>
              </a:spcBef>
              <a:buClr>
                <a:srgbClr val="800080"/>
              </a:buClr>
            </a:pPr>
            <a:r>
              <a:rPr lang="zh-CN" altLang="en-US" sz="2400" dirty="0">
                <a:ea typeface="楷体_GB2312" pitchFamily="49" charset="-122"/>
              </a:rPr>
              <a:t>（转下页）</a:t>
            </a:r>
            <a:endParaRPr kumimoji="0" lang="zh-CN" altLang="en-US" sz="2400" dirty="0">
              <a:ea typeface="楷体_GB2312" pitchFamily="49" charset="-122"/>
            </a:endParaRPr>
          </a:p>
        </p:txBody>
      </p:sp>
      <p:sp>
        <p:nvSpPr>
          <p:cNvPr id="52236" name="Rectangle 51"/>
          <p:cNvSpPr>
            <a:spLocks noChangeArrowheads="1"/>
          </p:cNvSpPr>
          <p:nvPr/>
        </p:nvSpPr>
        <p:spPr bwMode="auto">
          <a:xfrm>
            <a:off x="1524000" y="152400"/>
            <a:ext cx="4648200" cy="701675"/>
          </a:xfrm>
          <a:prstGeom prst="rect">
            <a:avLst/>
          </a:prstGeom>
          <a:noFill/>
          <a:ln w="9525" algn="ctr">
            <a:noFill/>
            <a:miter lim="800000"/>
          </a:ln>
          <a:effectLst/>
        </p:spPr>
        <p:txBody>
          <a:bodyPr>
            <a:spAutoFit/>
          </a:bodyPr>
          <a:lstStyle/>
          <a:p>
            <a:pPr>
              <a:lnSpc>
                <a:spcPct val="100000"/>
              </a:lnSpc>
              <a:spcBef>
                <a:spcPct val="0"/>
              </a:spcBef>
              <a:buClr>
                <a:srgbClr val="800080"/>
              </a:buClr>
              <a:buFont typeface="Wingdings" charset="2"/>
              <a:buNone/>
            </a:pPr>
            <a:r>
              <a:rPr lang="zh-CN" altLang="en-US" sz="4000">
                <a:solidFill>
                  <a:srgbClr val="800080"/>
                </a:solidFill>
                <a:latin typeface="华文行楷" pitchFamily="2" charset="-122"/>
                <a:ea typeface="华文行楷" pitchFamily="2" charset="-122"/>
              </a:rPr>
              <a:t>基本块的 </a:t>
            </a:r>
            <a:r>
              <a:rPr lang="en-US" altLang="zh-CN" sz="3600" b="0" i="1">
                <a:solidFill>
                  <a:srgbClr val="800080"/>
                </a:solidFill>
                <a:ea typeface="华文行楷" pitchFamily="2" charset="-122"/>
              </a:rPr>
              <a:t>DAG</a:t>
            </a:r>
            <a:r>
              <a:rPr lang="en-US" altLang="zh-CN" sz="4000" b="0" i="1">
                <a:solidFill>
                  <a:srgbClr val="800080"/>
                </a:solidFill>
                <a:latin typeface="华文行楷" pitchFamily="2" charset="-122"/>
                <a:ea typeface="华文行楷" pitchFamily="2" charset="-122"/>
              </a:rPr>
              <a:t> </a:t>
            </a:r>
            <a:r>
              <a:rPr lang="zh-CN" altLang="en-US" sz="4000">
                <a:solidFill>
                  <a:srgbClr val="800080"/>
                </a:solidFill>
                <a:latin typeface="华文行楷" pitchFamily="2" charset="-122"/>
                <a:ea typeface="华文行楷" pitchFamily="2" charset="-122"/>
              </a:rPr>
              <a:t>表示</a:t>
            </a:r>
            <a:endParaRPr lang="zh-CN" altLang="en-US" sz="4000">
              <a:solidFill>
                <a:srgbClr val="800080"/>
              </a:solidFill>
              <a:latin typeface="华文行楷" pitchFamily="2" charset="-122"/>
              <a:ea typeface="华文行楷" pitchFamily="2" charset="-122"/>
            </a:endParaRPr>
          </a:p>
        </p:txBody>
      </p:sp>
    </p:spTree>
  </p:cSld>
  <p:clrMapOvr>
    <a:masterClrMapping/>
  </p:clrMapOvr>
  <p:transition spd="med">
    <p:wipe dir="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ext Box 6">
            <a:hlinkClick r:id="rId1" action="ppaction://hlinksldjump"/>
          </p:cNvPr>
          <p:cNvSpPr txBox="1">
            <a:spLocks noChangeArrowheads="1"/>
          </p:cNvSpPr>
          <p:nvPr/>
        </p:nvSpPr>
        <p:spPr bwMode="auto">
          <a:xfrm>
            <a:off x="461963" y="990600"/>
            <a:ext cx="8224837" cy="579438"/>
          </a:xfrm>
          <a:prstGeom prst="rect">
            <a:avLst/>
          </a:prstGeom>
          <a:noFill/>
          <a:ln w="9525">
            <a:noFill/>
            <a:miter lim="800000"/>
          </a:ln>
          <a:effectLst/>
        </p:spPr>
        <p:txBody>
          <a:bodyPr>
            <a:spAutoFit/>
          </a:bodyPr>
          <a:lstStyle/>
          <a:p>
            <a:pPr>
              <a:lnSpc>
                <a:spcPct val="100000"/>
              </a:lnSpc>
              <a:spcBef>
                <a:spcPct val="0"/>
              </a:spcBef>
              <a:buClr>
                <a:srgbClr val="800080"/>
              </a:buClr>
              <a:buFont typeface="Wingdings" charset="2"/>
              <a:buChar char="²"/>
            </a:pPr>
            <a:r>
              <a:rPr lang="en-US" altLang="zh-CN" sz="3200">
                <a:solidFill>
                  <a:schemeClr val="tx1"/>
                </a:solidFill>
                <a:latin typeface="Times New Roman" pitchFamily="18" charset="0"/>
              </a:rPr>
              <a:t> </a:t>
            </a:r>
            <a:r>
              <a:rPr lang="zh-CN" altLang="en-US" sz="3200">
                <a:solidFill>
                  <a:srgbClr val="800080"/>
                </a:solidFill>
                <a:latin typeface="Times New Roman" pitchFamily="18" charset="0"/>
                <a:ea typeface="楷体_GB2312" pitchFamily="49" charset="-122"/>
              </a:rPr>
              <a:t>基本块 </a:t>
            </a:r>
            <a:r>
              <a:rPr lang="en-US" altLang="zh-CN" b="0" i="1">
                <a:solidFill>
                  <a:srgbClr val="800080"/>
                </a:solidFill>
                <a:ea typeface="华文行楷" pitchFamily="2" charset="-122"/>
              </a:rPr>
              <a:t>DAG </a:t>
            </a:r>
            <a:r>
              <a:rPr lang="zh-CN" altLang="en-US" sz="3200">
                <a:solidFill>
                  <a:srgbClr val="800080"/>
                </a:solidFill>
                <a:latin typeface="Times New Roman" pitchFamily="18" charset="0"/>
                <a:ea typeface="楷体_GB2312" pitchFamily="49" charset="-122"/>
              </a:rPr>
              <a:t>表示的构造</a:t>
            </a:r>
            <a:endParaRPr lang="zh-CN" altLang="en-US" sz="3200">
              <a:solidFill>
                <a:srgbClr val="800080"/>
              </a:solidFill>
              <a:latin typeface="Times New Roman" pitchFamily="18" charset="0"/>
              <a:ea typeface="楷体_GB2312" pitchFamily="49" charset="-122"/>
            </a:endParaRPr>
          </a:p>
        </p:txBody>
      </p:sp>
      <p:sp>
        <p:nvSpPr>
          <p:cNvPr id="53251" name="Rectangle 11"/>
          <p:cNvSpPr>
            <a:spLocks noChangeArrowheads="1"/>
          </p:cNvSpPr>
          <p:nvPr/>
        </p:nvSpPr>
        <p:spPr bwMode="auto">
          <a:xfrm>
            <a:off x="533400" y="1484784"/>
            <a:ext cx="8610600" cy="5262979"/>
          </a:xfrm>
          <a:prstGeom prst="rect">
            <a:avLst/>
          </a:prstGeom>
          <a:noFill/>
          <a:ln w="9525">
            <a:noFill/>
            <a:miter lim="800000"/>
          </a:ln>
          <a:effectLst/>
        </p:spPr>
        <p:txBody>
          <a:bodyPr>
            <a:spAutoFit/>
          </a:bodyPr>
          <a:lstStyle/>
          <a:p>
            <a:pPr>
              <a:lnSpc>
                <a:spcPct val="100000"/>
              </a:lnSpc>
              <a:spcBef>
                <a:spcPct val="0"/>
              </a:spcBef>
              <a:buFont typeface="Symbol" pitchFamily="18" charset="2"/>
              <a:buChar char="-"/>
            </a:pPr>
            <a:r>
              <a:rPr lang="en-US" altLang="zh-CN" sz="2400" dirty="0">
                <a:solidFill>
                  <a:srgbClr val="800080"/>
                </a:solidFill>
                <a:ea typeface="楷体_GB2312" pitchFamily="49" charset="-122"/>
              </a:rPr>
              <a:t>   </a:t>
            </a:r>
            <a:r>
              <a:rPr lang="zh-CN" altLang="en-US" dirty="0">
                <a:solidFill>
                  <a:srgbClr val="800080"/>
                </a:solidFill>
                <a:latin typeface="Times New Roman" pitchFamily="18" charset="0"/>
                <a:ea typeface="楷体_GB2312" pitchFamily="49" charset="-122"/>
              </a:rPr>
              <a:t>构造算法</a:t>
            </a:r>
            <a:endParaRPr lang="zh-CN" altLang="en-US" dirty="0">
              <a:solidFill>
                <a:srgbClr val="800080"/>
              </a:solidFill>
              <a:latin typeface="Times New Roman" pitchFamily="18" charset="0"/>
              <a:ea typeface="楷体_GB2312" pitchFamily="49" charset="-122"/>
            </a:endParaRPr>
          </a:p>
          <a:p>
            <a:pPr>
              <a:lnSpc>
                <a:spcPct val="100000"/>
              </a:lnSpc>
              <a:spcBef>
                <a:spcPct val="0"/>
              </a:spcBef>
              <a:buFont typeface="Symbol" pitchFamily="18" charset="2"/>
              <a:buNone/>
            </a:pPr>
            <a:endParaRPr lang="zh-CN" altLang="en-US" sz="1000" dirty="0">
              <a:latin typeface="Times New Roman" pitchFamily="18" charset="0"/>
              <a:ea typeface="楷体_GB2312" pitchFamily="49" charset="-122"/>
            </a:endParaRPr>
          </a:p>
          <a:p>
            <a:pPr>
              <a:lnSpc>
                <a:spcPct val="100000"/>
              </a:lnSpc>
              <a:spcBef>
                <a:spcPct val="0"/>
              </a:spcBef>
              <a:buFont typeface="Symbol" pitchFamily="18" charset="2"/>
              <a:buNone/>
            </a:pPr>
            <a:r>
              <a:rPr lang="zh-CN" altLang="en-US" dirty="0">
                <a:latin typeface="Times New Roman" pitchFamily="18" charset="0"/>
                <a:ea typeface="楷体_GB2312" pitchFamily="49" charset="-122"/>
              </a:rPr>
              <a:t>   </a:t>
            </a:r>
            <a:r>
              <a:rPr lang="zh-CN" altLang="en-US" sz="2400" dirty="0">
                <a:ea typeface="楷体_GB2312" pitchFamily="49" charset="-122"/>
              </a:rPr>
              <a:t>（续上页）</a:t>
            </a:r>
            <a:r>
              <a:rPr lang="zh-CN" altLang="en-US" sz="2400" dirty="0">
                <a:latin typeface="Times New Roman" pitchFamily="18" charset="0"/>
                <a:ea typeface="楷体_GB2312" pitchFamily="49" charset="-122"/>
              </a:rPr>
              <a:t> </a:t>
            </a:r>
            <a:endParaRPr kumimoji="0" lang="zh-CN" altLang="en-US" sz="2400" dirty="0">
              <a:ea typeface="楷体_GB2312" pitchFamily="49" charset="-122"/>
            </a:endParaRPr>
          </a:p>
          <a:p>
            <a:pPr>
              <a:lnSpc>
                <a:spcPct val="100000"/>
              </a:lnSpc>
              <a:spcBef>
                <a:spcPct val="0"/>
              </a:spcBef>
              <a:buFont typeface="Symbol" pitchFamily="18" charset="2"/>
              <a:buNone/>
            </a:pPr>
            <a:endParaRPr lang="zh-CN" altLang="en-US" sz="1000" dirty="0">
              <a:ea typeface="楷体_GB2312" pitchFamily="49" charset="-122"/>
            </a:endParaRPr>
          </a:p>
          <a:p>
            <a:pPr lvl="1">
              <a:lnSpc>
                <a:spcPct val="100000"/>
              </a:lnSpc>
              <a:spcBef>
                <a:spcPct val="0"/>
              </a:spcBef>
              <a:buClr>
                <a:srgbClr val="800080"/>
              </a:buClr>
              <a:buFontTx/>
              <a:buChar char="•"/>
            </a:pPr>
            <a:r>
              <a:rPr lang="zh-CN" altLang="en-US" sz="2400" dirty="0">
                <a:latin typeface="楷体_GB2312" pitchFamily="49" charset="-122"/>
                <a:ea typeface="楷体_GB2312" pitchFamily="49" charset="-122"/>
              </a:rPr>
              <a:t> </a:t>
            </a:r>
            <a:r>
              <a:rPr lang="zh-CN" altLang="en-US" sz="2400" dirty="0">
                <a:ea typeface="楷体_GB2312" pitchFamily="49" charset="-122"/>
              </a:rPr>
              <a:t>对于第 </a:t>
            </a:r>
            <a:r>
              <a:rPr lang="en-US" altLang="zh-CN" sz="2400" b="0" dirty="0">
                <a:ea typeface="楷体_GB2312" pitchFamily="49" charset="-122"/>
              </a:rPr>
              <a:t>1 </a:t>
            </a:r>
            <a:r>
              <a:rPr lang="zh-CN" altLang="en-US" sz="2400" dirty="0">
                <a:ea typeface="楷体_GB2312" pitchFamily="49" charset="-122"/>
              </a:rPr>
              <a:t>种语句，若 </a:t>
            </a:r>
            <a:r>
              <a:rPr lang="en-US" altLang="zh-CN" sz="2400" b="0" i="1" dirty="0">
                <a:ea typeface="楷体_GB2312" pitchFamily="49" charset="-122"/>
              </a:rPr>
              <a:t>node(y) </a:t>
            </a:r>
            <a:r>
              <a:rPr lang="zh-CN" altLang="en-US" sz="2400" dirty="0">
                <a:ea typeface="楷体_GB2312" pitchFamily="49" charset="-122"/>
              </a:rPr>
              <a:t>和 </a:t>
            </a:r>
            <a:r>
              <a:rPr lang="en-US" altLang="zh-CN" sz="2400" b="0" i="1" dirty="0">
                <a:ea typeface="楷体_GB2312" pitchFamily="49" charset="-122"/>
              </a:rPr>
              <a:t>node(z)</a:t>
            </a:r>
            <a:r>
              <a:rPr lang="zh-CN" altLang="en-US" sz="2400" dirty="0">
                <a:ea typeface="楷体_GB2312" pitchFamily="49" charset="-122"/>
              </a:rPr>
              <a:t>都是标记为常数</a:t>
            </a:r>
            <a:endParaRPr lang="zh-CN" altLang="en-US" sz="2400" dirty="0">
              <a:ea typeface="楷体_GB2312" pitchFamily="49" charset="-122"/>
            </a:endParaRPr>
          </a:p>
          <a:p>
            <a:pPr lvl="1">
              <a:lnSpc>
                <a:spcPct val="100000"/>
              </a:lnSpc>
              <a:spcBef>
                <a:spcPct val="0"/>
              </a:spcBef>
              <a:buClr>
                <a:srgbClr val="800080"/>
              </a:buClr>
            </a:pPr>
            <a:r>
              <a:rPr lang="zh-CN" altLang="en-US" sz="2400" dirty="0">
                <a:ea typeface="楷体_GB2312" pitchFamily="49" charset="-122"/>
              </a:rPr>
              <a:t>   的叶结点，执行 </a:t>
            </a:r>
            <a:r>
              <a:rPr lang="en-US" altLang="zh-CN" sz="2400" b="0" i="1" dirty="0">
                <a:ea typeface="楷体_GB2312" pitchFamily="49" charset="-122"/>
              </a:rPr>
              <a:t>y</a:t>
            </a:r>
            <a:r>
              <a:rPr lang="en-US" altLang="zh-CN" sz="2400" b="0" dirty="0">
                <a:ea typeface="楷体_GB2312" pitchFamily="49" charset="-122"/>
              </a:rPr>
              <a:t> op </a:t>
            </a:r>
            <a:r>
              <a:rPr lang="en-US" altLang="zh-CN" sz="2400" b="0" i="1" dirty="0">
                <a:ea typeface="楷体_GB2312" pitchFamily="49" charset="-122"/>
              </a:rPr>
              <a:t>z</a:t>
            </a:r>
            <a:r>
              <a:rPr lang="zh-CN" altLang="en-US" sz="2400" dirty="0">
                <a:ea typeface="楷体_GB2312" pitchFamily="49" charset="-122"/>
              </a:rPr>
              <a:t>，令得到的新常数为</a:t>
            </a:r>
            <a:r>
              <a:rPr lang="en-US" altLang="zh-CN" sz="2400" b="0" i="1" dirty="0">
                <a:ea typeface="楷体_GB2312" pitchFamily="49" charset="-122"/>
              </a:rPr>
              <a:t>p</a:t>
            </a:r>
            <a:r>
              <a:rPr lang="en-US" altLang="zh-CN" sz="2400" dirty="0">
                <a:ea typeface="楷体_GB2312" pitchFamily="49" charset="-122"/>
              </a:rPr>
              <a:t>. </a:t>
            </a:r>
            <a:r>
              <a:rPr lang="zh-CN" altLang="en-US" sz="2400" dirty="0">
                <a:ea typeface="楷体_GB2312" pitchFamily="49" charset="-122"/>
              </a:rPr>
              <a:t>若 </a:t>
            </a:r>
            <a:r>
              <a:rPr lang="en-US" altLang="zh-CN" sz="2400" b="0" i="1" dirty="0">
                <a:ea typeface="楷体_GB2312" pitchFamily="49" charset="-122"/>
              </a:rPr>
              <a:t>node(p)</a:t>
            </a:r>
            <a:endParaRPr lang="en-US" altLang="zh-CN" sz="2400" b="0" i="1" dirty="0">
              <a:ea typeface="楷体_GB2312" pitchFamily="49" charset="-122"/>
            </a:endParaRPr>
          </a:p>
          <a:p>
            <a:pPr lvl="1">
              <a:lnSpc>
                <a:spcPct val="100000"/>
              </a:lnSpc>
              <a:spcBef>
                <a:spcPct val="0"/>
              </a:spcBef>
              <a:buClr>
                <a:srgbClr val="800080"/>
              </a:buClr>
            </a:pPr>
            <a:r>
              <a:rPr lang="en-US" altLang="zh-CN" sz="2400" b="0" i="1" dirty="0">
                <a:ea typeface="楷体_GB2312" pitchFamily="49" charset="-122"/>
              </a:rPr>
              <a:t>   </a:t>
            </a:r>
            <a:r>
              <a:rPr lang="zh-CN" altLang="en-US" sz="2400" dirty="0">
                <a:ea typeface="楷体_GB2312" pitchFamily="49" charset="-122"/>
              </a:rPr>
              <a:t>无定义，则构造一个用 </a:t>
            </a:r>
            <a:r>
              <a:rPr lang="en-US" altLang="zh-CN" sz="2400" b="0" i="1" dirty="0">
                <a:ea typeface="楷体_GB2312" pitchFamily="49" charset="-122"/>
              </a:rPr>
              <a:t>p </a:t>
            </a:r>
            <a:r>
              <a:rPr lang="zh-CN" altLang="en-US" sz="2400" dirty="0">
                <a:ea typeface="楷体_GB2312" pitchFamily="49" charset="-122"/>
              </a:rPr>
              <a:t>做标记的叶结点 </a:t>
            </a:r>
            <a:r>
              <a:rPr lang="en-US" altLang="zh-CN" sz="2400" b="0" i="1" dirty="0">
                <a:ea typeface="楷体_GB2312" pitchFamily="49" charset="-122"/>
              </a:rPr>
              <a:t>n</a:t>
            </a:r>
            <a:r>
              <a:rPr lang="en-US" altLang="zh-CN" sz="2400" dirty="0">
                <a:ea typeface="楷体_GB2312" pitchFamily="49" charset="-122"/>
              </a:rPr>
              <a:t>. </a:t>
            </a:r>
            <a:r>
              <a:rPr lang="zh-CN" altLang="en-US" sz="2400" dirty="0">
                <a:ea typeface="楷体_GB2312" pitchFamily="49" charset="-122"/>
              </a:rPr>
              <a:t>若 </a:t>
            </a:r>
            <a:r>
              <a:rPr lang="en-US" altLang="zh-CN" sz="2400" b="0" i="1" dirty="0">
                <a:ea typeface="楷体_GB2312" pitchFamily="49" charset="-122"/>
              </a:rPr>
              <a:t>node(y)</a:t>
            </a:r>
            <a:endParaRPr lang="en-US" altLang="zh-CN" sz="2400" b="0" i="1" dirty="0">
              <a:ea typeface="楷体_GB2312" pitchFamily="49" charset="-122"/>
            </a:endParaRPr>
          </a:p>
          <a:p>
            <a:pPr lvl="1">
              <a:lnSpc>
                <a:spcPct val="100000"/>
              </a:lnSpc>
              <a:spcBef>
                <a:spcPct val="0"/>
              </a:spcBef>
              <a:buClr>
                <a:srgbClr val="800080"/>
              </a:buClr>
            </a:pPr>
            <a:r>
              <a:rPr lang="en-US" altLang="zh-CN" sz="2400" b="0" i="1" dirty="0">
                <a:ea typeface="楷体_GB2312" pitchFamily="49" charset="-122"/>
              </a:rPr>
              <a:t>   </a:t>
            </a:r>
            <a:r>
              <a:rPr lang="zh-CN" altLang="en-US" sz="2400" dirty="0">
                <a:ea typeface="楷体_GB2312" pitchFamily="49" charset="-122"/>
              </a:rPr>
              <a:t>或 </a:t>
            </a:r>
            <a:r>
              <a:rPr lang="en-US" altLang="zh-CN" sz="2400" b="0" i="1" dirty="0">
                <a:ea typeface="楷体_GB2312" pitchFamily="49" charset="-122"/>
              </a:rPr>
              <a:t>node(z)</a:t>
            </a:r>
            <a:r>
              <a:rPr lang="zh-CN" altLang="en-US" sz="2400" dirty="0">
                <a:ea typeface="楷体_GB2312" pitchFamily="49" charset="-122"/>
              </a:rPr>
              <a:t>是处理当前语句时新构造出来的结点，则删除</a:t>
            </a:r>
            <a:endParaRPr lang="zh-CN" altLang="en-US" sz="2400" dirty="0">
              <a:ea typeface="楷体_GB2312" pitchFamily="49" charset="-122"/>
            </a:endParaRPr>
          </a:p>
          <a:p>
            <a:pPr lvl="1">
              <a:lnSpc>
                <a:spcPct val="100000"/>
              </a:lnSpc>
              <a:spcBef>
                <a:spcPct val="0"/>
              </a:spcBef>
              <a:buClr>
                <a:srgbClr val="800080"/>
              </a:buClr>
            </a:pPr>
            <a:r>
              <a:rPr lang="zh-CN" altLang="en-US" sz="2400" dirty="0">
                <a:ea typeface="楷体_GB2312" pitchFamily="49" charset="-122"/>
              </a:rPr>
              <a:t>   它</a:t>
            </a:r>
            <a:r>
              <a:rPr lang="en-US" altLang="zh-CN" sz="2400" dirty="0">
                <a:ea typeface="楷体_GB2312" pitchFamily="49" charset="-122"/>
              </a:rPr>
              <a:t>. </a:t>
            </a:r>
            <a:r>
              <a:rPr lang="zh-CN" altLang="en-US" sz="2400" dirty="0">
                <a:ea typeface="楷体_GB2312" pitchFamily="49" charset="-122"/>
              </a:rPr>
              <a:t>置</a:t>
            </a:r>
            <a:r>
              <a:rPr lang="en-US" altLang="zh-CN" sz="2400" b="0" i="1" dirty="0">
                <a:ea typeface="楷体_GB2312" pitchFamily="49" charset="-122"/>
              </a:rPr>
              <a:t>node(p)=n</a:t>
            </a:r>
            <a:r>
              <a:rPr lang="en-US" altLang="zh-CN" sz="2400" b="0" dirty="0">
                <a:ea typeface="楷体_GB2312" pitchFamily="49" charset="-122"/>
              </a:rPr>
              <a:t>.   </a:t>
            </a:r>
            <a:r>
              <a:rPr lang="zh-CN" altLang="en-US" sz="2400" dirty="0" smtClean="0">
                <a:ea typeface="楷体_GB2312" pitchFamily="49" charset="-122"/>
              </a:rPr>
              <a:t>（起到</a:t>
            </a:r>
            <a:r>
              <a:rPr lang="zh-CN" altLang="en-US" sz="2400" dirty="0" smtClean="0">
                <a:solidFill>
                  <a:srgbClr val="800080"/>
                </a:solidFill>
                <a:ea typeface="楷体_GB2312" pitchFamily="49" charset="-122"/>
              </a:rPr>
              <a:t>合并</a:t>
            </a:r>
            <a:r>
              <a:rPr lang="zh-CN" altLang="en-US" sz="2400" dirty="0">
                <a:solidFill>
                  <a:srgbClr val="800080"/>
                </a:solidFill>
                <a:ea typeface="楷体_GB2312" pitchFamily="49" charset="-122"/>
              </a:rPr>
              <a:t>已知量</a:t>
            </a:r>
            <a:r>
              <a:rPr lang="zh-CN" altLang="en-US" sz="2400" dirty="0">
                <a:ea typeface="楷体_GB2312" pitchFamily="49" charset="-122"/>
              </a:rPr>
              <a:t>的作用）</a:t>
            </a:r>
            <a:endParaRPr lang="zh-CN" altLang="en-US" sz="2400" dirty="0">
              <a:ea typeface="楷体_GB2312" pitchFamily="49" charset="-122"/>
            </a:endParaRPr>
          </a:p>
          <a:p>
            <a:pPr lvl="1">
              <a:lnSpc>
                <a:spcPct val="100000"/>
              </a:lnSpc>
              <a:spcBef>
                <a:spcPct val="0"/>
              </a:spcBef>
              <a:buClr>
                <a:srgbClr val="800080"/>
              </a:buClr>
            </a:pPr>
            <a:endParaRPr lang="zh-CN" altLang="en-US" sz="1000" dirty="0">
              <a:ea typeface="楷体_GB2312" pitchFamily="49" charset="-122"/>
            </a:endParaRPr>
          </a:p>
          <a:p>
            <a:pPr lvl="1">
              <a:lnSpc>
                <a:spcPct val="100000"/>
              </a:lnSpc>
              <a:spcBef>
                <a:spcPct val="0"/>
              </a:spcBef>
              <a:buClr>
                <a:srgbClr val="800080"/>
              </a:buClr>
            </a:pPr>
            <a:r>
              <a:rPr lang="zh-CN" altLang="en-US" sz="2400" dirty="0">
                <a:ea typeface="楷体_GB2312" pitchFamily="49" charset="-122"/>
              </a:rPr>
              <a:t>   若 </a:t>
            </a:r>
            <a:r>
              <a:rPr lang="en-US" altLang="zh-CN" sz="2400" b="0" i="1" dirty="0">
                <a:ea typeface="楷体_GB2312" pitchFamily="49" charset="-122"/>
              </a:rPr>
              <a:t>node(y) </a:t>
            </a:r>
            <a:r>
              <a:rPr lang="zh-CN" altLang="en-US" sz="2400" dirty="0">
                <a:ea typeface="楷体_GB2312" pitchFamily="49" charset="-122"/>
              </a:rPr>
              <a:t>或 </a:t>
            </a:r>
            <a:r>
              <a:rPr lang="en-US" altLang="zh-CN" sz="2400" b="0" i="1" dirty="0">
                <a:ea typeface="楷体_GB2312" pitchFamily="49" charset="-122"/>
              </a:rPr>
              <a:t>node(z)</a:t>
            </a:r>
            <a:r>
              <a:rPr lang="zh-CN" altLang="en-US" sz="2400" dirty="0">
                <a:ea typeface="楷体_GB2312" pitchFamily="49" charset="-122"/>
              </a:rPr>
              <a:t>不是标记为常数的叶结点，则检查</a:t>
            </a:r>
            <a:endParaRPr lang="zh-CN" altLang="en-US" sz="2400" dirty="0">
              <a:ea typeface="楷体_GB2312" pitchFamily="49" charset="-122"/>
            </a:endParaRPr>
          </a:p>
          <a:p>
            <a:pPr lvl="1">
              <a:lnSpc>
                <a:spcPct val="100000"/>
              </a:lnSpc>
              <a:spcBef>
                <a:spcPct val="0"/>
              </a:spcBef>
              <a:buClr>
                <a:srgbClr val="800080"/>
              </a:buClr>
            </a:pPr>
            <a:r>
              <a:rPr lang="zh-CN" altLang="en-US" sz="2400" dirty="0">
                <a:ea typeface="楷体_GB2312" pitchFamily="49" charset="-122"/>
              </a:rPr>
              <a:t>   是否存在某个标记为 </a:t>
            </a:r>
            <a:r>
              <a:rPr lang="en-US" altLang="zh-CN" sz="2400" b="0" i="1" dirty="0">
                <a:ea typeface="楷体_GB2312" pitchFamily="49" charset="-122"/>
              </a:rPr>
              <a:t>op </a:t>
            </a:r>
            <a:r>
              <a:rPr lang="zh-CN" altLang="en-US" sz="2400" dirty="0">
                <a:ea typeface="楷体_GB2312" pitchFamily="49" charset="-122"/>
              </a:rPr>
              <a:t>的结点，其左孩子是 </a:t>
            </a:r>
            <a:r>
              <a:rPr lang="en-US" altLang="zh-CN" sz="2400" b="0" i="1" dirty="0">
                <a:ea typeface="楷体_GB2312" pitchFamily="49" charset="-122"/>
              </a:rPr>
              <a:t>node(y) </a:t>
            </a:r>
            <a:r>
              <a:rPr lang="zh-CN" altLang="en-US" sz="2400" dirty="0">
                <a:ea typeface="楷体_GB2312" pitchFamily="49" charset="-122"/>
              </a:rPr>
              <a:t>，</a:t>
            </a:r>
            <a:endParaRPr lang="zh-CN" altLang="en-US" sz="2400" dirty="0">
              <a:ea typeface="楷体_GB2312" pitchFamily="49" charset="-122"/>
            </a:endParaRPr>
          </a:p>
          <a:p>
            <a:pPr lvl="1">
              <a:lnSpc>
                <a:spcPct val="100000"/>
              </a:lnSpc>
              <a:spcBef>
                <a:spcPct val="0"/>
              </a:spcBef>
              <a:buClr>
                <a:srgbClr val="800080"/>
              </a:buClr>
            </a:pPr>
            <a:r>
              <a:rPr lang="zh-CN" altLang="en-US" sz="2400" dirty="0">
                <a:ea typeface="楷体_GB2312" pitchFamily="49" charset="-122"/>
              </a:rPr>
              <a:t>   而右孩子是</a:t>
            </a:r>
            <a:r>
              <a:rPr lang="en-US" altLang="zh-CN" sz="2400" b="0" i="1" dirty="0">
                <a:ea typeface="楷体_GB2312" pitchFamily="49" charset="-122"/>
              </a:rPr>
              <a:t>node(z) </a:t>
            </a:r>
            <a:r>
              <a:rPr lang="zh-CN" altLang="en-US" sz="2400" dirty="0">
                <a:ea typeface="楷体_GB2312" pitchFamily="49" charset="-122"/>
              </a:rPr>
              <a:t>？若无，则创建这样的结点</a:t>
            </a:r>
            <a:r>
              <a:rPr lang="en-US" altLang="zh-CN" sz="2400" dirty="0">
                <a:ea typeface="楷体_GB2312" pitchFamily="49" charset="-122"/>
              </a:rPr>
              <a:t>. </a:t>
            </a:r>
            <a:r>
              <a:rPr lang="zh-CN" altLang="en-US" sz="2400" dirty="0">
                <a:ea typeface="楷体_GB2312" pitchFamily="49" charset="-122"/>
              </a:rPr>
              <a:t>无论有</a:t>
            </a:r>
            <a:endParaRPr lang="zh-CN" altLang="en-US" sz="2400" dirty="0">
              <a:ea typeface="楷体_GB2312" pitchFamily="49" charset="-122"/>
            </a:endParaRPr>
          </a:p>
          <a:p>
            <a:pPr lvl="1">
              <a:lnSpc>
                <a:spcPct val="100000"/>
              </a:lnSpc>
              <a:spcBef>
                <a:spcPct val="0"/>
              </a:spcBef>
              <a:buClr>
                <a:srgbClr val="800080"/>
              </a:buClr>
            </a:pPr>
            <a:r>
              <a:rPr lang="zh-CN" altLang="en-US" sz="2400" dirty="0">
                <a:ea typeface="楷体_GB2312" pitchFamily="49" charset="-122"/>
              </a:rPr>
              <a:t>   无，都令该结点为 </a:t>
            </a:r>
            <a:r>
              <a:rPr lang="en-US" altLang="zh-CN" sz="2400" b="0" i="1" dirty="0">
                <a:ea typeface="楷体_GB2312" pitchFamily="49" charset="-122"/>
              </a:rPr>
              <a:t>n. </a:t>
            </a:r>
            <a:r>
              <a:rPr lang="zh-CN" altLang="en-US" sz="2400" dirty="0" smtClean="0">
                <a:ea typeface="楷体_GB2312" pitchFamily="49" charset="-122"/>
              </a:rPr>
              <a:t>（可能起到</a:t>
            </a:r>
            <a:r>
              <a:rPr lang="zh-CN" altLang="en-US" sz="2400" dirty="0" smtClean="0">
                <a:solidFill>
                  <a:srgbClr val="800080"/>
                </a:solidFill>
                <a:ea typeface="楷体_GB2312" pitchFamily="49" charset="-122"/>
              </a:rPr>
              <a:t>删除多余运算</a:t>
            </a:r>
            <a:r>
              <a:rPr lang="zh-CN" altLang="en-US" sz="2400" dirty="0" smtClean="0">
                <a:ea typeface="楷体_GB2312" pitchFamily="49" charset="-122"/>
              </a:rPr>
              <a:t>的作用）</a:t>
            </a:r>
            <a:endParaRPr lang="zh-CN" altLang="en-US" sz="2400" b="0" i="1" dirty="0">
              <a:ea typeface="楷体_GB2312" pitchFamily="49" charset="-122"/>
            </a:endParaRPr>
          </a:p>
          <a:p>
            <a:pPr lvl="1">
              <a:lnSpc>
                <a:spcPct val="100000"/>
              </a:lnSpc>
              <a:spcBef>
                <a:spcPct val="0"/>
              </a:spcBef>
              <a:buClr>
                <a:srgbClr val="800080"/>
              </a:buClr>
            </a:pPr>
            <a:endParaRPr lang="zh-CN" altLang="en-US" sz="1000" dirty="0">
              <a:ea typeface="楷体_GB2312" pitchFamily="49" charset="-122"/>
            </a:endParaRPr>
          </a:p>
          <a:p>
            <a:pPr lvl="1">
              <a:lnSpc>
                <a:spcPct val="100000"/>
              </a:lnSpc>
              <a:spcBef>
                <a:spcPct val="0"/>
              </a:spcBef>
              <a:buClr>
                <a:srgbClr val="800080"/>
              </a:buClr>
            </a:pPr>
            <a:r>
              <a:rPr lang="zh-CN" altLang="en-US" sz="2400" dirty="0">
                <a:ea typeface="楷体_GB2312" pitchFamily="49" charset="-122"/>
              </a:rPr>
              <a:t>（转下页）</a:t>
            </a:r>
            <a:endParaRPr lang="zh-CN" altLang="en-US" sz="2400" dirty="0">
              <a:ea typeface="楷体_GB2312" pitchFamily="49" charset="-122"/>
            </a:endParaRPr>
          </a:p>
        </p:txBody>
      </p:sp>
      <p:sp>
        <p:nvSpPr>
          <p:cNvPr id="53252" name="AutoShape 2">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53253" name="AutoShape 3">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53254" name="AutoShape 4">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53255" name="AutoShape 5">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53256" name="AutoShape 7">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53257" name="AutoShape 8">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53258" name="AutoShape 9">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53259" name="AutoShape 10">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53260" name="Rectangle 13"/>
          <p:cNvSpPr>
            <a:spLocks noChangeArrowheads="1"/>
          </p:cNvSpPr>
          <p:nvPr/>
        </p:nvSpPr>
        <p:spPr bwMode="auto">
          <a:xfrm>
            <a:off x="1524000" y="152400"/>
            <a:ext cx="4648200" cy="701675"/>
          </a:xfrm>
          <a:prstGeom prst="rect">
            <a:avLst/>
          </a:prstGeom>
          <a:noFill/>
          <a:ln w="9525" algn="ctr">
            <a:noFill/>
            <a:miter lim="800000"/>
          </a:ln>
          <a:effectLst/>
        </p:spPr>
        <p:txBody>
          <a:bodyPr>
            <a:spAutoFit/>
          </a:bodyPr>
          <a:lstStyle/>
          <a:p>
            <a:pPr>
              <a:lnSpc>
                <a:spcPct val="100000"/>
              </a:lnSpc>
              <a:spcBef>
                <a:spcPct val="0"/>
              </a:spcBef>
              <a:buClr>
                <a:srgbClr val="800080"/>
              </a:buClr>
              <a:buFont typeface="Wingdings" charset="2"/>
              <a:buNone/>
            </a:pPr>
            <a:r>
              <a:rPr lang="zh-CN" altLang="en-US" sz="4000">
                <a:solidFill>
                  <a:srgbClr val="800080"/>
                </a:solidFill>
                <a:latin typeface="华文行楷" pitchFamily="2" charset="-122"/>
                <a:ea typeface="华文行楷" pitchFamily="2" charset="-122"/>
              </a:rPr>
              <a:t>基本块的 </a:t>
            </a:r>
            <a:r>
              <a:rPr lang="en-US" altLang="zh-CN" sz="3600" b="0" i="1">
                <a:solidFill>
                  <a:srgbClr val="800080"/>
                </a:solidFill>
                <a:ea typeface="华文行楷" pitchFamily="2" charset="-122"/>
              </a:rPr>
              <a:t>DAG</a:t>
            </a:r>
            <a:r>
              <a:rPr lang="en-US" altLang="zh-CN" sz="4000" b="0" i="1">
                <a:solidFill>
                  <a:srgbClr val="800080"/>
                </a:solidFill>
                <a:latin typeface="华文行楷" pitchFamily="2" charset="-122"/>
                <a:ea typeface="华文行楷" pitchFamily="2" charset="-122"/>
              </a:rPr>
              <a:t> </a:t>
            </a:r>
            <a:r>
              <a:rPr lang="zh-CN" altLang="en-US" sz="4000">
                <a:solidFill>
                  <a:srgbClr val="800080"/>
                </a:solidFill>
                <a:latin typeface="华文行楷" pitchFamily="2" charset="-122"/>
                <a:ea typeface="华文行楷" pitchFamily="2" charset="-122"/>
              </a:rPr>
              <a:t>表示</a:t>
            </a:r>
            <a:endParaRPr lang="zh-CN" altLang="en-US" sz="4000">
              <a:solidFill>
                <a:srgbClr val="800080"/>
              </a:solidFill>
              <a:latin typeface="华文行楷" pitchFamily="2" charset="-122"/>
              <a:ea typeface="华文行楷" pitchFamily="2" charset="-122"/>
            </a:endParaRPr>
          </a:p>
        </p:txBody>
      </p:sp>
    </p:spTree>
  </p:cSld>
  <p:clrMapOvr>
    <a:masterClrMapping/>
  </p:clrMapOvr>
  <p:transition spd="med">
    <p:wipe dir="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ext Box 2">
            <a:hlinkClick r:id="rId1" action="ppaction://hlinksldjump"/>
          </p:cNvPr>
          <p:cNvSpPr txBox="1">
            <a:spLocks noChangeArrowheads="1"/>
          </p:cNvSpPr>
          <p:nvPr/>
        </p:nvSpPr>
        <p:spPr bwMode="auto">
          <a:xfrm>
            <a:off x="461963" y="990600"/>
            <a:ext cx="8224837" cy="579438"/>
          </a:xfrm>
          <a:prstGeom prst="rect">
            <a:avLst/>
          </a:prstGeom>
          <a:noFill/>
          <a:ln w="9525">
            <a:noFill/>
            <a:miter lim="800000"/>
          </a:ln>
          <a:effectLst/>
        </p:spPr>
        <p:txBody>
          <a:bodyPr>
            <a:spAutoFit/>
          </a:bodyPr>
          <a:lstStyle/>
          <a:p>
            <a:pPr>
              <a:lnSpc>
                <a:spcPct val="100000"/>
              </a:lnSpc>
              <a:spcBef>
                <a:spcPct val="0"/>
              </a:spcBef>
              <a:buClr>
                <a:srgbClr val="800080"/>
              </a:buClr>
              <a:buFont typeface="Wingdings" charset="2"/>
              <a:buChar char="²"/>
            </a:pPr>
            <a:r>
              <a:rPr lang="en-US" altLang="zh-CN" sz="3200">
                <a:solidFill>
                  <a:schemeClr val="tx1"/>
                </a:solidFill>
                <a:latin typeface="Times New Roman" pitchFamily="18" charset="0"/>
              </a:rPr>
              <a:t> </a:t>
            </a:r>
            <a:r>
              <a:rPr lang="zh-CN" altLang="en-US" sz="3200">
                <a:solidFill>
                  <a:srgbClr val="800080"/>
                </a:solidFill>
                <a:latin typeface="Times New Roman" pitchFamily="18" charset="0"/>
                <a:ea typeface="楷体_GB2312" pitchFamily="49" charset="-122"/>
              </a:rPr>
              <a:t>基本块 </a:t>
            </a:r>
            <a:r>
              <a:rPr lang="en-US" altLang="zh-CN" b="0" i="1">
                <a:solidFill>
                  <a:srgbClr val="800080"/>
                </a:solidFill>
                <a:ea typeface="华文行楷" pitchFamily="2" charset="-122"/>
              </a:rPr>
              <a:t>DAG </a:t>
            </a:r>
            <a:r>
              <a:rPr lang="zh-CN" altLang="en-US" sz="3200">
                <a:solidFill>
                  <a:srgbClr val="800080"/>
                </a:solidFill>
                <a:latin typeface="Times New Roman" pitchFamily="18" charset="0"/>
                <a:ea typeface="楷体_GB2312" pitchFamily="49" charset="-122"/>
              </a:rPr>
              <a:t>表示的构造</a:t>
            </a:r>
            <a:endParaRPr lang="zh-CN" altLang="en-US" sz="3200">
              <a:solidFill>
                <a:srgbClr val="800080"/>
              </a:solidFill>
              <a:latin typeface="Times New Roman" pitchFamily="18" charset="0"/>
              <a:ea typeface="楷体_GB2312" pitchFamily="49" charset="-122"/>
            </a:endParaRPr>
          </a:p>
        </p:txBody>
      </p:sp>
      <p:sp>
        <p:nvSpPr>
          <p:cNvPr id="54275" name="Rectangle 3"/>
          <p:cNvSpPr>
            <a:spLocks noChangeArrowheads="1"/>
          </p:cNvSpPr>
          <p:nvPr/>
        </p:nvSpPr>
        <p:spPr bwMode="auto">
          <a:xfrm>
            <a:off x="323528" y="1484784"/>
            <a:ext cx="8820472" cy="5262979"/>
          </a:xfrm>
          <a:prstGeom prst="rect">
            <a:avLst/>
          </a:prstGeom>
          <a:noFill/>
          <a:ln w="9525">
            <a:noFill/>
            <a:miter lim="800000"/>
          </a:ln>
          <a:effectLst/>
        </p:spPr>
        <p:txBody>
          <a:bodyPr wrap="square">
            <a:spAutoFit/>
          </a:bodyPr>
          <a:lstStyle/>
          <a:p>
            <a:pPr>
              <a:lnSpc>
                <a:spcPct val="100000"/>
              </a:lnSpc>
              <a:spcBef>
                <a:spcPct val="0"/>
              </a:spcBef>
              <a:buFont typeface="Symbol" pitchFamily="18" charset="2"/>
              <a:buChar char="-"/>
            </a:pPr>
            <a:r>
              <a:rPr lang="en-US" altLang="zh-CN" sz="2400" dirty="0">
                <a:solidFill>
                  <a:srgbClr val="800080"/>
                </a:solidFill>
                <a:ea typeface="楷体_GB2312" pitchFamily="49" charset="-122"/>
              </a:rPr>
              <a:t>   </a:t>
            </a:r>
            <a:r>
              <a:rPr lang="zh-CN" altLang="en-US" dirty="0">
                <a:solidFill>
                  <a:srgbClr val="800080"/>
                </a:solidFill>
                <a:latin typeface="Times New Roman" pitchFamily="18" charset="0"/>
                <a:ea typeface="楷体_GB2312" pitchFamily="49" charset="-122"/>
              </a:rPr>
              <a:t>构造算法</a:t>
            </a:r>
            <a:endParaRPr lang="zh-CN" altLang="en-US" dirty="0">
              <a:solidFill>
                <a:srgbClr val="800080"/>
              </a:solidFill>
              <a:latin typeface="Times New Roman" pitchFamily="18" charset="0"/>
              <a:ea typeface="楷体_GB2312" pitchFamily="49" charset="-122"/>
            </a:endParaRPr>
          </a:p>
          <a:p>
            <a:pPr>
              <a:lnSpc>
                <a:spcPct val="100000"/>
              </a:lnSpc>
              <a:spcBef>
                <a:spcPct val="0"/>
              </a:spcBef>
              <a:buFont typeface="Symbol" pitchFamily="18" charset="2"/>
              <a:buNone/>
            </a:pPr>
            <a:endParaRPr lang="zh-CN" altLang="en-US" sz="1000" dirty="0">
              <a:latin typeface="Times New Roman" pitchFamily="18" charset="0"/>
              <a:ea typeface="楷体_GB2312" pitchFamily="49" charset="-122"/>
            </a:endParaRPr>
          </a:p>
          <a:p>
            <a:pPr>
              <a:lnSpc>
                <a:spcPct val="100000"/>
              </a:lnSpc>
              <a:spcBef>
                <a:spcPct val="0"/>
              </a:spcBef>
              <a:buFont typeface="Symbol" pitchFamily="18" charset="2"/>
              <a:buNone/>
            </a:pPr>
            <a:r>
              <a:rPr lang="zh-CN" altLang="en-US" dirty="0">
                <a:latin typeface="Times New Roman" pitchFamily="18" charset="0"/>
                <a:ea typeface="楷体_GB2312" pitchFamily="49" charset="-122"/>
              </a:rPr>
              <a:t>   </a:t>
            </a:r>
            <a:r>
              <a:rPr lang="zh-CN" altLang="en-US" sz="2400" dirty="0">
                <a:ea typeface="楷体_GB2312" pitchFamily="49" charset="-122"/>
              </a:rPr>
              <a:t>（续上页）</a:t>
            </a:r>
            <a:r>
              <a:rPr lang="zh-CN" altLang="en-US" sz="2400" dirty="0">
                <a:latin typeface="Times New Roman" pitchFamily="18" charset="0"/>
                <a:ea typeface="楷体_GB2312" pitchFamily="49" charset="-122"/>
              </a:rPr>
              <a:t> </a:t>
            </a:r>
            <a:endParaRPr kumimoji="0" lang="zh-CN" altLang="en-US" sz="2400" dirty="0">
              <a:ea typeface="楷体_GB2312" pitchFamily="49" charset="-122"/>
            </a:endParaRPr>
          </a:p>
          <a:p>
            <a:pPr>
              <a:lnSpc>
                <a:spcPct val="100000"/>
              </a:lnSpc>
              <a:spcBef>
                <a:spcPct val="0"/>
              </a:spcBef>
              <a:buFont typeface="Symbol" pitchFamily="18" charset="2"/>
              <a:buNone/>
            </a:pPr>
            <a:endParaRPr lang="zh-CN" altLang="en-US" sz="1000" dirty="0">
              <a:ea typeface="楷体_GB2312" pitchFamily="49" charset="-122"/>
            </a:endParaRPr>
          </a:p>
          <a:p>
            <a:pPr lvl="1">
              <a:lnSpc>
                <a:spcPct val="100000"/>
              </a:lnSpc>
              <a:spcBef>
                <a:spcPct val="0"/>
              </a:spcBef>
              <a:buClr>
                <a:srgbClr val="800080"/>
              </a:buClr>
              <a:buFontTx/>
              <a:buChar char="•"/>
            </a:pPr>
            <a:r>
              <a:rPr lang="zh-CN" altLang="en-US" sz="2400" dirty="0">
                <a:latin typeface="楷体_GB2312" pitchFamily="49" charset="-122"/>
                <a:ea typeface="楷体_GB2312" pitchFamily="49" charset="-122"/>
              </a:rPr>
              <a:t> </a:t>
            </a:r>
            <a:r>
              <a:rPr lang="zh-CN" altLang="en-US" sz="2400" dirty="0">
                <a:ea typeface="楷体_GB2312" pitchFamily="49" charset="-122"/>
              </a:rPr>
              <a:t>对于第 </a:t>
            </a:r>
            <a:r>
              <a:rPr lang="en-US" altLang="zh-CN" sz="2400" b="0" dirty="0">
                <a:ea typeface="楷体_GB2312" pitchFamily="49" charset="-122"/>
              </a:rPr>
              <a:t>2 </a:t>
            </a:r>
            <a:r>
              <a:rPr lang="zh-CN" altLang="en-US" sz="2400" dirty="0">
                <a:ea typeface="楷体_GB2312" pitchFamily="49" charset="-122"/>
              </a:rPr>
              <a:t>种语句，若 </a:t>
            </a:r>
            <a:r>
              <a:rPr lang="en-US" altLang="zh-CN" sz="2400" b="0" i="1" dirty="0">
                <a:ea typeface="楷体_GB2312" pitchFamily="49" charset="-122"/>
              </a:rPr>
              <a:t>node(y) </a:t>
            </a:r>
            <a:r>
              <a:rPr lang="zh-CN" altLang="en-US" sz="2400" dirty="0">
                <a:ea typeface="楷体_GB2312" pitchFamily="49" charset="-122"/>
              </a:rPr>
              <a:t>是标记为常数的叶结点，执</a:t>
            </a:r>
            <a:endParaRPr lang="zh-CN" altLang="en-US" sz="2400" dirty="0">
              <a:ea typeface="楷体_GB2312" pitchFamily="49" charset="-122"/>
            </a:endParaRPr>
          </a:p>
          <a:p>
            <a:pPr lvl="1">
              <a:lnSpc>
                <a:spcPct val="100000"/>
              </a:lnSpc>
              <a:spcBef>
                <a:spcPct val="0"/>
              </a:spcBef>
              <a:buClr>
                <a:srgbClr val="800080"/>
              </a:buClr>
            </a:pPr>
            <a:r>
              <a:rPr lang="zh-CN" altLang="en-US" sz="2400" dirty="0">
                <a:ea typeface="楷体_GB2312" pitchFamily="49" charset="-122"/>
              </a:rPr>
              <a:t>   行 </a:t>
            </a:r>
            <a:r>
              <a:rPr lang="en-US" altLang="zh-CN" sz="2400" b="0" dirty="0">
                <a:ea typeface="楷体_GB2312" pitchFamily="49" charset="-122"/>
              </a:rPr>
              <a:t>op </a:t>
            </a:r>
            <a:r>
              <a:rPr lang="en-US" altLang="zh-CN" sz="2400" b="0" i="1" dirty="0">
                <a:ea typeface="楷体_GB2312" pitchFamily="49" charset="-122"/>
              </a:rPr>
              <a:t>y</a:t>
            </a:r>
            <a:r>
              <a:rPr lang="zh-CN" altLang="en-US" sz="2400" dirty="0">
                <a:ea typeface="楷体_GB2312" pitchFamily="49" charset="-122"/>
              </a:rPr>
              <a:t>，令得到的新常数为</a:t>
            </a:r>
            <a:r>
              <a:rPr lang="en-US" altLang="zh-CN" sz="2400" b="0" i="1" dirty="0">
                <a:ea typeface="楷体_GB2312" pitchFamily="49" charset="-122"/>
              </a:rPr>
              <a:t>p</a:t>
            </a:r>
            <a:r>
              <a:rPr lang="en-US" altLang="zh-CN" sz="2400" dirty="0">
                <a:ea typeface="楷体_GB2312" pitchFamily="49" charset="-122"/>
              </a:rPr>
              <a:t>. </a:t>
            </a:r>
            <a:r>
              <a:rPr lang="zh-CN" altLang="en-US" sz="2400" dirty="0">
                <a:ea typeface="楷体_GB2312" pitchFamily="49" charset="-122"/>
              </a:rPr>
              <a:t>若 </a:t>
            </a:r>
            <a:r>
              <a:rPr lang="en-US" altLang="zh-CN" sz="2400" b="0" i="1" dirty="0">
                <a:ea typeface="楷体_GB2312" pitchFamily="49" charset="-122"/>
              </a:rPr>
              <a:t>node(p)</a:t>
            </a:r>
            <a:r>
              <a:rPr lang="zh-CN" altLang="en-US" sz="2400" dirty="0">
                <a:ea typeface="楷体_GB2312" pitchFamily="49" charset="-122"/>
              </a:rPr>
              <a:t>无定义，则构造</a:t>
            </a:r>
            <a:endParaRPr lang="zh-CN" altLang="en-US" sz="2400" dirty="0">
              <a:ea typeface="楷体_GB2312" pitchFamily="49" charset="-122"/>
            </a:endParaRPr>
          </a:p>
          <a:p>
            <a:pPr lvl="1">
              <a:lnSpc>
                <a:spcPct val="100000"/>
              </a:lnSpc>
              <a:spcBef>
                <a:spcPct val="0"/>
              </a:spcBef>
              <a:buClr>
                <a:srgbClr val="800080"/>
              </a:buClr>
            </a:pPr>
            <a:r>
              <a:rPr lang="zh-CN" altLang="en-US" sz="2400" dirty="0">
                <a:ea typeface="楷体_GB2312" pitchFamily="49" charset="-122"/>
              </a:rPr>
              <a:t>   一个用 </a:t>
            </a:r>
            <a:r>
              <a:rPr lang="en-US" altLang="zh-CN" sz="2400" b="0" i="1" dirty="0">
                <a:ea typeface="楷体_GB2312" pitchFamily="49" charset="-122"/>
              </a:rPr>
              <a:t>p </a:t>
            </a:r>
            <a:r>
              <a:rPr lang="zh-CN" altLang="en-US" sz="2400" dirty="0">
                <a:ea typeface="楷体_GB2312" pitchFamily="49" charset="-122"/>
              </a:rPr>
              <a:t>做标记的叶结点 </a:t>
            </a:r>
            <a:r>
              <a:rPr lang="en-US" altLang="zh-CN" sz="2400" b="0" i="1" dirty="0">
                <a:ea typeface="楷体_GB2312" pitchFamily="49" charset="-122"/>
              </a:rPr>
              <a:t>n</a:t>
            </a:r>
            <a:r>
              <a:rPr lang="en-US" altLang="zh-CN" sz="2400" dirty="0">
                <a:ea typeface="楷体_GB2312" pitchFamily="49" charset="-122"/>
              </a:rPr>
              <a:t>. </a:t>
            </a:r>
            <a:r>
              <a:rPr lang="zh-CN" altLang="en-US" sz="2400" dirty="0">
                <a:ea typeface="楷体_GB2312" pitchFamily="49" charset="-122"/>
              </a:rPr>
              <a:t>若 </a:t>
            </a:r>
            <a:r>
              <a:rPr lang="en-US" altLang="zh-CN" sz="2400" b="0" i="1" dirty="0">
                <a:ea typeface="楷体_GB2312" pitchFamily="49" charset="-122"/>
              </a:rPr>
              <a:t>node(y) </a:t>
            </a:r>
            <a:r>
              <a:rPr lang="zh-CN" altLang="en-US" sz="2400" dirty="0">
                <a:ea typeface="楷体_GB2312" pitchFamily="49" charset="-122"/>
              </a:rPr>
              <a:t>是处理当前语句</a:t>
            </a:r>
            <a:endParaRPr lang="zh-CN" altLang="en-US" sz="2400" dirty="0">
              <a:ea typeface="楷体_GB2312" pitchFamily="49" charset="-122"/>
            </a:endParaRPr>
          </a:p>
          <a:p>
            <a:pPr lvl="1">
              <a:lnSpc>
                <a:spcPct val="100000"/>
              </a:lnSpc>
              <a:spcBef>
                <a:spcPct val="0"/>
              </a:spcBef>
              <a:buClr>
                <a:srgbClr val="800080"/>
              </a:buClr>
            </a:pPr>
            <a:r>
              <a:rPr lang="zh-CN" altLang="en-US" sz="2400" dirty="0">
                <a:ea typeface="楷体_GB2312" pitchFamily="49" charset="-122"/>
              </a:rPr>
              <a:t>   时新构造出来的结点，则删除它</a:t>
            </a:r>
            <a:r>
              <a:rPr lang="en-US" altLang="zh-CN" sz="2400" dirty="0">
                <a:ea typeface="楷体_GB2312" pitchFamily="49" charset="-122"/>
              </a:rPr>
              <a:t>. </a:t>
            </a:r>
            <a:r>
              <a:rPr lang="zh-CN" altLang="en-US" sz="2400" dirty="0">
                <a:ea typeface="楷体_GB2312" pitchFamily="49" charset="-122"/>
              </a:rPr>
              <a:t>置</a:t>
            </a:r>
            <a:r>
              <a:rPr lang="en-US" altLang="zh-CN" sz="2400" b="0" i="1" dirty="0">
                <a:ea typeface="楷体_GB2312" pitchFamily="49" charset="-122"/>
              </a:rPr>
              <a:t>node(p)=n</a:t>
            </a:r>
            <a:r>
              <a:rPr lang="en-US" altLang="zh-CN" sz="2400" b="0" dirty="0">
                <a:ea typeface="楷体_GB2312" pitchFamily="49" charset="-122"/>
              </a:rPr>
              <a:t>.</a:t>
            </a:r>
            <a:endParaRPr lang="en-US" altLang="zh-CN" sz="2400" b="0" dirty="0">
              <a:ea typeface="楷体_GB2312" pitchFamily="49" charset="-122"/>
            </a:endParaRPr>
          </a:p>
          <a:p>
            <a:pPr lvl="1">
              <a:lnSpc>
                <a:spcPct val="100000"/>
              </a:lnSpc>
              <a:spcBef>
                <a:spcPct val="0"/>
              </a:spcBef>
              <a:buClr>
                <a:srgbClr val="800080"/>
              </a:buClr>
            </a:pPr>
            <a:r>
              <a:rPr lang="en-US" altLang="zh-CN" sz="2400" b="0" dirty="0">
                <a:ea typeface="楷体_GB2312" pitchFamily="49" charset="-122"/>
              </a:rPr>
              <a:t> </a:t>
            </a:r>
            <a:r>
              <a:rPr lang="zh-CN" altLang="en-US" sz="2400" dirty="0">
                <a:ea typeface="楷体_GB2312" pitchFamily="49" charset="-122"/>
              </a:rPr>
              <a:t>（这一</a:t>
            </a:r>
            <a:r>
              <a:rPr lang="zh-CN" altLang="en-US" sz="2400" dirty="0" smtClean="0">
                <a:ea typeface="楷体_GB2312" pitchFamily="49" charset="-122"/>
              </a:rPr>
              <a:t>步起到</a:t>
            </a:r>
            <a:r>
              <a:rPr lang="zh-CN" altLang="en-US" sz="2400" dirty="0" smtClean="0">
                <a:solidFill>
                  <a:srgbClr val="800080"/>
                </a:solidFill>
                <a:ea typeface="楷体_GB2312" pitchFamily="49" charset="-122"/>
              </a:rPr>
              <a:t>合并</a:t>
            </a:r>
            <a:r>
              <a:rPr lang="zh-CN" altLang="en-US" sz="2400" dirty="0">
                <a:solidFill>
                  <a:srgbClr val="800080"/>
                </a:solidFill>
                <a:ea typeface="楷体_GB2312" pitchFamily="49" charset="-122"/>
              </a:rPr>
              <a:t>已知量</a:t>
            </a:r>
            <a:r>
              <a:rPr lang="zh-CN" altLang="en-US" sz="2400" dirty="0">
                <a:ea typeface="楷体_GB2312" pitchFamily="49" charset="-122"/>
              </a:rPr>
              <a:t>的作用）</a:t>
            </a:r>
            <a:endParaRPr lang="zh-CN" altLang="en-US" sz="2400" b="0" dirty="0">
              <a:ea typeface="楷体_GB2312" pitchFamily="49" charset="-122"/>
            </a:endParaRPr>
          </a:p>
          <a:p>
            <a:pPr lvl="1">
              <a:lnSpc>
                <a:spcPct val="100000"/>
              </a:lnSpc>
              <a:spcBef>
                <a:spcPct val="0"/>
              </a:spcBef>
              <a:buClr>
                <a:srgbClr val="800080"/>
              </a:buClr>
            </a:pPr>
            <a:endParaRPr lang="zh-CN" altLang="en-US" sz="1000" dirty="0">
              <a:ea typeface="楷体_GB2312" pitchFamily="49" charset="-122"/>
            </a:endParaRPr>
          </a:p>
          <a:p>
            <a:pPr lvl="1">
              <a:lnSpc>
                <a:spcPct val="100000"/>
              </a:lnSpc>
              <a:spcBef>
                <a:spcPct val="0"/>
              </a:spcBef>
              <a:buClr>
                <a:srgbClr val="800080"/>
              </a:buClr>
            </a:pPr>
            <a:r>
              <a:rPr lang="zh-CN" altLang="en-US" sz="2400" dirty="0">
                <a:ea typeface="楷体_GB2312" pitchFamily="49" charset="-122"/>
              </a:rPr>
              <a:t>   若 </a:t>
            </a:r>
            <a:r>
              <a:rPr lang="en-US" altLang="zh-CN" sz="2400" b="0" i="1" dirty="0">
                <a:ea typeface="楷体_GB2312" pitchFamily="49" charset="-122"/>
              </a:rPr>
              <a:t>node(y) </a:t>
            </a:r>
            <a:r>
              <a:rPr lang="zh-CN" altLang="en-US" sz="2400" dirty="0">
                <a:ea typeface="楷体_GB2312" pitchFamily="49" charset="-122"/>
              </a:rPr>
              <a:t>不是标记为常数的叶结点，则检查是否存在某</a:t>
            </a:r>
            <a:endParaRPr lang="zh-CN" altLang="en-US" sz="2400" dirty="0">
              <a:ea typeface="楷体_GB2312" pitchFamily="49" charset="-122"/>
            </a:endParaRPr>
          </a:p>
          <a:p>
            <a:pPr lvl="1">
              <a:lnSpc>
                <a:spcPct val="100000"/>
              </a:lnSpc>
              <a:spcBef>
                <a:spcPct val="0"/>
              </a:spcBef>
              <a:buClr>
                <a:srgbClr val="800080"/>
              </a:buClr>
            </a:pPr>
            <a:r>
              <a:rPr lang="zh-CN" altLang="en-US" sz="2400" dirty="0">
                <a:ea typeface="楷体_GB2312" pitchFamily="49" charset="-122"/>
              </a:rPr>
              <a:t>   个标记为 </a:t>
            </a:r>
            <a:r>
              <a:rPr lang="en-US" altLang="zh-CN" sz="2400" b="0" i="1" dirty="0">
                <a:ea typeface="楷体_GB2312" pitchFamily="49" charset="-122"/>
              </a:rPr>
              <a:t>op </a:t>
            </a:r>
            <a:r>
              <a:rPr lang="zh-CN" altLang="en-US" sz="2400" dirty="0">
                <a:ea typeface="楷体_GB2312" pitchFamily="49" charset="-122"/>
              </a:rPr>
              <a:t>的结点，其唯一的孩子是 </a:t>
            </a:r>
            <a:r>
              <a:rPr lang="en-US" altLang="zh-CN" sz="2400" b="0" i="1" dirty="0">
                <a:ea typeface="楷体_GB2312" pitchFamily="49" charset="-122"/>
              </a:rPr>
              <a:t>node(y)</a:t>
            </a:r>
            <a:r>
              <a:rPr lang="zh-CN" altLang="en-US" sz="2400" dirty="0">
                <a:ea typeface="楷体_GB2312" pitchFamily="49" charset="-122"/>
              </a:rPr>
              <a:t>？若无，</a:t>
            </a:r>
            <a:endParaRPr lang="zh-CN" altLang="en-US" sz="2400" dirty="0">
              <a:ea typeface="楷体_GB2312" pitchFamily="49" charset="-122"/>
            </a:endParaRPr>
          </a:p>
          <a:p>
            <a:pPr lvl="1">
              <a:lnSpc>
                <a:spcPct val="100000"/>
              </a:lnSpc>
              <a:spcBef>
                <a:spcPct val="0"/>
              </a:spcBef>
              <a:buClr>
                <a:srgbClr val="800080"/>
              </a:buClr>
            </a:pPr>
            <a:r>
              <a:rPr lang="zh-CN" altLang="en-US" sz="2400" dirty="0">
                <a:ea typeface="楷体_GB2312" pitchFamily="49" charset="-122"/>
              </a:rPr>
              <a:t>   则创建这样的结点</a:t>
            </a:r>
            <a:r>
              <a:rPr lang="en-US" altLang="zh-CN" sz="2400" dirty="0">
                <a:ea typeface="楷体_GB2312" pitchFamily="49" charset="-122"/>
              </a:rPr>
              <a:t>. </a:t>
            </a:r>
            <a:r>
              <a:rPr lang="zh-CN" altLang="en-US" sz="2400" dirty="0">
                <a:ea typeface="楷体_GB2312" pitchFamily="49" charset="-122"/>
              </a:rPr>
              <a:t>无论有无，都令该结点为 </a:t>
            </a:r>
            <a:r>
              <a:rPr lang="en-US" altLang="zh-CN" sz="2400" b="0" i="1" dirty="0">
                <a:ea typeface="楷体_GB2312" pitchFamily="49" charset="-122"/>
              </a:rPr>
              <a:t>n.</a:t>
            </a:r>
            <a:endParaRPr lang="en-US" altLang="zh-CN" sz="2400" b="0" i="1" dirty="0">
              <a:ea typeface="楷体_GB2312" pitchFamily="49" charset="-122"/>
            </a:endParaRPr>
          </a:p>
          <a:p>
            <a:pPr lvl="1">
              <a:lnSpc>
                <a:spcPct val="100000"/>
              </a:lnSpc>
              <a:spcBef>
                <a:spcPct val="0"/>
              </a:spcBef>
              <a:buClr>
                <a:srgbClr val="800080"/>
              </a:buClr>
            </a:pPr>
            <a:r>
              <a:rPr lang="en-US" altLang="zh-CN" sz="2400" dirty="0">
                <a:ea typeface="楷体_GB2312" pitchFamily="49" charset="-122"/>
              </a:rPr>
              <a:t> </a:t>
            </a:r>
            <a:r>
              <a:rPr lang="zh-CN" altLang="en-US" sz="2400" dirty="0">
                <a:ea typeface="楷体_GB2312" pitchFamily="49" charset="-122"/>
              </a:rPr>
              <a:t>（这一</a:t>
            </a:r>
            <a:r>
              <a:rPr lang="zh-CN" altLang="en-US" sz="2400" dirty="0" smtClean="0">
                <a:ea typeface="楷体_GB2312" pitchFamily="49" charset="-122"/>
              </a:rPr>
              <a:t>步可能起到</a:t>
            </a:r>
            <a:r>
              <a:rPr lang="zh-CN" altLang="en-US" sz="2400" dirty="0" smtClean="0">
                <a:solidFill>
                  <a:srgbClr val="800080"/>
                </a:solidFill>
                <a:ea typeface="楷体_GB2312" pitchFamily="49" charset="-122"/>
              </a:rPr>
              <a:t>删除</a:t>
            </a:r>
            <a:r>
              <a:rPr lang="zh-CN" altLang="en-US" sz="2400" dirty="0">
                <a:solidFill>
                  <a:srgbClr val="800080"/>
                </a:solidFill>
                <a:ea typeface="楷体_GB2312" pitchFamily="49" charset="-122"/>
              </a:rPr>
              <a:t>多余运算</a:t>
            </a:r>
            <a:r>
              <a:rPr lang="zh-CN" altLang="en-US" sz="2400" dirty="0">
                <a:ea typeface="楷体_GB2312" pitchFamily="49" charset="-122"/>
              </a:rPr>
              <a:t>的作用）</a:t>
            </a:r>
            <a:endParaRPr lang="zh-CN" altLang="en-US" sz="2400" b="0" i="1" dirty="0">
              <a:ea typeface="楷体_GB2312" pitchFamily="49" charset="-122"/>
            </a:endParaRPr>
          </a:p>
          <a:p>
            <a:pPr lvl="1">
              <a:lnSpc>
                <a:spcPct val="100000"/>
              </a:lnSpc>
              <a:spcBef>
                <a:spcPct val="0"/>
              </a:spcBef>
              <a:buClr>
                <a:srgbClr val="800080"/>
              </a:buClr>
            </a:pPr>
            <a:endParaRPr lang="zh-CN" altLang="en-US" sz="1000" dirty="0">
              <a:ea typeface="楷体_GB2312" pitchFamily="49" charset="-122"/>
            </a:endParaRPr>
          </a:p>
          <a:p>
            <a:pPr lvl="1">
              <a:lnSpc>
                <a:spcPct val="100000"/>
              </a:lnSpc>
              <a:spcBef>
                <a:spcPct val="0"/>
              </a:spcBef>
              <a:buClr>
                <a:srgbClr val="800080"/>
              </a:buClr>
            </a:pPr>
            <a:r>
              <a:rPr lang="zh-CN" altLang="en-US" sz="2400" dirty="0">
                <a:ea typeface="楷体_GB2312" pitchFamily="49" charset="-122"/>
              </a:rPr>
              <a:t>（转下页）</a:t>
            </a:r>
            <a:endParaRPr lang="zh-CN" altLang="en-US" sz="2400" dirty="0">
              <a:ea typeface="楷体_GB2312" pitchFamily="49" charset="-122"/>
            </a:endParaRPr>
          </a:p>
        </p:txBody>
      </p:sp>
      <p:sp>
        <p:nvSpPr>
          <p:cNvPr id="54276" name="AutoShape 5">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54277" name="AutoShape 6">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54278" name="AutoShape 7">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54279" name="AutoShape 8">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54280" name="AutoShape 9">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54281" name="AutoShape 10">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54282" name="AutoShape 11">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54283" name="AutoShape 12">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54284" name="Rectangle 13"/>
          <p:cNvSpPr>
            <a:spLocks noChangeArrowheads="1"/>
          </p:cNvSpPr>
          <p:nvPr/>
        </p:nvSpPr>
        <p:spPr bwMode="auto">
          <a:xfrm>
            <a:off x="1524000" y="152400"/>
            <a:ext cx="4648200" cy="701675"/>
          </a:xfrm>
          <a:prstGeom prst="rect">
            <a:avLst/>
          </a:prstGeom>
          <a:noFill/>
          <a:ln w="9525" algn="ctr">
            <a:noFill/>
            <a:miter lim="800000"/>
          </a:ln>
          <a:effectLst/>
        </p:spPr>
        <p:txBody>
          <a:bodyPr>
            <a:spAutoFit/>
          </a:bodyPr>
          <a:lstStyle/>
          <a:p>
            <a:pPr>
              <a:lnSpc>
                <a:spcPct val="100000"/>
              </a:lnSpc>
              <a:spcBef>
                <a:spcPct val="0"/>
              </a:spcBef>
              <a:buClr>
                <a:srgbClr val="800080"/>
              </a:buClr>
              <a:buFont typeface="Wingdings" charset="2"/>
              <a:buNone/>
            </a:pPr>
            <a:r>
              <a:rPr lang="zh-CN" altLang="en-US" sz="4000">
                <a:solidFill>
                  <a:srgbClr val="800080"/>
                </a:solidFill>
                <a:latin typeface="华文行楷" pitchFamily="2" charset="-122"/>
                <a:ea typeface="华文行楷" pitchFamily="2" charset="-122"/>
              </a:rPr>
              <a:t>基本块的 </a:t>
            </a:r>
            <a:r>
              <a:rPr lang="en-US" altLang="zh-CN" sz="3600" b="0" i="1">
                <a:solidFill>
                  <a:srgbClr val="800080"/>
                </a:solidFill>
                <a:ea typeface="华文行楷" pitchFamily="2" charset="-122"/>
              </a:rPr>
              <a:t>DAG</a:t>
            </a:r>
            <a:r>
              <a:rPr lang="en-US" altLang="zh-CN" sz="4000" b="0" i="1">
                <a:solidFill>
                  <a:srgbClr val="800080"/>
                </a:solidFill>
                <a:latin typeface="华文行楷" pitchFamily="2" charset="-122"/>
                <a:ea typeface="华文行楷" pitchFamily="2" charset="-122"/>
              </a:rPr>
              <a:t> </a:t>
            </a:r>
            <a:r>
              <a:rPr lang="zh-CN" altLang="en-US" sz="4000">
                <a:solidFill>
                  <a:srgbClr val="800080"/>
                </a:solidFill>
                <a:latin typeface="华文行楷" pitchFamily="2" charset="-122"/>
                <a:ea typeface="华文行楷" pitchFamily="2" charset="-122"/>
              </a:rPr>
              <a:t>表示</a:t>
            </a:r>
            <a:endParaRPr lang="zh-CN" altLang="en-US" sz="4000">
              <a:solidFill>
                <a:srgbClr val="800080"/>
              </a:solidFill>
              <a:latin typeface="华文行楷" pitchFamily="2" charset="-122"/>
              <a:ea typeface="华文行楷" pitchFamily="2" charset="-122"/>
            </a:endParaRPr>
          </a:p>
        </p:txBody>
      </p:sp>
    </p:spTree>
  </p:cSld>
  <p:clrMapOvr>
    <a:masterClrMapping/>
  </p:clrMapOvr>
  <p:transition spd="med">
    <p:wipe dir="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ext Box 2">
            <a:hlinkClick r:id="rId1" action="ppaction://hlinksldjump"/>
          </p:cNvPr>
          <p:cNvSpPr txBox="1">
            <a:spLocks noChangeArrowheads="1"/>
          </p:cNvSpPr>
          <p:nvPr/>
        </p:nvSpPr>
        <p:spPr bwMode="auto">
          <a:xfrm>
            <a:off x="381000" y="1219200"/>
            <a:ext cx="8224838" cy="579438"/>
          </a:xfrm>
          <a:prstGeom prst="rect">
            <a:avLst/>
          </a:prstGeom>
          <a:noFill/>
          <a:ln w="9525">
            <a:noFill/>
            <a:miter lim="800000"/>
          </a:ln>
          <a:effectLst/>
        </p:spPr>
        <p:txBody>
          <a:bodyPr>
            <a:spAutoFit/>
          </a:bodyPr>
          <a:lstStyle/>
          <a:p>
            <a:pPr>
              <a:lnSpc>
                <a:spcPct val="100000"/>
              </a:lnSpc>
              <a:spcBef>
                <a:spcPct val="0"/>
              </a:spcBef>
              <a:buClr>
                <a:srgbClr val="800080"/>
              </a:buClr>
              <a:buFont typeface="Wingdings" charset="2"/>
              <a:buChar char="²"/>
            </a:pPr>
            <a:r>
              <a:rPr lang="en-US" altLang="zh-CN" sz="3200" dirty="0">
                <a:solidFill>
                  <a:schemeClr val="tx1"/>
                </a:solidFill>
                <a:latin typeface="Times New Roman" pitchFamily="18" charset="0"/>
              </a:rPr>
              <a:t> </a:t>
            </a:r>
            <a:r>
              <a:rPr lang="zh-CN" altLang="en-US" sz="3200" dirty="0">
                <a:solidFill>
                  <a:srgbClr val="800080"/>
                </a:solidFill>
                <a:latin typeface="Times New Roman" pitchFamily="18" charset="0"/>
                <a:ea typeface="楷体_GB2312" pitchFamily="49" charset="-122"/>
              </a:rPr>
              <a:t>基本块 </a:t>
            </a:r>
            <a:r>
              <a:rPr lang="en-US" altLang="zh-CN" b="0" i="1" dirty="0">
                <a:solidFill>
                  <a:srgbClr val="800080"/>
                </a:solidFill>
                <a:ea typeface="华文行楷" pitchFamily="2" charset="-122"/>
              </a:rPr>
              <a:t>DAG </a:t>
            </a:r>
            <a:r>
              <a:rPr lang="zh-CN" altLang="en-US" sz="3200" dirty="0">
                <a:solidFill>
                  <a:srgbClr val="800080"/>
                </a:solidFill>
                <a:latin typeface="Times New Roman" pitchFamily="18" charset="0"/>
                <a:ea typeface="楷体_GB2312" pitchFamily="49" charset="-122"/>
              </a:rPr>
              <a:t>表示的构造</a:t>
            </a:r>
            <a:endParaRPr lang="zh-CN" altLang="en-US" sz="3200" dirty="0">
              <a:solidFill>
                <a:srgbClr val="800080"/>
              </a:solidFill>
              <a:latin typeface="Times New Roman" pitchFamily="18" charset="0"/>
              <a:ea typeface="楷体_GB2312" pitchFamily="49" charset="-122"/>
            </a:endParaRPr>
          </a:p>
        </p:txBody>
      </p:sp>
      <p:sp>
        <p:nvSpPr>
          <p:cNvPr id="55299" name="Rectangle 3"/>
          <p:cNvSpPr>
            <a:spLocks noChangeArrowheads="1"/>
          </p:cNvSpPr>
          <p:nvPr/>
        </p:nvSpPr>
        <p:spPr bwMode="auto">
          <a:xfrm>
            <a:off x="533400" y="1997075"/>
            <a:ext cx="8610600" cy="2954655"/>
          </a:xfrm>
          <a:prstGeom prst="rect">
            <a:avLst/>
          </a:prstGeom>
          <a:noFill/>
          <a:ln w="9525">
            <a:noFill/>
            <a:miter lim="800000"/>
          </a:ln>
          <a:effectLst/>
        </p:spPr>
        <p:txBody>
          <a:bodyPr>
            <a:spAutoFit/>
          </a:bodyPr>
          <a:lstStyle/>
          <a:p>
            <a:pPr>
              <a:lnSpc>
                <a:spcPct val="100000"/>
              </a:lnSpc>
              <a:spcBef>
                <a:spcPct val="0"/>
              </a:spcBef>
              <a:buFont typeface="Symbol" pitchFamily="18" charset="2"/>
              <a:buChar char="-"/>
            </a:pPr>
            <a:r>
              <a:rPr lang="en-US" altLang="zh-CN" sz="2400" dirty="0">
                <a:solidFill>
                  <a:srgbClr val="800080"/>
                </a:solidFill>
                <a:ea typeface="楷体_GB2312" pitchFamily="49" charset="-122"/>
              </a:rPr>
              <a:t>   </a:t>
            </a:r>
            <a:r>
              <a:rPr lang="zh-CN" altLang="en-US" dirty="0">
                <a:solidFill>
                  <a:srgbClr val="800080"/>
                </a:solidFill>
                <a:latin typeface="Times New Roman" pitchFamily="18" charset="0"/>
                <a:ea typeface="楷体_GB2312" pitchFamily="49" charset="-122"/>
              </a:rPr>
              <a:t>构造算法</a:t>
            </a:r>
            <a:endParaRPr lang="zh-CN" altLang="en-US" dirty="0">
              <a:solidFill>
                <a:srgbClr val="800080"/>
              </a:solidFill>
              <a:latin typeface="Times New Roman" pitchFamily="18" charset="0"/>
              <a:ea typeface="楷体_GB2312" pitchFamily="49" charset="-122"/>
            </a:endParaRPr>
          </a:p>
          <a:p>
            <a:pPr>
              <a:lnSpc>
                <a:spcPct val="100000"/>
              </a:lnSpc>
              <a:spcBef>
                <a:spcPct val="0"/>
              </a:spcBef>
              <a:buFont typeface="Symbol" pitchFamily="18" charset="2"/>
              <a:buNone/>
            </a:pPr>
            <a:endParaRPr lang="zh-CN" altLang="en-US" sz="1000" dirty="0">
              <a:latin typeface="Times New Roman" pitchFamily="18" charset="0"/>
              <a:ea typeface="楷体_GB2312" pitchFamily="49" charset="-122"/>
            </a:endParaRPr>
          </a:p>
          <a:p>
            <a:pPr>
              <a:lnSpc>
                <a:spcPct val="100000"/>
              </a:lnSpc>
              <a:spcBef>
                <a:spcPct val="0"/>
              </a:spcBef>
              <a:buFont typeface="Symbol" pitchFamily="18" charset="2"/>
              <a:buNone/>
            </a:pPr>
            <a:r>
              <a:rPr lang="zh-CN" altLang="en-US" dirty="0">
                <a:latin typeface="Times New Roman" pitchFamily="18" charset="0"/>
                <a:ea typeface="楷体_GB2312" pitchFamily="49" charset="-122"/>
              </a:rPr>
              <a:t>   </a:t>
            </a:r>
            <a:r>
              <a:rPr lang="zh-CN" altLang="en-US" sz="2400" dirty="0">
                <a:ea typeface="楷体_GB2312" pitchFamily="49" charset="-122"/>
              </a:rPr>
              <a:t>（续上页）</a:t>
            </a:r>
            <a:r>
              <a:rPr lang="zh-CN" altLang="en-US" sz="2400" dirty="0">
                <a:latin typeface="Times New Roman" pitchFamily="18" charset="0"/>
                <a:ea typeface="楷体_GB2312" pitchFamily="49" charset="-122"/>
              </a:rPr>
              <a:t> </a:t>
            </a:r>
            <a:endParaRPr kumimoji="0" lang="zh-CN" altLang="en-US" sz="2400" dirty="0">
              <a:ea typeface="楷体_GB2312" pitchFamily="49" charset="-122"/>
            </a:endParaRPr>
          </a:p>
          <a:p>
            <a:pPr>
              <a:lnSpc>
                <a:spcPct val="100000"/>
              </a:lnSpc>
              <a:spcBef>
                <a:spcPct val="0"/>
              </a:spcBef>
              <a:buFont typeface="Symbol" pitchFamily="18" charset="2"/>
              <a:buNone/>
            </a:pPr>
            <a:endParaRPr lang="zh-CN" altLang="en-US" sz="1000" dirty="0">
              <a:ea typeface="楷体_GB2312" pitchFamily="49" charset="-122"/>
            </a:endParaRPr>
          </a:p>
          <a:p>
            <a:pPr lvl="1">
              <a:lnSpc>
                <a:spcPct val="100000"/>
              </a:lnSpc>
              <a:spcBef>
                <a:spcPct val="0"/>
              </a:spcBef>
              <a:buClr>
                <a:srgbClr val="800080"/>
              </a:buClr>
              <a:buFontTx/>
              <a:buChar char="•"/>
            </a:pPr>
            <a:r>
              <a:rPr lang="zh-CN" altLang="en-US" sz="2400" dirty="0">
                <a:latin typeface="楷体_GB2312" pitchFamily="49" charset="-122"/>
                <a:ea typeface="楷体_GB2312" pitchFamily="49" charset="-122"/>
              </a:rPr>
              <a:t> </a:t>
            </a:r>
            <a:r>
              <a:rPr lang="zh-CN" altLang="en-US" sz="2400" dirty="0">
                <a:ea typeface="楷体_GB2312" pitchFamily="49" charset="-122"/>
              </a:rPr>
              <a:t>对于第 </a:t>
            </a:r>
            <a:r>
              <a:rPr lang="en-US" altLang="zh-CN" sz="2400" b="0" dirty="0">
                <a:ea typeface="楷体_GB2312" pitchFamily="49" charset="-122"/>
              </a:rPr>
              <a:t>3 </a:t>
            </a:r>
            <a:r>
              <a:rPr lang="zh-CN" altLang="en-US" sz="2400" dirty="0">
                <a:ea typeface="楷体_GB2312" pitchFamily="49" charset="-122"/>
              </a:rPr>
              <a:t>种语句，令 </a:t>
            </a:r>
            <a:r>
              <a:rPr lang="en-US" altLang="zh-CN" sz="2400" b="0" i="1" dirty="0">
                <a:ea typeface="楷体_GB2312" pitchFamily="49" charset="-122"/>
              </a:rPr>
              <a:t>node(y) </a:t>
            </a:r>
            <a:r>
              <a:rPr lang="zh-CN" altLang="en-US" sz="2400" dirty="0">
                <a:ea typeface="楷体_GB2312" pitchFamily="49" charset="-122"/>
              </a:rPr>
              <a:t>为 </a:t>
            </a:r>
            <a:r>
              <a:rPr lang="en-US" altLang="zh-CN" sz="2400" b="0" i="1" dirty="0">
                <a:ea typeface="楷体_GB2312" pitchFamily="49" charset="-122"/>
              </a:rPr>
              <a:t>n</a:t>
            </a:r>
            <a:endParaRPr lang="en-US" altLang="zh-CN" sz="2400" b="0" i="1" dirty="0">
              <a:ea typeface="楷体_GB2312" pitchFamily="49" charset="-122"/>
            </a:endParaRPr>
          </a:p>
          <a:p>
            <a:pPr lvl="1">
              <a:lnSpc>
                <a:spcPct val="100000"/>
              </a:lnSpc>
              <a:spcBef>
                <a:spcPct val="0"/>
              </a:spcBef>
              <a:buClr>
                <a:srgbClr val="800080"/>
              </a:buClr>
            </a:pPr>
            <a:endParaRPr lang="en-US" altLang="zh-CN" sz="1000" dirty="0">
              <a:ea typeface="楷体_GB2312" pitchFamily="49" charset="-122"/>
            </a:endParaRPr>
          </a:p>
          <a:p>
            <a:pPr lvl="1">
              <a:lnSpc>
                <a:spcPct val="100000"/>
              </a:lnSpc>
              <a:spcBef>
                <a:spcPct val="0"/>
              </a:spcBef>
              <a:buClr>
                <a:srgbClr val="800080"/>
              </a:buClr>
              <a:buFontTx/>
              <a:buChar char="•"/>
            </a:pPr>
            <a:r>
              <a:rPr lang="en-US" altLang="zh-CN" sz="2400" dirty="0">
                <a:latin typeface="楷体_GB2312" pitchFamily="49" charset="-122"/>
                <a:ea typeface="楷体_GB2312" pitchFamily="49" charset="-122"/>
              </a:rPr>
              <a:t> </a:t>
            </a:r>
            <a:r>
              <a:rPr lang="zh-CN" altLang="en-US" sz="2400" dirty="0">
                <a:latin typeface="楷体_GB2312" pitchFamily="49" charset="-122"/>
                <a:ea typeface="楷体_GB2312" pitchFamily="49" charset="-122"/>
              </a:rPr>
              <a:t>最后，</a:t>
            </a:r>
            <a:r>
              <a:rPr lang="zh-CN" altLang="en-US" sz="2400" dirty="0">
                <a:ea typeface="楷体_GB2312" pitchFamily="49" charset="-122"/>
              </a:rPr>
              <a:t>从 </a:t>
            </a:r>
            <a:r>
              <a:rPr lang="en-US" altLang="zh-CN" sz="2400" b="0" i="1" dirty="0">
                <a:ea typeface="楷体_GB2312" pitchFamily="49" charset="-122"/>
              </a:rPr>
              <a:t>node(x) </a:t>
            </a:r>
            <a:r>
              <a:rPr lang="zh-CN" altLang="en-US" sz="2400" dirty="0">
                <a:ea typeface="楷体_GB2312" pitchFamily="49" charset="-122"/>
              </a:rPr>
              <a:t>的附加标识符表中将 </a:t>
            </a:r>
            <a:r>
              <a:rPr lang="en-US" altLang="zh-CN" sz="2400" b="0" i="1" dirty="0">
                <a:ea typeface="楷体_GB2312" pitchFamily="49" charset="-122"/>
              </a:rPr>
              <a:t>x </a:t>
            </a:r>
            <a:r>
              <a:rPr lang="zh-CN" altLang="en-US" sz="2400" dirty="0">
                <a:ea typeface="楷体_GB2312" pitchFamily="49" charset="-122"/>
              </a:rPr>
              <a:t>删除，将其添加</a:t>
            </a:r>
            <a:endParaRPr lang="zh-CN" altLang="en-US" sz="2400" dirty="0">
              <a:ea typeface="楷体_GB2312" pitchFamily="49" charset="-122"/>
            </a:endParaRPr>
          </a:p>
          <a:p>
            <a:pPr lvl="1">
              <a:lnSpc>
                <a:spcPct val="100000"/>
              </a:lnSpc>
              <a:spcBef>
                <a:spcPct val="0"/>
              </a:spcBef>
              <a:buClr>
                <a:srgbClr val="800080"/>
              </a:buClr>
            </a:pPr>
            <a:r>
              <a:rPr lang="zh-CN" altLang="en-US" sz="2400" dirty="0">
                <a:ea typeface="楷体_GB2312" pitchFamily="49" charset="-122"/>
              </a:rPr>
              <a:t>   到结点 </a:t>
            </a:r>
            <a:r>
              <a:rPr lang="en-US" altLang="zh-CN" sz="2400" b="0" i="1" dirty="0">
                <a:ea typeface="楷体_GB2312" pitchFamily="49" charset="-122"/>
              </a:rPr>
              <a:t>n </a:t>
            </a:r>
            <a:r>
              <a:rPr lang="zh-CN" altLang="en-US" sz="2400" dirty="0">
                <a:ea typeface="楷体_GB2312" pitchFamily="49" charset="-122"/>
              </a:rPr>
              <a:t>的</a:t>
            </a:r>
            <a:r>
              <a:rPr lang="zh-CN" altLang="en-US" sz="2400" dirty="0" smtClean="0">
                <a:ea typeface="楷体_GB2312" pitchFamily="49" charset="-122"/>
              </a:rPr>
              <a:t>附加</a:t>
            </a:r>
            <a:r>
              <a:rPr lang="zh-CN" altLang="zh-CN" sz="2400" dirty="0" smtClean="0">
                <a:ea typeface="楷体_GB2312" pitchFamily="49" charset="-122"/>
              </a:rPr>
              <a:t>附加变量名字</a:t>
            </a:r>
            <a:r>
              <a:rPr lang="zh-CN" altLang="en-US" sz="2400" dirty="0" smtClean="0">
                <a:ea typeface="楷体_GB2312" pitchFamily="49" charset="-122"/>
              </a:rPr>
              <a:t>表中</a:t>
            </a:r>
            <a:r>
              <a:rPr lang="zh-CN" altLang="en-US" sz="2400" dirty="0">
                <a:ea typeface="楷体_GB2312" pitchFamily="49" charset="-122"/>
              </a:rPr>
              <a:t>，并置 </a:t>
            </a:r>
            <a:r>
              <a:rPr lang="en-US" altLang="zh-CN" sz="2400" b="0" i="1" dirty="0">
                <a:ea typeface="楷体_GB2312" pitchFamily="49" charset="-122"/>
              </a:rPr>
              <a:t>node(x) </a:t>
            </a:r>
            <a:r>
              <a:rPr lang="zh-CN" altLang="en-US" sz="2400" dirty="0">
                <a:ea typeface="楷体_GB2312" pitchFamily="49" charset="-122"/>
              </a:rPr>
              <a:t>为</a:t>
            </a:r>
            <a:r>
              <a:rPr lang="en-US" altLang="zh-CN" sz="2400" b="0" i="1" dirty="0">
                <a:ea typeface="楷体_GB2312" pitchFamily="49" charset="-122"/>
              </a:rPr>
              <a:t>n</a:t>
            </a:r>
            <a:endParaRPr lang="en-US" altLang="zh-CN" sz="2400" b="0" i="1" dirty="0">
              <a:ea typeface="楷体_GB2312" pitchFamily="49" charset="-122"/>
            </a:endParaRPr>
          </a:p>
          <a:p>
            <a:pPr lvl="1">
              <a:lnSpc>
                <a:spcPct val="100000"/>
              </a:lnSpc>
              <a:spcBef>
                <a:spcPct val="0"/>
              </a:spcBef>
              <a:buClr>
                <a:srgbClr val="800080"/>
              </a:buClr>
            </a:pPr>
            <a:r>
              <a:rPr lang="en-US" altLang="zh-CN" sz="2400" dirty="0">
                <a:ea typeface="楷体_GB2312" pitchFamily="49" charset="-122"/>
              </a:rPr>
              <a:t> </a:t>
            </a:r>
            <a:r>
              <a:rPr lang="zh-CN" altLang="en-US" sz="2400" dirty="0">
                <a:ea typeface="楷体_GB2312" pitchFamily="49" charset="-122"/>
              </a:rPr>
              <a:t>（这一步有</a:t>
            </a:r>
            <a:r>
              <a:rPr lang="zh-CN" altLang="en-US" sz="2400" dirty="0">
                <a:solidFill>
                  <a:srgbClr val="800080"/>
                </a:solidFill>
                <a:ea typeface="楷体_GB2312" pitchFamily="49" charset="-122"/>
              </a:rPr>
              <a:t>删除无用赋值</a:t>
            </a:r>
            <a:r>
              <a:rPr lang="zh-CN" altLang="en-US" sz="2400" dirty="0">
                <a:ea typeface="楷体_GB2312" pitchFamily="49" charset="-122"/>
              </a:rPr>
              <a:t>的作用）</a:t>
            </a:r>
            <a:endParaRPr lang="zh-CN" altLang="en-US" sz="2400" dirty="0">
              <a:ea typeface="楷体_GB2312" pitchFamily="49" charset="-122"/>
            </a:endParaRPr>
          </a:p>
        </p:txBody>
      </p:sp>
      <p:sp>
        <p:nvSpPr>
          <p:cNvPr id="55300" name="AutoShape 5">
            <a:hlinkClick r:id="" action="ppaction://hlinkshowjump?jump=nextslide" highlightClick="1"/>
          </p:cNvPr>
          <p:cNvSpPr>
            <a:spLocks noChangeArrowheads="1"/>
          </p:cNvSpPr>
          <p:nvPr/>
        </p:nvSpPr>
        <p:spPr bwMode="auto">
          <a:xfrm>
            <a:off x="8382000" y="6364288"/>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55301" name="AutoShape 6">
            <a:hlinkClick r:id="" action="ppaction://hlinkshowjump?jump=previousslide" highlightClick="1"/>
          </p:cNvPr>
          <p:cNvSpPr>
            <a:spLocks noChangeArrowheads="1"/>
          </p:cNvSpPr>
          <p:nvPr/>
        </p:nvSpPr>
        <p:spPr bwMode="auto">
          <a:xfrm>
            <a:off x="8077200" y="6364288"/>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55302" name="AutoShape 7">
            <a:hlinkClick r:id="" action="ppaction://hlinkshowjump?jump=firstslide" highlightClick="1"/>
          </p:cNvPr>
          <p:cNvSpPr>
            <a:spLocks noChangeArrowheads="1"/>
          </p:cNvSpPr>
          <p:nvPr/>
        </p:nvSpPr>
        <p:spPr bwMode="auto">
          <a:xfrm>
            <a:off x="7772400" y="6364288"/>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55303" name="AutoShape 8">
            <a:hlinkClick r:id="" action="ppaction://hlinkshowjump?jump=lastslide" highlightClick="1"/>
          </p:cNvPr>
          <p:cNvSpPr>
            <a:spLocks noChangeArrowheads="1"/>
          </p:cNvSpPr>
          <p:nvPr/>
        </p:nvSpPr>
        <p:spPr bwMode="auto">
          <a:xfrm>
            <a:off x="8686800" y="6364288"/>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55304" name="AutoShape 9">
            <a:hlinkClick r:id="" action="ppaction://hlinkshowjump?jump=nextslide" highlightClick="1"/>
          </p:cNvPr>
          <p:cNvSpPr>
            <a:spLocks noChangeArrowheads="1"/>
          </p:cNvSpPr>
          <p:nvPr/>
        </p:nvSpPr>
        <p:spPr bwMode="auto">
          <a:xfrm>
            <a:off x="8382000" y="6364288"/>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55305" name="AutoShape 10">
            <a:hlinkClick r:id="" action="ppaction://hlinkshowjump?jump=previousslide" highlightClick="1"/>
          </p:cNvPr>
          <p:cNvSpPr>
            <a:spLocks noChangeArrowheads="1"/>
          </p:cNvSpPr>
          <p:nvPr/>
        </p:nvSpPr>
        <p:spPr bwMode="auto">
          <a:xfrm>
            <a:off x="8077200" y="6364288"/>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55306" name="AutoShape 11">
            <a:hlinkClick r:id="" action="ppaction://hlinkshowjump?jump=firstslide" highlightClick="1"/>
          </p:cNvPr>
          <p:cNvSpPr>
            <a:spLocks noChangeArrowheads="1"/>
          </p:cNvSpPr>
          <p:nvPr/>
        </p:nvSpPr>
        <p:spPr bwMode="auto">
          <a:xfrm>
            <a:off x="7772400" y="6364288"/>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55307" name="AutoShape 12">
            <a:hlinkClick r:id="" action="ppaction://hlinkshowjump?jump=lastslide" highlightClick="1"/>
          </p:cNvPr>
          <p:cNvSpPr>
            <a:spLocks noChangeArrowheads="1"/>
          </p:cNvSpPr>
          <p:nvPr/>
        </p:nvSpPr>
        <p:spPr bwMode="auto">
          <a:xfrm>
            <a:off x="8686800" y="6364288"/>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55308" name="Rectangle 13"/>
          <p:cNvSpPr>
            <a:spLocks noChangeArrowheads="1"/>
          </p:cNvSpPr>
          <p:nvPr/>
        </p:nvSpPr>
        <p:spPr bwMode="auto">
          <a:xfrm>
            <a:off x="1524000" y="152400"/>
            <a:ext cx="4648200" cy="701675"/>
          </a:xfrm>
          <a:prstGeom prst="rect">
            <a:avLst/>
          </a:prstGeom>
          <a:noFill/>
          <a:ln w="9525" algn="ctr">
            <a:noFill/>
            <a:miter lim="800000"/>
          </a:ln>
          <a:effectLst/>
        </p:spPr>
        <p:txBody>
          <a:bodyPr>
            <a:spAutoFit/>
          </a:bodyPr>
          <a:lstStyle/>
          <a:p>
            <a:pPr>
              <a:lnSpc>
                <a:spcPct val="100000"/>
              </a:lnSpc>
              <a:spcBef>
                <a:spcPct val="0"/>
              </a:spcBef>
              <a:buClr>
                <a:srgbClr val="800080"/>
              </a:buClr>
              <a:buFont typeface="Wingdings" charset="2"/>
              <a:buNone/>
            </a:pPr>
            <a:r>
              <a:rPr lang="zh-CN" altLang="en-US" sz="4000">
                <a:solidFill>
                  <a:srgbClr val="800080"/>
                </a:solidFill>
                <a:latin typeface="华文行楷" pitchFamily="2" charset="-122"/>
                <a:ea typeface="华文行楷" pitchFamily="2" charset="-122"/>
              </a:rPr>
              <a:t>基本块的 </a:t>
            </a:r>
            <a:r>
              <a:rPr lang="en-US" altLang="zh-CN" sz="3600" b="0" i="1">
                <a:solidFill>
                  <a:srgbClr val="800080"/>
                </a:solidFill>
                <a:ea typeface="华文行楷" pitchFamily="2" charset="-122"/>
              </a:rPr>
              <a:t>DAG</a:t>
            </a:r>
            <a:r>
              <a:rPr lang="en-US" altLang="zh-CN" sz="4000" b="0" i="1">
                <a:solidFill>
                  <a:srgbClr val="800080"/>
                </a:solidFill>
                <a:latin typeface="华文行楷" pitchFamily="2" charset="-122"/>
                <a:ea typeface="华文行楷" pitchFamily="2" charset="-122"/>
              </a:rPr>
              <a:t> </a:t>
            </a:r>
            <a:r>
              <a:rPr lang="zh-CN" altLang="en-US" sz="4000">
                <a:solidFill>
                  <a:srgbClr val="800080"/>
                </a:solidFill>
                <a:latin typeface="华文行楷" pitchFamily="2" charset="-122"/>
                <a:ea typeface="华文行楷" pitchFamily="2" charset="-122"/>
              </a:rPr>
              <a:t>表示</a:t>
            </a:r>
            <a:endParaRPr lang="zh-CN" altLang="en-US" sz="4000">
              <a:solidFill>
                <a:srgbClr val="800080"/>
              </a:solidFill>
              <a:latin typeface="华文行楷" pitchFamily="2" charset="-122"/>
              <a:ea typeface="华文行楷" pitchFamily="2" charset="-122"/>
            </a:endParaRPr>
          </a:p>
        </p:txBody>
      </p:sp>
    </p:spTree>
  </p:cSld>
  <p:clrMapOvr>
    <a:masterClrMapping/>
  </p:clrMapOvr>
  <p:transition spd="med">
    <p:wipe dir="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ext Box 6">
            <a:hlinkClick r:id="rId1" action="ppaction://hlinksldjump"/>
          </p:cNvPr>
          <p:cNvSpPr txBox="1">
            <a:spLocks noChangeArrowheads="1"/>
          </p:cNvSpPr>
          <p:nvPr/>
        </p:nvSpPr>
        <p:spPr bwMode="auto">
          <a:xfrm>
            <a:off x="533400" y="1066800"/>
            <a:ext cx="8224838" cy="579438"/>
          </a:xfrm>
          <a:prstGeom prst="rect">
            <a:avLst/>
          </a:prstGeom>
          <a:noFill/>
          <a:ln w="9525">
            <a:noFill/>
            <a:miter lim="800000"/>
          </a:ln>
          <a:effectLst/>
        </p:spPr>
        <p:txBody>
          <a:bodyPr>
            <a:spAutoFit/>
          </a:bodyPr>
          <a:lstStyle/>
          <a:p>
            <a:pPr>
              <a:lnSpc>
                <a:spcPct val="100000"/>
              </a:lnSpc>
              <a:spcBef>
                <a:spcPct val="0"/>
              </a:spcBef>
              <a:buClr>
                <a:srgbClr val="800080"/>
              </a:buClr>
              <a:buFont typeface="Wingdings" charset="2"/>
              <a:buChar char="²"/>
            </a:pPr>
            <a:r>
              <a:rPr lang="en-US" altLang="zh-CN" sz="3200">
                <a:solidFill>
                  <a:schemeClr val="tx1"/>
                </a:solidFill>
                <a:latin typeface="Times New Roman" pitchFamily="18" charset="0"/>
              </a:rPr>
              <a:t> </a:t>
            </a:r>
            <a:r>
              <a:rPr lang="zh-CN" altLang="en-US" sz="3200">
                <a:solidFill>
                  <a:srgbClr val="800080"/>
                </a:solidFill>
                <a:latin typeface="Times New Roman" pitchFamily="18" charset="0"/>
                <a:ea typeface="楷体_GB2312" pitchFamily="49" charset="-122"/>
              </a:rPr>
              <a:t>基本块 </a:t>
            </a:r>
            <a:r>
              <a:rPr lang="en-US" altLang="zh-CN" b="0" i="1">
                <a:solidFill>
                  <a:srgbClr val="800080"/>
                </a:solidFill>
                <a:ea typeface="华文行楷" pitchFamily="2" charset="-122"/>
              </a:rPr>
              <a:t>DAG </a:t>
            </a:r>
            <a:r>
              <a:rPr lang="zh-CN" altLang="en-US" sz="3200">
                <a:solidFill>
                  <a:srgbClr val="800080"/>
                </a:solidFill>
                <a:latin typeface="Times New Roman" pitchFamily="18" charset="0"/>
                <a:ea typeface="楷体_GB2312" pitchFamily="49" charset="-122"/>
              </a:rPr>
              <a:t>表示的构造</a:t>
            </a:r>
            <a:endParaRPr lang="zh-CN" altLang="en-US" sz="3200">
              <a:solidFill>
                <a:srgbClr val="800080"/>
              </a:solidFill>
              <a:latin typeface="Times New Roman" pitchFamily="18" charset="0"/>
              <a:ea typeface="楷体_GB2312" pitchFamily="49" charset="-122"/>
            </a:endParaRPr>
          </a:p>
        </p:txBody>
      </p:sp>
      <p:sp>
        <p:nvSpPr>
          <p:cNvPr id="56323" name="Rectangle 11"/>
          <p:cNvSpPr>
            <a:spLocks noChangeArrowheads="1"/>
          </p:cNvSpPr>
          <p:nvPr/>
        </p:nvSpPr>
        <p:spPr bwMode="auto">
          <a:xfrm>
            <a:off x="838200" y="1676400"/>
            <a:ext cx="5181600" cy="519113"/>
          </a:xfrm>
          <a:prstGeom prst="rect">
            <a:avLst/>
          </a:prstGeom>
          <a:noFill/>
          <a:ln w="9525">
            <a:noFill/>
            <a:miter lim="800000"/>
          </a:ln>
          <a:effectLst/>
        </p:spPr>
        <p:txBody>
          <a:bodyPr>
            <a:spAutoFit/>
          </a:bodyPr>
          <a:lstStyle/>
          <a:p>
            <a:pPr>
              <a:lnSpc>
                <a:spcPct val="100000"/>
              </a:lnSpc>
              <a:spcBef>
                <a:spcPct val="0"/>
              </a:spcBef>
              <a:buFont typeface="Symbol" pitchFamily="18" charset="2"/>
              <a:buChar char="-"/>
            </a:pPr>
            <a:r>
              <a:rPr lang="en-US" altLang="zh-CN" sz="2400">
                <a:solidFill>
                  <a:srgbClr val="800080"/>
                </a:solidFill>
                <a:ea typeface="楷体_GB2312" pitchFamily="49" charset="-122"/>
              </a:rPr>
              <a:t>   </a:t>
            </a:r>
            <a:r>
              <a:rPr lang="zh-CN" altLang="en-US">
                <a:solidFill>
                  <a:srgbClr val="800080"/>
                </a:solidFill>
                <a:latin typeface="Times New Roman" pitchFamily="18" charset="0"/>
                <a:ea typeface="楷体_GB2312" pitchFamily="49" charset="-122"/>
              </a:rPr>
              <a:t>举例</a:t>
            </a:r>
            <a:endParaRPr lang="zh-CN" altLang="en-US">
              <a:latin typeface="Times New Roman" pitchFamily="18" charset="0"/>
              <a:ea typeface="楷体_GB2312" pitchFamily="49" charset="-122"/>
            </a:endParaRPr>
          </a:p>
        </p:txBody>
      </p:sp>
      <p:sp>
        <p:nvSpPr>
          <p:cNvPr id="56324" name="Rectangle 52"/>
          <p:cNvSpPr>
            <a:spLocks noChangeArrowheads="1"/>
          </p:cNvSpPr>
          <p:nvPr/>
        </p:nvSpPr>
        <p:spPr bwMode="auto">
          <a:xfrm>
            <a:off x="6705600" y="1974850"/>
            <a:ext cx="1752600" cy="4425950"/>
          </a:xfrm>
          <a:prstGeom prst="rect">
            <a:avLst/>
          </a:prstGeom>
          <a:noFill/>
          <a:ln w="9525">
            <a:noFill/>
            <a:miter lim="800000"/>
          </a:ln>
          <a:effectLst/>
        </p:spPr>
        <p:txBody>
          <a:bodyPr/>
          <a:lstStyle/>
          <a:p>
            <a:pPr marL="533400" indent="-533400">
              <a:lnSpc>
                <a:spcPct val="100000"/>
              </a:lnSpc>
              <a:spcBef>
                <a:spcPct val="20000"/>
              </a:spcBef>
              <a:buClr>
                <a:schemeClr val="tx1"/>
              </a:buClr>
              <a:buSzPct val="75000"/>
              <a:buFont typeface="Wingdings" charset="2"/>
              <a:buNone/>
            </a:pPr>
            <a:r>
              <a:rPr lang="en-US" altLang="zh-CN" sz="2400" b="0"/>
              <a:t>T0:=3.14</a:t>
            </a:r>
            <a:endParaRPr lang="en-US" altLang="zh-CN" sz="2400" b="0"/>
          </a:p>
          <a:p>
            <a:pPr marL="533400" indent="-533400">
              <a:lnSpc>
                <a:spcPct val="100000"/>
              </a:lnSpc>
              <a:spcBef>
                <a:spcPct val="20000"/>
              </a:spcBef>
              <a:buClr>
                <a:schemeClr val="tx1"/>
              </a:buClr>
              <a:buSzPct val="75000"/>
              <a:buFont typeface="Wingdings" charset="2"/>
              <a:buNone/>
            </a:pPr>
            <a:r>
              <a:rPr lang="en-US" altLang="zh-CN" sz="2400" b="0"/>
              <a:t>T1:=2*T0</a:t>
            </a:r>
            <a:endParaRPr lang="en-US" altLang="zh-CN" sz="2400" b="0"/>
          </a:p>
          <a:p>
            <a:pPr marL="533400" indent="-533400">
              <a:lnSpc>
                <a:spcPct val="100000"/>
              </a:lnSpc>
              <a:spcBef>
                <a:spcPct val="20000"/>
              </a:spcBef>
              <a:buClr>
                <a:schemeClr val="tx1"/>
              </a:buClr>
              <a:buSzPct val="75000"/>
              <a:buFont typeface="Wingdings" charset="2"/>
              <a:buNone/>
            </a:pPr>
            <a:r>
              <a:rPr lang="en-US" altLang="zh-CN" sz="2400" b="0"/>
              <a:t>T2:=R+r</a:t>
            </a:r>
            <a:endParaRPr lang="en-US" altLang="zh-CN" sz="2400" b="0"/>
          </a:p>
          <a:p>
            <a:pPr marL="533400" indent="-533400">
              <a:lnSpc>
                <a:spcPct val="100000"/>
              </a:lnSpc>
              <a:spcBef>
                <a:spcPct val="20000"/>
              </a:spcBef>
              <a:buClr>
                <a:schemeClr val="tx1"/>
              </a:buClr>
              <a:buSzPct val="75000"/>
              <a:buFont typeface="Wingdings" charset="2"/>
              <a:buNone/>
            </a:pPr>
            <a:r>
              <a:rPr lang="en-US" altLang="zh-CN" sz="2400" b="0"/>
              <a:t>A:=T1*T2</a:t>
            </a:r>
            <a:endParaRPr lang="en-US" altLang="zh-CN" sz="2400" b="0"/>
          </a:p>
          <a:p>
            <a:pPr marL="533400" indent="-533400">
              <a:lnSpc>
                <a:spcPct val="100000"/>
              </a:lnSpc>
              <a:spcBef>
                <a:spcPct val="20000"/>
              </a:spcBef>
              <a:buClr>
                <a:schemeClr val="tx1"/>
              </a:buClr>
              <a:buSzPct val="75000"/>
              <a:buFont typeface="Wingdings" charset="2"/>
              <a:buNone/>
            </a:pPr>
            <a:r>
              <a:rPr lang="en-US" altLang="zh-CN" sz="2400" b="0"/>
              <a:t>B:=A</a:t>
            </a:r>
            <a:endParaRPr lang="en-US" altLang="zh-CN" sz="2400" b="0"/>
          </a:p>
          <a:p>
            <a:pPr marL="533400" indent="-533400">
              <a:lnSpc>
                <a:spcPct val="100000"/>
              </a:lnSpc>
              <a:spcBef>
                <a:spcPct val="20000"/>
              </a:spcBef>
              <a:buClr>
                <a:schemeClr val="tx1"/>
              </a:buClr>
              <a:buSzPct val="75000"/>
              <a:buFont typeface="Wingdings" charset="2"/>
              <a:buNone/>
            </a:pPr>
            <a:r>
              <a:rPr lang="en-US" altLang="zh-CN" sz="2400" b="0"/>
              <a:t>T3:=2*T0</a:t>
            </a:r>
            <a:endParaRPr lang="en-US" altLang="zh-CN" sz="2400" b="0"/>
          </a:p>
          <a:p>
            <a:pPr marL="533400" indent="-533400">
              <a:lnSpc>
                <a:spcPct val="100000"/>
              </a:lnSpc>
              <a:spcBef>
                <a:spcPct val="20000"/>
              </a:spcBef>
              <a:buClr>
                <a:schemeClr val="tx1"/>
              </a:buClr>
              <a:buSzPct val="75000"/>
              <a:buFont typeface="Wingdings" charset="2"/>
              <a:buNone/>
            </a:pPr>
            <a:r>
              <a:rPr lang="en-US" altLang="zh-CN" sz="2400" b="0"/>
              <a:t>T4:=R+r</a:t>
            </a:r>
            <a:endParaRPr lang="en-US" altLang="zh-CN" sz="2400" b="0"/>
          </a:p>
          <a:p>
            <a:pPr marL="533400" indent="-533400">
              <a:lnSpc>
                <a:spcPct val="100000"/>
              </a:lnSpc>
              <a:spcBef>
                <a:spcPct val="20000"/>
              </a:spcBef>
              <a:buClr>
                <a:schemeClr val="tx1"/>
              </a:buClr>
              <a:buSzPct val="75000"/>
              <a:buFont typeface="Wingdings" charset="2"/>
              <a:buNone/>
            </a:pPr>
            <a:r>
              <a:rPr lang="en-US" altLang="zh-CN" sz="2400" b="0"/>
              <a:t>T5:=T3*T4</a:t>
            </a:r>
            <a:endParaRPr lang="en-US" altLang="zh-CN" sz="2400" b="0"/>
          </a:p>
          <a:p>
            <a:pPr marL="533400" indent="-533400">
              <a:lnSpc>
                <a:spcPct val="100000"/>
              </a:lnSpc>
              <a:spcBef>
                <a:spcPct val="20000"/>
              </a:spcBef>
              <a:buClr>
                <a:schemeClr val="tx1"/>
              </a:buClr>
              <a:buSzPct val="75000"/>
              <a:buFont typeface="Wingdings" charset="2"/>
              <a:buNone/>
            </a:pPr>
            <a:r>
              <a:rPr lang="en-US" altLang="zh-CN" sz="2400" b="0"/>
              <a:t>T6:=R-r</a:t>
            </a:r>
            <a:endParaRPr lang="en-US" altLang="zh-CN" sz="2400" b="0"/>
          </a:p>
          <a:p>
            <a:pPr marL="533400" indent="-533400">
              <a:lnSpc>
                <a:spcPct val="100000"/>
              </a:lnSpc>
              <a:spcBef>
                <a:spcPct val="20000"/>
              </a:spcBef>
              <a:buClr>
                <a:schemeClr val="tx1"/>
              </a:buClr>
              <a:buSzPct val="75000"/>
              <a:buFont typeface="Wingdings" charset="2"/>
              <a:buNone/>
            </a:pPr>
            <a:r>
              <a:rPr lang="en-US" altLang="zh-CN" sz="2400" b="0"/>
              <a:t>B:=T5*T6</a:t>
            </a:r>
            <a:endParaRPr lang="en-US" altLang="zh-CN" sz="2400" b="0"/>
          </a:p>
        </p:txBody>
      </p:sp>
      <p:sp>
        <p:nvSpPr>
          <p:cNvPr id="56325" name="AutoShape 153">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56326" name="AutoShape 154">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56327" name="AutoShape 155">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56328" name="AutoShape 156">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56329" name="AutoShape 157">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56330" name="AutoShape 158">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56331" name="AutoShape 159">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56332" name="AutoShape 160">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56333" name="AutoShape 161">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56334" name="AutoShape 162">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56335" name="AutoShape 163">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56336" name="AutoShape 164">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56337" name="AutoShape 198"/>
          <p:cNvSpPr>
            <a:spLocks noChangeArrowheads="1"/>
          </p:cNvSpPr>
          <p:nvPr/>
        </p:nvSpPr>
        <p:spPr bwMode="auto">
          <a:xfrm>
            <a:off x="8458200" y="2133600"/>
            <a:ext cx="457200" cy="180975"/>
          </a:xfrm>
          <a:prstGeom prst="leftArrow">
            <a:avLst>
              <a:gd name="adj1" fmla="val 50000"/>
              <a:gd name="adj2" fmla="val 63158"/>
            </a:avLst>
          </a:prstGeom>
          <a:noFill/>
          <a:ln w="9525">
            <a:solidFill>
              <a:srgbClr val="993366"/>
            </a:solidFill>
            <a:miter lim="800000"/>
          </a:ln>
          <a:effectLst/>
        </p:spPr>
        <p:txBody>
          <a:bodyPr tIns="0" bIns="0" anchor="ctr">
            <a:spAutoFit/>
          </a:bodyPr>
          <a:lstStyle/>
          <a:p>
            <a:endParaRPr lang="zh-CN" altLang="en-US"/>
          </a:p>
        </p:txBody>
      </p:sp>
      <p:sp>
        <p:nvSpPr>
          <p:cNvPr id="56338" name="Rectangle 199"/>
          <p:cNvSpPr>
            <a:spLocks noChangeArrowheads="1"/>
          </p:cNvSpPr>
          <p:nvPr/>
        </p:nvSpPr>
        <p:spPr bwMode="auto">
          <a:xfrm>
            <a:off x="1524000" y="152400"/>
            <a:ext cx="4648200" cy="701675"/>
          </a:xfrm>
          <a:prstGeom prst="rect">
            <a:avLst/>
          </a:prstGeom>
          <a:noFill/>
          <a:ln w="9525" algn="ctr">
            <a:noFill/>
            <a:miter lim="800000"/>
          </a:ln>
          <a:effectLst/>
        </p:spPr>
        <p:txBody>
          <a:bodyPr>
            <a:spAutoFit/>
          </a:bodyPr>
          <a:lstStyle/>
          <a:p>
            <a:pPr>
              <a:lnSpc>
                <a:spcPct val="100000"/>
              </a:lnSpc>
              <a:spcBef>
                <a:spcPct val="0"/>
              </a:spcBef>
              <a:buClr>
                <a:srgbClr val="800080"/>
              </a:buClr>
              <a:buFont typeface="Wingdings" charset="2"/>
              <a:buNone/>
            </a:pPr>
            <a:r>
              <a:rPr lang="zh-CN" altLang="en-US" sz="4000">
                <a:solidFill>
                  <a:srgbClr val="800080"/>
                </a:solidFill>
                <a:latin typeface="华文行楷" pitchFamily="2" charset="-122"/>
                <a:ea typeface="华文行楷" pitchFamily="2" charset="-122"/>
              </a:rPr>
              <a:t>基本块的 </a:t>
            </a:r>
            <a:r>
              <a:rPr lang="en-US" altLang="zh-CN" sz="3600" b="0" i="1">
                <a:solidFill>
                  <a:srgbClr val="800080"/>
                </a:solidFill>
                <a:ea typeface="华文行楷" pitchFamily="2" charset="-122"/>
              </a:rPr>
              <a:t>DAG</a:t>
            </a:r>
            <a:r>
              <a:rPr lang="en-US" altLang="zh-CN" sz="4000" b="0" i="1">
                <a:solidFill>
                  <a:srgbClr val="800080"/>
                </a:solidFill>
                <a:latin typeface="华文行楷" pitchFamily="2" charset="-122"/>
                <a:ea typeface="华文行楷" pitchFamily="2" charset="-122"/>
              </a:rPr>
              <a:t> </a:t>
            </a:r>
            <a:r>
              <a:rPr lang="zh-CN" altLang="en-US" sz="4000">
                <a:solidFill>
                  <a:srgbClr val="800080"/>
                </a:solidFill>
                <a:latin typeface="华文行楷" pitchFamily="2" charset="-122"/>
                <a:ea typeface="华文行楷" pitchFamily="2" charset="-122"/>
              </a:rPr>
              <a:t>表示</a:t>
            </a:r>
            <a:endParaRPr lang="zh-CN" altLang="en-US" sz="4000">
              <a:solidFill>
                <a:srgbClr val="800080"/>
              </a:solidFill>
              <a:latin typeface="华文行楷" pitchFamily="2" charset="-122"/>
              <a:ea typeface="华文行楷" pitchFamily="2" charset="-122"/>
            </a:endParaRPr>
          </a:p>
        </p:txBody>
      </p:sp>
    </p:spTree>
  </p:cSld>
  <p:clrMapOvr>
    <a:masterClrMapping/>
  </p:clrMapOvr>
  <p:transition spd="med">
    <p:wipe dir="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ext Box 2">
            <a:hlinkClick r:id="rId1" action="ppaction://hlinksldjump"/>
          </p:cNvPr>
          <p:cNvSpPr txBox="1">
            <a:spLocks noChangeArrowheads="1"/>
          </p:cNvSpPr>
          <p:nvPr/>
        </p:nvSpPr>
        <p:spPr bwMode="auto">
          <a:xfrm>
            <a:off x="533400" y="1066800"/>
            <a:ext cx="8224838" cy="579438"/>
          </a:xfrm>
          <a:prstGeom prst="rect">
            <a:avLst/>
          </a:prstGeom>
          <a:noFill/>
          <a:ln w="9525">
            <a:noFill/>
            <a:miter lim="800000"/>
          </a:ln>
          <a:effectLst/>
        </p:spPr>
        <p:txBody>
          <a:bodyPr>
            <a:spAutoFit/>
          </a:bodyPr>
          <a:lstStyle/>
          <a:p>
            <a:pPr>
              <a:lnSpc>
                <a:spcPct val="100000"/>
              </a:lnSpc>
              <a:spcBef>
                <a:spcPct val="0"/>
              </a:spcBef>
              <a:buClr>
                <a:srgbClr val="800080"/>
              </a:buClr>
              <a:buFont typeface="Wingdings" charset="2"/>
              <a:buChar char="²"/>
            </a:pPr>
            <a:r>
              <a:rPr lang="en-US" altLang="zh-CN" sz="3200">
                <a:solidFill>
                  <a:schemeClr val="tx1"/>
                </a:solidFill>
                <a:latin typeface="Times New Roman" pitchFamily="18" charset="0"/>
              </a:rPr>
              <a:t> </a:t>
            </a:r>
            <a:r>
              <a:rPr lang="zh-CN" altLang="en-US" sz="3200">
                <a:solidFill>
                  <a:srgbClr val="800080"/>
                </a:solidFill>
                <a:latin typeface="Times New Roman" pitchFamily="18" charset="0"/>
                <a:ea typeface="楷体_GB2312" pitchFamily="49" charset="-122"/>
              </a:rPr>
              <a:t>基本块 </a:t>
            </a:r>
            <a:r>
              <a:rPr lang="en-US" altLang="zh-CN" b="0" i="1">
                <a:solidFill>
                  <a:srgbClr val="800080"/>
                </a:solidFill>
                <a:ea typeface="华文行楷" pitchFamily="2" charset="-122"/>
              </a:rPr>
              <a:t>DAG </a:t>
            </a:r>
            <a:r>
              <a:rPr lang="zh-CN" altLang="en-US" sz="3200">
                <a:solidFill>
                  <a:srgbClr val="800080"/>
                </a:solidFill>
                <a:latin typeface="Times New Roman" pitchFamily="18" charset="0"/>
                <a:ea typeface="楷体_GB2312" pitchFamily="49" charset="-122"/>
              </a:rPr>
              <a:t>表示的构造</a:t>
            </a:r>
            <a:endParaRPr lang="zh-CN" altLang="en-US" sz="3200">
              <a:solidFill>
                <a:srgbClr val="800080"/>
              </a:solidFill>
              <a:latin typeface="Times New Roman" pitchFamily="18" charset="0"/>
              <a:ea typeface="楷体_GB2312" pitchFamily="49" charset="-122"/>
            </a:endParaRPr>
          </a:p>
        </p:txBody>
      </p:sp>
      <p:sp>
        <p:nvSpPr>
          <p:cNvPr id="57347" name="AutoShape 6">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57348" name="AutoShape 7">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57349" name="AutoShape 8">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57350" name="AutoShape 9">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57351" name="AutoShape 10">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57352" name="AutoShape 11">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57353" name="AutoShape 12">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57354" name="AutoShape 13">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57355" name="AutoShape 14">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57356" name="AutoShape 15">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57357" name="AutoShape 16">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57358" name="AutoShape 17">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57359" name="Oval 23"/>
          <p:cNvSpPr>
            <a:spLocks noChangeArrowheads="1"/>
          </p:cNvSpPr>
          <p:nvPr/>
        </p:nvSpPr>
        <p:spPr bwMode="auto">
          <a:xfrm>
            <a:off x="758825" y="5791200"/>
            <a:ext cx="765175" cy="406400"/>
          </a:xfrm>
          <a:prstGeom prst="ellipse">
            <a:avLst/>
          </a:prstGeom>
          <a:solidFill>
            <a:srgbClr val="FFFFFF"/>
          </a:solidFill>
          <a:ln w="9525">
            <a:solidFill>
              <a:srgbClr val="800080"/>
            </a:solidFill>
            <a:round/>
          </a:ln>
        </p:spPr>
        <p:txBody>
          <a:bodyPr lIns="54000" tIns="10800" rIns="54000" bIns="10800"/>
          <a:lstStyle/>
          <a:p>
            <a:pPr algn="just" eaLnBrk="0" hangingPunct="0">
              <a:lnSpc>
                <a:spcPct val="100000"/>
              </a:lnSpc>
              <a:spcBef>
                <a:spcPct val="0"/>
              </a:spcBef>
            </a:pPr>
            <a:r>
              <a:rPr kumimoji="0" lang="en-US" altLang="zh-CN" sz="1400">
                <a:solidFill>
                  <a:srgbClr val="800080"/>
                </a:solidFill>
                <a:latin typeface="Times New Roman" pitchFamily="18" charset="0"/>
              </a:rPr>
              <a:t>   </a:t>
            </a:r>
            <a:r>
              <a:rPr kumimoji="0" lang="en-US" altLang="zh-CN" sz="1600">
                <a:solidFill>
                  <a:srgbClr val="800080"/>
                </a:solidFill>
              </a:rPr>
              <a:t>n1</a:t>
            </a:r>
            <a:endParaRPr kumimoji="0" lang="en-US" altLang="zh-CN" sz="1600">
              <a:solidFill>
                <a:srgbClr val="800080"/>
              </a:solidFill>
            </a:endParaRPr>
          </a:p>
        </p:txBody>
      </p:sp>
      <p:sp>
        <p:nvSpPr>
          <p:cNvPr id="57360" name="Rectangle 33"/>
          <p:cNvSpPr>
            <a:spLocks noChangeArrowheads="1"/>
          </p:cNvSpPr>
          <p:nvPr/>
        </p:nvSpPr>
        <p:spPr bwMode="auto">
          <a:xfrm>
            <a:off x="762000" y="6308725"/>
            <a:ext cx="677863" cy="244475"/>
          </a:xfrm>
          <a:prstGeom prst="rect">
            <a:avLst/>
          </a:prstGeom>
          <a:noFill/>
          <a:ln w="9525">
            <a:noFill/>
            <a:miter lim="800000"/>
          </a:ln>
          <a:effectLst/>
        </p:spPr>
        <p:txBody>
          <a:bodyPr wrap="none" tIns="0" bIns="0">
            <a:spAutoFit/>
          </a:bodyPr>
          <a:lstStyle/>
          <a:p>
            <a:r>
              <a:rPr lang="en-US" altLang="zh-CN" sz="2000" b="0"/>
              <a:t>3.14</a:t>
            </a:r>
            <a:endParaRPr lang="en-US" altLang="zh-CN" sz="2000" b="0"/>
          </a:p>
        </p:txBody>
      </p:sp>
      <p:sp>
        <p:nvSpPr>
          <p:cNvPr id="57361" name="Rectangle 34"/>
          <p:cNvSpPr>
            <a:spLocks noChangeArrowheads="1"/>
          </p:cNvSpPr>
          <p:nvPr/>
        </p:nvSpPr>
        <p:spPr bwMode="auto">
          <a:xfrm>
            <a:off x="1447800" y="5638800"/>
            <a:ext cx="481013" cy="244475"/>
          </a:xfrm>
          <a:prstGeom prst="rect">
            <a:avLst/>
          </a:prstGeom>
          <a:noFill/>
          <a:ln w="9525">
            <a:noFill/>
            <a:miter lim="800000"/>
          </a:ln>
          <a:effectLst/>
        </p:spPr>
        <p:txBody>
          <a:bodyPr wrap="none" tIns="0" bIns="0">
            <a:spAutoFit/>
          </a:bodyPr>
          <a:lstStyle/>
          <a:p>
            <a:r>
              <a:rPr lang="en-US" altLang="zh-CN" sz="2000" b="0"/>
              <a:t>T0</a:t>
            </a:r>
            <a:endParaRPr lang="en-US" altLang="zh-CN" sz="2000" b="0"/>
          </a:p>
        </p:txBody>
      </p:sp>
      <p:sp>
        <p:nvSpPr>
          <p:cNvPr id="57362" name="Rectangle 36"/>
          <p:cNvSpPr>
            <a:spLocks noChangeArrowheads="1"/>
          </p:cNvSpPr>
          <p:nvPr/>
        </p:nvSpPr>
        <p:spPr bwMode="auto">
          <a:xfrm>
            <a:off x="6705600" y="1974850"/>
            <a:ext cx="1752600" cy="4425950"/>
          </a:xfrm>
          <a:prstGeom prst="rect">
            <a:avLst/>
          </a:prstGeom>
          <a:noFill/>
          <a:ln w="9525">
            <a:noFill/>
            <a:miter lim="800000"/>
          </a:ln>
          <a:effectLst/>
        </p:spPr>
        <p:txBody>
          <a:bodyPr/>
          <a:lstStyle/>
          <a:p>
            <a:pPr marL="533400" indent="-533400">
              <a:lnSpc>
                <a:spcPct val="100000"/>
              </a:lnSpc>
              <a:spcBef>
                <a:spcPct val="20000"/>
              </a:spcBef>
              <a:buClr>
                <a:schemeClr val="tx1"/>
              </a:buClr>
              <a:buSzPct val="75000"/>
              <a:buFont typeface="Wingdings" charset="2"/>
              <a:buNone/>
            </a:pPr>
            <a:r>
              <a:rPr lang="en-US" altLang="zh-CN" sz="2400" b="0"/>
              <a:t>T0:=3.14</a:t>
            </a:r>
            <a:endParaRPr lang="en-US" altLang="zh-CN" sz="2400" b="0"/>
          </a:p>
          <a:p>
            <a:pPr marL="533400" indent="-533400">
              <a:lnSpc>
                <a:spcPct val="100000"/>
              </a:lnSpc>
              <a:spcBef>
                <a:spcPct val="20000"/>
              </a:spcBef>
              <a:buClr>
                <a:schemeClr val="tx1"/>
              </a:buClr>
              <a:buSzPct val="75000"/>
              <a:buFont typeface="Wingdings" charset="2"/>
              <a:buNone/>
            </a:pPr>
            <a:r>
              <a:rPr lang="en-US" altLang="zh-CN" sz="2400" b="0"/>
              <a:t>T1:=2*T0</a:t>
            </a:r>
            <a:endParaRPr lang="en-US" altLang="zh-CN" sz="2400" b="0"/>
          </a:p>
          <a:p>
            <a:pPr marL="533400" indent="-533400">
              <a:lnSpc>
                <a:spcPct val="100000"/>
              </a:lnSpc>
              <a:spcBef>
                <a:spcPct val="20000"/>
              </a:spcBef>
              <a:buClr>
                <a:schemeClr val="tx1"/>
              </a:buClr>
              <a:buSzPct val="75000"/>
              <a:buFont typeface="Wingdings" charset="2"/>
              <a:buNone/>
            </a:pPr>
            <a:r>
              <a:rPr lang="en-US" altLang="zh-CN" sz="2400" b="0"/>
              <a:t>T2:=R+r</a:t>
            </a:r>
            <a:endParaRPr lang="en-US" altLang="zh-CN" sz="2400" b="0"/>
          </a:p>
          <a:p>
            <a:pPr marL="533400" indent="-533400">
              <a:lnSpc>
                <a:spcPct val="100000"/>
              </a:lnSpc>
              <a:spcBef>
                <a:spcPct val="20000"/>
              </a:spcBef>
              <a:buClr>
                <a:schemeClr val="tx1"/>
              </a:buClr>
              <a:buSzPct val="75000"/>
              <a:buFont typeface="Wingdings" charset="2"/>
              <a:buNone/>
            </a:pPr>
            <a:r>
              <a:rPr lang="en-US" altLang="zh-CN" sz="2400" b="0"/>
              <a:t>A:=T1*T2</a:t>
            </a:r>
            <a:endParaRPr lang="en-US" altLang="zh-CN" sz="2400" b="0"/>
          </a:p>
          <a:p>
            <a:pPr marL="533400" indent="-533400">
              <a:lnSpc>
                <a:spcPct val="100000"/>
              </a:lnSpc>
              <a:spcBef>
                <a:spcPct val="20000"/>
              </a:spcBef>
              <a:buClr>
                <a:schemeClr val="tx1"/>
              </a:buClr>
              <a:buSzPct val="75000"/>
              <a:buFont typeface="Wingdings" charset="2"/>
              <a:buNone/>
            </a:pPr>
            <a:r>
              <a:rPr lang="en-US" altLang="zh-CN" sz="2400" b="0"/>
              <a:t>B:=A</a:t>
            </a:r>
            <a:endParaRPr lang="en-US" altLang="zh-CN" sz="2400" b="0"/>
          </a:p>
          <a:p>
            <a:pPr marL="533400" indent="-533400">
              <a:lnSpc>
                <a:spcPct val="100000"/>
              </a:lnSpc>
              <a:spcBef>
                <a:spcPct val="20000"/>
              </a:spcBef>
              <a:buClr>
                <a:schemeClr val="tx1"/>
              </a:buClr>
              <a:buSzPct val="75000"/>
              <a:buFont typeface="Wingdings" charset="2"/>
              <a:buNone/>
            </a:pPr>
            <a:r>
              <a:rPr lang="en-US" altLang="zh-CN" sz="2400" b="0"/>
              <a:t>T3:=2*T0</a:t>
            </a:r>
            <a:endParaRPr lang="en-US" altLang="zh-CN" sz="2400" b="0"/>
          </a:p>
          <a:p>
            <a:pPr marL="533400" indent="-533400">
              <a:lnSpc>
                <a:spcPct val="100000"/>
              </a:lnSpc>
              <a:spcBef>
                <a:spcPct val="20000"/>
              </a:spcBef>
              <a:buClr>
                <a:schemeClr val="tx1"/>
              </a:buClr>
              <a:buSzPct val="75000"/>
              <a:buFont typeface="Wingdings" charset="2"/>
              <a:buNone/>
            </a:pPr>
            <a:r>
              <a:rPr lang="en-US" altLang="zh-CN" sz="2400" b="0"/>
              <a:t>T4:=R+r</a:t>
            </a:r>
            <a:endParaRPr lang="en-US" altLang="zh-CN" sz="2400" b="0"/>
          </a:p>
          <a:p>
            <a:pPr marL="533400" indent="-533400">
              <a:lnSpc>
                <a:spcPct val="100000"/>
              </a:lnSpc>
              <a:spcBef>
                <a:spcPct val="20000"/>
              </a:spcBef>
              <a:buClr>
                <a:schemeClr val="tx1"/>
              </a:buClr>
              <a:buSzPct val="75000"/>
              <a:buFont typeface="Wingdings" charset="2"/>
              <a:buNone/>
            </a:pPr>
            <a:r>
              <a:rPr lang="en-US" altLang="zh-CN" sz="2400" b="0"/>
              <a:t>T5:=T3*T4</a:t>
            </a:r>
            <a:endParaRPr lang="en-US" altLang="zh-CN" sz="2400" b="0"/>
          </a:p>
          <a:p>
            <a:pPr marL="533400" indent="-533400">
              <a:lnSpc>
                <a:spcPct val="100000"/>
              </a:lnSpc>
              <a:spcBef>
                <a:spcPct val="20000"/>
              </a:spcBef>
              <a:buClr>
                <a:schemeClr val="tx1"/>
              </a:buClr>
              <a:buSzPct val="75000"/>
              <a:buFont typeface="Wingdings" charset="2"/>
              <a:buNone/>
            </a:pPr>
            <a:r>
              <a:rPr lang="en-US" altLang="zh-CN" sz="2400" b="0"/>
              <a:t>T6:=R-r</a:t>
            </a:r>
            <a:endParaRPr lang="en-US" altLang="zh-CN" sz="2400" b="0"/>
          </a:p>
          <a:p>
            <a:pPr marL="533400" indent="-533400">
              <a:lnSpc>
                <a:spcPct val="100000"/>
              </a:lnSpc>
              <a:spcBef>
                <a:spcPct val="20000"/>
              </a:spcBef>
              <a:buClr>
                <a:schemeClr val="tx1"/>
              </a:buClr>
              <a:buSzPct val="75000"/>
              <a:buFont typeface="Wingdings" charset="2"/>
              <a:buNone/>
            </a:pPr>
            <a:r>
              <a:rPr lang="en-US" altLang="zh-CN" sz="2400" b="0"/>
              <a:t>B:=T5*T6</a:t>
            </a:r>
            <a:endParaRPr lang="en-US" altLang="zh-CN" sz="2400" b="0"/>
          </a:p>
        </p:txBody>
      </p:sp>
      <p:sp>
        <p:nvSpPr>
          <p:cNvPr id="57363" name="AutoShape 37"/>
          <p:cNvSpPr>
            <a:spLocks noChangeArrowheads="1"/>
          </p:cNvSpPr>
          <p:nvPr/>
        </p:nvSpPr>
        <p:spPr bwMode="auto">
          <a:xfrm>
            <a:off x="8458200" y="2562225"/>
            <a:ext cx="457200" cy="180975"/>
          </a:xfrm>
          <a:prstGeom prst="leftArrow">
            <a:avLst>
              <a:gd name="adj1" fmla="val 50000"/>
              <a:gd name="adj2" fmla="val 63158"/>
            </a:avLst>
          </a:prstGeom>
          <a:noFill/>
          <a:ln w="9525">
            <a:solidFill>
              <a:srgbClr val="993366"/>
            </a:solidFill>
            <a:miter lim="800000"/>
          </a:ln>
          <a:effectLst/>
        </p:spPr>
        <p:txBody>
          <a:bodyPr tIns="0" bIns="0" anchor="ctr">
            <a:spAutoFit/>
          </a:bodyPr>
          <a:lstStyle/>
          <a:p>
            <a:endParaRPr lang="zh-CN" altLang="en-US"/>
          </a:p>
        </p:txBody>
      </p:sp>
      <p:sp>
        <p:nvSpPr>
          <p:cNvPr id="57364" name="Rectangle 38"/>
          <p:cNvSpPr>
            <a:spLocks noChangeArrowheads="1"/>
          </p:cNvSpPr>
          <p:nvPr/>
        </p:nvSpPr>
        <p:spPr bwMode="auto">
          <a:xfrm>
            <a:off x="1524000" y="152400"/>
            <a:ext cx="4648200" cy="701675"/>
          </a:xfrm>
          <a:prstGeom prst="rect">
            <a:avLst/>
          </a:prstGeom>
          <a:noFill/>
          <a:ln w="9525" algn="ctr">
            <a:noFill/>
            <a:miter lim="800000"/>
          </a:ln>
          <a:effectLst/>
        </p:spPr>
        <p:txBody>
          <a:bodyPr>
            <a:spAutoFit/>
          </a:bodyPr>
          <a:lstStyle/>
          <a:p>
            <a:pPr>
              <a:lnSpc>
                <a:spcPct val="100000"/>
              </a:lnSpc>
              <a:spcBef>
                <a:spcPct val="0"/>
              </a:spcBef>
              <a:buClr>
                <a:srgbClr val="800080"/>
              </a:buClr>
              <a:buFont typeface="Wingdings" charset="2"/>
              <a:buNone/>
            </a:pPr>
            <a:r>
              <a:rPr lang="zh-CN" altLang="en-US" sz="4000">
                <a:solidFill>
                  <a:srgbClr val="800080"/>
                </a:solidFill>
                <a:latin typeface="华文行楷" pitchFamily="2" charset="-122"/>
                <a:ea typeface="华文行楷" pitchFamily="2" charset="-122"/>
              </a:rPr>
              <a:t>基本块的 </a:t>
            </a:r>
            <a:r>
              <a:rPr lang="en-US" altLang="zh-CN" sz="3600" b="0" i="1">
                <a:solidFill>
                  <a:srgbClr val="800080"/>
                </a:solidFill>
                <a:ea typeface="华文行楷" pitchFamily="2" charset="-122"/>
              </a:rPr>
              <a:t>DAG</a:t>
            </a:r>
            <a:r>
              <a:rPr lang="en-US" altLang="zh-CN" sz="4000" b="0" i="1">
                <a:solidFill>
                  <a:srgbClr val="800080"/>
                </a:solidFill>
                <a:latin typeface="华文行楷" pitchFamily="2" charset="-122"/>
                <a:ea typeface="华文行楷" pitchFamily="2" charset="-122"/>
              </a:rPr>
              <a:t> </a:t>
            </a:r>
            <a:r>
              <a:rPr lang="zh-CN" altLang="en-US" sz="4000">
                <a:solidFill>
                  <a:srgbClr val="800080"/>
                </a:solidFill>
                <a:latin typeface="华文行楷" pitchFamily="2" charset="-122"/>
                <a:ea typeface="华文行楷" pitchFamily="2" charset="-122"/>
              </a:rPr>
              <a:t>表示</a:t>
            </a:r>
            <a:endParaRPr lang="zh-CN" altLang="en-US" sz="4000">
              <a:solidFill>
                <a:srgbClr val="800080"/>
              </a:solidFill>
              <a:latin typeface="华文行楷" pitchFamily="2" charset="-122"/>
              <a:ea typeface="华文行楷" pitchFamily="2" charset="-122"/>
            </a:endParaRPr>
          </a:p>
        </p:txBody>
      </p:sp>
      <p:sp>
        <p:nvSpPr>
          <p:cNvPr id="57365" name="Rectangle 40"/>
          <p:cNvSpPr>
            <a:spLocks noChangeArrowheads="1"/>
          </p:cNvSpPr>
          <p:nvPr/>
        </p:nvSpPr>
        <p:spPr bwMode="auto">
          <a:xfrm>
            <a:off x="838200" y="1676400"/>
            <a:ext cx="5181600" cy="519113"/>
          </a:xfrm>
          <a:prstGeom prst="rect">
            <a:avLst/>
          </a:prstGeom>
          <a:noFill/>
          <a:ln w="9525">
            <a:noFill/>
            <a:miter lim="800000"/>
          </a:ln>
          <a:effectLst/>
        </p:spPr>
        <p:txBody>
          <a:bodyPr>
            <a:spAutoFit/>
          </a:bodyPr>
          <a:lstStyle/>
          <a:p>
            <a:pPr>
              <a:lnSpc>
                <a:spcPct val="100000"/>
              </a:lnSpc>
              <a:spcBef>
                <a:spcPct val="0"/>
              </a:spcBef>
              <a:buFont typeface="Symbol" pitchFamily="18" charset="2"/>
              <a:buChar char="-"/>
            </a:pPr>
            <a:r>
              <a:rPr lang="en-US" altLang="zh-CN" sz="2400">
                <a:solidFill>
                  <a:srgbClr val="800080"/>
                </a:solidFill>
                <a:ea typeface="楷体_GB2312" pitchFamily="49" charset="-122"/>
              </a:rPr>
              <a:t>   </a:t>
            </a:r>
            <a:r>
              <a:rPr lang="zh-CN" altLang="en-US">
                <a:solidFill>
                  <a:srgbClr val="800080"/>
                </a:solidFill>
                <a:latin typeface="Times New Roman" pitchFamily="18" charset="0"/>
                <a:ea typeface="楷体_GB2312" pitchFamily="49" charset="-122"/>
              </a:rPr>
              <a:t>举例</a:t>
            </a:r>
            <a:endParaRPr lang="zh-CN" altLang="en-US">
              <a:latin typeface="Times New Roman" pitchFamily="18" charset="0"/>
              <a:ea typeface="楷体_GB2312" pitchFamily="49" charset="-122"/>
            </a:endParaRPr>
          </a:p>
        </p:txBody>
      </p:sp>
    </p:spTree>
  </p:cSld>
  <p:clrMapOvr>
    <a:masterClrMapping/>
  </p:clrMapOvr>
  <p:transition spd="med">
    <p:wipe dir="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ext Box 2">
            <a:hlinkClick r:id="rId1" action="ppaction://hlinksldjump"/>
          </p:cNvPr>
          <p:cNvSpPr txBox="1">
            <a:spLocks noChangeArrowheads="1"/>
          </p:cNvSpPr>
          <p:nvPr/>
        </p:nvSpPr>
        <p:spPr bwMode="auto">
          <a:xfrm>
            <a:off x="533400" y="1066800"/>
            <a:ext cx="8224838" cy="579438"/>
          </a:xfrm>
          <a:prstGeom prst="rect">
            <a:avLst/>
          </a:prstGeom>
          <a:noFill/>
          <a:ln w="9525">
            <a:noFill/>
            <a:miter lim="800000"/>
          </a:ln>
          <a:effectLst/>
        </p:spPr>
        <p:txBody>
          <a:bodyPr>
            <a:spAutoFit/>
          </a:bodyPr>
          <a:lstStyle/>
          <a:p>
            <a:pPr>
              <a:lnSpc>
                <a:spcPct val="100000"/>
              </a:lnSpc>
              <a:spcBef>
                <a:spcPct val="0"/>
              </a:spcBef>
              <a:buClr>
                <a:srgbClr val="800080"/>
              </a:buClr>
              <a:buFont typeface="Wingdings" charset="2"/>
              <a:buChar char="²"/>
            </a:pPr>
            <a:r>
              <a:rPr lang="en-US" altLang="zh-CN" sz="3200">
                <a:solidFill>
                  <a:schemeClr val="tx1"/>
                </a:solidFill>
                <a:latin typeface="Times New Roman" pitchFamily="18" charset="0"/>
              </a:rPr>
              <a:t> </a:t>
            </a:r>
            <a:r>
              <a:rPr lang="zh-CN" altLang="en-US" sz="3200">
                <a:solidFill>
                  <a:srgbClr val="800080"/>
                </a:solidFill>
                <a:latin typeface="Times New Roman" pitchFamily="18" charset="0"/>
                <a:ea typeface="楷体_GB2312" pitchFamily="49" charset="-122"/>
              </a:rPr>
              <a:t>基本块 </a:t>
            </a:r>
            <a:r>
              <a:rPr lang="en-US" altLang="zh-CN" b="0" i="1">
                <a:solidFill>
                  <a:srgbClr val="800080"/>
                </a:solidFill>
                <a:ea typeface="华文行楷" pitchFamily="2" charset="-122"/>
              </a:rPr>
              <a:t>DAG </a:t>
            </a:r>
            <a:r>
              <a:rPr lang="zh-CN" altLang="en-US" sz="3200">
                <a:solidFill>
                  <a:srgbClr val="800080"/>
                </a:solidFill>
                <a:latin typeface="Times New Roman" pitchFamily="18" charset="0"/>
                <a:ea typeface="楷体_GB2312" pitchFamily="49" charset="-122"/>
              </a:rPr>
              <a:t>表示的构造</a:t>
            </a:r>
            <a:endParaRPr lang="zh-CN" altLang="en-US" sz="3200">
              <a:solidFill>
                <a:srgbClr val="800080"/>
              </a:solidFill>
              <a:latin typeface="Times New Roman" pitchFamily="18" charset="0"/>
              <a:ea typeface="楷体_GB2312" pitchFamily="49" charset="-122"/>
            </a:endParaRPr>
          </a:p>
        </p:txBody>
      </p:sp>
      <p:sp>
        <p:nvSpPr>
          <p:cNvPr id="58371" name="AutoShape 5">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58372" name="AutoShape 6">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58373" name="AutoShape 7">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58374" name="AutoShape 8">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58375" name="AutoShape 9">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58376" name="AutoShape 10">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58377" name="AutoShape 11">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58378" name="AutoShape 12">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58379" name="AutoShape 13">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58380" name="AutoShape 14">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58381" name="AutoShape 15">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58382" name="AutoShape 16">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58383" name="Oval 22"/>
          <p:cNvSpPr>
            <a:spLocks noChangeArrowheads="1"/>
          </p:cNvSpPr>
          <p:nvPr/>
        </p:nvSpPr>
        <p:spPr bwMode="auto">
          <a:xfrm>
            <a:off x="758825" y="5791200"/>
            <a:ext cx="765175" cy="406400"/>
          </a:xfrm>
          <a:prstGeom prst="ellipse">
            <a:avLst/>
          </a:prstGeom>
          <a:solidFill>
            <a:srgbClr val="FFFFFF"/>
          </a:solidFill>
          <a:ln w="9525">
            <a:solidFill>
              <a:srgbClr val="800080"/>
            </a:solidFill>
            <a:round/>
          </a:ln>
        </p:spPr>
        <p:txBody>
          <a:bodyPr lIns="54000" tIns="10800" rIns="54000" bIns="10800"/>
          <a:lstStyle/>
          <a:p>
            <a:pPr algn="just" eaLnBrk="0" hangingPunct="0">
              <a:lnSpc>
                <a:spcPct val="100000"/>
              </a:lnSpc>
              <a:spcBef>
                <a:spcPct val="0"/>
              </a:spcBef>
            </a:pPr>
            <a:r>
              <a:rPr kumimoji="0" lang="en-US" altLang="zh-CN" sz="1400">
                <a:solidFill>
                  <a:srgbClr val="800080"/>
                </a:solidFill>
                <a:latin typeface="Times New Roman" pitchFamily="18" charset="0"/>
              </a:rPr>
              <a:t>   </a:t>
            </a:r>
            <a:r>
              <a:rPr kumimoji="0" lang="en-US" altLang="zh-CN" sz="1600">
                <a:solidFill>
                  <a:srgbClr val="800080"/>
                </a:solidFill>
              </a:rPr>
              <a:t>n1</a:t>
            </a:r>
            <a:endParaRPr kumimoji="0" lang="en-US" altLang="zh-CN" sz="1600">
              <a:solidFill>
                <a:srgbClr val="800080"/>
              </a:solidFill>
            </a:endParaRPr>
          </a:p>
        </p:txBody>
      </p:sp>
      <p:sp>
        <p:nvSpPr>
          <p:cNvPr id="58384" name="Oval 23"/>
          <p:cNvSpPr>
            <a:spLocks noChangeArrowheads="1"/>
          </p:cNvSpPr>
          <p:nvPr/>
        </p:nvSpPr>
        <p:spPr bwMode="auto">
          <a:xfrm>
            <a:off x="2362200" y="5791200"/>
            <a:ext cx="765175" cy="406400"/>
          </a:xfrm>
          <a:prstGeom prst="ellipse">
            <a:avLst/>
          </a:prstGeom>
          <a:solidFill>
            <a:srgbClr val="FFFFFF"/>
          </a:solidFill>
          <a:ln w="9525">
            <a:solidFill>
              <a:srgbClr val="800080"/>
            </a:solidFill>
            <a:round/>
          </a:ln>
        </p:spPr>
        <p:txBody>
          <a:bodyPr lIns="54000" tIns="10800" rIns="54000" bIns="10800"/>
          <a:lstStyle/>
          <a:p>
            <a:pPr algn="just" eaLnBrk="0" hangingPunct="0">
              <a:lnSpc>
                <a:spcPct val="100000"/>
              </a:lnSpc>
              <a:spcBef>
                <a:spcPct val="0"/>
              </a:spcBef>
            </a:pPr>
            <a:r>
              <a:rPr kumimoji="0" lang="en-US" altLang="zh-CN" sz="1400">
                <a:solidFill>
                  <a:srgbClr val="800080"/>
                </a:solidFill>
                <a:latin typeface="Times New Roman" pitchFamily="18" charset="0"/>
              </a:rPr>
              <a:t>   </a:t>
            </a:r>
            <a:r>
              <a:rPr kumimoji="0" lang="en-US" altLang="zh-CN" sz="1600">
                <a:solidFill>
                  <a:srgbClr val="800080"/>
                </a:solidFill>
              </a:rPr>
              <a:t>n2</a:t>
            </a:r>
            <a:endParaRPr kumimoji="0" lang="en-US" altLang="zh-CN" sz="1600">
              <a:solidFill>
                <a:srgbClr val="800080"/>
              </a:solidFill>
            </a:endParaRPr>
          </a:p>
        </p:txBody>
      </p:sp>
      <p:sp>
        <p:nvSpPr>
          <p:cNvPr id="58385" name="Rectangle 32"/>
          <p:cNvSpPr>
            <a:spLocks noChangeArrowheads="1"/>
          </p:cNvSpPr>
          <p:nvPr/>
        </p:nvSpPr>
        <p:spPr bwMode="auto">
          <a:xfrm>
            <a:off x="762000" y="6308725"/>
            <a:ext cx="677863" cy="244475"/>
          </a:xfrm>
          <a:prstGeom prst="rect">
            <a:avLst/>
          </a:prstGeom>
          <a:noFill/>
          <a:ln w="9525">
            <a:noFill/>
            <a:miter lim="800000"/>
          </a:ln>
          <a:effectLst/>
        </p:spPr>
        <p:txBody>
          <a:bodyPr wrap="none" tIns="0" bIns="0">
            <a:spAutoFit/>
          </a:bodyPr>
          <a:lstStyle/>
          <a:p>
            <a:r>
              <a:rPr lang="en-US" altLang="zh-CN" sz="2000" b="0"/>
              <a:t>3.14</a:t>
            </a:r>
            <a:endParaRPr lang="en-US" altLang="zh-CN" sz="2000" b="0"/>
          </a:p>
        </p:txBody>
      </p:sp>
      <p:sp>
        <p:nvSpPr>
          <p:cNvPr id="58386" name="Rectangle 33"/>
          <p:cNvSpPr>
            <a:spLocks noChangeArrowheads="1"/>
          </p:cNvSpPr>
          <p:nvPr/>
        </p:nvSpPr>
        <p:spPr bwMode="auto">
          <a:xfrm>
            <a:off x="1447800" y="5638800"/>
            <a:ext cx="481013" cy="244475"/>
          </a:xfrm>
          <a:prstGeom prst="rect">
            <a:avLst/>
          </a:prstGeom>
          <a:noFill/>
          <a:ln w="9525">
            <a:noFill/>
            <a:miter lim="800000"/>
          </a:ln>
          <a:effectLst/>
        </p:spPr>
        <p:txBody>
          <a:bodyPr wrap="none" tIns="0" bIns="0">
            <a:spAutoFit/>
          </a:bodyPr>
          <a:lstStyle/>
          <a:p>
            <a:r>
              <a:rPr lang="en-US" altLang="zh-CN" sz="2000" b="0"/>
              <a:t>T0</a:t>
            </a:r>
            <a:endParaRPr lang="en-US" altLang="zh-CN" sz="2000" b="0"/>
          </a:p>
        </p:txBody>
      </p:sp>
      <p:sp>
        <p:nvSpPr>
          <p:cNvPr id="58387" name="Rectangle 34"/>
          <p:cNvSpPr>
            <a:spLocks noChangeArrowheads="1"/>
          </p:cNvSpPr>
          <p:nvPr/>
        </p:nvSpPr>
        <p:spPr bwMode="auto">
          <a:xfrm>
            <a:off x="6705600" y="1974850"/>
            <a:ext cx="1752600" cy="4425950"/>
          </a:xfrm>
          <a:prstGeom prst="rect">
            <a:avLst/>
          </a:prstGeom>
          <a:noFill/>
          <a:ln w="9525">
            <a:noFill/>
            <a:miter lim="800000"/>
          </a:ln>
          <a:effectLst/>
        </p:spPr>
        <p:txBody>
          <a:bodyPr/>
          <a:lstStyle/>
          <a:p>
            <a:pPr marL="533400" indent="-533400">
              <a:lnSpc>
                <a:spcPct val="100000"/>
              </a:lnSpc>
              <a:spcBef>
                <a:spcPct val="20000"/>
              </a:spcBef>
              <a:buClr>
                <a:schemeClr val="tx1"/>
              </a:buClr>
              <a:buSzPct val="75000"/>
              <a:buFont typeface="Wingdings" charset="2"/>
              <a:buNone/>
            </a:pPr>
            <a:r>
              <a:rPr lang="en-US" altLang="zh-CN" sz="2400" b="0"/>
              <a:t>T0:=3.14</a:t>
            </a:r>
            <a:endParaRPr lang="en-US" altLang="zh-CN" sz="2400" b="0"/>
          </a:p>
          <a:p>
            <a:pPr marL="533400" indent="-533400">
              <a:lnSpc>
                <a:spcPct val="100000"/>
              </a:lnSpc>
              <a:spcBef>
                <a:spcPct val="20000"/>
              </a:spcBef>
              <a:buClr>
                <a:schemeClr val="tx1"/>
              </a:buClr>
              <a:buSzPct val="75000"/>
              <a:buFont typeface="Wingdings" charset="2"/>
              <a:buNone/>
            </a:pPr>
            <a:r>
              <a:rPr lang="en-US" altLang="zh-CN" sz="2400" b="0"/>
              <a:t>T1:=2*T0</a:t>
            </a:r>
            <a:endParaRPr lang="en-US" altLang="zh-CN" sz="2400" b="0"/>
          </a:p>
          <a:p>
            <a:pPr marL="533400" indent="-533400">
              <a:lnSpc>
                <a:spcPct val="100000"/>
              </a:lnSpc>
              <a:spcBef>
                <a:spcPct val="20000"/>
              </a:spcBef>
              <a:buClr>
                <a:schemeClr val="tx1"/>
              </a:buClr>
              <a:buSzPct val="75000"/>
              <a:buFont typeface="Wingdings" charset="2"/>
              <a:buNone/>
            </a:pPr>
            <a:r>
              <a:rPr lang="en-US" altLang="zh-CN" sz="2400" b="0"/>
              <a:t>T2:=R+r</a:t>
            </a:r>
            <a:endParaRPr lang="en-US" altLang="zh-CN" sz="2400" b="0"/>
          </a:p>
          <a:p>
            <a:pPr marL="533400" indent="-533400">
              <a:lnSpc>
                <a:spcPct val="100000"/>
              </a:lnSpc>
              <a:spcBef>
                <a:spcPct val="20000"/>
              </a:spcBef>
              <a:buClr>
                <a:schemeClr val="tx1"/>
              </a:buClr>
              <a:buSzPct val="75000"/>
              <a:buFont typeface="Wingdings" charset="2"/>
              <a:buNone/>
            </a:pPr>
            <a:r>
              <a:rPr lang="en-US" altLang="zh-CN" sz="2400" b="0"/>
              <a:t>A:=T1*T2</a:t>
            </a:r>
            <a:endParaRPr lang="en-US" altLang="zh-CN" sz="2400" b="0"/>
          </a:p>
          <a:p>
            <a:pPr marL="533400" indent="-533400">
              <a:lnSpc>
                <a:spcPct val="100000"/>
              </a:lnSpc>
              <a:spcBef>
                <a:spcPct val="20000"/>
              </a:spcBef>
              <a:buClr>
                <a:schemeClr val="tx1"/>
              </a:buClr>
              <a:buSzPct val="75000"/>
              <a:buFont typeface="Wingdings" charset="2"/>
              <a:buNone/>
            </a:pPr>
            <a:r>
              <a:rPr lang="en-US" altLang="zh-CN" sz="2400" b="0"/>
              <a:t>B:=A</a:t>
            </a:r>
            <a:endParaRPr lang="en-US" altLang="zh-CN" sz="2400" b="0"/>
          </a:p>
          <a:p>
            <a:pPr marL="533400" indent="-533400">
              <a:lnSpc>
                <a:spcPct val="100000"/>
              </a:lnSpc>
              <a:spcBef>
                <a:spcPct val="20000"/>
              </a:spcBef>
              <a:buClr>
                <a:schemeClr val="tx1"/>
              </a:buClr>
              <a:buSzPct val="75000"/>
              <a:buFont typeface="Wingdings" charset="2"/>
              <a:buNone/>
            </a:pPr>
            <a:r>
              <a:rPr lang="en-US" altLang="zh-CN" sz="2400" b="0"/>
              <a:t>T3:=2*T0</a:t>
            </a:r>
            <a:endParaRPr lang="en-US" altLang="zh-CN" sz="2400" b="0"/>
          </a:p>
          <a:p>
            <a:pPr marL="533400" indent="-533400">
              <a:lnSpc>
                <a:spcPct val="100000"/>
              </a:lnSpc>
              <a:spcBef>
                <a:spcPct val="20000"/>
              </a:spcBef>
              <a:buClr>
                <a:schemeClr val="tx1"/>
              </a:buClr>
              <a:buSzPct val="75000"/>
              <a:buFont typeface="Wingdings" charset="2"/>
              <a:buNone/>
            </a:pPr>
            <a:r>
              <a:rPr lang="en-US" altLang="zh-CN" sz="2400" b="0"/>
              <a:t>T4:=R+r</a:t>
            </a:r>
            <a:endParaRPr lang="en-US" altLang="zh-CN" sz="2400" b="0"/>
          </a:p>
          <a:p>
            <a:pPr marL="533400" indent="-533400">
              <a:lnSpc>
                <a:spcPct val="100000"/>
              </a:lnSpc>
              <a:spcBef>
                <a:spcPct val="20000"/>
              </a:spcBef>
              <a:buClr>
                <a:schemeClr val="tx1"/>
              </a:buClr>
              <a:buSzPct val="75000"/>
              <a:buFont typeface="Wingdings" charset="2"/>
              <a:buNone/>
            </a:pPr>
            <a:r>
              <a:rPr lang="en-US" altLang="zh-CN" sz="2400" b="0"/>
              <a:t>T5:=T3*T4</a:t>
            </a:r>
            <a:endParaRPr lang="en-US" altLang="zh-CN" sz="2400" b="0"/>
          </a:p>
          <a:p>
            <a:pPr marL="533400" indent="-533400">
              <a:lnSpc>
                <a:spcPct val="100000"/>
              </a:lnSpc>
              <a:spcBef>
                <a:spcPct val="20000"/>
              </a:spcBef>
              <a:buClr>
                <a:schemeClr val="tx1"/>
              </a:buClr>
              <a:buSzPct val="75000"/>
              <a:buFont typeface="Wingdings" charset="2"/>
              <a:buNone/>
            </a:pPr>
            <a:r>
              <a:rPr lang="en-US" altLang="zh-CN" sz="2400" b="0"/>
              <a:t>T6:=R-r</a:t>
            </a:r>
            <a:endParaRPr lang="en-US" altLang="zh-CN" sz="2400" b="0"/>
          </a:p>
          <a:p>
            <a:pPr marL="533400" indent="-533400">
              <a:lnSpc>
                <a:spcPct val="100000"/>
              </a:lnSpc>
              <a:spcBef>
                <a:spcPct val="20000"/>
              </a:spcBef>
              <a:buClr>
                <a:schemeClr val="tx1"/>
              </a:buClr>
              <a:buSzPct val="75000"/>
              <a:buFont typeface="Wingdings" charset="2"/>
              <a:buNone/>
            </a:pPr>
            <a:r>
              <a:rPr lang="en-US" altLang="zh-CN" sz="2400" b="0"/>
              <a:t>B:=T5*T6</a:t>
            </a:r>
            <a:endParaRPr lang="en-US" altLang="zh-CN" sz="2400" b="0"/>
          </a:p>
        </p:txBody>
      </p:sp>
      <p:sp>
        <p:nvSpPr>
          <p:cNvPr id="58388" name="AutoShape 35"/>
          <p:cNvSpPr>
            <a:spLocks noChangeArrowheads="1"/>
          </p:cNvSpPr>
          <p:nvPr/>
        </p:nvSpPr>
        <p:spPr bwMode="auto">
          <a:xfrm>
            <a:off x="8458200" y="2971800"/>
            <a:ext cx="457200" cy="180975"/>
          </a:xfrm>
          <a:prstGeom prst="leftArrow">
            <a:avLst>
              <a:gd name="adj1" fmla="val 50000"/>
              <a:gd name="adj2" fmla="val 63158"/>
            </a:avLst>
          </a:prstGeom>
          <a:noFill/>
          <a:ln w="9525">
            <a:solidFill>
              <a:srgbClr val="993366"/>
            </a:solidFill>
            <a:miter lim="800000"/>
          </a:ln>
          <a:effectLst/>
        </p:spPr>
        <p:txBody>
          <a:bodyPr tIns="0" bIns="0" anchor="ctr">
            <a:spAutoFit/>
          </a:bodyPr>
          <a:lstStyle/>
          <a:p>
            <a:endParaRPr lang="zh-CN" altLang="en-US"/>
          </a:p>
        </p:txBody>
      </p:sp>
      <p:sp>
        <p:nvSpPr>
          <p:cNvPr id="58389" name="Rectangle 36"/>
          <p:cNvSpPr>
            <a:spLocks noChangeArrowheads="1"/>
          </p:cNvSpPr>
          <p:nvPr/>
        </p:nvSpPr>
        <p:spPr bwMode="auto">
          <a:xfrm>
            <a:off x="2362200" y="6308725"/>
            <a:ext cx="677863" cy="244475"/>
          </a:xfrm>
          <a:prstGeom prst="rect">
            <a:avLst/>
          </a:prstGeom>
          <a:noFill/>
          <a:ln w="9525">
            <a:noFill/>
            <a:miter lim="800000"/>
          </a:ln>
          <a:effectLst/>
        </p:spPr>
        <p:txBody>
          <a:bodyPr wrap="none" tIns="0" bIns="0">
            <a:spAutoFit/>
          </a:bodyPr>
          <a:lstStyle/>
          <a:p>
            <a:r>
              <a:rPr lang="en-US" altLang="zh-CN" sz="2000" b="0"/>
              <a:t>6.28</a:t>
            </a:r>
            <a:endParaRPr lang="en-US" altLang="zh-CN" sz="2000" b="0"/>
          </a:p>
        </p:txBody>
      </p:sp>
      <p:sp>
        <p:nvSpPr>
          <p:cNvPr id="58390" name="Rectangle 37"/>
          <p:cNvSpPr>
            <a:spLocks noChangeArrowheads="1"/>
          </p:cNvSpPr>
          <p:nvPr/>
        </p:nvSpPr>
        <p:spPr bwMode="auto">
          <a:xfrm>
            <a:off x="3048000" y="5638800"/>
            <a:ext cx="481013" cy="244475"/>
          </a:xfrm>
          <a:prstGeom prst="rect">
            <a:avLst/>
          </a:prstGeom>
          <a:noFill/>
          <a:ln w="9525">
            <a:noFill/>
            <a:miter lim="800000"/>
          </a:ln>
          <a:effectLst/>
        </p:spPr>
        <p:txBody>
          <a:bodyPr wrap="none" tIns="0" bIns="0">
            <a:spAutoFit/>
          </a:bodyPr>
          <a:lstStyle/>
          <a:p>
            <a:r>
              <a:rPr lang="en-US" altLang="zh-CN" sz="2000" b="0"/>
              <a:t>T1</a:t>
            </a:r>
            <a:endParaRPr lang="en-US" altLang="zh-CN" sz="2000" b="0"/>
          </a:p>
        </p:txBody>
      </p:sp>
      <p:sp>
        <p:nvSpPr>
          <p:cNvPr id="58391" name="Rectangle 38"/>
          <p:cNvSpPr>
            <a:spLocks noChangeArrowheads="1"/>
          </p:cNvSpPr>
          <p:nvPr/>
        </p:nvSpPr>
        <p:spPr bwMode="auto">
          <a:xfrm>
            <a:off x="1524000" y="152400"/>
            <a:ext cx="4648200" cy="701675"/>
          </a:xfrm>
          <a:prstGeom prst="rect">
            <a:avLst/>
          </a:prstGeom>
          <a:noFill/>
          <a:ln w="9525" algn="ctr">
            <a:noFill/>
            <a:miter lim="800000"/>
          </a:ln>
          <a:effectLst/>
        </p:spPr>
        <p:txBody>
          <a:bodyPr>
            <a:spAutoFit/>
          </a:bodyPr>
          <a:lstStyle/>
          <a:p>
            <a:pPr>
              <a:lnSpc>
                <a:spcPct val="100000"/>
              </a:lnSpc>
              <a:spcBef>
                <a:spcPct val="0"/>
              </a:spcBef>
              <a:buClr>
                <a:srgbClr val="800080"/>
              </a:buClr>
              <a:buFont typeface="Wingdings" charset="2"/>
              <a:buNone/>
            </a:pPr>
            <a:r>
              <a:rPr lang="zh-CN" altLang="en-US" sz="4000">
                <a:solidFill>
                  <a:srgbClr val="800080"/>
                </a:solidFill>
                <a:latin typeface="华文行楷" pitchFamily="2" charset="-122"/>
                <a:ea typeface="华文行楷" pitchFamily="2" charset="-122"/>
              </a:rPr>
              <a:t>基本块的 </a:t>
            </a:r>
            <a:r>
              <a:rPr lang="en-US" altLang="zh-CN" sz="3600" b="0" i="1">
                <a:solidFill>
                  <a:srgbClr val="800080"/>
                </a:solidFill>
                <a:ea typeface="华文行楷" pitchFamily="2" charset="-122"/>
              </a:rPr>
              <a:t>DAG</a:t>
            </a:r>
            <a:r>
              <a:rPr lang="en-US" altLang="zh-CN" sz="4000" b="0" i="1">
                <a:solidFill>
                  <a:srgbClr val="800080"/>
                </a:solidFill>
                <a:latin typeface="华文行楷" pitchFamily="2" charset="-122"/>
                <a:ea typeface="华文行楷" pitchFamily="2" charset="-122"/>
              </a:rPr>
              <a:t> </a:t>
            </a:r>
            <a:r>
              <a:rPr lang="zh-CN" altLang="en-US" sz="4000">
                <a:solidFill>
                  <a:srgbClr val="800080"/>
                </a:solidFill>
                <a:latin typeface="华文行楷" pitchFamily="2" charset="-122"/>
                <a:ea typeface="华文行楷" pitchFamily="2" charset="-122"/>
              </a:rPr>
              <a:t>表示</a:t>
            </a:r>
            <a:endParaRPr lang="zh-CN" altLang="en-US" sz="4000">
              <a:solidFill>
                <a:srgbClr val="800080"/>
              </a:solidFill>
              <a:latin typeface="华文行楷" pitchFamily="2" charset="-122"/>
              <a:ea typeface="华文行楷" pitchFamily="2" charset="-122"/>
            </a:endParaRPr>
          </a:p>
        </p:txBody>
      </p:sp>
      <p:sp>
        <p:nvSpPr>
          <p:cNvPr id="58392" name="Rectangle 40"/>
          <p:cNvSpPr>
            <a:spLocks noChangeArrowheads="1"/>
          </p:cNvSpPr>
          <p:nvPr/>
        </p:nvSpPr>
        <p:spPr bwMode="auto">
          <a:xfrm>
            <a:off x="838200" y="1676400"/>
            <a:ext cx="5181600" cy="519113"/>
          </a:xfrm>
          <a:prstGeom prst="rect">
            <a:avLst/>
          </a:prstGeom>
          <a:noFill/>
          <a:ln w="9525">
            <a:noFill/>
            <a:miter lim="800000"/>
          </a:ln>
          <a:effectLst/>
        </p:spPr>
        <p:txBody>
          <a:bodyPr>
            <a:spAutoFit/>
          </a:bodyPr>
          <a:lstStyle/>
          <a:p>
            <a:pPr>
              <a:lnSpc>
                <a:spcPct val="100000"/>
              </a:lnSpc>
              <a:spcBef>
                <a:spcPct val="0"/>
              </a:spcBef>
              <a:buFont typeface="Symbol" pitchFamily="18" charset="2"/>
              <a:buChar char="-"/>
            </a:pPr>
            <a:r>
              <a:rPr lang="en-US" altLang="zh-CN" sz="2400">
                <a:solidFill>
                  <a:srgbClr val="800080"/>
                </a:solidFill>
                <a:ea typeface="楷体_GB2312" pitchFamily="49" charset="-122"/>
              </a:rPr>
              <a:t>   </a:t>
            </a:r>
            <a:r>
              <a:rPr lang="zh-CN" altLang="en-US">
                <a:solidFill>
                  <a:srgbClr val="800080"/>
                </a:solidFill>
                <a:latin typeface="Times New Roman" pitchFamily="18" charset="0"/>
                <a:ea typeface="楷体_GB2312" pitchFamily="49" charset="-122"/>
              </a:rPr>
              <a:t>举例</a:t>
            </a:r>
            <a:endParaRPr lang="zh-CN" altLang="en-US">
              <a:latin typeface="Times New Roman" pitchFamily="18" charset="0"/>
              <a:ea typeface="楷体_GB2312" pitchFamily="49" charset="-122"/>
            </a:endParaRPr>
          </a:p>
        </p:txBody>
      </p:sp>
    </p:spTree>
  </p:cSld>
  <p:clrMapOvr>
    <a:masterClrMapping/>
  </p:clrMapOvr>
  <p:transition spd="med">
    <p:wipe dir="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ext Box 2">
            <a:hlinkClick r:id="rId1" action="ppaction://hlinksldjump"/>
          </p:cNvPr>
          <p:cNvSpPr txBox="1">
            <a:spLocks noChangeArrowheads="1"/>
          </p:cNvSpPr>
          <p:nvPr/>
        </p:nvSpPr>
        <p:spPr bwMode="auto">
          <a:xfrm>
            <a:off x="533400" y="1066800"/>
            <a:ext cx="8224838" cy="579438"/>
          </a:xfrm>
          <a:prstGeom prst="rect">
            <a:avLst/>
          </a:prstGeom>
          <a:noFill/>
          <a:ln w="9525">
            <a:noFill/>
            <a:miter lim="800000"/>
          </a:ln>
          <a:effectLst/>
        </p:spPr>
        <p:txBody>
          <a:bodyPr>
            <a:spAutoFit/>
          </a:bodyPr>
          <a:lstStyle/>
          <a:p>
            <a:pPr>
              <a:lnSpc>
                <a:spcPct val="100000"/>
              </a:lnSpc>
              <a:spcBef>
                <a:spcPct val="0"/>
              </a:spcBef>
              <a:buClr>
                <a:srgbClr val="800080"/>
              </a:buClr>
              <a:buFont typeface="Wingdings" charset="2"/>
              <a:buChar char="²"/>
            </a:pPr>
            <a:r>
              <a:rPr lang="en-US" altLang="zh-CN" sz="3200">
                <a:solidFill>
                  <a:schemeClr val="tx1"/>
                </a:solidFill>
                <a:latin typeface="Times New Roman" pitchFamily="18" charset="0"/>
              </a:rPr>
              <a:t> </a:t>
            </a:r>
            <a:r>
              <a:rPr lang="zh-CN" altLang="en-US" sz="3200">
                <a:solidFill>
                  <a:srgbClr val="800080"/>
                </a:solidFill>
                <a:latin typeface="Times New Roman" pitchFamily="18" charset="0"/>
                <a:ea typeface="楷体_GB2312" pitchFamily="49" charset="-122"/>
              </a:rPr>
              <a:t>基本块 </a:t>
            </a:r>
            <a:r>
              <a:rPr lang="en-US" altLang="zh-CN" b="0" i="1">
                <a:solidFill>
                  <a:srgbClr val="800080"/>
                </a:solidFill>
                <a:ea typeface="华文行楷" pitchFamily="2" charset="-122"/>
              </a:rPr>
              <a:t>DAG </a:t>
            </a:r>
            <a:r>
              <a:rPr lang="zh-CN" altLang="en-US" sz="3200">
                <a:solidFill>
                  <a:srgbClr val="800080"/>
                </a:solidFill>
                <a:latin typeface="Times New Roman" pitchFamily="18" charset="0"/>
                <a:ea typeface="楷体_GB2312" pitchFamily="49" charset="-122"/>
              </a:rPr>
              <a:t>表示的构造</a:t>
            </a:r>
            <a:endParaRPr lang="zh-CN" altLang="en-US" sz="3200">
              <a:solidFill>
                <a:srgbClr val="800080"/>
              </a:solidFill>
              <a:latin typeface="Times New Roman" pitchFamily="18" charset="0"/>
              <a:ea typeface="楷体_GB2312" pitchFamily="49" charset="-122"/>
            </a:endParaRPr>
          </a:p>
        </p:txBody>
      </p:sp>
      <p:sp>
        <p:nvSpPr>
          <p:cNvPr id="59395" name="AutoShape 5">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59396" name="AutoShape 6">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59397" name="AutoShape 7">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59398" name="AutoShape 8">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59399" name="AutoShape 9">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59400" name="AutoShape 10">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59401" name="AutoShape 11">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59402" name="AutoShape 12">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59403" name="AutoShape 13">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59404" name="AutoShape 14">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59405" name="AutoShape 15">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59406" name="AutoShape 16">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59407" name="Oval 20"/>
          <p:cNvSpPr>
            <a:spLocks noChangeArrowheads="1"/>
          </p:cNvSpPr>
          <p:nvPr/>
        </p:nvSpPr>
        <p:spPr bwMode="auto">
          <a:xfrm>
            <a:off x="3733800" y="4699000"/>
            <a:ext cx="765175" cy="406400"/>
          </a:xfrm>
          <a:prstGeom prst="ellipse">
            <a:avLst/>
          </a:prstGeom>
          <a:solidFill>
            <a:srgbClr val="FFFFFF"/>
          </a:solidFill>
          <a:ln w="9525">
            <a:solidFill>
              <a:srgbClr val="800080"/>
            </a:solidFill>
            <a:round/>
          </a:ln>
        </p:spPr>
        <p:txBody>
          <a:bodyPr lIns="54000" tIns="10800" rIns="54000" bIns="10800"/>
          <a:lstStyle/>
          <a:p>
            <a:pPr algn="just" eaLnBrk="0" hangingPunct="0">
              <a:lnSpc>
                <a:spcPct val="100000"/>
              </a:lnSpc>
              <a:spcBef>
                <a:spcPct val="0"/>
              </a:spcBef>
            </a:pPr>
            <a:r>
              <a:rPr kumimoji="0" lang="en-US" altLang="zh-CN" sz="1400">
                <a:solidFill>
                  <a:srgbClr val="800080"/>
                </a:solidFill>
                <a:latin typeface="Times New Roman" pitchFamily="18" charset="0"/>
              </a:rPr>
              <a:t>   </a:t>
            </a:r>
            <a:r>
              <a:rPr kumimoji="0" lang="en-US" altLang="zh-CN" sz="1600">
                <a:solidFill>
                  <a:srgbClr val="800080"/>
                </a:solidFill>
              </a:rPr>
              <a:t>n5</a:t>
            </a:r>
            <a:endParaRPr kumimoji="0" lang="en-US" altLang="zh-CN" sz="1600">
              <a:solidFill>
                <a:srgbClr val="800080"/>
              </a:solidFill>
            </a:endParaRPr>
          </a:p>
        </p:txBody>
      </p:sp>
      <p:sp>
        <p:nvSpPr>
          <p:cNvPr id="59408" name="Oval 22"/>
          <p:cNvSpPr>
            <a:spLocks noChangeArrowheads="1"/>
          </p:cNvSpPr>
          <p:nvPr/>
        </p:nvSpPr>
        <p:spPr bwMode="auto">
          <a:xfrm>
            <a:off x="758825" y="5791200"/>
            <a:ext cx="765175" cy="406400"/>
          </a:xfrm>
          <a:prstGeom prst="ellipse">
            <a:avLst/>
          </a:prstGeom>
          <a:solidFill>
            <a:srgbClr val="FFFFFF"/>
          </a:solidFill>
          <a:ln w="9525">
            <a:solidFill>
              <a:srgbClr val="800080"/>
            </a:solidFill>
            <a:round/>
          </a:ln>
        </p:spPr>
        <p:txBody>
          <a:bodyPr lIns="54000" tIns="10800" rIns="54000" bIns="10800"/>
          <a:lstStyle/>
          <a:p>
            <a:pPr algn="just" eaLnBrk="0" hangingPunct="0">
              <a:lnSpc>
                <a:spcPct val="100000"/>
              </a:lnSpc>
              <a:spcBef>
                <a:spcPct val="0"/>
              </a:spcBef>
            </a:pPr>
            <a:r>
              <a:rPr kumimoji="0" lang="en-US" altLang="zh-CN" sz="1400">
                <a:solidFill>
                  <a:srgbClr val="800080"/>
                </a:solidFill>
                <a:latin typeface="Times New Roman" pitchFamily="18" charset="0"/>
              </a:rPr>
              <a:t>   </a:t>
            </a:r>
            <a:r>
              <a:rPr kumimoji="0" lang="en-US" altLang="zh-CN" sz="1600">
                <a:solidFill>
                  <a:srgbClr val="800080"/>
                </a:solidFill>
              </a:rPr>
              <a:t>n1</a:t>
            </a:r>
            <a:endParaRPr kumimoji="0" lang="en-US" altLang="zh-CN" sz="1600">
              <a:solidFill>
                <a:srgbClr val="800080"/>
              </a:solidFill>
            </a:endParaRPr>
          </a:p>
        </p:txBody>
      </p:sp>
      <p:sp>
        <p:nvSpPr>
          <p:cNvPr id="59409" name="Oval 23"/>
          <p:cNvSpPr>
            <a:spLocks noChangeArrowheads="1"/>
          </p:cNvSpPr>
          <p:nvPr/>
        </p:nvSpPr>
        <p:spPr bwMode="auto">
          <a:xfrm>
            <a:off x="2362200" y="5791200"/>
            <a:ext cx="765175" cy="406400"/>
          </a:xfrm>
          <a:prstGeom prst="ellipse">
            <a:avLst/>
          </a:prstGeom>
          <a:solidFill>
            <a:srgbClr val="FFFFFF"/>
          </a:solidFill>
          <a:ln w="9525">
            <a:solidFill>
              <a:srgbClr val="800080"/>
            </a:solidFill>
            <a:round/>
          </a:ln>
        </p:spPr>
        <p:txBody>
          <a:bodyPr lIns="54000" tIns="10800" rIns="54000" bIns="10800"/>
          <a:lstStyle/>
          <a:p>
            <a:pPr algn="just" eaLnBrk="0" hangingPunct="0">
              <a:lnSpc>
                <a:spcPct val="100000"/>
              </a:lnSpc>
              <a:spcBef>
                <a:spcPct val="0"/>
              </a:spcBef>
            </a:pPr>
            <a:r>
              <a:rPr kumimoji="0" lang="en-US" altLang="zh-CN" sz="1400">
                <a:solidFill>
                  <a:srgbClr val="800080"/>
                </a:solidFill>
                <a:latin typeface="Times New Roman" pitchFamily="18" charset="0"/>
              </a:rPr>
              <a:t>   </a:t>
            </a:r>
            <a:r>
              <a:rPr kumimoji="0" lang="en-US" altLang="zh-CN" sz="1600">
                <a:solidFill>
                  <a:srgbClr val="800080"/>
                </a:solidFill>
              </a:rPr>
              <a:t>n2</a:t>
            </a:r>
            <a:endParaRPr kumimoji="0" lang="en-US" altLang="zh-CN" sz="1600">
              <a:solidFill>
                <a:srgbClr val="800080"/>
              </a:solidFill>
            </a:endParaRPr>
          </a:p>
        </p:txBody>
      </p:sp>
      <p:sp>
        <p:nvSpPr>
          <p:cNvPr id="59410" name="Oval 24"/>
          <p:cNvSpPr>
            <a:spLocks noChangeArrowheads="1"/>
          </p:cNvSpPr>
          <p:nvPr/>
        </p:nvSpPr>
        <p:spPr bwMode="auto">
          <a:xfrm>
            <a:off x="4035425" y="5791200"/>
            <a:ext cx="765175" cy="406400"/>
          </a:xfrm>
          <a:prstGeom prst="ellipse">
            <a:avLst/>
          </a:prstGeom>
          <a:solidFill>
            <a:srgbClr val="FFFFFF"/>
          </a:solidFill>
          <a:ln w="9525">
            <a:solidFill>
              <a:srgbClr val="800080"/>
            </a:solidFill>
            <a:round/>
          </a:ln>
        </p:spPr>
        <p:txBody>
          <a:bodyPr lIns="54000" tIns="10800" rIns="54000" bIns="10800"/>
          <a:lstStyle/>
          <a:p>
            <a:pPr algn="just" eaLnBrk="0" hangingPunct="0">
              <a:lnSpc>
                <a:spcPct val="100000"/>
              </a:lnSpc>
              <a:spcBef>
                <a:spcPct val="0"/>
              </a:spcBef>
            </a:pPr>
            <a:r>
              <a:rPr kumimoji="0" lang="en-US" altLang="zh-CN" sz="1400">
                <a:solidFill>
                  <a:srgbClr val="800080"/>
                </a:solidFill>
                <a:latin typeface="Times New Roman" pitchFamily="18" charset="0"/>
              </a:rPr>
              <a:t>   </a:t>
            </a:r>
            <a:r>
              <a:rPr kumimoji="0" lang="en-US" altLang="zh-CN" sz="1600">
                <a:solidFill>
                  <a:srgbClr val="800080"/>
                </a:solidFill>
              </a:rPr>
              <a:t>n3</a:t>
            </a:r>
            <a:endParaRPr kumimoji="0" lang="en-US" altLang="zh-CN" sz="1600">
              <a:solidFill>
                <a:srgbClr val="800080"/>
              </a:solidFill>
            </a:endParaRPr>
          </a:p>
        </p:txBody>
      </p:sp>
      <p:sp>
        <p:nvSpPr>
          <p:cNvPr id="59411" name="Oval 25"/>
          <p:cNvSpPr>
            <a:spLocks noChangeArrowheads="1"/>
          </p:cNvSpPr>
          <p:nvPr/>
        </p:nvSpPr>
        <p:spPr bwMode="auto">
          <a:xfrm>
            <a:off x="5715000" y="5791200"/>
            <a:ext cx="765175" cy="406400"/>
          </a:xfrm>
          <a:prstGeom prst="ellipse">
            <a:avLst/>
          </a:prstGeom>
          <a:solidFill>
            <a:srgbClr val="FFFFFF"/>
          </a:solidFill>
          <a:ln w="9525">
            <a:solidFill>
              <a:srgbClr val="800080"/>
            </a:solidFill>
            <a:round/>
          </a:ln>
        </p:spPr>
        <p:txBody>
          <a:bodyPr lIns="54000" tIns="10800" rIns="54000" bIns="10800"/>
          <a:lstStyle/>
          <a:p>
            <a:pPr algn="just" eaLnBrk="0" hangingPunct="0">
              <a:lnSpc>
                <a:spcPct val="100000"/>
              </a:lnSpc>
              <a:spcBef>
                <a:spcPct val="0"/>
              </a:spcBef>
            </a:pPr>
            <a:r>
              <a:rPr kumimoji="0" lang="en-US" altLang="zh-CN" sz="1400">
                <a:solidFill>
                  <a:srgbClr val="800080"/>
                </a:solidFill>
                <a:latin typeface="Times New Roman" pitchFamily="18" charset="0"/>
              </a:rPr>
              <a:t>   </a:t>
            </a:r>
            <a:r>
              <a:rPr kumimoji="0" lang="en-US" altLang="zh-CN" sz="1600">
                <a:solidFill>
                  <a:srgbClr val="800080"/>
                </a:solidFill>
              </a:rPr>
              <a:t>n4</a:t>
            </a:r>
            <a:endParaRPr kumimoji="0" lang="en-US" altLang="zh-CN" sz="1600">
              <a:solidFill>
                <a:srgbClr val="800080"/>
              </a:solidFill>
            </a:endParaRPr>
          </a:p>
        </p:txBody>
      </p:sp>
      <p:sp>
        <p:nvSpPr>
          <p:cNvPr id="59412" name="Line 28"/>
          <p:cNvSpPr>
            <a:spLocks noChangeShapeType="1"/>
          </p:cNvSpPr>
          <p:nvPr/>
        </p:nvSpPr>
        <p:spPr bwMode="auto">
          <a:xfrm>
            <a:off x="4114800" y="5105400"/>
            <a:ext cx="152400" cy="685800"/>
          </a:xfrm>
          <a:prstGeom prst="line">
            <a:avLst/>
          </a:prstGeom>
          <a:noFill/>
          <a:ln w="9525">
            <a:solidFill>
              <a:srgbClr val="800080"/>
            </a:solidFill>
            <a:round/>
          </a:ln>
        </p:spPr>
        <p:txBody>
          <a:bodyPr/>
          <a:lstStyle/>
          <a:p>
            <a:endParaRPr lang="zh-CN" altLang="en-US"/>
          </a:p>
        </p:txBody>
      </p:sp>
      <p:sp>
        <p:nvSpPr>
          <p:cNvPr id="59413" name="Line 29"/>
          <p:cNvSpPr>
            <a:spLocks noChangeShapeType="1"/>
          </p:cNvSpPr>
          <p:nvPr/>
        </p:nvSpPr>
        <p:spPr bwMode="auto">
          <a:xfrm flipH="1" flipV="1">
            <a:off x="4495800" y="4953000"/>
            <a:ext cx="1295400" cy="914400"/>
          </a:xfrm>
          <a:prstGeom prst="line">
            <a:avLst/>
          </a:prstGeom>
          <a:noFill/>
          <a:ln w="9525">
            <a:solidFill>
              <a:srgbClr val="800080"/>
            </a:solidFill>
            <a:round/>
          </a:ln>
        </p:spPr>
        <p:txBody>
          <a:bodyPr/>
          <a:lstStyle/>
          <a:p>
            <a:endParaRPr lang="zh-CN" altLang="en-US"/>
          </a:p>
        </p:txBody>
      </p:sp>
      <p:sp>
        <p:nvSpPr>
          <p:cNvPr id="59414" name="Rectangle 32"/>
          <p:cNvSpPr>
            <a:spLocks noChangeArrowheads="1"/>
          </p:cNvSpPr>
          <p:nvPr/>
        </p:nvSpPr>
        <p:spPr bwMode="auto">
          <a:xfrm>
            <a:off x="762000" y="6308725"/>
            <a:ext cx="677863" cy="244475"/>
          </a:xfrm>
          <a:prstGeom prst="rect">
            <a:avLst/>
          </a:prstGeom>
          <a:noFill/>
          <a:ln w="9525">
            <a:noFill/>
            <a:miter lim="800000"/>
          </a:ln>
          <a:effectLst/>
        </p:spPr>
        <p:txBody>
          <a:bodyPr wrap="none" tIns="0" bIns="0">
            <a:spAutoFit/>
          </a:bodyPr>
          <a:lstStyle/>
          <a:p>
            <a:r>
              <a:rPr lang="en-US" altLang="zh-CN" sz="2000" b="0"/>
              <a:t>3.14</a:t>
            </a:r>
            <a:endParaRPr lang="en-US" altLang="zh-CN" sz="2000" b="0"/>
          </a:p>
        </p:txBody>
      </p:sp>
      <p:sp>
        <p:nvSpPr>
          <p:cNvPr id="59415" name="Rectangle 33"/>
          <p:cNvSpPr>
            <a:spLocks noChangeArrowheads="1"/>
          </p:cNvSpPr>
          <p:nvPr/>
        </p:nvSpPr>
        <p:spPr bwMode="auto">
          <a:xfrm>
            <a:off x="1447800" y="5638800"/>
            <a:ext cx="481013" cy="244475"/>
          </a:xfrm>
          <a:prstGeom prst="rect">
            <a:avLst/>
          </a:prstGeom>
          <a:noFill/>
          <a:ln w="9525">
            <a:noFill/>
            <a:miter lim="800000"/>
          </a:ln>
          <a:effectLst/>
        </p:spPr>
        <p:txBody>
          <a:bodyPr wrap="none" tIns="0" bIns="0">
            <a:spAutoFit/>
          </a:bodyPr>
          <a:lstStyle/>
          <a:p>
            <a:r>
              <a:rPr lang="en-US" altLang="zh-CN" sz="2000" b="0"/>
              <a:t>T0</a:t>
            </a:r>
            <a:endParaRPr lang="en-US" altLang="zh-CN" sz="2000" b="0"/>
          </a:p>
        </p:txBody>
      </p:sp>
      <p:sp>
        <p:nvSpPr>
          <p:cNvPr id="59416" name="Rectangle 34"/>
          <p:cNvSpPr>
            <a:spLocks noChangeArrowheads="1"/>
          </p:cNvSpPr>
          <p:nvPr/>
        </p:nvSpPr>
        <p:spPr bwMode="auto">
          <a:xfrm>
            <a:off x="6705600" y="1974850"/>
            <a:ext cx="1752600" cy="4425950"/>
          </a:xfrm>
          <a:prstGeom prst="rect">
            <a:avLst/>
          </a:prstGeom>
          <a:noFill/>
          <a:ln w="9525">
            <a:noFill/>
            <a:miter lim="800000"/>
          </a:ln>
          <a:effectLst/>
        </p:spPr>
        <p:txBody>
          <a:bodyPr/>
          <a:lstStyle/>
          <a:p>
            <a:pPr marL="533400" indent="-533400">
              <a:lnSpc>
                <a:spcPct val="100000"/>
              </a:lnSpc>
              <a:spcBef>
                <a:spcPct val="20000"/>
              </a:spcBef>
              <a:buClr>
                <a:schemeClr val="tx1"/>
              </a:buClr>
              <a:buSzPct val="75000"/>
              <a:buFont typeface="Wingdings" charset="2"/>
              <a:buNone/>
            </a:pPr>
            <a:r>
              <a:rPr lang="en-US" altLang="zh-CN" sz="2400" b="0"/>
              <a:t>T0:=3.14</a:t>
            </a:r>
            <a:endParaRPr lang="en-US" altLang="zh-CN" sz="2400" b="0"/>
          </a:p>
          <a:p>
            <a:pPr marL="533400" indent="-533400">
              <a:lnSpc>
                <a:spcPct val="100000"/>
              </a:lnSpc>
              <a:spcBef>
                <a:spcPct val="20000"/>
              </a:spcBef>
              <a:buClr>
                <a:schemeClr val="tx1"/>
              </a:buClr>
              <a:buSzPct val="75000"/>
              <a:buFont typeface="Wingdings" charset="2"/>
              <a:buNone/>
            </a:pPr>
            <a:r>
              <a:rPr lang="en-US" altLang="zh-CN" sz="2400" b="0"/>
              <a:t>T1:=2*T0</a:t>
            </a:r>
            <a:endParaRPr lang="en-US" altLang="zh-CN" sz="2400" b="0"/>
          </a:p>
          <a:p>
            <a:pPr marL="533400" indent="-533400">
              <a:lnSpc>
                <a:spcPct val="100000"/>
              </a:lnSpc>
              <a:spcBef>
                <a:spcPct val="20000"/>
              </a:spcBef>
              <a:buClr>
                <a:schemeClr val="tx1"/>
              </a:buClr>
              <a:buSzPct val="75000"/>
              <a:buFont typeface="Wingdings" charset="2"/>
              <a:buNone/>
            </a:pPr>
            <a:r>
              <a:rPr lang="en-US" altLang="zh-CN" sz="2400" b="0"/>
              <a:t>T2:=R+r</a:t>
            </a:r>
            <a:endParaRPr lang="en-US" altLang="zh-CN" sz="2400" b="0"/>
          </a:p>
          <a:p>
            <a:pPr marL="533400" indent="-533400">
              <a:lnSpc>
                <a:spcPct val="100000"/>
              </a:lnSpc>
              <a:spcBef>
                <a:spcPct val="20000"/>
              </a:spcBef>
              <a:buClr>
                <a:schemeClr val="tx1"/>
              </a:buClr>
              <a:buSzPct val="75000"/>
              <a:buFont typeface="Wingdings" charset="2"/>
              <a:buNone/>
            </a:pPr>
            <a:r>
              <a:rPr lang="en-US" altLang="zh-CN" sz="2400" b="0"/>
              <a:t>A:=T1*T2</a:t>
            </a:r>
            <a:endParaRPr lang="en-US" altLang="zh-CN" sz="2400" b="0"/>
          </a:p>
          <a:p>
            <a:pPr marL="533400" indent="-533400">
              <a:lnSpc>
                <a:spcPct val="100000"/>
              </a:lnSpc>
              <a:spcBef>
                <a:spcPct val="20000"/>
              </a:spcBef>
              <a:buClr>
                <a:schemeClr val="tx1"/>
              </a:buClr>
              <a:buSzPct val="75000"/>
              <a:buFont typeface="Wingdings" charset="2"/>
              <a:buNone/>
            </a:pPr>
            <a:r>
              <a:rPr lang="en-US" altLang="zh-CN" sz="2400" b="0"/>
              <a:t>B:=A</a:t>
            </a:r>
            <a:endParaRPr lang="en-US" altLang="zh-CN" sz="2400" b="0"/>
          </a:p>
          <a:p>
            <a:pPr marL="533400" indent="-533400">
              <a:lnSpc>
                <a:spcPct val="100000"/>
              </a:lnSpc>
              <a:spcBef>
                <a:spcPct val="20000"/>
              </a:spcBef>
              <a:buClr>
                <a:schemeClr val="tx1"/>
              </a:buClr>
              <a:buSzPct val="75000"/>
              <a:buFont typeface="Wingdings" charset="2"/>
              <a:buNone/>
            </a:pPr>
            <a:r>
              <a:rPr lang="en-US" altLang="zh-CN" sz="2400" b="0"/>
              <a:t>T3:=2*T0</a:t>
            </a:r>
            <a:endParaRPr lang="en-US" altLang="zh-CN" sz="2400" b="0"/>
          </a:p>
          <a:p>
            <a:pPr marL="533400" indent="-533400">
              <a:lnSpc>
                <a:spcPct val="100000"/>
              </a:lnSpc>
              <a:spcBef>
                <a:spcPct val="20000"/>
              </a:spcBef>
              <a:buClr>
                <a:schemeClr val="tx1"/>
              </a:buClr>
              <a:buSzPct val="75000"/>
              <a:buFont typeface="Wingdings" charset="2"/>
              <a:buNone/>
            </a:pPr>
            <a:r>
              <a:rPr lang="en-US" altLang="zh-CN" sz="2400" b="0"/>
              <a:t>T4:=R+r</a:t>
            </a:r>
            <a:endParaRPr lang="en-US" altLang="zh-CN" sz="2400" b="0"/>
          </a:p>
          <a:p>
            <a:pPr marL="533400" indent="-533400">
              <a:lnSpc>
                <a:spcPct val="100000"/>
              </a:lnSpc>
              <a:spcBef>
                <a:spcPct val="20000"/>
              </a:spcBef>
              <a:buClr>
                <a:schemeClr val="tx1"/>
              </a:buClr>
              <a:buSzPct val="75000"/>
              <a:buFont typeface="Wingdings" charset="2"/>
              <a:buNone/>
            </a:pPr>
            <a:r>
              <a:rPr lang="en-US" altLang="zh-CN" sz="2400" b="0"/>
              <a:t>T5:=T3*T4</a:t>
            </a:r>
            <a:endParaRPr lang="en-US" altLang="zh-CN" sz="2400" b="0"/>
          </a:p>
          <a:p>
            <a:pPr marL="533400" indent="-533400">
              <a:lnSpc>
                <a:spcPct val="100000"/>
              </a:lnSpc>
              <a:spcBef>
                <a:spcPct val="20000"/>
              </a:spcBef>
              <a:buClr>
                <a:schemeClr val="tx1"/>
              </a:buClr>
              <a:buSzPct val="75000"/>
              <a:buFont typeface="Wingdings" charset="2"/>
              <a:buNone/>
            </a:pPr>
            <a:r>
              <a:rPr lang="en-US" altLang="zh-CN" sz="2400" b="0"/>
              <a:t>T6:=R-r</a:t>
            </a:r>
            <a:endParaRPr lang="en-US" altLang="zh-CN" sz="2400" b="0"/>
          </a:p>
          <a:p>
            <a:pPr marL="533400" indent="-533400">
              <a:lnSpc>
                <a:spcPct val="100000"/>
              </a:lnSpc>
              <a:spcBef>
                <a:spcPct val="20000"/>
              </a:spcBef>
              <a:buClr>
                <a:schemeClr val="tx1"/>
              </a:buClr>
              <a:buSzPct val="75000"/>
              <a:buFont typeface="Wingdings" charset="2"/>
              <a:buNone/>
            </a:pPr>
            <a:r>
              <a:rPr lang="en-US" altLang="zh-CN" sz="2400" b="0"/>
              <a:t>B:=T5*T6</a:t>
            </a:r>
            <a:endParaRPr lang="en-US" altLang="zh-CN" sz="2400" b="0"/>
          </a:p>
        </p:txBody>
      </p:sp>
      <p:sp>
        <p:nvSpPr>
          <p:cNvPr id="59417" name="AutoShape 35"/>
          <p:cNvSpPr>
            <a:spLocks noChangeArrowheads="1"/>
          </p:cNvSpPr>
          <p:nvPr/>
        </p:nvSpPr>
        <p:spPr bwMode="auto">
          <a:xfrm>
            <a:off x="8458200" y="3400425"/>
            <a:ext cx="457200" cy="180975"/>
          </a:xfrm>
          <a:prstGeom prst="leftArrow">
            <a:avLst>
              <a:gd name="adj1" fmla="val 50000"/>
              <a:gd name="adj2" fmla="val 63158"/>
            </a:avLst>
          </a:prstGeom>
          <a:noFill/>
          <a:ln w="9525">
            <a:solidFill>
              <a:srgbClr val="993366"/>
            </a:solidFill>
            <a:miter lim="800000"/>
          </a:ln>
          <a:effectLst/>
        </p:spPr>
        <p:txBody>
          <a:bodyPr tIns="0" bIns="0" anchor="ctr">
            <a:spAutoFit/>
          </a:bodyPr>
          <a:lstStyle/>
          <a:p>
            <a:endParaRPr lang="zh-CN" altLang="en-US"/>
          </a:p>
        </p:txBody>
      </p:sp>
      <p:sp>
        <p:nvSpPr>
          <p:cNvPr id="59418" name="Rectangle 36"/>
          <p:cNvSpPr>
            <a:spLocks noChangeArrowheads="1"/>
          </p:cNvSpPr>
          <p:nvPr/>
        </p:nvSpPr>
        <p:spPr bwMode="auto">
          <a:xfrm>
            <a:off x="2362200" y="6308725"/>
            <a:ext cx="677863" cy="244475"/>
          </a:xfrm>
          <a:prstGeom prst="rect">
            <a:avLst/>
          </a:prstGeom>
          <a:noFill/>
          <a:ln w="9525">
            <a:noFill/>
            <a:miter lim="800000"/>
          </a:ln>
          <a:effectLst/>
        </p:spPr>
        <p:txBody>
          <a:bodyPr wrap="none" tIns="0" bIns="0">
            <a:spAutoFit/>
          </a:bodyPr>
          <a:lstStyle/>
          <a:p>
            <a:r>
              <a:rPr lang="en-US" altLang="zh-CN" sz="2000" b="0"/>
              <a:t>6.28</a:t>
            </a:r>
            <a:endParaRPr lang="en-US" altLang="zh-CN" sz="2000" b="0"/>
          </a:p>
        </p:txBody>
      </p:sp>
      <p:sp>
        <p:nvSpPr>
          <p:cNvPr id="59419" name="Rectangle 37"/>
          <p:cNvSpPr>
            <a:spLocks noChangeArrowheads="1"/>
          </p:cNvSpPr>
          <p:nvPr/>
        </p:nvSpPr>
        <p:spPr bwMode="auto">
          <a:xfrm>
            <a:off x="3048000" y="5638800"/>
            <a:ext cx="481013" cy="244475"/>
          </a:xfrm>
          <a:prstGeom prst="rect">
            <a:avLst/>
          </a:prstGeom>
          <a:noFill/>
          <a:ln w="9525">
            <a:noFill/>
            <a:miter lim="800000"/>
          </a:ln>
          <a:effectLst/>
        </p:spPr>
        <p:txBody>
          <a:bodyPr wrap="none" tIns="0" bIns="0">
            <a:spAutoFit/>
          </a:bodyPr>
          <a:lstStyle/>
          <a:p>
            <a:r>
              <a:rPr lang="en-US" altLang="zh-CN" sz="2000" b="0"/>
              <a:t>T1</a:t>
            </a:r>
            <a:endParaRPr lang="en-US" altLang="zh-CN" sz="2000" b="0"/>
          </a:p>
        </p:txBody>
      </p:sp>
      <p:sp>
        <p:nvSpPr>
          <p:cNvPr id="59420" name="Rectangle 38"/>
          <p:cNvSpPr>
            <a:spLocks noChangeArrowheads="1"/>
          </p:cNvSpPr>
          <p:nvPr/>
        </p:nvSpPr>
        <p:spPr bwMode="auto">
          <a:xfrm>
            <a:off x="4187825" y="6286500"/>
            <a:ext cx="460375" cy="244475"/>
          </a:xfrm>
          <a:prstGeom prst="rect">
            <a:avLst/>
          </a:prstGeom>
          <a:noFill/>
          <a:ln w="9525">
            <a:noFill/>
            <a:miter lim="800000"/>
          </a:ln>
          <a:effectLst/>
        </p:spPr>
        <p:txBody>
          <a:bodyPr wrap="none" tIns="0" bIns="0">
            <a:spAutoFit/>
          </a:bodyPr>
          <a:lstStyle/>
          <a:p>
            <a:r>
              <a:rPr lang="en-US" altLang="zh-CN" sz="2000" b="0"/>
              <a:t>R</a:t>
            </a:r>
            <a:r>
              <a:rPr lang="en-US" altLang="zh-CN" sz="2000" b="0" baseline="-25000"/>
              <a:t>0</a:t>
            </a:r>
            <a:endParaRPr lang="en-US" altLang="zh-CN" sz="2000" b="0" baseline="-25000"/>
          </a:p>
        </p:txBody>
      </p:sp>
      <p:sp>
        <p:nvSpPr>
          <p:cNvPr id="59421" name="Rectangle 39"/>
          <p:cNvSpPr>
            <a:spLocks noChangeArrowheads="1"/>
          </p:cNvSpPr>
          <p:nvPr/>
        </p:nvSpPr>
        <p:spPr bwMode="auto">
          <a:xfrm>
            <a:off x="5943600" y="6248400"/>
            <a:ext cx="360363" cy="244475"/>
          </a:xfrm>
          <a:prstGeom prst="rect">
            <a:avLst/>
          </a:prstGeom>
          <a:noFill/>
          <a:ln w="9525">
            <a:noFill/>
            <a:miter lim="800000"/>
          </a:ln>
          <a:effectLst/>
        </p:spPr>
        <p:txBody>
          <a:bodyPr wrap="none" tIns="0" bIns="0">
            <a:spAutoFit/>
          </a:bodyPr>
          <a:lstStyle/>
          <a:p>
            <a:r>
              <a:rPr lang="en-US" altLang="zh-CN" sz="2000" b="0"/>
              <a:t>r</a:t>
            </a:r>
            <a:r>
              <a:rPr lang="en-US" altLang="zh-CN" sz="2000" b="0" baseline="-25000"/>
              <a:t>0</a:t>
            </a:r>
            <a:endParaRPr lang="en-US" altLang="zh-CN" sz="2000" b="0" baseline="-25000"/>
          </a:p>
        </p:txBody>
      </p:sp>
      <p:sp>
        <p:nvSpPr>
          <p:cNvPr id="59422" name="Rectangle 40"/>
          <p:cNvSpPr>
            <a:spLocks noChangeArrowheads="1"/>
          </p:cNvSpPr>
          <p:nvPr/>
        </p:nvSpPr>
        <p:spPr bwMode="auto">
          <a:xfrm>
            <a:off x="4210050" y="5105400"/>
            <a:ext cx="361950" cy="292100"/>
          </a:xfrm>
          <a:prstGeom prst="rect">
            <a:avLst/>
          </a:prstGeom>
          <a:noFill/>
          <a:ln w="9525">
            <a:noFill/>
            <a:miter lim="800000"/>
          </a:ln>
          <a:effectLst/>
        </p:spPr>
        <p:txBody>
          <a:bodyPr wrap="none" tIns="0" bIns="0">
            <a:spAutoFit/>
          </a:bodyPr>
          <a:lstStyle/>
          <a:p>
            <a:r>
              <a:rPr lang="en-US" altLang="zh-CN" sz="2400" b="0"/>
              <a:t>+</a:t>
            </a:r>
            <a:endParaRPr lang="en-US" altLang="zh-CN" sz="2400" b="0"/>
          </a:p>
        </p:txBody>
      </p:sp>
      <p:sp>
        <p:nvSpPr>
          <p:cNvPr id="59423" name="Rectangle 41"/>
          <p:cNvSpPr>
            <a:spLocks noChangeArrowheads="1"/>
          </p:cNvSpPr>
          <p:nvPr/>
        </p:nvSpPr>
        <p:spPr bwMode="auto">
          <a:xfrm>
            <a:off x="4343400" y="4572000"/>
            <a:ext cx="481013" cy="244475"/>
          </a:xfrm>
          <a:prstGeom prst="rect">
            <a:avLst/>
          </a:prstGeom>
          <a:noFill/>
          <a:ln w="9525">
            <a:noFill/>
            <a:miter lim="800000"/>
          </a:ln>
          <a:effectLst/>
        </p:spPr>
        <p:txBody>
          <a:bodyPr wrap="none" tIns="0" bIns="0">
            <a:spAutoFit/>
          </a:bodyPr>
          <a:lstStyle/>
          <a:p>
            <a:r>
              <a:rPr lang="en-US" altLang="zh-CN" sz="2000" b="0"/>
              <a:t>T2</a:t>
            </a:r>
            <a:endParaRPr lang="en-US" altLang="zh-CN" sz="2000" b="0"/>
          </a:p>
        </p:txBody>
      </p:sp>
      <p:sp>
        <p:nvSpPr>
          <p:cNvPr id="59424" name="Rectangle 42"/>
          <p:cNvSpPr>
            <a:spLocks noChangeArrowheads="1"/>
          </p:cNvSpPr>
          <p:nvPr/>
        </p:nvSpPr>
        <p:spPr bwMode="auto">
          <a:xfrm>
            <a:off x="1524000" y="152400"/>
            <a:ext cx="4648200" cy="701675"/>
          </a:xfrm>
          <a:prstGeom prst="rect">
            <a:avLst/>
          </a:prstGeom>
          <a:noFill/>
          <a:ln w="9525" algn="ctr">
            <a:noFill/>
            <a:miter lim="800000"/>
          </a:ln>
          <a:effectLst/>
        </p:spPr>
        <p:txBody>
          <a:bodyPr>
            <a:spAutoFit/>
          </a:bodyPr>
          <a:lstStyle/>
          <a:p>
            <a:pPr>
              <a:lnSpc>
                <a:spcPct val="100000"/>
              </a:lnSpc>
              <a:spcBef>
                <a:spcPct val="0"/>
              </a:spcBef>
              <a:buClr>
                <a:srgbClr val="800080"/>
              </a:buClr>
              <a:buFont typeface="Wingdings" charset="2"/>
              <a:buNone/>
            </a:pPr>
            <a:r>
              <a:rPr lang="zh-CN" altLang="en-US" sz="4000">
                <a:solidFill>
                  <a:srgbClr val="800080"/>
                </a:solidFill>
                <a:latin typeface="华文行楷" pitchFamily="2" charset="-122"/>
                <a:ea typeface="华文行楷" pitchFamily="2" charset="-122"/>
              </a:rPr>
              <a:t>基本块的 </a:t>
            </a:r>
            <a:r>
              <a:rPr lang="en-US" altLang="zh-CN" sz="3600" b="0" i="1">
                <a:solidFill>
                  <a:srgbClr val="800080"/>
                </a:solidFill>
                <a:ea typeface="华文行楷" pitchFamily="2" charset="-122"/>
              </a:rPr>
              <a:t>DAG</a:t>
            </a:r>
            <a:r>
              <a:rPr lang="en-US" altLang="zh-CN" sz="4000" b="0" i="1">
                <a:solidFill>
                  <a:srgbClr val="800080"/>
                </a:solidFill>
                <a:latin typeface="华文行楷" pitchFamily="2" charset="-122"/>
                <a:ea typeface="华文行楷" pitchFamily="2" charset="-122"/>
              </a:rPr>
              <a:t> </a:t>
            </a:r>
            <a:r>
              <a:rPr lang="zh-CN" altLang="en-US" sz="4000">
                <a:solidFill>
                  <a:srgbClr val="800080"/>
                </a:solidFill>
                <a:latin typeface="华文行楷" pitchFamily="2" charset="-122"/>
                <a:ea typeface="华文行楷" pitchFamily="2" charset="-122"/>
              </a:rPr>
              <a:t>表示</a:t>
            </a:r>
            <a:endParaRPr lang="zh-CN" altLang="en-US" sz="4000">
              <a:solidFill>
                <a:srgbClr val="800080"/>
              </a:solidFill>
              <a:latin typeface="华文行楷" pitchFamily="2" charset="-122"/>
              <a:ea typeface="华文行楷" pitchFamily="2" charset="-122"/>
            </a:endParaRPr>
          </a:p>
        </p:txBody>
      </p:sp>
      <p:sp>
        <p:nvSpPr>
          <p:cNvPr id="59425" name="Rectangle 44"/>
          <p:cNvSpPr>
            <a:spLocks noChangeArrowheads="1"/>
          </p:cNvSpPr>
          <p:nvPr/>
        </p:nvSpPr>
        <p:spPr bwMode="auto">
          <a:xfrm>
            <a:off x="838200" y="1676400"/>
            <a:ext cx="5181600" cy="519113"/>
          </a:xfrm>
          <a:prstGeom prst="rect">
            <a:avLst/>
          </a:prstGeom>
          <a:noFill/>
          <a:ln w="9525">
            <a:noFill/>
            <a:miter lim="800000"/>
          </a:ln>
          <a:effectLst/>
        </p:spPr>
        <p:txBody>
          <a:bodyPr>
            <a:spAutoFit/>
          </a:bodyPr>
          <a:lstStyle/>
          <a:p>
            <a:pPr>
              <a:lnSpc>
                <a:spcPct val="100000"/>
              </a:lnSpc>
              <a:spcBef>
                <a:spcPct val="0"/>
              </a:spcBef>
              <a:buFont typeface="Symbol" pitchFamily="18" charset="2"/>
              <a:buChar char="-"/>
            </a:pPr>
            <a:r>
              <a:rPr lang="en-US" altLang="zh-CN" sz="2400">
                <a:solidFill>
                  <a:srgbClr val="800080"/>
                </a:solidFill>
                <a:ea typeface="楷体_GB2312" pitchFamily="49" charset="-122"/>
              </a:rPr>
              <a:t>   </a:t>
            </a:r>
            <a:r>
              <a:rPr lang="zh-CN" altLang="en-US">
                <a:solidFill>
                  <a:srgbClr val="800080"/>
                </a:solidFill>
                <a:latin typeface="Times New Roman" pitchFamily="18" charset="0"/>
                <a:ea typeface="楷体_GB2312" pitchFamily="49" charset="-122"/>
              </a:rPr>
              <a:t>举例</a:t>
            </a:r>
            <a:endParaRPr lang="zh-CN" altLang="en-US">
              <a:latin typeface="Times New Roman" pitchFamily="18" charset="0"/>
              <a:ea typeface="楷体_GB2312" pitchFamily="49" charset="-122"/>
            </a:endParaRPr>
          </a:p>
        </p:txBody>
      </p:sp>
    </p:spTree>
  </p:cSld>
  <p:clrMapOvr>
    <a:masterClrMapping/>
  </p:clrMapOvr>
  <p:transition spd="med">
    <p:wipe dir="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ext Box 2">
            <a:hlinkClick r:id="rId1" action="ppaction://hlinksldjump"/>
          </p:cNvPr>
          <p:cNvSpPr txBox="1">
            <a:spLocks noChangeArrowheads="1"/>
          </p:cNvSpPr>
          <p:nvPr/>
        </p:nvSpPr>
        <p:spPr bwMode="auto">
          <a:xfrm>
            <a:off x="533400" y="1066800"/>
            <a:ext cx="8224838" cy="579438"/>
          </a:xfrm>
          <a:prstGeom prst="rect">
            <a:avLst/>
          </a:prstGeom>
          <a:noFill/>
          <a:ln w="9525">
            <a:noFill/>
            <a:miter lim="800000"/>
          </a:ln>
          <a:effectLst/>
        </p:spPr>
        <p:txBody>
          <a:bodyPr>
            <a:spAutoFit/>
          </a:bodyPr>
          <a:lstStyle/>
          <a:p>
            <a:pPr>
              <a:lnSpc>
                <a:spcPct val="100000"/>
              </a:lnSpc>
              <a:spcBef>
                <a:spcPct val="0"/>
              </a:spcBef>
              <a:buClr>
                <a:srgbClr val="800080"/>
              </a:buClr>
              <a:buFont typeface="Wingdings" charset="2"/>
              <a:buChar char="²"/>
            </a:pPr>
            <a:r>
              <a:rPr lang="en-US" altLang="zh-CN" sz="3200">
                <a:solidFill>
                  <a:schemeClr val="tx1"/>
                </a:solidFill>
                <a:latin typeface="Times New Roman" pitchFamily="18" charset="0"/>
              </a:rPr>
              <a:t> </a:t>
            </a:r>
            <a:r>
              <a:rPr lang="zh-CN" altLang="en-US" sz="3200">
                <a:solidFill>
                  <a:srgbClr val="800080"/>
                </a:solidFill>
                <a:latin typeface="Times New Roman" pitchFamily="18" charset="0"/>
                <a:ea typeface="楷体_GB2312" pitchFamily="49" charset="-122"/>
              </a:rPr>
              <a:t>基本块 </a:t>
            </a:r>
            <a:r>
              <a:rPr lang="en-US" altLang="zh-CN" b="0" i="1">
                <a:solidFill>
                  <a:srgbClr val="800080"/>
                </a:solidFill>
                <a:ea typeface="华文行楷" pitchFamily="2" charset="-122"/>
              </a:rPr>
              <a:t>DAG </a:t>
            </a:r>
            <a:r>
              <a:rPr lang="zh-CN" altLang="en-US" sz="3200">
                <a:solidFill>
                  <a:srgbClr val="800080"/>
                </a:solidFill>
                <a:latin typeface="Times New Roman" pitchFamily="18" charset="0"/>
                <a:ea typeface="楷体_GB2312" pitchFamily="49" charset="-122"/>
              </a:rPr>
              <a:t>表示的构造</a:t>
            </a:r>
            <a:endParaRPr lang="zh-CN" altLang="en-US" sz="3200">
              <a:solidFill>
                <a:srgbClr val="800080"/>
              </a:solidFill>
              <a:latin typeface="Times New Roman" pitchFamily="18" charset="0"/>
              <a:ea typeface="楷体_GB2312" pitchFamily="49" charset="-122"/>
            </a:endParaRPr>
          </a:p>
        </p:txBody>
      </p:sp>
      <p:sp>
        <p:nvSpPr>
          <p:cNvPr id="60419" name="AutoShape 5">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60420" name="AutoShape 6">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60421" name="AutoShape 7">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60422" name="AutoShape 8">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60423" name="AutoShape 9">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60424" name="AutoShape 10">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60425" name="AutoShape 11">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60426" name="AutoShape 12">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60427" name="AutoShape 13">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60428" name="AutoShape 14">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60429" name="AutoShape 15">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60430" name="AutoShape 16">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60431" name="Oval 19"/>
          <p:cNvSpPr>
            <a:spLocks noChangeArrowheads="1"/>
          </p:cNvSpPr>
          <p:nvPr/>
        </p:nvSpPr>
        <p:spPr bwMode="auto">
          <a:xfrm>
            <a:off x="2743200" y="3860800"/>
            <a:ext cx="765175" cy="406400"/>
          </a:xfrm>
          <a:prstGeom prst="ellipse">
            <a:avLst/>
          </a:prstGeom>
          <a:solidFill>
            <a:srgbClr val="FFFFFF"/>
          </a:solidFill>
          <a:ln w="9525">
            <a:solidFill>
              <a:srgbClr val="800080"/>
            </a:solidFill>
            <a:round/>
          </a:ln>
        </p:spPr>
        <p:txBody>
          <a:bodyPr lIns="54000" tIns="10800" rIns="54000" bIns="10800"/>
          <a:lstStyle/>
          <a:p>
            <a:pPr algn="just" eaLnBrk="0" hangingPunct="0">
              <a:lnSpc>
                <a:spcPct val="100000"/>
              </a:lnSpc>
              <a:spcBef>
                <a:spcPct val="0"/>
              </a:spcBef>
            </a:pPr>
            <a:r>
              <a:rPr kumimoji="0" lang="en-US" altLang="zh-CN" sz="1400">
                <a:solidFill>
                  <a:srgbClr val="800080"/>
                </a:solidFill>
                <a:latin typeface="Times New Roman" pitchFamily="18" charset="0"/>
              </a:rPr>
              <a:t>   </a:t>
            </a:r>
            <a:r>
              <a:rPr kumimoji="0" lang="en-US" altLang="zh-CN" sz="1600">
                <a:solidFill>
                  <a:srgbClr val="800080"/>
                </a:solidFill>
              </a:rPr>
              <a:t>n6</a:t>
            </a:r>
            <a:endParaRPr kumimoji="0" lang="en-US" altLang="zh-CN" sz="1600">
              <a:solidFill>
                <a:srgbClr val="800080"/>
              </a:solidFill>
            </a:endParaRPr>
          </a:p>
        </p:txBody>
      </p:sp>
      <p:sp>
        <p:nvSpPr>
          <p:cNvPr id="60432" name="Oval 20"/>
          <p:cNvSpPr>
            <a:spLocks noChangeArrowheads="1"/>
          </p:cNvSpPr>
          <p:nvPr/>
        </p:nvSpPr>
        <p:spPr bwMode="auto">
          <a:xfrm>
            <a:off x="3733800" y="4699000"/>
            <a:ext cx="765175" cy="406400"/>
          </a:xfrm>
          <a:prstGeom prst="ellipse">
            <a:avLst/>
          </a:prstGeom>
          <a:solidFill>
            <a:srgbClr val="FFFFFF"/>
          </a:solidFill>
          <a:ln w="9525">
            <a:solidFill>
              <a:srgbClr val="800080"/>
            </a:solidFill>
            <a:round/>
          </a:ln>
        </p:spPr>
        <p:txBody>
          <a:bodyPr lIns="54000" tIns="10800" rIns="54000" bIns="10800"/>
          <a:lstStyle/>
          <a:p>
            <a:pPr algn="just" eaLnBrk="0" hangingPunct="0">
              <a:lnSpc>
                <a:spcPct val="100000"/>
              </a:lnSpc>
              <a:spcBef>
                <a:spcPct val="0"/>
              </a:spcBef>
            </a:pPr>
            <a:r>
              <a:rPr kumimoji="0" lang="en-US" altLang="zh-CN" sz="1400">
                <a:solidFill>
                  <a:srgbClr val="800080"/>
                </a:solidFill>
                <a:latin typeface="Times New Roman" pitchFamily="18" charset="0"/>
              </a:rPr>
              <a:t>   </a:t>
            </a:r>
            <a:r>
              <a:rPr kumimoji="0" lang="en-US" altLang="zh-CN" sz="1600">
                <a:solidFill>
                  <a:srgbClr val="800080"/>
                </a:solidFill>
              </a:rPr>
              <a:t>n5</a:t>
            </a:r>
            <a:endParaRPr kumimoji="0" lang="en-US" altLang="zh-CN" sz="1600">
              <a:solidFill>
                <a:srgbClr val="800080"/>
              </a:solidFill>
            </a:endParaRPr>
          </a:p>
        </p:txBody>
      </p:sp>
      <p:sp>
        <p:nvSpPr>
          <p:cNvPr id="60433" name="Oval 22"/>
          <p:cNvSpPr>
            <a:spLocks noChangeArrowheads="1"/>
          </p:cNvSpPr>
          <p:nvPr/>
        </p:nvSpPr>
        <p:spPr bwMode="auto">
          <a:xfrm>
            <a:off x="758825" y="5791200"/>
            <a:ext cx="765175" cy="406400"/>
          </a:xfrm>
          <a:prstGeom prst="ellipse">
            <a:avLst/>
          </a:prstGeom>
          <a:solidFill>
            <a:srgbClr val="FFFFFF"/>
          </a:solidFill>
          <a:ln w="9525">
            <a:solidFill>
              <a:srgbClr val="800080"/>
            </a:solidFill>
            <a:round/>
          </a:ln>
        </p:spPr>
        <p:txBody>
          <a:bodyPr lIns="54000" tIns="10800" rIns="54000" bIns="10800"/>
          <a:lstStyle/>
          <a:p>
            <a:pPr algn="just" eaLnBrk="0" hangingPunct="0">
              <a:lnSpc>
                <a:spcPct val="100000"/>
              </a:lnSpc>
              <a:spcBef>
                <a:spcPct val="0"/>
              </a:spcBef>
            </a:pPr>
            <a:r>
              <a:rPr kumimoji="0" lang="en-US" altLang="zh-CN" sz="1400">
                <a:solidFill>
                  <a:srgbClr val="800080"/>
                </a:solidFill>
                <a:latin typeface="Times New Roman" pitchFamily="18" charset="0"/>
              </a:rPr>
              <a:t>   </a:t>
            </a:r>
            <a:r>
              <a:rPr kumimoji="0" lang="en-US" altLang="zh-CN" sz="1600">
                <a:solidFill>
                  <a:srgbClr val="800080"/>
                </a:solidFill>
              </a:rPr>
              <a:t>n1</a:t>
            </a:r>
            <a:endParaRPr kumimoji="0" lang="en-US" altLang="zh-CN" sz="1600">
              <a:solidFill>
                <a:srgbClr val="800080"/>
              </a:solidFill>
            </a:endParaRPr>
          </a:p>
        </p:txBody>
      </p:sp>
      <p:sp>
        <p:nvSpPr>
          <p:cNvPr id="60434" name="Oval 23"/>
          <p:cNvSpPr>
            <a:spLocks noChangeArrowheads="1"/>
          </p:cNvSpPr>
          <p:nvPr/>
        </p:nvSpPr>
        <p:spPr bwMode="auto">
          <a:xfrm>
            <a:off x="2362200" y="5791200"/>
            <a:ext cx="765175" cy="406400"/>
          </a:xfrm>
          <a:prstGeom prst="ellipse">
            <a:avLst/>
          </a:prstGeom>
          <a:solidFill>
            <a:srgbClr val="FFFFFF"/>
          </a:solidFill>
          <a:ln w="9525">
            <a:solidFill>
              <a:srgbClr val="800080"/>
            </a:solidFill>
            <a:round/>
          </a:ln>
        </p:spPr>
        <p:txBody>
          <a:bodyPr lIns="54000" tIns="10800" rIns="54000" bIns="10800"/>
          <a:lstStyle/>
          <a:p>
            <a:pPr algn="just" eaLnBrk="0" hangingPunct="0">
              <a:lnSpc>
                <a:spcPct val="100000"/>
              </a:lnSpc>
              <a:spcBef>
                <a:spcPct val="0"/>
              </a:spcBef>
            </a:pPr>
            <a:r>
              <a:rPr kumimoji="0" lang="en-US" altLang="zh-CN" sz="1400">
                <a:solidFill>
                  <a:srgbClr val="800080"/>
                </a:solidFill>
                <a:latin typeface="Times New Roman" pitchFamily="18" charset="0"/>
              </a:rPr>
              <a:t>   </a:t>
            </a:r>
            <a:r>
              <a:rPr kumimoji="0" lang="en-US" altLang="zh-CN" sz="1600">
                <a:solidFill>
                  <a:srgbClr val="800080"/>
                </a:solidFill>
              </a:rPr>
              <a:t>n2</a:t>
            </a:r>
            <a:endParaRPr kumimoji="0" lang="en-US" altLang="zh-CN" sz="1600">
              <a:solidFill>
                <a:srgbClr val="800080"/>
              </a:solidFill>
            </a:endParaRPr>
          </a:p>
        </p:txBody>
      </p:sp>
      <p:sp>
        <p:nvSpPr>
          <p:cNvPr id="60435" name="Oval 24"/>
          <p:cNvSpPr>
            <a:spLocks noChangeArrowheads="1"/>
          </p:cNvSpPr>
          <p:nvPr/>
        </p:nvSpPr>
        <p:spPr bwMode="auto">
          <a:xfrm>
            <a:off x="4035425" y="5791200"/>
            <a:ext cx="765175" cy="406400"/>
          </a:xfrm>
          <a:prstGeom prst="ellipse">
            <a:avLst/>
          </a:prstGeom>
          <a:solidFill>
            <a:srgbClr val="FFFFFF"/>
          </a:solidFill>
          <a:ln w="9525">
            <a:solidFill>
              <a:srgbClr val="800080"/>
            </a:solidFill>
            <a:round/>
          </a:ln>
        </p:spPr>
        <p:txBody>
          <a:bodyPr lIns="54000" tIns="10800" rIns="54000" bIns="10800"/>
          <a:lstStyle/>
          <a:p>
            <a:pPr algn="just" eaLnBrk="0" hangingPunct="0">
              <a:lnSpc>
                <a:spcPct val="100000"/>
              </a:lnSpc>
              <a:spcBef>
                <a:spcPct val="0"/>
              </a:spcBef>
            </a:pPr>
            <a:r>
              <a:rPr kumimoji="0" lang="en-US" altLang="zh-CN" sz="1400">
                <a:solidFill>
                  <a:srgbClr val="800080"/>
                </a:solidFill>
                <a:latin typeface="Times New Roman" pitchFamily="18" charset="0"/>
              </a:rPr>
              <a:t>   </a:t>
            </a:r>
            <a:r>
              <a:rPr kumimoji="0" lang="en-US" altLang="zh-CN" sz="1600">
                <a:solidFill>
                  <a:srgbClr val="800080"/>
                </a:solidFill>
              </a:rPr>
              <a:t>n3</a:t>
            </a:r>
            <a:endParaRPr kumimoji="0" lang="en-US" altLang="zh-CN" sz="1600">
              <a:solidFill>
                <a:srgbClr val="800080"/>
              </a:solidFill>
            </a:endParaRPr>
          </a:p>
        </p:txBody>
      </p:sp>
      <p:sp>
        <p:nvSpPr>
          <p:cNvPr id="60436" name="Oval 25"/>
          <p:cNvSpPr>
            <a:spLocks noChangeArrowheads="1"/>
          </p:cNvSpPr>
          <p:nvPr/>
        </p:nvSpPr>
        <p:spPr bwMode="auto">
          <a:xfrm>
            <a:off x="5715000" y="5791200"/>
            <a:ext cx="765175" cy="406400"/>
          </a:xfrm>
          <a:prstGeom prst="ellipse">
            <a:avLst/>
          </a:prstGeom>
          <a:solidFill>
            <a:srgbClr val="FFFFFF"/>
          </a:solidFill>
          <a:ln w="9525">
            <a:solidFill>
              <a:srgbClr val="800080"/>
            </a:solidFill>
            <a:round/>
          </a:ln>
        </p:spPr>
        <p:txBody>
          <a:bodyPr lIns="54000" tIns="10800" rIns="54000" bIns="10800"/>
          <a:lstStyle/>
          <a:p>
            <a:pPr algn="just" eaLnBrk="0" hangingPunct="0">
              <a:lnSpc>
                <a:spcPct val="100000"/>
              </a:lnSpc>
              <a:spcBef>
                <a:spcPct val="0"/>
              </a:spcBef>
            </a:pPr>
            <a:r>
              <a:rPr kumimoji="0" lang="en-US" altLang="zh-CN" sz="1400">
                <a:solidFill>
                  <a:srgbClr val="800080"/>
                </a:solidFill>
                <a:latin typeface="Times New Roman" pitchFamily="18" charset="0"/>
              </a:rPr>
              <a:t>   </a:t>
            </a:r>
            <a:r>
              <a:rPr kumimoji="0" lang="en-US" altLang="zh-CN" sz="1600">
                <a:solidFill>
                  <a:srgbClr val="800080"/>
                </a:solidFill>
              </a:rPr>
              <a:t>n4</a:t>
            </a:r>
            <a:endParaRPr kumimoji="0" lang="en-US" altLang="zh-CN" sz="1600">
              <a:solidFill>
                <a:srgbClr val="800080"/>
              </a:solidFill>
            </a:endParaRPr>
          </a:p>
        </p:txBody>
      </p:sp>
      <p:sp>
        <p:nvSpPr>
          <p:cNvPr id="60437" name="Line 26"/>
          <p:cNvSpPr>
            <a:spLocks noChangeShapeType="1"/>
          </p:cNvSpPr>
          <p:nvPr/>
        </p:nvSpPr>
        <p:spPr bwMode="auto">
          <a:xfrm flipH="1">
            <a:off x="2743200" y="4267200"/>
            <a:ext cx="304800" cy="1524000"/>
          </a:xfrm>
          <a:prstGeom prst="line">
            <a:avLst/>
          </a:prstGeom>
          <a:noFill/>
          <a:ln w="9525">
            <a:solidFill>
              <a:srgbClr val="800080"/>
            </a:solidFill>
            <a:round/>
          </a:ln>
        </p:spPr>
        <p:txBody>
          <a:bodyPr/>
          <a:lstStyle/>
          <a:p>
            <a:endParaRPr lang="zh-CN" altLang="en-US"/>
          </a:p>
        </p:txBody>
      </p:sp>
      <p:sp>
        <p:nvSpPr>
          <p:cNvPr id="60438" name="Line 27"/>
          <p:cNvSpPr>
            <a:spLocks noChangeShapeType="1"/>
          </p:cNvSpPr>
          <p:nvPr/>
        </p:nvSpPr>
        <p:spPr bwMode="auto">
          <a:xfrm flipH="1" flipV="1">
            <a:off x="3429000" y="4191000"/>
            <a:ext cx="533400" cy="533400"/>
          </a:xfrm>
          <a:prstGeom prst="line">
            <a:avLst/>
          </a:prstGeom>
          <a:noFill/>
          <a:ln w="9525">
            <a:solidFill>
              <a:srgbClr val="800080"/>
            </a:solidFill>
            <a:round/>
          </a:ln>
        </p:spPr>
        <p:txBody>
          <a:bodyPr/>
          <a:lstStyle/>
          <a:p>
            <a:endParaRPr lang="zh-CN" altLang="en-US"/>
          </a:p>
        </p:txBody>
      </p:sp>
      <p:sp>
        <p:nvSpPr>
          <p:cNvPr id="60439" name="Line 28"/>
          <p:cNvSpPr>
            <a:spLocks noChangeShapeType="1"/>
          </p:cNvSpPr>
          <p:nvPr/>
        </p:nvSpPr>
        <p:spPr bwMode="auto">
          <a:xfrm>
            <a:off x="4114800" y="5105400"/>
            <a:ext cx="152400" cy="685800"/>
          </a:xfrm>
          <a:prstGeom prst="line">
            <a:avLst/>
          </a:prstGeom>
          <a:noFill/>
          <a:ln w="9525">
            <a:solidFill>
              <a:srgbClr val="800080"/>
            </a:solidFill>
            <a:round/>
          </a:ln>
        </p:spPr>
        <p:txBody>
          <a:bodyPr/>
          <a:lstStyle/>
          <a:p>
            <a:endParaRPr lang="zh-CN" altLang="en-US"/>
          </a:p>
        </p:txBody>
      </p:sp>
      <p:sp>
        <p:nvSpPr>
          <p:cNvPr id="60440" name="Line 29"/>
          <p:cNvSpPr>
            <a:spLocks noChangeShapeType="1"/>
          </p:cNvSpPr>
          <p:nvPr/>
        </p:nvSpPr>
        <p:spPr bwMode="auto">
          <a:xfrm flipH="1" flipV="1">
            <a:off x="4495800" y="4953000"/>
            <a:ext cx="1295400" cy="914400"/>
          </a:xfrm>
          <a:prstGeom prst="line">
            <a:avLst/>
          </a:prstGeom>
          <a:noFill/>
          <a:ln w="9525">
            <a:solidFill>
              <a:srgbClr val="800080"/>
            </a:solidFill>
            <a:round/>
          </a:ln>
        </p:spPr>
        <p:txBody>
          <a:bodyPr/>
          <a:lstStyle/>
          <a:p>
            <a:endParaRPr lang="zh-CN" altLang="en-US"/>
          </a:p>
        </p:txBody>
      </p:sp>
      <p:sp>
        <p:nvSpPr>
          <p:cNvPr id="60441" name="Rectangle 32"/>
          <p:cNvSpPr>
            <a:spLocks noChangeArrowheads="1"/>
          </p:cNvSpPr>
          <p:nvPr/>
        </p:nvSpPr>
        <p:spPr bwMode="auto">
          <a:xfrm>
            <a:off x="762000" y="6308725"/>
            <a:ext cx="677863" cy="244475"/>
          </a:xfrm>
          <a:prstGeom prst="rect">
            <a:avLst/>
          </a:prstGeom>
          <a:noFill/>
          <a:ln w="9525">
            <a:noFill/>
            <a:miter lim="800000"/>
          </a:ln>
          <a:effectLst/>
        </p:spPr>
        <p:txBody>
          <a:bodyPr wrap="none" tIns="0" bIns="0">
            <a:spAutoFit/>
          </a:bodyPr>
          <a:lstStyle/>
          <a:p>
            <a:r>
              <a:rPr lang="en-US" altLang="zh-CN" sz="2000" b="0"/>
              <a:t>3.14</a:t>
            </a:r>
            <a:endParaRPr lang="en-US" altLang="zh-CN" sz="2000" b="0"/>
          </a:p>
        </p:txBody>
      </p:sp>
      <p:sp>
        <p:nvSpPr>
          <p:cNvPr id="60442" name="Rectangle 33"/>
          <p:cNvSpPr>
            <a:spLocks noChangeArrowheads="1"/>
          </p:cNvSpPr>
          <p:nvPr/>
        </p:nvSpPr>
        <p:spPr bwMode="auto">
          <a:xfrm>
            <a:off x="1447800" y="5638800"/>
            <a:ext cx="481013" cy="244475"/>
          </a:xfrm>
          <a:prstGeom prst="rect">
            <a:avLst/>
          </a:prstGeom>
          <a:noFill/>
          <a:ln w="9525">
            <a:noFill/>
            <a:miter lim="800000"/>
          </a:ln>
          <a:effectLst/>
        </p:spPr>
        <p:txBody>
          <a:bodyPr wrap="none" tIns="0" bIns="0">
            <a:spAutoFit/>
          </a:bodyPr>
          <a:lstStyle/>
          <a:p>
            <a:r>
              <a:rPr lang="en-US" altLang="zh-CN" sz="2000" b="0"/>
              <a:t>T0</a:t>
            </a:r>
            <a:endParaRPr lang="en-US" altLang="zh-CN" sz="2000" b="0"/>
          </a:p>
        </p:txBody>
      </p:sp>
      <p:sp>
        <p:nvSpPr>
          <p:cNvPr id="60443" name="Rectangle 34"/>
          <p:cNvSpPr>
            <a:spLocks noChangeArrowheads="1"/>
          </p:cNvSpPr>
          <p:nvPr/>
        </p:nvSpPr>
        <p:spPr bwMode="auto">
          <a:xfrm>
            <a:off x="6705600" y="1974850"/>
            <a:ext cx="1752600" cy="4425950"/>
          </a:xfrm>
          <a:prstGeom prst="rect">
            <a:avLst/>
          </a:prstGeom>
          <a:noFill/>
          <a:ln w="9525">
            <a:noFill/>
            <a:miter lim="800000"/>
          </a:ln>
          <a:effectLst/>
        </p:spPr>
        <p:txBody>
          <a:bodyPr/>
          <a:lstStyle/>
          <a:p>
            <a:pPr marL="533400" indent="-533400">
              <a:lnSpc>
                <a:spcPct val="100000"/>
              </a:lnSpc>
              <a:spcBef>
                <a:spcPct val="20000"/>
              </a:spcBef>
              <a:buClr>
                <a:schemeClr val="tx1"/>
              </a:buClr>
              <a:buSzPct val="75000"/>
              <a:buFont typeface="Wingdings" charset="2"/>
              <a:buNone/>
            </a:pPr>
            <a:r>
              <a:rPr lang="en-US" altLang="zh-CN" sz="2400" b="0"/>
              <a:t>T0:=3.14</a:t>
            </a:r>
            <a:endParaRPr lang="en-US" altLang="zh-CN" sz="2400" b="0"/>
          </a:p>
          <a:p>
            <a:pPr marL="533400" indent="-533400">
              <a:lnSpc>
                <a:spcPct val="100000"/>
              </a:lnSpc>
              <a:spcBef>
                <a:spcPct val="20000"/>
              </a:spcBef>
              <a:buClr>
                <a:schemeClr val="tx1"/>
              </a:buClr>
              <a:buSzPct val="75000"/>
              <a:buFont typeface="Wingdings" charset="2"/>
              <a:buNone/>
            </a:pPr>
            <a:r>
              <a:rPr lang="en-US" altLang="zh-CN" sz="2400" b="0"/>
              <a:t>T1:=2*T0</a:t>
            </a:r>
            <a:endParaRPr lang="en-US" altLang="zh-CN" sz="2400" b="0"/>
          </a:p>
          <a:p>
            <a:pPr marL="533400" indent="-533400">
              <a:lnSpc>
                <a:spcPct val="100000"/>
              </a:lnSpc>
              <a:spcBef>
                <a:spcPct val="20000"/>
              </a:spcBef>
              <a:buClr>
                <a:schemeClr val="tx1"/>
              </a:buClr>
              <a:buSzPct val="75000"/>
              <a:buFont typeface="Wingdings" charset="2"/>
              <a:buNone/>
            </a:pPr>
            <a:r>
              <a:rPr lang="en-US" altLang="zh-CN" sz="2400" b="0"/>
              <a:t>T2:=R+r</a:t>
            </a:r>
            <a:endParaRPr lang="en-US" altLang="zh-CN" sz="2400" b="0"/>
          </a:p>
          <a:p>
            <a:pPr marL="533400" indent="-533400">
              <a:lnSpc>
                <a:spcPct val="100000"/>
              </a:lnSpc>
              <a:spcBef>
                <a:spcPct val="20000"/>
              </a:spcBef>
              <a:buClr>
                <a:schemeClr val="tx1"/>
              </a:buClr>
              <a:buSzPct val="75000"/>
              <a:buFont typeface="Wingdings" charset="2"/>
              <a:buNone/>
            </a:pPr>
            <a:r>
              <a:rPr lang="en-US" altLang="zh-CN" sz="2400" b="0"/>
              <a:t>A:=T1*T2</a:t>
            </a:r>
            <a:endParaRPr lang="en-US" altLang="zh-CN" sz="2400" b="0"/>
          </a:p>
          <a:p>
            <a:pPr marL="533400" indent="-533400">
              <a:lnSpc>
                <a:spcPct val="100000"/>
              </a:lnSpc>
              <a:spcBef>
                <a:spcPct val="20000"/>
              </a:spcBef>
              <a:buClr>
                <a:schemeClr val="tx1"/>
              </a:buClr>
              <a:buSzPct val="75000"/>
              <a:buFont typeface="Wingdings" charset="2"/>
              <a:buNone/>
            </a:pPr>
            <a:r>
              <a:rPr lang="en-US" altLang="zh-CN" sz="2400" b="0"/>
              <a:t>B:=A</a:t>
            </a:r>
            <a:endParaRPr lang="en-US" altLang="zh-CN" sz="2400" b="0"/>
          </a:p>
          <a:p>
            <a:pPr marL="533400" indent="-533400">
              <a:lnSpc>
                <a:spcPct val="100000"/>
              </a:lnSpc>
              <a:spcBef>
                <a:spcPct val="20000"/>
              </a:spcBef>
              <a:buClr>
                <a:schemeClr val="tx1"/>
              </a:buClr>
              <a:buSzPct val="75000"/>
              <a:buFont typeface="Wingdings" charset="2"/>
              <a:buNone/>
            </a:pPr>
            <a:r>
              <a:rPr lang="en-US" altLang="zh-CN" sz="2400" b="0"/>
              <a:t>T3:=2*T0</a:t>
            </a:r>
            <a:endParaRPr lang="en-US" altLang="zh-CN" sz="2400" b="0"/>
          </a:p>
          <a:p>
            <a:pPr marL="533400" indent="-533400">
              <a:lnSpc>
                <a:spcPct val="100000"/>
              </a:lnSpc>
              <a:spcBef>
                <a:spcPct val="20000"/>
              </a:spcBef>
              <a:buClr>
                <a:schemeClr val="tx1"/>
              </a:buClr>
              <a:buSzPct val="75000"/>
              <a:buFont typeface="Wingdings" charset="2"/>
              <a:buNone/>
            </a:pPr>
            <a:r>
              <a:rPr lang="en-US" altLang="zh-CN" sz="2400" b="0"/>
              <a:t>T4:=R+r</a:t>
            </a:r>
            <a:endParaRPr lang="en-US" altLang="zh-CN" sz="2400" b="0"/>
          </a:p>
          <a:p>
            <a:pPr marL="533400" indent="-533400">
              <a:lnSpc>
                <a:spcPct val="100000"/>
              </a:lnSpc>
              <a:spcBef>
                <a:spcPct val="20000"/>
              </a:spcBef>
              <a:buClr>
                <a:schemeClr val="tx1"/>
              </a:buClr>
              <a:buSzPct val="75000"/>
              <a:buFont typeface="Wingdings" charset="2"/>
              <a:buNone/>
            </a:pPr>
            <a:r>
              <a:rPr lang="en-US" altLang="zh-CN" sz="2400" b="0"/>
              <a:t>T5:=T3*T4</a:t>
            </a:r>
            <a:endParaRPr lang="en-US" altLang="zh-CN" sz="2400" b="0"/>
          </a:p>
          <a:p>
            <a:pPr marL="533400" indent="-533400">
              <a:lnSpc>
                <a:spcPct val="100000"/>
              </a:lnSpc>
              <a:spcBef>
                <a:spcPct val="20000"/>
              </a:spcBef>
              <a:buClr>
                <a:schemeClr val="tx1"/>
              </a:buClr>
              <a:buSzPct val="75000"/>
              <a:buFont typeface="Wingdings" charset="2"/>
              <a:buNone/>
            </a:pPr>
            <a:r>
              <a:rPr lang="en-US" altLang="zh-CN" sz="2400" b="0"/>
              <a:t>T6:=R-r</a:t>
            </a:r>
            <a:endParaRPr lang="en-US" altLang="zh-CN" sz="2400" b="0"/>
          </a:p>
          <a:p>
            <a:pPr marL="533400" indent="-533400">
              <a:lnSpc>
                <a:spcPct val="100000"/>
              </a:lnSpc>
              <a:spcBef>
                <a:spcPct val="20000"/>
              </a:spcBef>
              <a:buClr>
                <a:schemeClr val="tx1"/>
              </a:buClr>
              <a:buSzPct val="75000"/>
              <a:buFont typeface="Wingdings" charset="2"/>
              <a:buNone/>
            </a:pPr>
            <a:r>
              <a:rPr lang="en-US" altLang="zh-CN" sz="2400" b="0"/>
              <a:t>B:=T5*T6</a:t>
            </a:r>
            <a:endParaRPr lang="en-US" altLang="zh-CN" sz="2400" b="0"/>
          </a:p>
        </p:txBody>
      </p:sp>
      <p:sp>
        <p:nvSpPr>
          <p:cNvPr id="60444" name="AutoShape 35"/>
          <p:cNvSpPr>
            <a:spLocks noChangeArrowheads="1"/>
          </p:cNvSpPr>
          <p:nvPr/>
        </p:nvSpPr>
        <p:spPr bwMode="auto">
          <a:xfrm>
            <a:off x="8458200" y="3857625"/>
            <a:ext cx="457200" cy="180975"/>
          </a:xfrm>
          <a:prstGeom prst="leftArrow">
            <a:avLst>
              <a:gd name="adj1" fmla="val 50000"/>
              <a:gd name="adj2" fmla="val 63158"/>
            </a:avLst>
          </a:prstGeom>
          <a:noFill/>
          <a:ln w="9525">
            <a:solidFill>
              <a:srgbClr val="993366"/>
            </a:solidFill>
            <a:miter lim="800000"/>
          </a:ln>
          <a:effectLst/>
        </p:spPr>
        <p:txBody>
          <a:bodyPr tIns="0" bIns="0" anchor="ctr">
            <a:spAutoFit/>
          </a:bodyPr>
          <a:lstStyle/>
          <a:p>
            <a:endParaRPr lang="zh-CN" altLang="en-US"/>
          </a:p>
        </p:txBody>
      </p:sp>
      <p:sp>
        <p:nvSpPr>
          <p:cNvPr id="60445" name="Rectangle 36"/>
          <p:cNvSpPr>
            <a:spLocks noChangeArrowheads="1"/>
          </p:cNvSpPr>
          <p:nvPr/>
        </p:nvSpPr>
        <p:spPr bwMode="auto">
          <a:xfrm>
            <a:off x="2362200" y="6308725"/>
            <a:ext cx="677863" cy="244475"/>
          </a:xfrm>
          <a:prstGeom prst="rect">
            <a:avLst/>
          </a:prstGeom>
          <a:noFill/>
          <a:ln w="9525">
            <a:noFill/>
            <a:miter lim="800000"/>
          </a:ln>
          <a:effectLst/>
        </p:spPr>
        <p:txBody>
          <a:bodyPr wrap="none" tIns="0" bIns="0">
            <a:spAutoFit/>
          </a:bodyPr>
          <a:lstStyle/>
          <a:p>
            <a:r>
              <a:rPr lang="en-US" altLang="zh-CN" sz="2000" b="0"/>
              <a:t>6.28</a:t>
            </a:r>
            <a:endParaRPr lang="en-US" altLang="zh-CN" sz="2000" b="0"/>
          </a:p>
        </p:txBody>
      </p:sp>
      <p:sp>
        <p:nvSpPr>
          <p:cNvPr id="60446" name="Rectangle 37"/>
          <p:cNvSpPr>
            <a:spLocks noChangeArrowheads="1"/>
          </p:cNvSpPr>
          <p:nvPr/>
        </p:nvSpPr>
        <p:spPr bwMode="auto">
          <a:xfrm>
            <a:off x="3048000" y="5638800"/>
            <a:ext cx="481013" cy="244475"/>
          </a:xfrm>
          <a:prstGeom prst="rect">
            <a:avLst/>
          </a:prstGeom>
          <a:noFill/>
          <a:ln w="9525">
            <a:noFill/>
            <a:miter lim="800000"/>
          </a:ln>
          <a:effectLst/>
        </p:spPr>
        <p:txBody>
          <a:bodyPr wrap="none" tIns="0" bIns="0">
            <a:spAutoFit/>
          </a:bodyPr>
          <a:lstStyle/>
          <a:p>
            <a:r>
              <a:rPr lang="en-US" altLang="zh-CN" sz="2000" b="0"/>
              <a:t>T1</a:t>
            </a:r>
            <a:endParaRPr lang="en-US" altLang="zh-CN" sz="2000" b="0"/>
          </a:p>
        </p:txBody>
      </p:sp>
      <p:sp>
        <p:nvSpPr>
          <p:cNvPr id="60447" name="Rectangle 38"/>
          <p:cNvSpPr>
            <a:spLocks noChangeArrowheads="1"/>
          </p:cNvSpPr>
          <p:nvPr/>
        </p:nvSpPr>
        <p:spPr bwMode="auto">
          <a:xfrm>
            <a:off x="4187825" y="6286500"/>
            <a:ext cx="460375" cy="244475"/>
          </a:xfrm>
          <a:prstGeom prst="rect">
            <a:avLst/>
          </a:prstGeom>
          <a:noFill/>
          <a:ln w="9525">
            <a:noFill/>
            <a:miter lim="800000"/>
          </a:ln>
          <a:effectLst/>
        </p:spPr>
        <p:txBody>
          <a:bodyPr wrap="none" tIns="0" bIns="0">
            <a:spAutoFit/>
          </a:bodyPr>
          <a:lstStyle/>
          <a:p>
            <a:r>
              <a:rPr lang="en-US" altLang="zh-CN" sz="2000" b="0"/>
              <a:t>R</a:t>
            </a:r>
            <a:r>
              <a:rPr lang="en-US" altLang="zh-CN" sz="2000" b="0" baseline="-25000"/>
              <a:t>0</a:t>
            </a:r>
            <a:endParaRPr lang="en-US" altLang="zh-CN" sz="2000" b="0" baseline="-25000"/>
          </a:p>
        </p:txBody>
      </p:sp>
      <p:sp>
        <p:nvSpPr>
          <p:cNvPr id="60448" name="Rectangle 39"/>
          <p:cNvSpPr>
            <a:spLocks noChangeArrowheads="1"/>
          </p:cNvSpPr>
          <p:nvPr/>
        </p:nvSpPr>
        <p:spPr bwMode="auto">
          <a:xfrm>
            <a:off x="5943600" y="6248400"/>
            <a:ext cx="360363" cy="244475"/>
          </a:xfrm>
          <a:prstGeom prst="rect">
            <a:avLst/>
          </a:prstGeom>
          <a:noFill/>
          <a:ln w="9525">
            <a:noFill/>
            <a:miter lim="800000"/>
          </a:ln>
          <a:effectLst/>
        </p:spPr>
        <p:txBody>
          <a:bodyPr wrap="none" tIns="0" bIns="0">
            <a:spAutoFit/>
          </a:bodyPr>
          <a:lstStyle/>
          <a:p>
            <a:r>
              <a:rPr lang="en-US" altLang="zh-CN" sz="2000" b="0"/>
              <a:t>r</a:t>
            </a:r>
            <a:r>
              <a:rPr lang="en-US" altLang="zh-CN" sz="2000" b="0" baseline="-25000"/>
              <a:t>0</a:t>
            </a:r>
            <a:endParaRPr lang="en-US" altLang="zh-CN" sz="2000" b="0" baseline="-25000"/>
          </a:p>
        </p:txBody>
      </p:sp>
      <p:sp>
        <p:nvSpPr>
          <p:cNvPr id="60449" name="Rectangle 40"/>
          <p:cNvSpPr>
            <a:spLocks noChangeArrowheads="1"/>
          </p:cNvSpPr>
          <p:nvPr/>
        </p:nvSpPr>
        <p:spPr bwMode="auto">
          <a:xfrm>
            <a:off x="4210050" y="5105400"/>
            <a:ext cx="361950" cy="292100"/>
          </a:xfrm>
          <a:prstGeom prst="rect">
            <a:avLst/>
          </a:prstGeom>
          <a:noFill/>
          <a:ln w="9525">
            <a:noFill/>
            <a:miter lim="800000"/>
          </a:ln>
          <a:effectLst/>
        </p:spPr>
        <p:txBody>
          <a:bodyPr wrap="none" tIns="0" bIns="0">
            <a:spAutoFit/>
          </a:bodyPr>
          <a:lstStyle/>
          <a:p>
            <a:r>
              <a:rPr lang="en-US" altLang="zh-CN" sz="2400" b="0"/>
              <a:t>+</a:t>
            </a:r>
            <a:endParaRPr lang="en-US" altLang="zh-CN" sz="2400" b="0"/>
          </a:p>
        </p:txBody>
      </p:sp>
      <p:sp>
        <p:nvSpPr>
          <p:cNvPr id="60450" name="Rectangle 41"/>
          <p:cNvSpPr>
            <a:spLocks noChangeArrowheads="1"/>
          </p:cNvSpPr>
          <p:nvPr/>
        </p:nvSpPr>
        <p:spPr bwMode="auto">
          <a:xfrm>
            <a:off x="4343400" y="4572000"/>
            <a:ext cx="481013" cy="244475"/>
          </a:xfrm>
          <a:prstGeom prst="rect">
            <a:avLst/>
          </a:prstGeom>
          <a:noFill/>
          <a:ln w="9525">
            <a:noFill/>
            <a:miter lim="800000"/>
          </a:ln>
          <a:effectLst/>
        </p:spPr>
        <p:txBody>
          <a:bodyPr wrap="none" tIns="0" bIns="0">
            <a:spAutoFit/>
          </a:bodyPr>
          <a:lstStyle/>
          <a:p>
            <a:r>
              <a:rPr lang="en-US" altLang="zh-CN" sz="2000" b="0"/>
              <a:t>T2</a:t>
            </a:r>
            <a:endParaRPr lang="en-US" altLang="zh-CN" sz="2000" b="0"/>
          </a:p>
        </p:txBody>
      </p:sp>
      <p:sp>
        <p:nvSpPr>
          <p:cNvPr id="60451" name="Rectangle 42"/>
          <p:cNvSpPr>
            <a:spLocks noChangeArrowheads="1"/>
          </p:cNvSpPr>
          <p:nvPr/>
        </p:nvSpPr>
        <p:spPr bwMode="auto">
          <a:xfrm>
            <a:off x="3124200" y="4356100"/>
            <a:ext cx="303213" cy="292100"/>
          </a:xfrm>
          <a:prstGeom prst="rect">
            <a:avLst/>
          </a:prstGeom>
          <a:noFill/>
          <a:ln w="9525">
            <a:noFill/>
            <a:miter lim="800000"/>
          </a:ln>
          <a:effectLst/>
        </p:spPr>
        <p:txBody>
          <a:bodyPr wrap="none" tIns="0" bIns="0">
            <a:spAutoFit/>
          </a:bodyPr>
          <a:lstStyle/>
          <a:p>
            <a:r>
              <a:rPr lang="en-US" altLang="zh-CN" sz="2400" b="0"/>
              <a:t>*</a:t>
            </a:r>
            <a:endParaRPr lang="en-US" altLang="zh-CN" sz="2400" b="0"/>
          </a:p>
        </p:txBody>
      </p:sp>
      <p:sp>
        <p:nvSpPr>
          <p:cNvPr id="60452" name="Rectangle 43"/>
          <p:cNvSpPr>
            <a:spLocks noChangeArrowheads="1"/>
          </p:cNvSpPr>
          <p:nvPr/>
        </p:nvSpPr>
        <p:spPr bwMode="auto">
          <a:xfrm>
            <a:off x="3505200" y="3886200"/>
            <a:ext cx="354013" cy="244475"/>
          </a:xfrm>
          <a:prstGeom prst="rect">
            <a:avLst/>
          </a:prstGeom>
          <a:noFill/>
          <a:ln w="9525">
            <a:noFill/>
            <a:miter lim="800000"/>
          </a:ln>
          <a:effectLst/>
        </p:spPr>
        <p:txBody>
          <a:bodyPr wrap="none" tIns="0" bIns="0">
            <a:spAutoFit/>
          </a:bodyPr>
          <a:lstStyle/>
          <a:p>
            <a:r>
              <a:rPr lang="en-US" altLang="zh-CN" sz="2000" b="0"/>
              <a:t>A</a:t>
            </a:r>
            <a:endParaRPr lang="en-US" altLang="zh-CN" sz="2000" b="0"/>
          </a:p>
        </p:txBody>
      </p:sp>
      <p:sp>
        <p:nvSpPr>
          <p:cNvPr id="60453" name="Rectangle 44"/>
          <p:cNvSpPr>
            <a:spLocks noChangeArrowheads="1"/>
          </p:cNvSpPr>
          <p:nvPr/>
        </p:nvSpPr>
        <p:spPr bwMode="auto">
          <a:xfrm>
            <a:off x="1524000" y="152400"/>
            <a:ext cx="4648200" cy="701675"/>
          </a:xfrm>
          <a:prstGeom prst="rect">
            <a:avLst/>
          </a:prstGeom>
          <a:noFill/>
          <a:ln w="9525" algn="ctr">
            <a:noFill/>
            <a:miter lim="800000"/>
          </a:ln>
          <a:effectLst/>
        </p:spPr>
        <p:txBody>
          <a:bodyPr>
            <a:spAutoFit/>
          </a:bodyPr>
          <a:lstStyle/>
          <a:p>
            <a:pPr>
              <a:lnSpc>
                <a:spcPct val="100000"/>
              </a:lnSpc>
              <a:spcBef>
                <a:spcPct val="0"/>
              </a:spcBef>
              <a:buClr>
                <a:srgbClr val="800080"/>
              </a:buClr>
              <a:buFont typeface="Wingdings" charset="2"/>
              <a:buNone/>
            </a:pPr>
            <a:r>
              <a:rPr lang="zh-CN" altLang="en-US" sz="4000">
                <a:solidFill>
                  <a:srgbClr val="800080"/>
                </a:solidFill>
                <a:latin typeface="华文行楷" pitchFamily="2" charset="-122"/>
                <a:ea typeface="华文行楷" pitchFamily="2" charset="-122"/>
              </a:rPr>
              <a:t>基本块的 </a:t>
            </a:r>
            <a:r>
              <a:rPr lang="en-US" altLang="zh-CN" sz="3600" b="0" i="1">
                <a:solidFill>
                  <a:srgbClr val="800080"/>
                </a:solidFill>
                <a:ea typeface="华文行楷" pitchFamily="2" charset="-122"/>
              </a:rPr>
              <a:t>DAG</a:t>
            </a:r>
            <a:r>
              <a:rPr lang="en-US" altLang="zh-CN" sz="4000" b="0" i="1">
                <a:solidFill>
                  <a:srgbClr val="800080"/>
                </a:solidFill>
                <a:latin typeface="华文行楷" pitchFamily="2" charset="-122"/>
                <a:ea typeface="华文行楷" pitchFamily="2" charset="-122"/>
              </a:rPr>
              <a:t> </a:t>
            </a:r>
            <a:r>
              <a:rPr lang="zh-CN" altLang="en-US" sz="4000">
                <a:solidFill>
                  <a:srgbClr val="800080"/>
                </a:solidFill>
                <a:latin typeface="华文行楷" pitchFamily="2" charset="-122"/>
                <a:ea typeface="华文行楷" pitchFamily="2" charset="-122"/>
              </a:rPr>
              <a:t>表示</a:t>
            </a:r>
            <a:endParaRPr lang="zh-CN" altLang="en-US" sz="4000">
              <a:solidFill>
                <a:srgbClr val="800080"/>
              </a:solidFill>
              <a:latin typeface="华文行楷" pitchFamily="2" charset="-122"/>
              <a:ea typeface="华文行楷" pitchFamily="2" charset="-122"/>
            </a:endParaRPr>
          </a:p>
        </p:txBody>
      </p:sp>
      <p:sp>
        <p:nvSpPr>
          <p:cNvPr id="60454" name="Rectangle 46"/>
          <p:cNvSpPr>
            <a:spLocks noChangeArrowheads="1"/>
          </p:cNvSpPr>
          <p:nvPr/>
        </p:nvSpPr>
        <p:spPr bwMode="auto">
          <a:xfrm>
            <a:off x="838200" y="1676400"/>
            <a:ext cx="5181600" cy="519113"/>
          </a:xfrm>
          <a:prstGeom prst="rect">
            <a:avLst/>
          </a:prstGeom>
          <a:noFill/>
          <a:ln w="9525">
            <a:noFill/>
            <a:miter lim="800000"/>
          </a:ln>
          <a:effectLst/>
        </p:spPr>
        <p:txBody>
          <a:bodyPr>
            <a:spAutoFit/>
          </a:bodyPr>
          <a:lstStyle/>
          <a:p>
            <a:pPr>
              <a:lnSpc>
                <a:spcPct val="100000"/>
              </a:lnSpc>
              <a:spcBef>
                <a:spcPct val="0"/>
              </a:spcBef>
              <a:buFont typeface="Symbol" pitchFamily="18" charset="2"/>
              <a:buChar char="-"/>
            </a:pPr>
            <a:r>
              <a:rPr lang="en-US" altLang="zh-CN" sz="2400">
                <a:solidFill>
                  <a:srgbClr val="800080"/>
                </a:solidFill>
                <a:ea typeface="楷体_GB2312" pitchFamily="49" charset="-122"/>
              </a:rPr>
              <a:t>   </a:t>
            </a:r>
            <a:r>
              <a:rPr lang="zh-CN" altLang="en-US">
                <a:solidFill>
                  <a:srgbClr val="800080"/>
                </a:solidFill>
                <a:latin typeface="Times New Roman" pitchFamily="18" charset="0"/>
                <a:ea typeface="楷体_GB2312" pitchFamily="49" charset="-122"/>
              </a:rPr>
              <a:t>举例</a:t>
            </a:r>
            <a:endParaRPr lang="zh-CN" altLang="en-US">
              <a:latin typeface="Times New Roman" pitchFamily="18" charset="0"/>
              <a:ea typeface="楷体_GB2312" pitchFamily="49" charset="-122"/>
            </a:endParaRPr>
          </a:p>
        </p:txBody>
      </p:sp>
    </p:spTree>
  </p:cSld>
  <p:clrMapOvr>
    <a:masterClrMapping/>
  </p:clrMapOvr>
  <p:transition spd="med">
    <p:wipe dir="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ext Box 2">
            <a:hlinkClick r:id="rId1" action="ppaction://hlinksldjump"/>
          </p:cNvPr>
          <p:cNvSpPr txBox="1">
            <a:spLocks noChangeArrowheads="1"/>
          </p:cNvSpPr>
          <p:nvPr/>
        </p:nvSpPr>
        <p:spPr bwMode="auto">
          <a:xfrm>
            <a:off x="533400" y="1066800"/>
            <a:ext cx="8224838" cy="579438"/>
          </a:xfrm>
          <a:prstGeom prst="rect">
            <a:avLst/>
          </a:prstGeom>
          <a:noFill/>
          <a:ln w="9525">
            <a:noFill/>
            <a:miter lim="800000"/>
          </a:ln>
          <a:effectLst/>
        </p:spPr>
        <p:txBody>
          <a:bodyPr>
            <a:spAutoFit/>
          </a:bodyPr>
          <a:lstStyle/>
          <a:p>
            <a:pPr>
              <a:lnSpc>
                <a:spcPct val="100000"/>
              </a:lnSpc>
              <a:spcBef>
                <a:spcPct val="0"/>
              </a:spcBef>
              <a:buClr>
                <a:srgbClr val="800080"/>
              </a:buClr>
              <a:buFont typeface="Wingdings" charset="2"/>
              <a:buChar char="²"/>
            </a:pPr>
            <a:r>
              <a:rPr lang="en-US" altLang="zh-CN" sz="3200">
                <a:solidFill>
                  <a:schemeClr val="tx1"/>
                </a:solidFill>
                <a:latin typeface="Times New Roman" pitchFamily="18" charset="0"/>
              </a:rPr>
              <a:t> </a:t>
            </a:r>
            <a:r>
              <a:rPr lang="zh-CN" altLang="en-US" sz="3200">
                <a:solidFill>
                  <a:srgbClr val="800080"/>
                </a:solidFill>
                <a:latin typeface="Times New Roman" pitchFamily="18" charset="0"/>
                <a:ea typeface="楷体_GB2312" pitchFamily="49" charset="-122"/>
              </a:rPr>
              <a:t>基本块 </a:t>
            </a:r>
            <a:r>
              <a:rPr lang="en-US" altLang="zh-CN" b="0" i="1">
                <a:solidFill>
                  <a:srgbClr val="800080"/>
                </a:solidFill>
                <a:ea typeface="华文行楷" pitchFamily="2" charset="-122"/>
              </a:rPr>
              <a:t>DAG </a:t>
            </a:r>
            <a:r>
              <a:rPr lang="zh-CN" altLang="en-US" sz="3200">
                <a:solidFill>
                  <a:srgbClr val="800080"/>
                </a:solidFill>
                <a:latin typeface="Times New Roman" pitchFamily="18" charset="0"/>
                <a:ea typeface="楷体_GB2312" pitchFamily="49" charset="-122"/>
              </a:rPr>
              <a:t>表示的构造</a:t>
            </a:r>
            <a:endParaRPr lang="zh-CN" altLang="en-US" sz="3200">
              <a:solidFill>
                <a:srgbClr val="800080"/>
              </a:solidFill>
              <a:latin typeface="Times New Roman" pitchFamily="18" charset="0"/>
              <a:ea typeface="楷体_GB2312" pitchFamily="49" charset="-122"/>
            </a:endParaRPr>
          </a:p>
        </p:txBody>
      </p:sp>
      <p:sp>
        <p:nvSpPr>
          <p:cNvPr id="61443" name="AutoShape 5">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61444" name="AutoShape 6">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61445" name="AutoShape 7">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61446" name="AutoShape 8">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61447" name="AutoShape 9">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61448" name="AutoShape 10">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61449" name="AutoShape 11">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61450" name="AutoShape 12">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61451" name="AutoShape 13">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61452" name="AutoShape 14">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61453" name="AutoShape 15">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61454" name="AutoShape 16">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61455" name="Oval 19"/>
          <p:cNvSpPr>
            <a:spLocks noChangeArrowheads="1"/>
          </p:cNvSpPr>
          <p:nvPr/>
        </p:nvSpPr>
        <p:spPr bwMode="auto">
          <a:xfrm>
            <a:off x="2743200" y="3860800"/>
            <a:ext cx="765175" cy="406400"/>
          </a:xfrm>
          <a:prstGeom prst="ellipse">
            <a:avLst/>
          </a:prstGeom>
          <a:solidFill>
            <a:srgbClr val="FFFFFF"/>
          </a:solidFill>
          <a:ln w="9525">
            <a:solidFill>
              <a:srgbClr val="800080"/>
            </a:solidFill>
            <a:round/>
          </a:ln>
        </p:spPr>
        <p:txBody>
          <a:bodyPr lIns="54000" tIns="10800" rIns="54000" bIns="10800"/>
          <a:lstStyle/>
          <a:p>
            <a:pPr algn="just" eaLnBrk="0" hangingPunct="0">
              <a:lnSpc>
                <a:spcPct val="100000"/>
              </a:lnSpc>
              <a:spcBef>
                <a:spcPct val="0"/>
              </a:spcBef>
            </a:pPr>
            <a:r>
              <a:rPr kumimoji="0" lang="en-US" altLang="zh-CN" sz="1400">
                <a:solidFill>
                  <a:srgbClr val="800080"/>
                </a:solidFill>
                <a:latin typeface="Times New Roman" pitchFamily="18" charset="0"/>
              </a:rPr>
              <a:t>   </a:t>
            </a:r>
            <a:r>
              <a:rPr kumimoji="0" lang="en-US" altLang="zh-CN" sz="1600">
                <a:solidFill>
                  <a:srgbClr val="800080"/>
                </a:solidFill>
              </a:rPr>
              <a:t>n6</a:t>
            </a:r>
            <a:endParaRPr kumimoji="0" lang="en-US" altLang="zh-CN" sz="1600">
              <a:solidFill>
                <a:srgbClr val="800080"/>
              </a:solidFill>
            </a:endParaRPr>
          </a:p>
        </p:txBody>
      </p:sp>
      <p:sp>
        <p:nvSpPr>
          <p:cNvPr id="61456" name="Oval 20"/>
          <p:cNvSpPr>
            <a:spLocks noChangeArrowheads="1"/>
          </p:cNvSpPr>
          <p:nvPr/>
        </p:nvSpPr>
        <p:spPr bwMode="auto">
          <a:xfrm>
            <a:off x="3733800" y="4699000"/>
            <a:ext cx="765175" cy="406400"/>
          </a:xfrm>
          <a:prstGeom prst="ellipse">
            <a:avLst/>
          </a:prstGeom>
          <a:solidFill>
            <a:srgbClr val="FFFFFF"/>
          </a:solidFill>
          <a:ln w="9525">
            <a:solidFill>
              <a:srgbClr val="800080"/>
            </a:solidFill>
            <a:round/>
          </a:ln>
        </p:spPr>
        <p:txBody>
          <a:bodyPr lIns="54000" tIns="10800" rIns="54000" bIns="10800"/>
          <a:lstStyle/>
          <a:p>
            <a:pPr algn="just" eaLnBrk="0" hangingPunct="0">
              <a:lnSpc>
                <a:spcPct val="100000"/>
              </a:lnSpc>
              <a:spcBef>
                <a:spcPct val="0"/>
              </a:spcBef>
            </a:pPr>
            <a:r>
              <a:rPr kumimoji="0" lang="en-US" altLang="zh-CN" sz="1400">
                <a:solidFill>
                  <a:srgbClr val="800080"/>
                </a:solidFill>
                <a:latin typeface="Times New Roman" pitchFamily="18" charset="0"/>
              </a:rPr>
              <a:t>   </a:t>
            </a:r>
            <a:r>
              <a:rPr kumimoji="0" lang="en-US" altLang="zh-CN" sz="1600">
                <a:solidFill>
                  <a:srgbClr val="800080"/>
                </a:solidFill>
              </a:rPr>
              <a:t>n5</a:t>
            </a:r>
            <a:endParaRPr kumimoji="0" lang="en-US" altLang="zh-CN" sz="1600">
              <a:solidFill>
                <a:srgbClr val="800080"/>
              </a:solidFill>
            </a:endParaRPr>
          </a:p>
        </p:txBody>
      </p:sp>
      <p:sp>
        <p:nvSpPr>
          <p:cNvPr id="61457" name="Oval 22"/>
          <p:cNvSpPr>
            <a:spLocks noChangeArrowheads="1"/>
          </p:cNvSpPr>
          <p:nvPr/>
        </p:nvSpPr>
        <p:spPr bwMode="auto">
          <a:xfrm>
            <a:off x="758825" y="5791200"/>
            <a:ext cx="765175" cy="406400"/>
          </a:xfrm>
          <a:prstGeom prst="ellipse">
            <a:avLst/>
          </a:prstGeom>
          <a:solidFill>
            <a:srgbClr val="FFFFFF"/>
          </a:solidFill>
          <a:ln w="9525">
            <a:solidFill>
              <a:srgbClr val="800080"/>
            </a:solidFill>
            <a:round/>
          </a:ln>
        </p:spPr>
        <p:txBody>
          <a:bodyPr lIns="54000" tIns="10800" rIns="54000" bIns="10800"/>
          <a:lstStyle/>
          <a:p>
            <a:pPr algn="just" eaLnBrk="0" hangingPunct="0">
              <a:lnSpc>
                <a:spcPct val="100000"/>
              </a:lnSpc>
              <a:spcBef>
                <a:spcPct val="0"/>
              </a:spcBef>
            </a:pPr>
            <a:r>
              <a:rPr kumimoji="0" lang="en-US" altLang="zh-CN" sz="1400">
                <a:solidFill>
                  <a:srgbClr val="800080"/>
                </a:solidFill>
                <a:latin typeface="Times New Roman" pitchFamily="18" charset="0"/>
              </a:rPr>
              <a:t>   </a:t>
            </a:r>
            <a:r>
              <a:rPr kumimoji="0" lang="en-US" altLang="zh-CN" sz="1600">
                <a:solidFill>
                  <a:srgbClr val="800080"/>
                </a:solidFill>
              </a:rPr>
              <a:t>n1</a:t>
            </a:r>
            <a:endParaRPr kumimoji="0" lang="en-US" altLang="zh-CN" sz="1600">
              <a:solidFill>
                <a:srgbClr val="800080"/>
              </a:solidFill>
            </a:endParaRPr>
          </a:p>
        </p:txBody>
      </p:sp>
      <p:sp>
        <p:nvSpPr>
          <p:cNvPr id="61458" name="Oval 23"/>
          <p:cNvSpPr>
            <a:spLocks noChangeArrowheads="1"/>
          </p:cNvSpPr>
          <p:nvPr/>
        </p:nvSpPr>
        <p:spPr bwMode="auto">
          <a:xfrm>
            <a:off x="2362200" y="5791200"/>
            <a:ext cx="765175" cy="406400"/>
          </a:xfrm>
          <a:prstGeom prst="ellipse">
            <a:avLst/>
          </a:prstGeom>
          <a:solidFill>
            <a:srgbClr val="FFFFFF"/>
          </a:solidFill>
          <a:ln w="9525">
            <a:solidFill>
              <a:srgbClr val="800080"/>
            </a:solidFill>
            <a:round/>
          </a:ln>
        </p:spPr>
        <p:txBody>
          <a:bodyPr lIns="54000" tIns="10800" rIns="54000" bIns="10800"/>
          <a:lstStyle/>
          <a:p>
            <a:pPr algn="just" eaLnBrk="0" hangingPunct="0">
              <a:lnSpc>
                <a:spcPct val="100000"/>
              </a:lnSpc>
              <a:spcBef>
                <a:spcPct val="0"/>
              </a:spcBef>
            </a:pPr>
            <a:r>
              <a:rPr kumimoji="0" lang="en-US" altLang="zh-CN" sz="1400">
                <a:solidFill>
                  <a:srgbClr val="800080"/>
                </a:solidFill>
                <a:latin typeface="Times New Roman" pitchFamily="18" charset="0"/>
              </a:rPr>
              <a:t>   </a:t>
            </a:r>
            <a:r>
              <a:rPr kumimoji="0" lang="en-US" altLang="zh-CN" sz="1600">
                <a:solidFill>
                  <a:srgbClr val="800080"/>
                </a:solidFill>
              </a:rPr>
              <a:t>n2</a:t>
            </a:r>
            <a:endParaRPr kumimoji="0" lang="en-US" altLang="zh-CN" sz="1600">
              <a:solidFill>
                <a:srgbClr val="800080"/>
              </a:solidFill>
            </a:endParaRPr>
          </a:p>
        </p:txBody>
      </p:sp>
      <p:sp>
        <p:nvSpPr>
          <p:cNvPr id="61459" name="Oval 24"/>
          <p:cNvSpPr>
            <a:spLocks noChangeArrowheads="1"/>
          </p:cNvSpPr>
          <p:nvPr/>
        </p:nvSpPr>
        <p:spPr bwMode="auto">
          <a:xfrm>
            <a:off x="4035425" y="5791200"/>
            <a:ext cx="765175" cy="406400"/>
          </a:xfrm>
          <a:prstGeom prst="ellipse">
            <a:avLst/>
          </a:prstGeom>
          <a:solidFill>
            <a:srgbClr val="FFFFFF"/>
          </a:solidFill>
          <a:ln w="9525">
            <a:solidFill>
              <a:srgbClr val="800080"/>
            </a:solidFill>
            <a:round/>
          </a:ln>
        </p:spPr>
        <p:txBody>
          <a:bodyPr lIns="54000" tIns="10800" rIns="54000" bIns="10800"/>
          <a:lstStyle/>
          <a:p>
            <a:pPr algn="just" eaLnBrk="0" hangingPunct="0">
              <a:lnSpc>
                <a:spcPct val="100000"/>
              </a:lnSpc>
              <a:spcBef>
                <a:spcPct val="0"/>
              </a:spcBef>
            </a:pPr>
            <a:r>
              <a:rPr kumimoji="0" lang="en-US" altLang="zh-CN" sz="1400">
                <a:solidFill>
                  <a:srgbClr val="800080"/>
                </a:solidFill>
                <a:latin typeface="Times New Roman" pitchFamily="18" charset="0"/>
              </a:rPr>
              <a:t>   </a:t>
            </a:r>
            <a:r>
              <a:rPr kumimoji="0" lang="en-US" altLang="zh-CN" sz="1600">
                <a:solidFill>
                  <a:srgbClr val="800080"/>
                </a:solidFill>
              </a:rPr>
              <a:t>n3</a:t>
            </a:r>
            <a:endParaRPr kumimoji="0" lang="en-US" altLang="zh-CN" sz="1600">
              <a:solidFill>
                <a:srgbClr val="800080"/>
              </a:solidFill>
            </a:endParaRPr>
          </a:p>
        </p:txBody>
      </p:sp>
      <p:sp>
        <p:nvSpPr>
          <p:cNvPr id="61460" name="Oval 25"/>
          <p:cNvSpPr>
            <a:spLocks noChangeArrowheads="1"/>
          </p:cNvSpPr>
          <p:nvPr/>
        </p:nvSpPr>
        <p:spPr bwMode="auto">
          <a:xfrm>
            <a:off x="5715000" y="5791200"/>
            <a:ext cx="765175" cy="406400"/>
          </a:xfrm>
          <a:prstGeom prst="ellipse">
            <a:avLst/>
          </a:prstGeom>
          <a:solidFill>
            <a:srgbClr val="FFFFFF"/>
          </a:solidFill>
          <a:ln w="9525">
            <a:solidFill>
              <a:srgbClr val="800080"/>
            </a:solidFill>
            <a:round/>
          </a:ln>
        </p:spPr>
        <p:txBody>
          <a:bodyPr lIns="54000" tIns="10800" rIns="54000" bIns="10800"/>
          <a:lstStyle/>
          <a:p>
            <a:pPr algn="just" eaLnBrk="0" hangingPunct="0">
              <a:lnSpc>
                <a:spcPct val="100000"/>
              </a:lnSpc>
              <a:spcBef>
                <a:spcPct val="0"/>
              </a:spcBef>
            </a:pPr>
            <a:r>
              <a:rPr kumimoji="0" lang="en-US" altLang="zh-CN" sz="1400">
                <a:solidFill>
                  <a:srgbClr val="800080"/>
                </a:solidFill>
                <a:latin typeface="Times New Roman" pitchFamily="18" charset="0"/>
              </a:rPr>
              <a:t>   </a:t>
            </a:r>
            <a:r>
              <a:rPr kumimoji="0" lang="en-US" altLang="zh-CN" sz="1600">
                <a:solidFill>
                  <a:srgbClr val="800080"/>
                </a:solidFill>
              </a:rPr>
              <a:t>n4</a:t>
            </a:r>
            <a:endParaRPr kumimoji="0" lang="en-US" altLang="zh-CN" sz="1600">
              <a:solidFill>
                <a:srgbClr val="800080"/>
              </a:solidFill>
            </a:endParaRPr>
          </a:p>
        </p:txBody>
      </p:sp>
      <p:sp>
        <p:nvSpPr>
          <p:cNvPr id="61461" name="Line 26"/>
          <p:cNvSpPr>
            <a:spLocks noChangeShapeType="1"/>
          </p:cNvSpPr>
          <p:nvPr/>
        </p:nvSpPr>
        <p:spPr bwMode="auto">
          <a:xfrm flipH="1">
            <a:off x="2743200" y="4267200"/>
            <a:ext cx="304800" cy="1524000"/>
          </a:xfrm>
          <a:prstGeom prst="line">
            <a:avLst/>
          </a:prstGeom>
          <a:noFill/>
          <a:ln w="9525">
            <a:solidFill>
              <a:srgbClr val="800080"/>
            </a:solidFill>
            <a:round/>
          </a:ln>
        </p:spPr>
        <p:txBody>
          <a:bodyPr/>
          <a:lstStyle/>
          <a:p>
            <a:endParaRPr lang="zh-CN" altLang="en-US"/>
          </a:p>
        </p:txBody>
      </p:sp>
      <p:sp>
        <p:nvSpPr>
          <p:cNvPr id="61462" name="Line 27"/>
          <p:cNvSpPr>
            <a:spLocks noChangeShapeType="1"/>
          </p:cNvSpPr>
          <p:nvPr/>
        </p:nvSpPr>
        <p:spPr bwMode="auto">
          <a:xfrm flipH="1" flipV="1">
            <a:off x="3429000" y="4191000"/>
            <a:ext cx="533400" cy="533400"/>
          </a:xfrm>
          <a:prstGeom prst="line">
            <a:avLst/>
          </a:prstGeom>
          <a:noFill/>
          <a:ln w="9525">
            <a:solidFill>
              <a:srgbClr val="800080"/>
            </a:solidFill>
            <a:round/>
          </a:ln>
        </p:spPr>
        <p:txBody>
          <a:bodyPr/>
          <a:lstStyle/>
          <a:p>
            <a:endParaRPr lang="zh-CN" altLang="en-US"/>
          </a:p>
        </p:txBody>
      </p:sp>
      <p:sp>
        <p:nvSpPr>
          <p:cNvPr id="61463" name="Line 28"/>
          <p:cNvSpPr>
            <a:spLocks noChangeShapeType="1"/>
          </p:cNvSpPr>
          <p:nvPr/>
        </p:nvSpPr>
        <p:spPr bwMode="auto">
          <a:xfrm>
            <a:off x="4114800" y="5105400"/>
            <a:ext cx="152400" cy="685800"/>
          </a:xfrm>
          <a:prstGeom prst="line">
            <a:avLst/>
          </a:prstGeom>
          <a:noFill/>
          <a:ln w="9525">
            <a:solidFill>
              <a:srgbClr val="800080"/>
            </a:solidFill>
            <a:round/>
          </a:ln>
        </p:spPr>
        <p:txBody>
          <a:bodyPr/>
          <a:lstStyle/>
          <a:p>
            <a:endParaRPr lang="zh-CN" altLang="en-US"/>
          </a:p>
        </p:txBody>
      </p:sp>
      <p:sp>
        <p:nvSpPr>
          <p:cNvPr id="61464" name="Line 29"/>
          <p:cNvSpPr>
            <a:spLocks noChangeShapeType="1"/>
          </p:cNvSpPr>
          <p:nvPr/>
        </p:nvSpPr>
        <p:spPr bwMode="auto">
          <a:xfrm flipH="1" flipV="1">
            <a:off x="4495800" y="4953000"/>
            <a:ext cx="1295400" cy="914400"/>
          </a:xfrm>
          <a:prstGeom prst="line">
            <a:avLst/>
          </a:prstGeom>
          <a:noFill/>
          <a:ln w="9525">
            <a:solidFill>
              <a:srgbClr val="800080"/>
            </a:solidFill>
            <a:round/>
          </a:ln>
        </p:spPr>
        <p:txBody>
          <a:bodyPr/>
          <a:lstStyle/>
          <a:p>
            <a:endParaRPr lang="zh-CN" altLang="en-US"/>
          </a:p>
        </p:txBody>
      </p:sp>
      <p:sp>
        <p:nvSpPr>
          <p:cNvPr id="61465" name="Rectangle 32"/>
          <p:cNvSpPr>
            <a:spLocks noChangeArrowheads="1"/>
          </p:cNvSpPr>
          <p:nvPr/>
        </p:nvSpPr>
        <p:spPr bwMode="auto">
          <a:xfrm>
            <a:off x="762000" y="6308725"/>
            <a:ext cx="677863" cy="244475"/>
          </a:xfrm>
          <a:prstGeom prst="rect">
            <a:avLst/>
          </a:prstGeom>
          <a:noFill/>
          <a:ln w="9525">
            <a:noFill/>
            <a:miter lim="800000"/>
          </a:ln>
          <a:effectLst/>
        </p:spPr>
        <p:txBody>
          <a:bodyPr wrap="none" tIns="0" bIns="0">
            <a:spAutoFit/>
          </a:bodyPr>
          <a:lstStyle/>
          <a:p>
            <a:r>
              <a:rPr lang="en-US" altLang="zh-CN" sz="2000" b="0"/>
              <a:t>3.14</a:t>
            </a:r>
            <a:endParaRPr lang="en-US" altLang="zh-CN" sz="2000" b="0"/>
          </a:p>
        </p:txBody>
      </p:sp>
      <p:sp>
        <p:nvSpPr>
          <p:cNvPr id="61466" name="Rectangle 33"/>
          <p:cNvSpPr>
            <a:spLocks noChangeArrowheads="1"/>
          </p:cNvSpPr>
          <p:nvPr/>
        </p:nvSpPr>
        <p:spPr bwMode="auto">
          <a:xfrm>
            <a:off x="1447800" y="5638800"/>
            <a:ext cx="481013" cy="244475"/>
          </a:xfrm>
          <a:prstGeom prst="rect">
            <a:avLst/>
          </a:prstGeom>
          <a:noFill/>
          <a:ln w="9525">
            <a:noFill/>
            <a:miter lim="800000"/>
          </a:ln>
          <a:effectLst/>
        </p:spPr>
        <p:txBody>
          <a:bodyPr wrap="none" tIns="0" bIns="0">
            <a:spAutoFit/>
          </a:bodyPr>
          <a:lstStyle/>
          <a:p>
            <a:r>
              <a:rPr lang="en-US" altLang="zh-CN" sz="2000" b="0"/>
              <a:t>T0</a:t>
            </a:r>
            <a:endParaRPr lang="en-US" altLang="zh-CN" sz="2000" b="0"/>
          </a:p>
        </p:txBody>
      </p:sp>
      <p:sp>
        <p:nvSpPr>
          <p:cNvPr id="61467" name="Rectangle 34"/>
          <p:cNvSpPr>
            <a:spLocks noChangeArrowheads="1"/>
          </p:cNvSpPr>
          <p:nvPr/>
        </p:nvSpPr>
        <p:spPr bwMode="auto">
          <a:xfrm>
            <a:off x="6705600" y="1974850"/>
            <a:ext cx="1752600" cy="4425950"/>
          </a:xfrm>
          <a:prstGeom prst="rect">
            <a:avLst/>
          </a:prstGeom>
          <a:noFill/>
          <a:ln w="9525">
            <a:noFill/>
            <a:miter lim="800000"/>
          </a:ln>
          <a:effectLst/>
        </p:spPr>
        <p:txBody>
          <a:bodyPr/>
          <a:lstStyle/>
          <a:p>
            <a:pPr marL="533400" indent="-533400">
              <a:lnSpc>
                <a:spcPct val="100000"/>
              </a:lnSpc>
              <a:spcBef>
                <a:spcPct val="20000"/>
              </a:spcBef>
              <a:buClr>
                <a:schemeClr val="tx1"/>
              </a:buClr>
              <a:buSzPct val="75000"/>
              <a:buFont typeface="Wingdings" charset="2"/>
              <a:buNone/>
            </a:pPr>
            <a:r>
              <a:rPr lang="en-US" altLang="zh-CN" sz="2400" b="0"/>
              <a:t>T0:=3.14</a:t>
            </a:r>
            <a:endParaRPr lang="en-US" altLang="zh-CN" sz="2400" b="0"/>
          </a:p>
          <a:p>
            <a:pPr marL="533400" indent="-533400">
              <a:lnSpc>
                <a:spcPct val="100000"/>
              </a:lnSpc>
              <a:spcBef>
                <a:spcPct val="20000"/>
              </a:spcBef>
              <a:buClr>
                <a:schemeClr val="tx1"/>
              </a:buClr>
              <a:buSzPct val="75000"/>
              <a:buFont typeface="Wingdings" charset="2"/>
              <a:buNone/>
            </a:pPr>
            <a:r>
              <a:rPr lang="en-US" altLang="zh-CN" sz="2400" b="0"/>
              <a:t>T1:=2*T0</a:t>
            </a:r>
            <a:endParaRPr lang="en-US" altLang="zh-CN" sz="2400" b="0"/>
          </a:p>
          <a:p>
            <a:pPr marL="533400" indent="-533400">
              <a:lnSpc>
                <a:spcPct val="100000"/>
              </a:lnSpc>
              <a:spcBef>
                <a:spcPct val="20000"/>
              </a:spcBef>
              <a:buClr>
                <a:schemeClr val="tx1"/>
              </a:buClr>
              <a:buSzPct val="75000"/>
              <a:buFont typeface="Wingdings" charset="2"/>
              <a:buNone/>
            </a:pPr>
            <a:r>
              <a:rPr lang="en-US" altLang="zh-CN" sz="2400" b="0"/>
              <a:t>T2:=R+r</a:t>
            </a:r>
            <a:endParaRPr lang="en-US" altLang="zh-CN" sz="2400" b="0"/>
          </a:p>
          <a:p>
            <a:pPr marL="533400" indent="-533400">
              <a:lnSpc>
                <a:spcPct val="100000"/>
              </a:lnSpc>
              <a:spcBef>
                <a:spcPct val="20000"/>
              </a:spcBef>
              <a:buClr>
                <a:schemeClr val="tx1"/>
              </a:buClr>
              <a:buSzPct val="75000"/>
              <a:buFont typeface="Wingdings" charset="2"/>
              <a:buNone/>
            </a:pPr>
            <a:r>
              <a:rPr lang="en-US" altLang="zh-CN" sz="2400" b="0"/>
              <a:t>A:=T1*T2</a:t>
            </a:r>
            <a:endParaRPr lang="en-US" altLang="zh-CN" sz="2400" b="0"/>
          </a:p>
          <a:p>
            <a:pPr marL="533400" indent="-533400">
              <a:lnSpc>
                <a:spcPct val="100000"/>
              </a:lnSpc>
              <a:spcBef>
                <a:spcPct val="20000"/>
              </a:spcBef>
              <a:buClr>
                <a:schemeClr val="tx1"/>
              </a:buClr>
              <a:buSzPct val="75000"/>
              <a:buFont typeface="Wingdings" charset="2"/>
              <a:buNone/>
            </a:pPr>
            <a:r>
              <a:rPr lang="en-US" altLang="zh-CN" sz="2400" b="0"/>
              <a:t>B:=A</a:t>
            </a:r>
            <a:endParaRPr lang="en-US" altLang="zh-CN" sz="2400" b="0"/>
          </a:p>
          <a:p>
            <a:pPr marL="533400" indent="-533400">
              <a:lnSpc>
                <a:spcPct val="100000"/>
              </a:lnSpc>
              <a:spcBef>
                <a:spcPct val="20000"/>
              </a:spcBef>
              <a:buClr>
                <a:schemeClr val="tx1"/>
              </a:buClr>
              <a:buSzPct val="75000"/>
              <a:buFont typeface="Wingdings" charset="2"/>
              <a:buNone/>
            </a:pPr>
            <a:r>
              <a:rPr lang="en-US" altLang="zh-CN" sz="2400" b="0"/>
              <a:t>T3:=2*T0</a:t>
            </a:r>
            <a:endParaRPr lang="en-US" altLang="zh-CN" sz="2400" b="0"/>
          </a:p>
          <a:p>
            <a:pPr marL="533400" indent="-533400">
              <a:lnSpc>
                <a:spcPct val="100000"/>
              </a:lnSpc>
              <a:spcBef>
                <a:spcPct val="20000"/>
              </a:spcBef>
              <a:buClr>
                <a:schemeClr val="tx1"/>
              </a:buClr>
              <a:buSzPct val="75000"/>
              <a:buFont typeface="Wingdings" charset="2"/>
              <a:buNone/>
            </a:pPr>
            <a:r>
              <a:rPr lang="en-US" altLang="zh-CN" sz="2400" b="0"/>
              <a:t>T4:=R+r</a:t>
            </a:r>
            <a:endParaRPr lang="en-US" altLang="zh-CN" sz="2400" b="0"/>
          </a:p>
          <a:p>
            <a:pPr marL="533400" indent="-533400">
              <a:lnSpc>
                <a:spcPct val="100000"/>
              </a:lnSpc>
              <a:spcBef>
                <a:spcPct val="20000"/>
              </a:spcBef>
              <a:buClr>
                <a:schemeClr val="tx1"/>
              </a:buClr>
              <a:buSzPct val="75000"/>
              <a:buFont typeface="Wingdings" charset="2"/>
              <a:buNone/>
            </a:pPr>
            <a:r>
              <a:rPr lang="en-US" altLang="zh-CN" sz="2400" b="0"/>
              <a:t>T5:=T3*T4</a:t>
            </a:r>
            <a:endParaRPr lang="en-US" altLang="zh-CN" sz="2400" b="0"/>
          </a:p>
          <a:p>
            <a:pPr marL="533400" indent="-533400">
              <a:lnSpc>
                <a:spcPct val="100000"/>
              </a:lnSpc>
              <a:spcBef>
                <a:spcPct val="20000"/>
              </a:spcBef>
              <a:buClr>
                <a:schemeClr val="tx1"/>
              </a:buClr>
              <a:buSzPct val="75000"/>
              <a:buFont typeface="Wingdings" charset="2"/>
              <a:buNone/>
            </a:pPr>
            <a:r>
              <a:rPr lang="en-US" altLang="zh-CN" sz="2400" b="0"/>
              <a:t>T6:=R-r</a:t>
            </a:r>
            <a:endParaRPr lang="en-US" altLang="zh-CN" sz="2400" b="0"/>
          </a:p>
          <a:p>
            <a:pPr marL="533400" indent="-533400">
              <a:lnSpc>
                <a:spcPct val="100000"/>
              </a:lnSpc>
              <a:spcBef>
                <a:spcPct val="20000"/>
              </a:spcBef>
              <a:buClr>
                <a:schemeClr val="tx1"/>
              </a:buClr>
              <a:buSzPct val="75000"/>
              <a:buFont typeface="Wingdings" charset="2"/>
              <a:buNone/>
            </a:pPr>
            <a:r>
              <a:rPr lang="en-US" altLang="zh-CN" sz="2400" b="0"/>
              <a:t>B:=T5*T6</a:t>
            </a:r>
            <a:endParaRPr lang="en-US" altLang="zh-CN" sz="2400" b="0"/>
          </a:p>
        </p:txBody>
      </p:sp>
      <p:sp>
        <p:nvSpPr>
          <p:cNvPr id="61468" name="AutoShape 35"/>
          <p:cNvSpPr>
            <a:spLocks noChangeArrowheads="1"/>
          </p:cNvSpPr>
          <p:nvPr/>
        </p:nvSpPr>
        <p:spPr bwMode="auto">
          <a:xfrm>
            <a:off x="8458200" y="4314825"/>
            <a:ext cx="457200" cy="180975"/>
          </a:xfrm>
          <a:prstGeom prst="leftArrow">
            <a:avLst>
              <a:gd name="adj1" fmla="val 50000"/>
              <a:gd name="adj2" fmla="val 63158"/>
            </a:avLst>
          </a:prstGeom>
          <a:noFill/>
          <a:ln w="9525">
            <a:solidFill>
              <a:srgbClr val="993366"/>
            </a:solidFill>
            <a:miter lim="800000"/>
          </a:ln>
          <a:effectLst/>
        </p:spPr>
        <p:txBody>
          <a:bodyPr tIns="0" bIns="0" anchor="ctr">
            <a:spAutoFit/>
          </a:bodyPr>
          <a:lstStyle/>
          <a:p>
            <a:endParaRPr lang="zh-CN" altLang="en-US"/>
          </a:p>
        </p:txBody>
      </p:sp>
      <p:sp>
        <p:nvSpPr>
          <p:cNvPr id="61469" name="Rectangle 36"/>
          <p:cNvSpPr>
            <a:spLocks noChangeArrowheads="1"/>
          </p:cNvSpPr>
          <p:nvPr/>
        </p:nvSpPr>
        <p:spPr bwMode="auto">
          <a:xfrm>
            <a:off x="2362200" y="6308725"/>
            <a:ext cx="677863" cy="244475"/>
          </a:xfrm>
          <a:prstGeom prst="rect">
            <a:avLst/>
          </a:prstGeom>
          <a:noFill/>
          <a:ln w="9525">
            <a:noFill/>
            <a:miter lim="800000"/>
          </a:ln>
          <a:effectLst/>
        </p:spPr>
        <p:txBody>
          <a:bodyPr wrap="none" tIns="0" bIns="0">
            <a:spAutoFit/>
          </a:bodyPr>
          <a:lstStyle/>
          <a:p>
            <a:r>
              <a:rPr lang="en-US" altLang="zh-CN" sz="2000" b="0"/>
              <a:t>6.28</a:t>
            </a:r>
            <a:endParaRPr lang="en-US" altLang="zh-CN" sz="2000" b="0"/>
          </a:p>
        </p:txBody>
      </p:sp>
      <p:sp>
        <p:nvSpPr>
          <p:cNvPr id="61470" name="Rectangle 37"/>
          <p:cNvSpPr>
            <a:spLocks noChangeArrowheads="1"/>
          </p:cNvSpPr>
          <p:nvPr/>
        </p:nvSpPr>
        <p:spPr bwMode="auto">
          <a:xfrm>
            <a:off x="3048000" y="5638800"/>
            <a:ext cx="481013" cy="244475"/>
          </a:xfrm>
          <a:prstGeom prst="rect">
            <a:avLst/>
          </a:prstGeom>
          <a:noFill/>
          <a:ln w="9525">
            <a:noFill/>
            <a:miter lim="800000"/>
          </a:ln>
          <a:effectLst/>
        </p:spPr>
        <p:txBody>
          <a:bodyPr wrap="none" tIns="0" bIns="0">
            <a:spAutoFit/>
          </a:bodyPr>
          <a:lstStyle/>
          <a:p>
            <a:r>
              <a:rPr lang="en-US" altLang="zh-CN" sz="2000" b="0"/>
              <a:t>T1</a:t>
            </a:r>
            <a:endParaRPr lang="en-US" altLang="zh-CN" sz="2000" b="0"/>
          </a:p>
        </p:txBody>
      </p:sp>
      <p:sp>
        <p:nvSpPr>
          <p:cNvPr id="61471" name="Rectangle 38"/>
          <p:cNvSpPr>
            <a:spLocks noChangeArrowheads="1"/>
          </p:cNvSpPr>
          <p:nvPr/>
        </p:nvSpPr>
        <p:spPr bwMode="auto">
          <a:xfrm>
            <a:off x="4187825" y="6286500"/>
            <a:ext cx="460375" cy="244475"/>
          </a:xfrm>
          <a:prstGeom prst="rect">
            <a:avLst/>
          </a:prstGeom>
          <a:noFill/>
          <a:ln w="9525">
            <a:noFill/>
            <a:miter lim="800000"/>
          </a:ln>
          <a:effectLst/>
        </p:spPr>
        <p:txBody>
          <a:bodyPr wrap="none" tIns="0" bIns="0">
            <a:spAutoFit/>
          </a:bodyPr>
          <a:lstStyle/>
          <a:p>
            <a:r>
              <a:rPr lang="en-US" altLang="zh-CN" sz="2000" b="0"/>
              <a:t>R</a:t>
            </a:r>
            <a:r>
              <a:rPr lang="en-US" altLang="zh-CN" sz="2000" b="0" baseline="-25000"/>
              <a:t>0</a:t>
            </a:r>
            <a:endParaRPr lang="en-US" altLang="zh-CN" sz="2000" b="0" baseline="-25000"/>
          </a:p>
        </p:txBody>
      </p:sp>
      <p:sp>
        <p:nvSpPr>
          <p:cNvPr id="61472" name="Rectangle 39"/>
          <p:cNvSpPr>
            <a:spLocks noChangeArrowheads="1"/>
          </p:cNvSpPr>
          <p:nvPr/>
        </p:nvSpPr>
        <p:spPr bwMode="auto">
          <a:xfrm>
            <a:off x="5943600" y="6248400"/>
            <a:ext cx="360363" cy="244475"/>
          </a:xfrm>
          <a:prstGeom prst="rect">
            <a:avLst/>
          </a:prstGeom>
          <a:noFill/>
          <a:ln w="9525">
            <a:noFill/>
            <a:miter lim="800000"/>
          </a:ln>
          <a:effectLst/>
        </p:spPr>
        <p:txBody>
          <a:bodyPr wrap="none" tIns="0" bIns="0">
            <a:spAutoFit/>
          </a:bodyPr>
          <a:lstStyle/>
          <a:p>
            <a:r>
              <a:rPr lang="en-US" altLang="zh-CN" sz="2000" b="0"/>
              <a:t>r</a:t>
            </a:r>
            <a:r>
              <a:rPr lang="en-US" altLang="zh-CN" sz="2000" b="0" baseline="-25000"/>
              <a:t>0</a:t>
            </a:r>
            <a:endParaRPr lang="en-US" altLang="zh-CN" sz="2000" b="0" baseline="-25000"/>
          </a:p>
        </p:txBody>
      </p:sp>
      <p:sp>
        <p:nvSpPr>
          <p:cNvPr id="61473" name="Rectangle 40"/>
          <p:cNvSpPr>
            <a:spLocks noChangeArrowheads="1"/>
          </p:cNvSpPr>
          <p:nvPr/>
        </p:nvSpPr>
        <p:spPr bwMode="auto">
          <a:xfrm>
            <a:off x="4210050" y="5105400"/>
            <a:ext cx="361950" cy="292100"/>
          </a:xfrm>
          <a:prstGeom prst="rect">
            <a:avLst/>
          </a:prstGeom>
          <a:noFill/>
          <a:ln w="9525">
            <a:noFill/>
            <a:miter lim="800000"/>
          </a:ln>
          <a:effectLst/>
        </p:spPr>
        <p:txBody>
          <a:bodyPr wrap="none" tIns="0" bIns="0">
            <a:spAutoFit/>
          </a:bodyPr>
          <a:lstStyle/>
          <a:p>
            <a:r>
              <a:rPr lang="en-US" altLang="zh-CN" sz="2400" b="0"/>
              <a:t>+</a:t>
            </a:r>
            <a:endParaRPr lang="en-US" altLang="zh-CN" sz="2400" b="0"/>
          </a:p>
        </p:txBody>
      </p:sp>
      <p:sp>
        <p:nvSpPr>
          <p:cNvPr id="61474" name="Rectangle 41"/>
          <p:cNvSpPr>
            <a:spLocks noChangeArrowheads="1"/>
          </p:cNvSpPr>
          <p:nvPr/>
        </p:nvSpPr>
        <p:spPr bwMode="auto">
          <a:xfrm>
            <a:off x="4343400" y="4572000"/>
            <a:ext cx="481013" cy="244475"/>
          </a:xfrm>
          <a:prstGeom prst="rect">
            <a:avLst/>
          </a:prstGeom>
          <a:noFill/>
          <a:ln w="9525">
            <a:noFill/>
            <a:miter lim="800000"/>
          </a:ln>
          <a:effectLst/>
        </p:spPr>
        <p:txBody>
          <a:bodyPr wrap="none" tIns="0" bIns="0">
            <a:spAutoFit/>
          </a:bodyPr>
          <a:lstStyle/>
          <a:p>
            <a:r>
              <a:rPr lang="en-US" altLang="zh-CN" sz="2000" b="0"/>
              <a:t>T2</a:t>
            </a:r>
            <a:endParaRPr lang="en-US" altLang="zh-CN" sz="2000" b="0"/>
          </a:p>
        </p:txBody>
      </p:sp>
      <p:sp>
        <p:nvSpPr>
          <p:cNvPr id="61475" name="Rectangle 42"/>
          <p:cNvSpPr>
            <a:spLocks noChangeArrowheads="1"/>
          </p:cNvSpPr>
          <p:nvPr/>
        </p:nvSpPr>
        <p:spPr bwMode="auto">
          <a:xfrm>
            <a:off x="3124200" y="4356100"/>
            <a:ext cx="303213" cy="292100"/>
          </a:xfrm>
          <a:prstGeom prst="rect">
            <a:avLst/>
          </a:prstGeom>
          <a:noFill/>
          <a:ln w="9525">
            <a:noFill/>
            <a:miter lim="800000"/>
          </a:ln>
          <a:effectLst/>
        </p:spPr>
        <p:txBody>
          <a:bodyPr wrap="none" tIns="0" bIns="0">
            <a:spAutoFit/>
          </a:bodyPr>
          <a:lstStyle/>
          <a:p>
            <a:r>
              <a:rPr lang="en-US" altLang="zh-CN" sz="2400" b="0"/>
              <a:t>*</a:t>
            </a:r>
            <a:endParaRPr lang="en-US" altLang="zh-CN" sz="2400" b="0"/>
          </a:p>
        </p:txBody>
      </p:sp>
      <p:sp>
        <p:nvSpPr>
          <p:cNvPr id="61476" name="Rectangle 43"/>
          <p:cNvSpPr>
            <a:spLocks noChangeArrowheads="1"/>
          </p:cNvSpPr>
          <p:nvPr/>
        </p:nvSpPr>
        <p:spPr bwMode="auto">
          <a:xfrm>
            <a:off x="3505200" y="3886200"/>
            <a:ext cx="663575" cy="244475"/>
          </a:xfrm>
          <a:prstGeom prst="rect">
            <a:avLst/>
          </a:prstGeom>
          <a:noFill/>
          <a:ln w="9525">
            <a:noFill/>
            <a:miter lim="800000"/>
          </a:ln>
          <a:effectLst/>
        </p:spPr>
        <p:txBody>
          <a:bodyPr wrap="none" tIns="0" bIns="0">
            <a:spAutoFit/>
          </a:bodyPr>
          <a:lstStyle/>
          <a:p>
            <a:r>
              <a:rPr lang="en-US" altLang="zh-CN" sz="2000" b="0"/>
              <a:t>A, B</a:t>
            </a:r>
            <a:endParaRPr lang="en-US" altLang="zh-CN" sz="2000" b="0"/>
          </a:p>
        </p:txBody>
      </p:sp>
      <p:sp>
        <p:nvSpPr>
          <p:cNvPr id="61477" name="Rectangle 44"/>
          <p:cNvSpPr>
            <a:spLocks noChangeArrowheads="1"/>
          </p:cNvSpPr>
          <p:nvPr/>
        </p:nvSpPr>
        <p:spPr bwMode="auto">
          <a:xfrm>
            <a:off x="1524000" y="152400"/>
            <a:ext cx="4648200" cy="701675"/>
          </a:xfrm>
          <a:prstGeom prst="rect">
            <a:avLst/>
          </a:prstGeom>
          <a:noFill/>
          <a:ln w="9525" algn="ctr">
            <a:noFill/>
            <a:miter lim="800000"/>
          </a:ln>
          <a:effectLst/>
        </p:spPr>
        <p:txBody>
          <a:bodyPr>
            <a:spAutoFit/>
          </a:bodyPr>
          <a:lstStyle/>
          <a:p>
            <a:pPr>
              <a:lnSpc>
                <a:spcPct val="100000"/>
              </a:lnSpc>
              <a:spcBef>
                <a:spcPct val="0"/>
              </a:spcBef>
              <a:buClr>
                <a:srgbClr val="800080"/>
              </a:buClr>
              <a:buFont typeface="Wingdings" charset="2"/>
              <a:buNone/>
            </a:pPr>
            <a:r>
              <a:rPr lang="zh-CN" altLang="en-US" sz="4000">
                <a:solidFill>
                  <a:srgbClr val="800080"/>
                </a:solidFill>
                <a:latin typeface="华文行楷" pitchFamily="2" charset="-122"/>
                <a:ea typeface="华文行楷" pitchFamily="2" charset="-122"/>
              </a:rPr>
              <a:t>基本块的 </a:t>
            </a:r>
            <a:r>
              <a:rPr lang="en-US" altLang="zh-CN" sz="3600" b="0" i="1">
                <a:solidFill>
                  <a:srgbClr val="800080"/>
                </a:solidFill>
                <a:ea typeface="华文行楷" pitchFamily="2" charset="-122"/>
              </a:rPr>
              <a:t>DAG</a:t>
            </a:r>
            <a:r>
              <a:rPr lang="en-US" altLang="zh-CN" sz="4000" b="0" i="1">
                <a:solidFill>
                  <a:srgbClr val="800080"/>
                </a:solidFill>
                <a:latin typeface="华文行楷" pitchFamily="2" charset="-122"/>
                <a:ea typeface="华文行楷" pitchFamily="2" charset="-122"/>
              </a:rPr>
              <a:t> </a:t>
            </a:r>
            <a:r>
              <a:rPr lang="zh-CN" altLang="en-US" sz="4000">
                <a:solidFill>
                  <a:srgbClr val="800080"/>
                </a:solidFill>
                <a:latin typeface="华文行楷" pitchFamily="2" charset="-122"/>
                <a:ea typeface="华文行楷" pitchFamily="2" charset="-122"/>
              </a:rPr>
              <a:t>表示</a:t>
            </a:r>
            <a:endParaRPr lang="zh-CN" altLang="en-US" sz="4000">
              <a:solidFill>
                <a:srgbClr val="800080"/>
              </a:solidFill>
              <a:latin typeface="华文行楷" pitchFamily="2" charset="-122"/>
              <a:ea typeface="华文行楷" pitchFamily="2" charset="-122"/>
            </a:endParaRPr>
          </a:p>
        </p:txBody>
      </p:sp>
      <p:sp>
        <p:nvSpPr>
          <p:cNvPr id="61478" name="Rectangle 46"/>
          <p:cNvSpPr>
            <a:spLocks noChangeArrowheads="1"/>
          </p:cNvSpPr>
          <p:nvPr/>
        </p:nvSpPr>
        <p:spPr bwMode="auto">
          <a:xfrm>
            <a:off x="838200" y="1676400"/>
            <a:ext cx="5181600" cy="519113"/>
          </a:xfrm>
          <a:prstGeom prst="rect">
            <a:avLst/>
          </a:prstGeom>
          <a:noFill/>
          <a:ln w="9525">
            <a:noFill/>
            <a:miter lim="800000"/>
          </a:ln>
          <a:effectLst/>
        </p:spPr>
        <p:txBody>
          <a:bodyPr>
            <a:spAutoFit/>
          </a:bodyPr>
          <a:lstStyle/>
          <a:p>
            <a:pPr>
              <a:lnSpc>
                <a:spcPct val="100000"/>
              </a:lnSpc>
              <a:spcBef>
                <a:spcPct val="0"/>
              </a:spcBef>
              <a:buFont typeface="Symbol" pitchFamily="18" charset="2"/>
              <a:buChar char="-"/>
            </a:pPr>
            <a:r>
              <a:rPr lang="en-US" altLang="zh-CN" sz="2400">
                <a:solidFill>
                  <a:srgbClr val="800080"/>
                </a:solidFill>
                <a:ea typeface="楷体_GB2312" pitchFamily="49" charset="-122"/>
              </a:rPr>
              <a:t>   </a:t>
            </a:r>
            <a:r>
              <a:rPr lang="zh-CN" altLang="en-US">
                <a:solidFill>
                  <a:srgbClr val="800080"/>
                </a:solidFill>
                <a:latin typeface="Times New Roman" pitchFamily="18" charset="0"/>
                <a:ea typeface="楷体_GB2312" pitchFamily="49" charset="-122"/>
              </a:rPr>
              <a:t>举例</a:t>
            </a:r>
            <a:endParaRPr lang="zh-CN" altLang="en-US">
              <a:latin typeface="Times New Roman" pitchFamily="18" charset="0"/>
              <a:ea typeface="楷体_GB2312" pitchFamily="49" charset="-122"/>
            </a:endParaRPr>
          </a:p>
        </p:txBody>
      </p:sp>
    </p:spTree>
  </p:cSld>
  <p:clrMapOvr>
    <a:masterClrMapping/>
  </p:clrMapOvr>
  <p:transition spd="med">
    <p:wipe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AutoShape 2">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7171" name="AutoShape 3">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7172" name="AutoShape 4">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7173" name="AutoShape 5">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7174" name="Rectangle 6"/>
          <p:cNvSpPr>
            <a:spLocks noChangeArrowheads="1"/>
          </p:cNvSpPr>
          <p:nvPr/>
        </p:nvSpPr>
        <p:spPr bwMode="auto">
          <a:xfrm>
            <a:off x="1524000" y="188913"/>
            <a:ext cx="4953000" cy="641350"/>
          </a:xfrm>
          <a:prstGeom prst="rect">
            <a:avLst/>
          </a:prstGeom>
          <a:noFill/>
          <a:ln w="9525" algn="ctr">
            <a:noFill/>
            <a:miter lim="800000"/>
          </a:ln>
          <a:effectLst/>
        </p:spPr>
        <p:txBody>
          <a:bodyPr>
            <a:spAutoFit/>
          </a:bodyPr>
          <a:lstStyle/>
          <a:p>
            <a:pPr>
              <a:lnSpc>
                <a:spcPct val="90000"/>
              </a:lnSpc>
              <a:spcBef>
                <a:spcPct val="0"/>
              </a:spcBef>
            </a:pPr>
            <a:r>
              <a:rPr lang="zh-CN" altLang="en-US" sz="4000">
                <a:solidFill>
                  <a:srgbClr val="800080"/>
                </a:solidFill>
                <a:ea typeface="华文行楷" pitchFamily="2" charset="-122"/>
              </a:rPr>
              <a:t>基本块、流图和循环</a:t>
            </a:r>
            <a:endParaRPr lang="zh-CN" altLang="en-US" sz="4000">
              <a:solidFill>
                <a:srgbClr val="800080"/>
              </a:solidFill>
              <a:ea typeface="华文行楷" pitchFamily="2" charset="-122"/>
            </a:endParaRPr>
          </a:p>
        </p:txBody>
      </p:sp>
      <p:sp>
        <p:nvSpPr>
          <p:cNvPr id="7175" name="Text Box 7">
            <a:hlinkClick r:id="rId1" action="ppaction://hlinksldjump"/>
          </p:cNvPr>
          <p:cNvSpPr txBox="1">
            <a:spLocks noChangeArrowheads="1"/>
          </p:cNvSpPr>
          <p:nvPr/>
        </p:nvSpPr>
        <p:spPr bwMode="auto">
          <a:xfrm>
            <a:off x="461963" y="1219200"/>
            <a:ext cx="5176837" cy="579438"/>
          </a:xfrm>
          <a:prstGeom prst="rect">
            <a:avLst/>
          </a:prstGeom>
          <a:noFill/>
          <a:ln w="9525">
            <a:noFill/>
            <a:miter lim="800000"/>
          </a:ln>
          <a:effectLst/>
        </p:spPr>
        <p:txBody>
          <a:bodyPr>
            <a:spAutoFit/>
          </a:bodyPr>
          <a:lstStyle/>
          <a:p>
            <a:pPr>
              <a:lnSpc>
                <a:spcPct val="100000"/>
              </a:lnSpc>
              <a:spcBef>
                <a:spcPct val="0"/>
              </a:spcBef>
              <a:buClr>
                <a:srgbClr val="800080"/>
              </a:buClr>
              <a:buFont typeface="Wingdings" charset="2"/>
              <a:buChar char="²"/>
            </a:pPr>
            <a:r>
              <a:rPr lang="en-US" altLang="zh-CN" sz="3200">
                <a:solidFill>
                  <a:srgbClr val="800080"/>
                </a:solidFill>
                <a:latin typeface="楷体_GB2312" pitchFamily="49" charset="-122"/>
                <a:ea typeface="楷体_GB2312" pitchFamily="49" charset="-122"/>
              </a:rPr>
              <a:t> </a:t>
            </a:r>
            <a:r>
              <a:rPr lang="zh-CN" altLang="en-US" sz="3200">
                <a:solidFill>
                  <a:srgbClr val="800080"/>
                </a:solidFill>
                <a:latin typeface="楷体_GB2312" pitchFamily="49" charset="-122"/>
                <a:ea typeface="楷体_GB2312" pitchFamily="49" charset="-122"/>
              </a:rPr>
              <a:t>划分</a:t>
            </a:r>
            <a:r>
              <a:rPr lang="zh-CN" altLang="en-US" sz="3200">
                <a:solidFill>
                  <a:srgbClr val="800080"/>
                </a:solidFill>
                <a:latin typeface="Times New Roman" pitchFamily="18" charset="0"/>
                <a:ea typeface="楷体_GB2312" pitchFamily="49" charset="-122"/>
              </a:rPr>
              <a:t>基本块的算法</a:t>
            </a:r>
            <a:endParaRPr lang="zh-CN" altLang="en-US" b="0">
              <a:ea typeface="楷体_GB2312" pitchFamily="49" charset="-122"/>
            </a:endParaRPr>
          </a:p>
        </p:txBody>
      </p:sp>
      <p:sp>
        <p:nvSpPr>
          <p:cNvPr id="7176" name="AutoShape 8">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7177" name="AutoShape 9">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7178" name="AutoShape 10">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7179" name="AutoShape 11">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7180" name="Rectangle 12"/>
          <p:cNvSpPr>
            <a:spLocks noChangeArrowheads="1"/>
          </p:cNvSpPr>
          <p:nvPr/>
        </p:nvSpPr>
        <p:spPr bwMode="auto">
          <a:xfrm>
            <a:off x="685800" y="1981200"/>
            <a:ext cx="4267200" cy="1463675"/>
          </a:xfrm>
          <a:prstGeom prst="rect">
            <a:avLst/>
          </a:prstGeom>
          <a:noFill/>
          <a:ln w="9525">
            <a:noFill/>
            <a:miter lim="800000"/>
          </a:ln>
          <a:effectLst/>
        </p:spPr>
        <p:txBody>
          <a:bodyPr>
            <a:spAutoFit/>
          </a:bodyPr>
          <a:lstStyle/>
          <a:p>
            <a:pPr>
              <a:lnSpc>
                <a:spcPct val="100000"/>
              </a:lnSpc>
              <a:spcBef>
                <a:spcPct val="0"/>
              </a:spcBef>
              <a:buFont typeface="Symbol" pitchFamily="18" charset="2"/>
              <a:buChar char="-"/>
            </a:pPr>
            <a:r>
              <a:rPr lang="en-US" altLang="zh-CN" dirty="0">
                <a:solidFill>
                  <a:srgbClr val="800080"/>
                </a:solidFill>
                <a:latin typeface="楷体_GB2312" pitchFamily="49" charset="-122"/>
                <a:ea typeface="楷体_GB2312" pitchFamily="49" charset="-122"/>
              </a:rPr>
              <a:t> </a:t>
            </a:r>
            <a:r>
              <a:rPr lang="zh-CN" altLang="en-US" dirty="0">
                <a:solidFill>
                  <a:srgbClr val="800080"/>
                </a:solidFill>
                <a:latin typeface="楷体_GB2312" pitchFamily="49" charset="-122"/>
                <a:ea typeface="楷体_GB2312" pitchFamily="49" charset="-122"/>
              </a:rPr>
              <a:t>针对三地址码</a:t>
            </a:r>
            <a:r>
              <a:rPr lang="zh-CN" altLang="en-US" b="0" dirty="0">
                <a:ea typeface="楷体_GB2312" pitchFamily="49" charset="-122"/>
              </a:rPr>
              <a:t>（</a:t>
            </a:r>
            <a:r>
              <a:rPr lang="en-US" altLang="zh-CN" sz="2400" b="0" dirty="0">
                <a:ea typeface="楷体_GB2312" pitchFamily="49" charset="-122"/>
              </a:rPr>
              <a:t>TAC</a:t>
            </a:r>
            <a:r>
              <a:rPr lang="zh-CN" altLang="en-US" b="0" dirty="0">
                <a:ea typeface="楷体_GB2312" pitchFamily="49" charset="-122"/>
              </a:rPr>
              <a:t>）</a:t>
            </a:r>
            <a:endParaRPr kumimoji="0" lang="zh-CN" altLang="en-US" b="0" dirty="0">
              <a:ea typeface="楷体_GB2312" pitchFamily="49" charset="-122"/>
            </a:endParaRPr>
          </a:p>
          <a:p>
            <a:pPr>
              <a:lnSpc>
                <a:spcPct val="100000"/>
              </a:lnSpc>
              <a:spcBef>
                <a:spcPct val="0"/>
              </a:spcBef>
              <a:buFont typeface="Symbol" pitchFamily="18" charset="2"/>
              <a:buNone/>
            </a:pPr>
            <a:endParaRPr kumimoji="0" lang="zh-CN" altLang="en-US" sz="1000" dirty="0">
              <a:ea typeface="楷体_GB2312" pitchFamily="49" charset="-122"/>
            </a:endParaRPr>
          </a:p>
          <a:p>
            <a:pPr>
              <a:lnSpc>
                <a:spcPct val="100000"/>
              </a:lnSpc>
              <a:spcBef>
                <a:spcPct val="0"/>
              </a:spcBef>
              <a:buFont typeface="Symbol" pitchFamily="18" charset="2"/>
              <a:buChar char="-"/>
            </a:pPr>
            <a:r>
              <a:rPr kumimoji="0" lang="zh-CN" altLang="en-US" dirty="0">
                <a:solidFill>
                  <a:srgbClr val="800080"/>
                </a:solidFill>
                <a:ea typeface="楷体_GB2312" pitchFamily="49" charset="-122"/>
              </a:rPr>
              <a:t>  </a:t>
            </a:r>
            <a:r>
              <a:rPr lang="zh-CN" altLang="en-US" dirty="0">
                <a:solidFill>
                  <a:srgbClr val="800080"/>
                </a:solidFill>
                <a:latin typeface="Times New Roman" pitchFamily="18" charset="0"/>
                <a:ea typeface="楷体_GB2312" pitchFamily="49" charset="-122"/>
              </a:rPr>
              <a:t>举例  </a:t>
            </a:r>
            <a:r>
              <a:rPr lang="zh-CN" altLang="en-US" sz="2400" dirty="0">
                <a:ea typeface="楷体_GB2312" pitchFamily="49" charset="-122"/>
              </a:rPr>
              <a:t>右边 </a:t>
            </a:r>
            <a:r>
              <a:rPr lang="en-US" altLang="zh-CN" sz="2400" b="0" dirty="0">
                <a:ea typeface="楷体_GB2312" pitchFamily="49" charset="-122"/>
              </a:rPr>
              <a:t>TAC </a:t>
            </a:r>
            <a:r>
              <a:rPr lang="zh-CN" altLang="en-US" sz="2400" dirty="0">
                <a:ea typeface="楷体_GB2312" pitchFamily="49" charset="-122"/>
              </a:rPr>
              <a:t>程序可划</a:t>
            </a:r>
            <a:endParaRPr lang="zh-CN" altLang="en-US" sz="2400" dirty="0">
              <a:ea typeface="楷体_GB2312" pitchFamily="49" charset="-122"/>
            </a:endParaRPr>
          </a:p>
          <a:p>
            <a:pPr>
              <a:lnSpc>
                <a:spcPct val="100000"/>
              </a:lnSpc>
              <a:spcBef>
                <a:spcPct val="0"/>
              </a:spcBef>
              <a:buFont typeface="Symbol" pitchFamily="18" charset="2"/>
              <a:buNone/>
            </a:pPr>
            <a:r>
              <a:rPr lang="zh-CN" altLang="en-US" sz="2400" dirty="0">
                <a:ea typeface="楷体_GB2312" pitchFamily="49" charset="-122"/>
              </a:rPr>
              <a:t>     分成 </a:t>
            </a:r>
            <a:r>
              <a:rPr lang="en-US" altLang="zh-CN" sz="2400" b="0" dirty="0">
                <a:ea typeface="楷体_GB2312" pitchFamily="49" charset="-122"/>
              </a:rPr>
              <a:t>4 </a:t>
            </a:r>
            <a:r>
              <a:rPr lang="zh-CN" altLang="en-US" sz="2400" dirty="0">
                <a:ea typeface="楷体_GB2312" pitchFamily="49" charset="-122"/>
              </a:rPr>
              <a:t>个基本块</a:t>
            </a:r>
            <a:endParaRPr lang="zh-CN" altLang="en-US" sz="2400" dirty="0">
              <a:ea typeface="楷体_GB2312" pitchFamily="49" charset="-122"/>
            </a:endParaRPr>
          </a:p>
        </p:txBody>
      </p:sp>
      <p:sp>
        <p:nvSpPr>
          <p:cNvPr id="7181" name="Rectangle 13"/>
          <p:cNvSpPr>
            <a:spLocks noChangeArrowheads="1"/>
          </p:cNvSpPr>
          <p:nvPr/>
        </p:nvSpPr>
        <p:spPr bwMode="auto">
          <a:xfrm>
            <a:off x="5486400" y="1981200"/>
            <a:ext cx="2895600" cy="4038600"/>
          </a:xfrm>
          <a:prstGeom prst="rect">
            <a:avLst/>
          </a:prstGeom>
          <a:noFill/>
          <a:ln w="9525">
            <a:noFill/>
            <a:miter lim="800000"/>
          </a:ln>
          <a:effectLst/>
        </p:spPr>
        <p:txBody>
          <a:bodyPr/>
          <a:lstStyle/>
          <a:p>
            <a:pPr marL="342900" indent="-342900">
              <a:lnSpc>
                <a:spcPct val="100000"/>
              </a:lnSpc>
              <a:spcBef>
                <a:spcPct val="20000"/>
              </a:spcBef>
              <a:buClr>
                <a:schemeClr val="tx1"/>
              </a:buClr>
              <a:buSzPct val="75000"/>
              <a:buFont typeface="Wingdings" charset="2"/>
              <a:buNone/>
            </a:pPr>
            <a:r>
              <a:rPr lang="en-US" altLang="zh-CN" sz="2400" b="0" dirty="0">
                <a:cs typeface="Times New Roman" pitchFamily="18" charset="0"/>
              </a:rPr>
              <a:t>*(1)  read  x</a:t>
            </a:r>
            <a:endParaRPr lang="en-US" altLang="zh-CN" sz="2400" b="0" dirty="0">
              <a:cs typeface="Times New Roman" pitchFamily="18" charset="0"/>
            </a:endParaRPr>
          </a:p>
          <a:p>
            <a:pPr marL="342900" indent="-342900">
              <a:lnSpc>
                <a:spcPct val="100000"/>
              </a:lnSpc>
              <a:spcBef>
                <a:spcPct val="20000"/>
              </a:spcBef>
              <a:buClr>
                <a:schemeClr val="tx1"/>
              </a:buClr>
              <a:buSzPct val="75000"/>
              <a:buFont typeface="Wingdings" charset="2"/>
              <a:buNone/>
            </a:pPr>
            <a:r>
              <a:rPr lang="en-US" altLang="zh-CN" sz="2400" b="0" dirty="0">
                <a:cs typeface="Times New Roman" pitchFamily="18" charset="0"/>
              </a:rPr>
              <a:t>  (2</a:t>
            </a:r>
            <a:r>
              <a:rPr lang="en-US" altLang="zh-CN" sz="2400" b="0" dirty="0"/>
              <a:t>)  </a:t>
            </a:r>
            <a:r>
              <a:rPr lang="en-US" altLang="zh-CN" sz="2400" b="0" dirty="0">
                <a:cs typeface="Times New Roman" pitchFamily="18" charset="0"/>
              </a:rPr>
              <a:t>read y</a:t>
            </a:r>
            <a:endParaRPr lang="en-US" altLang="zh-CN" sz="2400" b="0" dirty="0">
              <a:cs typeface="Times New Roman" pitchFamily="18" charset="0"/>
            </a:endParaRPr>
          </a:p>
          <a:p>
            <a:pPr marL="342900" indent="-342900">
              <a:lnSpc>
                <a:spcPct val="100000"/>
              </a:lnSpc>
              <a:spcBef>
                <a:spcPct val="20000"/>
              </a:spcBef>
              <a:buClr>
                <a:schemeClr val="tx1"/>
              </a:buClr>
              <a:buSzPct val="75000"/>
              <a:buFont typeface="Wingdings" charset="2"/>
              <a:buNone/>
            </a:pPr>
            <a:r>
              <a:rPr lang="en-US" altLang="zh-CN" sz="2400" b="0" dirty="0">
                <a:cs typeface="Times New Roman" pitchFamily="18" charset="0"/>
              </a:rPr>
              <a:t>*</a:t>
            </a:r>
            <a:r>
              <a:rPr lang="en-US" altLang="zh-CN" sz="2400" b="0" dirty="0">
                <a:solidFill>
                  <a:srgbClr val="FF0000"/>
                </a:solidFill>
                <a:cs typeface="Times New Roman" pitchFamily="18" charset="0"/>
              </a:rPr>
              <a:t>(3)  </a:t>
            </a:r>
            <a:r>
              <a:rPr lang="en-US" altLang="zh-CN" sz="2400" b="0" dirty="0">
                <a:cs typeface="Times New Roman" pitchFamily="18" charset="0"/>
              </a:rPr>
              <a:t>r:=x mod y</a:t>
            </a:r>
            <a:endParaRPr lang="en-US" altLang="zh-CN" sz="2400" b="0" dirty="0">
              <a:cs typeface="Times New Roman" pitchFamily="18" charset="0"/>
            </a:endParaRPr>
          </a:p>
          <a:p>
            <a:pPr marL="342900" indent="-342900">
              <a:lnSpc>
                <a:spcPct val="100000"/>
              </a:lnSpc>
              <a:spcBef>
                <a:spcPct val="20000"/>
              </a:spcBef>
              <a:buClr>
                <a:schemeClr val="tx1"/>
              </a:buClr>
              <a:buSzPct val="75000"/>
              <a:buFont typeface="Wingdings" charset="2"/>
              <a:buNone/>
            </a:pPr>
            <a:r>
              <a:rPr lang="en-US" altLang="zh-CN" sz="2400" b="0" dirty="0">
                <a:cs typeface="Times New Roman" pitchFamily="18" charset="0"/>
              </a:rPr>
              <a:t>  (4)  if r=0 </a:t>
            </a:r>
            <a:r>
              <a:rPr lang="en-US" altLang="zh-CN" sz="2400" b="0" dirty="0" err="1">
                <a:cs typeface="Times New Roman" pitchFamily="18" charset="0"/>
              </a:rPr>
              <a:t>goto</a:t>
            </a:r>
            <a:r>
              <a:rPr lang="en-US" altLang="zh-CN" sz="2400" b="0" dirty="0">
                <a:cs typeface="Times New Roman" pitchFamily="18" charset="0"/>
              </a:rPr>
              <a:t> </a:t>
            </a:r>
            <a:r>
              <a:rPr lang="en-US" altLang="zh-CN" sz="2400" b="0" dirty="0">
                <a:solidFill>
                  <a:srgbClr val="00B050"/>
                </a:solidFill>
                <a:cs typeface="Times New Roman" pitchFamily="18" charset="0"/>
              </a:rPr>
              <a:t>(8)</a:t>
            </a:r>
            <a:endParaRPr lang="en-US" altLang="zh-CN" sz="2400" b="0" dirty="0">
              <a:solidFill>
                <a:srgbClr val="00B050"/>
              </a:solidFill>
              <a:cs typeface="Times New Roman" pitchFamily="18" charset="0"/>
            </a:endParaRPr>
          </a:p>
          <a:p>
            <a:pPr marL="342900" indent="-342900">
              <a:lnSpc>
                <a:spcPct val="100000"/>
              </a:lnSpc>
              <a:spcBef>
                <a:spcPct val="20000"/>
              </a:spcBef>
              <a:buClr>
                <a:schemeClr val="tx1"/>
              </a:buClr>
              <a:buSzPct val="75000"/>
              <a:buFont typeface="Wingdings" charset="2"/>
              <a:buNone/>
            </a:pPr>
            <a:r>
              <a:rPr lang="en-US" altLang="zh-CN" sz="2400" b="0" dirty="0">
                <a:cs typeface="Times New Roman" pitchFamily="18" charset="0"/>
              </a:rPr>
              <a:t>*(5)  x:=y</a:t>
            </a:r>
            <a:endParaRPr lang="en-US" altLang="zh-CN" sz="2400" b="0" dirty="0">
              <a:cs typeface="Times New Roman" pitchFamily="18" charset="0"/>
            </a:endParaRPr>
          </a:p>
          <a:p>
            <a:pPr marL="342900" indent="-342900">
              <a:lnSpc>
                <a:spcPct val="100000"/>
              </a:lnSpc>
              <a:spcBef>
                <a:spcPct val="20000"/>
              </a:spcBef>
              <a:buClr>
                <a:schemeClr val="tx1"/>
              </a:buClr>
              <a:buSzPct val="75000"/>
              <a:buFont typeface="Wingdings" charset="2"/>
              <a:buNone/>
            </a:pPr>
            <a:r>
              <a:rPr lang="en-US" altLang="zh-CN" sz="2400" b="0" dirty="0">
                <a:cs typeface="Times New Roman" pitchFamily="18" charset="0"/>
              </a:rPr>
              <a:t>  (6)  y:=r</a:t>
            </a:r>
            <a:endParaRPr lang="en-US" altLang="zh-CN" sz="2400" b="0" dirty="0">
              <a:cs typeface="Times New Roman" pitchFamily="18" charset="0"/>
            </a:endParaRPr>
          </a:p>
          <a:p>
            <a:pPr marL="342900" indent="-342900">
              <a:lnSpc>
                <a:spcPct val="100000"/>
              </a:lnSpc>
              <a:spcBef>
                <a:spcPct val="20000"/>
              </a:spcBef>
              <a:buClr>
                <a:schemeClr val="tx1"/>
              </a:buClr>
              <a:buSzPct val="75000"/>
              <a:buFont typeface="Wingdings" charset="2"/>
              <a:buNone/>
            </a:pPr>
            <a:r>
              <a:rPr lang="en-US" altLang="zh-CN" sz="2400" b="0" dirty="0">
                <a:cs typeface="Times New Roman" pitchFamily="18" charset="0"/>
              </a:rPr>
              <a:t>  (7)  </a:t>
            </a:r>
            <a:r>
              <a:rPr lang="en-US" altLang="zh-CN" sz="2400" b="0" dirty="0" err="1">
                <a:cs typeface="Times New Roman" pitchFamily="18" charset="0"/>
              </a:rPr>
              <a:t>goto</a:t>
            </a:r>
            <a:r>
              <a:rPr lang="en-US" altLang="zh-CN" sz="2400" b="0" dirty="0">
                <a:solidFill>
                  <a:srgbClr val="FF0000"/>
                </a:solidFill>
                <a:cs typeface="Times New Roman" pitchFamily="18" charset="0"/>
              </a:rPr>
              <a:t>(3)</a:t>
            </a:r>
            <a:endParaRPr lang="en-US" altLang="zh-CN" sz="2400" b="0" dirty="0">
              <a:solidFill>
                <a:srgbClr val="FF0000"/>
              </a:solidFill>
              <a:cs typeface="Times New Roman" pitchFamily="18" charset="0"/>
            </a:endParaRPr>
          </a:p>
          <a:p>
            <a:pPr marL="342900" indent="-342900">
              <a:lnSpc>
                <a:spcPct val="100000"/>
              </a:lnSpc>
              <a:spcBef>
                <a:spcPct val="20000"/>
              </a:spcBef>
              <a:buClr>
                <a:schemeClr val="tx1"/>
              </a:buClr>
              <a:buSzPct val="75000"/>
              <a:buFont typeface="Wingdings" charset="2"/>
              <a:buNone/>
            </a:pPr>
            <a:r>
              <a:rPr lang="en-US" altLang="zh-CN" sz="2400" b="0" dirty="0">
                <a:cs typeface="Times New Roman" pitchFamily="18" charset="0"/>
              </a:rPr>
              <a:t>*</a:t>
            </a:r>
            <a:r>
              <a:rPr lang="en-US" altLang="zh-CN" sz="2400" b="0" dirty="0">
                <a:solidFill>
                  <a:srgbClr val="00B050"/>
                </a:solidFill>
                <a:cs typeface="Times New Roman" pitchFamily="18" charset="0"/>
              </a:rPr>
              <a:t>(8)  </a:t>
            </a:r>
            <a:r>
              <a:rPr lang="en-US" altLang="zh-CN" sz="2400" b="0" dirty="0">
                <a:cs typeface="Times New Roman" pitchFamily="18" charset="0"/>
              </a:rPr>
              <a:t>write y</a:t>
            </a:r>
            <a:endParaRPr lang="en-US" altLang="zh-CN" sz="2400" b="0" dirty="0">
              <a:cs typeface="Times New Roman" pitchFamily="18" charset="0"/>
            </a:endParaRPr>
          </a:p>
          <a:p>
            <a:pPr marL="342900" indent="-342900">
              <a:lnSpc>
                <a:spcPct val="100000"/>
              </a:lnSpc>
              <a:spcBef>
                <a:spcPct val="20000"/>
              </a:spcBef>
              <a:buClr>
                <a:schemeClr val="tx1"/>
              </a:buClr>
              <a:buSzPct val="75000"/>
              <a:buFont typeface="Wingdings" charset="2"/>
              <a:buNone/>
            </a:pPr>
            <a:r>
              <a:rPr lang="en-US" altLang="zh-CN" sz="2400" b="0" dirty="0">
                <a:cs typeface="Times New Roman" pitchFamily="18" charset="0"/>
              </a:rPr>
              <a:t>  (9)  halt</a:t>
            </a:r>
            <a:endParaRPr lang="en-US" altLang="zh-CN" sz="2400" b="0" dirty="0">
              <a:cs typeface="Times New Roman" pitchFamily="18" charset="0"/>
            </a:endParaRPr>
          </a:p>
        </p:txBody>
      </p:sp>
      <p:sp>
        <p:nvSpPr>
          <p:cNvPr id="7182" name="Rectangle 15"/>
          <p:cNvSpPr>
            <a:spLocks noChangeArrowheads="1"/>
          </p:cNvSpPr>
          <p:nvPr/>
        </p:nvSpPr>
        <p:spPr bwMode="auto">
          <a:xfrm>
            <a:off x="1295400" y="3882008"/>
            <a:ext cx="1219200" cy="711200"/>
          </a:xfrm>
          <a:prstGeom prst="rect">
            <a:avLst/>
          </a:prstGeom>
          <a:noFill/>
          <a:ln w="9525">
            <a:solidFill>
              <a:srgbClr val="000080"/>
            </a:solidFill>
            <a:miter lim="800000"/>
          </a:ln>
          <a:effectLst/>
        </p:spPr>
        <p:txBody>
          <a:bodyPr anchor="ctr">
            <a:spAutoFit/>
          </a:bodyPr>
          <a:lstStyle/>
          <a:p>
            <a:pPr algn="ctr">
              <a:lnSpc>
                <a:spcPct val="100000"/>
              </a:lnSpc>
              <a:spcBef>
                <a:spcPct val="0"/>
              </a:spcBef>
              <a:buClr>
                <a:srgbClr val="800080"/>
              </a:buClr>
              <a:buFont typeface="Wingdings" charset="2"/>
              <a:buNone/>
            </a:pPr>
            <a:r>
              <a:rPr lang="zh-CN" altLang="en-US" sz="2000" b="0">
                <a:ea typeface="楷体_GB2312" pitchFamily="49" charset="-122"/>
              </a:rPr>
              <a:t>（</a:t>
            </a:r>
            <a:r>
              <a:rPr lang="en-US" altLang="zh-CN" sz="2000" b="0">
                <a:ea typeface="楷体_GB2312" pitchFamily="49" charset="-122"/>
              </a:rPr>
              <a:t>1</a:t>
            </a:r>
            <a:r>
              <a:rPr lang="zh-CN" altLang="en-US" sz="2000" b="0">
                <a:ea typeface="楷体_GB2312" pitchFamily="49" charset="-122"/>
              </a:rPr>
              <a:t>）</a:t>
            </a:r>
            <a:endParaRPr lang="zh-CN" altLang="en-US" sz="2000" b="0">
              <a:ea typeface="楷体_GB2312" pitchFamily="49" charset="-122"/>
            </a:endParaRPr>
          </a:p>
          <a:p>
            <a:pPr algn="ctr">
              <a:lnSpc>
                <a:spcPct val="100000"/>
              </a:lnSpc>
              <a:spcBef>
                <a:spcPct val="0"/>
              </a:spcBef>
              <a:buClr>
                <a:srgbClr val="800080"/>
              </a:buClr>
              <a:buFont typeface="Wingdings" charset="2"/>
              <a:buNone/>
            </a:pPr>
            <a:r>
              <a:rPr lang="zh-CN" altLang="en-US" sz="2000" b="0">
                <a:ea typeface="楷体_GB2312" pitchFamily="49" charset="-122"/>
              </a:rPr>
              <a:t>（</a:t>
            </a:r>
            <a:r>
              <a:rPr lang="en-US" altLang="zh-CN" sz="2000" b="0">
                <a:ea typeface="楷体_GB2312" pitchFamily="49" charset="-122"/>
              </a:rPr>
              <a:t>2</a:t>
            </a:r>
            <a:r>
              <a:rPr lang="zh-CN" altLang="en-US" sz="2000" b="0">
                <a:ea typeface="楷体_GB2312" pitchFamily="49" charset="-122"/>
              </a:rPr>
              <a:t>）</a:t>
            </a:r>
            <a:endParaRPr lang="zh-CN" altLang="en-US" sz="2000" b="0">
              <a:ea typeface="楷体_GB2312" pitchFamily="49" charset="-122"/>
            </a:endParaRPr>
          </a:p>
        </p:txBody>
      </p:sp>
      <p:sp>
        <p:nvSpPr>
          <p:cNvPr id="7183" name="Rectangle 16"/>
          <p:cNvSpPr>
            <a:spLocks noChangeArrowheads="1"/>
          </p:cNvSpPr>
          <p:nvPr/>
        </p:nvSpPr>
        <p:spPr bwMode="auto">
          <a:xfrm>
            <a:off x="3352800" y="3872483"/>
            <a:ext cx="1219200" cy="711200"/>
          </a:xfrm>
          <a:prstGeom prst="rect">
            <a:avLst/>
          </a:prstGeom>
          <a:noFill/>
          <a:ln w="9525">
            <a:solidFill>
              <a:srgbClr val="000080"/>
            </a:solidFill>
            <a:miter lim="800000"/>
          </a:ln>
          <a:effectLst/>
        </p:spPr>
        <p:txBody>
          <a:bodyPr anchor="ctr">
            <a:spAutoFit/>
          </a:bodyPr>
          <a:lstStyle/>
          <a:p>
            <a:pPr algn="ctr">
              <a:lnSpc>
                <a:spcPct val="100000"/>
              </a:lnSpc>
              <a:spcBef>
                <a:spcPct val="0"/>
              </a:spcBef>
              <a:buClr>
                <a:srgbClr val="800080"/>
              </a:buClr>
              <a:buFont typeface="Wingdings" charset="2"/>
              <a:buNone/>
            </a:pPr>
            <a:r>
              <a:rPr lang="zh-CN" altLang="en-US" sz="2000" b="0">
                <a:ea typeface="楷体_GB2312" pitchFamily="49" charset="-122"/>
              </a:rPr>
              <a:t>（</a:t>
            </a:r>
            <a:r>
              <a:rPr lang="en-US" altLang="zh-CN" sz="2000" b="0">
                <a:ea typeface="楷体_GB2312" pitchFamily="49" charset="-122"/>
              </a:rPr>
              <a:t>3</a:t>
            </a:r>
            <a:r>
              <a:rPr lang="zh-CN" altLang="en-US" sz="2000" b="0">
                <a:ea typeface="楷体_GB2312" pitchFamily="49" charset="-122"/>
              </a:rPr>
              <a:t>）</a:t>
            </a:r>
            <a:endParaRPr lang="zh-CN" altLang="en-US" sz="2000" b="0">
              <a:ea typeface="楷体_GB2312" pitchFamily="49" charset="-122"/>
            </a:endParaRPr>
          </a:p>
          <a:p>
            <a:pPr algn="ctr">
              <a:lnSpc>
                <a:spcPct val="100000"/>
              </a:lnSpc>
              <a:spcBef>
                <a:spcPct val="0"/>
              </a:spcBef>
              <a:buClr>
                <a:srgbClr val="800080"/>
              </a:buClr>
              <a:buFont typeface="Wingdings" charset="2"/>
              <a:buNone/>
            </a:pPr>
            <a:r>
              <a:rPr lang="zh-CN" altLang="en-US" sz="2000" b="0">
                <a:ea typeface="楷体_GB2312" pitchFamily="49" charset="-122"/>
              </a:rPr>
              <a:t>（</a:t>
            </a:r>
            <a:r>
              <a:rPr lang="en-US" altLang="zh-CN" sz="2000" b="0">
                <a:ea typeface="楷体_GB2312" pitchFamily="49" charset="-122"/>
              </a:rPr>
              <a:t>4</a:t>
            </a:r>
            <a:r>
              <a:rPr lang="zh-CN" altLang="en-US" sz="2000" b="0">
                <a:ea typeface="楷体_GB2312" pitchFamily="49" charset="-122"/>
              </a:rPr>
              <a:t>）</a:t>
            </a:r>
            <a:endParaRPr lang="zh-CN" altLang="en-US" sz="2000" b="0">
              <a:ea typeface="楷体_GB2312" pitchFamily="49" charset="-122"/>
            </a:endParaRPr>
          </a:p>
        </p:txBody>
      </p:sp>
      <p:sp>
        <p:nvSpPr>
          <p:cNvPr id="7184" name="Rectangle 17"/>
          <p:cNvSpPr>
            <a:spLocks noChangeArrowheads="1"/>
          </p:cNvSpPr>
          <p:nvPr/>
        </p:nvSpPr>
        <p:spPr bwMode="auto">
          <a:xfrm>
            <a:off x="1295400" y="5253608"/>
            <a:ext cx="1219200" cy="1016000"/>
          </a:xfrm>
          <a:prstGeom prst="rect">
            <a:avLst/>
          </a:prstGeom>
          <a:noFill/>
          <a:ln w="9525">
            <a:solidFill>
              <a:srgbClr val="000080"/>
            </a:solidFill>
            <a:miter lim="800000"/>
          </a:ln>
          <a:effectLst/>
        </p:spPr>
        <p:txBody>
          <a:bodyPr anchor="ctr">
            <a:spAutoFit/>
          </a:bodyPr>
          <a:lstStyle/>
          <a:p>
            <a:pPr algn="ctr">
              <a:lnSpc>
                <a:spcPct val="100000"/>
              </a:lnSpc>
              <a:spcBef>
                <a:spcPct val="0"/>
              </a:spcBef>
              <a:buClr>
                <a:srgbClr val="800080"/>
              </a:buClr>
              <a:buFont typeface="Wingdings" charset="2"/>
              <a:buNone/>
            </a:pPr>
            <a:r>
              <a:rPr lang="zh-CN" altLang="en-US" sz="2000" b="0">
                <a:ea typeface="楷体_GB2312" pitchFamily="49" charset="-122"/>
              </a:rPr>
              <a:t>（</a:t>
            </a:r>
            <a:r>
              <a:rPr lang="en-US" altLang="zh-CN" sz="2000" b="0">
                <a:ea typeface="楷体_GB2312" pitchFamily="49" charset="-122"/>
              </a:rPr>
              <a:t>5</a:t>
            </a:r>
            <a:r>
              <a:rPr lang="zh-CN" altLang="en-US" sz="2000" b="0">
                <a:ea typeface="楷体_GB2312" pitchFamily="49" charset="-122"/>
              </a:rPr>
              <a:t>） （</a:t>
            </a:r>
            <a:r>
              <a:rPr lang="en-US" altLang="zh-CN" sz="2000" b="0">
                <a:ea typeface="楷体_GB2312" pitchFamily="49" charset="-122"/>
              </a:rPr>
              <a:t>6</a:t>
            </a:r>
            <a:r>
              <a:rPr lang="zh-CN" altLang="en-US" sz="2000" b="0">
                <a:ea typeface="楷体_GB2312" pitchFamily="49" charset="-122"/>
              </a:rPr>
              <a:t>）</a:t>
            </a:r>
            <a:endParaRPr lang="zh-CN" altLang="en-US" sz="2000" b="0">
              <a:ea typeface="楷体_GB2312" pitchFamily="49" charset="-122"/>
            </a:endParaRPr>
          </a:p>
          <a:p>
            <a:pPr algn="ctr">
              <a:lnSpc>
                <a:spcPct val="100000"/>
              </a:lnSpc>
              <a:spcBef>
                <a:spcPct val="0"/>
              </a:spcBef>
              <a:buClr>
                <a:srgbClr val="800080"/>
              </a:buClr>
              <a:buFont typeface="Wingdings" charset="2"/>
              <a:buNone/>
            </a:pPr>
            <a:r>
              <a:rPr lang="zh-CN" altLang="en-US" sz="2000" b="0">
                <a:ea typeface="楷体_GB2312" pitchFamily="49" charset="-122"/>
              </a:rPr>
              <a:t>（</a:t>
            </a:r>
            <a:r>
              <a:rPr lang="en-US" altLang="zh-CN" sz="2000" b="0">
                <a:ea typeface="楷体_GB2312" pitchFamily="49" charset="-122"/>
              </a:rPr>
              <a:t>7</a:t>
            </a:r>
            <a:r>
              <a:rPr lang="zh-CN" altLang="en-US" sz="2000" b="0">
                <a:ea typeface="楷体_GB2312" pitchFamily="49" charset="-122"/>
              </a:rPr>
              <a:t>）</a:t>
            </a:r>
            <a:endParaRPr lang="zh-CN" altLang="en-US" sz="2000" b="0">
              <a:ea typeface="楷体_GB2312" pitchFamily="49" charset="-122"/>
            </a:endParaRPr>
          </a:p>
        </p:txBody>
      </p:sp>
      <p:sp>
        <p:nvSpPr>
          <p:cNvPr id="7185" name="Rectangle 18"/>
          <p:cNvSpPr>
            <a:spLocks noChangeArrowheads="1"/>
          </p:cNvSpPr>
          <p:nvPr/>
        </p:nvSpPr>
        <p:spPr bwMode="auto">
          <a:xfrm>
            <a:off x="3352800" y="5533008"/>
            <a:ext cx="1219200" cy="711200"/>
          </a:xfrm>
          <a:prstGeom prst="rect">
            <a:avLst/>
          </a:prstGeom>
          <a:noFill/>
          <a:ln w="9525">
            <a:solidFill>
              <a:srgbClr val="000080"/>
            </a:solidFill>
            <a:miter lim="800000"/>
          </a:ln>
          <a:effectLst/>
        </p:spPr>
        <p:txBody>
          <a:bodyPr anchor="ctr">
            <a:spAutoFit/>
          </a:bodyPr>
          <a:lstStyle/>
          <a:p>
            <a:pPr algn="ctr">
              <a:lnSpc>
                <a:spcPct val="100000"/>
              </a:lnSpc>
              <a:spcBef>
                <a:spcPct val="0"/>
              </a:spcBef>
              <a:buClr>
                <a:srgbClr val="800080"/>
              </a:buClr>
              <a:buFont typeface="Wingdings" charset="2"/>
              <a:buNone/>
            </a:pPr>
            <a:r>
              <a:rPr lang="zh-CN" altLang="en-US" sz="2000" b="0">
                <a:ea typeface="楷体_GB2312" pitchFamily="49" charset="-122"/>
              </a:rPr>
              <a:t>（</a:t>
            </a:r>
            <a:r>
              <a:rPr lang="en-US" altLang="zh-CN" sz="2000" b="0">
                <a:ea typeface="楷体_GB2312" pitchFamily="49" charset="-122"/>
              </a:rPr>
              <a:t>8</a:t>
            </a:r>
            <a:r>
              <a:rPr lang="zh-CN" altLang="en-US" sz="2000" b="0">
                <a:ea typeface="楷体_GB2312" pitchFamily="49" charset="-122"/>
              </a:rPr>
              <a:t>）</a:t>
            </a:r>
            <a:endParaRPr lang="zh-CN" altLang="en-US" sz="2000" b="0">
              <a:ea typeface="楷体_GB2312" pitchFamily="49" charset="-122"/>
            </a:endParaRPr>
          </a:p>
          <a:p>
            <a:pPr algn="ctr">
              <a:lnSpc>
                <a:spcPct val="100000"/>
              </a:lnSpc>
              <a:spcBef>
                <a:spcPct val="0"/>
              </a:spcBef>
              <a:buClr>
                <a:srgbClr val="800080"/>
              </a:buClr>
              <a:buFont typeface="Wingdings" charset="2"/>
              <a:buNone/>
            </a:pPr>
            <a:r>
              <a:rPr lang="zh-CN" altLang="en-US" sz="2000" b="0">
                <a:ea typeface="楷体_GB2312" pitchFamily="49" charset="-122"/>
              </a:rPr>
              <a:t>（</a:t>
            </a:r>
            <a:r>
              <a:rPr lang="en-US" altLang="zh-CN" sz="2000" b="0">
                <a:ea typeface="楷体_GB2312" pitchFamily="49" charset="-122"/>
              </a:rPr>
              <a:t>9</a:t>
            </a:r>
            <a:r>
              <a:rPr lang="zh-CN" altLang="en-US" sz="2000" b="0">
                <a:ea typeface="楷体_GB2312" pitchFamily="49" charset="-122"/>
              </a:rPr>
              <a:t>）</a:t>
            </a:r>
            <a:endParaRPr lang="zh-CN" altLang="en-US" sz="2000" b="0">
              <a:ea typeface="楷体_GB2312" pitchFamily="49" charset="-122"/>
            </a:endParaRPr>
          </a:p>
        </p:txBody>
      </p:sp>
      <p:sp>
        <p:nvSpPr>
          <p:cNvPr id="7186" name="Rectangle 19"/>
          <p:cNvSpPr>
            <a:spLocks noChangeArrowheads="1"/>
          </p:cNvSpPr>
          <p:nvPr/>
        </p:nvSpPr>
        <p:spPr bwMode="auto">
          <a:xfrm>
            <a:off x="1333500" y="3516883"/>
            <a:ext cx="495300" cy="396875"/>
          </a:xfrm>
          <a:prstGeom prst="rect">
            <a:avLst/>
          </a:prstGeom>
          <a:noFill/>
          <a:ln w="9525">
            <a:noFill/>
            <a:miter lim="800000"/>
          </a:ln>
          <a:effectLst/>
        </p:spPr>
        <p:txBody>
          <a:bodyPr wrap="none">
            <a:spAutoFit/>
          </a:bodyPr>
          <a:lstStyle/>
          <a:p>
            <a:pPr>
              <a:lnSpc>
                <a:spcPct val="100000"/>
              </a:lnSpc>
              <a:spcBef>
                <a:spcPct val="0"/>
              </a:spcBef>
              <a:buClr>
                <a:srgbClr val="800080"/>
              </a:buClr>
              <a:buFont typeface="Wingdings" charset="2"/>
              <a:buNone/>
            </a:pPr>
            <a:r>
              <a:rPr lang="en-US" altLang="zh-CN" sz="2000" b="0">
                <a:solidFill>
                  <a:srgbClr val="800080"/>
                </a:solidFill>
              </a:rPr>
              <a:t>B1</a:t>
            </a:r>
            <a:endParaRPr lang="en-US" altLang="zh-CN" sz="2000" b="0">
              <a:solidFill>
                <a:srgbClr val="800080"/>
              </a:solidFill>
            </a:endParaRPr>
          </a:p>
        </p:txBody>
      </p:sp>
      <p:sp>
        <p:nvSpPr>
          <p:cNvPr id="7187" name="Rectangle 20"/>
          <p:cNvSpPr>
            <a:spLocks noChangeArrowheads="1"/>
          </p:cNvSpPr>
          <p:nvPr/>
        </p:nvSpPr>
        <p:spPr bwMode="auto">
          <a:xfrm>
            <a:off x="3390900" y="3501008"/>
            <a:ext cx="495300" cy="396875"/>
          </a:xfrm>
          <a:prstGeom prst="rect">
            <a:avLst/>
          </a:prstGeom>
          <a:noFill/>
          <a:ln w="9525">
            <a:noFill/>
            <a:miter lim="800000"/>
          </a:ln>
          <a:effectLst/>
        </p:spPr>
        <p:txBody>
          <a:bodyPr wrap="none">
            <a:spAutoFit/>
          </a:bodyPr>
          <a:lstStyle/>
          <a:p>
            <a:pPr>
              <a:lnSpc>
                <a:spcPct val="100000"/>
              </a:lnSpc>
              <a:spcBef>
                <a:spcPct val="0"/>
              </a:spcBef>
              <a:buClr>
                <a:srgbClr val="800080"/>
              </a:buClr>
              <a:buFont typeface="Wingdings" charset="2"/>
              <a:buNone/>
            </a:pPr>
            <a:r>
              <a:rPr lang="en-US" altLang="zh-CN" sz="2000" b="0">
                <a:solidFill>
                  <a:srgbClr val="800080"/>
                </a:solidFill>
              </a:rPr>
              <a:t>B2</a:t>
            </a:r>
            <a:endParaRPr lang="en-US" altLang="zh-CN" sz="2000" b="0">
              <a:solidFill>
                <a:srgbClr val="800080"/>
              </a:solidFill>
            </a:endParaRPr>
          </a:p>
        </p:txBody>
      </p:sp>
      <p:sp>
        <p:nvSpPr>
          <p:cNvPr id="7188" name="Rectangle 21"/>
          <p:cNvSpPr>
            <a:spLocks noChangeArrowheads="1"/>
          </p:cNvSpPr>
          <p:nvPr/>
        </p:nvSpPr>
        <p:spPr bwMode="auto">
          <a:xfrm>
            <a:off x="1333500" y="4872608"/>
            <a:ext cx="495300" cy="396875"/>
          </a:xfrm>
          <a:prstGeom prst="rect">
            <a:avLst/>
          </a:prstGeom>
          <a:noFill/>
          <a:ln w="9525">
            <a:noFill/>
            <a:miter lim="800000"/>
          </a:ln>
          <a:effectLst/>
        </p:spPr>
        <p:txBody>
          <a:bodyPr wrap="none">
            <a:spAutoFit/>
          </a:bodyPr>
          <a:lstStyle/>
          <a:p>
            <a:pPr>
              <a:lnSpc>
                <a:spcPct val="100000"/>
              </a:lnSpc>
              <a:spcBef>
                <a:spcPct val="0"/>
              </a:spcBef>
              <a:buClr>
                <a:srgbClr val="800080"/>
              </a:buClr>
              <a:buFont typeface="Wingdings" charset="2"/>
              <a:buNone/>
            </a:pPr>
            <a:r>
              <a:rPr lang="en-US" altLang="zh-CN" sz="2000" b="0">
                <a:solidFill>
                  <a:srgbClr val="800080"/>
                </a:solidFill>
              </a:rPr>
              <a:t>B3</a:t>
            </a:r>
            <a:endParaRPr lang="en-US" altLang="zh-CN" sz="2000" b="0">
              <a:solidFill>
                <a:srgbClr val="800080"/>
              </a:solidFill>
            </a:endParaRPr>
          </a:p>
        </p:txBody>
      </p:sp>
      <p:sp>
        <p:nvSpPr>
          <p:cNvPr id="7189" name="Rectangle 22"/>
          <p:cNvSpPr>
            <a:spLocks noChangeArrowheads="1"/>
          </p:cNvSpPr>
          <p:nvPr/>
        </p:nvSpPr>
        <p:spPr bwMode="auto">
          <a:xfrm>
            <a:off x="3390900" y="5161533"/>
            <a:ext cx="495300" cy="396875"/>
          </a:xfrm>
          <a:prstGeom prst="rect">
            <a:avLst/>
          </a:prstGeom>
          <a:noFill/>
          <a:ln w="9525">
            <a:noFill/>
            <a:miter lim="800000"/>
          </a:ln>
          <a:effectLst/>
        </p:spPr>
        <p:txBody>
          <a:bodyPr wrap="none">
            <a:spAutoFit/>
          </a:bodyPr>
          <a:lstStyle/>
          <a:p>
            <a:pPr>
              <a:lnSpc>
                <a:spcPct val="100000"/>
              </a:lnSpc>
              <a:spcBef>
                <a:spcPct val="0"/>
              </a:spcBef>
              <a:buClr>
                <a:srgbClr val="800080"/>
              </a:buClr>
              <a:buFont typeface="Wingdings" charset="2"/>
              <a:buNone/>
            </a:pPr>
            <a:r>
              <a:rPr lang="en-US" altLang="zh-CN" sz="2000" b="0">
                <a:solidFill>
                  <a:srgbClr val="800080"/>
                </a:solidFill>
              </a:rPr>
              <a:t>B4</a:t>
            </a:r>
            <a:endParaRPr lang="en-US" altLang="zh-CN" sz="2000" b="0">
              <a:solidFill>
                <a:srgbClr val="800080"/>
              </a:solidFill>
            </a:endParaRPr>
          </a:p>
        </p:txBody>
      </p:sp>
    </p:spTree>
  </p:cSld>
  <p:clrMapOvr>
    <a:masterClrMapping/>
  </p:clrMapOvr>
  <p:transition spd="med">
    <p:wipe dir="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ext Box 2">
            <a:hlinkClick r:id="rId1" action="ppaction://hlinksldjump"/>
          </p:cNvPr>
          <p:cNvSpPr txBox="1">
            <a:spLocks noChangeArrowheads="1"/>
          </p:cNvSpPr>
          <p:nvPr/>
        </p:nvSpPr>
        <p:spPr bwMode="auto">
          <a:xfrm>
            <a:off x="533400" y="1066800"/>
            <a:ext cx="8224838" cy="579438"/>
          </a:xfrm>
          <a:prstGeom prst="rect">
            <a:avLst/>
          </a:prstGeom>
          <a:noFill/>
          <a:ln w="9525">
            <a:noFill/>
            <a:miter lim="800000"/>
          </a:ln>
          <a:effectLst/>
        </p:spPr>
        <p:txBody>
          <a:bodyPr>
            <a:spAutoFit/>
          </a:bodyPr>
          <a:lstStyle/>
          <a:p>
            <a:pPr>
              <a:lnSpc>
                <a:spcPct val="100000"/>
              </a:lnSpc>
              <a:spcBef>
                <a:spcPct val="0"/>
              </a:spcBef>
              <a:buClr>
                <a:srgbClr val="800080"/>
              </a:buClr>
              <a:buFont typeface="Wingdings" charset="2"/>
              <a:buChar char="²"/>
            </a:pPr>
            <a:r>
              <a:rPr lang="en-US" altLang="zh-CN" sz="3200">
                <a:solidFill>
                  <a:schemeClr val="tx1"/>
                </a:solidFill>
                <a:latin typeface="Times New Roman" pitchFamily="18" charset="0"/>
              </a:rPr>
              <a:t> </a:t>
            </a:r>
            <a:r>
              <a:rPr lang="zh-CN" altLang="en-US" sz="3200">
                <a:solidFill>
                  <a:srgbClr val="800080"/>
                </a:solidFill>
                <a:latin typeface="Times New Roman" pitchFamily="18" charset="0"/>
                <a:ea typeface="楷体_GB2312" pitchFamily="49" charset="-122"/>
              </a:rPr>
              <a:t>基本块 </a:t>
            </a:r>
            <a:r>
              <a:rPr lang="en-US" altLang="zh-CN" b="0" i="1">
                <a:solidFill>
                  <a:srgbClr val="800080"/>
                </a:solidFill>
                <a:ea typeface="华文行楷" pitchFamily="2" charset="-122"/>
              </a:rPr>
              <a:t>DAG </a:t>
            </a:r>
            <a:r>
              <a:rPr lang="zh-CN" altLang="en-US" sz="3200">
                <a:solidFill>
                  <a:srgbClr val="800080"/>
                </a:solidFill>
                <a:latin typeface="Times New Roman" pitchFamily="18" charset="0"/>
                <a:ea typeface="楷体_GB2312" pitchFamily="49" charset="-122"/>
              </a:rPr>
              <a:t>表示的构造</a:t>
            </a:r>
            <a:endParaRPr lang="zh-CN" altLang="en-US" sz="3200">
              <a:solidFill>
                <a:srgbClr val="800080"/>
              </a:solidFill>
              <a:latin typeface="Times New Roman" pitchFamily="18" charset="0"/>
              <a:ea typeface="楷体_GB2312" pitchFamily="49" charset="-122"/>
            </a:endParaRPr>
          </a:p>
        </p:txBody>
      </p:sp>
      <p:sp>
        <p:nvSpPr>
          <p:cNvPr id="62467" name="AutoShape 5">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62468" name="AutoShape 6">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62469" name="AutoShape 7">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62470" name="AutoShape 8">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62471" name="AutoShape 9">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62472" name="AutoShape 10">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62473" name="AutoShape 11">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62474" name="AutoShape 12">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62475" name="AutoShape 13">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62476" name="AutoShape 14">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62477" name="AutoShape 15">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62478" name="AutoShape 16">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62479" name="Oval 19"/>
          <p:cNvSpPr>
            <a:spLocks noChangeArrowheads="1"/>
          </p:cNvSpPr>
          <p:nvPr/>
        </p:nvSpPr>
        <p:spPr bwMode="auto">
          <a:xfrm>
            <a:off x="2743200" y="3860800"/>
            <a:ext cx="765175" cy="406400"/>
          </a:xfrm>
          <a:prstGeom prst="ellipse">
            <a:avLst/>
          </a:prstGeom>
          <a:solidFill>
            <a:srgbClr val="FFFFFF"/>
          </a:solidFill>
          <a:ln w="9525">
            <a:solidFill>
              <a:srgbClr val="800080"/>
            </a:solidFill>
            <a:round/>
          </a:ln>
        </p:spPr>
        <p:txBody>
          <a:bodyPr lIns="54000" tIns="10800" rIns="54000" bIns="10800"/>
          <a:lstStyle/>
          <a:p>
            <a:pPr algn="just" eaLnBrk="0" hangingPunct="0">
              <a:lnSpc>
                <a:spcPct val="100000"/>
              </a:lnSpc>
              <a:spcBef>
                <a:spcPct val="0"/>
              </a:spcBef>
            </a:pPr>
            <a:r>
              <a:rPr kumimoji="0" lang="en-US" altLang="zh-CN" sz="1400">
                <a:solidFill>
                  <a:srgbClr val="800080"/>
                </a:solidFill>
                <a:latin typeface="Times New Roman" pitchFamily="18" charset="0"/>
              </a:rPr>
              <a:t>   </a:t>
            </a:r>
            <a:r>
              <a:rPr kumimoji="0" lang="en-US" altLang="zh-CN" sz="1600">
                <a:solidFill>
                  <a:srgbClr val="800080"/>
                </a:solidFill>
              </a:rPr>
              <a:t>n6</a:t>
            </a:r>
            <a:endParaRPr kumimoji="0" lang="en-US" altLang="zh-CN" sz="1600">
              <a:solidFill>
                <a:srgbClr val="800080"/>
              </a:solidFill>
            </a:endParaRPr>
          </a:p>
        </p:txBody>
      </p:sp>
      <p:sp>
        <p:nvSpPr>
          <p:cNvPr id="62480" name="Oval 20"/>
          <p:cNvSpPr>
            <a:spLocks noChangeArrowheads="1"/>
          </p:cNvSpPr>
          <p:nvPr/>
        </p:nvSpPr>
        <p:spPr bwMode="auto">
          <a:xfrm>
            <a:off x="3733800" y="4699000"/>
            <a:ext cx="765175" cy="406400"/>
          </a:xfrm>
          <a:prstGeom prst="ellipse">
            <a:avLst/>
          </a:prstGeom>
          <a:solidFill>
            <a:srgbClr val="FFFFFF"/>
          </a:solidFill>
          <a:ln w="9525">
            <a:solidFill>
              <a:srgbClr val="800080"/>
            </a:solidFill>
            <a:round/>
          </a:ln>
        </p:spPr>
        <p:txBody>
          <a:bodyPr lIns="54000" tIns="10800" rIns="54000" bIns="10800"/>
          <a:lstStyle/>
          <a:p>
            <a:pPr algn="just" eaLnBrk="0" hangingPunct="0">
              <a:lnSpc>
                <a:spcPct val="100000"/>
              </a:lnSpc>
              <a:spcBef>
                <a:spcPct val="0"/>
              </a:spcBef>
            </a:pPr>
            <a:r>
              <a:rPr kumimoji="0" lang="en-US" altLang="zh-CN" sz="1400">
                <a:solidFill>
                  <a:srgbClr val="800080"/>
                </a:solidFill>
                <a:latin typeface="Times New Roman" pitchFamily="18" charset="0"/>
              </a:rPr>
              <a:t>   </a:t>
            </a:r>
            <a:r>
              <a:rPr kumimoji="0" lang="en-US" altLang="zh-CN" sz="1600">
                <a:solidFill>
                  <a:srgbClr val="800080"/>
                </a:solidFill>
              </a:rPr>
              <a:t>n5</a:t>
            </a:r>
            <a:endParaRPr kumimoji="0" lang="en-US" altLang="zh-CN" sz="1600">
              <a:solidFill>
                <a:srgbClr val="800080"/>
              </a:solidFill>
            </a:endParaRPr>
          </a:p>
        </p:txBody>
      </p:sp>
      <p:sp>
        <p:nvSpPr>
          <p:cNvPr id="62481" name="Oval 22"/>
          <p:cNvSpPr>
            <a:spLocks noChangeArrowheads="1"/>
          </p:cNvSpPr>
          <p:nvPr/>
        </p:nvSpPr>
        <p:spPr bwMode="auto">
          <a:xfrm>
            <a:off x="758825" y="5791200"/>
            <a:ext cx="765175" cy="406400"/>
          </a:xfrm>
          <a:prstGeom prst="ellipse">
            <a:avLst/>
          </a:prstGeom>
          <a:solidFill>
            <a:srgbClr val="FFFFFF"/>
          </a:solidFill>
          <a:ln w="9525">
            <a:solidFill>
              <a:srgbClr val="800080"/>
            </a:solidFill>
            <a:round/>
          </a:ln>
        </p:spPr>
        <p:txBody>
          <a:bodyPr lIns="54000" tIns="10800" rIns="54000" bIns="10800"/>
          <a:lstStyle/>
          <a:p>
            <a:pPr algn="just" eaLnBrk="0" hangingPunct="0">
              <a:lnSpc>
                <a:spcPct val="100000"/>
              </a:lnSpc>
              <a:spcBef>
                <a:spcPct val="0"/>
              </a:spcBef>
            </a:pPr>
            <a:r>
              <a:rPr kumimoji="0" lang="en-US" altLang="zh-CN" sz="1400">
                <a:solidFill>
                  <a:srgbClr val="800080"/>
                </a:solidFill>
                <a:latin typeface="Times New Roman" pitchFamily="18" charset="0"/>
              </a:rPr>
              <a:t>   </a:t>
            </a:r>
            <a:r>
              <a:rPr kumimoji="0" lang="en-US" altLang="zh-CN" sz="1600">
                <a:solidFill>
                  <a:srgbClr val="800080"/>
                </a:solidFill>
              </a:rPr>
              <a:t>n1</a:t>
            </a:r>
            <a:endParaRPr kumimoji="0" lang="en-US" altLang="zh-CN" sz="1600">
              <a:solidFill>
                <a:srgbClr val="800080"/>
              </a:solidFill>
            </a:endParaRPr>
          </a:p>
        </p:txBody>
      </p:sp>
      <p:sp>
        <p:nvSpPr>
          <p:cNvPr id="62482" name="Oval 23"/>
          <p:cNvSpPr>
            <a:spLocks noChangeArrowheads="1"/>
          </p:cNvSpPr>
          <p:nvPr/>
        </p:nvSpPr>
        <p:spPr bwMode="auto">
          <a:xfrm>
            <a:off x="2362200" y="5791200"/>
            <a:ext cx="765175" cy="406400"/>
          </a:xfrm>
          <a:prstGeom prst="ellipse">
            <a:avLst/>
          </a:prstGeom>
          <a:solidFill>
            <a:srgbClr val="FFFFFF"/>
          </a:solidFill>
          <a:ln w="9525">
            <a:solidFill>
              <a:srgbClr val="800080"/>
            </a:solidFill>
            <a:round/>
          </a:ln>
        </p:spPr>
        <p:txBody>
          <a:bodyPr lIns="54000" tIns="10800" rIns="54000" bIns="10800"/>
          <a:lstStyle/>
          <a:p>
            <a:pPr algn="just" eaLnBrk="0" hangingPunct="0">
              <a:lnSpc>
                <a:spcPct val="100000"/>
              </a:lnSpc>
              <a:spcBef>
                <a:spcPct val="0"/>
              </a:spcBef>
            </a:pPr>
            <a:r>
              <a:rPr kumimoji="0" lang="en-US" altLang="zh-CN" sz="1400">
                <a:solidFill>
                  <a:srgbClr val="800080"/>
                </a:solidFill>
                <a:latin typeface="Times New Roman" pitchFamily="18" charset="0"/>
              </a:rPr>
              <a:t>   </a:t>
            </a:r>
            <a:r>
              <a:rPr kumimoji="0" lang="en-US" altLang="zh-CN" sz="1600">
                <a:solidFill>
                  <a:srgbClr val="800080"/>
                </a:solidFill>
              </a:rPr>
              <a:t>n2</a:t>
            </a:r>
            <a:endParaRPr kumimoji="0" lang="en-US" altLang="zh-CN" sz="1600">
              <a:solidFill>
                <a:srgbClr val="800080"/>
              </a:solidFill>
            </a:endParaRPr>
          </a:p>
        </p:txBody>
      </p:sp>
      <p:sp>
        <p:nvSpPr>
          <p:cNvPr id="62483" name="Oval 24"/>
          <p:cNvSpPr>
            <a:spLocks noChangeArrowheads="1"/>
          </p:cNvSpPr>
          <p:nvPr/>
        </p:nvSpPr>
        <p:spPr bwMode="auto">
          <a:xfrm>
            <a:off x="4035425" y="5791200"/>
            <a:ext cx="765175" cy="406400"/>
          </a:xfrm>
          <a:prstGeom prst="ellipse">
            <a:avLst/>
          </a:prstGeom>
          <a:solidFill>
            <a:srgbClr val="FFFFFF"/>
          </a:solidFill>
          <a:ln w="9525">
            <a:solidFill>
              <a:srgbClr val="800080"/>
            </a:solidFill>
            <a:round/>
          </a:ln>
        </p:spPr>
        <p:txBody>
          <a:bodyPr lIns="54000" tIns="10800" rIns="54000" bIns="10800"/>
          <a:lstStyle/>
          <a:p>
            <a:pPr algn="just" eaLnBrk="0" hangingPunct="0">
              <a:lnSpc>
                <a:spcPct val="100000"/>
              </a:lnSpc>
              <a:spcBef>
                <a:spcPct val="0"/>
              </a:spcBef>
            </a:pPr>
            <a:r>
              <a:rPr kumimoji="0" lang="en-US" altLang="zh-CN" sz="1400">
                <a:solidFill>
                  <a:srgbClr val="800080"/>
                </a:solidFill>
                <a:latin typeface="Times New Roman" pitchFamily="18" charset="0"/>
              </a:rPr>
              <a:t>   </a:t>
            </a:r>
            <a:r>
              <a:rPr kumimoji="0" lang="en-US" altLang="zh-CN" sz="1600">
                <a:solidFill>
                  <a:srgbClr val="800080"/>
                </a:solidFill>
              </a:rPr>
              <a:t>n3</a:t>
            </a:r>
            <a:endParaRPr kumimoji="0" lang="en-US" altLang="zh-CN" sz="1600">
              <a:solidFill>
                <a:srgbClr val="800080"/>
              </a:solidFill>
            </a:endParaRPr>
          </a:p>
        </p:txBody>
      </p:sp>
      <p:sp>
        <p:nvSpPr>
          <p:cNvPr id="62484" name="Oval 25"/>
          <p:cNvSpPr>
            <a:spLocks noChangeArrowheads="1"/>
          </p:cNvSpPr>
          <p:nvPr/>
        </p:nvSpPr>
        <p:spPr bwMode="auto">
          <a:xfrm>
            <a:off x="5715000" y="5791200"/>
            <a:ext cx="765175" cy="406400"/>
          </a:xfrm>
          <a:prstGeom prst="ellipse">
            <a:avLst/>
          </a:prstGeom>
          <a:solidFill>
            <a:srgbClr val="FFFFFF"/>
          </a:solidFill>
          <a:ln w="9525">
            <a:solidFill>
              <a:srgbClr val="800080"/>
            </a:solidFill>
            <a:round/>
          </a:ln>
        </p:spPr>
        <p:txBody>
          <a:bodyPr lIns="54000" tIns="10800" rIns="54000" bIns="10800"/>
          <a:lstStyle/>
          <a:p>
            <a:pPr algn="just" eaLnBrk="0" hangingPunct="0">
              <a:lnSpc>
                <a:spcPct val="100000"/>
              </a:lnSpc>
              <a:spcBef>
                <a:spcPct val="0"/>
              </a:spcBef>
            </a:pPr>
            <a:r>
              <a:rPr kumimoji="0" lang="en-US" altLang="zh-CN" sz="1400">
                <a:solidFill>
                  <a:srgbClr val="800080"/>
                </a:solidFill>
                <a:latin typeface="Times New Roman" pitchFamily="18" charset="0"/>
              </a:rPr>
              <a:t>   </a:t>
            </a:r>
            <a:r>
              <a:rPr kumimoji="0" lang="en-US" altLang="zh-CN" sz="1600">
                <a:solidFill>
                  <a:srgbClr val="800080"/>
                </a:solidFill>
              </a:rPr>
              <a:t>n4</a:t>
            </a:r>
            <a:endParaRPr kumimoji="0" lang="en-US" altLang="zh-CN" sz="1600">
              <a:solidFill>
                <a:srgbClr val="800080"/>
              </a:solidFill>
            </a:endParaRPr>
          </a:p>
        </p:txBody>
      </p:sp>
      <p:sp>
        <p:nvSpPr>
          <p:cNvPr id="62485" name="Line 26"/>
          <p:cNvSpPr>
            <a:spLocks noChangeShapeType="1"/>
          </p:cNvSpPr>
          <p:nvPr/>
        </p:nvSpPr>
        <p:spPr bwMode="auto">
          <a:xfrm flipH="1">
            <a:off x="2743200" y="4267200"/>
            <a:ext cx="304800" cy="1524000"/>
          </a:xfrm>
          <a:prstGeom prst="line">
            <a:avLst/>
          </a:prstGeom>
          <a:noFill/>
          <a:ln w="9525">
            <a:solidFill>
              <a:srgbClr val="800080"/>
            </a:solidFill>
            <a:round/>
          </a:ln>
        </p:spPr>
        <p:txBody>
          <a:bodyPr/>
          <a:lstStyle/>
          <a:p>
            <a:endParaRPr lang="zh-CN" altLang="en-US"/>
          </a:p>
        </p:txBody>
      </p:sp>
      <p:sp>
        <p:nvSpPr>
          <p:cNvPr id="62486" name="Line 27"/>
          <p:cNvSpPr>
            <a:spLocks noChangeShapeType="1"/>
          </p:cNvSpPr>
          <p:nvPr/>
        </p:nvSpPr>
        <p:spPr bwMode="auto">
          <a:xfrm flipH="1" flipV="1">
            <a:off x="3429000" y="4191000"/>
            <a:ext cx="533400" cy="533400"/>
          </a:xfrm>
          <a:prstGeom prst="line">
            <a:avLst/>
          </a:prstGeom>
          <a:noFill/>
          <a:ln w="9525">
            <a:solidFill>
              <a:srgbClr val="800080"/>
            </a:solidFill>
            <a:round/>
          </a:ln>
        </p:spPr>
        <p:txBody>
          <a:bodyPr/>
          <a:lstStyle/>
          <a:p>
            <a:endParaRPr lang="zh-CN" altLang="en-US"/>
          </a:p>
        </p:txBody>
      </p:sp>
      <p:sp>
        <p:nvSpPr>
          <p:cNvPr id="62487" name="Line 28"/>
          <p:cNvSpPr>
            <a:spLocks noChangeShapeType="1"/>
          </p:cNvSpPr>
          <p:nvPr/>
        </p:nvSpPr>
        <p:spPr bwMode="auto">
          <a:xfrm>
            <a:off x="4114800" y="5105400"/>
            <a:ext cx="152400" cy="685800"/>
          </a:xfrm>
          <a:prstGeom prst="line">
            <a:avLst/>
          </a:prstGeom>
          <a:noFill/>
          <a:ln w="9525">
            <a:solidFill>
              <a:srgbClr val="800080"/>
            </a:solidFill>
            <a:round/>
          </a:ln>
        </p:spPr>
        <p:txBody>
          <a:bodyPr/>
          <a:lstStyle/>
          <a:p>
            <a:endParaRPr lang="zh-CN" altLang="en-US"/>
          </a:p>
        </p:txBody>
      </p:sp>
      <p:sp>
        <p:nvSpPr>
          <p:cNvPr id="62488" name="Line 29"/>
          <p:cNvSpPr>
            <a:spLocks noChangeShapeType="1"/>
          </p:cNvSpPr>
          <p:nvPr/>
        </p:nvSpPr>
        <p:spPr bwMode="auto">
          <a:xfrm flipH="1" flipV="1">
            <a:off x="4495800" y="4953000"/>
            <a:ext cx="1295400" cy="914400"/>
          </a:xfrm>
          <a:prstGeom prst="line">
            <a:avLst/>
          </a:prstGeom>
          <a:noFill/>
          <a:ln w="9525">
            <a:solidFill>
              <a:srgbClr val="800080"/>
            </a:solidFill>
            <a:round/>
          </a:ln>
        </p:spPr>
        <p:txBody>
          <a:bodyPr/>
          <a:lstStyle/>
          <a:p>
            <a:endParaRPr lang="zh-CN" altLang="en-US"/>
          </a:p>
        </p:txBody>
      </p:sp>
      <p:sp>
        <p:nvSpPr>
          <p:cNvPr id="62489" name="Rectangle 32"/>
          <p:cNvSpPr>
            <a:spLocks noChangeArrowheads="1"/>
          </p:cNvSpPr>
          <p:nvPr/>
        </p:nvSpPr>
        <p:spPr bwMode="auto">
          <a:xfrm>
            <a:off x="762000" y="6308725"/>
            <a:ext cx="677863" cy="244475"/>
          </a:xfrm>
          <a:prstGeom prst="rect">
            <a:avLst/>
          </a:prstGeom>
          <a:noFill/>
          <a:ln w="9525">
            <a:noFill/>
            <a:miter lim="800000"/>
          </a:ln>
          <a:effectLst/>
        </p:spPr>
        <p:txBody>
          <a:bodyPr wrap="none" tIns="0" bIns="0">
            <a:spAutoFit/>
          </a:bodyPr>
          <a:lstStyle/>
          <a:p>
            <a:r>
              <a:rPr lang="en-US" altLang="zh-CN" sz="2000" b="0"/>
              <a:t>3.14</a:t>
            </a:r>
            <a:endParaRPr lang="en-US" altLang="zh-CN" sz="2000" b="0"/>
          </a:p>
        </p:txBody>
      </p:sp>
      <p:sp>
        <p:nvSpPr>
          <p:cNvPr id="62490" name="Rectangle 33"/>
          <p:cNvSpPr>
            <a:spLocks noChangeArrowheads="1"/>
          </p:cNvSpPr>
          <p:nvPr/>
        </p:nvSpPr>
        <p:spPr bwMode="auto">
          <a:xfrm>
            <a:off x="1447800" y="5638800"/>
            <a:ext cx="481013" cy="244475"/>
          </a:xfrm>
          <a:prstGeom prst="rect">
            <a:avLst/>
          </a:prstGeom>
          <a:noFill/>
          <a:ln w="9525">
            <a:noFill/>
            <a:miter lim="800000"/>
          </a:ln>
          <a:effectLst/>
        </p:spPr>
        <p:txBody>
          <a:bodyPr wrap="none" tIns="0" bIns="0">
            <a:spAutoFit/>
          </a:bodyPr>
          <a:lstStyle/>
          <a:p>
            <a:r>
              <a:rPr lang="en-US" altLang="zh-CN" sz="2000" b="0"/>
              <a:t>T0</a:t>
            </a:r>
            <a:endParaRPr lang="en-US" altLang="zh-CN" sz="2000" b="0"/>
          </a:p>
        </p:txBody>
      </p:sp>
      <p:sp>
        <p:nvSpPr>
          <p:cNvPr id="62491" name="Rectangle 34"/>
          <p:cNvSpPr>
            <a:spLocks noChangeArrowheads="1"/>
          </p:cNvSpPr>
          <p:nvPr/>
        </p:nvSpPr>
        <p:spPr bwMode="auto">
          <a:xfrm>
            <a:off x="6705600" y="1974850"/>
            <a:ext cx="1752600" cy="4425950"/>
          </a:xfrm>
          <a:prstGeom prst="rect">
            <a:avLst/>
          </a:prstGeom>
          <a:noFill/>
          <a:ln w="9525">
            <a:noFill/>
            <a:miter lim="800000"/>
          </a:ln>
          <a:effectLst/>
        </p:spPr>
        <p:txBody>
          <a:bodyPr/>
          <a:lstStyle/>
          <a:p>
            <a:pPr marL="533400" indent="-533400">
              <a:lnSpc>
                <a:spcPct val="100000"/>
              </a:lnSpc>
              <a:spcBef>
                <a:spcPct val="20000"/>
              </a:spcBef>
              <a:buClr>
                <a:schemeClr val="tx1"/>
              </a:buClr>
              <a:buSzPct val="75000"/>
              <a:buFont typeface="Wingdings" charset="2"/>
              <a:buNone/>
            </a:pPr>
            <a:r>
              <a:rPr lang="en-US" altLang="zh-CN" sz="2400" b="0"/>
              <a:t>T0:=3.14</a:t>
            </a:r>
            <a:endParaRPr lang="en-US" altLang="zh-CN" sz="2400" b="0"/>
          </a:p>
          <a:p>
            <a:pPr marL="533400" indent="-533400">
              <a:lnSpc>
                <a:spcPct val="100000"/>
              </a:lnSpc>
              <a:spcBef>
                <a:spcPct val="20000"/>
              </a:spcBef>
              <a:buClr>
                <a:schemeClr val="tx1"/>
              </a:buClr>
              <a:buSzPct val="75000"/>
              <a:buFont typeface="Wingdings" charset="2"/>
              <a:buNone/>
            </a:pPr>
            <a:r>
              <a:rPr lang="en-US" altLang="zh-CN" sz="2400" b="0"/>
              <a:t>T1:=2*T0</a:t>
            </a:r>
            <a:endParaRPr lang="en-US" altLang="zh-CN" sz="2400" b="0"/>
          </a:p>
          <a:p>
            <a:pPr marL="533400" indent="-533400">
              <a:lnSpc>
                <a:spcPct val="100000"/>
              </a:lnSpc>
              <a:spcBef>
                <a:spcPct val="20000"/>
              </a:spcBef>
              <a:buClr>
                <a:schemeClr val="tx1"/>
              </a:buClr>
              <a:buSzPct val="75000"/>
              <a:buFont typeface="Wingdings" charset="2"/>
              <a:buNone/>
            </a:pPr>
            <a:r>
              <a:rPr lang="en-US" altLang="zh-CN" sz="2400" b="0"/>
              <a:t>T2:=R+r</a:t>
            </a:r>
            <a:endParaRPr lang="en-US" altLang="zh-CN" sz="2400" b="0"/>
          </a:p>
          <a:p>
            <a:pPr marL="533400" indent="-533400">
              <a:lnSpc>
                <a:spcPct val="100000"/>
              </a:lnSpc>
              <a:spcBef>
                <a:spcPct val="20000"/>
              </a:spcBef>
              <a:buClr>
                <a:schemeClr val="tx1"/>
              </a:buClr>
              <a:buSzPct val="75000"/>
              <a:buFont typeface="Wingdings" charset="2"/>
              <a:buNone/>
            </a:pPr>
            <a:r>
              <a:rPr lang="en-US" altLang="zh-CN" sz="2400" b="0"/>
              <a:t>A:=T1*T2</a:t>
            </a:r>
            <a:endParaRPr lang="en-US" altLang="zh-CN" sz="2400" b="0"/>
          </a:p>
          <a:p>
            <a:pPr marL="533400" indent="-533400">
              <a:lnSpc>
                <a:spcPct val="100000"/>
              </a:lnSpc>
              <a:spcBef>
                <a:spcPct val="20000"/>
              </a:spcBef>
              <a:buClr>
                <a:schemeClr val="tx1"/>
              </a:buClr>
              <a:buSzPct val="75000"/>
              <a:buFont typeface="Wingdings" charset="2"/>
              <a:buNone/>
            </a:pPr>
            <a:r>
              <a:rPr lang="en-US" altLang="zh-CN" sz="2400" b="0"/>
              <a:t>B:=A</a:t>
            </a:r>
            <a:endParaRPr lang="en-US" altLang="zh-CN" sz="2400" b="0"/>
          </a:p>
          <a:p>
            <a:pPr marL="533400" indent="-533400">
              <a:lnSpc>
                <a:spcPct val="100000"/>
              </a:lnSpc>
              <a:spcBef>
                <a:spcPct val="20000"/>
              </a:spcBef>
              <a:buClr>
                <a:schemeClr val="tx1"/>
              </a:buClr>
              <a:buSzPct val="75000"/>
              <a:buFont typeface="Wingdings" charset="2"/>
              <a:buNone/>
            </a:pPr>
            <a:r>
              <a:rPr lang="en-US" altLang="zh-CN" sz="2400" b="0"/>
              <a:t>T3:=2*T0</a:t>
            </a:r>
            <a:endParaRPr lang="en-US" altLang="zh-CN" sz="2400" b="0"/>
          </a:p>
          <a:p>
            <a:pPr marL="533400" indent="-533400">
              <a:lnSpc>
                <a:spcPct val="100000"/>
              </a:lnSpc>
              <a:spcBef>
                <a:spcPct val="20000"/>
              </a:spcBef>
              <a:buClr>
                <a:schemeClr val="tx1"/>
              </a:buClr>
              <a:buSzPct val="75000"/>
              <a:buFont typeface="Wingdings" charset="2"/>
              <a:buNone/>
            </a:pPr>
            <a:r>
              <a:rPr lang="en-US" altLang="zh-CN" sz="2400" b="0"/>
              <a:t>T4:=R+r</a:t>
            </a:r>
            <a:endParaRPr lang="en-US" altLang="zh-CN" sz="2400" b="0"/>
          </a:p>
          <a:p>
            <a:pPr marL="533400" indent="-533400">
              <a:lnSpc>
                <a:spcPct val="100000"/>
              </a:lnSpc>
              <a:spcBef>
                <a:spcPct val="20000"/>
              </a:spcBef>
              <a:buClr>
                <a:schemeClr val="tx1"/>
              </a:buClr>
              <a:buSzPct val="75000"/>
              <a:buFont typeface="Wingdings" charset="2"/>
              <a:buNone/>
            </a:pPr>
            <a:r>
              <a:rPr lang="en-US" altLang="zh-CN" sz="2400" b="0"/>
              <a:t>T5:=T3*T4</a:t>
            </a:r>
            <a:endParaRPr lang="en-US" altLang="zh-CN" sz="2400" b="0"/>
          </a:p>
          <a:p>
            <a:pPr marL="533400" indent="-533400">
              <a:lnSpc>
                <a:spcPct val="100000"/>
              </a:lnSpc>
              <a:spcBef>
                <a:spcPct val="20000"/>
              </a:spcBef>
              <a:buClr>
                <a:schemeClr val="tx1"/>
              </a:buClr>
              <a:buSzPct val="75000"/>
              <a:buFont typeface="Wingdings" charset="2"/>
              <a:buNone/>
            </a:pPr>
            <a:r>
              <a:rPr lang="en-US" altLang="zh-CN" sz="2400" b="0"/>
              <a:t>T6:=R-r</a:t>
            </a:r>
            <a:endParaRPr lang="en-US" altLang="zh-CN" sz="2400" b="0"/>
          </a:p>
          <a:p>
            <a:pPr marL="533400" indent="-533400">
              <a:lnSpc>
                <a:spcPct val="100000"/>
              </a:lnSpc>
              <a:spcBef>
                <a:spcPct val="20000"/>
              </a:spcBef>
              <a:buClr>
                <a:schemeClr val="tx1"/>
              </a:buClr>
              <a:buSzPct val="75000"/>
              <a:buFont typeface="Wingdings" charset="2"/>
              <a:buNone/>
            </a:pPr>
            <a:r>
              <a:rPr lang="en-US" altLang="zh-CN" sz="2400" b="0"/>
              <a:t>B:=T5*T6</a:t>
            </a:r>
            <a:endParaRPr lang="en-US" altLang="zh-CN" sz="2400" b="0"/>
          </a:p>
        </p:txBody>
      </p:sp>
      <p:sp>
        <p:nvSpPr>
          <p:cNvPr id="62492" name="AutoShape 35"/>
          <p:cNvSpPr>
            <a:spLocks noChangeArrowheads="1"/>
          </p:cNvSpPr>
          <p:nvPr/>
        </p:nvSpPr>
        <p:spPr bwMode="auto">
          <a:xfrm>
            <a:off x="8458200" y="4724400"/>
            <a:ext cx="457200" cy="180975"/>
          </a:xfrm>
          <a:prstGeom prst="leftArrow">
            <a:avLst>
              <a:gd name="adj1" fmla="val 50000"/>
              <a:gd name="adj2" fmla="val 63158"/>
            </a:avLst>
          </a:prstGeom>
          <a:noFill/>
          <a:ln w="9525">
            <a:solidFill>
              <a:srgbClr val="993366"/>
            </a:solidFill>
            <a:miter lim="800000"/>
          </a:ln>
          <a:effectLst/>
        </p:spPr>
        <p:txBody>
          <a:bodyPr tIns="0" bIns="0" anchor="ctr">
            <a:spAutoFit/>
          </a:bodyPr>
          <a:lstStyle/>
          <a:p>
            <a:endParaRPr lang="zh-CN" altLang="en-US"/>
          </a:p>
        </p:txBody>
      </p:sp>
      <p:sp>
        <p:nvSpPr>
          <p:cNvPr id="62493" name="Rectangle 36"/>
          <p:cNvSpPr>
            <a:spLocks noChangeArrowheads="1"/>
          </p:cNvSpPr>
          <p:nvPr/>
        </p:nvSpPr>
        <p:spPr bwMode="auto">
          <a:xfrm>
            <a:off x="2362200" y="6308725"/>
            <a:ext cx="677863" cy="244475"/>
          </a:xfrm>
          <a:prstGeom prst="rect">
            <a:avLst/>
          </a:prstGeom>
          <a:noFill/>
          <a:ln w="9525">
            <a:noFill/>
            <a:miter lim="800000"/>
          </a:ln>
          <a:effectLst/>
        </p:spPr>
        <p:txBody>
          <a:bodyPr wrap="none" tIns="0" bIns="0">
            <a:spAutoFit/>
          </a:bodyPr>
          <a:lstStyle/>
          <a:p>
            <a:r>
              <a:rPr lang="en-US" altLang="zh-CN" sz="2000" b="0"/>
              <a:t>6.28</a:t>
            </a:r>
            <a:endParaRPr lang="en-US" altLang="zh-CN" sz="2000" b="0"/>
          </a:p>
        </p:txBody>
      </p:sp>
      <p:sp>
        <p:nvSpPr>
          <p:cNvPr id="62494" name="Rectangle 37"/>
          <p:cNvSpPr>
            <a:spLocks noChangeArrowheads="1"/>
          </p:cNvSpPr>
          <p:nvPr/>
        </p:nvSpPr>
        <p:spPr bwMode="auto">
          <a:xfrm>
            <a:off x="3048000" y="5638800"/>
            <a:ext cx="917575" cy="244475"/>
          </a:xfrm>
          <a:prstGeom prst="rect">
            <a:avLst/>
          </a:prstGeom>
          <a:noFill/>
          <a:ln w="9525">
            <a:noFill/>
            <a:miter lim="800000"/>
          </a:ln>
          <a:effectLst/>
        </p:spPr>
        <p:txBody>
          <a:bodyPr wrap="none" tIns="0" bIns="0">
            <a:spAutoFit/>
          </a:bodyPr>
          <a:lstStyle/>
          <a:p>
            <a:r>
              <a:rPr lang="en-US" altLang="zh-CN" sz="2000" b="0"/>
              <a:t>T1, T3</a:t>
            </a:r>
            <a:endParaRPr lang="en-US" altLang="zh-CN" sz="2000" b="0"/>
          </a:p>
        </p:txBody>
      </p:sp>
      <p:sp>
        <p:nvSpPr>
          <p:cNvPr id="62495" name="Rectangle 38"/>
          <p:cNvSpPr>
            <a:spLocks noChangeArrowheads="1"/>
          </p:cNvSpPr>
          <p:nvPr/>
        </p:nvSpPr>
        <p:spPr bwMode="auto">
          <a:xfrm>
            <a:off x="4187825" y="6286500"/>
            <a:ext cx="460375" cy="244475"/>
          </a:xfrm>
          <a:prstGeom prst="rect">
            <a:avLst/>
          </a:prstGeom>
          <a:noFill/>
          <a:ln w="9525">
            <a:noFill/>
            <a:miter lim="800000"/>
          </a:ln>
          <a:effectLst/>
        </p:spPr>
        <p:txBody>
          <a:bodyPr wrap="none" tIns="0" bIns="0">
            <a:spAutoFit/>
          </a:bodyPr>
          <a:lstStyle/>
          <a:p>
            <a:r>
              <a:rPr lang="en-US" altLang="zh-CN" sz="2000" b="0"/>
              <a:t>R</a:t>
            </a:r>
            <a:r>
              <a:rPr lang="en-US" altLang="zh-CN" sz="2000" b="0" baseline="-25000"/>
              <a:t>0</a:t>
            </a:r>
            <a:endParaRPr lang="en-US" altLang="zh-CN" sz="2000" b="0" baseline="-25000"/>
          </a:p>
        </p:txBody>
      </p:sp>
      <p:sp>
        <p:nvSpPr>
          <p:cNvPr id="62496" name="Rectangle 39"/>
          <p:cNvSpPr>
            <a:spLocks noChangeArrowheads="1"/>
          </p:cNvSpPr>
          <p:nvPr/>
        </p:nvSpPr>
        <p:spPr bwMode="auto">
          <a:xfrm>
            <a:off x="5943600" y="6248400"/>
            <a:ext cx="360363" cy="244475"/>
          </a:xfrm>
          <a:prstGeom prst="rect">
            <a:avLst/>
          </a:prstGeom>
          <a:noFill/>
          <a:ln w="9525">
            <a:noFill/>
            <a:miter lim="800000"/>
          </a:ln>
          <a:effectLst/>
        </p:spPr>
        <p:txBody>
          <a:bodyPr wrap="none" tIns="0" bIns="0">
            <a:spAutoFit/>
          </a:bodyPr>
          <a:lstStyle/>
          <a:p>
            <a:r>
              <a:rPr lang="en-US" altLang="zh-CN" sz="2000" b="0"/>
              <a:t>r</a:t>
            </a:r>
            <a:r>
              <a:rPr lang="en-US" altLang="zh-CN" sz="2000" b="0" baseline="-25000"/>
              <a:t>0</a:t>
            </a:r>
            <a:endParaRPr lang="en-US" altLang="zh-CN" sz="2000" b="0" baseline="-25000"/>
          </a:p>
        </p:txBody>
      </p:sp>
      <p:sp>
        <p:nvSpPr>
          <p:cNvPr id="62497" name="Rectangle 40"/>
          <p:cNvSpPr>
            <a:spLocks noChangeArrowheads="1"/>
          </p:cNvSpPr>
          <p:nvPr/>
        </p:nvSpPr>
        <p:spPr bwMode="auto">
          <a:xfrm>
            <a:off x="4210050" y="5105400"/>
            <a:ext cx="361950" cy="292100"/>
          </a:xfrm>
          <a:prstGeom prst="rect">
            <a:avLst/>
          </a:prstGeom>
          <a:noFill/>
          <a:ln w="9525">
            <a:noFill/>
            <a:miter lim="800000"/>
          </a:ln>
          <a:effectLst/>
        </p:spPr>
        <p:txBody>
          <a:bodyPr wrap="none" tIns="0" bIns="0">
            <a:spAutoFit/>
          </a:bodyPr>
          <a:lstStyle/>
          <a:p>
            <a:r>
              <a:rPr lang="en-US" altLang="zh-CN" sz="2400" b="0"/>
              <a:t>+</a:t>
            </a:r>
            <a:endParaRPr lang="en-US" altLang="zh-CN" sz="2400" b="0"/>
          </a:p>
        </p:txBody>
      </p:sp>
      <p:sp>
        <p:nvSpPr>
          <p:cNvPr id="62498" name="Rectangle 41"/>
          <p:cNvSpPr>
            <a:spLocks noChangeArrowheads="1"/>
          </p:cNvSpPr>
          <p:nvPr/>
        </p:nvSpPr>
        <p:spPr bwMode="auto">
          <a:xfrm>
            <a:off x="4343400" y="4572000"/>
            <a:ext cx="481013" cy="244475"/>
          </a:xfrm>
          <a:prstGeom prst="rect">
            <a:avLst/>
          </a:prstGeom>
          <a:noFill/>
          <a:ln w="9525">
            <a:noFill/>
            <a:miter lim="800000"/>
          </a:ln>
          <a:effectLst/>
        </p:spPr>
        <p:txBody>
          <a:bodyPr wrap="none" tIns="0" bIns="0">
            <a:spAutoFit/>
          </a:bodyPr>
          <a:lstStyle/>
          <a:p>
            <a:r>
              <a:rPr lang="en-US" altLang="zh-CN" sz="2000" b="0"/>
              <a:t>T2</a:t>
            </a:r>
            <a:endParaRPr lang="en-US" altLang="zh-CN" sz="2000" b="0"/>
          </a:p>
        </p:txBody>
      </p:sp>
      <p:sp>
        <p:nvSpPr>
          <p:cNvPr id="62499" name="Rectangle 42"/>
          <p:cNvSpPr>
            <a:spLocks noChangeArrowheads="1"/>
          </p:cNvSpPr>
          <p:nvPr/>
        </p:nvSpPr>
        <p:spPr bwMode="auto">
          <a:xfrm>
            <a:off x="3124200" y="4356100"/>
            <a:ext cx="303213" cy="292100"/>
          </a:xfrm>
          <a:prstGeom prst="rect">
            <a:avLst/>
          </a:prstGeom>
          <a:noFill/>
          <a:ln w="9525">
            <a:noFill/>
            <a:miter lim="800000"/>
          </a:ln>
          <a:effectLst/>
        </p:spPr>
        <p:txBody>
          <a:bodyPr wrap="none" tIns="0" bIns="0">
            <a:spAutoFit/>
          </a:bodyPr>
          <a:lstStyle/>
          <a:p>
            <a:r>
              <a:rPr lang="en-US" altLang="zh-CN" sz="2400" b="0"/>
              <a:t>*</a:t>
            </a:r>
            <a:endParaRPr lang="en-US" altLang="zh-CN" sz="2400" b="0"/>
          </a:p>
        </p:txBody>
      </p:sp>
      <p:sp>
        <p:nvSpPr>
          <p:cNvPr id="62500" name="Rectangle 43"/>
          <p:cNvSpPr>
            <a:spLocks noChangeArrowheads="1"/>
          </p:cNvSpPr>
          <p:nvPr/>
        </p:nvSpPr>
        <p:spPr bwMode="auto">
          <a:xfrm>
            <a:off x="3505200" y="3886200"/>
            <a:ext cx="663575" cy="244475"/>
          </a:xfrm>
          <a:prstGeom prst="rect">
            <a:avLst/>
          </a:prstGeom>
          <a:noFill/>
          <a:ln w="9525">
            <a:noFill/>
            <a:miter lim="800000"/>
          </a:ln>
          <a:effectLst/>
        </p:spPr>
        <p:txBody>
          <a:bodyPr wrap="none" tIns="0" bIns="0">
            <a:spAutoFit/>
          </a:bodyPr>
          <a:lstStyle/>
          <a:p>
            <a:r>
              <a:rPr lang="en-US" altLang="zh-CN" sz="2000" b="0"/>
              <a:t>A, B</a:t>
            </a:r>
            <a:endParaRPr lang="en-US" altLang="zh-CN" sz="2000" b="0"/>
          </a:p>
        </p:txBody>
      </p:sp>
      <p:sp>
        <p:nvSpPr>
          <p:cNvPr id="62501" name="Rectangle 44"/>
          <p:cNvSpPr>
            <a:spLocks noChangeArrowheads="1"/>
          </p:cNvSpPr>
          <p:nvPr/>
        </p:nvSpPr>
        <p:spPr bwMode="auto">
          <a:xfrm>
            <a:off x="1524000" y="152400"/>
            <a:ext cx="4648200" cy="701675"/>
          </a:xfrm>
          <a:prstGeom prst="rect">
            <a:avLst/>
          </a:prstGeom>
          <a:noFill/>
          <a:ln w="9525" algn="ctr">
            <a:noFill/>
            <a:miter lim="800000"/>
          </a:ln>
          <a:effectLst/>
        </p:spPr>
        <p:txBody>
          <a:bodyPr>
            <a:spAutoFit/>
          </a:bodyPr>
          <a:lstStyle/>
          <a:p>
            <a:pPr>
              <a:lnSpc>
                <a:spcPct val="100000"/>
              </a:lnSpc>
              <a:spcBef>
                <a:spcPct val="0"/>
              </a:spcBef>
              <a:buClr>
                <a:srgbClr val="800080"/>
              </a:buClr>
              <a:buFont typeface="Wingdings" charset="2"/>
              <a:buNone/>
            </a:pPr>
            <a:r>
              <a:rPr lang="zh-CN" altLang="en-US" sz="4000">
                <a:solidFill>
                  <a:srgbClr val="800080"/>
                </a:solidFill>
                <a:latin typeface="华文行楷" pitchFamily="2" charset="-122"/>
                <a:ea typeface="华文行楷" pitchFamily="2" charset="-122"/>
              </a:rPr>
              <a:t>基本块的 </a:t>
            </a:r>
            <a:r>
              <a:rPr lang="en-US" altLang="zh-CN" sz="3600" b="0" i="1">
                <a:solidFill>
                  <a:srgbClr val="800080"/>
                </a:solidFill>
                <a:ea typeface="华文行楷" pitchFamily="2" charset="-122"/>
              </a:rPr>
              <a:t>DAG</a:t>
            </a:r>
            <a:r>
              <a:rPr lang="en-US" altLang="zh-CN" sz="4000" b="0" i="1">
                <a:solidFill>
                  <a:srgbClr val="800080"/>
                </a:solidFill>
                <a:latin typeface="华文行楷" pitchFamily="2" charset="-122"/>
                <a:ea typeface="华文行楷" pitchFamily="2" charset="-122"/>
              </a:rPr>
              <a:t> </a:t>
            </a:r>
            <a:r>
              <a:rPr lang="zh-CN" altLang="en-US" sz="4000">
                <a:solidFill>
                  <a:srgbClr val="800080"/>
                </a:solidFill>
                <a:latin typeface="华文行楷" pitchFamily="2" charset="-122"/>
                <a:ea typeface="华文行楷" pitchFamily="2" charset="-122"/>
              </a:rPr>
              <a:t>表示</a:t>
            </a:r>
            <a:endParaRPr lang="zh-CN" altLang="en-US" sz="4000">
              <a:solidFill>
                <a:srgbClr val="800080"/>
              </a:solidFill>
              <a:latin typeface="华文行楷" pitchFamily="2" charset="-122"/>
              <a:ea typeface="华文行楷" pitchFamily="2" charset="-122"/>
            </a:endParaRPr>
          </a:p>
        </p:txBody>
      </p:sp>
      <p:sp>
        <p:nvSpPr>
          <p:cNvPr id="62502" name="Rectangle 46"/>
          <p:cNvSpPr>
            <a:spLocks noChangeArrowheads="1"/>
          </p:cNvSpPr>
          <p:nvPr/>
        </p:nvSpPr>
        <p:spPr bwMode="auto">
          <a:xfrm>
            <a:off x="838200" y="1676400"/>
            <a:ext cx="5181600" cy="519113"/>
          </a:xfrm>
          <a:prstGeom prst="rect">
            <a:avLst/>
          </a:prstGeom>
          <a:noFill/>
          <a:ln w="9525">
            <a:noFill/>
            <a:miter lim="800000"/>
          </a:ln>
          <a:effectLst/>
        </p:spPr>
        <p:txBody>
          <a:bodyPr>
            <a:spAutoFit/>
          </a:bodyPr>
          <a:lstStyle/>
          <a:p>
            <a:pPr>
              <a:lnSpc>
                <a:spcPct val="100000"/>
              </a:lnSpc>
              <a:spcBef>
                <a:spcPct val="0"/>
              </a:spcBef>
              <a:buFont typeface="Symbol" pitchFamily="18" charset="2"/>
              <a:buChar char="-"/>
            </a:pPr>
            <a:r>
              <a:rPr lang="en-US" altLang="zh-CN" sz="2400">
                <a:solidFill>
                  <a:srgbClr val="800080"/>
                </a:solidFill>
                <a:ea typeface="楷体_GB2312" pitchFamily="49" charset="-122"/>
              </a:rPr>
              <a:t>   </a:t>
            </a:r>
            <a:r>
              <a:rPr lang="zh-CN" altLang="en-US">
                <a:solidFill>
                  <a:srgbClr val="800080"/>
                </a:solidFill>
                <a:latin typeface="Times New Roman" pitchFamily="18" charset="0"/>
                <a:ea typeface="楷体_GB2312" pitchFamily="49" charset="-122"/>
              </a:rPr>
              <a:t>举例</a:t>
            </a:r>
            <a:endParaRPr lang="zh-CN" altLang="en-US">
              <a:latin typeface="Times New Roman" pitchFamily="18" charset="0"/>
              <a:ea typeface="楷体_GB2312" pitchFamily="49" charset="-122"/>
            </a:endParaRPr>
          </a:p>
        </p:txBody>
      </p:sp>
    </p:spTree>
  </p:cSld>
  <p:clrMapOvr>
    <a:masterClrMapping/>
  </p:clrMapOvr>
  <p:transition spd="med">
    <p:wipe dir="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ext Box 2">
            <a:hlinkClick r:id="rId1" action="ppaction://hlinksldjump"/>
          </p:cNvPr>
          <p:cNvSpPr txBox="1">
            <a:spLocks noChangeArrowheads="1"/>
          </p:cNvSpPr>
          <p:nvPr/>
        </p:nvSpPr>
        <p:spPr bwMode="auto">
          <a:xfrm>
            <a:off x="533400" y="1066800"/>
            <a:ext cx="8224838" cy="579438"/>
          </a:xfrm>
          <a:prstGeom prst="rect">
            <a:avLst/>
          </a:prstGeom>
          <a:noFill/>
          <a:ln w="9525">
            <a:noFill/>
            <a:miter lim="800000"/>
          </a:ln>
          <a:effectLst/>
        </p:spPr>
        <p:txBody>
          <a:bodyPr>
            <a:spAutoFit/>
          </a:bodyPr>
          <a:lstStyle/>
          <a:p>
            <a:pPr>
              <a:lnSpc>
                <a:spcPct val="100000"/>
              </a:lnSpc>
              <a:spcBef>
                <a:spcPct val="0"/>
              </a:spcBef>
              <a:buClr>
                <a:srgbClr val="800080"/>
              </a:buClr>
              <a:buFont typeface="Wingdings" charset="2"/>
              <a:buChar char="²"/>
            </a:pPr>
            <a:r>
              <a:rPr lang="en-US" altLang="zh-CN" sz="3200">
                <a:solidFill>
                  <a:schemeClr val="tx1"/>
                </a:solidFill>
                <a:latin typeface="Times New Roman" pitchFamily="18" charset="0"/>
              </a:rPr>
              <a:t> </a:t>
            </a:r>
            <a:r>
              <a:rPr lang="zh-CN" altLang="en-US" sz="3200">
                <a:solidFill>
                  <a:srgbClr val="800080"/>
                </a:solidFill>
                <a:latin typeface="Times New Roman" pitchFamily="18" charset="0"/>
                <a:ea typeface="楷体_GB2312" pitchFamily="49" charset="-122"/>
              </a:rPr>
              <a:t>基本块 </a:t>
            </a:r>
            <a:r>
              <a:rPr lang="en-US" altLang="zh-CN" b="0" i="1">
                <a:solidFill>
                  <a:srgbClr val="800080"/>
                </a:solidFill>
                <a:ea typeface="华文行楷" pitchFamily="2" charset="-122"/>
              </a:rPr>
              <a:t>DAG </a:t>
            </a:r>
            <a:r>
              <a:rPr lang="zh-CN" altLang="en-US" sz="3200">
                <a:solidFill>
                  <a:srgbClr val="800080"/>
                </a:solidFill>
                <a:latin typeface="Times New Roman" pitchFamily="18" charset="0"/>
                <a:ea typeface="楷体_GB2312" pitchFamily="49" charset="-122"/>
              </a:rPr>
              <a:t>表示的构造</a:t>
            </a:r>
            <a:endParaRPr lang="zh-CN" altLang="en-US" sz="3200">
              <a:solidFill>
                <a:srgbClr val="800080"/>
              </a:solidFill>
              <a:latin typeface="Times New Roman" pitchFamily="18" charset="0"/>
              <a:ea typeface="楷体_GB2312" pitchFamily="49" charset="-122"/>
            </a:endParaRPr>
          </a:p>
        </p:txBody>
      </p:sp>
      <p:sp>
        <p:nvSpPr>
          <p:cNvPr id="63491" name="AutoShape 5">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63492" name="AutoShape 6">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63493" name="AutoShape 7">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63494" name="AutoShape 8">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63495" name="AutoShape 9">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63496" name="AutoShape 10">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63497" name="AutoShape 11">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63498" name="AutoShape 12">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63499" name="AutoShape 13">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63500" name="AutoShape 14">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63501" name="AutoShape 15">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63502" name="AutoShape 16">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63503" name="Oval 19"/>
          <p:cNvSpPr>
            <a:spLocks noChangeArrowheads="1"/>
          </p:cNvSpPr>
          <p:nvPr/>
        </p:nvSpPr>
        <p:spPr bwMode="auto">
          <a:xfrm>
            <a:off x="2743200" y="3860800"/>
            <a:ext cx="765175" cy="406400"/>
          </a:xfrm>
          <a:prstGeom prst="ellipse">
            <a:avLst/>
          </a:prstGeom>
          <a:solidFill>
            <a:srgbClr val="FFFFFF"/>
          </a:solidFill>
          <a:ln w="9525">
            <a:solidFill>
              <a:srgbClr val="800080"/>
            </a:solidFill>
            <a:round/>
          </a:ln>
        </p:spPr>
        <p:txBody>
          <a:bodyPr lIns="54000" tIns="10800" rIns="54000" bIns="10800"/>
          <a:lstStyle/>
          <a:p>
            <a:pPr algn="just" eaLnBrk="0" hangingPunct="0">
              <a:lnSpc>
                <a:spcPct val="100000"/>
              </a:lnSpc>
              <a:spcBef>
                <a:spcPct val="0"/>
              </a:spcBef>
            </a:pPr>
            <a:r>
              <a:rPr kumimoji="0" lang="en-US" altLang="zh-CN" sz="1400">
                <a:solidFill>
                  <a:srgbClr val="800080"/>
                </a:solidFill>
                <a:latin typeface="Times New Roman" pitchFamily="18" charset="0"/>
              </a:rPr>
              <a:t>   </a:t>
            </a:r>
            <a:r>
              <a:rPr kumimoji="0" lang="en-US" altLang="zh-CN" sz="1600">
                <a:solidFill>
                  <a:srgbClr val="800080"/>
                </a:solidFill>
              </a:rPr>
              <a:t>n6</a:t>
            </a:r>
            <a:endParaRPr kumimoji="0" lang="en-US" altLang="zh-CN" sz="1600">
              <a:solidFill>
                <a:srgbClr val="800080"/>
              </a:solidFill>
            </a:endParaRPr>
          </a:p>
        </p:txBody>
      </p:sp>
      <p:sp>
        <p:nvSpPr>
          <p:cNvPr id="63504" name="Oval 20"/>
          <p:cNvSpPr>
            <a:spLocks noChangeArrowheads="1"/>
          </p:cNvSpPr>
          <p:nvPr/>
        </p:nvSpPr>
        <p:spPr bwMode="auto">
          <a:xfrm>
            <a:off x="3733800" y="4699000"/>
            <a:ext cx="765175" cy="406400"/>
          </a:xfrm>
          <a:prstGeom prst="ellipse">
            <a:avLst/>
          </a:prstGeom>
          <a:solidFill>
            <a:srgbClr val="FFFFFF"/>
          </a:solidFill>
          <a:ln w="9525">
            <a:solidFill>
              <a:srgbClr val="800080"/>
            </a:solidFill>
            <a:round/>
          </a:ln>
        </p:spPr>
        <p:txBody>
          <a:bodyPr lIns="54000" tIns="10800" rIns="54000" bIns="10800"/>
          <a:lstStyle/>
          <a:p>
            <a:pPr algn="just" eaLnBrk="0" hangingPunct="0">
              <a:lnSpc>
                <a:spcPct val="100000"/>
              </a:lnSpc>
              <a:spcBef>
                <a:spcPct val="0"/>
              </a:spcBef>
            </a:pPr>
            <a:r>
              <a:rPr kumimoji="0" lang="en-US" altLang="zh-CN" sz="1400">
                <a:solidFill>
                  <a:srgbClr val="800080"/>
                </a:solidFill>
                <a:latin typeface="Times New Roman" pitchFamily="18" charset="0"/>
              </a:rPr>
              <a:t>   </a:t>
            </a:r>
            <a:r>
              <a:rPr kumimoji="0" lang="en-US" altLang="zh-CN" sz="1600">
                <a:solidFill>
                  <a:srgbClr val="800080"/>
                </a:solidFill>
              </a:rPr>
              <a:t>n5</a:t>
            </a:r>
            <a:endParaRPr kumimoji="0" lang="en-US" altLang="zh-CN" sz="1600">
              <a:solidFill>
                <a:srgbClr val="800080"/>
              </a:solidFill>
            </a:endParaRPr>
          </a:p>
        </p:txBody>
      </p:sp>
      <p:sp>
        <p:nvSpPr>
          <p:cNvPr id="63505" name="Oval 22"/>
          <p:cNvSpPr>
            <a:spLocks noChangeArrowheads="1"/>
          </p:cNvSpPr>
          <p:nvPr/>
        </p:nvSpPr>
        <p:spPr bwMode="auto">
          <a:xfrm>
            <a:off x="758825" y="5791200"/>
            <a:ext cx="765175" cy="406400"/>
          </a:xfrm>
          <a:prstGeom prst="ellipse">
            <a:avLst/>
          </a:prstGeom>
          <a:solidFill>
            <a:srgbClr val="FFFFFF"/>
          </a:solidFill>
          <a:ln w="9525">
            <a:solidFill>
              <a:srgbClr val="800080"/>
            </a:solidFill>
            <a:round/>
          </a:ln>
        </p:spPr>
        <p:txBody>
          <a:bodyPr lIns="54000" tIns="10800" rIns="54000" bIns="10800"/>
          <a:lstStyle/>
          <a:p>
            <a:pPr algn="just" eaLnBrk="0" hangingPunct="0">
              <a:lnSpc>
                <a:spcPct val="100000"/>
              </a:lnSpc>
              <a:spcBef>
                <a:spcPct val="0"/>
              </a:spcBef>
            </a:pPr>
            <a:r>
              <a:rPr kumimoji="0" lang="en-US" altLang="zh-CN" sz="1400">
                <a:solidFill>
                  <a:srgbClr val="800080"/>
                </a:solidFill>
                <a:latin typeface="Times New Roman" pitchFamily="18" charset="0"/>
              </a:rPr>
              <a:t>   </a:t>
            </a:r>
            <a:r>
              <a:rPr kumimoji="0" lang="en-US" altLang="zh-CN" sz="1600">
                <a:solidFill>
                  <a:srgbClr val="800080"/>
                </a:solidFill>
              </a:rPr>
              <a:t>n1</a:t>
            </a:r>
            <a:endParaRPr kumimoji="0" lang="en-US" altLang="zh-CN" sz="1600">
              <a:solidFill>
                <a:srgbClr val="800080"/>
              </a:solidFill>
            </a:endParaRPr>
          </a:p>
        </p:txBody>
      </p:sp>
      <p:sp>
        <p:nvSpPr>
          <p:cNvPr id="63506" name="Oval 23"/>
          <p:cNvSpPr>
            <a:spLocks noChangeArrowheads="1"/>
          </p:cNvSpPr>
          <p:nvPr/>
        </p:nvSpPr>
        <p:spPr bwMode="auto">
          <a:xfrm>
            <a:off x="2362200" y="5791200"/>
            <a:ext cx="765175" cy="406400"/>
          </a:xfrm>
          <a:prstGeom prst="ellipse">
            <a:avLst/>
          </a:prstGeom>
          <a:solidFill>
            <a:srgbClr val="FFFFFF"/>
          </a:solidFill>
          <a:ln w="9525">
            <a:solidFill>
              <a:srgbClr val="800080"/>
            </a:solidFill>
            <a:round/>
          </a:ln>
        </p:spPr>
        <p:txBody>
          <a:bodyPr lIns="54000" tIns="10800" rIns="54000" bIns="10800"/>
          <a:lstStyle/>
          <a:p>
            <a:pPr algn="just" eaLnBrk="0" hangingPunct="0">
              <a:lnSpc>
                <a:spcPct val="100000"/>
              </a:lnSpc>
              <a:spcBef>
                <a:spcPct val="0"/>
              </a:spcBef>
            </a:pPr>
            <a:r>
              <a:rPr kumimoji="0" lang="en-US" altLang="zh-CN" sz="1400">
                <a:solidFill>
                  <a:srgbClr val="800080"/>
                </a:solidFill>
                <a:latin typeface="Times New Roman" pitchFamily="18" charset="0"/>
              </a:rPr>
              <a:t>   </a:t>
            </a:r>
            <a:r>
              <a:rPr kumimoji="0" lang="en-US" altLang="zh-CN" sz="1600">
                <a:solidFill>
                  <a:srgbClr val="800080"/>
                </a:solidFill>
              </a:rPr>
              <a:t>n2</a:t>
            </a:r>
            <a:endParaRPr kumimoji="0" lang="en-US" altLang="zh-CN" sz="1600">
              <a:solidFill>
                <a:srgbClr val="800080"/>
              </a:solidFill>
            </a:endParaRPr>
          </a:p>
        </p:txBody>
      </p:sp>
      <p:sp>
        <p:nvSpPr>
          <p:cNvPr id="63507" name="Oval 24"/>
          <p:cNvSpPr>
            <a:spLocks noChangeArrowheads="1"/>
          </p:cNvSpPr>
          <p:nvPr/>
        </p:nvSpPr>
        <p:spPr bwMode="auto">
          <a:xfrm>
            <a:off x="4035425" y="5791200"/>
            <a:ext cx="765175" cy="406400"/>
          </a:xfrm>
          <a:prstGeom prst="ellipse">
            <a:avLst/>
          </a:prstGeom>
          <a:solidFill>
            <a:srgbClr val="FFFFFF"/>
          </a:solidFill>
          <a:ln w="9525">
            <a:solidFill>
              <a:srgbClr val="800080"/>
            </a:solidFill>
            <a:round/>
          </a:ln>
        </p:spPr>
        <p:txBody>
          <a:bodyPr lIns="54000" tIns="10800" rIns="54000" bIns="10800"/>
          <a:lstStyle/>
          <a:p>
            <a:pPr algn="just" eaLnBrk="0" hangingPunct="0">
              <a:lnSpc>
                <a:spcPct val="100000"/>
              </a:lnSpc>
              <a:spcBef>
                <a:spcPct val="0"/>
              </a:spcBef>
            </a:pPr>
            <a:r>
              <a:rPr kumimoji="0" lang="en-US" altLang="zh-CN" sz="1400">
                <a:solidFill>
                  <a:srgbClr val="800080"/>
                </a:solidFill>
                <a:latin typeface="Times New Roman" pitchFamily="18" charset="0"/>
              </a:rPr>
              <a:t>   </a:t>
            </a:r>
            <a:r>
              <a:rPr kumimoji="0" lang="en-US" altLang="zh-CN" sz="1600">
                <a:solidFill>
                  <a:srgbClr val="800080"/>
                </a:solidFill>
              </a:rPr>
              <a:t>n3</a:t>
            </a:r>
            <a:endParaRPr kumimoji="0" lang="en-US" altLang="zh-CN" sz="1600">
              <a:solidFill>
                <a:srgbClr val="800080"/>
              </a:solidFill>
            </a:endParaRPr>
          </a:p>
        </p:txBody>
      </p:sp>
      <p:sp>
        <p:nvSpPr>
          <p:cNvPr id="63508" name="Oval 25"/>
          <p:cNvSpPr>
            <a:spLocks noChangeArrowheads="1"/>
          </p:cNvSpPr>
          <p:nvPr/>
        </p:nvSpPr>
        <p:spPr bwMode="auto">
          <a:xfrm>
            <a:off x="5715000" y="5791200"/>
            <a:ext cx="765175" cy="406400"/>
          </a:xfrm>
          <a:prstGeom prst="ellipse">
            <a:avLst/>
          </a:prstGeom>
          <a:solidFill>
            <a:srgbClr val="FFFFFF"/>
          </a:solidFill>
          <a:ln w="9525">
            <a:solidFill>
              <a:srgbClr val="800080"/>
            </a:solidFill>
            <a:round/>
          </a:ln>
        </p:spPr>
        <p:txBody>
          <a:bodyPr lIns="54000" tIns="10800" rIns="54000" bIns="10800"/>
          <a:lstStyle/>
          <a:p>
            <a:pPr algn="just" eaLnBrk="0" hangingPunct="0">
              <a:lnSpc>
                <a:spcPct val="100000"/>
              </a:lnSpc>
              <a:spcBef>
                <a:spcPct val="0"/>
              </a:spcBef>
            </a:pPr>
            <a:r>
              <a:rPr kumimoji="0" lang="en-US" altLang="zh-CN" sz="1400">
                <a:solidFill>
                  <a:srgbClr val="800080"/>
                </a:solidFill>
                <a:latin typeface="Times New Roman" pitchFamily="18" charset="0"/>
              </a:rPr>
              <a:t>   </a:t>
            </a:r>
            <a:r>
              <a:rPr kumimoji="0" lang="en-US" altLang="zh-CN" sz="1600">
                <a:solidFill>
                  <a:srgbClr val="800080"/>
                </a:solidFill>
              </a:rPr>
              <a:t>n4</a:t>
            </a:r>
            <a:endParaRPr kumimoji="0" lang="en-US" altLang="zh-CN" sz="1600">
              <a:solidFill>
                <a:srgbClr val="800080"/>
              </a:solidFill>
            </a:endParaRPr>
          </a:p>
        </p:txBody>
      </p:sp>
      <p:sp>
        <p:nvSpPr>
          <p:cNvPr id="63509" name="Line 26"/>
          <p:cNvSpPr>
            <a:spLocks noChangeShapeType="1"/>
          </p:cNvSpPr>
          <p:nvPr/>
        </p:nvSpPr>
        <p:spPr bwMode="auto">
          <a:xfrm flipH="1">
            <a:off x="2743200" y="4267200"/>
            <a:ext cx="304800" cy="1524000"/>
          </a:xfrm>
          <a:prstGeom prst="line">
            <a:avLst/>
          </a:prstGeom>
          <a:noFill/>
          <a:ln w="9525">
            <a:solidFill>
              <a:srgbClr val="800080"/>
            </a:solidFill>
            <a:round/>
          </a:ln>
        </p:spPr>
        <p:txBody>
          <a:bodyPr/>
          <a:lstStyle/>
          <a:p>
            <a:endParaRPr lang="zh-CN" altLang="en-US"/>
          </a:p>
        </p:txBody>
      </p:sp>
      <p:sp>
        <p:nvSpPr>
          <p:cNvPr id="63510" name="Line 27"/>
          <p:cNvSpPr>
            <a:spLocks noChangeShapeType="1"/>
          </p:cNvSpPr>
          <p:nvPr/>
        </p:nvSpPr>
        <p:spPr bwMode="auto">
          <a:xfrm flipH="1" flipV="1">
            <a:off x="3429000" y="4191000"/>
            <a:ext cx="533400" cy="533400"/>
          </a:xfrm>
          <a:prstGeom prst="line">
            <a:avLst/>
          </a:prstGeom>
          <a:noFill/>
          <a:ln w="9525">
            <a:solidFill>
              <a:srgbClr val="800080"/>
            </a:solidFill>
            <a:round/>
          </a:ln>
        </p:spPr>
        <p:txBody>
          <a:bodyPr/>
          <a:lstStyle/>
          <a:p>
            <a:endParaRPr lang="zh-CN" altLang="en-US"/>
          </a:p>
        </p:txBody>
      </p:sp>
      <p:sp>
        <p:nvSpPr>
          <p:cNvPr id="63511" name="Line 28"/>
          <p:cNvSpPr>
            <a:spLocks noChangeShapeType="1"/>
          </p:cNvSpPr>
          <p:nvPr/>
        </p:nvSpPr>
        <p:spPr bwMode="auto">
          <a:xfrm>
            <a:off x="4114800" y="5105400"/>
            <a:ext cx="152400" cy="685800"/>
          </a:xfrm>
          <a:prstGeom prst="line">
            <a:avLst/>
          </a:prstGeom>
          <a:noFill/>
          <a:ln w="9525">
            <a:solidFill>
              <a:srgbClr val="800080"/>
            </a:solidFill>
            <a:round/>
          </a:ln>
        </p:spPr>
        <p:txBody>
          <a:bodyPr/>
          <a:lstStyle/>
          <a:p>
            <a:endParaRPr lang="zh-CN" altLang="en-US"/>
          </a:p>
        </p:txBody>
      </p:sp>
      <p:sp>
        <p:nvSpPr>
          <p:cNvPr id="63512" name="Line 29"/>
          <p:cNvSpPr>
            <a:spLocks noChangeShapeType="1"/>
          </p:cNvSpPr>
          <p:nvPr/>
        </p:nvSpPr>
        <p:spPr bwMode="auto">
          <a:xfrm flipH="1" flipV="1">
            <a:off x="4495800" y="4953000"/>
            <a:ext cx="1295400" cy="914400"/>
          </a:xfrm>
          <a:prstGeom prst="line">
            <a:avLst/>
          </a:prstGeom>
          <a:noFill/>
          <a:ln w="9525">
            <a:solidFill>
              <a:srgbClr val="800080"/>
            </a:solidFill>
            <a:round/>
          </a:ln>
        </p:spPr>
        <p:txBody>
          <a:bodyPr/>
          <a:lstStyle/>
          <a:p>
            <a:endParaRPr lang="zh-CN" altLang="en-US"/>
          </a:p>
        </p:txBody>
      </p:sp>
      <p:sp>
        <p:nvSpPr>
          <p:cNvPr id="63513" name="Rectangle 32"/>
          <p:cNvSpPr>
            <a:spLocks noChangeArrowheads="1"/>
          </p:cNvSpPr>
          <p:nvPr/>
        </p:nvSpPr>
        <p:spPr bwMode="auto">
          <a:xfrm>
            <a:off x="762000" y="6308725"/>
            <a:ext cx="677863" cy="244475"/>
          </a:xfrm>
          <a:prstGeom prst="rect">
            <a:avLst/>
          </a:prstGeom>
          <a:noFill/>
          <a:ln w="9525">
            <a:noFill/>
            <a:miter lim="800000"/>
          </a:ln>
          <a:effectLst/>
        </p:spPr>
        <p:txBody>
          <a:bodyPr wrap="none" tIns="0" bIns="0">
            <a:spAutoFit/>
          </a:bodyPr>
          <a:lstStyle/>
          <a:p>
            <a:r>
              <a:rPr lang="en-US" altLang="zh-CN" sz="2000" b="0"/>
              <a:t>3.14</a:t>
            </a:r>
            <a:endParaRPr lang="en-US" altLang="zh-CN" sz="2000" b="0"/>
          </a:p>
        </p:txBody>
      </p:sp>
      <p:sp>
        <p:nvSpPr>
          <p:cNvPr id="63514" name="Rectangle 33"/>
          <p:cNvSpPr>
            <a:spLocks noChangeArrowheads="1"/>
          </p:cNvSpPr>
          <p:nvPr/>
        </p:nvSpPr>
        <p:spPr bwMode="auto">
          <a:xfrm>
            <a:off x="1447800" y="5638800"/>
            <a:ext cx="481013" cy="244475"/>
          </a:xfrm>
          <a:prstGeom prst="rect">
            <a:avLst/>
          </a:prstGeom>
          <a:noFill/>
          <a:ln w="9525">
            <a:noFill/>
            <a:miter lim="800000"/>
          </a:ln>
          <a:effectLst/>
        </p:spPr>
        <p:txBody>
          <a:bodyPr wrap="none" tIns="0" bIns="0">
            <a:spAutoFit/>
          </a:bodyPr>
          <a:lstStyle/>
          <a:p>
            <a:r>
              <a:rPr lang="en-US" altLang="zh-CN" sz="2000" b="0"/>
              <a:t>T0</a:t>
            </a:r>
            <a:endParaRPr lang="en-US" altLang="zh-CN" sz="2000" b="0"/>
          </a:p>
        </p:txBody>
      </p:sp>
      <p:sp>
        <p:nvSpPr>
          <p:cNvPr id="63515" name="Rectangle 34"/>
          <p:cNvSpPr>
            <a:spLocks noChangeArrowheads="1"/>
          </p:cNvSpPr>
          <p:nvPr/>
        </p:nvSpPr>
        <p:spPr bwMode="auto">
          <a:xfrm>
            <a:off x="6705600" y="1974850"/>
            <a:ext cx="1752600" cy="4425950"/>
          </a:xfrm>
          <a:prstGeom prst="rect">
            <a:avLst/>
          </a:prstGeom>
          <a:noFill/>
          <a:ln w="9525">
            <a:noFill/>
            <a:miter lim="800000"/>
          </a:ln>
          <a:effectLst/>
        </p:spPr>
        <p:txBody>
          <a:bodyPr/>
          <a:lstStyle/>
          <a:p>
            <a:pPr marL="533400" indent="-533400">
              <a:lnSpc>
                <a:spcPct val="100000"/>
              </a:lnSpc>
              <a:spcBef>
                <a:spcPct val="20000"/>
              </a:spcBef>
              <a:buClr>
                <a:schemeClr val="tx1"/>
              </a:buClr>
              <a:buSzPct val="75000"/>
              <a:buFont typeface="Wingdings" charset="2"/>
              <a:buNone/>
            </a:pPr>
            <a:r>
              <a:rPr lang="en-US" altLang="zh-CN" sz="2400" b="0"/>
              <a:t>T0:=3.14</a:t>
            </a:r>
            <a:endParaRPr lang="en-US" altLang="zh-CN" sz="2400" b="0"/>
          </a:p>
          <a:p>
            <a:pPr marL="533400" indent="-533400">
              <a:lnSpc>
                <a:spcPct val="100000"/>
              </a:lnSpc>
              <a:spcBef>
                <a:spcPct val="20000"/>
              </a:spcBef>
              <a:buClr>
                <a:schemeClr val="tx1"/>
              </a:buClr>
              <a:buSzPct val="75000"/>
              <a:buFont typeface="Wingdings" charset="2"/>
              <a:buNone/>
            </a:pPr>
            <a:r>
              <a:rPr lang="en-US" altLang="zh-CN" sz="2400" b="0"/>
              <a:t>T1:=2*T0</a:t>
            </a:r>
            <a:endParaRPr lang="en-US" altLang="zh-CN" sz="2400" b="0"/>
          </a:p>
          <a:p>
            <a:pPr marL="533400" indent="-533400">
              <a:lnSpc>
                <a:spcPct val="100000"/>
              </a:lnSpc>
              <a:spcBef>
                <a:spcPct val="20000"/>
              </a:spcBef>
              <a:buClr>
                <a:schemeClr val="tx1"/>
              </a:buClr>
              <a:buSzPct val="75000"/>
              <a:buFont typeface="Wingdings" charset="2"/>
              <a:buNone/>
            </a:pPr>
            <a:r>
              <a:rPr lang="en-US" altLang="zh-CN" sz="2400" b="0"/>
              <a:t>T2:=R+r</a:t>
            </a:r>
            <a:endParaRPr lang="en-US" altLang="zh-CN" sz="2400" b="0"/>
          </a:p>
          <a:p>
            <a:pPr marL="533400" indent="-533400">
              <a:lnSpc>
                <a:spcPct val="100000"/>
              </a:lnSpc>
              <a:spcBef>
                <a:spcPct val="20000"/>
              </a:spcBef>
              <a:buClr>
                <a:schemeClr val="tx1"/>
              </a:buClr>
              <a:buSzPct val="75000"/>
              <a:buFont typeface="Wingdings" charset="2"/>
              <a:buNone/>
            </a:pPr>
            <a:r>
              <a:rPr lang="en-US" altLang="zh-CN" sz="2400" b="0"/>
              <a:t>A:=T1*T2</a:t>
            </a:r>
            <a:endParaRPr lang="en-US" altLang="zh-CN" sz="2400" b="0"/>
          </a:p>
          <a:p>
            <a:pPr marL="533400" indent="-533400">
              <a:lnSpc>
                <a:spcPct val="100000"/>
              </a:lnSpc>
              <a:spcBef>
                <a:spcPct val="20000"/>
              </a:spcBef>
              <a:buClr>
                <a:schemeClr val="tx1"/>
              </a:buClr>
              <a:buSzPct val="75000"/>
              <a:buFont typeface="Wingdings" charset="2"/>
              <a:buNone/>
            </a:pPr>
            <a:r>
              <a:rPr lang="en-US" altLang="zh-CN" sz="2400" b="0"/>
              <a:t>B:=A</a:t>
            </a:r>
            <a:endParaRPr lang="en-US" altLang="zh-CN" sz="2400" b="0"/>
          </a:p>
          <a:p>
            <a:pPr marL="533400" indent="-533400">
              <a:lnSpc>
                <a:spcPct val="100000"/>
              </a:lnSpc>
              <a:spcBef>
                <a:spcPct val="20000"/>
              </a:spcBef>
              <a:buClr>
                <a:schemeClr val="tx1"/>
              </a:buClr>
              <a:buSzPct val="75000"/>
              <a:buFont typeface="Wingdings" charset="2"/>
              <a:buNone/>
            </a:pPr>
            <a:r>
              <a:rPr lang="en-US" altLang="zh-CN" sz="2400" b="0"/>
              <a:t>T3:=2*T0</a:t>
            </a:r>
            <a:endParaRPr lang="en-US" altLang="zh-CN" sz="2400" b="0"/>
          </a:p>
          <a:p>
            <a:pPr marL="533400" indent="-533400">
              <a:lnSpc>
                <a:spcPct val="100000"/>
              </a:lnSpc>
              <a:spcBef>
                <a:spcPct val="20000"/>
              </a:spcBef>
              <a:buClr>
                <a:schemeClr val="tx1"/>
              </a:buClr>
              <a:buSzPct val="75000"/>
              <a:buFont typeface="Wingdings" charset="2"/>
              <a:buNone/>
            </a:pPr>
            <a:r>
              <a:rPr lang="en-US" altLang="zh-CN" sz="2400" b="0"/>
              <a:t>T4:=R+r</a:t>
            </a:r>
            <a:endParaRPr lang="en-US" altLang="zh-CN" sz="2400" b="0"/>
          </a:p>
          <a:p>
            <a:pPr marL="533400" indent="-533400">
              <a:lnSpc>
                <a:spcPct val="100000"/>
              </a:lnSpc>
              <a:spcBef>
                <a:spcPct val="20000"/>
              </a:spcBef>
              <a:buClr>
                <a:schemeClr val="tx1"/>
              </a:buClr>
              <a:buSzPct val="75000"/>
              <a:buFont typeface="Wingdings" charset="2"/>
              <a:buNone/>
            </a:pPr>
            <a:r>
              <a:rPr lang="en-US" altLang="zh-CN" sz="2400" b="0"/>
              <a:t>T5:=T3*T4</a:t>
            </a:r>
            <a:endParaRPr lang="en-US" altLang="zh-CN" sz="2400" b="0"/>
          </a:p>
          <a:p>
            <a:pPr marL="533400" indent="-533400">
              <a:lnSpc>
                <a:spcPct val="100000"/>
              </a:lnSpc>
              <a:spcBef>
                <a:spcPct val="20000"/>
              </a:spcBef>
              <a:buClr>
                <a:schemeClr val="tx1"/>
              </a:buClr>
              <a:buSzPct val="75000"/>
              <a:buFont typeface="Wingdings" charset="2"/>
              <a:buNone/>
            </a:pPr>
            <a:r>
              <a:rPr lang="en-US" altLang="zh-CN" sz="2400" b="0"/>
              <a:t>T6:=R-r</a:t>
            </a:r>
            <a:endParaRPr lang="en-US" altLang="zh-CN" sz="2400" b="0"/>
          </a:p>
          <a:p>
            <a:pPr marL="533400" indent="-533400">
              <a:lnSpc>
                <a:spcPct val="100000"/>
              </a:lnSpc>
              <a:spcBef>
                <a:spcPct val="20000"/>
              </a:spcBef>
              <a:buClr>
                <a:schemeClr val="tx1"/>
              </a:buClr>
              <a:buSzPct val="75000"/>
              <a:buFont typeface="Wingdings" charset="2"/>
              <a:buNone/>
            </a:pPr>
            <a:r>
              <a:rPr lang="en-US" altLang="zh-CN" sz="2400" b="0"/>
              <a:t>B:=T5*T6</a:t>
            </a:r>
            <a:endParaRPr lang="en-US" altLang="zh-CN" sz="2400" b="0"/>
          </a:p>
        </p:txBody>
      </p:sp>
      <p:sp>
        <p:nvSpPr>
          <p:cNvPr id="63516" name="AutoShape 35"/>
          <p:cNvSpPr>
            <a:spLocks noChangeArrowheads="1"/>
          </p:cNvSpPr>
          <p:nvPr/>
        </p:nvSpPr>
        <p:spPr bwMode="auto">
          <a:xfrm>
            <a:off x="8458200" y="5153025"/>
            <a:ext cx="457200" cy="180975"/>
          </a:xfrm>
          <a:prstGeom prst="leftArrow">
            <a:avLst>
              <a:gd name="adj1" fmla="val 50000"/>
              <a:gd name="adj2" fmla="val 63158"/>
            </a:avLst>
          </a:prstGeom>
          <a:noFill/>
          <a:ln w="9525">
            <a:solidFill>
              <a:srgbClr val="993366"/>
            </a:solidFill>
            <a:miter lim="800000"/>
          </a:ln>
          <a:effectLst/>
        </p:spPr>
        <p:txBody>
          <a:bodyPr tIns="0" bIns="0" anchor="ctr">
            <a:spAutoFit/>
          </a:bodyPr>
          <a:lstStyle/>
          <a:p>
            <a:endParaRPr lang="zh-CN" altLang="en-US"/>
          </a:p>
        </p:txBody>
      </p:sp>
      <p:sp>
        <p:nvSpPr>
          <p:cNvPr id="63517" name="Rectangle 36"/>
          <p:cNvSpPr>
            <a:spLocks noChangeArrowheads="1"/>
          </p:cNvSpPr>
          <p:nvPr/>
        </p:nvSpPr>
        <p:spPr bwMode="auto">
          <a:xfrm>
            <a:off x="2362200" y="6308725"/>
            <a:ext cx="677863" cy="244475"/>
          </a:xfrm>
          <a:prstGeom prst="rect">
            <a:avLst/>
          </a:prstGeom>
          <a:noFill/>
          <a:ln w="9525">
            <a:noFill/>
            <a:miter lim="800000"/>
          </a:ln>
          <a:effectLst/>
        </p:spPr>
        <p:txBody>
          <a:bodyPr wrap="none" tIns="0" bIns="0">
            <a:spAutoFit/>
          </a:bodyPr>
          <a:lstStyle/>
          <a:p>
            <a:r>
              <a:rPr lang="en-US" altLang="zh-CN" sz="2000" b="0"/>
              <a:t>6.28</a:t>
            </a:r>
            <a:endParaRPr lang="en-US" altLang="zh-CN" sz="2000" b="0"/>
          </a:p>
        </p:txBody>
      </p:sp>
      <p:sp>
        <p:nvSpPr>
          <p:cNvPr id="63518" name="Rectangle 37"/>
          <p:cNvSpPr>
            <a:spLocks noChangeArrowheads="1"/>
          </p:cNvSpPr>
          <p:nvPr/>
        </p:nvSpPr>
        <p:spPr bwMode="auto">
          <a:xfrm>
            <a:off x="3048000" y="5638800"/>
            <a:ext cx="917575" cy="244475"/>
          </a:xfrm>
          <a:prstGeom prst="rect">
            <a:avLst/>
          </a:prstGeom>
          <a:noFill/>
          <a:ln w="9525">
            <a:noFill/>
            <a:miter lim="800000"/>
          </a:ln>
          <a:effectLst/>
        </p:spPr>
        <p:txBody>
          <a:bodyPr wrap="none" tIns="0" bIns="0">
            <a:spAutoFit/>
          </a:bodyPr>
          <a:lstStyle/>
          <a:p>
            <a:r>
              <a:rPr lang="en-US" altLang="zh-CN" sz="2000" b="0"/>
              <a:t>T1, T3</a:t>
            </a:r>
            <a:endParaRPr lang="en-US" altLang="zh-CN" sz="2000" b="0"/>
          </a:p>
        </p:txBody>
      </p:sp>
      <p:sp>
        <p:nvSpPr>
          <p:cNvPr id="63519" name="Rectangle 38"/>
          <p:cNvSpPr>
            <a:spLocks noChangeArrowheads="1"/>
          </p:cNvSpPr>
          <p:nvPr/>
        </p:nvSpPr>
        <p:spPr bwMode="auto">
          <a:xfrm>
            <a:off x="4187825" y="6286500"/>
            <a:ext cx="460375" cy="244475"/>
          </a:xfrm>
          <a:prstGeom prst="rect">
            <a:avLst/>
          </a:prstGeom>
          <a:noFill/>
          <a:ln w="9525">
            <a:noFill/>
            <a:miter lim="800000"/>
          </a:ln>
          <a:effectLst/>
        </p:spPr>
        <p:txBody>
          <a:bodyPr wrap="none" tIns="0" bIns="0">
            <a:spAutoFit/>
          </a:bodyPr>
          <a:lstStyle/>
          <a:p>
            <a:r>
              <a:rPr lang="en-US" altLang="zh-CN" sz="2000" b="0"/>
              <a:t>R</a:t>
            </a:r>
            <a:r>
              <a:rPr lang="en-US" altLang="zh-CN" sz="2000" b="0" baseline="-25000"/>
              <a:t>0</a:t>
            </a:r>
            <a:endParaRPr lang="en-US" altLang="zh-CN" sz="2000" b="0" baseline="-25000"/>
          </a:p>
        </p:txBody>
      </p:sp>
      <p:sp>
        <p:nvSpPr>
          <p:cNvPr id="63520" name="Rectangle 39"/>
          <p:cNvSpPr>
            <a:spLocks noChangeArrowheads="1"/>
          </p:cNvSpPr>
          <p:nvPr/>
        </p:nvSpPr>
        <p:spPr bwMode="auto">
          <a:xfrm>
            <a:off x="5943600" y="6248400"/>
            <a:ext cx="360363" cy="244475"/>
          </a:xfrm>
          <a:prstGeom prst="rect">
            <a:avLst/>
          </a:prstGeom>
          <a:noFill/>
          <a:ln w="9525">
            <a:noFill/>
            <a:miter lim="800000"/>
          </a:ln>
          <a:effectLst/>
        </p:spPr>
        <p:txBody>
          <a:bodyPr wrap="none" tIns="0" bIns="0">
            <a:spAutoFit/>
          </a:bodyPr>
          <a:lstStyle/>
          <a:p>
            <a:r>
              <a:rPr lang="en-US" altLang="zh-CN" sz="2000" b="0"/>
              <a:t>r</a:t>
            </a:r>
            <a:r>
              <a:rPr lang="en-US" altLang="zh-CN" sz="2000" b="0" baseline="-25000"/>
              <a:t>0</a:t>
            </a:r>
            <a:endParaRPr lang="en-US" altLang="zh-CN" sz="2000" b="0" baseline="-25000"/>
          </a:p>
        </p:txBody>
      </p:sp>
      <p:sp>
        <p:nvSpPr>
          <p:cNvPr id="63521" name="Rectangle 40"/>
          <p:cNvSpPr>
            <a:spLocks noChangeArrowheads="1"/>
          </p:cNvSpPr>
          <p:nvPr/>
        </p:nvSpPr>
        <p:spPr bwMode="auto">
          <a:xfrm>
            <a:off x="4210050" y="5105400"/>
            <a:ext cx="361950" cy="292100"/>
          </a:xfrm>
          <a:prstGeom prst="rect">
            <a:avLst/>
          </a:prstGeom>
          <a:noFill/>
          <a:ln w="9525">
            <a:noFill/>
            <a:miter lim="800000"/>
          </a:ln>
          <a:effectLst/>
        </p:spPr>
        <p:txBody>
          <a:bodyPr wrap="none" tIns="0" bIns="0">
            <a:spAutoFit/>
          </a:bodyPr>
          <a:lstStyle/>
          <a:p>
            <a:r>
              <a:rPr lang="en-US" altLang="zh-CN" sz="2400" b="0"/>
              <a:t>+</a:t>
            </a:r>
            <a:endParaRPr lang="en-US" altLang="zh-CN" sz="2400" b="0"/>
          </a:p>
        </p:txBody>
      </p:sp>
      <p:sp>
        <p:nvSpPr>
          <p:cNvPr id="63522" name="Rectangle 41"/>
          <p:cNvSpPr>
            <a:spLocks noChangeArrowheads="1"/>
          </p:cNvSpPr>
          <p:nvPr/>
        </p:nvSpPr>
        <p:spPr bwMode="auto">
          <a:xfrm>
            <a:off x="4343400" y="4556125"/>
            <a:ext cx="847725" cy="244475"/>
          </a:xfrm>
          <a:prstGeom prst="rect">
            <a:avLst/>
          </a:prstGeom>
          <a:noFill/>
          <a:ln w="9525">
            <a:noFill/>
            <a:miter lim="800000"/>
          </a:ln>
          <a:effectLst/>
        </p:spPr>
        <p:txBody>
          <a:bodyPr wrap="none" tIns="0" bIns="0">
            <a:spAutoFit/>
          </a:bodyPr>
          <a:lstStyle/>
          <a:p>
            <a:r>
              <a:rPr lang="en-US" altLang="zh-CN" sz="2000" b="0"/>
              <a:t>T2,T4</a:t>
            </a:r>
            <a:endParaRPr lang="en-US" altLang="zh-CN" sz="2000" b="0"/>
          </a:p>
        </p:txBody>
      </p:sp>
      <p:sp>
        <p:nvSpPr>
          <p:cNvPr id="63523" name="Rectangle 42"/>
          <p:cNvSpPr>
            <a:spLocks noChangeArrowheads="1"/>
          </p:cNvSpPr>
          <p:nvPr/>
        </p:nvSpPr>
        <p:spPr bwMode="auto">
          <a:xfrm>
            <a:off x="3124200" y="4356100"/>
            <a:ext cx="303213" cy="292100"/>
          </a:xfrm>
          <a:prstGeom prst="rect">
            <a:avLst/>
          </a:prstGeom>
          <a:noFill/>
          <a:ln w="9525">
            <a:noFill/>
            <a:miter lim="800000"/>
          </a:ln>
          <a:effectLst/>
        </p:spPr>
        <p:txBody>
          <a:bodyPr wrap="none" tIns="0" bIns="0">
            <a:spAutoFit/>
          </a:bodyPr>
          <a:lstStyle/>
          <a:p>
            <a:r>
              <a:rPr lang="en-US" altLang="zh-CN" sz="2400" b="0"/>
              <a:t>*</a:t>
            </a:r>
            <a:endParaRPr lang="en-US" altLang="zh-CN" sz="2400" b="0"/>
          </a:p>
        </p:txBody>
      </p:sp>
      <p:sp>
        <p:nvSpPr>
          <p:cNvPr id="63524" name="Rectangle 43"/>
          <p:cNvSpPr>
            <a:spLocks noChangeArrowheads="1"/>
          </p:cNvSpPr>
          <p:nvPr/>
        </p:nvSpPr>
        <p:spPr bwMode="auto">
          <a:xfrm>
            <a:off x="3505200" y="3886200"/>
            <a:ext cx="663575" cy="244475"/>
          </a:xfrm>
          <a:prstGeom prst="rect">
            <a:avLst/>
          </a:prstGeom>
          <a:noFill/>
          <a:ln w="9525">
            <a:noFill/>
            <a:miter lim="800000"/>
          </a:ln>
          <a:effectLst/>
        </p:spPr>
        <p:txBody>
          <a:bodyPr wrap="none" tIns="0" bIns="0">
            <a:spAutoFit/>
          </a:bodyPr>
          <a:lstStyle/>
          <a:p>
            <a:r>
              <a:rPr lang="en-US" altLang="zh-CN" sz="2000" b="0"/>
              <a:t>A, B</a:t>
            </a:r>
            <a:endParaRPr lang="en-US" altLang="zh-CN" sz="2000" b="0"/>
          </a:p>
        </p:txBody>
      </p:sp>
      <p:sp>
        <p:nvSpPr>
          <p:cNvPr id="63525" name="Rectangle 44"/>
          <p:cNvSpPr>
            <a:spLocks noChangeArrowheads="1"/>
          </p:cNvSpPr>
          <p:nvPr/>
        </p:nvSpPr>
        <p:spPr bwMode="auto">
          <a:xfrm>
            <a:off x="1524000" y="152400"/>
            <a:ext cx="4648200" cy="701675"/>
          </a:xfrm>
          <a:prstGeom prst="rect">
            <a:avLst/>
          </a:prstGeom>
          <a:noFill/>
          <a:ln w="9525" algn="ctr">
            <a:noFill/>
            <a:miter lim="800000"/>
          </a:ln>
          <a:effectLst/>
        </p:spPr>
        <p:txBody>
          <a:bodyPr>
            <a:spAutoFit/>
          </a:bodyPr>
          <a:lstStyle/>
          <a:p>
            <a:pPr>
              <a:lnSpc>
                <a:spcPct val="100000"/>
              </a:lnSpc>
              <a:spcBef>
                <a:spcPct val="0"/>
              </a:spcBef>
              <a:buClr>
                <a:srgbClr val="800080"/>
              </a:buClr>
              <a:buFont typeface="Wingdings" charset="2"/>
              <a:buNone/>
            </a:pPr>
            <a:r>
              <a:rPr lang="zh-CN" altLang="en-US" sz="4000">
                <a:solidFill>
                  <a:srgbClr val="800080"/>
                </a:solidFill>
                <a:latin typeface="华文行楷" pitchFamily="2" charset="-122"/>
                <a:ea typeface="华文行楷" pitchFamily="2" charset="-122"/>
              </a:rPr>
              <a:t>基本块的 </a:t>
            </a:r>
            <a:r>
              <a:rPr lang="en-US" altLang="zh-CN" sz="3600" b="0" i="1">
                <a:solidFill>
                  <a:srgbClr val="800080"/>
                </a:solidFill>
                <a:ea typeface="华文行楷" pitchFamily="2" charset="-122"/>
              </a:rPr>
              <a:t>DAG</a:t>
            </a:r>
            <a:r>
              <a:rPr lang="en-US" altLang="zh-CN" sz="4000" b="0" i="1">
                <a:solidFill>
                  <a:srgbClr val="800080"/>
                </a:solidFill>
                <a:latin typeface="华文行楷" pitchFamily="2" charset="-122"/>
                <a:ea typeface="华文行楷" pitchFamily="2" charset="-122"/>
              </a:rPr>
              <a:t> </a:t>
            </a:r>
            <a:r>
              <a:rPr lang="zh-CN" altLang="en-US" sz="4000">
                <a:solidFill>
                  <a:srgbClr val="800080"/>
                </a:solidFill>
                <a:latin typeface="华文行楷" pitchFamily="2" charset="-122"/>
                <a:ea typeface="华文行楷" pitchFamily="2" charset="-122"/>
              </a:rPr>
              <a:t>表示</a:t>
            </a:r>
            <a:endParaRPr lang="zh-CN" altLang="en-US" sz="4000">
              <a:solidFill>
                <a:srgbClr val="800080"/>
              </a:solidFill>
              <a:latin typeface="华文行楷" pitchFamily="2" charset="-122"/>
              <a:ea typeface="华文行楷" pitchFamily="2" charset="-122"/>
            </a:endParaRPr>
          </a:p>
        </p:txBody>
      </p:sp>
      <p:sp>
        <p:nvSpPr>
          <p:cNvPr id="63526" name="Rectangle 46"/>
          <p:cNvSpPr>
            <a:spLocks noChangeArrowheads="1"/>
          </p:cNvSpPr>
          <p:nvPr/>
        </p:nvSpPr>
        <p:spPr bwMode="auto">
          <a:xfrm>
            <a:off x="838200" y="1676400"/>
            <a:ext cx="5181600" cy="519113"/>
          </a:xfrm>
          <a:prstGeom prst="rect">
            <a:avLst/>
          </a:prstGeom>
          <a:noFill/>
          <a:ln w="9525">
            <a:noFill/>
            <a:miter lim="800000"/>
          </a:ln>
          <a:effectLst/>
        </p:spPr>
        <p:txBody>
          <a:bodyPr>
            <a:spAutoFit/>
          </a:bodyPr>
          <a:lstStyle/>
          <a:p>
            <a:pPr>
              <a:lnSpc>
                <a:spcPct val="100000"/>
              </a:lnSpc>
              <a:spcBef>
                <a:spcPct val="0"/>
              </a:spcBef>
              <a:buFont typeface="Symbol" pitchFamily="18" charset="2"/>
              <a:buChar char="-"/>
            </a:pPr>
            <a:r>
              <a:rPr lang="en-US" altLang="zh-CN" sz="2400">
                <a:solidFill>
                  <a:srgbClr val="800080"/>
                </a:solidFill>
                <a:ea typeface="楷体_GB2312" pitchFamily="49" charset="-122"/>
              </a:rPr>
              <a:t>   </a:t>
            </a:r>
            <a:r>
              <a:rPr lang="zh-CN" altLang="en-US">
                <a:solidFill>
                  <a:srgbClr val="800080"/>
                </a:solidFill>
                <a:latin typeface="Times New Roman" pitchFamily="18" charset="0"/>
                <a:ea typeface="楷体_GB2312" pitchFamily="49" charset="-122"/>
              </a:rPr>
              <a:t>举例</a:t>
            </a:r>
            <a:endParaRPr lang="zh-CN" altLang="en-US">
              <a:latin typeface="Times New Roman" pitchFamily="18" charset="0"/>
              <a:ea typeface="楷体_GB2312" pitchFamily="49" charset="-122"/>
            </a:endParaRPr>
          </a:p>
        </p:txBody>
      </p:sp>
    </p:spTree>
  </p:cSld>
  <p:clrMapOvr>
    <a:masterClrMapping/>
  </p:clrMapOvr>
  <p:transition spd="med">
    <p:wipe dir="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ext Box 2">
            <a:hlinkClick r:id="rId1" action="ppaction://hlinksldjump"/>
          </p:cNvPr>
          <p:cNvSpPr txBox="1">
            <a:spLocks noChangeArrowheads="1"/>
          </p:cNvSpPr>
          <p:nvPr/>
        </p:nvSpPr>
        <p:spPr bwMode="auto">
          <a:xfrm>
            <a:off x="533400" y="1066800"/>
            <a:ext cx="8224838" cy="579438"/>
          </a:xfrm>
          <a:prstGeom prst="rect">
            <a:avLst/>
          </a:prstGeom>
          <a:noFill/>
          <a:ln w="9525">
            <a:noFill/>
            <a:miter lim="800000"/>
          </a:ln>
          <a:effectLst/>
        </p:spPr>
        <p:txBody>
          <a:bodyPr>
            <a:spAutoFit/>
          </a:bodyPr>
          <a:lstStyle/>
          <a:p>
            <a:pPr>
              <a:lnSpc>
                <a:spcPct val="100000"/>
              </a:lnSpc>
              <a:spcBef>
                <a:spcPct val="0"/>
              </a:spcBef>
              <a:buClr>
                <a:srgbClr val="800080"/>
              </a:buClr>
              <a:buFont typeface="Wingdings" charset="2"/>
              <a:buChar char="²"/>
            </a:pPr>
            <a:r>
              <a:rPr lang="en-US" altLang="zh-CN" sz="3200">
                <a:solidFill>
                  <a:schemeClr val="tx1"/>
                </a:solidFill>
                <a:latin typeface="Times New Roman" pitchFamily="18" charset="0"/>
              </a:rPr>
              <a:t> </a:t>
            </a:r>
            <a:r>
              <a:rPr lang="zh-CN" altLang="en-US" sz="3200">
                <a:solidFill>
                  <a:srgbClr val="800080"/>
                </a:solidFill>
                <a:latin typeface="Times New Roman" pitchFamily="18" charset="0"/>
                <a:ea typeface="楷体_GB2312" pitchFamily="49" charset="-122"/>
              </a:rPr>
              <a:t>基本块 </a:t>
            </a:r>
            <a:r>
              <a:rPr lang="en-US" altLang="zh-CN" b="0" i="1">
                <a:solidFill>
                  <a:srgbClr val="800080"/>
                </a:solidFill>
                <a:ea typeface="华文行楷" pitchFamily="2" charset="-122"/>
              </a:rPr>
              <a:t>DAG </a:t>
            </a:r>
            <a:r>
              <a:rPr lang="zh-CN" altLang="en-US" sz="3200">
                <a:solidFill>
                  <a:srgbClr val="800080"/>
                </a:solidFill>
                <a:latin typeface="Times New Roman" pitchFamily="18" charset="0"/>
                <a:ea typeface="楷体_GB2312" pitchFamily="49" charset="-122"/>
              </a:rPr>
              <a:t>表示的构造</a:t>
            </a:r>
            <a:endParaRPr lang="zh-CN" altLang="en-US" sz="3200">
              <a:solidFill>
                <a:srgbClr val="800080"/>
              </a:solidFill>
              <a:latin typeface="Times New Roman" pitchFamily="18" charset="0"/>
              <a:ea typeface="楷体_GB2312" pitchFamily="49" charset="-122"/>
            </a:endParaRPr>
          </a:p>
        </p:txBody>
      </p:sp>
      <p:sp>
        <p:nvSpPr>
          <p:cNvPr id="64515" name="AutoShape 5">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64516" name="AutoShape 6">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64517" name="AutoShape 7">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64518" name="AutoShape 8">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64519" name="AutoShape 9">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64520" name="AutoShape 10">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64521" name="AutoShape 11">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64522" name="AutoShape 12">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64523" name="AutoShape 13">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64524" name="AutoShape 14">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64525" name="AutoShape 15">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64526" name="AutoShape 16">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64527" name="Oval 19"/>
          <p:cNvSpPr>
            <a:spLocks noChangeArrowheads="1"/>
          </p:cNvSpPr>
          <p:nvPr/>
        </p:nvSpPr>
        <p:spPr bwMode="auto">
          <a:xfrm>
            <a:off x="2743200" y="3860800"/>
            <a:ext cx="765175" cy="406400"/>
          </a:xfrm>
          <a:prstGeom prst="ellipse">
            <a:avLst/>
          </a:prstGeom>
          <a:solidFill>
            <a:srgbClr val="FFFFFF"/>
          </a:solidFill>
          <a:ln w="9525">
            <a:solidFill>
              <a:srgbClr val="800080"/>
            </a:solidFill>
            <a:round/>
          </a:ln>
        </p:spPr>
        <p:txBody>
          <a:bodyPr lIns="54000" tIns="10800" rIns="54000" bIns="10800"/>
          <a:lstStyle/>
          <a:p>
            <a:pPr algn="just" eaLnBrk="0" hangingPunct="0">
              <a:lnSpc>
                <a:spcPct val="100000"/>
              </a:lnSpc>
              <a:spcBef>
                <a:spcPct val="0"/>
              </a:spcBef>
            </a:pPr>
            <a:r>
              <a:rPr kumimoji="0" lang="en-US" altLang="zh-CN" sz="1400">
                <a:solidFill>
                  <a:srgbClr val="800080"/>
                </a:solidFill>
                <a:latin typeface="Times New Roman" pitchFamily="18" charset="0"/>
              </a:rPr>
              <a:t>   </a:t>
            </a:r>
            <a:r>
              <a:rPr kumimoji="0" lang="en-US" altLang="zh-CN" sz="1600">
                <a:solidFill>
                  <a:srgbClr val="800080"/>
                </a:solidFill>
              </a:rPr>
              <a:t>n6</a:t>
            </a:r>
            <a:endParaRPr kumimoji="0" lang="en-US" altLang="zh-CN" sz="1600">
              <a:solidFill>
                <a:srgbClr val="800080"/>
              </a:solidFill>
            </a:endParaRPr>
          </a:p>
        </p:txBody>
      </p:sp>
      <p:sp>
        <p:nvSpPr>
          <p:cNvPr id="64528" name="Oval 20"/>
          <p:cNvSpPr>
            <a:spLocks noChangeArrowheads="1"/>
          </p:cNvSpPr>
          <p:nvPr/>
        </p:nvSpPr>
        <p:spPr bwMode="auto">
          <a:xfrm>
            <a:off x="3733800" y="4699000"/>
            <a:ext cx="765175" cy="406400"/>
          </a:xfrm>
          <a:prstGeom prst="ellipse">
            <a:avLst/>
          </a:prstGeom>
          <a:solidFill>
            <a:srgbClr val="FFFFFF"/>
          </a:solidFill>
          <a:ln w="9525">
            <a:solidFill>
              <a:srgbClr val="800080"/>
            </a:solidFill>
            <a:round/>
          </a:ln>
        </p:spPr>
        <p:txBody>
          <a:bodyPr lIns="54000" tIns="10800" rIns="54000" bIns="10800"/>
          <a:lstStyle/>
          <a:p>
            <a:pPr algn="just" eaLnBrk="0" hangingPunct="0">
              <a:lnSpc>
                <a:spcPct val="100000"/>
              </a:lnSpc>
              <a:spcBef>
                <a:spcPct val="0"/>
              </a:spcBef>
            </a:pPr>
            <a:r>
              <a:rPr kumimoji="0" lang="en-US" altLang="zh-CN" sz="1400">
                <a:solidFill>
                  <a:srgbClr val="800080"/>
                </a:solidFill>
                <a:latin typeface="Times New Roman" pitchFamily="18" charset="0"/>
              </a:rPr>
              <a:t>   </a:t>
            </a:r>
            <a:r>
              <a:rPr kumimoji="0" lang="en-US" altLang="zh-CN" sz="1600">
                <a:solidFill>
                  <a:srgbClr val="800080"/>
                </a:solidFill>
              </a:rPr>
              <a:t>n5</a:t>
            </a:r>
            <a:endParaRPr kumimoji="0" lang="en-US" altLang="zh-CN" sz="1600">
              <a:solidFill>
                <a:srgbClr val="800080"/>
              </a:solidFill>
            </a:endParaRPr>
          </a:p>
        </p:txBody>
      </p:sp>
      <p:sp>
        <p:nvSpPr>
          <p:cNvPr id="64529" name="Oval 22"/>
          <p:cNvSpPr>
            <a:spLocks noChangeArrowheads="1"/>
          </p:cNvSpPr>
          <p:nvPr/>
        </p:nvSpPr>
        <p:spPr bwMode="auto">
          <a:xfrm>
            <a:off x="758825" y="5791200"/>
            <a:ext cx="765175" cy="406400"/>
          </a:xfrm>
          <a:prstGeom prst="ellipse">
            <a:avLst/>
          </a:prstGeom>
          <a:solidFill>
            <a:srgbClr val="FFFFFF"/>
          </a:solidFill>
          <a:ln w="9525">
            <a:solidFill>
              <a:srgbClr val="800080"/>
            </a:solidFill>
            <a:round/>
          </a:ln>
        </p:spPr>
        <p:txBody>
          <a:bodyPr lIns="54000" tIns="10800" rIns="54000" bIns="10800"/>
          <a:lstStyle/>
          <a:p>
            <a:pPr algn="just" eaLnBrk="0" hangingPunct="0">
              <a:lnSpc>
                <a:spcPct val="100000"/>
              </a:lnSpc>
              <a:spcBef>
                <a:spcPct val="0"/>
              </a:spcBef>
            </a:pPr>
            <a:r>
              <a:rPr kumimoji="0" lang="en-US" altLang="zh-CN" sz="1400">
                <a:solidFill>
                  <a:srgbClr val="800080"/>
                </a:solidFill>
                <a:latin typeface="Times New Roman" pitchFamily="18" charset="0"/>
              </a:rPr>
              <a:t>   </a:t>
            </a:r>
            <a:r>
              <a:rPr kumimoji="0" lang="en-US" altLang="zh-CN" sz="1600">
                <a:solidFill>
                  <a:srgbClr val="800080"/>
                </a:solidFill>
              </a:rPr>
              <a:t>n1</a:t>
            </a:r>
            <a:endParaRPr kumimoji="0" lang="en-US" altLang="zh-CN" sz="1600">
              <a:solidFill>
                <a:srgbClr val="800080"/>
              </a:solidFill>
            </a:endParaRPr>
          </a:p>
        </p:txBody>
      </p:sp>
      <p:sp>
        <p:nvSpPr>
          <p:cNvPr id="64530" name="Oval 23"/>
          <p:cNvSpPr>
            <a:spLocks noChangeArrowheads="1"/>
          </p:cNvSpPr>
          <p:nvPr/>
        </p:nvSpPr>
        <p:spPr bwMode="auto">
          <a:xfrm>
            <a:off x="2362200" y="5791200"/>
            <a:ext cx="765175" cy="406400"/>
          </a:xfrm>
          <a:prstGeom prst="ellipse">
            <a:avLst/>
          </a:prstGeom>
          <a:solidFill>
            <a:srgbClr val="FFFFFF"/>
          </a:solidFill>
          <a:ln w="9525">
            <a:solidFill>
              <a:srgbClr val="800080"/>
            </a:solidFill>
            <a:round/>
          </a:ln>
        </p:spPr>
        <p:txBody>
          <a:bodyPr lIns="54000" tIns="10800" rIns="54000" bIns="10800"/>
          <a:lstStyle/>
          <a:p>
            <a:pPr algn="just" eaLnBrk="0" hangingPunct="0">
              <a:lnSpc>
                <a:spcPct val="100000"/>
              </a:lnSpc>
              <a:spcBef>
                <a:spcPct val="0"/>
              </a:spcBef>
            </a:pPr>
            <a:r>
              <a:rPr kumimoji="0" lang="en-US" altLang="zh-CN" sz="1400">
                <a:solidFill>
                  <a:srgbClr val="800080"/>
                </a:solidFill>
                <a:latin typeface="Times New Roman" pitchFamily="18" charset="0"/>
              </a:rPr>
              <a:t>   </a:t>
            </a:r>
            <a:r>
              <a:rPr kumimoji="0" lang="en-US" altLang="zh-CN" sz="1600">
                <a:solidFill>
                  <a:srgbClr val="800080"/>
                </a:solidFill>
              </a:rPr>
              <a:t>n2</a:t>
            </a:r>
            <a:endParaRPr kumimoji="0" lang="en-US" altLang="zh-CN" sz="1600">
              <a:solidFill>
                <a:srgbClr val="800080"/>
              </a:solidFill>
            </a:endParaRPr>
          </a:p>
        </p:txBody>
      </p:sp>
      <p:sp>
        <p:nvSpPr>
          <p:cNvPr id="64531" name="Oval 24"/>
          <p:cNvSpPr>
            <a:spLocks noChangeArrowheads="1"/>
          </p:cNvSpPr>
          <p:nvPr/>
        </p:nvSpPr>
        <p:spPr bwMode="auto">
          <a:xfrm>
            <a:off x="4035425" y="5791200"/>
            <a:ext cx="765175" cy="406400"/>
          </a:xfrm>
          <a:prstGeom prst="ellipse">
            <a:avLst/>
          </a:prstGeom>
          <a:solidFill>
            <a:srgbClr val="FFFFFF"/>
          </a:solidFill>
          <a:ln w="9525">
            <a:solidFill>
              <a:srgbClr val="800080"/>
            </a:solidFill>
            <a:round/>
          </a:ln>
        </p:spPr>
        <p:txBody>
          <a:bodyPr lIns="54000" tIns="10800" rIns="54000" bIns="10800"/>
          <a:lstStyle/>
          <a:p>
            <a:pPr algn="just" eaLnBrk="0" hangingPunct="0">
              <a:lnSpc>
                <a:spcPct val="100000"/>
              </a:lnSpc>
              <a:spcBef>
                <a:spcPct val="0"/>
              </a:spcBef>
            </a:pPr>
            <a:r>
              <a:rPr kumimoji="0" lang="en-US" altLang="zh-CN" sz="1400">
                <a:solidFill>
                  <a:srgbClr val="800080"/>
                </a:solidFill>
                <a:latin typeface="Times New Roman" pitchFamily="18" charset="0"/>
              </a:rPr>
              <a:t>   </a:t>
            </a:r>
            <a:r>
              <a:rPr kumimoji="0" lang="en-US" altLang="zh-CN" sz="1600">
                <a:solidFill>
                  <a:srgbClr val="800080"/>
                </a:solidFill>
              </a:rPr>
              <a:t>n3</a:t>
            </a:r>
            <a:endParaRPr kumimoji="0" lang="en-US" altLang="zh-CN" sz="1600">
              <a:solidFill>
                <a:srgbClr val="800080"/>
              </a:solidFill>
            </a:endParaRPr>
          </a:p>
        </p:txBody>
      </p:sp>
      <p:sp>
        <p:nvSpPr>
          <p:cNvPr id="64532" name="Oval 25"/>
          <p:cNvSpPr>
            <a:spLocks noChangeArrowheads="1"/>
          </p:cNvSpPr>
          <p:nvPr/>
        </p:nvSpPr>
        <p:spPr bwMode="auto">
          <a:xfrm>
            <a:off x="5715000" y="5791200"/>
            <a:ext cx="765175" cy="406400"/>
          </a:xfrm>
          <a:prstGeom prst="ellipse">
            <a:avLst/>
          </a:prstGeom>
          <a:solidFill>
            <a:srgbClr val="FFFFFF"/>
          </a:solidFill>
          <a:ln w="9525">
            <a:solidFill>
              <a:srgbClr val="800080"/>
            </a:solidFill>
            <a:round/>
          </a:ln>
        </p:spPr>
        <p:txBody>
          <a:bodyPr lIns="54000" tIns="10800" rIns="54000" bIns="10800"/>
          <a:lstStyle/>
          <a:p>
            <a:pPr algn="just" eaLnBrk="0" hangingPunct="0">
              <a:lnSpc>
                <a:spcPct val="100000"/>
              </a:lnSpc>
              <a:spcBef>
                <a:spcPct val="0"/>
              </a:spcBef>
            </a:pPr>
            <a:r>
              <a:rPr kumimoji="0" lang="en-US" altLang="zh-CN" sz="1400">
                <a:solidFill>
                  <a:srgbClr val="800080"/>
                </a:solidFill>
                <a:latin typeface="Times New Roman" pitchFamily="18" charset="0"/>
              </a:rPr>
              <a:t>   </a:t>
            </a:r>
            <a:r>
              <a:rPr kumimoji="0" lang="en-US" altLang="zh-CN" sz="1600">
                <a:solidFill>
                  <a:srgbClr val="800080"/>
                </a:solidFill>
              </a:rPr>
              <a:t>n4</a:t>
            </a:r>
            <a:endParaRPr kumimoji="0" lang="en-US" altLang="zh-CN" sz="1600">
              <a:solidFill>
                <a:srgbClr val="800080"/>
              </a:solidFill>
            </a:endParaRPr>
          </a:p>
        </p:txBody>
      </p:sp>
      <p:sp>
        <p:nvSpPr>
          <p:cNvPr id="64533" name="Line 26"/>
          <p:cNvSpPr>
            <a:spLocks noChangeShapeType="1"/>
          </p:cNvSpPr>
          <p:nvPr/>
        </p:nvSpPr>
        <p:spPr bwMode="auto">
          <a:xfrm flipH="1">
            <a:off x="2743200" y="4267200"/>
            <a:ext cx="304800" cy="1524000"/>
          </a:xfrm>
          <a:prstGeom prst="line">
            <a:avLst/>
          </a:prstGeom>
          <a:noFill/>
          <a:ln w="9525">
            <a:solidFill>
              <a:srgbClr val="800080"/>
            </a:solidFill>
            <a:round/>
          </a:ln>
        </p:spPr>
        <p:txBody>
          <a:bodyPr/>
          <a:lstStyle/>
          <a:p>
            <a:endParaRPr lang="zh-CN" altLang="en-US"/>
          </a:p>
        </p:txBody>
      </p:sp>
      <p:sp>
        <p:nvSpPr>
          <p:cNvPr id="64534" name="Line 27"/>
          <p:cNvSpPr>
            <a:spLocks noChangeShapeType="1"/>
          </p:cNvSpPr>
          <p:nvPr/>
        </p:nvSpPr>
        <p:spPr bwMode="auto">
          <a:xfrm flipH="1" flipV="1">
            <a:off x="3429000" y="4191000"/>
            <a:ext cx="533400" cy="533400"/>
          </a:xfrm>
          <a:prstGeom prst="line">
            <a:avLst/>
          </a:prstGeom>
          <a:noFill/>
          <a:ln w="9525">
            <a:solidFill>
              <a:srgbClr val="800080"/>
            </a:solidFill>
            <a:round/>
          </a:ln>
        </p:spPr>
        <p:txBody>
          <a:bodyPr/>
          <a:lstStyle/>
          <a:p>
            <a:endParaRPr lang="zh-CN" altLang="en-US"/>
          </a:p>
        </p:txBody>
      </p:sp>
      <p:sp>
        <p:nvSpPr>
          <p:cNvPr id="64535" name="Line 28"/>
          <p:cNvSpPr>
            <a:spLocks noChangeShapeType="1"/>
          </p:cNvSpPr>
          <p:nvPr/>
        </p:nvSpPr>
        <p:spPr bwMode="auto">
          <a:xfrm>
            <a:off x="4114800" y="5105400"/>
            <a:ext cx="152400" cy="685800"/>
          </a:xfrm>
          <a:prstGeom prst="line">
            <a:avLst/>
          </a:prstGeom>
          <a:noFill/>
          <a:ln w="9525">
            <a:solidFill>
              <a:srgbClr val="800080"/>
            </a:solidFill>
            <a:round/>
          </a:ln>
        </p:spPr>
        <p:txBody>
          <a:bodyPr/>
          <a:lstStyle/>
          <a:p>
            <a:endParaRPr lang="zh-CN" altLang="en-US"/>
          </a:p>
        </p:txBody>
      </p:sp>
      <p:sp>
        <p:nvSpPr>
          <p:cNvPr id="64536" name="Line 29"/>
          <p:cNvSpPr>
            <a:spLocks noChangeShapeType="1"/>
          </p:cNvSpPr>
          <p:nvPr/>
        </p:nvSpPr>
        <p:spPr bwMode="auto">
          <a:xfrm flipH="1" flipV="1">
            <a:off x="4495800" y="4953000"/>
            <a:ext cx="1295400" cy="914400"/>
          </a:xfrm>
          <a:prstGeom prst="line">
            <a:avLst/>
          </a:prstGeom>
          <a:noFill/>
          <a:ln w="9525">
            <a:solidFill>
              <a:srgbClr val="800080"/>
            </a:solidFill>
            <a:round/>
          </a:ln>
        </p:spPr>
        <p:txBody>
          <a:bodyPr/>
          <a:lstStyle/>
          <a:p>
            <a:endParaRPr lang="zh-CN" altLang="en-US"/>
          </a:p>
        </p:txBody>
      </p:sp>
      <p:sp>
        <p:nvSpPr>
          <p:cNvPr id="64537" name="Rectangle 32"/>
          <p:cNvSpPr>
            <a:spLocks noChangeArrowheads="1"/>
          </p:cNvSpPr>
          <p:nvPr/>
        </p:nvSpPr>
        <p:spPr bwMode="auto">
          <a:xfrm>
            <a:off x="762000" y="6308725"/>
            <a:ext cx="677863" cy="244475"/>
          </a:xfrm>
          <a:prstGeom prst="rect">
            <a:avLst/>
          </a:prstGeom>
          <a:noFill/>
          <a:ln w="9525">
            <a:noFill/>
            <a:miter lim="800000"/>
          </a:ln>
          <a:effectLst/>
        </p:spPr>
        <p:txBody>
          <a:bodyPr wrap="none" tIns="0" bIns="0">
            <a:spAutoFit/>
          </a:bodyPr>
          <a:lstStyle/>
          <a:p>
            <a:r>
              <a:rPr lang="en-US" altLang="zh-CN" sz="2000" b="0"/>
              <a:t>3.14</a:t>
            </a:r>
            <a:endParaRPr lang="en-US" altLang="zh-CN" sz="2000" b="0"/>
          </a:p>
        </p:txBody>
      </p:sp>
      <p:sp>
        <p:nvSpPr>
          <p:cNvPr id="64538" name="Rectangle 33"/>
          <p:cNvSpPr>
            <a:spLocks noChangeArrowheads="1"/>
          </p:cNvSpPr>
          <p:nvPr/>
        </p:nvSpPr>
        <p:spPr bwMode="auto">
          <a:xfrm>
            <a:off x="1447800" y="5638800"/>
            <a:ext cx="481013" cy="244475"/>
          </a:xfrm>
          <a:prstGeom prst="rect">
            <a:avLst/>
          </a:prstGeom>
          <a:noFill/>
          <a:ln w="9525">
            <a:noFill/>
            <a:miter lim="800000"/>
          </a:ln>
          <a:effectLst/>
        </p:spPr>
        <p:txBody>
          <a:bodyPr wrap="none" tIns="0" bIns="0">
            <a:spAutoFit/>
          </a:bodyPr>
          <a:lstStyle/>
          <a:p>
            <a:r>
              <a:rPr lang="en-US" altLang="zh-CN" sz="2000" b="0"/>
              <a:t>T0</a:t>
            </a:r>
            <a:endParaRPr lang="en-US" altLang="zh-CN" sz="2000" b="0"/>
          </a:p>
        </p:txBody>
      </p:sp>
      <p:sp>
        <p:nvSpPr>
          <p:cNvPr id="64539" name="Rectangle 34"/>
          <p:cNvSpPr>
            <a:spLocks noChangeArrowheads="1"/>
          </p:cNvSpPr>
          <p:nvPr/>
        </p:nvSpPr>
        <p:spPr bwMode="auto">
          <a:xfrm>
            <a:off x="6705600" y="1974850"/>
            <a:ext cx="1752600" cy="4425950"/>
          </a:xfrm>
          <a:prstGeom prst="rect">
            <a:avLst/>
          </a:prstGeom>
          <a:noFill/>
          <a:ln w="9525">
            <a:noFill/>
            <a:miter lim="800000"/>
          </a:ln>
          <a:effectLst/>
        </p:spPr>
        <p:txBody>
          <a:bodyPr/>
          <a:lstStyle/>
          <a:p>
            <a:pPr marL="533400" indent="-533400">
              <a:lnSpc>
                <a:spcPct val="100000"/>
              </a:lnSpc>
              <a:spcBef>
                <a:spcPct val="20000"/>
              </a:spcBef>
              <a:buClr>
                <a:schemeClr val="tx1"/>
              </a:buClr>
              <a:buSzPct val="75000"/>
              <a:buFont typeface="Wingdings" charset="2"/>
              <a:buNone/>
            </a:pPr>
            <a:r>
              <a:rPr lang="en-US" altLang="zh-CN" sz="2400" b="0"/>
              <a:t>T0:=3.14</a:t>
            </a:r>
            <a:endParaRPr lang="en-US" altLang="zh-CN" sz="2400" b="0"/>
          </a:p>
          <a:p>
            <a:pPr marL="533400" indent="-533400">
              <a:lnSpc>
                <a:spcPct val="100000"/>
              </a:lnSpc>
              <a:spcBef>
                <a:spcPct val="20000"/>
              </a:spcBef>
              <a:buClr>
                <a:schemeClr val="tx1"/>
              </a:buClr>
              <a:buSzPct val="75000"/>
              <a:buFont typeface="Wingdings" charset="2"/>
              <a:buNone/>
            </a:pPr>
            <a:r>
              <a:rPr lang="en-US" altLang="zh-CN" sz="2400" b="0"/>
              <a:t>T1:=2*T0</a:t>
            </a:r>
            <a:endParaRPr lang="en-US" altLang="zh-CN" sz="2400" b="0"/>
          </a:p>
          <a:p>
            <a:pPr marL="533400" indent="-533400">
              <a:lnSpc>
                <a:spcPct val="100000"/>
              </a:lnSpc>
              <a:spcBef>
                <a:spcPct val="20000"/>
              </a:spcBef>
              <a:buClr>
                <a:schemeClr val="tx1"/>
              </a:buClr>
              <a:buSzPct val="75000"/>
              <a:buFont typeface="Wingdings" charset="2"/>
              <a:buNone/>
            </a:pPr>
            <a:r>
              <a:rPr lang="en-US" altLang="zh-CN" sz="2400" b="0"/>
              <a:t>T2:=R+r</a:t>
            </a:r>
            <a:endParaRPr lang="en-US" altLang="zh-CN" sz="2400" b="0"/>
          </a:p>
          <a:p>
            <a:pPr marL="533400" indent="-533400">
              <a:lnSpc>
                <a:spcPct val="100000"/>
              </a:lnSpc>
              <a:spcBef>
                <a:spcPct val="20000"/>
              </a:spcBef>
              <a:buClr>
                <a:schemeClr val="tx1"/>
              </a:buClr>
              <a:buSzPct val="75000"/>
              <a:buFont typeface="Wingdings" charset="2"/>
              <a:buNone/>
            </a:pPr>
            <a:r>
              <a:rPr lang="en-US" altLang="zh-CN" sz="2400" b="0"/>
              <a:t>A:=T1*T2</a:t>
            </a:r>
            <a:endParaRPr lang="en-US" altLang="zh-CN" sz="2400" b="0"/>
          </a:p>
          <a:p>
            <a:pPr marL="533400" indent="-533400">
              <a:lnSpc>
                <a:spcPct val="100000"/>
              </a:lnSpc>
              <a:spcBef>
                <a:spcPct val="20000"/>
              </a:spcBef>
              <a:buClr>
                <a:schemeClr val="tx1"/>
              </a:buClr>
              <a:buSzPct val="75000"/>
              <a:buFont typeface="Wingdings" charset="2"/>
              <a:buNone/>
            </a:pPr>
            <a:r>
              <a:rPr lang="en-US" altLang="zh-CN" sz="2400" b="0"/>
              <a:t>B:=A</a:t>
            </a:r>
            <a:endParaRPr lang="en-US" altLang="zh-CN" sz="2400" b="0"/>
          </a:p>
          <a:p>
            <a:pPr marL="533400" indent="-533400">
              <a:lnSpc>
                <a:spcPct val="100000"/>
              </a:lnSpc>
              <a:spcBef>
                <a:spcPct val="20000"/>
              </a:spcBef>
              <a:buClr>
                <a:schemeClr val="tx1"/>
              </a:buClr>
              <a:buSzPct val="75000"/>
              <a:buFont typeface="Wingdings" charset="2"/>
              <a:buNone/>
            </a:pPr>
            <a:r>
              <a:rPr lang="en-US" altLang="zh-CN" sz="2400" b="0"/>
              <a:t>T3:=2*T0</a:t>
            </a:r>
            <a:endParaRPr lang="en-US" altLang="zh-CN" sz="2400" b="0"/>
          </a:p>
          <a:p>
            <a:pPr marL="533400" indent="-533400">
              <a:lnSpc>
                <a:spcPct val="100000"/>
              </a:lnSpc>
              <a:spcBef>
                <a:spcPct val="20000"/>
              </a:spcBef>
              <a:buClr>
                <a:schemeClr val="tx1"/>
              </a:buClr>
              <a:buSzPct val="75000"/>
              <a:buFont typeface="Wingdings" charset="2"/>
              <a:buNone/>
            </a:pPr>
            <a:r>
              <a:rPr lang="en-US" altLang="zh-CN" sz="2400" b="0"/>
              <a:t>T4:=R+r</a:t>
            </a:r>
            <a:endParaRPr lang="en-US" altLang="zh-CN" sz="2400" b="0"/>
          </a:p>
          <a:p>
            <a:pPr marL="533400" indent="-533400">
              <a:lnSpc>
                <a:spcPct val="100000"/>
              </a:lnSpc>
              <a:spcBef>
                <a:spcPct val="20000"/>
              </a:spcBef>
              <a:buClr>
                <a:schemeClr val="tx1"/>
              </a:buClr>
              <a:buSzPct val="75000"/>
              <a:buFont typeface="Wingdings" charset="2"/>
              <a:buNone/>
            </a:pPr>
            <a:r>
              <a:rPr lang="en-US" altLang="zh-CN" sz="2400" b="0"/>
              <a:t>T5:=T3*T4</a:t>
            </a:r>
            <a:endParaRPr lang="en-US" altLang="zh-CN" sz="2400" b="0"/>
          </a:p>
          <a:p>
            <a:pPr marL="533400" indent="-533400">
              <a:lnSpc>
                <a:spcPct val="100000"/>
              </a:lnSpc>
              <a:spcBef>
                <a:spcPct val="20000"/>
              </a:spcBef>
              <a:buClr>
                <a:schemeClr val="tx1"/>
              </a:buClr>
              <a:buSzPct val="75000"/>
              <a:buFont typeface="Wingdings" charset="2"/>
              <a:buNone/>
            </a:pPr>
            <a:r>
              <a:rPr lang="en-US" altLang="zh-CN" sz="2400" b="0"/>
              <a:t>T6:=R-r</a:t>
            </a:r>
            <a:endParaRPr lang="en-US" altLang="zh-CN" sz="2400" b="0"/>
          </a:p>
          <a:p>
            <a:pPr marL="533400" indent="-533400">
              <a:lnSpc>
                <a:spcPct val="100000"/>
              </a:lnSpc>
              <a:spcBef>
                <a:spcPct val="20000"/>
              </a:spcBef>
              <a:buClr>
                <a:schemeClr val="tx1"/>
              </a:buClr>
              <a:buSzPct val="75000"/>
              <a:buFont typeface="Wingdings" charset="2"/>
              <a:buNone/>
            </a:pPr>
            <a:r>
              <a:rPr lang="en-US" altLang="zh-CN" sz="2400" b="0"/>
              <a:t>B:=T5*T6</a:t>
            </a:r>
            <a:endParaRPr lang="en-US" altLang="zh-CN" sz="2400" b="0"/>
          </a:p>
        </p:txBody>
      </p:sp>
      <p:sp>
        <p:nvSpPr>
          <p:cNvPr id="64540" name="AutoShape 35"/>
          <p:cNvSpPr>
            <a:spLocks noChangeArrowheads="1"/>
          </p:cNvSpPr>
          <p:nvPr/>
        </p:nvSpPr>
        <p:spPr bwMode="auto">
          <a:xfrm>
            <a:off x="8458200" y="5638800"/>
            <a:ext cx="457200" cy="180975"/>
          </a:xfrm>
          <a:prstGeom prst="leftArrow">
            <a:avLst>
              <a:gd name="adj1" fmla="val 50000"/>
              <a:gd name="adj2" fmla="val 63158"/>
            </a:avLst>
          </a:prstGeom>
          <a:noFill/>
          <a:ln w="9525">
            <a:solidFill>
              <a:srgbClr val="993366"/>
            </a:solidFill>
            <a:miter lim="800000"/>
          </a:ln>
          <a:effectLst/>
        </p:spPr>
        <p:txBody>
          <a:bodyPr tIns="0" bIns="0" anchor="ctr">
            <a:spAutoFit/>
          </a:bodyPr>
          <a:lstStyle/>
          <a:p>
            <a:endParaRPr lang="zh-CN" altLang="en-US"/>
          </a:p>
        </p:txBody>
      </p:sp>
      <p:sp>
        <p:nvSpPr>
          <p:cNvPr id="64541" name="Rectangle 36"/>
          <p:cNvSpPr>
            <a:spLocks noChangeArrowheads="1"/>
          </p:cNvSpPr>
          <p:nvPr/>
        </p:nvSpPr>
        <p:spPr bwMode="auto">
          <a:xfrm>
            <a:off x="2362200" y="6308725"/>
            <a:ext cx="677863" cy="244475"/>
          </a:xfrm>
          <a:prstGeom prst="rect">
            <a:avLst/>
          </a:prstGeom>
          <a:noFill/>
          <a:ln w="9525">
            <a:noFill/>
            <a:miter lim="800000"/>
          </a:ln>
          <a:effectLst/>
        </p:spPr>
        <p:txBody>
          <a:bodyPr wrap="none" tIns="0" bIns="0">
            <a:spAutoFit/>
          </a:bodyPr>
          <a:lstStyle/>
          <a:p>
            <a:r>
              <a:rPr lang="en-US" altLang="zh-CN" sz="2000" b="0"/>
              <a:t>6.28</a:t>
            </a:r>
            <a:endParaRPr lang="en-US" altLang="zh-CN" sz="2000" b="0"/>
          </a:p>
        </p:txBody>
      </p:sp>
      <p:sp>
        <p:nvSpPr>
          <p:cNvPr id="64542" name="Rectangle 37"/>
          <p:cNvSpPr>
            <a:spLocks noChangeArrowheads="1"/>
          </p:cNvSpPr>
          <p:nvPr/>
        </p:nvSpPr>
        <p:spPr bwMode="auto">
          <a:xfrm>
            <a:off x="3048000" y="5638800"/>
            <a:ext cx="917575" cy="244475"/>
          </a:xfrm>
          <a:prstGeom prst="rect">
            <a:avLst/>
          </a:prstGeom>
          <a:noFill/>
          <a:ln w="9525">
            <a:noFill/>
            <a:miter lim="800000"/>
          </a:ln>
          <a:effectLst/>
        </p:spPr>
        <p:txBody>
          <a:bodyPr wrap="none" tIns="0" bIns="0">
            <a:spAutoFit/>
          </a:bodyPr>
          <a:lstStyle/>
          <a:p>
            <a:r>
              <a:rPr lang="en-US" altLang="zh-CN" sz="2000" b="0"/>
              <a:t>T1, T3</a:t>
            </a:r>
            <a:endParaRPr lang="en-US" altLang="zh-CN" sz="2000" b="0"/>
          </a:p>
        </p:txBody>
      </p:sp>
      <p:sp>
        <p:nvSpPr>
          <p:cNvPr id="64543" name="Rectangle 38"/>
          <p:cNvSpPr>
            <a:spLocks noChangeArrowheads="1"/>
          </p:cNvSpPr>
          <p:nvPr/>
        </p:nvSpPr>
        <p:spPr bwMode="auto">
          <a:xfrm>
            <a:off x="4187825" y="6286500"/>
            <a:ext cx="460375" cy="244475"/>
          </a:xfrm>
          <a:prstGeom prst="rect">
            <a:avLst/>
          </a:prstGeom>
          <a:noFill/>
          <a:ln w="9525">
            <a:noFill/>
            <a:miter lim="800000"/>
          </a:ln>
          <a:effectLst/>
        </p:spPr>
        <p:txBody>
          <a:bodyPr wrap="none" tIns="0" bIns="0">
            <a:spAutoFit/>
          </a:bodyPr>
          <a:lstStyle/>
          <a:p>
            <a:r>
              <a:rPr lang="en-US" altLang="zh-CN" sz="2000" b="0"/>
              <a:t>R</a:t>
            </a:r>
            <a:r>
              <a:rPr lang="en-US" altLang="zh-CN" sz="2000" b="0" baseline="-25000"/>
              <a:t>0</a:t>
            </a:r>
            <a:endParaRPr lang="en-US" altLang="zh-CN" sz="2000" b="0" baseline="-25000"/>
          </a:p>
        </p:txBody>
      </p:sp>
      <p:sp>
        <p:nvSpPr>
          <p:cNvPr id="64544" name="Rectangle 39"/>
          <p:cNvSpPr>
            <a:spLocks noChangeArrowheads="1"/>
          </p:cNvSpPr>
          <p:nvPr/>
        </p:nvSpPr>
        <p:spPr bwMode="auto">
          <a:xfrm>
            <a:off x="5943600" y="6248400"/>
            <a:ext cx="360363" cy="244475"/>
          </a:xfrm>
          <a:prstGeom prst="rect">
            <a:avLst/>
          </a:prstGeom>
          <a:noFill/>
          <a:ln w="9525">
            <a:noFill/>
            <a:miter lim="800000"/>
          </a:ln>
          <a:effectLst/>
        </p:spPr>
        <p:txBody>
          <a:bodyPr wrap="none" tIns="0" bIns="0">
            <a:spAutoFit/>
          </a:bodyPr>
          <a:lstStyle/>
          <a:p>
            <a:r>
              <a:rPr lang="en-US" altLang="zh-CN" sz="2000" b="0"/>
              <a:t>r</a:t>
            </a:r>
            <a:r>
              <a:rPr lang="en-US" altLang="zh-CN" sz="2000" b="0" baseline="-25000"/>
              <a:t>0</a:t>
            </a:r>
            <a:endParaRPr lang="en-US" altLang="zh-CN" sz="2000" b="0" baseline="-25000"/>
          </a:p>
        </p:txBody>
      </p:sp>
      <p:sp>
        <p:nvSpPr>
          <p:cNvPr id="64545" name="Rectangle 40"/>
          <p:cNvSpPr>
            <a:spLocks noChangeArrowheads="1"/>
          </p:cNvSpPr>
          <p:nvPr/>
        </p:nvSpPr>
        <p:spPr bwMode="auto">
          <a:xfrm>
            <a:off x="4210050" y="5105400"/>
            <a:ext cx="361950" cy="292100"/>
          </a:xfrm>
          <a:prstGeom prst="rect">
            <a:avLst/>
          </a:prstGeom>
          <a:noFill/>
          <a:ln w="9525">
            <a:noFill/>
            <a:miter lim="800000"/>
          </a:ln>
          <a:effectLst/>
        </p:spPr>
        <p:txBody>
          <a:bodyPr wrap="none" tIns="0" bIns="0">
            <a:spAutoFit/>
          </a:bodyPr>
          <a:lstStyle/>
          <a:p>
            <a:r>
              <a:rPr lang="en-US" altLang="zh-CN" sz="2400" b="0"/>
              <a:t>+</a:t>
            </a:r>
            <a:endParaRPr lang="en-US" altLang="zh-CN" sz="2400" b="0"/>
          </a:p>
        </p:txBody>
      </p:sp>
      <p:sp>
        <p:nvSpPr>
          <p:cNvPr id="64546" name="Rectangle 41"/>
          <p:cNvSpPr>
            <a:spLocks noChangeArrowheads="1"/>
          </p:cNvSpPr>
          <p:nvPr/>
        </p:nvSpPr>
        <p:spPr bwMode="auto">
          <a:xfrm>
            <a:off x="4343400" y="4556125"/>
            <a:ext cx="847725" cy="244475"/>
          </a:xfrm>
          <a:prstGeom prst="rect">
            <a:avLst/>
          </a:prstGeom>
          <a:noFill/>
          <a:ln w="9525">
            <a:noFill/>
            <a:miter lim="800000"/>
          </a:ln>
          <a:effectLst/>
        </p:spPr>
        <p:txBody>
          <a:bodyPr wrap="none" tIns="0" bIns="0">
            <a:spAutoFit/>
          </a:bodyPr>
          <a:lstStyle/>
          <a:p>
            <a:r>
              <a:rPr lang="en-US" altLang="zh-CN" sz="2000" b="0"/>
              <a:t>T2,T4</a:t>
            </a:r>
            <a:endParaRPr lang="en-US" altLang="zh-CN" sz="2000" b="0"/>
          </a:p>
        </p:txBody>
      </p:sp>
      <p:sp>
        <p:nvSpPr>
          <p:cNvPr id="64547" name="Rectangle 42"/>
          <p:cNvSpPr>
            <a:spLocks noChangeArrowheads="1"/>
          </p:cNvSpPr>
          <p:nvPr/>
        </p:nvSpPr>
        <p:spPr bwMode="auto">
          <a:xfrm>
            <a:off x="3124200" y="4356100"/>
            <a:ext cx="303213" cy="292100"/>
          </a:xfrm>
          <a:prstGeom prst="rect">
            <a:avLst/>
          </a:prstGeom>
          <a:noFill/>
          <a:ln w="9525">
            <a:noFill/>
            <a:miter lim="800000"/>
          </a:ln>
          <a:effectLst/>
        </p:spPr>
        <p:txBody>
          <a:bodyPr wrap="none" tIns="0" bIns="0">
            <a:spAutoFit/>
          </a:bodyPr>
          <a:lstStyle/>
          <a:p>
            <a:r>
              <a:rPr lang="en-US" altLang="zh-CN" sz="2400" b="0"/>
              <a:t>*</a:t>
            </a:r>
            <a:endParaRPr lang="en-US" altLang="zh-CN" sz="2400" b="0"/>
          </a:p>
        </p:txBody>
      </p:sp>
      <p:sp>
        <p:nvSpPr>
          <p:cNvPr id="64548" name="Rectangle 43"/>
          <p:cNvSpPr>
            <a:spLocks noChangeArrowheads="1"/>
          </p:cNvSpPr>
          <p:nvPr/>
        </p:nvSpPr>
        <p:spPr bwMode="auto">
          <a:xfrm>
            <a:off x="3505200" y="3886200"/>
            <a:ext cx="1100138" cy="244475"/>
          </a:xfrm>
          <a:prstGeom prst="rect">
            <a:avLst/>
          </a:prstGeom>
          <a:noFill/>
          <a:ln w="9525">
            <a:noFill/>
            <a:miter lim="800000"/>
          </a:ln>
          <a:effectLst/>
        </p:spPr>
        <p:txBody>
          <a:bodyPr wrap="none" tIns="0" bIns="0">
            <a:spAutoFit/>
          </a:bodyPr>
          <a:lstStyle/>
          <a:p>
            <a:r>
              <a:rPr lang="en-US" altLang="zh-CN" sz="2000" b="0"/>
              <a:t>A, B, T5</a:t>
            </a:r>
            <a:endParaRPr lang="en-US" altLang="zh-CN" sz="2000" b="0"/>
          </a:p>
        </p:txBody>
      </p:sp>
      <p:sp>
        <p:nvSpPr>
          <p:cNvPr id="64549" name="Rectangle 44"/>
          <p:cNvSpPr>
            <a:spLocks noChangeArrowheads="1"/>
          </p:cNvSpPr>
          <p:nvPr/>
        </p:nvSpPr>
        <p:spPr bwMode="auto">
          <a:xfrm>
            <a:off x="1524000" y="152400"/>
            <a:ext cx="4648200" cy="701675"/>
          </a:xfrm>
          <a:prstGeom prst="rect">
            <a:avLst/>
          </a:prstGeom>
          <a:noFill/>
          <a:ln w="9525" algn="ctr">
            <a:noFill/>
            <a:miter lim="800000"/>
          </a:ln>
          <a:effectLst/>
        </p:spPr>
        <p:txBody>
          <a:bodyPr>
            <a:spAutoFit/>
          </a:bodyPr>
          <a:lstStyle/>
          <a:p>
            <a:pPr>
              <a:lnSpc>
                <a:spcPct val="100000"/>
              </a:lnSpc>
              <a:spcBef>
                <a:spcPct val="0"/>
              </a:spcBef>
              <a:buClr>
                <a:srgbClr val="800080"/>
              </a:buClr>
              <a:buFont typeface="Wingdings" charset="2"/>
              <a:buNone/>
            </a:pPr>
            <a:r>
              <a:rPr lang="zh-CN" altLang="en-US" sz="4000">
                <a:solidFill>
                  <a:srgbClr val="800080"/>
                </a:solidFill>
                <a:latin typeface="华文行楷" pitchFamily="2" charset="-122"/>
                <a:ea typeface="华文行楷" pitchFamily="2" charset="-122"/>
              </a:rPr>
              <a:t>基本块的 </a:t>
            </a:r>
            <a:r>
              <a:rPr lang="en-US" altLang="zh-CN" sz="3600" b="0" i="1">
                <a:solidFill>
                  <a:srgbClr val="800080"/>
                </a:solidFill>
                <a:ea typeface="华文行楷" pitchFamily="2" charset="-122"/>
              </a:rPr>
              <a:t>DAG</a:t>
            </a:r>
            <a:r>
              <a:rPr lang="en-US" altLang="zh-CN" sz="4000" b="0" i="1">
                <a:solidFill>
                  <a:srgbClr val="800080"/>
                </a:solidFill>
                <a:latin typeface="华文行楷" pitchFamily="2" charset="-122"/>
                <a:ea typeface="华文行楷" pitchFamily="2" charset="-122"/>
              </a:rPr>
              <a:t> </a:t>
            </a:r>
            <a:r>
              <a:rPr lang="zh-CN" altLang="en-US" sz="4000">
                <a:solidFill>
                  <a:srgbClr val="800080"/>
                </a:solidFill>
                <a:latin typeface="华文行楷" pitchFamily="2" charset="-122"/>
                <a:ea typeface="华文行楷" pitchFamily="2" charset="-122"/>
              </a:rPr>
              <a:t>表示</a:t>
            </a:r>
            <a:endParaRPr lang="zh-CN" altLang="en-US" sz="4000">
              <a:solidFill>
                <a:srgbClr val="800080"/>
              </a:solidFill>
              <a:latin typeface="华文行楷" pitchFamily="2" charset="-122"/>
              <a:ea typeface="华文行楷" pitchFamily="2" charset="-122"/>
            </a:endParaRPr>
          </a:p>
        </p:txBody>
      </p:sp>
      <p:sp>
        <p:nvSpPr>
          <p:cNvPr id="64550" name="Rectangle 46"/>
          <p:cNvSpPr>
            <a:spLocks noChangeArrowheads="1"/>
          </p:cNvSpPr>
          <p:nvPr/>
        </p:nvSpPr>
        <p:spPr bwMode="auto">
          <a:xfrm>
            <a:off x="838200" y="1676400"/>
            <a:ext cx="5181600" cy="519113"/>
          </a:xfrm>
          <a:prstGeom prst="rect">
            <a:avLst/>
          </a:prstGeom>
          <a:noFill/>
          <a:ln w="9525">
            <a:noFill/>
            <a:miter lim="800000"/>
          </a:ln>
          <a:effectLst/>
        </p:spPr>
        <p:txBody>
          <a:bodyPr>
            <a:spAutoFit/>
          </a:bodyPr>
          <a:lstStyle/>
          <a:p>
            <a:pPr>
              <a:lnSpc>
                <a:spcPct val="100000"/>
              </a:lnSpc>
              <a:spcBef>
                <a:spcPct val="0"/>
              </a:spcBef>
              <a:buFont typeface="Symbol" pitchFamily="18" charset="2"/>
              <a:buChar char="-"/>
            </a:pPr>
            <a:r>
              <a:rPr lang="en-US" altLang="zh-CN" sz="2400">
                <a:solidFill>
                  <a:srgbClr val="800080"/>
                </a:solidFill>
                <a:ea typeface="楷体_GB2312" pitchFamily="49" charset="-122"/>
              </a:rPr>
              <a:t>   </a:t>
            </a:r>
            <a:r>
              <a:rPr lang="zh-CN" altLang="en-US">
                <a:solidFill>
                  <a:srgbClr val="800080"/>
                </a:solidFill>
                <a:latin typeface="Times New Roman" pitchFamily="18" charset="0"/>
                <a:ea typeface="楷体_GB2312" pitchFamily="49" charset="-122"/>
              </a:rPr>
              <a:t>举例</a:t>
            </a:r>
            <a:endParaRPr lang="zh-CN" altLang="en-US">
              <a:latin typeface="Times New Roman" pitchFamily="18" charset="0"/>
              <a:ea typeface="楷体_GB2312" pitchFamily="49" charset="-122"/>
            </a:endParaRPr>
          </a:p>
        </p:txBody>
      </p:sp>
    </p:spTree>
  </p:cSld>
  <p:clrMapOvr>
    <a:masterClrMapping/>
  </p:clrMapOvr>
  <p:transition spd="med">
    <p:wipe dir="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ext Box 2">
            <a:hlinkClick r:id="rId1" action="ppaction://hlinksldjump"/>
          </p:cNvPr>
          <p:cNvSpPr txBox="1">
            <a:spLocks noChangeArrowheads="1"/>
          </p:cNvSpPr>
          <p:nvPr/>
        </p:nvSpPr>
        <p:spPr bwMode="auto">
          <a:xfrm>
            <a:off x="533400" y="1066800"/>
            <a:ext cx="8224838" cy="579438"/>
          </a:xfrm>
          <a:prstGeom prst="rect">
            <a:avLst/>
          </a:prstGeom>
          <a:noFill/>
          <a:ln w="9525">
            <a:noFill/>
            <a:miter lim="800000"/>
          </a:ln>
          <a:effectLst/>
        </p:spPr>
        <p:txBody>
          <a:bodyPr>
            <a:spAutoFit/>
          </a:bodyPr>
          <a:lstStyle/>
          <a:p>
            <a:pPr>
              <a:lnSpc>
                <a:spcPct val="100000"/>
              </a:lnSpc>
              <a:spcBef>
                <a:spcPct val="0"/>
              </a:spcBef>
              <a:buClr>
                <a:srgbClr val="800080"/>
              </a:buClr>
              <a:buFont typeface="Wingdings" charset="2"/>
              <a:buChar char="²"/>
            </a:pPr>
            <a:r>
              <a:rPr lang="en-US" altLang="zh-CN" sz="3200">
                <a:solidFill>
                  <a:schemeClr val="tx1"/>
                </a:solidFill>
                <a:latin typeface="Times New Roman" pitchFamily="18" charset="0"/>
              </a:rPr>
              <a:t> </a:t>
            </a:r>
            <a:r>
              <a:rPr lang="zh-CN" altLang="en-US" sz="3200">
                <a:solidFill>
                  <a:srgbClr val="800080"/>
                </a:solidFill>
                <a:latin typeface="Times New Roman" pitchFamily="18" charset="0"/>
                <a:ea typeface="楷体_GB2312" pitchFamily="49" charset="-122"/>
              </a:rPr>
              <a:t>基本块 </a:t>
            </a:r>
            <a:r>
              <a:rPr lang="en-US" altLang="zh-CN" b="0" i="1">
                <a:solidFill>
                  <a:srgbClr val="800080"/>
                </a:solidFill>
                <a:ea typeface="华文行楷" pitchFamily="2" charset="-122"/>
              </a:rPr>
              <a:t>DAG </a:t>
            </a:r>
            <a:r>
              <a:rPr lang="zh-CN" altLang="en-US" sz="3200">
                <a:solidFill>
                  <a:srgbClr val="800080"/>
                </a:solidFill>
                <a:latin typeface="Times New Roman" pitchFamily="18" charset="0"/>
                <a:ea typeface="楷体_GB2312" pitchFamily="49" charset="-122"/>
              </a:rPr>
              <a:t>表示的构造</a:t>
            </a:r>
            <a:endParaRPr lang="zh-CN" altLang="en-US" sz="3200">
              <a:solidFill>
                <a:srgbClr val="800080"/>
              </a:solidFill>
              <a:latin typeface="Times New Roman" pitchFamily="18" charset="0"/>
              <a:ea typeface="楷体_GB2312" pitchFamily="49" charset="-122"/>
            </a:endParaRPr>
          </a:p>
        </p:txBody>
      </p:sp>
      <p:sp>
        <p:nvSpPr>
          <p:cNvPr id="65539" name="AutoShape 5">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65540" name="AutoShape 6">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65541" name="AutoShape 7">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65542" name="AutoShape 8">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65543" name="AutoShape 9">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65544" name="AutoShape 10">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65545" name="AutoShape 11">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65546" name="AutoShape 12">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65547" name="AutoShape 13">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65548" name="AutoShape 14">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65549" name="AutoShape 15">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65550" name="AutoShape 16">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65551" name="Oval 19"/>
          <p:cNvSpPr>
            <a:spLocks noChangeArrowheads="1"/>
          </p:cNvSpPr>
          <p:nvPr/>
        </p:nvSpPr>
        <p:spPr bwMode="auto">
          <a:xfrm>
            <a:off x="2743200" y="3860800"/>
            <a:ext cx="765175" cy="406400"/>
          </a:xfrm>
          <a:prstGeom prst="ellipse">
            <a:avLst/>
          </a:prstGeom>
          <a:solidFill>
            <a:srgbClr val="FFFFFF"/>
          </a:solidFill>
          <a:ln w="9525">
            <a:solidFill>
              <a:srgbClr val="800080"/>
            </a:solidFill>
            <a:round/>
          </a:ln>
        </p:spPr>
        <p:txBody>
          <a:bodyPr lIns="54000" tIns="10800" rIns="54000" bIns="10800"/>
          <a:lstStyle/>
          <a:p>
            <a:pPr algn="just" eaLnBrk="0" hangingPunct="0">
              <a:lnSpc>
                <a:spcPct val="100000"/>
              </a:lnSpc>
              <a:spcBef>
                <a:spcPct val="0"/>
              </a:spcBef>
            </a:pPr>
            <a:r>
              <a:rPr kumimoji="0" lang="en-US" altLang="zh-CN" sz="1400">
                <a:solidFill>
                  <a:srgbClr val="800080"/>
                </a:solidFill>
                <a:latin typeface="Times New Roman" pitchFamily="18" charset="0"/>
              </a:rPr>
              <a:t>   </a:t>
            </a:r>
            <a:r>
              <a:rPr kumimoji="0" lang="en-US" altLang="zh-CN" sz="1600">
                <a:solidFill>
                  <a:srgbClr val="800080"/>
                </a:solidFill>
              </a:rPr>
              <a:t>n6</a:t>
            </a:r>
            <a:endParaRPr kumimoji="0" lang="en-US" altLang="zh-CN" sz="1600">
              <a:solidFill>
                <a:srgbClr val="800080"/>
              </a:solidFill>
            </a:endParaRPr>
          </a:p>
        </p:txBody>
      </p:sp>
      <p:sp>
        <p:nvSpPr>
          <p:cNvPr id="65552" name="Oval 20"/>
          <p:cNvSpPr>
            <a:spLocks noChangeArrowheads="1"/>
          </p:cNvSpPr>
          <p:nvPr/>
        </p:nvSpPr>
        <p:spPr bwMode="auto">
          <a:xfrm>
            <a:off x="3733800" y="4699000"/>
            <a:ext cx="765175" cy="406400"/>
          </a:xfrm>
          <a:prstGeom prst="ellipse">
            <a:avLst/>
          </a:prstGeom>
          <a:solidFill>
            <a:srgbClr val="FFFFFF"/>
          </a:solidFill>
          <a:ln w="9525">
            <a:solidFill>
              <a:srgbClr val="800080"/>
            </a:solidFill>
            <a:round/>
          </a:ln>
        </p:spPr>
        <p:txBody>
          <a:bodyPr lIns="54000" tIns="10800" rIns="54000" bIns="10800"/>
          <a:lstStyle/>
          <a:p>
            <a:pPr algn="just" eaLnBrk="0" hangingPunct="0">
              <a:lnSpc>
                <a:spcPct val="100000"/>
              </a:lnSpc>
              <a:spcBef>
                <a:spcPct val="0"/>
              </a:spcBef>
            </a:pPr>
            <a:r>
              <a:rPr kumimoji="0" lang="en-US" altLang="zh-CN" sz="1400">
                <a:solidFill>
                  <a:srgbClr val="800080"/>
                </a:solidFill>
                <a:latin typeface="Times New Roman" pitchFamily="18" charset="0"/>
              </a:rPr>
              <a:t>   </a:t>
            </a:r>
            <a:r>
              <a:rPr kumimoji="0" lang="en-US" altLang="zh-CN" sz="1600">
                <a:solidFill>
                  <a:srgbClr val="800080"/>
                </a:solidFill>
              </a:rPr>
              <a:t>n5</a:t>
            </a:r>
            <a:endParaRPr kumimoji="0" lang="en-US" altLang="zh-CN" sz="1600">
              <a:solidFill>
                <a:srgbClr val="800080"/>
              </a:solidFill>
            </a:endParaRPr>
          </a:p>
        </p:txBody>
      </p:sp>
      <p:sp>
        <p:nvSpPr>
          <p:cNvPr id="65553" name="Oval 21"/>
          <p:cNvSpPr>
            <a:spLocks noChangeArrowheads="1"/>
          </p:cNvSpPr>
          <p:nvPr/>
        </p:nvSpPr>
        <p:spPr bwMode="auto">
          <a:xfrm>
            <a:off x="5407025" y="4648200"/>
            <a:ext cx="765175" cy="406400"/>
          </a:xfrm>
          <a:prstGeom prst="ellipse">
            <a:avLst/>
          </a:prstGeom>
          <a:solidFill>
            <a:srgbClr val="FFFFFF"/>
          </a:solidFill>
          <a:ln w="9525">
            <a:solidFill>
              <a:srgbClr val="800080"/>
            </a:solidFill>
            <a:round/>
          </a:ln>
        </p:spPr>
        <p:txBody>
          <a:bodyPr lIns="54000" tIns="10800" rIns="54000" bIns="10800"/>
          <a:lstStyle/>
          <a:p>
            <a:pPr algn="just" eaLnBrk="0" hangingPunct="0">
              <a:lnSpc>
                <a:spcPct val="100000"/>
              </a:lnSpc>
              <a:spcBef>
                <a:spcPct val="0"/>
              </a:spcBef>
            </a:pPr>
            <a:r>
              <a:rPr kumimoji="0" lang="en-US" altLang="zh-CN" sz="1400">
                <a:solidFill>
                  <a:srgbClr val="800080"/>
                </a:solidFill>
                <a:latin typeface="Times New Roman" pitchFamily="18" charset="0"/>
              </a:rPr>
              <a:t>   </a:t>
            </a:r>
            <a:r>
              <a:rPr kumimoji="0" lang="en-US" altLang="zh-CN" sz="1600">
                <a:solidFill>
                  <a:srgbClr val="800080"/>
                </a:solidFill>
              </a:rPr>
              <a:t>n7</a:t>
            </a:r>
            <a:endParaRPr kumimoji="0" lang="en-US" altLang="zh-CN" sz="1600">
              <a:solidFill>
                <a:srgbClr val="800080"/>
              </a:solidFill>
            </a:endParaRPr>
          </a:p>
        </p:txBody>
      </p:sp>
      <p:sp>
        <p:nvSpPr>
          <p:cNvPr id="65554" name="Oval 22"/>
          <p:cNvSpPr>
            <a:spLocks noChangeArrowheads="1"/>
          </p:cNvSpPr>
          <p:nvPr/>
        </p:nvSpPr>
        <p:spPr bwMode="auto">
          <a:xfrm>
            <a:off x="758825" y="5791200"/>
            <a:ext cx="765175" cy="406400"/>
          </a:xfrm>
          <a:prstGeom prst="ellipse">
            <a:avLst/>
          </a:prstGeom>
          <a:solidFill>
            <a:srgbClr val="FFFFFF"/>
          </a:solidFill>
          <a:ln w="9525">
            <a:solidFill>
              <a:srgbClr val="800080"/>
            </a:solidFill>
            <a:round/>
          </a:ln>
        </p:spPr>
        <p:txBody>
          <a:bodyPr lIns="54000" tIns="10800" rIns="54000" bIns="10800"/>
          <a:lstStyle/>
          <a:p>
            <a:pPr algn="just" eaLnBrk="0" hangingPunct="0">
              <a:lnSpc>
                <a:spcPct val="100000"/>
              </a:lnSpc>
              <a:spcBef>
                <a:spcPct val="0"/>
              </a:spcBef>
            </a:pPr>
            <a:r>
              <a:rPr kumimoji="0" lang="en-US" altLang="zh-CN" sz="1400">
                <a:solidFill>
                  <a:srgbClr val="800080"/>
                </a:solidFill>
                <a:latin typeface="Times New Roman" pitchFamily="18" charset="0"/>
              </a:rPr>
              <a:t>   </a:t>
            </a:r>
            <a:r>
              <a:rPr kumimoji="0" lang="en-US" altLang="zh-CN" sz="1600">
                <a:solidFill>
                  <a:srgbClr val="800080"/>
                </a:solidFill>
              </a:rPr>
              <a:t>n1</a:t>
            </a:r>
            <a:endParaRPr kumimoji="0" lang="en-US" altLang="zh-CN" sz="1600">
              <a:solidFill>
                <a:srgbClr val="800080"/>
              </a:solidFill>
            </a:endParaRPr>
          </a:p>
        </p:txBody>
      </p:sp>
      <p:sp>
        <p:nvSpPr>
          <p:cNvPr id="65555" name="Oval 23"/>
          <p:cNvSpPr>
            <a:spLocks noChangeArrowheads="1"/>
          </p:cNvSpPr>
          <p:nvPr/>
        </p:nvSpPr>
        <p:spPr bwMode="auto">
          <a:xfrm>
            <a:off x="2362200" y="5791200"/>
            <a:ext cx="765175" cy="406400"/>
          </a:xfrm>
          <a:prstGeom prst="ellipse">
            <a:avLst/>
          </a:prstGeom>
          <a:solidFill>
            <a:srgbClr val="FFFFFF"/>
          </a:solidFill>
          <a:ln w="9525">
            <a:solidFill>
              <a:srgbClr val="800080"/>
            </a:solidFill>
            <a:round/>
          </a:ln>
        </p:spPr>
        <p:txBody>
          <a:bodyPr lIns="54000" tIns="10800" rIns="54000" bIns="10800"/>
          <a:lstStyle/>
          <a:p>
            <a:pPr algn="just" eaLnBrk="0" hangingPunct="0">
              <a:lnSpc>
                <a:spcPct val="100000"/>
              </a:lnSpc>
              <a:spcBef>
                <a:spcPct val="0"/>
              </a:spcBef>
            </a:pPr>
            <a:r>
              <a:rPr kumimoji="0" lang="en-US" altLang="zh-CN" sz="1400">
                <a:solidFill>
                  <a:srgbClr val="800080"/>
                </a:solidFill>
                <a:latin typeface="Times New Roman" pitchFamily="18" charset="0"/>
              </a:rPr>
              <a:t>   </a:t>
            </a:r>
            <a:r>
              <a:rPr kumimoji="0" lang="en-US" altLang="zh-CN" sz="1600">
                <a:solidFill>
                  <a:srgbClr val="800080"/>
                </a:solidFill>
              </a:rPr>
              <a:t>n2</a:t>
            </a:r>
            <a:endParaRPr kumimoji="0" lang="en-US" altLang="zh-CN" sz="1600">
              <a:solidFill>
                <a:srgbClr val="800080"/>
              </a:solidFill>
            </a:endParaRPr>
          </a:p>
        </p:txBody>
      </p:sp>
      <p:sp>
        <p:nvSpPr>
          <p:cNvPr id="65556" name="Oval 24"/>
          <p:cNvSpPr>
            <a:spLocks noChangeArrowheads="1"/>
          </p:cNvSpPr>
          <p:nvPr/>
        </p:nvSpPr>
        <p:spPr bwMode="auto">
          <a:xfrm>
            <a:off x="4035425" y="5791200"/>
            <a:ext cx="765175" cy="406400"/>
          </a:xfrm>
          <a:prstGeom prst="ellipse">
            <a:avLst/>
          </a:prstGeom>
          <a:solidFill>
            <a:srgbClr val="FFFFFF"/>
          </a:solidFill>
          <a:ln w="9525">
            <a:solidFill>
              <a:srgbClr val="800080"/>
            </a:solidFill>
            <a:round/>
          </a:ln>
        </p:spPr>
        <p:txBody>
          <a:bodyPr lIns="54000" tIns="10800" rIns="54000" bIns="10800"/>
          <a:lstStyle/>
          <a:p>
            <a:pPr algn="just" eaLnBrk="0" hangingPunct="0">
              <a:lnSpc>
                <a:spcPct val="100000"/>
              </a:lnSpc>
              <a:spcBef>
                <a:spcPct val="0"/>
              </a:spcBef>
            </a:pPr>
            <a:r>
              <a:rPr kumimoji="0" lang="en-US" altLang="zh-CN" sz="1400">
                <a:solidFill>
                  <a:srgbClr val="800080"/>
                </a:solidFill>
                <a:latin typeface="Times New Roman" pitchFamily="18" charset="0"/>
              </a:rPr>
              <a:t>   </a:t>
            </a:r>
            <a:r>
              <a:rPr kumimoji="0" lang="en-US" altLang="zh-CN" sz="1600">
                <a:solidFill>
                  <a:srgbClr val="800080"/>
                </a:solidFill>
              </a:rPr>
              <a:t>n3</a:t>
            </a:r>
            <a:endParaRPr kumimoji="0" lang="en-US" altLang="zh-CN" sz="1600">
              <a:solidFill>
                <a:srgbClr val="800080"/>
              </a:solidFill>
            </a:endParaRPr>
          </a:p>
        </p:txBody>
      </p:sp>
      <p:sp>
        <p:nvSpPr>
          <p:cNvPr id="65557" name="Oval 25"/>
          <p:cNvSpPr>
            <a:spLocks noChangeArrowheads="1"/>
          </p:cNvSpPr>
          <p:nvPr/>
        </p:nvSpPr>
        <p:spPr bwMode="auto">
          <a:xfrm>
            <a:off x="5715000" y="5791200"/>
            <a:ext cx="765175" cy="406400"/>
          </a:xfrm>
          <a:prstGeom prst="ellipse">
            <a:avLst/>
          </a:prstGeom>
          <a:solidFill>
            <a:srgbClr val="FFFFFF"/>
          </a:solidFill>
          <a:ln w="9525">
            <a:solidFill>
              <a:srgbClr val="800080"/>
            </a:solidFill>
            <a:round/>
          </a:ln>
        </p:spPr>
        <p:txBody>
          <a:bodyPr lIns="54000" tIns="10800" rIns="54000" bIns="10800"/>
          <a:lstStyle/>
          <a:p>
            <a:pPr algn="just" eaLnBrk="0" hangingPunct="0">
              <a:lnSpc>
                <a:spcPct val="100000"/>
              </a:lnSpc>
              <a:spcBef>
                <a:spcPct val="0"/>
              </a:spcBef>
            </a:pPr>
            <a:r>
              <a:rPr kumimoji="0" lang="en-US" altLang="zh-CN" sz="1400">
                <a:solidFill>
                  <a:srgbClr val="800080"/>
                </a:solidFill>
                <a:latin typeface="Times New Roman" pitchFamily="18" charset="0"/>
              </a:rPr>
              <a:t>   </a:t>
            </a:r>
            <a:r>
              <a:rPr kumimoji="0" lang="en-US" altLang="zh-CN" sz="1600">
                <a:solidFill>
                  <a:srgbClr val="800080"/>
                </a:solidFill>
              </a:rPr>
              <a:t>n4</a:t>
            </a:r>
            <a:endParaRPr kumimoji="0" lang="en-US" altLang="zh-CN" sz="1600">
              <a:solidFill>
                <a:srgbClr val="800080"/>
              </a:solidFill>
            </a:endParaRPr>
          </a:p>
        </p:txBody>
      </p:sp>
      <p:sp>
        <p:nvSpPr>
          <p:cNvPr id="65558" name="Line 26"/>
          <p:cNvSpPr>
            <a:spLocks noChangeShapeType="1"/>
          </p:cNvSpPr>
          <p:nvPr/>
        </p:nvSpPr>
        <p:spPr bwMode="auto">
          <a:xfrm flipH="1">
            <a:off x="2743200" y="4267200"/>
            <a:ext cx="304800" cy="1524000"/>
          </a:xfrm>
          <a:prstGeom prst="line">
            <a:avLst/>
          </a:prstGeom>
          <a:noFill/>
          <a:ln w="9525">
            <a:solidFill>
              <a:srgbClr val="800080"/>
            </a:solidFill>
            <a:round/>
          </a:ln>
        </p:spPr>
        <p:txBody>
          <a:bodyPr/>
          <a:lstStyle/>
          <a:p>
            <a:endParaRPr lang="zh-CN" altLang="en-US"/>
          </a:p>
        </p:txBody>
      </p:sp>
      <p:sp>
        <p:nvSpPr>
          <p:cNvPr id="65559" name="Line 27"/>
          <p:cNvSpPr>
            <a:spLocks noChangeShapeType="1"/>
          </p:cNvSpPr>
          <p:nvPr/>
        </p:nvSpPr>
        <p:spPr bwMode="auto">
          <a:xfrm flipH="1" flipV="1">
            <a:off x="3429000" y="4191000"/>
            <a:ext cx="533400" cy="533400"/>
          </a:xfrm>
          <a:prstGeom prst="line">
            <a:avLst/>
          </a:prstGeom>
          <a:noFill/>
          <a:ln w="9525">
            <a:solidFill>
              <a:srgbClr val="800080"/>
            </a:solidFill>
            <a:round/>
          </a:ln>
        </p:spPr>
        <p:txBody>
          <a:bodyPr/>
          <a:lstStyle/>
          <a:p>
            <a:endParaRPr lang="zh-CN" altLang="en-US"/>
          </a:p>
        </p:txBody>
      </p:sp>
      <p:sp>
        <p:nvSpPr>
          <p:cNvPr id="65560" name="Line 28"/>
          <p:cNvSpPr>
            <a:spLocks noChangeShapeType="1"/>
          </p:cNvSpPr>
          <p:nvPr/>
        </p:nvSpPr>
        <p:spPr bwMode="auto">
          <a:xfrm>
            <a:off x="4114800" y="5105400"/>
            <a:ext cx="152400" cy="685800"/>
          </a:xfrm>
          <a:prstGeom prst="line">
            <a:avLst/>
          </a:prstGeom>
          <a:noFill/>
          <a:ln w="9525">
            <a:solidFill>
              <a:srgbClr val="800080"/>
            </a:solidFill>
            <a:round/>
          </a:ln>
        </p:spPr>
        <p:txBody>
          <a:bodyPr/>
          <a:lstStyle/>
          <a:p>
            <a:endParaRPr lang="zh-CN" altLang="en-US"/>
          </a:p>
        </p:txBody>
      </p:sp>
      <p:sp>
        <p:nvSpPr>
          <p:cNvPr id="65561" name="Line 29"/>
          <p:cNvSpPr>
            <a:spLocks noChangeShapeType="1"/>
          </p:cNvSpPr>
          <p:nvPr/>
        </p:nvSpPr>
        <p:spPr bwMode="auto">
          <a:xfrm flipH="1" flipV="1">
            <a:off x="4495800" y="4953000"/>
            <a:ext cx="1295400" cy="914400"/>
          </a:xfrm>
          <a:prstGeom prst="line">
            <a:avLst/>
          </a:prstGeom>
          <a:noFill/>
          <a:ln w="9525">
            <a:solidFill>
              <a:srgbClr val="800080"/>
            </a:solidFill>
            <a:round/>
          </a:ln>
        </p:spPr>
        <p:txBody>
          <a:bodyPr/>
          <a:lstStyle/>
          <a:p>
            <a:endParaRPr lang="zh-CN" altLang="en-US"/>
          </a:p>
        </p:txBody>
      </p:sp>
      <p:sp>
        <p:nvSpPr>
          <p:cNvPr id="65562" name="Line 30"/>
          <p:cNvSpPr>
            <a:spLocks noChangeShapeType="1"/>
          </p:cNvSpPr>
          <p:nvPr/>
        </p:nvSpPr>
        <p:spPr bwMode="auto">
          <a:xfrm>
            <a:off x="6019800" y="5029200"/>
            <a:ext cx="228600" cy="762000"/>
          </a:xfrm>
          <a:prstGeom prst="line">
            <a:avLst/>
          </a:prstGeom>
          <a:noFill/>
          <a:ln w="9525">
            <a:solidFill>
              <a:srgbClr val="800080"/>
            </a:solidFill>
            <a:round/>
          </a:ln>
        </p:spPr>
        <p:txBody>
          <a:bodyPr/>
          <a:lstStyle/>
          <a:p>
            <a:endParaRPr lang="zh-CN" altLang="en-US"/>
          </a:p>
        </p:txBody>
      </p:sp>
      <p:sp>
        <p:nvSpPr>
          <p:cNvPr id="65563" name="Line 31"/>
          <p:cNvSpPr>
            <a:spLocks noChangeShapeType="1"/>
          </p:cNvSpPr>
          <p:nvPr/>
        </p:nvSpPr>
        <p:spPr bwMode="auto">
          <a:xfrm flipH="1">
            <a:off x="4572000" y="4953000"/>
            <a:ext cx="914400" cy="838200"/>
          </a:xfrm>
          <a:prstGeom prst="line">
            <a:avLst/>
          </a:prstGeom>
          <a:noFill/>
          <a:ln w="9525">
            <a:solidFill>
              <a:srgbClr val="800080"/>
            </a:solidFill>
            <a:round/>
          </a:ln>
        </p:spPr>
        <p:txBody>
          <a:bodyPr/>
          <a:lstStyle/>
          <a:p>
            <a:endParaRPr lang="zh-CN" altLang="en-US"/>
          </a:p>
        </p:txBody>
      </p:sp>
      <p:sp>
        <p:nvSpPr>
          <p:cNvPr id="65564" name="Rectangle 32"/>
          <p:cNvSpPr>
            <a:spLocks noChangeArrowheads="1"/>
          </p:cNvSpPr>
          <p:nvPr/>
        </p:nvSpPr>
        <p:spPr bwMode="auto">
          <a:xfrm>
            <a:off x="762000" y="6308725"/>
            <a:ext cx="677863" cy="244475"/>
          </a:xfrm>
          <a:prstGeom prst="rect">
            <a:avLst/>
          </a:prstGeom>
          <a:noFill/>
          <a:ln w="9525">
            <a:noFill/>
            <a:miter lim="800000"/>
          </a:ln>
          <a:effectLst/>
        </p:spPr>
        <p:txBody>
          <a:bodyPr wrap="none" tIns="0" bIns="0">
            <a:spAutoFit/>
          </a:bodyPr>
          <a:lstStyle/>
          <a:p>
            <a:r>
              <a:rPr lang="en-US" altLang="zh-CN" sz="2000" b="0"/>
              <a:t>3.14</a:t>
            </a:r>
            <a:endParaRPr lang="en-US" altLang="zh-CN" sz="2000" b="0"/>
          </a:p>
        </p:txBody>
      </p:sp>
      <p:sp>
        <p:nvSpPr>
          <p:cNvPr id="65565" name="Rectangle 33"/>
          <p:cNvSpPr>
            <a:spLocks noChangeArrowheads="1"/>
          </p:cNvSpPr>
          <p:nvPr/>
        </p:nvSpPr>
        <p:spPr bwMode="auto">
          <a:xfrm>
            <a:off x="1447800" y="5638800"/>
            <a:ext cx="481013" cy="244475"/>
          </a:xfrm>
          <a:prstGeom prst="rect">
            <a:avLst/>
          </a:prstGeom>
          <a:noFill/>
          <a:ln w="9525">
            <a:noFill/>
            <a:miter lim="800000"/>
          </a:ln>
          <a:effectLst/>
        </p:spPr>
        <p:txBody>
          <a:bodyPr wrap="none" tIns="0" bIns="0">
            <a:spAutoFit/>
          </a:bodyPr>
          <a:lstStyle/>
          <a:p>
            <a:r>
              <a:rPr lang="en-US" altLang="zh-CN" sz="2000" b="0"/>
              <a:t>T0</a:t>
            </a:r>
            <a:endParaRPr lang="en-US" altLang="zh-CN" sz="2000" b="0"/>
          </a:p>
        </p:txBody>
      </p:sp>
      <p:sp>
        <p:nvSpPr>
          <p:cNvPr id="65566" name="Rectangle 34"/>
          <p:cNvSpPr>
            <a:spLocks noChangeArrowheads="1"/>
          </p:cNvSpPr>
          <p:nvPr/>
        </p:nvSpPr>
        <p:spPr bwMode="auto">
          <a:xfrm>
            <a:off x="6705600" y="1974850"/>
            <a:ext cx="1752600" cy="4425950"/>
          </a:xfrm>
          <a:prstGeom prst="rect">
            <a:avLst/>
          </a:prstGeom>
          <a:noFill/>
          <a:ln w="9525">
            <a:noFill/>
            <a:miter lim="800000"/>
          </a:ln>
          <a:effectLst/>
        </p:spPr>
        <p:txBody>
          <a:bodyPr/>
          <a:lstStyle/>
          <a:p>
            <a:pPr marL="533400" indent="-533400">
              <a:lnSpc>
                <a:spcPct val="100000"/>
              </a:lnSpc>
              <a:spcBef>
                <a:spcPct val="20000"/>
              </a:spcBef>
              <a:buClr>
                <a:schemeClr val="tx1"/>
              </a:buClr>
              <a:buSzPct val="75000"/>
              <a:buFont typeface="Wingdings" charset="2"/>
              <a:buNone/>
            </a:pPr>
            <a:r>
              <a:rPr lang="en-US" altLang="zh-CN" sz="2400" b="0"/>
              <a:t>T0:=3.14</a:t>
            </a:r>
            <a:endParaRPr lang="en-US" altLang="zh-CN" sz="2400" b="0"/>
          </a:p>
          <a:p>
            <a:pPr marL="533400" indent="-533400">
              <a:lnSpc>
                <a:spcPct val="100000"/>
              </a:lnSpc>
              <a:spcBef>
                <a:spcPct val="20000"/>
              </a:spcBef>
              <a:buClr>
                <a:schemeClr val="tx1"/>
              </a:buClr>
              <a:buSzPct val="75000"/>
              <a:buFont typeface="Wingdings" charset="2"/>
              <a:buNone/>
            </a:pPr>
            <a:r>
              <a:rPr lang="en-US" altLang="zh-CN" sz="2400" b="0"/>
              <a:t>T1:=2*T0</a:t>
            </a:r>
            <a:endParaRPr lang="en-US" altLang="zh-CN" sz="2400" b="0"/>
          </a:p>
          <a:p>
            <a:pPr marL="533400" indent="-533400">
              <a:lnSpc>
                <a:spcPct val="100000"/>
              </a:lnSpc>
              <a:spcBef>
                <a:spcPct val="20000"/>
              </a:spcBef>
              <a:buClr>
                <a:schemeClr val="tx1"/>
              </a:buClr>
              <a:buSzPct val="75000"/>
              <a:buFont typeface="Wingdings" charset="2"/>
              <a:buNone/>
            </a:pPr>
            <a:r>
              <a:rPr lang="en-US" altLang="zh-CN" sz="2400" b="0"/>
              <a:t>T2:=R+r</a:t>
            </a:r>
            <a:endParaRPr lang="en-US" altLang="zh-CN" sz="2400" b="0"/>
          </a:p>
          <a:p>
            <a:pPr marL="533400" indent="-533400">
              <a:lnSpc>
                <a:spcPct val="100000"/>
              </a:lnSpc>
              <a:spcBef>
                <a:spcPct val="20000"/>
              </a:spcBef>
              <a:buClr>
                <a:schemeClr val="tx1"/>
              </a:buClr>
              <a:buSzPct val="75000"/>
              <a:buFont typeface="Wingdings" charset="2"/>
              <a:buNone/>
            </a:pPr>
            <a:r>
              <a:rPr lang="en-US" altLang="zh-CN" sz="2400" b="0"/>
              <a:t>A:=T1*T2</a:t>
            </a:r>
            <a:endParaRPr lang="en-US" altLang="zh-CN" sz="2400" b="0"/>
          </a:p>
          <a:p>
            <a:pPr marL="533400" indent="-533400">
              <a:lnSpc>
                <a:spcPct val="100000"/>
              </a:lnSpc>
              <a:spcBef>
                <a:spcPct val="20000"/>
              </a:spcBef>
              <a:buClr>
                <a:schemeClr val="tx1"/>
              </a:buClr>
              <a:buSzPct val="75000"/>
              <a:buFont typeface="Wingdings" charset="2"/>
              <a:buNone/>
            </a:pPr>
            <a:r>
              <a:rPr lang="en-US" altLang="zh-CN" sz="2400" b="0"/>
              <a:t>B:=A</a:t>
            </a:r>
            <a:endParaRPr lang="en-US" altLang="zh-CN" sz="2400" b="0"/>
          </a:p>
          <a:p>
            <a:pPr marL="533400" indent="-533400">
              <a:lnSpc>
                <a:spcPct val="100000"/>
              </a:lnSpc>
              <a:spcBef>
                <a:spcPct val="20000"/>
              </a:spcBef>
              <a:buClr>
                <a:schemeClr val="tx1"/>
              </a:buClr>
              <a:buSzPct val="75000"/>
              <a:buFont typeface="Wingdings" charset="2"/>
              <a:buNone/>
            </a:pPr>
            <a:r>
              <a:rPr lang="en-US" altLang="zh-CN" sz="2400" b="0"/>
              <a:t>T3:=2*T0</a:t>
            </a:r>
            <a:endParaRPr lang="en-US" altLang="zh-CN" sz="2400" b="0"/>
          </a:p>
          <a:p>
            <a:pPr marL="533400" indent="-533400">
              <a:lnSpc>
                <a:spcPct val="100000"/>
              </a:lnSpc>
              <a:spcBef>
                <a:spcPct val="20000"/>
              </a:spcBef>
              <a:buClr>
                <a:schemeClr val="tx1"/>
              </a:buClr>
              <a:buSzPct val="75000"/>
              <a:buFont typeface="Wingdings" charset="2"/>
              <a:buNone/>
            </a:pPr>
            <a:r>
              <a:rPr lang="en-US" altLang="zh-CN" sz="2400" b="0"/>
              <a:t>T4:=R+r</a:t>
            </a:r>
            <a:endParaRPr lang="en-US" altLang="zh-CN" sz="2400" b="0"/>
          </a:p>
          <a:p>
            <a:pPr marL="533400" indent="-533400">
              <a:lnSpc>
                <a:spcPct val="100000"/>
              </a:lnSpc>
              <a:spcBef>
                <a:spcPct val="20000"/>
              </a:spcBef>
              <a:buClr>
                <a:schemeClr val="tx1"/>
              </a:buClr>
              <a:buSzPct val="75000"/>
              <a:buFont typeface="Wingdings" charset="2"/>
              <a:buNone/>
            </a:pPr>
            <a:r>
              <a:rPr lang="en-US" altLang="zh-CN" sz="2400" b="0"/>
              <a:t>T5:=T3*T4</a:t>
            </a:r>
            <a:endParaRPr lang="en-US" altLang="zh-CN" sz="2400" b="0"/>
          </a:p>
          <a:p>
            <a:pPr marL="533400" indent="-533400">
              <a:lnSpc>
                <a:spcPct val="100000"/>
              </a:lnSpc>
              <a:spcBef>
                <a:spcPct val="20000"/>
              </a:spcBef>
              <a:buClr>
                <a:schemeClr val="tx1"/>
              </a:buClr>
              <a:buSzPct val="75000"/>
              <a:buFont typeface="Wingdings" charset="2"/>
              <a:buNone/>
            </a:pPr>
            <a:r>
              <a:rPr lang="en-US" altLang="zh-CN" sz="2400" b="0"/>
              <a:t>T6:=R-r</a:t>
            </a:r>
            <a:endParaRPr lang="en-US" altLang="zh-CN" sz="2400" b="0"/>
          </a:p>
          <a:p>
            <a:pPr marL="533400" indent="-533400">
              <a:lnSpc>
                <a:spcPct val="100000"/>
              </a:lnSpc>
              <a:spcBef>
                <a:spcPct val="20000"/>
              </a:spcBef>
              <a:buClr>
                <a:schemeClr val="tx1"/>
              </a:buClr>
              <a:buSzPct val="75000"/>
              <a:buFont typeface="Wingdings" charset="2"/>
              <a:buNone/>
            </a:pPr>
            <a:r>
              <a:rPr lang="en-US" altLang="zh-CN" sz="2400" b="0"/>
              <a:t>B:=T5*T6</a:t>
            </a:r>
            <a:endParaRPr lang="en-US" altLang="zh-CN" sz="2400" b="0"/>
          </a:p>
        </p:txBody>
      </p:sp>
      <p:sp>
        <p:nvSpPr>
          <p:cNvPr id="65567" name="AutoShape 35"/>
          <p:cNvSpPr>
            <a:spLocks noChangeArrowheads="1"/>
          </p:cNvSpPr>
          <p:nvPr/>
        </p:nvSpPr>
        <p:spPr bwMode="auto">
          <a:xfrm>
            <a:off x="8458200" y="6019800"/>
            <a:ext cx="457200" cy="180975"/>
          </a:xfrm>
          <a:prstGeom prst="leftArrow">
            <a:avLst>
              <a:gd name="adj1" fmla="val 50000"/>
              <a:gd name="adj2" fmla="val 63158"/>
            </a:avLst>
          </a:prstGeom>
          <a:noFill/>
          <a:ln w="9525">
            <a:solidFill>
              <a:srgbClr val="993366"/>
            </a:solidFill>
            <a:miter lim="800000"/>
          </a:ln>
          <a:effectLst/>
        </p:spPr>
        <p:txBody>
          <a:bodyPr tIns="0" bIns="0" anchor="ctr">
            <a:spAutoFit/>
          </a:bodyPr>
          <a:lstStyle/>
          <a:p>
            <a:endParaRPr lang="zh-CN" altLang="en-US"/>
          </a:p>
        </p:txBody>
      </p:sp>
      <p:sp>
        <p:nvSpPr>
          <p:cNvPr id="65568" name="Rectangle 36"/>
          <p:cNvSpPr>
            <a:spLocks noChangeArrowheads="1"/>
          </p:cNvSpPr>
          <p:nvPr/>
        </p:nvSpPr>
        <p:spPr bwMode="auto">
          <a:xfrm>
            <a:off x="2362200" y="6308725"/>
            <a:ext cx="677863" cy="244475"/>
          </a:xfrm>
          <a:prstGeom prst="rect">
            <a:avLst/>
          </a:prstGeom>
          <a:noFill/>
          <a:ln w="9525">
            <a:noFill/>
            <a:miter lim="800000"/>
          </a:ln>
          <a:effectLst/>
        </p:spPr>
        <p:txBody>
          <a:bodyPr wrap="none" tIns="0" bIns="0">
            <a:spAutoFit/>
          </a:bodyPr>
          <a:lstStyle/>
          <a:p>
            <a:r>
              <a:rPr lang="en-US" altLang="zh-CN" sz="2000" b="0"/>
              <a:t>6.28</a:t>
            </a:r>
            <a:endParaRPr lang="en-US" altLang="zh-CN" sz="2000" b="0"/>
          </a:p>
        </p:txBody>
      </p:sp>
      <p:sp>
        <p:nvSpPr>
          <p:cNvPr id="65569" name="Rectangle 37"/>
          <p:cNvSpPr>
            <a:spLocks noChangeArrowheads="1"/>
          </p:cNvSpPr>
          <p:nvPr/>
        </p:nvSpPr>
        <p:spPr bwMode="auto">
          <a:xfrm>
            <a:off x="3048000" y="5638800"/>
            <a:ext cx="917575" cy="244475"/>
          </a:xfrm>
          <a:prstGeom prst="rect">
            <a:avLst/>
          </a:prstGeom>
          <a:noFill/>
          <a:ln w="9525">
            <a:noFill/>
            <a:miter lim="800000"/>
          </a:ln>
          <a:effectLst/>
        </p:spPr>
        <p:txBody>
          <a:bodyPr wrap="none" tIns="0" bIns="0">
            <a:spAutoFit/>
          </a:bodyPr>
          <a:lstStyle/>
          <a:p>
            <a:r>
              <a:rPr lang="en-US" altLang="zh-CN" sz="2000" b="0"/>
              <a:t>T1, T3</a:t>
            </a:r>
            <a:endParaRPr lang="en-US" altLang="zh-CN" sz="2000" b="0"/>
          </a:p>
        </p:txBody>
      </p:sp>
      <p:sp>
        <p:nvSpPr>
          <p:cNvPr id="65570" name="Rectangle 38"/>
          <p:cNvSpPr>
            <a:spLocks noChangeArrowheads="1"/>
          </p:cNvSpPr>
          <p:nvPr/>
        </p:nvSpPr>
        <p:spPr bwMode="auto">
          <a:xfrm>
            <a:off x="4187825" y="6286500"/>
            <a:ext cx="460375" cy="244475"/>
          </a:xfrm>
          <a:prstGeom prst="rect">
            <a:avLst/>
          </a:prstGeom>
          <a:noFill/>
          <a:ln w="9525">
            <a:noFill/>
            <a:miter lim="800000"/>
          </a:ln>
          <a:effectLst/>
        </p:spPr>
        <p:txBody>
          <a:bodyPr wrap="none" tIns="0" bIns="0">
            <a:spAutoFit/>
          </a:bodyPr>
          <a:lstStyle/>
          <a:p>
            <a:r>
              <a:rPr lang="en-US" altLang="zh-CN" sz="2000" b="0"/>
              <a:t>R</a:t>
            </a:r>
            <a:r>
              <a:rPr lang="en-US" altLang="zh-CN" sz="2000" b="0" baseline="-25000"/>
              <a:t>0</a:t>
            </a:r>
            <a:endParaRPr lang="en-US" altLang="zh-CN" sz="2000" b="0" baseline="-25000"/>
          </a:p>
        </p:txBody>
      </p:sp>
      <p:sp>
        <p:nvSpPr>
          <p:cNvPr id="65571" name="Rectangle 39"/>
          <p:cNvSpPr>
            <a:spLocks noChangeArrowheads="1"/>
          </p:cNvSpPr>
          <p:nvPr/>
        </p:nvSpPr>
        <p:spPr bwMode="auto">
          <a:xfrm>
            <a:off x="5943600" y="6248400"/>
            <a:ext cx="360363" cy="244475"/>
          </a:xfrm>
          <a:prstGeom prst="rect">
            <a:avLst/>
          </a:prstGeom>
          <a:noFill/>
          <a:ln w="9525">
            <a:noFill/>
            <a:miter lim="800000"/>
          </a:ln>
          <a:effectLst/>
        </p:spPr>
        <p:txBody>
          <a:bodyPr wrap="none" tIns="0" bIns="0">
            <a:spAutoFit/>
          </a:bodyPr>
          <a:lstStyle/>
          <a:p>
            <a:r>
              <a:rPr lang="en-US" altLang="zh-CN" sz="2000" b="0"/>
              <a:t>r</a:t>
            </a:r>
            <a:r>
              <a:rPr lang="en-US" altLang="zh-CN" sz="2000" b="0" baseline="-25000"/>
              <a:t>0</a:t>
            </a:r>
            <a:endParaRPr lang="en-US" altLang="zh-CN" sz="2000" b="0" baseline="-25000"/>
          </a:p>
        </p:txBody>
      </p:sp>
      <p:sp>
        <p:nvSpPr>
          <p:cNvPr id="65572" name="Rectangle 40"/>
          <p:cNvSpPr>
            <a:spLocks noChangeArrowheads="1"/>
          </p:cNvSpPr>
          <p:nvPr/>
        </p:nvSpPr>
        <p:spPr bwMode="auto">
          <a:xfrm>
            <a:off x="4210050" y="5105400"/>
            <a:ext cx="361950" cy="292100"/>
          </a:xfrm>
          <a:prstGeom prst="rect">
            <a:avLst/>
          </a:prstGeom>
          <a:noFill/>
          <a:ln w="9525">
            <a:noFill/>
            <a:miter lim="800000"/>
          </a:ln>
          <a:effectLst/>
        </p:spPr>
        <p:txBody>
          <a:bodyPr wrap="none" tIns="0" bIns="0">
            <a:spAutoFit/>
          </a:bodyPr>
          <a:lstStyle/>
          <a:p>
            <a:r>
              <a:rPr lang="en-US" altLang="zh-CN" sz="2400" b="0"/>
              <a:t>+</a:t>
            </a:r>
            <a:endParaRPr lang="en-US" altLang="zh-CN" sz="2400" b="0"/>
          </a:p>
        </p:txBody>
      </p:sp>
      <p:sp>
        <p:nvSpPr>
          <p:cNvPr id="65573" name="Rectangle 41"/>
          <p:cNvSpPr>
            <a:spLocks noChangeArrowheads="1"/>
          </p:cNvSpPr>
          <p:nvPr/>
        </p:nvSpPr>
        <p:spPr bwMode="auto">
          <a:xfrm>
            <a:off x="4343400" y="4556125"/>
            <a:ext cx="847725" cy="244475"/>
          </a:xfrm>
          <a:prstGeom prst="rect">
            <a:avLst/>
          </a:prstGeom>
          <a:noFill/>
          <a:ln w="9525">
            <a:noFill/>
            <a:miter lim="800000"/>
          </a:ln>
          <a:effectLst/>
        </p:spPr>
        <p:txBody>
          <a:bodyPr wrap="none" tIns="0" bIns="0">
            <a:spAutoFit/>
          </a:bodyPr>
          <a:lstStyle/>
          <a:p>
            <a:r>
              <a:rPr lang="en-US" altLang="zh-CN" sz="2000" b="0"/>
              <a:t>T2,T4</a:t>
            </a:r>
            <a:endParaRPr lang="en-US" altLang="zh-CN" sz="2000" b="0"/>
          </a:p>
        </p:txBody>
      </p:sp>
      <p:sp>
        <p:nvSpPr>
          <p:cNvPr id="65574" name="Rectangle 42"/>
          <p:cNvSpPr>
            <a:spLocks noChangeArrowheads="1"/>
          </p:cNvSpPr>
          <p:nvPr/>
        </p:nvSpPr>
        <p:spPr bwMode="auto">
          <a:xfrm>
            <a:off x="3124200" y="4356100"/>
            <a:ext cx="303213" cy="292100"/>
          </a:xfrm>
          <a:prstGeom prst="rect">
            <a:avLst/>
          </a:prstGeom>
          <a:noFill/>
          <a:ln w="9525">
            <a:noFill/>
            <a:miter lim="800000"/>
          </a:ln>
          <a:effectLst/>
        </p:spPr>
        <p:txBody>
          <a:bodyPr wrap="none" tIns="0" bIns="0">
            <a:spAutoFit/>
          </a:bodyPr>
          <a:lstStyle/>
          <a:p>
            <a:r>
              <a:rPr lang="en-US" altLang="zh-CN" sz="2400" b="0"/>
              <a:t>*</a:t>
            </a:r>
            <a:endParaRPr lang="en-US" altLang="zh-CN" sz="2400" b="0"/>
          </a:p>
        </p:txBody>
      </p:sp>
      <p:sp>
        <p:nvSpPr>
          <p:cNvPr id="65575" name="Rectangle 43"/>
          <p:cNvSpPr>
            <a:spLocks noChangeArrowheads="1"/>
          </p:cNvSpPr>
          <p:nvPr/>
        </p:nvSpPr>
        <p:spPr bwMode="auto">
          <a:xfrm>
            <a:off x="3505200" y="3886200"/>
            <a:ext cx="1100138" cy="244475"/>
          </a:xfrm>
          <a:prstGeom prst="rect">
            <a:avLst/>
          </a:prstGeom>
          <a:noFill/>
          <a:ln w="9525">
            <a:noFill/>
            <a:miter lim="800000"/>
          </a:ln>
          <a:effectLst/>
        </p:spPr>
        <p:txBody>
          <a:bodyPr wrap="none" tIns="0" bIns="0">
            <a:spAutoFit/>
          </a:bodyPr>
          <a:lstStyle/>
          <a:p>
            <a:r>
              <a:rPr lang="en-US" altLang="zh-CN" sz="2000" b="0"/>
              <a:t>A, B, T5</a:t>
            </a:r>
            <a:endParaRPr lang="en-US" altLang="zh-CN" sz="2000" b="0"/>
          </a:p>
        </p:txBody>
      </p:sp>
      <p:sp>
        <p:nvSpPr>
          <p:cNvPr id="65576" name="Rectangle 44"/>
          <p:cNvSpPr>
            <a:spLocks noChangeArrowheads="1"/>
          </p:cNvSpPr>
          <p:nvPr/>
        </p:nvSpPr>
        <p:spPr bwMode="auto">
          <a:xfrm>
            <a:off x="5638800" y="5029200"/>
            <a:ext cx="285750" cy="292100"/>
          </a:xfrm>
          <a:prstGeom prst="rect">
            <a:avLst/>
          </a:prstGeom>
          <a:noFill/>
          <a:ln w="9525">
            <a:noFill/>
            <a:miter lim="800000"/>
          </a:ln>
          <a:effectLst/>
        </p:spPr>
        <p:txBody>
          <a:bodyPr wrap="none" tIns="0" bIns="0">
            <a:spAutoFit/>
          </a:bodyPr>
          <a:lstStyle/>
          <a:p>
            <a:r>
              <a:rPr lang="en-US" altLang="zh-CN" sz="2400" b="0"/>
              <a:t>-</a:t>
            </a:r>
            <a:endParaRPr lang="en-US" altLang="zh-CN" sz="2400" b="0"/>
          </a:p>
        </p:txBody>
      </p:sp>
      <p:sp>
        <p:nvSpPr>
          <p:cNvPr id="65577" name="Rectangle 45"/>
          <p:cNvSpPr>
            <a:spLocks noChangeArrowheads="1"/>
          </p:cNvSpPr>
          <p:nvPr/>
        </p:nvSpPr>
        <p:spPr bwMode="auto">
          <a:xfrm>
            <a:off x="5867400" y="4419600"/>
            <a:ext cx="481013" cy="244475"/>
          </a:xfrm>
          <a:prstGeom prst="rect">
            <a:avLst/>
          </a:prstGeom>
          <a:noFill/>
          <a:ln w="9525">
            <a:noFill/>
            <a:miter lim="800000"/>
          </a:ln>
          <a:effectLst/>
        </p:spPr>
        <p:txBody>
          <a:bodyPr wrap="none" tIns="0" bIns="0">
            <a:spAutoFit/>
          </a:bodyPr>
          <a:lstStyle/>
          <a:p>
            <a:r>
              <a:rPr lang="en-US" altLang="zh-CN" sz="2000" b="0"/>
              <a:t>T6</a:t>
            </a:r>
            <a:endParaRPr lang="en-US" altLang="zh-CN" sz="2000" b="0"/>
          </a:p>
        </p:txBody>
      </p:sp>
      <p:sp>
        <p:nvSpPr>
          <p:cNvPr id="65578" name="Rectangle 46"/>
          <p:cNvSpPr>
            <a:spLocks noChangeArrowheads="1"/>
          </p:cNvSpPr>
          <p:nvPr/>
        </p:nvSpPr>
        <p:spPr bwMode="auto">
          <a:xfrm>
            <a:off x="1524000" y="152400"/>
            <a:ext cx="4495800" cy="701675"/>
          </a:xfrm>
          <a:prstGeom prst="rect">
            <a:avLst/>
          </a:prstGeom>
          <a:noFill/>
          <a:ln w="9525" algn="ctr">
            <a:noFill/>
            <a:miter lim="800000"/>
          </a:ln>
          <a:effectLst/>
        </p:spPr>
        <p:txBody>
          <a:bodyPr>
            <a:spAutoFit/>
          </a:bodyPr>
          <a:lstStyle/>
          <a:p>
            <a:pPr>
              <a:lnSpc>
                <a:spcPct val="100000"/>
              </a:lnSpc>
              <a:spcBef>
                <a:spcPct val="0"/>
              </a:spcBef>
              <a:buClr>
                <a:srgbClr val="800080"/>
              </a:buClr>
              <a:buFont typeface="Wingdings" charset="2"/>
              <a:buNone/>
            </a:pPr>
            <a:r>
              <a:rPr lang="zh-CN" altLang="en-US" sz="4000">
                <a:solidFill>
                  <a:srgbClr val="800080"/>
                </a:solidFill>
                <a:latin typeface="华文行楷" pitchFamily="2" charset="-122"/>
                <a:ea typeface="华文行楷" pitchFamily="2" charset="-122"/>
              </a:rPr>
              <a:t>基本块的 </a:t>
            </a:r>
            <a:r>
              <a:rPr lang="en-US" altLang="zh-CN" sz="3600" b="0" i="1">
                <a:solidFill>
                  <a:srgbClr val="800080"/>
                </a:solidFill>
                <a:ea typeface="华文行楷" pitchFamily="2" charset="-122"/>
              </a:rPr>
              <a:t>DAG</a:t>
            </a:r>
            <a:r>
              <a:rPr lang="en-US" altLang="zh-CN" sz="4000" b="0" i="1">
                <a:solidFill>
                  <a:srgbClr val="800080"/>
                </a:solidFill>
                <a:latin typeface="华文行楷" pitchFamily="2" charset="-122"/>
                <a:ea typeface="华文行楷" pitchFamily="2" charset="-122"/>
              </a:rPr>
              <a:t> </a:t>
            </a:r>
            <a:r>
              <a:rPr lang="zh-CN" altLang="en-US" sz="4000">
                <a:solidFill>
                  <a:srgbClr val="800080"/>
                </a:solidFill>
                <a:latin typeface="华文行楷" pitchFamily="2" charset="-122"/>
                <a:ea typeface="华文行楷" pitchFamily="2" charset="-122"/>
              </a:rPr>
              <a:t>表示</a:t>
            </a:r>
            <a:endParaRPr lang="zh-CN" altLang="en-US" sz="4000">
              <a:solidFill>
                <a:srgbClr val="800080"/>
              </a:solidFill>
              <a:latin typeface="华文行楷" pitchFamily="2" charset="-122"/>
              <a:ea typeface="华文行楷" pitchFamily="2" charset="-122"/>
            </a:endParaRPr>
          </a:p>
        </p:txBody>
      </p:sp>
      <p:sp>
        <p:nvSpPr>
          <p:cNvPr id="65579" name="Rectangle 48"/>
          <p:cNvSpPr>
            <a:spLocks noChangeArrowheads="1"/>
          </p:cNvSpPr>
          <p:nvPr/>
        </p:nvSpPr>
        <p:spPr bwMode="auto">
          <a:xfrm>
            <a:off x="838200" y="1676400"/>
            <a:ext cx="5181600" cy="519113"/>
          </a:xfrm>
          <a:prstGeom prst="rect">
            <a:avLst/>
          </a:prstGeom>
          <a:noFill/>
          <a:ln w="9525">
            <a:noFill/>
            <a:miter lim="800000"/>
          </a:ln>
          <a:effectLst/>
        </p:spPr>
        <p:txBody>
          <a:bodyPr>
            <a:spAutoFit/>
          </a:bodyPr>
          <a:lstStyle/>
          <a:p>
            <a:pPr>
              <a:lnSpc>
                <a:spcPct val="100000"/>
              </a:lnSpc>
              <a:spcBef>
                <a:spcPct val="0"/>
              </a:spcBef>
              <a:buFont typeface="Symbol" pitchFamily="18" charset="2"/>
              <a:buChar char="-"/>
            </a:pPr>
            <a:r>
              <a:rPr lang="en-US" altLang="zh-CN" sz="2400">
                <a:solidFill>
                  <a:srgbClr val="800080"/>
                </a:solidFill>
                <a:ea typeface="楷体_GB2312" pitchFamily="49" charset="-122"/>
              </a:rPr>
              <a:t>   </a:t>
            </a:r>
            <a:r>
              <a:rPr lang="zh-CN" altLang="en-US">
                <a:solidFill>
                  <a:srgbClr val="800080"/>
                </a:solidFill>
                <a:latin typeface="Times New Roman" pitchFamily="18" charset="0"/>
                <a:ea typeface="楷体_GB2312" pitchFamily="49" charset="-122"/>
              </a:rPr>
              <a:t>举例</a:t>
            </a:r>
            <a:endParaRPr lang="zh-CN" altLang="en-US">
              <a:latin typeface="Times New Roman" pitchFamily="18" charset="0"/>
              <a:ea typeface="楷体_GB2312" pitchFamily="49" charset="-122"/>
            </a:endParaRPr>
          </a:p>
        </p:txBody>
      </p:sp>
    </p:spTree>
  </p:cSld>
  <p:clrMapOvr>
    <a:masterClrMapping/>
  </p:clrMapOvr>
  <p:transition spd="med">
    <p:wipe dir="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ext Box 2">
            <a:hlinkClick r:id="rId1" action="ppaction://hlinksldjump"/>
          </p:cNvPr>
          <p:cNvSpPr txBox="1">
            <a:spLocks noChangeArrowheads="1"/>
          </p:cNvSpPr>
          <p:nvPr/>
        </p:nvSpPr>
        <p:spPr bwMode="auto">
          <a:xfrm>
            <a:off x="533400" y="1066800"/>
            <a:ext cx="8224838" cy="579438"/>
          </a:xfrm>
          <a:prstGeom prst="rect">
            <a:avLst/>
          </a:prstGeom>
          <a:noFill/>
          <a:ln w="9525">
            <a:noFill/>
            <a:miter lim="800000"/>
          </a:ln>
          <a:effectLst/>
        </p:spPr>
        <p:txBody>
          <a:bodyPr>
            <a:spAutoFit/>
          </a:bodyPr>
          <a:lstStyle/>
          <a:p>
            <a:pPr>
              <a:lnSpc>
                <a:spcPct val="100000"/>
              </a:lnSpc>
              <a:spcBef>
                <a:spcPct val="0"/>
              </a:spcBef>
              <a:buClr>
                <a:srgbClr val="800080"/>
              </a:buClr>
              <a:buFont typeface="Wingdings" charset="2"/>
              <a:buChar char="²"/>
            </a:pPr>
            <a:r>
              <a:rPr lang="en-US" altLang="zh-CN" sz="3200">
                <a:solidFill>
                  <a:schemeClr val="tx1"/>
                </a:solidFill>
                <a:latin typeface="Times New Roman" pitchFamily="18" charset="0"/>
              </a:rPr>
              <a:t> </a:t>
            </a:r>
            <a:r>
              <a:rPr lang="zh-CN" altLang="en-US" sz="3200">
                <a:solidFill>
                  <a:srgbClr val="800080"/>
                </a:solidFill>
                <a:latin typeface="Times New Roman" pitchFamily="18" charset="0"/>
                <a:ea typeface="楷体_GB2312" pitchFamily="49" charset="-122"/>
              </a:rPr>
              <a:t>基本块 </a:t>
            </a:r>
            <a:r>
              <a:rPr lang="en-US" altLang="zh-CN" b="0" i="1">
                <a:solidFill>
                  <a:srgbClr val="800080"/>
                </a:solidFill>
                <a:ea typeface="华文行楷" pitchFamily="2" charset="-122"/>
              </a:rPr>
              <a:t>DAG </a:t>
            </a:r>
            <a:r>
              <a:rPr lang="zh-CN" altLang="en-US" sz="3200">
                <a:solidFill>
                  <a:srgbClr val="800080"/>
                </a:solidFill>
                <a:latin typeface="Times New Roman" pitchFamily="18" charset="0"/>
                <a:ea typeface="楷体_GB2312" pitchFamily="49" charset="-122"/>
              </a:rPr>
              <a:t>表示的构造</a:t>
            </a:r>
            <a:endParaRPr lang="zh-CN" altLang="en-US" sz="3200">
              <a:solidFill>
                <a:srgbClr val="800080"/>
              </a:solidFill>
              <a:latin typeface="Times New Roman" pitchFamily="18" charset="0"/>
              <a:ea typeface="楷体_GB2312" pitchFamily="49" charset="-122"/>
            </a:endParaRPr>
          </a:p>
        </p:txBody>
      </p:sp>
      <p:sp>
        <p:nvSpPr>
          <p:cNvPr id="66563" name="AutoShape 5">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66564" name="AutoShape 6">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66565" name="AutoShape 7">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66566" name="AutoShape 8">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66567" name="AutoShape 9">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66568" name="AutoShape 10">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66569" name="AutoShape 11">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66570" name="AutoShape 12">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66571" name="AutoShape 13">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66572" name="AutoShape 14">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66573" name="AutoShape 15">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66574" name="AutoShape 16">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66575" name="Line 17"/>
          <p:cNvSpPr>
            <a:spLocks noChangeShapeType="1"/>
          </p:cNvSpPr>
          <p:nvPr/>
        </p:nvSpPr>
        <p:spPr bwMode="auto">
          <a:xfrm flipH="1">
            <a:off x="3352800" y="3124200"/>
            <a:ext cx="914400" cy="762000"/>
          </a:xfrm>
          <a:prstGeom prst="line">
            <a:avLst/>
          </a:prstGeom>
          <a:noFill/>
          <a:ln w="9525">
            <a:solidFill>
              <a:srgbClr val="800080"/>
            </a:solidFill>
            <a:round/>
          </a:ln>
        </p:spPr>
        <p:txBody>
          <a:bodyPr/>
          <a:lstStyle/>
          <a:p>
            <a:endParaRPr lang="zh-CN" altLang="en-US"/>
          </a:p>
        </p:txBody>
      </p:sp>
      <p:sp>
        <p:nvSpPr>
          <p:cNvPr id="66576" name="Oval 18"/>
          <p:cNvSpPr>
            <a:spLocks noChangeArrowheads="1"/>
          </p:cNvSpPr>
          <p:nvPr/>
        </p:nvSpPr>
        <p:spPr bwMode="auto">
          <a:xfrm>
            <a:off x="4187825" y="2819400"/>
            <a:ext cx="765175" cy="406400"/>
          </a:xfrm>
          <a:prstGeom prst="ellipse">
            <a:avLst/>
          </a:prstGeom>
          <a:solidFill>
            <a:srgbClr val="FFFFFF"/>
          </a:solidFill>
          <a:ln w="9525">
            <a:solidFill>
              <a:srgbClr val="800080"/>
            </a:solidFill>
            <a:round/>
          </a:ln>
        </p:spPr>
        <p:txBody>
          <a:bodyPr lIns="54000" tIns="10800" rIns="54000" bIns="10800"/>
          <a:lstStyle/>
          <a:p>
            <a:pPr algn="just" eaLnBrk="0" hangingPunct="0">
              <a:lnSpc>
                <a:spcPct val="100000"/>
              </a:lnSpc>
              <a:spcBef>
                <a:spcPct val="0"/>
              </a:spcBef>
            </a:pPr>
            <a:r>
              <a:rPr kumimoji="0" lang="en-US" altLang="zh-CN" sz="1400">
                <a:solidFill>
                  <a:srgbClr val="800080"/>
                </a:solidFill>
                <a:latin typeface="Times New Roman" pitchFamily="18" charset="0"/>
              </a:rPr>
              <a:t>   </a:t>
            </a:r>
            <a:r>
              <a:rPr kumimoji="0" lang="en-US" altLang="zh-CN" sz="1600">
                <a:solidFill>
                  <a:srgbClr val="800080"/>
                </a:solidFill>
              </a:rPr>
              <a:t>n8</a:t>
            </a:r>
            <a:endParaRPr kumimoji="0" lang="en-US" altLang="zh-CN" sz="1600">
              <a:solidFill>
                <a:srgbClr val="800080"/>
              </a:solidFill>
            </a:endParaRPr>
          </a:p>
        </p:txBody>
      </p:sp>
      <p:sp>
        <p:nvSpPr>
          <p:cNvPr id="66577" name="Oval 19"/>
          <p:cNvSpPr>
            <a:spLocks noChangeArrowheads="1"/>
          </p:cNvSpPr>
          <p:nvPr/>
        </p:nvSpPr>
        <p:spPr bwMode="auto">
          <a:xfrm>
            <a:off x="2743200" y="3860800"/>
            <a:ext cx="765175" cy="406400"/>
          </a:xfrm>
          <a:prstGeom prst="ellipse">
            <a:avLst/>
          </a:prstGeom>
          <a:solidFill>
            <a:srgbClr val="FFFFFF"/>
          </a:solidFill>
          <a:ln w="9525">
            <a:solidFill>
              <a:srgbClr val="800080"/>
            </a:solidFill>
            <a:round/>
          </a:ln>
        </p:spPr>
        <p:txBody>
          <a:bodyPr lIns="54000" tIns="10800" rIns="54000" bIns="10800"/>
          <a:lstStyle/>
          <a:p>
            <a:pPr algn="just" eaLnBrk="0" hangingPunct="0">
              <a:lnSpc>
                <a:spcPct val="100000"/>
              </a:lnSpc>
              <a:spcBef>
                <a:spcPct val="0"/>
              </a:spcBef>
            </a:pPr>
            <a:r>
              <a:rPr kumimoji="0" lang="en-US" altLang="zh-CN" sz="1400">
                <a:solidFill>
                  <a:srgbClr val="800080"/>
                </a:solidFill>
                <a:latin typeface="Times New Roman" pitchFamily="18" charset="0"/>
              </a:rPr>
              <a:t>   </a:t>
            </a:r>
            <a:r>
              <a:rPr kumimoji="0" lang="en-US" altLang="zh-CN" sz="1600">
                <a:solidFill>
                  <a:srgbClr val="800080"/>
                </a:solidFill>
              </a:rPr>
              <a:t>n6</a:t>
            </a:r>
            <a:endParaRPr kumimoji="0" lang="en-US" altLang="zh-CN" sz="1600">
              <a:solidFill>
                <a:srgbClr val="800080"/>
              </a:solidFill>
            </a:endParaRPr>
          </a:p>
        </p:txBody>
      </p:sp>
      <p:sp>
        <p:nvSpPr>
          <p:cNvPr id="66578" name="Oval 20"/>
          <p:cNvSpPr>
            <a:spLocks noChangeArrowheads="1"/>
          </p:cNvSpPr>
          <p:nvPr/>
        </p:nvSpPr>
        <p:spPr bwMode="auto">
          <a:xfrm>
            <a:off x="3733800" y="4699000"/>
            <a:ext cx="765175" cy="406400"/>
          </a:xfrm>
          <a:prstGeom prst="ellipse">
            <a:avLst/>
          </a:prstGeom>
          <a:solidFill>
            <a:srgbClr val="FFFFFF"/>
          </a:solidFill>
          <a:ln w="9525">
            <a:solidFill>
              <a:srgbClr val="800080"/>
            </a:solidFill>
            <a:round/>
          </a:ln>
        </p:spPr>
        <p:txBody>
          <a:bodyPr lIns="54000" tIns="10800" rIns="54000" bIns="10800"/>
          <a:lstStyle/>
          <a:p>
            <a:pPr algn="just" eaLnBrk="0" hangingPunct="0">
              <a:lnSpc>
                <a:spcPct val="100000"/>
              </a:lnSpc>
              <a:spcBef>
                <a:spcPct val="0"/>
              </a:spcBef>
            </a:pPr>
            <a:r>
              <a:rPr kumimoji="0" lang="en-US" altLang="zh-CN" sz="1400">
                <a:solidFill>
                  <a:srgbClr val="800080"/>
                </a:solidFill>
                <a:latin typeface="Times New Roman" pitchFamily="18" charset="0"/>
              </a:rPr>
              <a:t>   </a:t>
            </a:r>
            <a:r>
              <a:rPr kumimoji="0" lang="en-US" altLang="zh-CN" sz="1600">
                <a:solidFill>
                  <a:srgbClr val="800080"/>
                </a:solidFill>
              </a:rPr>
              <a:t>n5</a:t>
            </a:r>
            <a:endParaRPr kumimoji="0" lang="en-US" altLang="zh-CN" sz="1600">
              <a:solidFill>
                <a:srgbClr val="800080"/>
              </a:solidFill>
            </a:endParaRPr>
          </a:p>
        </p:txBody>
      </p:sp>
      <p:sp>
        <p:nvSpPr>
          <p:cNvPr id="66579" name="Oval 21"/>
          <p:cNvSpPr>
            <a:spLocks noChangeArrowheads="1"/>
          </p:cNvSpPr>
          <p:nvPr/>
        </p:nvSpPr>
        <p:spPr bwMode="auto">
          <a:xfrm>
            <a:off x="5407025" y="4648200"/>
            <a:ext cx="765175" cy="406400"/>
          </a:xfrm>
          <a:prstGeom prst="ellipse">
            <a:avLst/>
          </a:prstGeom>
          <a:solidFill>
            <a:srgbClr val="FFFFFF"/>
          </a:solidFill>
          <a:ln w="9525">
            <a:solidFill>
              <a:srgbClr val="800080"/>
            </a:solidFill>
            <a:round/>
          </a:ln>
        </p:spPr>
        <p:txBody>
          <a:bodyPr lIns="54000" tIns="10800" rIns="54000" bIns="10800"/>
          <a:lstStyle/>
          <a:p>
            <a:pPr algn="just" eaLnBrk="0" hangingPunct="0">
              <a:lnSpc>
                <a:spcPct val="100000"/>
              </a:lnSpc>
              <a:spcBef>
                <a:spcPct val="0"/>
              </a:spcBef>
            </a:pPr>
            <a:r>
              <a:rPr kumimoji="0" lang="en-US" altLang="zh-CN" sz="1400">
                <a:solidFill>
                  <a:srgbClr val="800080"/>
                </a:solidFill>
                <a:latin typeface="Times New Roman" pitchFamily="18" charset="0"/>
              </a:rPr>
              <a:t>   </a:t>
            </a:r>
            <a:r>
              <a:rPr kumimoji="0" lang="en-US" altLang="zh-CN" sz="1600">
                <a:solidFill>
                  <a:srgbClr val="800080"/>
                </a:solidFill>
              </a:rPr>
              <a:t>n7</a:t>
            </a:r>
            <a:endParaRPr kumimoji="0" lang="en-US" altLang="zh-CN" sz="1600">
              <a:solidFill>
                <a:srgbClr val="800080"/>
              </a:solidFill>
            </a:endParaRPr>
          </a:p>
        </p:txBody>
      </p:sp>
      <p:sp>
        <p:nvSpPr>
          <p:cNvPr id="66580" name="Oval 22"/>
          <p:cNvSpPr>
            <a:spLocks noChangeArrowheads="1"/>
          </p:cNvSpPr>
          <p:nvPr/>
        </p:nvSpPr>
        <p:spPr bwMode="auto">
          <a:xfrm>
            <a:off x="758825" y="5791200"/>
            <a:ext cx="765175" cy="406400"/>
          </a:xfrm>
          <a:prstGeom prst="ellipse">
            <a:avLst/>
          </a:prstGeom>
          <a:solidFill>
            <a:srgbClr val="FFFFFF"/>
          </a:solidFill>
          <a:ln w="9525">
            <a:solidFill>
              <a:srgbClr val="800080"/>
            </a:solidFill>
            <a:round/>
          </a:ln>
        </p:spPr>
        <p:txBody>
          <a:bodyPr lIns="54000" tIns="10800" rIns="54000" bIns="10800"/>
          <a:lstStyle/>
          <a:p>
            <a:pPr algn="just" eaLnBrk="0" hangingPunct="0">
              <a:lnSpc>
                <a:spcPct val="100000"/>
              </a:lnSpc>
              <a:spcBef>
                <a:spcPct val="0"/>
              </a:spcBef>
            </a:pPr>
            <a:r>
              <a:rPr kumimoji="0" lang="en-US" altLang="zh-CN" sz="1400">
                <a:solidFill>
                  <a:srgbClr val="800080"/>
                </a:solidFill>
                <a:latin typeface="Times New Roman" pitchFamily="18" charset="0"/>
              </a:rPr>
              <a:t>   </a:t>
            </a:r>
            <a:r>
              <a:rPr kumimoji="0" lang="en-US" altLang="zh-CN" sz="1600">
                <a:solidFill>
                  <a:srgbClr val="800080"/>
                </a:solidFill>
              </a:rPr>
              <a:t>n1</a:t>
            </a:r>
            <a:endParaRPr kumimoji="0" lang="en-US" altLang="zh-CN" sz="1600">
              <a:solidFill>
                <a:srgbClr val="800080"/>
              </a:solidFill>
            </a:endParaRPr>
          </a:p>
        </p:txBody>
      </p:sp>
      <p:sp>
        <p:nvSpPr>
          <p:cNvPr id="66581" name="Oval 23"/>
          <p:cNvSpPr>
            <a:spLocks noChangeArrowheads="1"/>
          </p:cNvSpPr>
          <p:nvPr/>
        </p:nvSpPr>
        <p:spPr bwMode="auto">
          <a:xfrm>
            <a:off x="2362200" y="5791200"/>
            <a:ext cx="765175" cy="406400"/>
          </a:xfrm>
          <a:prstGeom prst="ellipse">
            <a:avLst/>
          </a:prstGeom>
          <a:solidFill>
            <a:srgbClr val="FFFFFF"/>
          </a:solidFill>
          <a:ln w="9525">
            <a:solidFill>
              <a:srgbClr val="800080"/>
            </a:solidFill>
            <a:round/>
          </a:ln>
        </p:spPr>
        <p:txBody>
          <a:bodyPr lIns="54000" tIns="10800" rIns="54000" bIns="10800"/>
          <a:lstStyle/>
          <a:p>
            <a:pPr algn="just" eaLnBrk="0" hangingPunct="0">
              <a:lnSpc>
                <a:spcPct val="100000"/>
              </a:lnSpc>
              <a:spcBef>
                <a:spcPct val="0"/>
              </a:spcBef>
            </a:pPr>
            <a:r>
              <a:rPr kumimoji="0" lang="en-US" altLang="zh-CN" sz="1400">
                <a:solidFill>
                  <a:srgbClr val="800080"/>
                </a:solidFill>
                <a:latin typeface="Times New Roman" pitchFamily="18" charset="0"/>
              </a:rPr>
              <a:t>   </a:t>
            </a:r>
            <a:r>
              <a:rPr kumimoji="0" lang="en-US" altLang="zh-CN" sz="1600">
                <a:solidFill>
                  <a:srgbClr val="800080"/>
                </a:solidFill>
              </a:rPr>
              <a:t>n2</a:t>
            </a:r>
            <a:endParaRPr kumimoji="0" lang="en-US" altLang="zh-CN" sz="1600">
              <a:solidFill>
                <a:srgbClr val="800080"/>
              </a:solidFill>
            </a:endParaRPr>
          </a:p>
        </p:txBody>
      </p:sp>
      <p:sp>
        <p:nvSpPr>
          <p:cNvPr id="66582" name="Oval 24"/>
          <p:cNvSpPr>
            <a:spLocks noChangeArrowheads="1"/>
          </p:cNvSpPr>
          <p:nvPr/>
        </p:nvSpPr>
        <p:spPr bwMode="auto">
          <a:xfrm>
            <a:off x="4035425" y="5791200"/>
            <a:ext cx="765175" cy="406400"/>
          </a:xfrm>
          <a:prstGeom prst="ellipse">
            <a:avLst/>
          </a:prstGeom>
          <a:solidFill>
            <a:srgbClr val="FFFFFF"/>
          </a:solidFill>
          <a:ln w="9525">
            <a:solidFill>
              <a:srgbClr val="800080"/>
            </a:solidFill>
            <a:round/>
          </a:ln>
        </p:spPr>
        <p:txBody>
          <a:bodyPr lIns="54000" tIns="10800" rIns="54000" bIns="10800"/>
          <a:lstStyle/>
          <a:p>
            <a:pPr algn="just" eaLnBrk="0" hangingPunct="0">
              <a:lnSpc>
                <a:spcPct val="100000"/>
              </a:lnSpc>
              <a:spcBef>
                <a:spcPct val="0"/>
              </a:spcBef>
            </a:pPr>
            <a:r>
              <a:rPr kumimoji="0" lang="en-US" altLang="zh-CN" sz="1400">
                <a:solidFill>
                  <a:srgbClr val="800080"/>
                </a:solidFill>
                <a:latin typeface="Times New Roman" pitchFamily="18" charset="0"/>
              </a:rPr>
              <a:t>   </a:t>
            </a:r>
            <a:r>
              <a:rPr kumimoji="0" lang="en-US" altLang="zh-CN" sz="1600">
                <a:solidFill>
                  <a:srgbClr val="800080"/>
                </a:solidFill>
              </a:rPr>
              <a:t>n3</a:t>
            </a:r>
            <a:endParaRPr kumimoji="0" lang="en-US" altLang="zh-CN" sz="1600">
              <a:solidFill>
                <a:srgbClr val="800080"/>
              </a:solidFill>
            </a:endParaRPr>
          </a:p>
        </p:txBody>
      </p:sp>
      <p:sp>
        <p:nvSpPr>
          <p:cNvPr id="66583" name="Oval 25"/>
          <p:cNvSpPr>
            <a:spLocks noChangeArrowheads="1"/>
          </p:cNvSpPr>
          <p:nvPr/>
        </p:nvSpPr>
        <p:spPr bwMode="auto">
          <a:xfrm>
            <a:off x="5715000" y="5791200"/>
            <a:ext cx="765175" cy="406400"/>
          </a:xfrm>
          <a:prstGeom prst="ellipse">
            <a:avLst/>
          </a:prstGeom>
          <a:solidFill>
            <a:srgbClr val="FFFFFF"/>
          </a:solidFill>
          <a:ln w="9525">
            <a:solidFill>
              <a:srgbClr val="800080"/>
            </a:solidFill>
            <a:round/>
          </a:ln>
        </p:spPr>
        <p:txBody>
          <a:bodyPr lIns="54000" tIns="10800" rIns="54000" bIns="10800"/>
          <a:lstStyle/>
          <a:p>
            <a:pPr algn="just" eaLnBrk="0" hangingPunct="0">
              <a:lnSpc>
                <a:spcPct val="100000"/>
              </a:lnSpc>
              <a:spcBef>
                <a:spcPct val="0"/>
              </a:spcBef>
            </a:pPr>
            <a:r>
              <a:rPr kumimoji="0" lang="en-US" altLang="zh-CN" sz="1400">
                <a:solidFill>
                  <a:srgbClr val="800080"/>
                </a:solidFill>
                <a:latin typeface="Times New Roman" pitchFamily="18" charset="0"/>
              </a:rPr>
              <a:t>   </a:t>
            </a:r>
            <a:r>
              <a:rPr kumimoji="0" lang="en-US" altLang="zh-CN" sz="1600">
                <a:solidFill>
                  <a:srgbClr val="800080"/>
                </a:solidFill>
              </a:rPr>
              <a:t>n4</a:t>
            </a:r>
            <a:endParaRPr kumimoji="0" lang="en-US" altLang="zh-CN" sz="1600">
              <a:solidFill>
                <a:srgbClr val="800080"/>
              </a:solidFill>
            </a:endParaRPr>
          </a:p>
        </p:txBody>
      </p:sp>
      <p:sp>
        <p:nvSpPr>
          <p:cNvPr id="66584" name="Line 26"/>
          <p:cNvSpPr>
            <a:spLocks noChangeShapeType="1"/>
          </p:cNvSpPr>
          <p:nvPr/>
        </p:nvSpPr>
        <p:spPr bwMode="auto">
          <a:xfrm flipH="1">
            <a:off x="2743200" y="4267200"/>
            <a:ext cx="304800" cy="1524000"/>
          </a:xfrm>
          <a:prstGeom prst="line">
            <a:avLst/>
          </a:prstGeom>
          <a:noFill/>
          <a:ln w="9525">
            <a:solidFill>
              <a:srgbClr val="800080"/>
            </a:solidFill>
            <a:round/>
          </a:ln>
        </p:spPr>
        <p:txBody>
          <a:bodyPr/>
          <a:lstStyle/>
          <a:p>
            <a:endParaRPr lang="zh-CN" altLang="en-US"/>
          </a:p>
        </p:txBody>
      </p:sp>
      <p:sp>
        <p:nvSpPr>
          <p:cNvPr id="66585" name="Line 27"/>
          <p:cNvSpPr>
            <a:spLocks noChangeShapeType="1"/>
          </p:cNvSpPr>
          <p:nvPr/>
        </p:nvSpPr>
        <p:spPr bwMode="auto">
          <a:xfrm flipH="1" flipV="1">
            <a:off x="3429000" y="4191000"/>
            <a:ext cx="533400" cy="533400"/>
          </a:xfrm>
          <a:prstGeom prst="line">
            <a:avLst/>
          </a:prstGeom>
          <a:noFill/>
          <a:ln w="9525">
            <a:solidFill>
              <a:srgbClr val="800080"/>
            </a:solidFill>
            <a:round/>
          </a:ln>
        </p:spPr>
        <p:txBody>
          <a:bodyPr/>
          <a:lstStyle/>
          <a:p>
            <a:endParaRPr lang="zh-CN" altLang="en-US"/>
          </a:p>
        </p:txBody>
      </p:sp>
      <p:sp>
        <p:nvSpPr>
          <p:cNvPr id="66586" name="Line 28"/>
          <p:cNvSpPr>
            <a:spLocks noChangeShapeType="1"/>
          </p:cNvSpPr>
          <p:nvPr/>
        </p:nvSpPr>
        <p:spPr bwMode="auto">
          <a:xfrm>
            <a:off x="4114800" y="5105400"/>
            <a:ext cx="152400" cy="685800"/>
          </a:xfrm>
          <a:prstGeom prst="line">
            <a:avLst/>
          </a:prstGeom>
          <a:noFill/>
          <a:ln w="9525">
            <a:solidFill>
              <a:srgbClr val="800080"/>
            </a:solidFill>
            <a:round/>
          </a:ln>
        </p:spPr>
        <p:txBody>
          <a:bodyPr/>
          <a:lstStyle/>
          <a:p>
            <a:endParaRPr lang="zh-CN" altLang="en-US"/>
          </a:p>
        </p:txBody>
      </p:sp>
      <p:sp>
        <p:nvSpPr>
          <p:cNvPr id="66587" name="Line 29"/>
          <p:cNvSpPr>
            <a:spLocks noChangeShapeType="1"/>
          </p:cNvSpPr>
          <p:nvPr/>
        </p:nvSpPr>
        <p:spPr bwMode="auto">
          <a:xfrm flipH="1" flipV="1">
            <a:off x="4495800" y="4953000"/>
            <a:ext cx="1295400" cy="914400"/>
          </a:xfrm>
          <a:prstGeom prst="line">
            <a:avLst/>
          </a:prstGeom>
          <a:noFill/>
          <a:ln w="9525">
            <a:solidFill>
              <a:srgbClr val="800080"/>
            </a:solidFill>
            <a:round/>
          </a:ln>
        </p:spPr>
        <p:txBody>
          <a:bodyPr/>
          <a:lstStyle/>
          <a:p>
            <a:endParaRPr lang="zh-CN" altLang="en-US"/>
          </a:p>
        </p:txBody>
      </p:sp>
      <p:sp>
        <p:nvSpPr>
          <p:cNvPr id="66588" name="Line 30"/>
          <p:cNvSpPr>
            <a:spLocks noChangeShapeType="1"/>
          </p:cNvSpPr>
          <p:nvPr/>
        </p:nvSpPr>
        <p:spPr bwMode="auto">
          <a:xfrm>
            <a:off x="6019800" y="5029200"/>
            <a:ext cx="228600" cy="762000"/>
          </a:xfrm>
          <a:prstGeom prst="line">
            <a:avLst/>
          </a:prstGeom>
          <a:noFill/>
          <a:ln w="9525">
            <a:solidFill>
              <a:srgbClr val="800080"/>
            </a:solidFill>
            <a:round/>
          </a:ln>
        </p:spPr>
        <p:txBody>
          <a:bodyPr/>
          <a:lstStyle/>
          <a:p>
            <a:endParaRPr lang="zh-CN" altLang="en-US"/>
          </a:p>
        </p:txBody>
      </p:sp>
      <p:sp>
        <p:nvSpPr>
          <p:cNvPr id="66589" name="Line 31"/>
          <p:cNvSpPr>
            <a:spLocks noChangeShapeType="1"/>
          </p:cNvSpPr>
          <p:nvPr/>
        </p:nvSpPr>
        <p:spPr bwMode="auto">
          <a:xfrm flipH="1">
            <a:off x="4572000" y="4953000"/>
            <a:ext cx="914400" cy="838200"/>
          </a:xfrm>
          <a:prstGeom prst="line">
            <a:avLst/>
          </a:prstGeom>
          <a:noFill/>
          <a:ln w="9525">
            <a:solidFill>
              <a:srgbClr val="800080"/>
            </a:solidFill>
            <a:round/>
          </a:ln>
        </p:spPr>
        <p:txBody>
          <a:bodyPr/>
          <a:lstStyle/>
          <a:p>
            <a:endParaRPr lang="zh-CN" altLang="en-US"/>
          </a:p>
        </p:txBody>
      </p:sp>
      <p:sp>
        <p:nvSpPr>
          <p:cNvPr id="66590" name="Rectangle 32"/>
          <p:cNvSpPr>
            <a:spLocks noChangeArrowheads="1"/>
          </p:cNvSpPr>
          <p:nvPr/>
        </p:nvSpPr>
        <p:spPr bwMode="auto">
          <a:xfrm>
            <a:off x="762000" y="6308725"/>
            <a:ext cx="677863" cy="244475"/>
          </a:xfrm>
          <a:prstGeom prst="rect">
            <a:avLst/>
          </a:prstGeom>
          <a:noFill/>
          <a:ln w="9525">
            <a:noFill/>
            <a:miter lim="800000"/>
          </a:ln>
          <a:effectLst/>
        </p:spPr>
        <p:txBody>
          <a:bodyPr wrap="none" tIns="0" bIns="0">
            <a:spAutoFit/>
          </a:bodyPr>
          <a:lstStyle/>
          <a:p>
            <a:r>
              <a:rPr lang="en-US" altLang="zh-CN" sz="2000" b="0"/>
              <a:t>3.14</a:t>
            </a:r>
            <a:endParaRPr lang="en-US" altLang="zh-CN" sz="2000" b="0"/>
          </a:p>
        </p:txBody>
      </p:sp>
      <p:sp>
        <p:nvSpPr>
          <p:cNvPr id="66591" name="Rectangle 33"/>
          <p:cNvSpPr>
            <a:spLocks noChangeArrowheads="1"/>
          </p:cNvSpPr>
          <p:nvPr/>
        </p:nvSpPr>
        <p:spPr bwMode="auto">
          <a:xfrm>
            <a:off x="1447800" y="5638800"/>
            <a:ext cx="481013" cy="244475"/>
          </a:xfrm>
          <a:prstGeom prst="rect">
            <a:avLst/>
          </a:prstGeom>
          <a:noFill/>
          <a:ln w="9525">
            <a:noFill/>
            <a:miter lim="800000"/>
          </a:ln>
          <a:effectLst/>
        </p:spPr>
        <p:txBody>
          <a:bodyPr wrap="none" tIns="0" bIns="0">
            <a:spAutoFit/>
          </a:bodyPr>
          <a:lstStyle/>
          <a:p>
            <a:r>
              <a:rPr lang="en-US" altLang="zh-CN" sz="2000" b="0"/>
              <a:t>T0</a:t>
            </a:r>
            <a:endParaRPr lang="en-US" altLang="zh-CN" sz="2000" b="0"/>
          </a:p>
        </p:txBody>
      </p:sp>
      <p:sp>
        <p:nvSpPr>
          <p:cNvPr id="66592" name="Rectangle 34"/>
          <p:cNvSpPr>
            <a:spLocks noChangeArrowheads="1"/>
          </p:cNvSpPr>
          <p:nvPr/>
        </p:nvSpPr>
        <p:spPr bwMode="auto">
          <a:xfrm>
            <a:off x="6705600" y="1974850"/>
            <a:ext cx="1752600" cy="4425950"/>
          </a:xfrm>
          <a:prstGeom prst="rect">
            <a:avLst/>
          </a:prstGeom>
          <a:noFill/>
          <a:ln w="9525">
            <a:noFill/>
            <a:miter lim="800000"/>
          </a:ln>
          <a:effectLst/>
        </p:spPr>
        <p:txBody>
          <a:bodyPr/>
          <a:lstStyle/>
          <a:p>
            <a:pPr marL="533400" indent="-533400">
              <a:lnSpc>
                <a:spcPct val="100000"/>
              </a:lnSpc>
              <a:spcBef>
                <a:spcPct val="20000"/>
              </a:spcBef>
              <a:buClr>
                <a:schemeClr val="tx1"/>
              </a:buClr>
              <a:buSzPct val="75000"/>
              <a:buFont typeface="Wingdings" charset="2"/>
              <a:buNone/>
            </a:pPr>
            <a:r>
              <a:rPr lang="en-US" altLang="zh-CN" sz="2400" b="0"/>
              <a:t>T0:=3.14</a:t>
            </a:r>
            <a:endParaRPr lang="en-US" altLang="zh-CN" sz="2400" b="0"/>
          </a:p>
          <a:p>
            <a:pPr marL="533400" indent="-533400">
              <a:lnSpc>
                <a:spcPct val="100000"/>
              </a:lnSpc>
              <a:spcBef>
                <a:spcPct val="20000"/>
              </a:spcBef>
              <a:buClr>
                <a:schemeClr val="tx1"/>
              </a:buClr>
              <a:buSzPct val="75000"/>
              <a:buFont typeface="Wingdings" charset="2"/>
              <a:buNone/>
            </a:pPr>
            <a:r>
              <a:rPr lang="en-US" altLang="zh-CN" sz="2400" b="0"/>
              <a:t>T1:=2*T0</a:t>
            </a:r>
            <a:endParaRPr lang="en-US" altLang="zh-CN" sz="2400" b="0"/>
          </a:p>
          <a:p>
            <a:pPr marL="533400" indent="-533400">
              <a:lnSpc>
                <a:spcPct val="100000"/>
              </a:lnSpc>
              <a:spcBef>
                <a:spcPct val="20000"/>
              </a:spcBef>
              <a:buClr>
                <a:schemeClr val="tx1"/>
              </a:buClr>
              <a:buSzPct val="75000"/>
              <a:buFont typeface="Wingdings" charset="2"/>
              <a:buNone/>
            </a:pPr>
            <a:r>
              <a:rPr lang="en-US" altLang="zh-CN" sz="2400" b="0"/>
              <a:t>T2:=R+r</a:t>
            </a:r>
            <a:endParaRPr lang="en-US" altLang="zh-CN" sz="2400" b="0"/>
          </a:p>
          <a:p>
            <a:pPr marL="533400" indent="-533400">
              <a:lnSpc>
                <a:spcPct val="100000"/>
              </a:lnSpc>
              <a:spcBef>
                <a:spcPct val="20000"/>
              </a:spcBef>
              <a:buClr>
                <a:schemeClr val="tx1"/>
              </a:buClr>
              <a:buSzPct val="75000"/>
              <a:buFont typeface="Wingdings" charset="2"/>
              <a:buNone/>
            </a:pPr>
            <a:r>
              <a:rPr lang="en-US" altLang="zh-CN" sz="2400" b="0"/>
              <a:t>A:=T1*T2</a:t>
            </a:r>
            <a:endParaRPr lang="en-US" altLang="zh-CN" sz="2400" b="0"/>
          </a:p>
          <a:p>
            <a:pPr marL="533400" indent="-533400">
              <a:lnSpc>
                <a:spcPct val="100000"/>
              </a:lnSpc>
              <a:spcBef>
                <a:spcPct val="20000"/>
              </a:spcBef>
              <a:buClr>
                <a:schemeClr val="tx1"/>
              </a:buClr>
              <a:buSzPct val="75000"/>
              <a:buFont typeface="Wingdings" charset="2"/>
              <a:buNone/>
            </a:pPr>
            <a:r>
              <a:rPr lang="en-US" altLang="zh-CN" sz="2400" b="0"/>
              <a:t>B:=A</a:t>
            </a:r>
            <a:endParaRPr lang="en-US" altLang="zh-CN" sz="2400" b="0"/>
          </a:p>
          <a:p>
            <a:pPr marL="533400" indent="-533400">
              <a:lnSpc>
                <a:spcPct val="100000"/>
              </a:lnSpc>
              <a:spcBef>
                <a:spcPct val="20000"/>
              </a:spcBef>
              <a:buClr>
                <a:schemeClr val="tx1"/>
              </a:buClr>
              <a:buSzPct val="75000"/>
              <a:buFont typeface="Wingdings" charset="2"/>
              <a:buNone/>
            </a:pPr>
            <a:r>
              <a:rPr lang="en-US" altLang="zh-CN" sz="2400" b="0"/>
              <a:t>T3:=2*T0</a:t>
            </a:r>
            <a:endParaRPr lang="en-US" altLang="zh-CN" sz="2400" b="0"/>
          </a:p>
          <a:p>
            <a:pPr marL="533400" indent="-533400">
              <a:lnSpc>
                <a:spcPct val="100000"/>
              </a:lnSpc>
              <a:spcBef>
                <a:spcPct val="20000"/>
              </a:spcBef>
              <a:buClr>
                <a:schemeClr val="tx1"/>
              </a:buClr>
              <a:buSzPct val="75000"/>
              <a:buFont typeface="Wingdings" charset="2"/>
              <a:buNone/>
            </a:pPr>
            <a:r>
              <a:rPr lang="en-US" altLang="zh-CN" sz="2400" b="0"/>
              <a:t>T4:=R+r</a:t>
            </a:r>
            <a:endParaRPr lang="en-US" altLang="zh-CN" sz="2400" b="0"/>
          </a:p>
          <a:p>
            <a:pPr marL="533400" indent="-533400">
              <a:lnSpc>
                <a:spcPct val="100000"/>
              </a:lnSpc>
              <a:spcBef>
                <a:spcPct val="20000"/>
              </a:spcBef>
              <a:buClr>
                <a:schemeClr val="tx1"/>
              </a:buClr>
              <a:buSzPct val="75000"/>
              <a:buFont typeface="Wingdings" charset="2"/>
              <a:buNone/>
            </a:pPr>
            <a:r>
              <a:rPr lang="en-US" altLang="zh-CN" sz="2400" b="0"/>
              <a:t>T5:=T3*T4</a:t>
            </a:r>
            <a:endParaRPr lang="en-US" altLang="zh-CN" sz="2400" b="0"/>
          </a:p>
          <a:p>
            <a:pPr marL="533400" indent="-533400">
              <a:lnSpc>
                <a:spcPct val="100000"/>
              </a:lnSpc>
              <a:spcBef>
                <a:spcPct val="20000"/>
              </a:spcBef>
              <a:buClr>
                <a:schemeClr val="tx1"/>
              </a:buClr>
              <a:buSzPct val="75000"/>
              <a:buFont typeface="Wingdings" charset="2"/>
              <a:buNone/>
            </a:pPr>
            <a:r>
              <a:rPr lang="en-US" altLang="zh-CN" sz="2400" b="0"/>
              <a:t>T6:=R-r</a:t>
            </a:r>
            <a:endParaRPr lang="en-US" altLang="zh-CN" sz="2400" b="0"/>
          </a:p>
          <a:p>
            <a:pPr marL="533400" indent="-533400">
              <a:lnSpc>
                <a:spcPct val="100000"/>
              </a:lnSpc>
              <a:spcBef>
                <a:spcPct val="20000"/>
              </a:spcBef>
              <a:buClr>
                <a:schemeClr val="tx1"/>
              </a:buClr>
              <a:buSzPct val="75000"/>
              <a:buFont typeface="Wingdings" charset="2"/>
              <a:buNone/>
            </a:pPr>
            <a:r>
              <a:rPr lang="en-US" altLang="zh-CN" sz="2400" b="0"/>
              <a:t>B:=T5*T6</a:t>
            </a:r>
            <a:endParaRPr lang="en-US" altLang="zh-CN" sz="2400" b="0"/>
          </a:p>
        </p:txBody>
      </p:sp>
      <p:sp>
        <p:nvSpPr>
          <p:cNvPr id="66593" name="Rectangle 36"/>
          <p:cNvSpPr>
            <a:spLocks noChangeArrowheads="1"/>
          </p:cNvSpPr>
          <p:nvPr/>
        </p:nvSpPr>
        <p:spPr bwMode="auto">
          <a:xfrm>
            <a:off x="2362200" y="6308725"/>
            <a:ext cx="677863" cy="244475"/>
          </a:xfrm>
          <a:prstGeom prst="rect">
            <a:avLst/>
          </a:prstGeom>
          <a:noFill/>
          <a:ln w="9525">
            <a:noFill/>
            <a:miter lim="800000"/>
          </a:ln>
          <a:effectLst/>
        </p:spPr>
        <p:txBody>
          <a:bodyPr wrap="none" tIns="0" bIns="0">
            <a:spAutoFit/>
          </a:bodyPr>
          <a:lstStyle/>
          <a:p>
            <a:r>
              <a:rPr lang="en-US" altLang="zh-CN" sz="2000" b="0"/>
              <a:t>6.28</a:t>
            </a:r>
            <a:endParaRPr lang="en-US" altLang="zh-CN" sz="2000" b="0"/>
          </a:p>
        </p:txBody>
      </p:sp>
      <p:sp>
        <p:nvSpPr>
          <p:cNvPr id="66594" name="Rectangle 37"/>
          <p:cNvSpPr>
            <a:spLocks noChangeArrowheads="1"/>
          </p:cNvSpPr>
          <p:nvPr/>
        </p:nvSpPr>
        <p:spPr bwMode="auto">
          <a:xfrm>
            <a:off x="3048000" y="5638800"/>
            <a:ext cx="917575" cy="244475"/>
          </a:xfrm>
          <a:prstGeom prst="rect">
            <a:avLst/>
          </a:prstGeom>
          <a:noFill/>
          <a:ln w="9525">
            <a:noFill/>
            <a:miter lim="800000"/>
          </a:ln>
          <a:effectLst/>
        </p:spPr>
        <p:txBody>
          <a:bodyPr wrap="none" tIns="0" bIns="0">
            <a:spAutoFit/>
          </a:bodyPr>
          <a:lstStyle/>
          <a:p>
            <a:r>
              <a:rPr lang="en-US" altLang="zh-CN" sz="2000" b="0"/>
              <a:t>T1, T3</a:t>
            </a:r>
            <a:endParaRPr lang="en-US" altLang="zh-CN" sz="2000" b="0"/>
          </a:p>
        </p:txBody>
      </p:sp>
      <p:sp>
        <p:nvSpPr>
          <p:cNvPr id="66595" name="Rectangle 38"/>
          <p:cNvSpPr>
            <a:spLocks noChangeArrowheads="1"/>
          </p:cNvSpPr>
          <p:nvPr/>
        </p:nvSpPr>
        <p:spPr bwMode="auto">
          <a:xfrm>
            <a:off x="4187825" y="6286500"/>
            <a:ext cx="460375" cy="244475"/>
          </a:xfrm>
          <a:prstGeom prst="rect">
            <a:avLst/>
          </a:prstGeom>
          <a:noFill/>
          <a:ln w="9525">
            <a:noFill/>
            <a:miter lim="800000"/>
          </a:ln>
          <a:effectLst/>
        </p:spPr>
        <p:txBody>
          <a:bodyPr wrap="none" tIns="0" bIns="0">
            <a:spAutoFit/>
          </a:bodyPr>
          <a:lstStyle/>
          <a:p>
            <a:r>
              <a:rPr lang="en-US" altLang="zh-CN" sz="2000" b="0"/>
              <a:t>R</a:t>
            </a:r>
            <a:r>
              <a:rPr lang="en-US" altLang="zh-CN" sz="2000" b="0" baseline="-25000"/>
              <a:t>0</a:t>
            </a:r>
            <a:endParaRPr lang="en-US" altLang="zh-CN" sz="2000" b="0" baseline="-25000"/>
          </a:p>
        </p:txBody>
      </p:sp>
      <p:sp>
        <p:nvSpPr>
          <p:cNvPr id="66596" name="Rectangle 39"/>
          <p:cNvSpPr>
            <a:spLocks noChangeArrowheads="1"/>
          </p:cNvSpPr>
          <p:nvPr/>
        </p:nvSpPr>
        <p:spPr bwMode="auto">
          <a:xfrm>
            <a:off x="5943600" y="6248400"/>
            <a:ext cx="360363" cy="244475"/>
          </a:xfrm>
          <a:prstGeom prst="rect">
            <a:avLst/>
          </a:prstGeom>
          <a:noFill/>
          <a:ln w="9525">
            <a:noFill/>
            <a:miter lim="800000"/>
          </a:ln>
          <a:effectLst/>
        </p:spPr>
        <p:txBody>
          <a:bodyPr wrap="none" tIns="0" bIns="0">
            <a:spAutoFit/>
          </a:bodyPr>
          <a:lstStyle/>
          <a:p>
            <a:r>
              <a:rPr lang="en-US" altLang="zh-CN" sz="2000" b="0"/>
              <a:t>r</a:t>
            </a:r>
            <a:r>
              <a:rPr lang="en-US" altLang="zh-CN" sz="2000" b="0" baseline="-25000"/>
              <a:t>0</a:t>
            </a:r>
            <a:endParaRPr lang="en-US" altLang="zh-CN" sz="2000" b="0" baseline="-25000"/>
          </a:p>
        </p:txBody>
      </p:sp>
      <p:sp>
        <p:nvSpPr>
          <p:cNvPr id="66597" name="Rectangle 40"/>
          <p:cNvSpPr>
            <a:spLocks noChangeArrowheads="1"/>
          </p:cNvSpPr>
          <p:nvPr/>
        </p:nvSpPr>
        <p:spPr bwMode="auto">
          <a:xfrm>
            <a:off x="4210050" y="5105400"/>
            <a:ext cx="361950" cy="292100"/>
          </a:xfrm>
          <a:prstGeom prst="rect">
            <a:avLst/>
          </a:prstGeom>
          <a:noFill/>
          <a:ln w="9525">
            <a:noFill/>
            <a:miter lim="800000"/>
          </a:ln>
          <a:effectLst/>
        </p:spPr>
        <p:txBody>
          <a:bodyPr wrap="none" tIns="0" bIns="0">
            <a:spAutoFit/>
          </a:bodyPr>
          <a:lstStyle/>
          <a:p>
            <a:r>
              <a:rPr lang="en-US" altLang="zh-CN" sz="2400" b="0"/>
              <a:t>+</a:t>
            </a:r>
            <a:endParaRPr lang="en-US" altLang="zh-CN" sz="2400" b="0"/>
          </a:p>
        </p:txBody>
      </p:sp>
      <p:sp>
        <p:nvSpPr>
          <p:cNvPr id="66598" name="Rectangle 41"/>
          <p:cNvSpPr>
            <a:spLocks noChangeArrowheads="1"/>
          </p:cNvSpPr>
          <p:nvPr/>
        </p:nvSpPr>
        <p:spPr bwMode="auto">
          <a:xfrm>
            <a:off x="4343400" y="4556125"/>
            <a:ext cx="847725" cy="244475"/>
          </a:xfrm>
          <a:prstGeom prst="rect">
            <a:avLst/>
          </a:prstGeom>
          <a:noFill/>
          <a:ln w="9525">
            <a:noFill/>
            <a:miter lim="800000"/>
          </a:ln>
          <a:effectLst/>
        </p:spPr>
        <p:txBody>
          <a:bodyPr wrap="none" tIns="0" bIns="0">
            <a:spAutoFit/>
          </a:bodyPr>
          <a:lstStyle/>
          <a:p>
            <a:r>
              <a:rPr lang="en-US" altLang="zh-CN" sz="2000" b="0"/>
              <a:t>T2,T4</a:t>
            </a:r>
            <a:endParaRPr lang="en-US" altLang="zh-CN" sz="2000" b="0"/>
          </a:p>
        </p:txBody>
      </p:sp>
      <p:sp>
        <p:nvSpPr>
          <p:cNvPr id="66599" name="Rectangle 42"/>
          <p:cNvSpPr>
            <a:spLocks noChangeArrowheads="1"/>
          </p:cNvSpPr>
          <p:nvPr/>
        </p:nvSpPr>
        <p:spPr bwMode="auto">
          <a:xfrm>
            <a:off x="3124200" y="4356100"/>
            <a:ext cx="303213" cy="292100"/>
          </a:xfrm>
          <a:prstGeom prst="rect">
            <a:avLst/>
          </a:prstGeom>
          <a:noFill/>
          <a:ln w="9525">
            <a:noFill/>
            <a:miter lim="800000"/>
          </a:ln>
          <a:effectLst/>
        </p:spPr>
        <p:txBody>
          <a:bodyPr wrap="none" tIns="0" bIns="0">
            <a:spAutoFit/>
          </a:bodyPr>
          <a:lstStyle/>
          <a:p>
            <a:r>
              <a:rPr lang="en-US" altLang="zh-CN" sz="2400" b="0"/>
              <a:t>*</a:t>
            </a:r>
            <a:endParaRPr lang="en-US" altLang="zh-CN" sz="2400" b="0"/>
          </a:p>
        </p:txBody>
      </p:sp>
      <p:sp>
        <p:nvSpPr>
          <p:cNvPr id="66600" name="Rectangle 43"/>
          <p:cNvSpPr>
            <a:spLocks noChangeArrowheads="1"/>
          </p:cNvSpPr>
          <p:nvPr/>
        </p:nvSpPr>
        <p:spPr bwMode="auto">
          <a:xfrm>
            <a:off x="3505200" y="3886200"/>
            <a:ext cx="790575" cy="244475"/>
          </a:xfrm>
          <a:prstGeom prst="rect">
            <a:avLst/>
          </a:prstGeom>
          <a:noFill/>
          <a:ln w="9525">
            <a:noFill/>
            <a:miter lim="800000"/>
          </a:ln>
          <a:effectLst/>
        </p:spPr>
        <p:txBody>
          <a:bodyPr wrap="none" tIns="0" bIns="0">
            <a:spAutoFit/>
          </a:bodyPr>
          <a:lstStyle/>
          <a:p>
            <a:r>
              <a:rPr lang="en-US" altLang="zh-CN" sz="2000" b="0"/>
              <a:t>A, T5</a:t>
            </a:r>
            <a:endParaRPr lang="en-US" altLang="zh-CN" sz="2000" b="0"/>
          </a:p>
        </p:txBody>
      </p:sp>
      <p:sp>
        <p:nvSpPr>
          <p:cNvPr id="66601" name="Rectangle 44"/>
          <p:cNvSpPr>
            <a:spLocks noChangeArrowheads="1"/>
          </p:cNvSpPr>
          <p:nvPr/>
        </p:nvSpPr>
        <p:spPr bwMode="auto">
          <a:xfrm>
            <a:off x="5638800" y="5029200"/>
            <a:ext cx="285750" cy="292100"/>
          </a:xfrm>
          <a:prstGeom prst="rect">
            <a:avLst/>
          </a:prstGeom>
          <a:noFill/>
          <a:ln w="9525">
            <a:noFill/>
            <a:miter lim="800000"/>
          </a:ln>
          <a:effectLst/>
        </p:spPr>
        <p:txBody>
          <a:bodyPr wrap="none" tIns="0" bIns="0">
            <a:spAutoFit/>
          </a:bodyPr>
          <a:lstStyle/>
          <a:p>
            <a:r>
              <a:rPr lang="en-US" altLang="zh-CN" sz="2400" b="0"/>
              <a:t>-</a:t>
            </a:r>
            <a:endParaRPr lang="en-US" altLang="zh-CN" sz="2400" b="0"/>
          </a:p>
        </p:txBody>
      </p:sp>
      <p:sp>
        <p:nvSpPr>
          <p:cNvPr id="66602" name="Rectangle 45"/>
          <p:cNvSpPr>
            <a:spLocks noChangeArrowheads="1"/>
          </p:cNvSpPr>
          <p:nvPr/>
        </p:nvSpPr>
        <p:spPr bwMode="auto">
          <a:xfrm>
            <a:off x="5867400" y="4419600"/>
            <a:ext cx="481013" cy="244475"/>
          </a:xfrm>
          <a:prstGeom prst="rect">
            <a:avLst/>
          </a:prstGeom>
          <a:noFill/>
          <a:ln w="9525">
            <a:noFill/>
            <a:miter lim="800000"/>
          </a:ln>
          <a:effectLst/>
        </p:spPr>
        <p:txBody>
          <a:bodyPr wrap="none" tIns="0" bIns="0">
            <a:spAutoFit/>
          </a:bodyPr>
          <a:lstStyle/>
          <a:p>
            <a:r>
              <a:rPr lang="en-US" altLang="zh-CN" sz="2000" b="0"/>
              <a:t>T6</a:t>
            </a:r>
            <a:endParaRPr lang="en-US" altLang="zh-CN" sz="2000" b="0"/>
          </a:p>
        </p:txBody>
      </p:sp>
      <p:sp>
        <p:nvSpPr>
          <p:cNvPr id="66603" name="Line 46"/>
          <p:cNvSpPr>
            <a:spLocks noChangeShapeType="1"/>
          </p:cNvSpPr>
          <p:nvPr/>
        </p:nvSpPr>
        <p:spPr bwMode="auto">
          <a:xfrm>
            <a:off x="4876800" y="3124200"/>
            <a:ext cx="914400" cy="1524000"/>
          </a:xfrm>
          <a:prstGeom prst="line">
            <a:avLst/>
          </a:prstGeom>
          <a:noFill/>
          <a:ln w="9525">
            <a:solidFill>
              <a:srgbClr val="800080"/>
            </a:solidFill>
            <a:round/>
          </a:ln>
        </p:spPr>
        <p:txBody>
          <a:bodyPr/>
          <a:lstStyle/>
          <a:p>
            <a:endParaRPr lang="zh-CN" altLang="en-US"/>
          </a:p>
        </p:txBody>
      </p:sp>
      <p:sp>
        <p:nvSpPr>
          <p:cNvPr id="66604" name="Rectangle 47"/>
          <p:cNvSpPr>
            <a:spLocks noChangeArrowheads="1"/>
          </p:cNvSpPr>
          <p:nvPr/>
        </p:nvSpPr>
        <p:spPr bwMode="auto">
          <a:xfrm>
            <a:off x="4419600" y="3289300"/>
            <a:ext cx="303213" cy="292100"/>
          </a:xfrm>
          <a:prstGeom prst="rect">
            <a:avLst/>
          </a:prstGeom>
          <a:noFill/>
          <a:ln w="9525">
            <a:noFill/>
            <a:miter lim="800000"/>
          </a:ln>
          <a:effectLst/>
        </p:spPr>
        <p:txBody>
          <a:bodyPr wrap="none" tIns="0" bIns="0">
            <a:spAutoFit/>
          </a:bodyPr>
          <a:lstStyle/>
          <a:p>
            <a:r>
              <a:rPr lang="en-US" altLang="zh-CN" sz="2400" b="0"/>
              <a:t>*</a:t>
            </a:r>
            <a:endParaRPr lang="en-US" altLang="zh-CN" sz="2400" b="0"/>
          </a:p>
        </p:txBody>
      </p:sp>
      <p:sp>
        <p:nvSpPr>
          <p:cNvPr id="66605" name="Rectangle 48"/>
          <p:cNvSpPr>
            <a:spLocks noChangeArrowheads="1"/>
          </p:cNvSpPr>
          <p:nvPr/>
        </p:nvSpPr>
        <p:spPr bwMode="auto">
          <a:xfrm>
            <a:off x="4751388" y="2590800"/>
            <a:ext cx="354012" cy="244475"/>
          </a:xfrm>
          <a:prstGeom prst="rect">
            <a:avLst/>
          </a:prstGeom>
          <a:noFill/>
          <a:ln w="9525">
            <a:noFill/>
            <a:miter lim="800000"/>
          </a:ln>
          <a:effectLst/>
        </p:spPr>
        <p:txBody>
          <a:bodyPr wrap="none" tIns="0" bIns="0">
            <a:spAutoFit/>
          </a:bodyPr>
          <a:lstStyle/>
          <a:p>
            <a:r>
              <a:rPr lang="en-US" altLang="zh-CN" sz="2000" b="0"/>
              <a:t>B</a:t>
            </a:r>
            <a:endParaRPr lang="en-US" altLang="zh-CN" sz="2000" b="0"/>
          </a:p>
        </p:txBody>
      </p:sp>
      <p:sp>
        <p:nvSpPr>
          <p:cNvPr id="66606" name="Rectangle 49"/>
          <p:cNvSpPr>
            <a:spLocks noChangeArrowheads="1"/>
          </p:cNvSpPr>
          <p:nvPr/>
        </p:nvSpPr>
        <p:spPr bwMode="auto">
          <a:xfrm>
            <a:off x="1524000" y="152400"/>
            <a:ext cx="4648200" cy="701675"/>
          </a:xfrm>
          <a:prstGeom prst="rect">
            <a:avLst/>
          </a:prstGeom>
          <a:noFill/>
          <a:ln w="9525" algn="ctr">
            <a:noFill/>
            <a:miter lim="800000"/>
          </a:ln>
          <a:effectLst/>
        </p:spPr>
        <p:txBody>
          <a:bodyPr>
            <a:spAutoFit/>
          </a:bodyPr>
          <a:lstStyle/>
          <a:p>
            <a:pPr>
              <a:lnSpc>
                <a:spcPct val="100000"/>
              </a:lnSpc>
              <a:spcBef>
                <a:spcPct val="0"/>
              </a:spcBef>
              <a:buClr>
                <a:srgbClr val="800080"/>
              </a:buClr>
              <a:buFont typeface="Wingdings" charset="2"/>
              <a:buNone/>
            </a:pPr>
            <a:r>
              <a:rPr lang="zh-CN" altLang="en-US" sz="4000">
                <a:solidFill>
                  <a:srgbClr val="800080"/>
                </a:solidFill>
                <a:latin typeface="华文行楷" pitchFamily="2" charset="-122"/>
                <a:ea typeface="华文行楷" pitchFamily="2" charset="-122"/>
              </a:rPr>
              <a:t>基本块的 </a:t>
            </a:r>
            <a:r>
              <a:rPr lang="en-US" altLang="zh-CN" sz="3600" b="0" i="1">
                <a:solidFill>
                  <a:srgbClr val="800080"/>
                </a:solidFill>
                <a:ea typeface="华文行楷" pitchFamily="2" charset="-122"/>
              </a:rPr>
              <a:t>DAG</a:t>
            </a:r>
            <a:r>
              <a:rPr lang="en-US" altLang="zh-CN" sz="4000" b="0" i="1">
                <a:solidFill>
                  <a:srgbClr val="800080"/>
                </a:solidFill>
                <a:latin typeface="华文行楷" pitchFamily="2" charset="-122"/>
                <a:ea typeface="华文行楷" pitchFamily="2" charset="-122"/>
              </a:rPr>
              <a:t> </a:t>
            </a:r>
            <a:r>
              <a:rPr lang="zh-CN" altLang="en-US" sz="4000">
                <a:solidFill>
                  <a:srgbClr val="800080"/>
                </a:solidFill>
                <a:latin typeface="华文行楷" pitchFamily="2" charset="-122"/>
                <a:ea typeface="华文行楷" pitchFamily="2" charset="-122"/>
              </a:rPr>
              <a:t>表示</a:t>
            </a:r>
            <a:endParaRPr lang="zh-CN" altLang="en-US" sz="4000">
              <a:solidFill>
                <a:srgbClr val="800080"/>
              </a:solidFill>
              <a:latin typeface="华文行楷" pitchFamily="2" charset="-122"/>
              <a:ea typeface="华文行楷" pitchFamily="2" charset="-122"/>
            </a:endParaRPr>
          </a:p>
        </p:txBody>
      </p:sp>
      <p:sp>
        <p:nvSpPr>
          <p:cNvPr id="66607" name="Rectangle 51"/>
          <p:cNvSpPr>
            <a:spLocks noChangeArrowheads="1"/>
          </p:cNvSpPr>
          <p:nvPr/>
        </p:nvSpPr>
        <p:spPr bwMode="auto">
          <a:xfrm>
            <a:off x="838200" y="1676400"/>
            <a:ext cx="5181600" cy="519113"/>
          </a:xfrm>
          <a:prstGeom prst="rect">
            <a:avLst/>
          </a:prstGeom>
          <a:noFill/>
          <a:ln w="9525">
            <a:noFill/>
            <a:miter lim="800000"/>
          </a:ln>
          <a:effectLst/>
        </p:spPr>
        <p:txBody>
          <a:bodyPr>
            <a:spAutoFit/>
          </a:bodyPr>
          <a:lstStyle/>
          <a:p>
            <a:pPr>
              <a:lnSpc>
                <a:spcPct val="100000"/>
              </a:lnSpc>
              <a:spcBef>
                <a:spcPct val="0"/>
              </a:spcBef>
              <a:buFont typeface="Symbol" pitchFamily="18" charset="2"/>
              <a:buChar char="-"/>
            </a:pPr>
            <a:r>
              <a:rPr lang="en-US" altLang="zh-CN" sz="2400">
                <a:solidFill>
                  <a:srgbClr val="800080"/>
                </a:solidFill>
                <a:ea typeface="楷体_GB2312" pitchFamily="49" charset="-122"/>
              </a:rPr>
              <a:t>   </a:t>
            </a:r>
            <a:r>
              <a:rPr lang="zh-CN" altLang="en-US">
                <a:solidFill>
                  <a:srgbClr val="800080"/>
                </a:solidFill>
                <a:latin typeface="Times New Roman" pitchFamily="18" charset="0"/>
                <a:ea typeface="楷体_GB2312" pitchFamily="49" charset="-122"/>
              </a:rPr>
              <a:t>举例</a:t>
            </a:r>
            <a:endParaRPr lang="zh-CN" altLang="en-US">
              <a:latin typeface="Times New Roman" pitchFamily="18" charset="0"/>
              <a:ea typeface="楷体_GB2312" pitchFamily="49" charset="-122"/>
            </a:endParaRPr>
          </a:p>
        </p:txBody>
      </p:sp>
    </p:spTree>
  </p:cSld>
  <p:clrMapOvr>
    <a:masterClrMapping/>
  </p:clrMapOvr>
  <p:transition spd="med">
    <p:wipe dir="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ext Box 36">
            <a:hlinkClick r:id="rId1" action="ppaction://hlinksldjump"/>
          </p:cNvPr>
          <p:cNvSpPr txBox="1">
            <a:spLocks noChangeArrowheads="1"/>
          </p:cNvSpPr>
          <p:nvPr/>
        </p:nvSpPr>
        <p:spPr bwMode="auto">
          <a:xfrm>
            <a:off x="533400" y="1066800"/>
            <a:ext cx="8224838" cy="579438"/>
          </a:xfrm>
          <a:prstGeom prst="rect">
            <a:avLst/>
          </a:prstGeom>
          <a:noFill/>
          <a:ln w="9525">
            <a:noFill/>
            <a:miter lim="800000"/>
          </a:ln>
          <a:effectLst/>
        </p:spPr>
        <p:txBody>
          <a:bodyPr>
            <a:spAutoFit/>
          </a:bodyPr>
          <a:lstStyle/>
          <a:p>
            <a:pPr>
              <a:lnSpc>
                <a:spcPct val="100000"/>
              </a:lnSpc>
              <a:spcBef>
                <a:spcPct val="0"/>
              </a:spcBef>
              <a:buClr>
                <a:srgbClr val="800080"/>
              </a:buClr>
              <a:buFont typeface="Wingdings" charset="2"/>
              <a:buChar char="²"/>
            </a:pPr>
            <a:r>
              <a:rPr lang="en-US" altLang="zh-CN" sz="3200">
                <a:solidFill>
                  <a:schemeClr val="tx1"/>
                </a:solidFill>
                <a:latin typeface="Times New Roman" pitchFamily="18" charset="0"/>
              </a:rPr>
              <a:t> </a:t>
            </a:r>
            <a:r>
              <a:rPr lang="zh-CN" altLang="en-US" sz="3200">
                <a:solidFill>
                  <a:srgbClr val="800080"/>
                </a:solidFill>
                <a:latin typeface="Times New Roman" pitchFamily="18" charset="0"/>
                <a:ea typeface="楷体_GB2312" pitchFamily="49" charset="-122"/>
              </a:rPr>
              <a:t>从基本块的 </a:t>
            </a:r>
            <a:r>
              <a:rPr lang="en-US" altLang="zh-CN" b="0" i="1">
                <a:solidFill>
                  <a:srgbClr val="800080"/>
                </a:solidFill>
                <a:ea typeface="华文行楷" pitchFamily="2" charset="-122"/>
              </a:rPr>
              <a:t>DAG </a:t>
            </a:r>
            <a:r>
              <a:rPr lang="zh-CN" altLang="en-US" sz="3200">
                <a:solidFill>
                  <a:srgbClr val="800080"/>
                </a:solidFill>
                <a:latin typeface="Times New Roman" pitchFamily="18" charset="0"/>
                <a:ea typeface="楷体_GB2312" pitchFamily="49" charset="-122"/>
              </a:rPr>
              <a:t>表示可得到等价的基本块</a:t>
            </a:r>
            <a:endParaRPr lang="zh-CN" altLang="en-US" sz="3200">
              <a:solidFill>
                <a:srgbClr val="800080"/>
              </a:solidFill>
              <a:latin typeface="Times New Roman" pitchFamily="18" charset="0"/>
              <a:ea typeface="楷体_GB2312" pitchFamily="49" charset="-122"/>
            </a:endParaRPr>
          </a:p>
        </p:txBody>
      </p:sp>
      <p:sp>
        <p:nvSpPr>
          <p:cNvPr id="67587" name="Rectangle 37"/>
          <p:cNvSpPr>
            <a:spLocks noChangeArrowheads="1"/>
          </p:cNvSpPr>
          <p:nvPr/>
        </p:nvSpPr>
        <p:spPr bwMode="auto">
          <a:xfrm>
            <a:off x="838200" y="1600200"/>
            <a:ext cx="7924800" cy="946150"/>
          </a:xfrm>
          <a:prstGeom prst="rect">
            <a:avLst/>
          </a:prstGeom>
          <a:noFill/>
          <a:ln w="9525">
            <a:noFill/>
            <a:miter lim="800000"/>
          </a:ln>
          <a:effectLst/>
        </p:spPr>
        <p:txBody>
          <a:bodyPr>
            <a:spAutoFit/>
          </a:bodyPr>
          <a:lstStyle/>
          <a:p>
            <a:pPr>
              <a:lnSpc>
                <a:spcPct val="100000"/>
              </a:lnSpc>
              <a:spcBef>
                <a:spcPct val="0"/>
              </a:spcBef>
              <a:buFont typeface="Symbol" pitchFamily="18" charset="2"/>
              <a:buChar char="-"/>
            </a:pPr>
            <a:r>
              <a:rPr lang="en-US" altLang="zh-CN" sz="2400">
                <a:solidFill>
                  <a:srgbClr val="800080"/>
                </a:solidFill>
                <a:ea typeface="楷体_GB2312" pitchFamily="49" charset="-122"/>
              </a:rPr>
              <a:t>   </a:t>
            </a:r>
            <a:r>
              <a:rPr lang="zh-CN" altLang="en-US">
                <a:solidFill>
                  <a:srgbClr val="800080"/>
                </a:solidFill>
                <a:latin typeface="Times New Roman" pitchFamily="18" charset="0"/>
                <a:ea typeface="楷体_GB2312" pitchFamily="49" charset="-122"/>
              </a:rPr>
              <a:t>举例</a:t>
            </a:r>
            <a:r>
              <a:rPr lang="zh-CN" altLang="en-US">
                <a:latin typeface="Times New Roman" pitchFamily="18" charset="0"/>
                <a:ea typeface="楷体_GB2312" pitchFamily="49" charset="-122"/>
              </a:rPr>
              <a:t>：从下图的 </a:t>
            </a:r>
            <a:r>
              <a:rPr lang="en-US" altLang="zh-CN" sz="2400" b="0" i="1">
                <a:ea typeface="楷体_GB2312" pitchFamily="49" charset="-122"/>
              </a:rPr>
              <a:t>DAG </a:t>
            </a:r>
            <a:r>
              <a:rPr lang="zh-CN" altLang="en-US">
                <a:latin typeface="Times New Roman" pitchFamily="18" charset="0"/>
                <a:ea typeface="楷体_GB2312" pitchFamily="49" charset="-122"/>
              </a:rPr>
              <a:t>可得到右边的新的基本块</a:t>
            </a:r>
            <a:endParaRPr lang="zh-CN" altLang="en-US">
              <a:latin typeface="Times New Roman" pitchFamily="18" charset="0"/>
              <a:ea typeface="楷体_GB2312" pitchFamily="49" charset="-122"/>
            </a:endParaRPr>
          </a:p>
          <a:p>
            <a:pPr>
              <a:lnSpc>
                <a:spcPct val="100000"/>
              </a:lnSpc>
              <a:spcBef>
                <a:spcPct val="0"/>
              </a:spcBef>
              <a:buFont typeface="Symbol" pitchFamily="18" charset="2"/>
              <a:buNone/>
            </a:pPr>
            <a:r>
              <a:rPr lang="zh-CN" altLang="en-US">
                <a:latin typeface="Times New Roman" pitchFamily="18" charset="0"/>
                <a:ea typeface="楷体_GB2312" pitchFamily="49" charset="-122"/>
              </a:rPr>
              <a:t>    （经拓扑排序及添加适当的复写语句）</a:t>
            </a:r>
            <a:endParaRPr lang="zh-CN" altLang="en-US">
              <a:latin typeface="Times New Roman" pitchFamily="18" charset="0"/>
              <a:ea typeface="楷体_GB2312" pitchFamily="49" charset="-122"/>
            </a:endParaRPr>
          </a:p>
        </p:txBody>
      </p:sp>
      <p:sp>
        <p:nvSpPr>
          <p:cNvPr id="67588" name="AutoShape 39">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67589" name="AutoShape 40">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67590" name="AutoShape 41">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67591" name="AutoShape 42">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67592" name="AutoShape 43">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67593" name="AutoShape 44">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67594" name="AutoShape 45">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67595" name="AutoShape 46">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67596" name="AutoShape 47">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67597" name="AutoShape 48">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67598" name="AutoShape 49">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67599" name="AutoShape 50">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67600" name="Line 51"/>
          <p:cNvSpPr>
            <a:spLocks noChangeShapeType="1"/>
          </p:cNvSpPr>
          <p:nvPr/>
        </p:nvSpPr>
        <p:spPr bwMode="auto">
          <a:xfrm flipH="1">
            <a:off x="3352800" y="3124200"/>
            <a:ext cx="914400" cy="762000"/>
          </a:xfrm>
          <a:prstGeom prst="line">
            <a:avLst/>
          </a:prstGeom>
          <a:noFill/>
          <a:ln w="9525">
            <a:solidFill>
              <a:srgbClr val="800080"/>
            </a:solidFill>
            <a:round/>
          </a:ln>
        </p:spPr>
        <p:txBody>
          <a:bodyPr/>
          <a:lstStyle/>
          <a:p>
            <a:endParaRPr lang="zh-CN" altLang="en-US"/>
          </a:p>
        </p:txBody>
      </p:sp>
      <p:sp>
        <p:nvSpPr>
          <p:cNvPr id="67601" name="Oval 52"/>
          <p:cNvSpPr>
            <a:spLocks noChangeArrowheads="1"/>
          </p:cNvSpPr>
          <p:nvPr/>
        </p:nvSpPr>
        <p:spPr bwMode="auto">
          <a:xfrm>
            <a:off x="4187825" y="2819400"/>
            <a:ext cx="765175" cy="406400"/>
          </a:xfrm>
          <a:prstGeom prst="ellipse">
            <a:avLst/>
          </a:prstGeom>
          <a:solidFill>
            <a:srgbClr val="FFFFFF"/>
          </a:solidFill>
          <a:ln w="9525">
            <a:solidFill>
              <a:srgbClr val="800080"/>
            </a:solidFill>
            <a:round/>
          </a:ln>
        </p:spPr>
        <p:txBody>
          <a:bodyPr lIns="54000" tIns="10800" rIns="54000" bIns="10800"/>
          <a:lstStyle/>
          <a:p>
            <a:pPr algn="just" eaLnBrk="0" hangingPunct="0">
              <a:lnSpc>
                <a:spcPct val="100000"/>
              </a:lnSpc>
              <a:spcBef>
                <a:spcPct val="0"/>
              </a:spcBef>
            </a:pPr>
            <a:r>
              <a:rPr kumimoji="0" lang="en-US" altLang="zh-CN" sz="1400">
                <a:solidFill>
                  <a:srgbClr val="800080"/>
                </a:solidFill>
                <a:latin typeface="Times New Roman" pitchFamily="18" charset="0"/>
              </a:rPr>
              <a:t>   </a:t>
            </a:r>
            <a:r>
              <a:rPr kumimoji="0" lang="en-US" altLang="zh-CN" sz="1600">
                <a:solidFill>
                  <a:srgbClr val="800080"/>
                </a:solidFill>
              </a:rPr>
              <a:t>n8</a:t>
            </a:r>
            <a:endParaRPr kumimoji="0" lang="en-US" altLang="zh-CN" sz="1600">
              <a:solidFill>
                <a:srgbClr val="800080"/>
              </a:solidFill>
            </a:endParaRPr>
          </a:p>
        </p:txBody>
      </p:sp>
      <p:sp>
        <p:nvSpPr>
          <p:cNvPr id="67602" name="Oval 53"/>
          <p:cNvSpPr>
            <a:spLocks noChangeArrowheads="1"/>
          </p:cNvSpPr>
          <p:nvPr/>
        </p:nvSpPr>
        <p:spPr bwMode="auto">
          <a:xfrm>
            <a:off x="2743200" y="3860800"/>
            <a:ext cx="765175" cy="406400"/>
          </a:xfrm>
          <a:prstGeom prst="ellipse">
            <a:avLst/>
          </a:prstGeom>
          <a:solidFill>
            <a:srgbClr val="FFFFFF"/>
          </a:solidFill>
          <a:ln w="9525">
            <a:solidFill>
              <a:srgbClr val="800080"/>
            </a:solidFill>
            <a:round/>
          </a:ln>
        </p:spPr>
        <p:txBody>
          <a:bodyPr lIns="54000" tIns="10800" rIns="54000" bIns="10800"/>
          <a:lstStyle/>
          <a:p>
            <a:pPr algn="just" eaLnBrk="0" hangingPunct="0">
              <a:lnSpc>
                <a:spcPct val="100000"/>
              </a:lnSpc>
              <a:spcBef>
                <a:spcPct val="0"/>
              </a:spcBef>
            </a:pPr>
            <a:r>
              <a:rPr kumimoji="0" lang="en-US" altLang="zh-CN" sz="1400">
                <a:solidFill>
                  <a:srgbClr val="800080"/>
                </a:solidFill>
                <a:latin typeface="Times New Roman" pitchFamily="18" charset="0"/>
              </a:rPr>
              <a:t>   </a:t>
            </a:r>
            <a:r>
              <a:rPr kumimoji="0" lang="en-US" altLang="zh-CN" sz="1600">
                <a:solidFill>
                  <a:srgbClr val="800080"/>
                </a:solidFill>
              </a:rPr>
              <a:t>n6</a:t>
            </a:r>
            <a:endParaRPr kumimoji="0" lang="en-US" altLang="zh-CN" sz="1600">
              <a:solidFill>
                <a:srgbClr val="800080"/>
              </a:solidFill>
            </a:endParaRPr>
          </a:p>
        </p:txBody>
      </p:sp>
      <p:sp>
        <p:nvSpPr>
          <p:cNvPr id="67603" name="Oval 54"/>
          <p:cNvSpPr>
            <a:spLocks noChangeArrowheads="1"/>
          </p:cNvSpPr>
          <p:nvPr/>
        </p:nvSpPr>
        <p:spPr bwMode="auto">
          <a:xfrm>
            <a:off x="3733800" y="4699000"/>
            <a:ext cx="765175" cy="406400"/>
          </a:xfrm>
          <a:prstGeom prst="ellipse">
            <a:avLst/>
          </a:prstGeom>
          <a:solidFill>
            <a:srgbClr val="FFFFFF"/>
          </a:solidFill>
          <a:ln w="9525">
            <a:solidFill>
              <a:srgbClr val="800080"/>
            </a:solidFill>
            <a:round/>
          </a:ln>
        </p:spPr>
        <p:txBody>
          <a:bodyPr lIns="54000" tIns="10800" rIns="54000" bIns="10800"/>
          <a:lstStyle/>
          <a:p>
            <a:pPr algn="just" eaLnBrk="0" hangingPunct="0">
              <a:lnSpc>
                <a:spcPct val="100000"/>
              </a:lnSpc>
              <a:spcBef>
                <a:spcPct val="0"/>
              </a:spcBef>
            </a:pPr>
            <a:r>
              <a:rPr kumimoji="0" lang="en-US" altLang="zh-CN" sz="1400">
                <a:solidFill>
                  <a:srgbClr val="800080"/>
                </a:solidFill>
                <a:latin typeface="Times New Roman" pitchFamily="18" charset="0"/>
              </a:rPr>
              <a:t>   </a:t>
            </a:r>
            <a:r>
              <a:rPr kumimoji="0" lang="en-US" altLang="zh-CN" sz="1600">
                <a:solidFill>
                  <a:srgbClr val="800080"/>
                </a:solidFill>
              </a:rPr>
              <a:t>n5</a:t>
            </a:r>
            <a:endParaRPr kumimoji="0" lang="en-US" altLang="zh-CN" sz="1600">
              <a:solidFill>
                <a:srgbClr val="800080"/>
              </a:solidFill>
            </a:endParaRPr>
          </a:p>
        </p:txBody>
      </p:sp>
      <p:sp>
        <p:nvSpPr>
          <p:cNvPr id="67604" name="Oval 55"/>
          <p:cNvSpPr>
            <a:spLocks noChangeArrowheads="1"/>
          </p:cNvSpPr>
          <p:nvPr/>
        </p:nvSpPr>
        <p:spPr bwMode="auto">
          <a:xfrm>
            <a:off x="5407025" y="4648200"/>
            <a:ext cx="765175" cy="406400"/>
          </a:xfrm>
          <a:prstGeom prst="ellipse">
            <a:avLst/>
          </a:prstGeom>
          <a:solidFill>
            <a:srgbClr val="FFFFFF"/>
          </a:solidFill>
          <a:ln w="9525">
            <a:solidFill>
              <a:srgbClr val="800080"/>
            </a:solidFill>
            <a:round/>
          </a:ln>
        </p:spPr>
        <p:txBody>
          <a:bodyPr lIns="54000" tIns="10800" rIns="54000" bIns="10800"/>
          <a:lstStyle/>
          <a:p>
            <a:pPr algn="just" eaLnBrk="0" hangingPunct="0">
              <a:lnSpc>
                <a:spcPct val="100000"/>
              </a:lnSpc>
              <a:spcBef>
                <a:spcPct val="0"/>
              </a:spcBef>
            </a:pPr>
            <a:r>
              <a:rPr kumimoji="0" lang="en-US" altLang="zh-CN" sz="1400">
                <a:solidFill>
                  <a:srgbClr val="800080"/>
                </a:solidFill>
                <a:latin typeface="Times New Roman" pitchFamily="18" charset="0"/>
              </a:rPr>
              <a:t>   </a:t>
            </a:r>
            <a:r>
              <a:rPr kumimoji="0" lang="en-US" altLang="zh-CN" sz="1600">
                <a:solidFill>
                  <a:srgbClr val="800080"/>
                </a:solidFill>
              </a:rPr>
              <a:t>n7</a:t>
            </a:r>
            <a:endParaRPr kumimoji="0" lang="en-US" altLang="zh-CN" sz="1600">
              <a:solidFill>
                <a:srgbClr val="800080"/>
              </a:solidFill>
            </a:endParaRPr>
          </a:p>
        </p:txBody>
      </p:sp>
      <p:sp>
        <p:nvSpPr>
          <p:cNvPr id="67605" name="Oval 56"/>
          <p:cNvSpPr>
            <a:spLocks noChangeArrowheads="1"/>
          </p:cNvSpPr>
          <p:nvPr/>
        </p:nvSpPr>
        <p:spPr bwMode="auto">
          <a:xfrm>
            <a:off x="758825" y="5791200"/>
            <a:ext cx="765175" cy="406400"/>
          </a:xfrm>
          <a:prstGeom prst="ellipse">
            <a:avLst/>
          </a:prstGeom>
          <a:solidFill>
            <a:srgbClr val="FFFFFF"/>
          </a:solidFill>
          <a:ln w="9525">
            <a:solidFill>
              <a:srgbClr val="800080"/>
            </a:solidFill>
            <a:round/>
          </a:ln>
        </p:spPr>
        <p:txBody>
          <a:bodyPr lIns="54000" tIns="10800" rIns="54000" bIns="10800"/>
          <a:lstStyle/>
          <a:p>
            <a:pPr algn="just" eaLnBrk="0" hangingPunct="0">
              <a:lnSpc>
                <a:spcPct val="100000"/>
              </a:lnSpc>
              <a:spcBef>
                <a:spcPct val="0"/>
              </a:spcBef>
            </a:pPr>
            <a:r>
              <a:rPr kumimoji="0" lang="en-US" altLang="zh-CN" sz="1400">
                <a:solidFill>
                  <a:srgbClr val="800080"/>
                </a:solidFill>
                <a:latin typeface="Times New Roman" pitchFamily="18" charset="0"/>
              </a:rPr>
              <a:t>   </a:t>
            </a:r>
            <a:r>
              <a:rPr kumimoji="0" lang="en-US" altLang="zh-CN" sz="1600">
                <a:solidFill>
                  <a:srgbClr val="800080"/>
                </a:solidFill>
              </a:rPr>
              <a:t>n1</a:t>
            </a:r>
            <a:endParaRPr kumimoji="0" lang="en-US" altLang="zh-CN" sz="1600">
              <a:solidFill>
                <a:srgbClr val="800080"/>
              </a:solidFill>
            </a:endParaRPr>
          </a:p>
        </p:txBody>
      </p:sp>
      <p:sp>
        <p:nvSpPr>
          <p:cNvPr id="67606" name="Oval 57"/>
          <p:cNvSpPr>
            <a:spLocks noChangeArrowheads="1"/>
          </p:cNvSpPr>
          <p:nvPr/>
        </p:nvSpPr>
        <p:spPr bwMode="auto">
          <a:xfrm>
            <a:off x="2362200" y="5791200"/>
            <a:ext cx="765175" cy="406400"/>
          </a:xfrm>
          <a:prstGeom prst="ellipse">
            <a:avLst/>
          </a:prstGeom>
          <a:solidFill>
            <a:srgbClr val="FFFFFF"/>
          </a:solidFill>
          <a:ln w="9525">
            <a:solidFill>
              <a:srgbClr val="800080"/>
            </a:solidFill>
            <a:round/>
          </a:ln>
        </p:spPr>
        <p:txBody>
          <a:bodyPr lIns="54000" tIns="10800" rIns="54000" bIns="10800"/>
          <a:lstStyle/>
          <a:p>
            <a:pPr algn="just" eaLnBrk="0" hangingPunct="0">
              <a:lnSpc>
                <a:spcPct val="100000"/>
              </a:lnSpc>
              <a:spcBef>
                <a:spcPct val="0"/>
              </a:spcBef>
            </a:pPr>
            <a:r>
              <a:rPr kumimoji="0" lang="en-US" altLang="zh-CN" sz="1400">
                <a:solidFill>
                  <a:srgbClr val="800080"/>
                </a:solidFill>
                <a:latin typeface="Times New Roman" pitchFamily="18" charset="0"/>
              </a:rPr>
              <a:t>   </a:t>
            </a:r>
            <a:r>
              <a:rPr kumimoji="0" lang="en-US" altLang="zh-CN" sz="1600">
                <a:solidFill>
                  <a:srgbClr val="800080"/>
                </a:solidFill>
              </a:rPr>
              <a:t>n2</a:t>
            </a:r>
            <a:endParaRPr kumimoji="0" lang="en-US" altLang="zh-CN" sz="1600">
              <a:solidFill>
                <a:srgbClr val="800080"/>
              </a:solidFill>
            </a:endParaRPr>
          </a:p>
        </p:txBody>
      </p:sp>
      <p:sp>
        <p:nvSpPr>
          <p:cNvPr id="67607" name="Oval 58"/>
          <p:cNvSpPr>
            <a:spLocks noChangeArrowheads="1"/>
          </p:cNvSpPr>
          <p:nvPr/>
        </p:nvSpPr>
        <p:spPr bwMode="auto">
          <a:xfrm>
            <a:off x="4035425" y="5791200"/>
            <a:ext cx="765175" cy="406400"/>
          </a:xfrm>
          <a:prstGeom prst="ellipse">
            <a:avLst/>
          </a:prstGeom>
          <a:solidFill>
            <a:srgbClr val="FFFFFF"/>
          </a:solidFill>
          <a:ln w="9525">
            <a:solidFill>
              <a:srgbClr val="800080"/>
            </a:solidFill>
            <a:round/>
          </a:ln>
        </p:spPr>
        <p:txBody>
          <a:bodyPr lIns="54000" tIns="10800" rIns="54000" bIns="10800"/>
          <a:lstStyle/>
          <a:p>
            <a:pPr algn="just" eaLnBrk="0" hangingPunct="0">
              <a:lnSpc>
                <a:spcPct val="100000"/>
              </a:lnSpc>
              <a:spcBef>
                <a:spcPct val="0"/>
              </a:spcBef>
            </a:pPr>
            <a:r>
              <a:rPr kumimoji="0" lang="en-US" altLang="zh-CN" sz="1400">
                <a:solidFill>
                  <a:srgbClr val="800080"/>
                </a:solidFill>
                <a:latin typeface="Times New Roman" pitchFamily="18" charset="0"/>
              </a:rPr>
              <a:t>   </a:t>
            </a:r>
            <a:r>
              <a:rPr kumimoji="0" lang="en-US" altLang="zh-CN" sz="1600">
                <a:solidFill>
                  <a:srgbClr val="800080"/>
                </a:solidFill>
              </a:rPr>
              <a:t>n3</a:t>
            </a:r>
            <a:endParaRPr kumimoji="0" lang="en-US" altLang="zh-CN" sz="1600">
              <a:solidFill>
                <a:srgbClr val="800080"/>
              </a:solidFill>
            </a:endParaRPr>
          </a:p>
        </p:txBody>
      </p:sp>
      <p:sp>
        <p:nvSpPr>
          <p:cNvPr id="67608" name="Oval 59"/>
          <p:cNvSpPr>
            <a:spLocks noChangeArrowheads="1"/>
          </p:cNvSpPr>
          <p:nvPr/>
        </p:nvSpPr>
        <p:spPr bwMode="auto">
          <a:xfrm>
            <a:off x="5715000" y="5791200"/>
            <a:ext cx="765175" cy="406400"/>
          </a:xfrm>
          <a:prstGeom prst="ellipse">
            <a:avLst/>
          </a:prstGeom>
          <a:solidFill>
            <a:srgbClr val="FFFFFF"/>
          </a:solidFill>
          <a:ln w="9525">
            <a:solidFill>
              <a:srgbClr val="800080"/>
            </a:solidFill>
            <a:round/>
          </a:ln>
        </p:spPr>
        <p:txBody>
          <a:bodyPr lIns="54000" tIns="10800" rIns="54000" bIns="10800"/>
          <a:lstStyle/>
          <a:p>
            <a:pPr algn="just" eaLnBrk="0" hangingPunct="0">
              <a:lnSpc>
                <a:spcPct val="100000"/>
              </a:lnSpc>
              <a:spcBef>
                <a:spcPct val="0"/>
              </a:spcBef>
            </a:pPr>
            <a:r>
              <a:rPr kumimoji="0" lang="en-US" altLang="zh-CN" sz="1400">
                <a:solidFill>
                  <a:srgbClr val="800080"/>
                </a:solidFill>
                <a:latin typeface="Times New Roman" pitchFamily="18" charset="0"/>
              </a:rPr>
              <a:t>   </a:t>
            </a:r>
            <a:r>
              <a:rPr kumimoji="0" lang="en-US" altLang="zh-CN" sz="1600">
                <a:solidFill>
                  <a:srgbClr val="800080"/>
                </a:solidFill>
              </a:rPr>
              <a:t>n4</a:t>
            </a:r>
            <a:endParaRPr kumimoji="0" lang="en-US" altLang="zh-CN" sz="1600">
              <a:solidFill>
                <a:srgbClr val="800080"/>
              </a:solidFill>
            </a:endParaRPr>
          </a:p>
        </p:txBody>
      </p:sp>
      <p:sp>
        <p:nvSpPr>
          <p:cNvPr id="67609" name="Line 60"/>
          <p:cNvSpPr>
            <a:spLocks noChangeShapeType="1"/>
          </p:cNvSpPr>
          <p:nvPr/>
        </p:nvSpPr>
        <p:spPr bwMode="auto">
          <a:xfrm flipH="1">
            <a:off x="2743200" y="4267200"/>
            <a:ext cx="304800" cy="1524000"/>
          </a:xfrm>
          <a:prstGeom prst="line">
            <a:avLst/>
          </a:prstGeom>
          <a:noFill/>
          <a:ln w="9525">
            <a:solidFill>
              <a:srgbClr val="800080"/>
            </a:solidFill>
            <a:round/>
          </a:ln>
        </p:spPr>
        <p:txBody>
          <a:bodyPr/>
          <a:lstStyle/>
          <a:p>
            <a:endParaRPr lang="zh-CN" altLang="en-US"/>
          </a:p>
        </p:txBody>
      </p:sp>
      <p:sp>
        <p:nvSpPr>
          <p:cNvPr id="67610" name="Line 61"/>
          <p:cNvSpPr>
            <a:spLocks noChangeShapeType="1"/>
          </p:cNvSpPr>
          <p:nvPr/>
        </p:nvSpPr>
        <p:spPr bwMode="auto">
          <a:xfrm flipH="1" flipV="1">
            <a:off x="3429000" y="4191000"/>
            <a:ext cx="533400" cy="533400"/>
          </a:xfrm>
          <a:prstGeom prst="line">
            <a:avLst/>
          </a:prstGeom>
          <a:noFill/>
          <a:ln w="9525">
            <a:solidFill>
              <a:srgbClr val="800080"/>
            </a:solidFill>
            <a:round/>
          </a:ln>
        </p:spPr>
        <p:txBody>
          <a:bodyPr/>
          <a:lstStyle/>
          <a:p>
            <a:endParaRPr lang="zh-CN" altLang="en-US"/>
          </a:p>
        </p:txBody>
      </p:sp>
      <p:sp>
        <p:nvSpPr>
          <p:cNvPr id="67611" name="Line 62"/>
          <p:cNvSpPr>
            <a:spLocks noChangeShapeType="1"/>
          </p:cNvSpPr>
          <p:nvPr/>
        </p:nvSpPr>
        <p:spPr bwMode="auto">
          <a:xfrm>
            <a:off x="4114800" y="5105400"/>
            <a:ext cx="152400" cy="685800"/>
          </a:xfrm>
          <a:prstGeom prst="line">
            <a:avLst/>
          </a:prstGeom>
          <a:noFill/>
          <a:ln w="9525">
            <a:solidFill>
              <a:srgbClr val="800080"/>
            </a:solidFill>
            <a:round/>
          </a:ln>
        </p:spPr>
        <p:txBody>
          <a:bodyPr/>
          <a:lstStyle/>
          <a:p>
            <a:endParaRPr lang="zh-CN" altLang="en-US"/>
          </a:p>
        </p:txBody>
      </p:sp>
      <p:sp>
        <p:nvSpPr>
          <p:cNvPr id="67612" name="Line 63"/>
          <p:cNvSpPr>
            <a:spLocks noChangeShapeType="1"/>
          </p:cNvSpPr>
          <p:nvPr/>
        </p:nvSpPr>
        <p:spPr bwMode="auto">
          <a:xfrm flipH="1" flipV="1">
            <a:off x="4495800" y="4953000"/>
            <a:ext cx="1295400" cy="914400"/>
          </a:xfrm>
          <a:prstGeom prst="line">
            <a:avLst/>
          </a:prstGeom>
          <a:noFill/>
          <a:ln w="9525">
            <a:solidFill>
              <a:srgbClr val="800080"/>
            </a:solidFill>
            <a:round/>
          </a:ln>
        </p:spPr>
        <p:txBody>
          <a:bodyPr/>
          <a:lstStyle/>
          <a:p>
            <a:endParaRPr lang="zh-CN" altLang="en-US"/>
          </a:p>
        </p:txBody>
      </p:sp>
      <p:sp>
        <p:nvSpPr>
          <p:cNvPr id="67613" name="Line 64"/>
          <p:cNvSpPr>
            <a:spLocks noChangeShapeType="1"/>
          </p:cNvSpPr>
          <p:nvPr/>
        </p:nvSpPr>
        <p:spPr bwMode="auto">
          <a:xfrm>
            <a:off x="6019800" y="5029200"/>
            <a:ext cx="228600" cy="762000"/>
          </a:xfrm>
          <a:prstGeom prst="line">
            <a:avLst/>
          </a:prstGeom>
          <a:noFill/>
          <a:ln w="9525">
            <a:solidFill>
              <a:srgbClr val="800080"/>
            </a:solidFill>
            <a:round/>
          </a:ln>
        </p:spPr>
        <p:txBody>
          <a:bodyPr/>
          <a:lstStyle/>
          <a:p>
            <a:endParaRPr lang="zh-CN" altLang="en-US"/>
          </a:p>
        </p:txBody>
      </p:sp>
      <p:sp>
        <p:nvSpPr>
          <p:cNvPr id="67614" name="Line 65"/>
          <p:cNvSpPr>
            <a:spLocks noChangeShapeType="1"/>
          </p:cNvSpPr>
          <p:nvPr/>
        </p:nvSpPr>
        <p:spPr bwMode="auto">
          <a:xfrm flipH="1">
            <a:off x="4572000" y="4953000"/>
            <a:ext cx="914400" cy="838200"/>
          </a:xfrm>
          <a:prstGeom prst="line">
            <a:avLst/>
          </a:prstGeom>
          <a:noFill/>
          <a:ln w="9525">
            <a:solidFill>
              <a:srgbClr val="800080"/>
            </a:solidFill>
            <a:round/>
          </a:ln>
        </p:spPr>
        <p:txBody>
          <a:bodyPr/>
          <a:lstStyle/>
          <a:p>
            <a:endParaRPr lang="zh-CN" altLang="en-US"/>
          </a:p>
        </p:txBody>
      </p:sp>
      <p:sp>
        <p:nvSpPr>
          <p:cNvPr id="67615" name="Rectangle 66"/>
          <p:cNvSpPr>
            <a:spLocks noChangeArrowheads="1"/>
          </p:cNvSpPr>
          <p:nvPr/>
        </p:nvSpPr>
        <p:spPr bwMode="auto">
          <a:xfrm>
            <a:off x="762000" y="6308725"/>
            <a:ext cx="677863" cy="244475"/>
          </a:xfrm>
          <a:prstGeom prst="rect">
            <a:avLst/>
          </a:prstGeom>
          <a:noFill/>
          <a:ln w="9525">
            <a:noFill/>
            <a:miter lim="800000"/>
          </a:ln>
          <a:effectLst/>
        </p:spPr>
        <p:txBody>
          <a:bodyPr wrap="none" tIns="0" bIns="0">
            <a:spAutoFit/>
          </a:bodyPr>
          <a:lstStyle/>
          <a:p>
            <a:r>
              <a:rPr lang="en-US" altLang="zh-CN" sz="2000" b="0"/>
              <a:t>3.14</a:t>
            </a:r>
            <a:endParaRPr lang="en-US" altLang="zh-CN" sz="2000" b="0"/>
          </a:p>
        </p:txBody>
      </p:sp>
      <p:sp>
        <p:nvSpPr>
          <p:cNvPr id="67616" name="Rectangle 67"/>
          <p:cNvSpPr>
            <a:spLocks noChangeArrowheads="1"/>
          </p:cNvSpPr>
          <p:nvPr/>
        </p:nvSpPr>
        <p:spPr bwMode="auto">
          <a:xfrm>
            <a:off x="1447800" y="5638800"/>
            <a:ext cx="481013" cy="244475"/>
          </a:xfrm>
          <a:prstGeom prst="rect">
            <a:avLst/>
          </a:prstGeom>
          <a:noFill/>
          <a:ln w="9525">
            <a:noFill/>
            <a:miter lim="800000"/>
          </a:ln>
          <a:effectLst/>
        </p:spPr>
        <p:txBody>
          <a:bodyPr wrap="none" tIns="0" bIns="0">
            <a:spAutoFit/>
          </a:bodyPr>
          <a:lstStyle/>
          <a:p>
            <a:r>
              <a:rPr lang="en-US" altLang="zh-CN" sz="2000" b="0"/>
              <a:t>T0</a:t>
            </a:r>
            <a:endParaRPr lang="en-US" altLang="zh-CN" sz="2000" b="0"/>
          </a:p>
        </p:txBody>
      </p:sp>
      <p:sp>
        <p:nvSpPr>
          <p:cNvPr id="67617" name="Rectangle 68"/>
          <p:cNvSpPr>
            <a:spLocks noChangeArrowheads="1"/>
          </p:cNvSpPr>
          <p:nvPr/>
        </p:nvSpPr>
        <p:spPr bwMode="auto">
          <a:xfrm>
            <a:off x="7162800" y="2432050"/>
            <a:ext cx="1752600" cy="4044950"/>
          </a:xfrm>
          <a:prstGeom prst="rect">
            <a:avLst/>
          </a:prstGeom>
          <a:noFill/>
          <a:ln w="9525">
            <a:noFill/>
            <a:miter lim="800000"/>
          </a:ln>
          <a:effectLst/>
        </p:spPr>
        <p:txBody>
          <a:bodyPr/>
          <a:lstStyle/>
          <a:p>
            <a:pPr marL="533400" indent="-533400">
              <a:lnSpc>
                <a:spcPct val="100000"/>
              </a:lnSpc>
              <a:spcBef>
                <a:spcPct val="20000"/>
              </a:spcBef>
            </a:pPr>
            <a:r>
              <a:rPr lang="en-US" altLang="zh-CN" sz="2400" b="0"/>
              <a:t>T0:=3.14</a:t>
            </a:r>
            <a:endParaRPr lang="en-US" altLang="zh-CN" sz="2400" b="0"/>
          </a:p>
          <a:p>
            <a:pPr marL="533400" indent="-533400">
              <a:lnSpc>
                <a:spcPct val="100000"/>
              </a:lnSpc>
              <a:spcBef>
                <a:spcPct val="20000"/>
              </a:spcBef>
            </a:pPr>
            <a:r>
              <a:rPr lang="en-US" altLang="zh-CN" sz="2400" b="0"/>
              <a:t>T1:=6.28</a:t>
            </a:r>
            <a:endParaRPr lang="en-US" altLang="zh-CN" sz="2400" b="0"/>
          </a:p>
          <a:p>
            <a:pPr marL="533400" indent="-533400">
              <a:lnSpc>
                <a:spcPct val="100000"/>
              </a:lnSpc>
              <a:spcBef>
                <a:spcPct val="20000"/>
              </a:spcBef>
            </a:pPr>
            <a:r>
              <a:rPr lang="en-US" altLang="zh-CN" sz="2400" b="0"/>
              <a:t>T3:=6.28</a:t>
            </a:r>
            <a:endParaRPr lang="en-US" altLang="zh-CN" sz="2400" b="0"/>
          </a:p>
          <a:p>
            <a:pPr marL="533400" indent="-533400">
              <a:lnSpc>
                <a:spcPct val="100000"/>
              </a:lnSpc>
              <a:spcBef>
                <a:spcPct val="20000"/>
              </a:spcBef>
            </a:pPr>
            <a:r>
              <a:rPr lang="en-US" altLang="zh-CN" sz="2400" b="0"/>
              <a:t>T2:=R+r</a:t>
            </a:r>
            <a:endParaRPr lang="en-US" altLang="zh-CN" sz="2400" b="0"/>
          </a:p>
          <a:p>
            <a:pPr marL="533400" indent="-533400">
              <a:lnSpc>
                <a:spcPct val="100000"/>
              </a:lnSpc>
              <a:spcBef>
                <a:spcPct val="20000"/>
              </a:spcBef>
            </a:pPr>
            <a:r>
              <a:rPr lang="en-US" altLang="zh-CN" sz="2400" b="0"/>
              <a:t>T4:=T2</a:t>
            </a:r>
            <a:endParaRPr lang="en-US" altLang="zh-CN" sz="2400" b="0"/>
          </a:p>
          <a:p>
            <a:pPr marL="533400" indent="-533400">
              <a:lnSpc>
                <a:spcPct val="100000"/>
              </a:lnSpc>
              <a:spcBef>
                <a:spcPct val="20000"/>
              </a:spcBef>
            </a:pPr>
            <a:r>
              <a:rPr lang="en-US" altLang="zh-CN" sz="2400" b="0"/>
              <a:t>A:=6.28*T2</a:t>
            </a:r>
            <a:endParaRPr lang="en-US" altLang="zh-CN" sz="2400" b="0"/>
          </a:p>
          <a:p>
            <a:pPr marL="533400" indent="-533400">
              <a:lnSpc>
                <a:spcPct val="100000"/>
              </a:lnSpc>
              <a:spcBef>
                <a:spcPct val="20000"/>
              </a:spcBef>
            </a:pPr>
            <a:r>
              <a:rPr lang="en-US" altLang="zh-CN" sz="2400" b="0"/>
              <a:t>T5:=A</a:t>
            </a:r>
            <a:endParaRPr lang="en-US" altLang="zh-CN" sz="2400" b="0"/>
          </a:p>
          <a:p>
            <a:pPr marL="533400" indent="-533400">
              <a:lnSpc>
                <a:spcPct val="100000"/>
              </a:lnSpc>
              <a:spcBef>
                <a:spcPct val="20000"/>
              </a:spcBef>
            </a:pPr>
            <a:r>
              <a:rPr lang="en-US" altLang="zh-CN" sz="2400" b="0"/>
              <a:t>T6:=R-r</a:t>
            </a:r>
            <a:endParaRPr lang="en-US" altLang="zh-CN" sz="2400" b="0"/>
          </a:p>
          <a:p>
            <a:pPr marL="533400" indent="-533400">
              <a:lnSpc>
                <a:spcPct val="100000"/>
              </a:lnSpc>
              <a:spcBef>
                <a:spcPct val="20000"/>
              </a:spcBef>
            </a:pPr>
            <a:r>
              <a:rPr lang="en-US" altLang="zh-CN" sz="2400" b="0"/>
              <a:t>B:=A*T6</a:t>
            </a:r>
            <a:endParaRPr lang="en-US" altLang="zh-CN" sz="2400" b="0"/>
          </a:p>
        </p:txBody>
      </p:sp>
      <p:sp>
        <p:nvSpPr>
          <p:cNvPr id="67618" name="Rectangle 70"/>
          <p:cNvSpPr>
            <a:spLocks noChangeArrowheads="1"/>
          </p:cNvSpPr>
          <p:nvPr/>
        </p:nvSpPr>
        <p:spPr bwMode="auto">
          <a:xfrm>
            <a:off x="2362200" y="6308725"/>
            <a:ext cx="677863" cy="244475"/>
          </a:xfrm>
          <a:prstGeom prst="rect">
            <a:avLst/>
          </a:prstGeom>
          <a:noFill/>
          <a:ln w="9525">
            <a:noFill/>
            <a:miter lim="800000"/>
          </a:ln>
          <a:effectLst/>
        </p:spPr>
        <p:txBody>
          <a:bodyPr wrap="none" tIns="0" bIns="0">
            <a:spAutoFit/>
          </a:bodyPr>
          <a:lstStyle/>
          <a:p>
            <a:r>
              <a:rPr lang="en-US" altLang="zh-CN" sz="2000" b="0"/>
              <a:t>6.28</a:t>
            </a:r>
            <a:endParaRPr lang="en-US" altLang="zh-CN" sz="2000" b="0"/>
          </a:p>
        </p:txBody>
      </p:sp>
      <p:sp>
        <p:nvSpPr>
          <p:cNvPr id="67619" name="Rectangle 71"/>
          <p:cNvSpPr>
            <a:spLocks noChangeArrowheads="1"/>
          </p:cNvSpPr>
          <p:nvPr/>
        </p:nvSpPr>
        <p:spPr bwMode="auto">
          <a:xfrm>
            <a:off x="3048000" y="5638800"/>
            <a:ext cx="917575" cy="244475"/>
          </a:xfrm>
          <a:prstGeom prst="rect">
            <a:avLst/>
          </a:prstGeom>
          <a:noFill/>
          <a:ln w="9525">
            <a:noFill/>
            <a:miter lim="800000"/>
          </a:ln>
          <a:effectLst/>
        </p:spPr>
        <p:txBody>
          <a:bodyPr wrap="none" tIns="0" bIns="0">
            <a:spAutoFit/>
          </a:bodyPr>
          <a:lstStyle/>
          <a:p>
            <a:r>
              <a:rPr lang="en-US" altLang="zh-CN" sz="2000" b="0"/>
              <a:t>T1, T3</a:t>
            </a:r>
            <a:endParaRPr lang="en-US" altLang="zh-CN" sz="2000" b="0"/>
          </a:p>
        </p:txBody>
      </p:sp>
      <p:sp>
        <p:nvSpPr>
          <p:cNvPr id="67620" name="Rectangle 72"/>
          <p:cNvSpPr>
            <a:spLocks noChangeArrowheads="1"/>
          </p:cNvSpPr>
          <p:nvPr/>
        </p:nvSpPr>
        <p:spPr bwMode="auto">
          <a:xfrm>
            <a:off x="4187825" y="6286500"/>
            <a:ext cx="460375" cy="244475"/>
          </a:xfrm>
          <a:prstGeom prst="rect">
            <a:avLst/>
          </a:prstGeom>
          <a:noFill/>
          <a:ln w="9525">
            <a:noFill/>
            <a:miter lim="800000"/>
          </a:ln>
          <a:effectLst/>
        </p:spPr>
        <p:txBody>
          <a:bodyPr wrap="none" tIns="0" bIns="0">
            <a:spAutoFit/>
          </a:bodyPr>
          <a:lstStyle/>
          <a:p>
            <a:r>
              <a:rPr lang="en-US" altLang="zh-CN" sz="2000" b="0"/>
              <a:t>R</a:t>
            </a:r>
            <a:r>
              <a:rPr lang="en-US" altLang="zh-CN" sz="2000" b="0" baseline="-25000"/>
              <a:t>0</a:t>
            </a:r>
            <a:endParaRPr lang="en-US" altLang="zh-CN" sz="2000" b="0" baseline="-25000"/>
          </a:p>
        </p:txBody>
      </p:sp>
      <p:sp>
        <p:nvSpPr>
          <p:cNvPr id="67621" name="Rectangle 73"/>
          <p:cNvSpPr>
            <a:spLocks noChangeArrowheads="1"/>
          </p:cNvSpPr>
          <p:nvPr/>
        </p:nvSpPr>
        <p:spPr bwMode="auto">
          <a:xfrm>
            <a:off x="5943600" y="6248400"/>
            <a:ext cx="360363" cy="244475"/>
          </a:xfrm>
          <a:prstGeom prst="rect">
            <a:avLst/>
          </a:prstGeom>
          <a:noFill/>
          <a:ln w="9525">
            <a:noFill/>
            <a:miter lim="800000"/>
          </a:ln>
          <a:effectLst/>
        </p:spPr>
        <p:txBody>
          <a:bodyPr wrap="none" tIns="0" bIns="0">
            <a:spAutoFit/>
          </a:bodyPr>
          <a:lstStyle/>
          <a:p>
            <a:r>
              <a:rPr lang="en-US" altLang="zh-CN" sz="2000" b="0"/>
              <a:t>r</a:t>
            </a:r>
            <a:r>
              <a:rPr lang="en-US" altLang="zh-CN" sz="2000" b="0" baseline="-25000"/>
              <a:t>0</a:t>
            </a:r>
            <a:endParaRPr lang="en-US" altLang="zh-CN" sz="2000" b="0" baseline="-25000"/>
          </a:p>
        </p:txBody>
      </p:sp>
      <p:sp>
        <p:nvSpPr>
          <p:cNvPr id="67622" name="Rectangle 74"/>
          <p:cNvSpPr>
            <a:spLocks noChangeArrowheads="1"/>
          </p:cNvSpPr>
          <p:nvPr/>
        </p:nvSpPr>
        <p:spPr bwMode="auto">
          <a:xfrm>
            <a:off x="4210050" y="5105400"/>
            <a:ext cx="361950" cy="292100"/>
          </a:xfrm>
          <a:prstGeom prst="rect">
            <a:avLst/>
          </a:prstGeom>
          <a:noFill/>
          <a:ln w="9525">
            <a:noFill/>
            <a:miter lim="800000"/>
          </a:ln>
          <a:effectLst/>
        </p:spPr>
        <p:txBody>
          <a:bodyPr wrap="none" tIns="0" bIns="0">
            <a:spAutoFit/>
          </a:bodyPr>
          <a:lstStyle/>
          <a:p>
            <a:r>
              <a:rPr lang="en-US" altLang="zh-CN" sz="2400" b="0"/>
              <a:t>+</a:t>
            </a:r>
            <a:endParaRPr lang="en-US" altLang="zh-CN" sz="2400" b="0"/>
          </a:p>
        </p:txBody>
      </p:sp>
      <p:sp>
        <p:nvSpPr>
          <p:cNvPr id="67623" name="Rectangle 75"/>
          <p:cNvSpPr>
            <a:spLocks noChangeArrowheads="1"/>
          </p:cNvSpPr>
          <p:nvPr/>
        </p:nvSpPr>
        <p:spPr bwMode="auto">
          <a:xfrm>
            <a:off x="4343400" y="4556125"/>
            <a:ext cx="847725" cy="244475"/>
          </a:xfrm>
          <a:prstGeom prst="rect">
            <a:avLst/>
          </a:prstGeom>
          <a:noFill/>
          <a:ln w="9525">
            <a:noFill/>
            <a:miter lim="800000"/>
          </a:ln>
          <a:effectLst/>
        </p:spPr>
        <p:txBody>
          <a:bodyPr wrap="none" tIns="0" bIns="0">
            <a:spAutoFit/>
          </a:bodyPr>
          <a:lstStyle/>
          <a:p>
            <a:r>
              <a:rPr lang="en-US" altLang="zh-CN" sz="2000" b="0"/>
              <a:t>T2,T4</a:t>
            </a:r>
            <a:endParaRPr lang="en-US" altLang="zh-CN" sz="2000" b="0"/>
          </a:p>
        </p:txBody>
      </p:sp>
      <p:sp>
        <p:nvSpPr>
          <p:cNvPr id="67624" name="Rectangle 76"/>
          <p:cNvSpPr>
            <a:spLocks noChangeArrowheads="1"/>
          </p:cNvSpPr>
          <p:nvPr/>
        </p:nvSpPr>
        <p:spPr bwMode="auto">
          <a:xfrm>
            <a:off x="3124200" y="4356100"/>
            <a:ext cx="303213" cy="292100"/>
          </a:xfrm>
          <a:prstGeom prst="rect">
            <a:avLst/>
          </a:prstGeom>
          <a:noFill/>
          <a:ln w="9525">
            <a:noFill/>
            <a:miter lim="800000"/>
          </a:ln>
          <a:effectLst/>
        </p:spPr>
        <p:txBody>
          <a:bodyPr wrap="none" tIns="0" bIns="0">
            <a:spAutoFit/>
          </a:bodyPr>
          <a:lstStyle/>
          <a:p>
            <a:r>
              <a:rPr lang="en-US" altLang="zh-CN" sz="2400" b="0"/>
              <a:t>*</a:t>
            </a:r>
            <a:endParaRPr lang="en-US" altLang="zh-CN" sz="2400" b="0"/>
          </a:p>
        </p:txBody>
      </p:sp>
      <p:sp>
        <p:nvSpPr>
          <p:cNvPr id="67625" name="Rectangle 77"/>
          <p:cNvSpPr>
            <a:spLocks noChangeArrowheads="1"/>
          </p:cNvSpPr>
          <p:nvPr/>
        </p:nvSpPr>
        <p:spPr bwMode="auto">
          <a:xfrm>
            <a:off x="3505200" y="3886200"/>
            <a:ext cx="790575" cy="244475"/>
          </a:xfrm>
          <a:prstGeom prst="rect">
            <a:avLst/>
          </a:prstGeom>
          <a:noFill/>
          <a:ln w="9525">
            <a:noFill/>
            <a:miter lim="800000"/>
          </a:ln>
          <a:effectLst/>
        </p:spPr>
        <p:txBody>
          <a:bodyPr wrap="none" tIns="0" bIns="0">
            <a:spAutoFit/>
          </a:bodyPr>
          <a:lstStyle/>
          <a:p>
            <a:r>
              <a:rPr lang="en-US" altLang="zh-CN" sz="2000" b="0"/>
              <a:t>A, T5</a:t>
            </a:r>
            <a:endParaRPr lang="en-US" altLang="zh-CN" sz="2000" b="0"/>
          </a:p>
        </p:txBody>
      </p:sp>
      <p:sp>
        <p:nvSpPr>
          <p:cNvPr id="67626" name="Rectangle 78"/>
          <p:cNvSpPr>
            <a:spLocks noChangeArrowheads="1"/>
          </p:cNvSpPr>
          <p:nvPr/>
        </p:nvSpPr>
        <p:spPr bwMode="auto">
          <a:xfrm>
            <a:off x="5638800" y="5029200"/>
            <a:ext cx="285750" cy="292100"/>
          </a:xfrm>
          <a:prstGeom prst="rect">
            <a:avLst/>
          </a:prstGeom>
          <a:noFill/>
          <a:ln w="9525">
            <a:noFill/>
            <a:miter lim="800000"/>
          </a:ln>
          <a:effectLst/>
        </p:spPr>
        <p:txBody>
          <a:bodyPr wrap="none" tIns="0" bIns="0">
            <a:spAutoFit/>
          </a:bodyPr>
          <a:lstStyle/>
          <a:p>
            <a:r>
              <a:rPr lang="en-US" altLang="zh-CN" sz="2400" b="0"/>
              <a:t>-</a:t>
            </a:r>
            <a:endParaRPr lang="en-US" altLang="zh-CN" sz="2400" b="0"/>
          </a:p>
        </p:txBody>
      </p:sp>
      <p:sp>
        <p:nvSpPr>
          <p:cNvPr id="67627" name="Rectangle 79"/>
          <p:cNvSpPr>
            <a:spLocks noChangeArrowheads="1"/>
          </p:cNvSpPr>
          <p:nvPr/>
        </p:nvSpPr>
        <p:spPr bwMode="auto">
          <a:xfrm>
            <a:off x="5867400" y="4419600"/>
            <a:ext cx="481013" cy="244475"/>
          </a:xfrm>
          <a:prstGeom prst="rect">
            <a:avLst/>
          </a:prstGeom>
          <a:noFill/>
          <a:ln w="9525">
            <a:noFill/>
            <a:miter lim="800000"/>
          </a:ln>
          <a:effectLst/>
        </p:spPr>
        <p:txBody>
          <a:bodyPr wrap="none" tIns="0" bIns="0">
            <a:spAutoFit/>
          </a:bodyPr>
          <a:lstStyle/>
          <a:p>
            <a:r>
              <a:rPr lang="en-US" altLang="zh-CN" sz="2000" b="0"/>
              <a:t>T6</a:t>
            </a:r>
            <a:endParaRPr lang="en-US" altLang="zh-CN" sz="2000" b="0"/>
          </a:p>
        </p:txBody>
      </p:sp>
      <p:sp>
        <p:nvSpPr>
          <p:cNvPr id="67628" name="Line 80"/>
          <p:cNvSpPr>
            <a:spLocks noChangeShapeType="1"/>
          </p:cNvSpPr>
          <p:nvPr/>
        </p:nvSpPr>
        <p:spPr bwMode="auto">
          <a:xfrm>
            <a:off x="4876800" y="3124200"/>
            <a:ext cx="914400" cy="1524000"/>
          </a:xfrm>
          <a:prstGeom prst="line">
            <a:avLst/>
          </a:prstGeom>
          <a:noFill/>
          <a:ln w="9525">
            <a:solidFill>
              <a:srgbClr val="800080"/>
            </a:solidFill>
            <a:round/>
          </a:ln>
        </p:spPr>
        <p:txBody>
          <a:bodyPr/>
          <a:lstStyle/>
          <a:p>
            <a:endParaRPr lang="zh-CN" altLang="en-US"/>
          </a:p>
        </p:txBody>
      </p:sp>
      <p:sp>
        <p:nvSpPr>
          <p:cNvPr id="67629" name="Rectangle 81"/>
          <p:cNvSpPr>
            <a:spLocks noChangeArrowheads="1"/>
          </p:cNvSpPr>
          <p:nvPr/>
        </p:nvSpPr>
        <p:spPr bwMode="auto">
          <a:xfrm>
            <a:off x="4419600" y="3289300"/>
            <a:ext cx="303213" cy="292100"/>
          </a:xfrm>
          <a:prstGeom prst="rect">
            <a:avLst/>
          </a:prstGeom>
          <a:noFill/>
          <a:ln w="9525">
            <a:noFill/>
            <a:miter lim="800000"/>
          </a:ln>
          <a:effectLst/>
        </p:spPr>
        <p:txBody>
          <a:bodyPr wrap="none" tIns="0" bIns="0">
            <a:spAutoFit/>
          </a:bodyPr>
          <a:lstStyle/>
          <a:p>
            <a:r>
              <a:rPr lang="en-US" altLang="zh-CN" sz="2400" b="0"/>
              <a:t>*</a:t>
            </a:r>
            <a:endParaRPr lang="en-US" altLang="zh-CN" sz="2400" b="0"/>
          </a:p>
        </p:txBody>
      </p:sp>
      <p:sp>
        <p:nvSpPr>
          <p:cNvPr id="67630" name="Rectangle 82"/>
          <p:cNvSpPr>
            <a:spLocks noChangeArrowheads="1"/>
          </p:cNvSpPr>
          <p:nvPr/>
        </p:nvSpPr>
        <p:spPr bwMode="auto">
          <a:xfrm>
            <a:off x="4751388" y="2590800"/>
            <a:ext cx="354012" cy="244475"/>
          </a:xfrm>
          <a:prstGeom prst="rect">
            <a:avLst/>
          </a:prstGeom>
          <a:noFill/>
          <a:ln w="9525">
            <a:noFill/>
            <a:miter lim="800000"/>
          </a:ln>
          <a:effectLst/>
        </p:spPr>
        <p:txBody>
          <a:bodyPr wrap="none" tIns="0" bIns="0">
            <a:spAutoFit/>
          </a:bodyPr>
          <a:lstStyle/>
          <a:p>
            <a:r>
              <a:rPr lang="en-US" altLang="zh-CN" sz="2000" b="0"/>
              <a:t>B</a:t>
            </a:r>
            <a:endParaRPr lang="en-US" altLang="zh-CN" sz="2000" b="0"/>
          </a:p>
        </p:txBody>
      </p:sp>
      <p:sp>
        <p:nvSpPr>
          <p:cNvPr id="67631" name="Rectangle 83"/>
          <p:cNvSpPr>
            <a:spLocks noChangeArrowheads="1"/>
          </p:cNvSpPr>
          <p:nvPr/>
        </p:nvSpPr>
        <p:spPr bwMode="auto">
          <a:xfrm>
            <a:off x="1524000" y="152400"/>
            <a:ext cx="4648200" cy="701675"/>
          </a:xfrm>
          <a:prstGeom prst="rect">
            <a:avLst/>
          </a:prstGeom>
          <a:noFill/>
          <a:ln w="9525" algn="ctr">
            <a:noFill/>
            <a:miter lim="800000"/>
          </a:ln>
          <a:effectLst/>
        </p:spPr>
        <p:txBody>
          <a:bodyPr>
            <a:spAutoFit/>
          </a:bodyPr>
          <a:lstStyle/>
          <a:p>
            <a:pPr>
              <a:lnSpc>
                <a:spcPct val="100000"/>
              </a:lnSpc>
              <a:spcBef>
                <a:spcPct val="0"/>
              </a:spcBef>
              <a:buClr>
                <a:srgbClr val="800080"/>
              </a:buClr>
              <a:buFont typeface="Wingdings" charset="2"/>
              <a:buNone/>
            </a:pPr>
            <a:r>
              <a:rPr lang="zh-CN" altLang="en-US" sz="4000">
                <a:solidFill>
                  <a:srgbClr val="800080"/>
                </a:solidFill>
                <a:latin typeface="华文行楷" pitchFamily="2" charset="-122"/>
                <a:ea typeface="华文行楷" pitchFamily="2" charset="-122"/>
              </a:rPr>
              <a:t>基本块的 </a:t>
            </a:r>
            <a:r>
              <a:rPr lang="en-US" altLang="zh-CN" sz="3600" b="0" i="1">
                <a:solidFill>
                  <a:srgbClr val="800080"/>
                </a:solidFill>
                <a:ea typeface="华文行楷" pitchFamily="2" charset="-122"/>
              </a:rPr>
              <a:t>DAG</a:t>
            </a:r>
            <a:r>
              <a:rPr lang="en-US" altLang="zh-CN" sz="4000" b="0" i="1">
                <a:solidFill>
                  <a:srgbClr val="800080"/>
                </a:solidFill>
                <a:latin typeface="华文行楷" pitchFamily="2" charset="-122"/>
                <a:ea typeface="华文行楷" pitchFamily="2" charset="-122"/>
              </a:rPr>
              <a:t> </a:t>
            </a:r>
            <a:r>
              <a:rPr lang="zh-CN" altLang="en-US" sz="4000">
                <a:solidFill>
                  <a:srgbClr val="800080"/>
                </a:solidFill>
                <a:latin typeface="华文行楷" pitchFamily="2" charset="-122"/>
                <a:ea typeface="华文行楷" pitchFamily="2" charset="-122"/>
              </a:rPr>
              <a:t>表示</a:t>
            </a:r>
            <a:endParaRPr lang="zh-CN" altLang="en-US" sz="4000">
              <a:solidFill>
                <a:srgbClr val="800080"/>
              </a:solidFill>
              <a:latin typeface="华文行楷" pitchFamily="2" charset="-122"/>
              <a:ea typeface="华文行楷" pitchFamily="2" charset="-122"/>
            </a:endParaRPr>
          </a:p>
        </p:txBody>
      </p:sp>
    </p:spTree>
  </p:cSld>
  <p:clrMapOvr>
    <a:masterClrMapping/>
  </p:clrMapOvr>
  <p:transition spd="med">
    <p:wipe dir="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ext Box 2">
            <a:hlinkClick r:id="rId1" action="ppaction://hlinksldjump"/>
          </p:cNvPr>
          <p:cNvSpPr txBox="1">
            <a:spLocks noChangeArrowheads="1"/>
          </p:cNvSpPr>
          <p:nvPr/>
        </p:nvSpPr>
        <p:spPr bwMode="auto">
          <a:xfrm>
            <a:off x="533400" y="1066800"/>
            <a:ext cx="8224838" cy="579438"/>
          </a:xfrm>
          <a:prstGeom prst="rect">
            <a:avLst/>
          </a:prstGeom>
          <a:noFill/>
          <a:ln w="9525">
            <a:noFill/>
            <a:miter lim="800000"/>
          </a:ln>
          <a:effectLst/>
        </p:spPr>
        <p:txBody>
          <a:bodyPr>
            <a:spAutoFit/>
          </a:bodyPr>
          <a:lstStyle/>
          <a:p>
            <a:pPr>
              <a:lnSpc>
                <a:spcPct val="100000"/>
              </a:lnSpc>
              <a:spcBef>
                <a:spcPct val="0"/>
              </a:spcBef>
              <a:buClr>
                <a:srgbClr val="800080"/>
              </a:buClr>
              <a:buFont typeface="Wingdings" charset="2"/>
              <a:buChar char="²"/>
            </a:pPr>
            <a:r>
              <a:rPr lang="en-US" altLang="zh-CN" sz="3200">
                <a:solidFill>
                  <a:schemeClr val="tx1"/>
                </a:solidFill>
                <a:latin typeface="Times New Roman" pitchFamily="18" charset="0"/>
              </a:rPr>
              <a:t> </a:t>
            </a:r>
            <a:r>
              <a:rPr lang="zh-CN" altLang="en-US" sz="3200">
                <a:solidFill>
                  <a:srgbClr val="800080"/>
                </a:solidFill>
                <a:latin typeface="Times New Roman" pitchFamily="18" charset="0"/>
                <a:ea typeface="楷体_GB2312" pitchFamily="49" charset="-122"/>
              </a:rPr>
              <a:t>从基本块的 </a:t>
            </a:r>
            <a:r>
              <a:rPr lang="en-US" altLang="zh-CN" b="0" i="1">
                <a:solidFill>
                  <a:srgbClr val="800080"/>
                </a:solidFill>
                <a:ea typeface="华文行楷" pitchFamily="2" charset="-122"/>
              </a:rPr>
              <a:t>DAG </a:t>
            </a:r>
            <a:r>
              <a:rPr lang="zh-CN" altLang="en-US" sz="3200">
                <a:solidFill>
                  <a:srgbClr val="800080"/>
                </a:solidFill>
                <a:latin typeface="Times New Roman" pitchFamily="18" charset="0"/>
                <a:ea typeface="楷体_GB2312" pitchFamily="49" charset="-122"/>
              </a:rPr>
              <a:t>表示可得到等价的基本块</a:t>
            </a:r>
            <a:endParaRPr lang="zh-CN" altLang="en-US" sz="3200">
              <a:solidFill>
                <a:srgbClr val="800080"/>
              </a:solidFill>
              <a:latin typeface="Times New Roman" pitchFamily="18" charset="0"/>
              <a:ea typeface="楷体_GB2312" pitchFamily="49" charset="-122"/>
            </a:endParaRPr>
          </a:p>
        </p:txBody>
      </p:sp>
      <p:sp>
        <p:nvSpPr>
          <p:cNvPr id="68611" name="Rectangle 3"/>
          <p:cNvSpPr>
            <a:spLocks noChangeArrowheads="1"/>
          </p:cNvSpPr>
          <p:nvPr/>
        </p:nvSpPr>
        <p:spPr bwMode="auto">
          <a:xfrm>
            <a:off x="838200" y="1600200"/>
            <a:ext cx="7924800" cy="519113"/>
          </a:xfrm>
          <a:prstGeom prst="rect">
            <a:avLst/>
          </a:prstGeom>
          <a:noFill/>
          <a:ln w="9525">
            <a:noFill/>
            <a:miter lim="800000"/>
          </a:ln>
          <a:effectLst/>
        </p:spPr>
        <p:txBody>
          <a:bodyPr>
            <a:spAutoFit/>
          </a:bodyPr>
          <a:lstStyle/>
          <a:p>
            <a:pPr>
              <a:lnSpc>
                <a:spcPct val="100000"/>
              </a:lnSpc>
              <a:spcBef>
                <a:spcPct val="0"/>
              </a:spcBef>
              <a:buFont typeface="Symbol" pitchFamily="18" charset="2"/>
              <a:buChar char="-"/>
            </a:pPr>
            <a:r>
              <a:rPr lang="en-US" altLang="zh-CN" sz="2400">
                <a:solidFill>
                  <a:srgbClr val="800080"/>
                </a:solidFill>
                <a:ea typeface="楷体_GB2312" pitchFamily="49" charset="-122"/>
              </a:rPr>
              <a:t>   </a:t>
            </a:r>
            <a:r>
              <a:rPr lang="zh-CN" altLang="en-US">
                <a:solidFill>
                  <a:srgbClr val="800080"/>
                </a:solidFill>
                <a:latin typeface="Times New Roman" pitchFamily="18" charset="0"/>
                <a:ea typeface="楷体_GB2312" pitchFamily="49" charset="-122"/>
              </a:rPr>
              <a:t>比较变换前后的基本块</a:t>
            </a:r>
            <a:endParaRPr lang="zh-CN" altLang="en-US">
              <a:latin typeface="Times New Roman" pitchFamily="18" charset="0"/>
              <a:ea typeface="楷体_GB2312" pitchFamily="49" charset="-122"/>
            </a:endParaRPr>
          </a:p>
        </p:txBody>
      </p:sp>
      <p:sp>
        <p:nvSpPr>
          <p:cNvPr id="68612" name="AutoShape 5">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68613" name="AutoShape 6">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68614" name="AutoShape 7">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68615" name="AutoShape 8">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68616" name="AutoShape 9">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68617" name="AutoShape 10">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68618" name="AutoShape 11">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68619" name="AutoShape 12">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68620" name="AutoShape 13">
            <a:hlinkClick r:id="rId2" action="ppaction://hlinksldjump"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68621" name="AutoShape 14">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68622" name="AutoShape 15">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68623" name="AutoShape 16">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68624" name="Rectangle 34"/>
          <p:cNvSpPr>
            <a:spLocks noChangeArrowheads="1"/>
          </p:cNvSpPr>
          <p:nvPr/>
        </p:nvSpPr>
        <p:spPr bwMode="auto">
          <a:xfrm>
            <a:off x="4114800" y="2286000"/>
            <a:ext cx="1752600" cy="4044950"/>
          </a:xfrm>
          <a:prstGeom prst="rect">
            <a:avLst/>
          </a:prstGeom>
          <a:noFill/>
          <a:ln w="9525" cap="rnd">
            <a:solidFill>
              <a:srgbClr val="333399"/>
            </a:solidFill>
            <a:prstDash val="sysDot"/>
            <a:miter lim="800000"/>
          </a:ln>
          <a:effectLst/>
        </p:spPr>
        <p:txBody>
          <a:bodyPr/>
          <a:lstStyle/>
          <a:p>
            <a:pPr marL="533400" indent="-533400">
              <a:lnSpc>
                <a:spcPct val="100000"/>
              </a:lnSpc>
              <a:spcBef>
                <a:spcPct val="20000"/>
              </a:spcBef>
            </a:pPr>
            <a:r>
              <a:rPr lang="en-US" altLang="zh-CN" sz="2400" b="0" dirty="0"/>
              <a:t>T0:=3.14</a:t>
            </a:r>
            <a:endParaRPr lang="en-US" altLang="zh-CN" sz="2400" b="0" dirty="0"/>
          </a:p>
          <a:p>
            <a:pPr marL="533400" indent="-533400">
              <a:lnSpc>
                <a:spcPct val="100000"/>
              </a:lnSpc>
              <a:spcBef>
                <a:spcPct val="20000"/>
              </a:spcBef>
            </a:pPr>
            <a:r>
              <a:rPr lang="en-US" altLang="zh-CN" sz="2400" b="0" dirty="0"/>
              <a:t>T1:=6.28</a:t>
            </a:r>
            <a:endParaRPr lang="en-US" altLang="zh-CN" sz="2400" b="0" dirty="0"/>
          </a:p>
          <a:p>
            <a:pPr marL="533400" indent="-533400">
              <a:lnSpc>
                <a:spcPct val="100000"/>
              </a:lnSpc>
              <a:spcBef>
                <a:spcPct val="20000"/>
              </a:spcBef>
            </a:pPr>
            <a:r>
              <a:rPr lang="en-US" altLang="zh-CN" sz="2400" b="0" dirty="0"/>
              <a:t>T3:=6.28</a:t>
            </a:r>
            <a:endParaRPr lang="en-US" altLang="zh-CN" sz="2400" b="0" dirty="0"/>
          </a:p>
          <a:p>
            <a:pPr marL="533400" indent="-533400">
              <a:lnSpc>
                <a:spcPct val="100000"/>
              </a:lnSpc>
              <a:spcBef>
                <a:spcPct val="20000"/>
              </a:spcBef>
            </a:pPr>
            <a:r>
              <a:rPr lang="en-US" altLang="zh-CN" sz="2400" b="0" dirty="0"/>
              <a:t>T2:=</a:t>
            </a:r>
            <a:r>
              <a:rPr lang="en-US" altLang="zh-CN" sz="2400" b="0" dirty="0" err="1"/>
              <a:t>R+r</a:t>
            </a:r>
            <a:endParaRPr lang="en-US" altLang="zh-CN" sz="2400" b="0" dirty="0"/>
          </a:p>
          <a:p>
            <a:pPr marL="533400" indent="-533400">
              <a:lnSpc>
                <a:spcPct val="100000"/>
              </a:lnSpc>
              <a:spcBef>
                <a:spcPct val="20000"/>
              </a:spcBef>
            </a:pPr>
            <a:r>
              <a:rPr lang="en-US" altLang="zh-CN" sz="2400" b="0" dirty="0"/>
              <a:t>T4:=T2</a:t>
            </a:r>
            <a:endParaRPr lang="en-US" altLang="zh-CN" sz="2400" b="0" dirty="0"/>
          </a:p>
          <a:p>
            <a:pPr marL="533400" indent="-533400">
              <a:lnSpc>
                <a:spcPct val="100000"/>
              </a:lnSpc>
              <a:spcBef>
                <a:spcPct val="20000"/>
              </a:spcBef>
            </a:pPr>
            <a:r>
              <a:rPr lang="en-US" altLang="zh-CN" sz="2400" b="0" dirty="0"/>
              <a:t>A:=6.28*T2</a:t>
            </a:r>
            <a:endParaRPr lang="en-US" altLang="zh-CN" sz="2400" b="0" dirty="0"/>
          </a:p>
          <a:p>
            <a:pPr marL="533400" indent="-533400">
              <a:lnSpc>
                <a:spcPct val="100000"/>
              </a:lnSpc>
              <a:spcBef>
                <a:spcPct val="20000"/>
              </a:spcBef>
            </a:pPr>
            <a:r>
              <a:rPr lang="en-US" altLang="zh-CN" sz="2400" b="0" dirty="0"/>
              <a:t>T5:=A</a:t>
            </a:r>
            <a:endParaRPr lang="en-US" altLang="zh-CN" sz="2400" b="0" dirty="0"/>
          </a:p>
          <a:p>
            <a:pPr marL="533400" indent="-533400">
              <a:lnSpc>
                <a:spcPct val="100000"/>
              </a:lnSpc>
              <a:spcBef>
                <a:spcPct val="20000"/>
              </a:spcBef>
            </a:pPr>
            <a:r>
              <a:rPr lang="en-US" altLang="zh-CN" sz="2400" b="0" dirty="0"/>
              <a:t>T6:=R-r</a:t>
            </a:r>
            <a:endParaRPr lang="en-US" altLang="zh-CN" sz="2400" b="0" dirty="0"/>
          </a:p>
          <a:p>
            <a:pPr marL="533400" indent="-533400">
              <a:lnSpc>
                <a:spcPct val="100000"/>
              </a:lnSpc>
              <a:spcBef>
                <a:spcPct val="20000"/>
              </a:spcBef>
            </a:pPr>
            <a:r>
              <a:rPr lang="en-US" altLang="zh-CN" sz="2400" b="0" dirty="0"/>
              <a:t>B:=A*T6</a:t>
            </a:r>
            <a:endParaRPr lang="en-US" altLang="zh-CN" sz="2400" b="0" dirty="0"/>
          </a:p>
        </p:txBody>
      </p:sp>
      <p:sp>
        <p:nvSpPr>
          <p:cNvPr id="68625" name="Rectangle 48"/>
          <p:cNvSpPr>
            <a:spLocks noChangeArrowheads="1"/>
          </p:cNvSpPr>
          <p:nvPr/>
        </p:nvSpPr>
        <p:spPr bwMode="auto">
          <a:xfrm>
            <a:off x="1295400" y="2286000"/>
            <a:ext cx="1752600" cy="4425950"/>
          </a:xfrm>
          <a:prstGeom prst="rect">
            <a:avLst/>
          </a:prstGeom>
          <a:noFill/>
          <a:ln w="9525" cap="rnd">
            <a:solidFill>
              <a:srgbClr val="333399"/>
            </a:solidFill>
            <a:prstDash val="sysDot"/>
            <a:miter lim="800000"/>
          </a:ln>
          <a:effectLst/>
        </p:spPr>
        <p:txBody>
          <a:bodyPr/>
          <a:lstStyle/>
          <a:p>
            <a:pPr marL="533400" indent="-533400">
              <a:lnSpc>
                <a:spcPct val="100000"/>
              </a:lnSpc>
              <a:spcBef>
                <a:spcPct val="20000"/>
              </a:spcBef>
              <a:buClr>
                <a:schemeClr val="tx1"/>
              </a:buClr>
              <a:buSzPct val="75000"/>
              <a:buFont typeface="Wingdings" charset="2"/>
              <a:buNone/>
            </a:pPr>
            <a:r>
              <a:rPr lang="en-US" altLang="zh-CN" sz="2400" b="0" dirty="0"/>
              <a:t>T0:=3.14</a:t>
            </a:r>
            <a:endParaRPr lang="en-US" altLang="zh-CN" sz="2400" b="0" dirty="0"/>
          </a:p>
          <a:p>
            <a:pPr marL="533400" indent="-533400">
              <a:lnSpc>
                <a:spcPct val="100000"/>
              </a:lnSpc>
              <a:spcBef>
                <a:spcPct val="20000"/>
              </a:spcBef>
              <a:buClr>
                <a:schemeClr val="tx1"/>
              </a:buClr>
              <a:buSzPct val="75000"/>
              <a:buFont typeface="Wingdings" charset="2"/>
              <a:buNone/>
            </a:pPr>
            <a:r>
              <a:rPr lang="en-US" altLang="zh-CN" sz="2400" b="0" dirty="0"/>
              <a:t>T1:=2*T0</a:t>
            </a:r>
            <a:endParaRPr lang="en-US" altLang="zh-CN" sz="2400" b="0" dirty="0"/>
          </a:p>
          <a:p>
            <a:pPr marL="533400" indent="-533400">
              <a:lnSpc>
                <a:spcPct val="100000"/>
              </a:lnSpc>
              <a:spcBef>
                <a:spcPct val="20000"/>
              </a:spcBef>
              <a:buClr>
                <a:schemeClr val="tx1"/>
              </a:buClr>
              <a:buSzPct val="75000"/>
              <a:buFont typeface="Wingdings" charset="2"/>
              <a:buNone/>
            </a:pPr>
            <a:r>
              <a:rPr lang="en-US" altLang="zh-CN" sz="2400" b="0" dirty="0"/>
              <a:t>T2:=</a:t>
            </a:r>
            <a:r>
              <a:rPr lang="en-US" altLang="zh-CN" sz="2400" b="0" dirty="0" err="1"/>
              <a:t>R+r</a:t>
            </a:r>
            <a:endParaRPr lang="en-US" altLang="zh-CN" sz="2400" b="0" dirty="0"/>
          </a:p>
          <a:p>
            <a:pPr marL="533400" indent="-533400">
              <a:lnSpc>
                <a:spcPct val="100000"/>
              </a:lnSpc>
              <a:spcBef>
                <a:spcPct val="20000"/>
              </a:spcBef>
              <a:buClr>
                <a:schemeClr val="tx1"/>
              </a:buClr>
              <a:buSzPct val="75000"/>
              <a:buFont typeface="Wingdings" charset="2"/>
              <a:buNone/>
            </a:pPr>
            <a:r>
              <a:rPr lang="en-US" altLang="zh-CN" sz="2400" b="0" dirty="0"/>
              <a:t>A:=T1*T2</a:t>
            </a:r>
            <a:endParaRPr lang="en-US" altLang="zh-CN" sz="2400" b="0" dirty="0"/>
          </a:p>
          <a:p>
            <a:pPr marL="533400" indent="-533400">
              <a:lnSpc>
                <a:spcPct val="100000"/>
              </a:lnSpc>
              <a:spcBef>
                <a:spcPct val="20000"/>
              </a:spcBef>
              <a:buClr>
                <a:schemeClr val="tx1"/>
              </a:buClr>
              <a:buSzPct val="75000"/>
              <a:buFont typeface="Wingdings" charset="2"/>
              <a:buNone/>
            </a:pPr>
            <a:r>
              <a:rPr lang="en-US" altLang="zh-CN" sz="2400" b="0" dirty="0"/>
              <a:t>B:=A</a:t>
            </a:r>
            <a:endParaRPr lang="en-US" altLang="zh-CN" sz="2400" b="0" dirty="0"/>
          </a:p>
          <a:p>
            <a:pPr marL="533400" indent="-533400">
              <a:lnSpc>
                <a:spcPct val="100000"/>
              </a:lnSpc>
              <a:spcBef>
                <a:spcPct val="20000"/>
              </a:spcBef>
              <a:buClr>
                <a:schemeClr val="tx1"/>
              </a:buClr>
              <a:buSzPct val="75000"/>
              <a:buFont typeface="Wingdings" charset="2"/>
              <a:buNone/>
            </a:pPr>
            <a:r>
              <a:rPr lang="en-US" altLang="zh-CN" sz="2400" b="0" dirty="0"/>
              <a:t>T3:=2*T0</a:t>
            </a:r>
            <a:endParaRPr lang="en-US" altLang="zh-CN" sz="2400" b="0" dirty="0"/>
          </a:p>
          <a:p>
            <a:pPr marL="533400" indent="-533400">
              <a:lnSpc>
                <a:spcPct val="100000"/>
              </a:lnSpc>
              <a:spcBef>
                <a:spcPct val="20000"/>
              </a:spcBef>
              <a:buClr>
                <a:schemeClr val="tx1"/>
              </a:buClr>
              <a:buSzPct val="75000"/>
              <a:buFont typeface="Wingdings" charset="2"/>
              <a:buNone/>
            </a:pPr>
            <a:r>
              <a:rPr lang="en-US" altLang="zh-CN" sz="2400" b="0" dirty="0"/>
              <a:t>T4:=</a:t>
            </a:r>
            <a:r>
              <a:rPr lang="en-US" altLang="zh-CN" sz="2400" b="0" dirty="0" err="1"/>
              <a:t>R+r</a:t>
            </a:r>
            <a:endParaRPr lang="en-US" altLang="zh-CN" sz="2400" b="0" dirty="0"/>
          </a:p>
          <a:p>
            <a:pPr marL="533400" indent="-533400">
              <a:lnSpc>
                <a:spcPct val="100000"/>
              </a:lnSpc>
              <a:spcBef>
                <a:spcPct val="20000"/>
              </a:spcBef>
              <a:buClr>
                <a:schemeClr val="tx1"/>
              </a:buClr>
              <a:buSzPct val="75000"/>
              <a:buFont typeface="Wingdings" charset="2"/>
              <a:buNone/>
            </a:pPr>
            <a:r>
              <a:rPr lang="en-US" altLang="zh-CN" sz="2400" b="0" dirty="0"/>
              <a:t>T5:=T3*T4</a:t>
            </a:r>
            <a:endParaRPr lang="en-US" altLang="zh-CN" sz="2400" b="0" dirty="0"/>
          </a:p>
          <a:p>
            <a:pPr marL="533400" indent="-533400">
              <a:lnSpc>
                <a:spcPct val="100000"/>
              </a:lnSpc>
              <a:spcBef>
                <a:spcPct val="20000"/>
              </a:spcBef>
              <a:buClr>
                <a:schemeClr val="tx1"/>
              </a:buClr>
              <a:buSzPct val="75000"/>
              <a:buFont typeface="Wingdings" charset="2"/>
              <a:buNone/>
            </a:pPr>
            <a:r>
              <a:rPr lang="en-US" altLang="zh-CN" sz="2400" b="0" dirty="0"/>
              <a:t>T6:=R-r</a:t>
            </a:r>
            <a:endParaRPr lang="en-US" altLang="zh-CN" sz="2400" b="0" dirty="0"/>
          </a:p>
          <a:p>
            <a:pPr marL="533400" indent="-533400">
              <a:lnSpc>
                <a:spcPct val="100000"/>
              </a:lnSpc>
              <a:spcBef>
                <a:spcPct val="20000"/>
              </a:spcBef>
              <a:buClr>
                <a:schemeClr val="tx1"/>
              </a:buClr>
              <a:buSzPct val="75000"/>
              <a:buFont typeface="Wingdings" charset="2"/>
              <a:buNone/>
            </a:pPr>
            <a:r>
              <a:rPr lang="en-US" altLang="zh-CN" sz="2400" b="0" dirty="0"/>
              <a:t>B:=T5*T6</a:t>
            </a:r>
            <a:endParaRPr lang="en-US" altLang="zh-CN" sz="2400" b="0" dirty="0"/>
          </a:p>
        </p:txBody>
      </p:sp>
      <p:sp>
        <p:nvSpPr>
          <p:cNvPr id="68626" name="AutoShape 50"/>
          <p:cNvSpPr>
            <a:spLocks noChangeArrowheads="1"/>
          </p:cNvSpPr>
          <p:nvPr/>
        </p:nvSpPr>
        <p:spPr bwMode="auto">
          <a:xfrm>
            <a:off x="3214688" y="4038600"/>
            <a:ext cx="671512" cy="180975"/>
          </a:xfrm>
          <a:prstGeom prst="rightArrow">
            <a:avLst>
              <a:gd name="adj1" fmla="val 50000"/>
              <a:gd name="adj2" fmla="val 92763"/>
            </a:avLst>
          </a:prstGeom>
          <a:noFill/>
          <a:ln w="9525">
            <a:solidFill>
              <a:srgbClr val="800080"/>
            </a:solidFill>
            <a:miter lim="800000"/>
          </a:ln>
          <a:effectLst/>
        </p:spPr>
        <p:txBody>
          <a:bodyPr tIns="0" bIns="0" anchor="ctr">
            <a:spAutoFit/>
          </a:bodyPr>
          <a:lstStyle/>
          <a:p>
            <a:endParaRPr lang="zh-CN" altLang="en-US"/>
          </a:p>
        </p:txBody>
      </p:sp>
      <p:sp>
        <p:nvSpPr>
          <p:cNvPr id="710707" name="Rectangle 51"/>
          <p:cNvSpPr>
            <a:spLocks noChangeArrowheads="1"/>
          </p:cNvSpPr>
          <p:nvPr/>
        </p:nvSpPr>
        <p:spPr bwMode="auto">
          <a:xfrm>
            <a:off x="6477000" y="2286000"/>
            <a:ext cx="2040943" cy="2345257"/>
          </a:xfrm>
          <a:prstGeom prst="rect">
            <a:avLst/>
          </a:prstGeom>
          <a:noFill/>
          <a:ln w="9525">
            <a:noFill/>
            <a:miter lim="800000"/>
          </a:ln>
          <a:effectLst/>
        </p:spPr>
        <p:txBody>
          <a:bodyPr wrap="none" tIns="0" bIns="0">
            <a:spAutoFit/>
          </a:bodyPr>
          <a:lstStyle/>
          <a:p>
            <a:r>
              <a:rPr lang="zh-CN" altLang="en-US" dirty="0">
                <a:solidFill>
                  <a:srgbClr val="800080"/>
                </a:solidFill>
                <a:latin typeface="Times New Roman" pitchFamily="18" charset="0"/>
                <a:ea typeface="楷体_GB2312" pitchFamily="49" charset="-122"/>
              </a:rPr>
              <a:t>所作的优化</a:t>
            </a:r>
            <a:endParaRPr lang="zh-CN" altLang="en-US" dirty="0">
              <a:solidFill>
                <a:srgbClr val="800080"/>
              </a:solidFill>
              <a:latin typeface="Times New Roman" pitchFamily="18" charset="0"/>
              <a:ea typeface="楷体_GB2312" pitchFamily="49" charset="-122"/>
            </a:endParaRPr>
          </a:p>
          <a:p>
            <a:r>
              <a:rPr lang="zh-CN" altLang="en-US" sz="2400" dirty="0">
                <a:ea typeface="楷体_GB2312" pitchFamily="49" charset="-122"/>
              </a:rPr>
              <a:t>合并已知量</a:t>
            </a:r>
            <a:endParaRPr lang="zh-CN" altLang="en-US" dirty="0">
              <a:latin typeface="Times New Roman" pitchFamily="18" charset="0"/>
              <a:ea typeface="楷体_GB2312" pitchFamily="49" charset="-122"/>
            </a:endParaRPr>
          </a:p>
          <a:p>
            <a:r>
              <a:rPr lang="zh-CN" altLang="en-US" sz="2400" dirty="0">
                <a:ea typeface="楷体_GB2312" pitchFamily="49" charset="-122"/>
              </a:rPr>
              <a:t>删除多余运算</a:t>
            </a:r>
            <a:endParaRPr lang="zh-CN" altLang="en-US" sz="2400" dirty="0">
              <a:ea typeface="楷体_GB2312" pitchFamily="49" charset="-122"/>
            </a:endParaRPr>
          </a:p>
          <a:p>
            <a:r>
              <a:rPr lang="zh-CN" altLang="en-US" sz="2400" dirty="0">
                <a:ea typeface="楷体_GB2312" pitchFamily="49" charset="-122"/>
              </a:rPr>
              <a:t>删除无用</a:t>
            </a:r>
            <a:r>
              <a:rPr lang="zh-CN" altLang="en-US" sz="2400" dirty="0" smtClean="0">
                <a:ea typeface="楷体_GB2312" pitchFamily="49" charset="-122"/>
              </a:rPr>
              <a:t>赋值</a:t>
            </a:r>
            <a:endParaRPr lang="en-US" altLang="zh-CN" sz="2400" dirty="0" smtClean="0">
              <a:ea typeface="楷体_GB2312" pitchFamily="49" charset="-122"/>
            </a:endParaRPr>
          </a:p>
          <a:p>
            <a:r>
              <a:rPr lang="zh-CN" altLang="en-US" sz="2400" dirty="0" smtClean="0">
                <a:latin typeface="Times New Roman" pitchFamily="18" charset="0"/>
                <a:ea typeface="楷体_GB2312" pitchFamily="49" charset="-122"/>
              </a:rPr>
              <a:t>复写传播</a:t>
            </a:r>
            <a:endParaRPr lang="zh-CN" altLang="en-US" dirty="0">
              <a:latin typeface="Times New Roman" pitchFamily="18" charset="0"/>
              <a:ea typeface="楷体_GB2312" pitchFamily="49" charset="-122"/>
            </a:endParaRPr>
          </a:p>
        </p:txBody>
      </p:sp>
      <p:sp>
        <p:nvSpPr>
          <p:cNvPr id="68628" name="Rectangle 52"/>
          <p:cNvSpPr>
            <a:spLocks noChangeArrowheads="1"/>
          </p:cNvSpPr>
          <p:nvPr/>
        </p:nvSpPr>
        <p:spPr bwMode="auto">
          <a:xfrm>
            <a:off x="1524000" y="152400"/>
            <a:ext cx="4648200" cy="701675"/>
          </a:xfrm>
          <a:prstGeom prst="rect">
            <a:avLst/>
          </a:prstGeom>
          <a:noFill/>
          <a:ln w="9525" algn="ctr">
            <a:noFill/>
            <a:miter lim="800000"/>
          </a:ln>
          <a:effectLst/>
        </p:spPr>
        <p:txBody>
          <a:bodyPr>
            <a:spAutoFit/>
          </a:bodyPr>
          <a:lstStyle/>
          <a:p>
            <a:pPr>
              <a:lnSpc>
                <a:spcPct val="100000"/>
              </a:lnSpc>
              <a:spcBef>
                <a:spcPct val="0"/>
              </a:spcBef>
              <a:buClr>
                <a:srgbClr val="800080"/>
              </a:buClr>
              <a:buFont typeface="Wingdings" charset="2"/>
              <a:buNone/>
            </a:pPr>
            <a:r>
              <a:rPr lang="zh-CN" altLang="en-US" sz="4000">
                <a:solidFill>
                  <a:srgbClr val="800080"/>
                </a:solidFill>
                <a:latin typeface="华文行楷" pitchFamily="2" charset="-122"/>
                <a:ea typeface="华文行楷" pitchFamily="2" charset="-122"/>
              </a:rPr>
              <a:t>基本块的 </a:t>
            </a:r>
            <a:r>
              <a:rPr lang="en-US" altLang="zh-CN" sz="3600" b="0" i="1">
                <a:solidFill>
                  <a:srgbClr val="800080"/>
                </a:solidFill>
                <a:ea typeface="华文行楷" pitchFamily="2" charset="-122"/>
              </a:rPr>
              <a:t>DAG</a:t>
            </a:r>
            <a:r>
              <a:rPr lang="en-US" altLang="zh-CN" sz="4000" b="0" i="1">
                <a:solidFill>
                  <a:srgbClr val="800080"/>
                </a:solidFill>
                <a:latin typeface="华文行楷" pitchFamily="2" charset="-122"/>
                <a:ea typeface="华文行楷" pitchFamily="2" charset="-122"/>
              </a:rPr>
              <a:t> </a:t>
            </a:r>
            <a:r>
              <a:rPr lang="zh-CN" altLang="en-US" sz="4000">
                <a:solidFill>
                  <a:srgbClr val="800080"/>
                </a:solidFill>
                <a:latin typeface="华文行楷" pitchFamily="2" charset="-122"/>
                <a:ea typeface="华文行楷" pitchFamily="2" charset="-122"/>
              </a:rPr>
              <a:t>表示</a:t>
            </a:r>
            <a:endParaRPr lang="zh-CN" altLang="en-US" sz="4000">
              <a:solidFill>
                <a:srgbClr val="800080"/>
              </a:solidFill>
              <a:latin typeface="华文行楷" pitchFamily="2" charset="-122"/>
              <a:ea typeface="华文行楷" pitchFamily="2" charset="-122"/>
            </a:endParaRP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710707"/>
                                        </p:tgtEl>
                                        <p:attrNameLst>
                                          <p:attrName>style.visibility</p:attrName>
                                        </p:attrNameLst>
                                      </p:cBhvr>
                                      <p:to>
                                        <p:strVal val="visible"/>
                                      </p:to>
                                    </p:set>
                                    <p:animEffect transition="in" filter="slide(fromBottom)">
                                      <p:cBhvr>
                                        <p:cTn id="7" dur="500"/>
                                        <p:tgtEl>
                                          <p:spTgt spid="7107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0707" grpId="0" autoUpdateAnimBg="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AutoShape 31">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69635" name="AutoShape 32">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69636" name="AutoShape 33">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69637" name="AutoShape 34">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69638" name="Rectangle 35"/>
          <p:cNvSpPr>
            <a:spLocks noChangeArrowheads="1"/>
          </p:cNvSpPr>
          <p:nvPr/>
        </p:nvSpPr>
        <p:spPr bwMode="auto">
          <a:xfrm>
            <a:off x="1524000" y="188913"/>
            <a:ext cx="4343400" cy="641350"/>
          </a:xfrm>
          <a:prstGeom prst="rect">
            <a:avLst/>
          </a:prstGeom>
          <a:noFill/>
          <a:ln w="9525" algn="ctr">
            <a:noFill/>
            <a:miter lim="800000"/>
          </a:ln>
          <a:effectLst/>
        </p:spPr>
        <p:txBody>
          <a:bodyPr>
            <a:spAutoFit/>
          </a:bodyPr>
          <a:lstStyle/>
          <a:p>
            <a:pPr>
              <a:lnSpc>
                <a:spcPct val="90000"/>
              </a:lnSpc>
              <a:spcBef>
                <a:spcPct val="0"/>
              </a:spcBef>
            </a:pPr>
            <a:r>
              <a:rPr lang="zh-CN" altLang="en-US" sz="4000">
                <a:solidFill>
                  <a:srgbClr val="800080"/>
                </a:solidFill>
                <a:ea typeface="华文行楷" pitchFamily="2" charset="-122"/>
              </a:rPr>
              <a:t>目标代码生成技术</a:t>
            </a:r>
            <a:endParaRPr lang="zh-CN" altLang="en-US" sz="4000">
              <a:solidFill>
                <a:srgbClr val="800080"/>
              </a:solidFill>
              <a:ea typeface="华文行楷" pitchFamily="2" charset="-122"/>
            </a:endParaRPr>
          </a:p>
        </p:txBody>
      </p:sp>
      <p:sp>
        <p:nvSpPr>
          <p:cNvPr id="69639" name="Text Box 36">
            <a:hlinkClick r:id="rId1" action="ppaction://hlinksldjump"/>
          </p:cNvPr>
          <p:cNvSpPr txBox="1">
            <a:spLocks noChangeArrowheads="1"/>
          </p:cNvSpPr>
          <p:nvPr/>
        </p:nvSpPr>
        <p:spPr bwMode="auto">
          <a:xfrm>
            <a:off x="914400" y="1477963"/>
            <a:ext cx="5791200" cy="579437"/>
          </a:xfrm>
          <a:prstGeom prst="rect">
            <a:avLst/>
          </a:prstGeom>
          <a:noFill/>
          <a:ln w="9525">
            <a:noFill/>
            <a:miter lim="800000"/>
          </a:ln>
          <a:effectLst/>
        </p:spPr>
        <p:txBody>
          <a:bodyPr>
            <a:spAutoFit/>
          </a:bodyPr>
          <a:lstStyle/>
          <a:p>
            <a:pPr>
              <a:lnSpc>
                <a:spcPct val="100000"/>
              </a:lnSpc>
              <a:spcBef>
                <a:spcPct val="0"/>
              </a:spcBef>
              <a:buClr>
                <a:srgbClr val="800080"/>
              </a:buClr>
              <a:buFont typeface="Wingdings" charset="2"/>
              <a:buChar char="²"/>
            </a:pPr>
            <a:r>
              <a:rPr lang="en-US" altLang="zh-CN" sz="3200">
                <a:solidFill>
                  <a:srgbClr val="800080"/>
                </a:solidFill>
                <a:ea typeface="楷体_GB2312" pitchFamily="49" charset="-122"/>
              </a:rPr>
              <a:t> </a:t>
            </a:r>
            <a:r>
              <a:rPr lang="zh-CN" altLang="en-US" sz="3200">
                <a:solidFill>
                  <a:srgbClr val="800080"/>
                </a:solidFill>
                <a:latin typeface="楷体_GB2312" pitchFamily="49" charset="-122"/>
                <a:ea typeface="楷体_GB2312" pitchFamily="49" charset="-122"/>
              </a:rPr>
              <a:t>代码生成要考虑的主要问题</a:t>
            </a:r>
            <a:endParaRPr lang="zh-CN" altLang="en-US" sz="3200">
              <a:solidFill>
                <a:srgbClr val="800080"/>
              </a:solidFill>
              <a:latin typeface="楷体_GB2312" pitchFamily="49" charset="-122"/>
              <a:ea typeface="楷体_GB2312" pitchFamily="49" charset="-122"/>
            </a:endParaRPr>
          </a:p>
        </p:txBody>
      </p:sp>
      <p:sp>
        <p:nvSpPr>
          <p:cNvPr id="69640" name="AutoShape 38">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69641" name="AutoShape 39">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69642" name="AutoShape 40">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69643" name="AutoShape 41">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69644" name="AutoShape 43">
            <a:hlinkClick r:id="rId2" action="ppaction://hlinksldjump"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69645" name="AutoShape 44">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69646" name="AutoShape 45">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69647" name="AutoShape 46">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69648" name="Text Box 48">
            <a:hlinkClick r:id="rId3" action="ppaction://hlinksldjump"/>
          </p:cNvPr>
          <p:cNvSpPr txBox="1">
            <a:spLocks noChangeArrowheads="1"/>
          </p:cNvSpPr>
          <p:nvPr/>
        </p:nvSpPr>
        <p:spPr bwMode="auto">
          <a:xfrm>
            <a:off x="914400" y="2286000"/>
            <a:ext cx="5791200" cy="579438"/>
          </a:xfrm>
          <a:prstGeom prst="rect">
            <a:avLst/>
          </a:prstGeom>
          <a:noFill/>
          <a:ln w="9525">
            <a:noFill/>
            <a:miter lim="800000"/>
          </a:ln>
          <a:effectLst/>
        </p:spPr>
        <p:txBody>
          <a:bodyPr>
            <a:spAutoFit/>
          </a:bodyPr>
          <a:lstStyle/>
          <a:p>
            <a:pPr>
              <a:lnSpc>
                <a:spcPct val="100000"/>
              </a:lnSpc>
              <a:spcBef>
                <a:spcPct val="0"/>
              </a:spcBef>
              <a:buClr>
                <a:srgbClr val="800080"/>
              </a:buClr>
              <a:buFont typeface="Wingdings" charset="2"/>
              <a:buChar char="²"/>
            </a:pPr>
            <a:r>
              <a:rPr lang="en-US" altLang="zh-CN" sz="3200">
                <a:solidFill>
                  <a:srgbClr val="800080"/>
                </a:solidFill>
                <a:ea typeface="楷体_GB2312" pitchFamily="49" charset="-122"/>
              </a:rPr>
              <a:t> </a:t>
            </a:r>
            <a:r>
              <a:rPr lang="zh-CN" altLang="en-US" sz="3200">
                <a:solidFill>
                  <a:srgbClr val="800080"/>
                </a:solidFill>
                <a:ea typeface="楷体_GB2312" pitchFamily="49" charset="-122"/>
              </a:rPr>
              <a:t>一个</a:t>
            </a:r>
            <a:r>
              <a:rPr lang="zh-CN" altLang="en-US" sz="3200">
                <a:solidFill>
                  <a:srgbClr val="800080"/>
                </a:solidFill>
                <a:latin typeface="楷体_GB2312" pitchFamily="49" charset="-122"/>
                <a:ea typeface="楷体_GB2312" pitchFamily="49" charset="-122"/>
              </a:rPr>
              <a:t>简单的代码生成算法</a:t>
            </a:r>
            <a:endParaRPr lang="zh-CN" altLang="en-US" sz="3200">
              <a:solidFill>
                <a:srgbClr val="800080"/>
              </a:solidFill>
              <a:latin typeface="楷体_GB2312" pitchFamily="49" charset="-122"/>
              <a:ea typeface="楷体_GB2312" pitchFamily="49" charset="-122"/>
            </a:endParaRPr>
          </a:p>
        </p:txBody>
      </p:sp>
      <p:sp>
        <p:nvSpPr>
          <p:cNvPr id="69649" name="Text Box 49">
            <a:hlinkClick r:id="rId4" action="ppaction://hlinksldjump"/>
          </p:cNvPr>
          <p:cNvSpPr txBox="1">
            <a:spLocks noChangeArrowheads="1"/>
          </p:cNvSpPr>
          <p:nvPr/>
        </p:nvSpPr>
        <p:spPr bwMode="auto">
          <a:xfrm>
            <a:off x="914400" y="3078163"/>
            <a:ext cx="5791200" cy="579437"/>
          </a:xfrm>
          <a:prstGeom prst="rect">
            <a:avLst/>
          </a:prstGeom>
          <a:noFill/>
          <a:ln w="9525">
            <a:noFill/>
            <a:miter lim="800000"/>
          </a:ln>
          <a:effectLst/>
        </p:spPr>
        <p:txBody>
          <a:bodyPr>
            <a:spAutoFit/>
          </a:bodyPr>
          <a:lstStyle/>
          <a:p>
            <a:pPr>
              <a:lnSpc>
                <a:spcPct val="100000"/>
              </a:lnSpc>
              <a:spcBef>
                <a:spcPct val="0"/>
              </a:spcBef>
              <a:buClr>
                <a:srgbClr val="800080"/>
              </a:buClr>
              <a:buFont typeface="Wingdings" charset="2"/>
              <a:buChar char="²"/>
            </a:pPr>
            <a:r>
              <a:rPr lang="en-US" altLang="zh-CN" sz="3200" dirty="0">
                <a:solidFill>
                  <a:srgbClr val="800080"/>
                </a:solidFill>
                <a:ea typeface="楷体_GB2312" pitchFamily="49" charset="-122"/>
              </a:rPr>
              <a:t> </a:t>
            </a:r>
            <a:r>
              <a:rPr lang="zh-CN" altLang="zh-CN" sz="3200" dirty="0" smtClean="0">
                <a:solidFill>
                  <a:srgbClr val="800080"/>
                </a:solidFill>
                <a:ea typeface="楷体_GB2312" pitchFamily="49" charset="-122"/>
              </a:rPr>
              <a:t>高效使用寄存器</a:t>
            </a:r>
            <a:endParaRPr lang="zh-CN" altLang="en-US" sz="3200" dirty="0">
              <a:solidFill>
                <a:srgbClr val="800080"/>
              </a:solidFill>
              <a:latin typeface="楷体_GB2312" pitchFamily="49" charset="-122"/>
              <a:ea typeface="楷体_GB2312" pitchFamily="49" charset="-122"/>
            </a:endParaRPr>
          </a:p>
        </p:txBody>
      </p:sp>
      <p:sp>
        <p:nvSpPr>
          <p:cNvPr id="69650" name="Text Box 52">
            <a:hlinkClick r:id="rId5" action="ppaction://hlinksldjump"/>
          </p:cNvPr>
          <p:cNvSpPr txBox="1">
            <a:spLocks noChangeArrowheads="1"/>
          </p:cNvSpPr>
          <p:nvPr/>
        </p:nvSpPr>
        <p:spPr bwMode="auto">
          <a:xfrm>
            <a:off x="900113" y="3860800"/>
            <a:ext cx="6840537" cy="579438"/>
          </a:xfrm>
          <a:prstGeom prst="rect">
            <a:avLst/>
          </a:prstGeom>
          <a:noFill/>
          <a:ln w="9525">
            <a:noFill/>
            <a:miter lim="800000"/>
          </a:ln>
          <a:effectLst/>
        </p:spPr>
        <p:txBody>
          <a:bodyPr>
            <a:spAutoFit/>
          </a:bodyPr>
          <a:lstStyle/>
          <a:p>
            <a:pPr>
              <a:lnSpc>
                <a:spcPct val="100000"/>
              </a:lnSpc>
              <a:spcBef>
                <a:spcPct val="0"/>
              </a:spcBef>
              <a:buClr>
                <a:srgbClr val="800080"/>
              </a:buClr>
              <a:buFont typeface="Wingdings" charset="2"/>
              <a:buChar char="²"/>
            </a:pPr>
            <a:r>
              <a:rPr lang="en-US" altLang="zh-CN" sz="3200">
                <a:solidFill>
                  <a:srgbClr val="800080"/>
                </a:solidFill>
                <a:ea typeface="楷体_GB2312" pitchFamily="49" charset="-122"/>
              </a:rPr>
              <a:t> </a:t>
            </a:r>
            <a:r>
              <a:rPr lang="zh-CN" altLang="en-US" sz="3200">
                <a:solidFill>
                  <a:srgbClr val="800080"/>
                </a:solidFill>
                <a:ea typeface="楷体_GB2312" pitchFamily="49" charset="-122"/>
              </a:rPr>
              <a:t>简单的</a:t>
            </a:r>
            <a:r>
              <a:rPr lang="zh-CN" altLang="en-US" sz="3200">
                <a:solidFill>
                  <a:srgbClr val="800080"/>
                </a:solidFill>
                <a:latin typeface="楷体_GB2312" pitchFamily="49" charset="-122"/>
                <a:ea typeface="楷体_GB2312" pitchFamily="49" charset="-122"/>
              </a:rPr>
              <a:t>图着色物理</a:t>
            </a:r>
            <a:r>
              <a:rPr lang="zh-CN" altLang="en-US" sz="3200">
                <a:solidFill>
                  <a:srgbClr val="800080"/>
                </a:solidFill>
                <a:ea typeface="楷体_GB2312" pitchFamily="49" charset="-122"/>
              </a:rPr>
              <a:t>寄存器分配算法</a:t>
            </a:r>
            <a:endParaRPr lang="zh-CN" altLang="en-US" sz="3200">
              <a:solidFill>
                <a:srgbClr val="800080"/>
              </a:solidFill>
              <a:ea typeface="楷体_GB2312" pitchFamily="49" charset="-122"/>
            </a:endParaRPr>
          </a:p>
        </p:txBody>
      </p:sp>
    </p:spTree>
  </p:cSld>
  <p:clrMapOvr>
    <a:masterClrMapping/>
  </p:clrMapOvr>
  <p:transition spd="med">
    <p:wipe dir="r"/>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AutoShape 2">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70659" name="AutoShape 3">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70660" name="AutoShape 4">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70661" name="AutoShape 5">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70662" name="Text Box 6">
            <a:hlinkClick r:id="rId1" action="ppaction://hlinksldjump"/>
          </p:cNvPr>
          <p:cNvSpPr txBox="1">
            <a:spLocks noChangeArrowheads="1"/>
          </p:cNvSpPr>
          <p:nvPr/>
        </p:nvSpPr>
        <p:spPr bwMode="auto">
          <a:xfrm>
            <a:off x="533400" y="1325563"/>
            <a:ext cx="8224838" cy="579437"/>
          </a:xfrm>
          <a:prstGeom prst="rect">
            <a:avLst/>
          </a:prstGeom>
          <a:noFill/>
          <a:ln w="9525">
            <a:noFill/>
            <a:miter lim="800000"/>
          </a:ln>
          <a:effectLst/>
        </p:spPr>
        <p:txBody>
          <a:bodyPr>
            <a:spAutoFit/>
          </a:bodyPr>
          <a:lstStyle/>
          <a:p>
            <a:pPr>
              <a:lnSpc>
                <a:spcPct val="100000"/>
              </a:lnSpc>
              <a:spcBef>
                <a:spcPct val="0"/>
              </a:spcBef>
              <a:buClr>
                <a:srgbClr val="800080"/>
              </a:buClr>
              <a:buFont typeface="Wingdings" charset="2"/>
              <a:buChar char="²"/>
            </a:pPr>
            <a:r>
              <a:rPr lang="en-US" altLang="zh-CN" sz="3200">
                <a:solidFill>
                  <a:srgbClr val="800080"/>
                </a:solidFill>
                <a:latin typeface="楷体_GB2312" pitchFamily="49" charset="-122"/>
                <a:ea typeface="楷体_GB2312" pitchFamily="49" charset="-122"/>
              </a:rPr>
              <a:t> </a:t>
            </a:r>
            <a:r>
              <a:rPr lang="zh-CN" altLang="en-US" sz="3200">
                <a:solidFill>
                  <a:srgbClr val="800080"/>
                </a:solidFill>
                <a:latin typeface="楷体_GB2312" pitchFamily="49" charset="-122"/>
                <a:ea typeface="楷体_GB2312" pitchFamily="49" charset="-122"/>
              </a:rPr>
              <a:t>代码生成要考虑的主要问题</a:t>
            </a:r>
            <a:endParaRPr lang="zh-CN" altLang="en-US" sz="3200">
              <a:solidFill>
                <a:srgbClr val="800080"/>
              </a:solidFill>
              <a:latin typeface="楷体_GB2312" pitchFamily="49" charset="-122"/>
              <a:ea typeface="楷体_GB2312" pitchFamily="49" charset="-122"/>
            </a:endParaRPr>
          </a:p>
        </p:txBody>
      </p:sp>
      <p:sp>
        <p:nvSpPr>
          <p:cNvPr id="70663" name="AutoShape 7">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70664" name="AutoShape 8">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70665" name="AutoShape 9">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70666" name="AutoShape 10">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70667" name="Rectangle 11"/>
          <p:cNvSpPr>
            <a:spLocks noChangeArrowheads="1"/>
          </p:cNvSpPr>
          <p:nvPr/>
        </p:nvSpPr>
        <p:spPr bwMode="auto">
          <a:xfrm>
            <a:off x="914400" y="2070100"/>
            <a:ext cx="7905750" cy="3816429"/>
          </a:xfrm>
          <a:prstGeom prst="rect">
            <a:avLst/>
          </a:prstGeom>
          <a:noFill/>
          <a:ln w="9525">
            <a:noFill/>
            <a:miter lim="800000"/>
          </a:ln>
          <a:effectLst/>
        </p:spPr>
        <p:txBody>
          <a:bodyPr>
            <a:spAutoFit/>
          </a:bodyPr>
          <a:lstStyle/>
          <a:p>
            <a:pPr>
              <a:lnSpc>
                <a:spcPct val="100000"/>
              </a:lnSpc>
              <a:spcBef>
                <a:spcPct val="0"/>
              </a:spcBef>
              <a:buFont typeface="Symbol" pitchFamily="18" charset="2"/>
              <a:buChar char="-"/>
            </a:pPr>
            <a:r>
              <a:rPr lang="en-US" altLang="zh-CN" dirty="0">
                <a:solidFill>
                  <a:srgbClr val="800080"/>
                </a:solidFill>
                <a:latin typeface="楷体_GB2312" pitchFamily="49" charset="-122"/>
                <a:ea typeface="楷体_GB2312" pitchFamily="49" charset="-122"/>
              </a:rPr>
              <a:t> </a:t>
            </a:r>
            <a:r>
              <a:rPr lang="zh-CN" altLang="en-US" dirty="0">
                <a:solidFill>
                  <a:srgbClr val="800080"/>
                </a:solidFill>
                <a:latin typeface="楷体_GB2312" pitchFamily="49" charset="-122"/>
                <a:ea typeface="楷体_GB2312" pitchFamily="49" charset="-122"/>
              </a:rPr>
              <a:t>指令选择 </a:t>
            </a:r>
            <a:r>
              <a:rPr lang="zh-CN" altLang="zh-CN" sz="2400" b="0" dirty="0" smtClean="0"/>
              <a:t>（</a:t>
            </a:r>
            <a:r>
              <a:rPr lang="en-US" altLang="zh-CN" sz="2400" b="0" i="1" dirty="0" smtClean="0"/>
              <a:t>instruction selection</a:t>
            </a:r>
            <a:r>
              <a:rPr lang="zh-CN" altLang="zh-CN" sz="2400" b="0" dirty="0" smtClean="0"/>
              <a:t>）</a:t>
            </a:r>
            <a:endParaRPr lang="zh-CN" altLang="en-US" sz="2400" b="0" dirty="0">
              <a:solidFill>
                <a:srgbClr val="800080"/>
              </a:solidFill>
              <a:latin typeface="楷体_GB2312" pitchFamily="49" charset="-122"/>
              <a:ea typeface="楷体_GB2312" pitchFamily="49" charset="-122"/>
            </a:endParaRPr>
          </a:p>
          <a:p>
            <a:pPr>
              <a:lnSpc>
                <a:spcPct val="100000"/>
              </a:lnSpc>
              <a:spcBef>
                <a:spcPct val="0"/>
              </a:spcBef>
              <a:buFont typeface="Symbol" pitchFamily="18" charset="2"/>
              <a:buNone/>
            </a:pPr>
            <a:endParaRPr lang="zh-CN" altLang="en-US" sz="1000" dirty="0">
              <a:latin typeface="Times New Roman" pitchFamily="18" charset="0"/>
              <a:ea typeface="楷体_GB2312" pitchFamily="49" charset="-122"/>
            </a:endParaRPr>
          </a:p>
          <a:p>
            <a:pPr>
              <a:lnSpc>
                <a:spcPct val="100000"/>
              </a:lnSpc>
              <a:spcBef>
                <a:spcPct val="0"/>
              </a:spcBef>
              <a:buFont typeface="Symbol" pitchFamily="18" charset="2"/>
              <a:buNone/>
            </a:pPr>
            <a:r>
              <a:rPr lang="zh-CN" altLang="en-US" dirty="0">
                <a:latin typeface="Times New Roman" pitchFamily="18" charset="0"/>
                <a:ea typeface="楷体_GB2312" pitchFamily="49" charset="-122"/>
              </a:rPr>
              <a:t>     </a:t>
            </a:r>
            <a:r>
              <a:rPr lang="zh-CN" altLang="en-US" sz="2400" dirty="0">
                <a:ea typeface="楷体_GB2312" pitchFamily="49" charset="-122"/>
              </a:rPr>
              <a:t>目标机指令集的性质和中间代码的形式决定</a:t>
            </a:r>
            <a:endParaRPr lang="zh-CN" altLang="en-US" sz="2400" dirty="0">
              <a:ea typeface="楷体_GB2312" pitchFamily="49" charset="-122"/>
            </a:endParaRPr>
          </a:p>
          <a:p>
            <a:pPr>
              <a:lnSpc>
                <a:spcPct val="100000"/>
              </a:lnSpc>
              <a:spcBef>
                <a:spcPct val="0"/>
              </a:spcBef>
              <a:buFont typeface="Symbol" pitchFamily="18" charset="2"/>
              <a:buNone/>
            </a:pPr>
            <a:r>
              <a:rPr lang="zh-CN" altLang="en-US" sz="2400" dirty="0">
                <a:ea typeface="楷体_GB2312" pitchFamily="49" charset="-122"/>
              </a:rPr>
              <a:t>     指令选择的难易</a:t>
            </a:r>
            <a:endParaRPr lang="zh-CN" altLang="en-US" sz="2400" dirty="0">
              <a:ea typeface="楷体_GB2312" pitchFamily="49" charset="-122"/>
            </a:endParaRPr>
          </a:p>
          <a:p>
            <a:pPr>
              <a:lnSpc>
                <a:spcPct val="100000"/>
              </a:lnSpc>
              <a:spcBef>
                <a:spcPct val="0"/>
              </a:spcBef>
              <a:buFont typeface="Symbol" pitchFamily="18" charset="2"/>
              <a:buNone/>
            </a:pPr>
            <a:endParaRPr lang="zh-CN" altLang="en-US" sz="1000" dirty="0">
              <a:latin typeface="Times New Roman" pitchFamily="18" charset="0"/>
              <a:ea typeface="楷体_GB2312" pitchFamily="49" charset="-122"/>
            </a:endParaRPr>
          </a:p>
          <a:p>
            <a:pPr>
              <a:lnSpc>
                <a:spcPct val="100000"/>
              </a:lnSpc>
              <a:spcBef>
                <a:spcPct val="0"/>
              </a:spcBef>
              <a:buFont typeface="Symbol" pitchFamily="18" charset="2"/>
              <a:buChar char="-"/>
            </a:pPr>
            <a:r>
              <a:rPr lang="zh-CN" altLang="en-US" dirty="0">
                <a:solidFill>
                  <a:srgbClr val="800080"/>
                </a:solidFill>
                <a:latin typeface="楷体_GB2312" pitchFamily="49" charset="-122"/>
                <a:ea typeface="楷体_GB2312" pitchFamily="49" charset="-122"/>
              </a:rPr>
              <a:t> 寄存器分配 </a:t>
            </a:r>
            <a:r>
              <a:rPr lang="zh-CN" altLang="zh-CN" sz="2400" b="0" dirty="0" smtClean="0"/>
              <a:t>（</a:t>
            </a:r>
            <a:r>
              <a:rPr lang="en-US" altLang="zh-CN" sz="2400" b="0" i="1" dirty="0" smtClean="0"/>
              <a:t>register allocation</a:t>
            </a:r>
            <a:r>
              <a:rPr lang="zh-CN" altLang="zh-CN" sz="2400" b="0" dirty="0" smtClean="0"/>
              <a:t>）</a:t>
            </a:r>
            <a:endParaRPr lang="zh-CN" altLang="en-US" sz="2400" b="0" dirty="0"/>
          </a:p>
          <a:p>
            <a:pPr>
              <a:lnSpc>
                <a:spcPct val="100000"/>
              </a:lnSpc>
              <a:spcBef>
                <a:spcPct val="0"/>
              </a:spcBef>
              <a:buFont typeface="Symbol" pitchFamily="18" charset="2"/>
              <a:buNone/>
            </a:pPr>
            <a:endParaRPr lang="zh-CN" altLang="en-US" sz="1000" dirty="0">
              <a:latin typeface="Times New Roman" pitchFamily="18" charset="0"/>
              <a:ea typeface="楷体_GB2312" pitchFamily="49" charset="-122"/>
            </a:endParaRPr>
          </a:p>
          <a:p>
            <a:pPr>
              <a:lnSpc>
                <a:spcPct val="100000"/>
              </a:lnSpc>
              <a:spcBef>
                <a:spcPct val="0"/>
              </a:spcBef>
              <a:buFont typeface="Symbol" pitchFamily="18" charset="2"/>
              <a:buNone/>
            </a:pPr>
            <a:r>
              <a:rPr lang="zh-CN" altLang="en-US" dirty="0">
                <a:latin typeface="Times New Roman" pitchFamily="18" charset="0"/>
                <a:ea typeface="楷体_GB2312" pitchFamily="49" charset="-122"/>
              </a:rPr>
              <a:t>    </a:t>
            </a:r>
            <a:r>
              <a:rPr lang="zh-CN" altLang="en-US" sz="2400" dirty="0">
                <a:latin typeface="Times New Roman" pitchFamily="18" charset="0"/>
                <a:ea typeface="楷体_GB2312" pitchFamily="49" charset="-122"/>
              </a:rPr>
              <a:t>充分、高效地使用寄存器</a:t>
            </a:r>
            <a:endParaRPr lang="zh-CN" altLang="en-US" sz="2400" dirty="0">
              <a:ea typeface="楷体_GB2312" pitchFamily="49" charset="-122"/>
            </a:endParaRPr>
          </a:p>
          <a:p>
            <a:pPr>
              <a:lnSpc>
                <a:spcPct val="100000"/>
              </a:lnSpc>
              <a:spcBef>
                <a:spcPct val="0"/>
              </a:spcBef>
              <a:buFont typeface="Symbol" pitchFamily="18" charset="2"/>
              <a:buNone/>
            </a:pPr>
            <a:endParaRPr lang="zh-CN" altLang="en-US" sz="1000" dirty="0">
              <a:latin typeface="Times New Roman" pitchFamily="18" charset="0"/>
              <a:ea typeface="楷体_GB2312" pitchFamily="49" charset="-122"/>
            </a:endParaRPr>
          </a:p>
          <a:p>
            <a:pPr>
              <a:lnSpc>
                <a:spcPct val="100000"/>
              </a:lnSpc>
              <a:spcBef>
                <a:spcPct val="0"/>
              </a:spcBef>
              <a:buFont typeface="Symbol" pitchFamily="18" charset="2"/>
              <a:buChar char="-"/>
            </a:pPr>
            <a:r>
              <a:rPr lang="zh-CN" altLang="en-US" dirty="0">
                <a:solidFill>
                  <a:srgbClr val="800080"/>
                </a:solidFill>
                <a:latin typeface="楷体_GB2312" pitchFamily="49" charset="-122"/>
                <a:ea typeface="楷体_GB2312" pitchFamily="49" charset="-122"/>
              </a:rPr>
              <a:t> </a:t>
            </a:r>
            <a:r>
              <a:rPr lang="zh-CN" altLang="en-US" dirty="0" smtClean="0">
                <a:solidFill>
                  <a:srgbClr val="800080"/>
                </a:solidFill>
                <a:latin typeface="楷体_GB2312" pitchFamily="49" charset="-122"/>
                <a:ea typeface="楷体_GB2312" pitchFamily="49" charset="-122"/>
              </a:rPr>
              <a:t>指令</a:t>
            </a:r>
            <a:r>
              <a:rPr lang="zh-CN" altLang="zh-CN" dirty="0" smtClean="0">
                <a:solidFill>
                  <a:srgbClr val="800080"/>
                </a:solidFill>
                <a:latin typeface="楷体_GB2312" pitchFamily="49" charset="-122"/>
                <a:ea typeface="楷体_GB2312" pitchFamily="49" charset="-122"/>
              </a:rPr>
              <a:t>调度</a:t>
            </a:r>
            <a:r>
              <a:rPr lang="en-US" altLang="zh-CN" dirty="0" smtClean="0">
                <a:solidFill>
                  <a:srgbClr val="800080"/>
                </a:solidFill>
                <a:latin typeface="楷体_GB2312" pitchFamily="49" charset="-122"/>
                <a:ea typeface="楷体_GB2312" pitchFamily="49" charset="-122"/>
              </a:rPr>
              <a:t> </a:t>
            </a:r>
            <a:r>
              <a:rPr lang="zh-CN" altLang="zh-CN" sz="2400" b="0" dirty="0" smtClean="0"/>
              <a:t>（</a:t>
            </a:r>
            <a:r>
              <a:rPr lang="en-US" altLang="zh-CN" sz="2400" b="0" i="1" dirty="0" smtClean="0"/>
              <a:t>code scheduling</a:t>
            </a:r>
            <a:r>
              <a:rPr lang="zh-CN" altLang="zh-CN" sz="2400" b="0" dirty="0" smtClean="0"/>
              <a:t>）</a:t>
            </a:r>
            <a:endParaRPr lang="zh-CN" altLang="en-US" sz="2400" b="0" dirty="0" smtClean="0"/>
          </a:p>
          <a:p>
            <a:pPr>
              <a:lnSpc>
                <a:spcPct val="100000"/>
              </a:lnSpc>
              <a:spcBef>
                <a:spcPct val="0"/>
              </a:spcBef>
              <a:buFont typeface="Symbol" pitchFamily="18" charset="2"/>
              <a:buNone/>
            </a:pPr>
            <a:endParaRPr lang="zh-CN" altLang="en-US" sz="1000" dirty="0">
              <a:latin typeface="Times New Roman" pitchFamily="18" charset="0"/>
              <a:ea typeface="楷体_GB2312" pitchFamily="49" charset="-122"/>
            </a:endParaRPr>
          </a:p>
          <a:p>
            <a:pPr>
              <a:lnSpc>
                <a:spcPct val="100000"/>
              </a:lnSpc>
              <a:spcBef>
                <a:spcPct val="0"/>
              </a:spcBef>
              <a:buFont typeface="Symbol" pitchFamily="18" charset="2"/>
              <a:buNone/>
            </a:pPr>
            <a:r>
              <a:rPr lang="zh-CN" altLang="en-US" dirty="0" smtClean="0">
                <a:latin typeface="Times New Roman" pitchFamily="18" charset="0"/>
                <a:ea typeface="楷体_GB2312" pitchFamily="49" charset="-122"/>
              </a:rPr>
              <a:t>     </a:t>
            </a:r>
            <a:r>
              <a:rPr lang="zh-CN" altLang="en-US" sz="2400" dirty="0" smtClean="0">
                <a:ea typeface="楷体_GB2312" pitchFamily="49" charset="-122"/>
              </a:rPr>
              <a:t>利用目标机特点选好</a:t>
            </a:r>
            <a:r>
              <a:rPr lang="zh-CN" altLang="en-US" sz="2400" dirty="0">
                <a:ea typeface="楷体_GB2312" pitchFamily="49" charset="-122"/>
              </a:rPr>
              <a:t>计算的</a:t>
            </a:r>
            <a:r>
              <a:rPr lang="zh-CN" altLang="en-US" sz="2400" dirty="0" smtClean="0">
                <a:ea typeface="楷体_GB2312" pitchFamily="49" charset="-122"/>
              </a:rPr>
              <a:t>次序，超出本书范围</a:t>
            </a:r>
            <a:endParaRPr lang="zh-CN" altLang="en-US" sz="2400" dirty="0">
              <a:latin typeface="Times New Roman" pitchFamily="18" charset="0"/>
              <a:ea typeface="楷体_GB2312" pitchFamily="49" charset="-122"/>
            </a:endParaRPr>
          </a:p>
        </p:txBody>
      </p:sp>
      <p:sp>
        <p:nvSpPr>
          <p:cNvPr id="70668" name="Rectangle 15"/>
          <p:cNvSpPr>
            <a:spLocks noChangeArrowheads="1"/>
          </p:cNvSpPr>
          <p:nvPr/>
        </p:nvSpPr>
        <p:spPr bwMode="auto">
          <a:xfrm>
            <a:off x="1524000" y="188913"/>
            <a:ext cx="4343400" cy="641350"/>
          </a:xfrm>
          <a:prstGeom prst="rect">
            <a:avLst/>
          </a:prstGeom>
          <a:noFill/>
          <a:ln w="9525" algn="ctr">
            <a:noFill/>
            <a:miter lim="800000"/>
          </a:ln>
          <a:effectLst/>
        </p:spPr>
        <p:txBody>
          <a:bodyPr>
            <a:spAutoFit/>
          </a:bodyPr>
          <a:lstStyle/>
          <a:p>
            <a:pPr>
              <a:lnSpc>
                <a:spcPct val="90000"/>
              </a:lnSpc>
              <a:spcBef>
                <a:spcPct val="0"/>
              </a:spcBef>
            </a:pPr>
            <a:r>
              <a:rPr lang="zh-CN" altLang="en-US" sz="4000">
                <a:solidFill>
                  <a:srgbClr val="800080"/>
                </a:solidFill>
                <a:ea typeface="华文行楷" pitchFamily="2" charset="-122"/>
              </a:rPr>
              <a:t>目标代码生成技术</a:t>
            </a:r>
            <a:endParaRPr lang="zh-CN" altLang="en-US" sz="4000">
              <a:solidFill>
                <a:srgbClr val="800080"/>
              </a:solidFill>
              <a:ea typeface="华文行楷" pitchFamily="2" charset="-122"/>
            </a:endParaRPr>
          </a:p>
        </p:txBody>
      </p:sp>
    </p:spTree>
  </p:cSld>
  <p:clrMapOvr>
    <a:masterClrMapping/>
  </p:clrMapOvr>
  <p:transition spd="med">
    <p:wipe dir="r"/>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AutoShape 2">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71683" name="AutoShape 3">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71684" name="AutoShape 4">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71685" name="AutoShape 5">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71686" name="Text Box 6">
            <a:hlinkClick r:id="rId1" action="ppaction://hlinksldjump"/>
          </p:cNvPr>
          <p:cNvSpPr txBox="1">
            <a:spLocks noChangeArrowheads="1"/>
          </p:cNvSpPr>
          <p:nvPr/>
        </p:nvSpPr>
        <p:spPr bwMode="auto">
          <a:xfrm>
            <a:off x="533400" y="1325563"/>
            <a:ext cx="8224838" cy="579437"/>
          </a:xfrm>
          <a:prstGeom prst="rect">
            <a:avLst/>
          </a:prstGeom>
          <a:noFill/>
          <a:ln w="9525">
            <a:noFill/>
            <a:miter lim="800000"/>
          </a:ln>
          <a:effectLst/>
        </p:spPr>
        <p:txBody>
          <a:bodyPr>
            <a:spAutoFit/>
          </a:bodyPr>
          <a:lstStyle/>
          <a:p>
            <a:pPr>
              <a:lnSpc>
                <a:spcPct val="100000"/>
              </a:lnSpc>
              <a:spcBef>
                <a:spcPct val="0"/>
              </a:spcBef>
              <a:buClr>
                <a:srgbClr val="800080"/>
              </a:buClr>
              <a:buFont typeface="Wingdings" charset="2"/>
              <a:buChar char="²"/>
            </a:pPr>
            <a:r>
              <a:rPr lang="en-US" altLang="zh-CN" sz="3200">
                <a:solidFill>
                  <a:srgbClr val="800080"/>
                </a:solidFill>
                <a:latin typeface="楷体_GB2312" pitchFamily="49" charset="-122"/>
                <a:ea typeface="楷体_GB2312" pitchFamily="49" charset="-122"/>
              </a:rPr>
              <a:t> </a:t>
            </a:r>
            <a:r>
              <a:rPr lang="zh-CN" altLang="en-US" sz="3200">
                <a:solidFill>
                  <a:srgbClr val="800080"/>
                </a:solidFill>
                <a:latin typeface="楷体_GB2312" pitchFamily="49" charset="-122"/>
                <a:ea typeface="楷体_GB2312" pitchFamily="49" charset="-122"/>
              </a:rPr>
              <a:t>指令选择</a:t>
            </a:r>
            <a:endParaRPr lang="zh-CN" altLang="en-US" sz="3200">
              <a:solidFill>
                <a:srgbClr val="800080"/>
              </a:solidFill>
              <a:latin typeface="楷体_GB2312" pitchFamily="49" charset="-122"/>
              <a:ea typeface="楷体_GB2312" pitchFamily="49" charset="-122"/>
            </a:endParaRPr>
          </a:p>
        </p:txBody>
      </p:sp>
      <p:sp>
        <p:nvSpPr>
          <p:cNvPr id="71687" name="AutoShape 7">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71688" name="AutoShape 8">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71689" name="AutoShape 9">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71690" name="AutoShape 10">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71691" name="Rectangle 11"/>
          <p:cNvSpPr>
            <a:spLocks noChangeArrowheads="1"/>
          </p:cNvSpPr>
          <p:nvPr/>
        </p:nvSpPr>
        <p:spPr bwMode="auto">
          <a:xfrm>
            <a:off x="914400" y="2070100"/>
            <a:ext cx="8229600" cy="4308872"/>
          </a:xfrm>
          <a:prstGeom prst="rect">
            <a:avLst/>
          </a:prstGeom>
          <a:noFill/>
          <a:ln w="9525">
            <a:noFill/>
            <a:miter lim="800000"/>
          </a:ln>
          <a:effectLst/>
        </p:spPr>
        <p:txBody>
          <a:bodyPr>
            <a:spAutoFit/>
          </a:bodyPr>
          <a:lstStyle/>
          <a:p>
            <a:pPr>
              <a:lnSpc>
                <a:spcPct val="100000"/>
              </a:lnSpc>
              <a:spcBef>
                <a:spcPct val="0"/>
              </a:spcBef>
              <a:buFont typeface="Symbol" pitchFamily="18" charset="2"/>
              <a:buChar char="-"/>
            </a:pPr>
            <a:r>
              <a:rPr lang="en-US" altLang="zh-CN" dirty="0">
                <a:solidFill>
                  <a:srgbClr val="800080"/>
                </a:solidFill>
                <a:latin typeface="楷体_GB2312" pitchFamily="49" charset="-122"/>
                <a:ea typeface="楷体_GB2312" pitchFamily="49" charset="-122"/>
              </a:rPr>
              <a:t> </a:t>
            </a:r>
            <a:r>
              <a:rPr lang="zh-CN" altLang="en-US" dirty="0">
                <a:solidFill>
                  <a:srgbClr val="800080"/>
                </a:solidFill>
                <a:latin typeface="楷体_GB2312" pitchFamily="49" charset="-122"/>
                <a:ea typeface="楷体_GB2312" pitchFamily="49" charset="-122"/>
              </a:rPr>
              <a:t>任务 </a:t>
            </a:r>
            <a:endParaRPr lang="zh-CN" altLang="en-US" dirty="0">
              <a:solidFill>
                <a:srgbClr val="800080"/>
              </a:solidFill>
              <a:latin typeface="楷体_GB2312" pitchFamily="49" charset="-122"/>
              <a:ea typeface="楷体_GB2312" pitchFamily="49" charset="-122"/>
            </a:endParaRPr>
          </a:p>
          <a:p>
            <a:pPr>
              <a:lnSpc>
                <a:spcPct val="100000"/>
              </a:lnSpc>
              <a:spcBef>
                <a:spcPct val="0"/>
              </a:spcBef>
              <a:buFont typeface="Symbol" pitchFamily="18" charset="2"/>
              <a:buNone/>
            </a:pPr>
            <a:endParaRPr lang="zh-CN" altLang="en-US" sz="1000" dirty="0">
              <a:ea typeface="楷体_GB2312" pitchFamily="49" charset="-122"/>
            </a:endParaRPr>
          </a:p>
          <a:p>
            <a:pPr lvl="1">
              <a:lnSpc>
                <a:spcPct val="100000"/>
              </a:lnSpc>
              <a:spcBef>
                <a:spcPct val="0"/>
              </a:spcBef>
              <a:buClr>
                <a:srgbClr val="800080"/>
              </a:buClr>
            </a:pPr>
            <a:r>
              <a:rPr lang="zh-CN" altLang="en-US" sz="2400" dirty="0">
                <a:ea typeface="楷体_GB2312" pitchFamily="49" charset="-122"/>
              </a:rPr>
              <a:t>为每条</a:t>
            </a:r>
            <a:r>
              <a:rPr lang="zh-CN" altLang="en-US" sz="2400" dirty="0">
                <a:solidFill>
                  <a:srgbClr val="FF0000"/>
                </a:solidFill>
                <a:ea typeface="楷体_GB2312" pitchFamily="49" charset="-122"/>
              </a:rPr>
              <a:t>中间语言语句</a:t>
            </a:r>
            <a:r>
              <a:rPr lang="zh-CN" altLang="en-US" sz="2400" dirty="0">
                <a:ea typeface="楷体_GB2312" pitchFamily="49" charset="-122"/>
              </a:rPr>
              <a:t>选择恰当的</a:t>
            </a:r>
            <a:r>
              <a:rPr lang="zh-CN" altLang="en-US" sz="2400" dirty="0">
                <a:solidFill>
                  <a:srgbClr val="FF0000"/>
                </a:solidFill>
                <a:ea typeface="楷体_GB2312" pitchFamily="49" charset="-122"/>
              </a:rPr>
              <a:t>目标机指令</a:t>
            </a:r>
            <a:r>
              <a:rPr lang="zh-CN" altLang="en-US" sz="2400" dirty="0">
                <a:ea typeface="楷体_GB2312" pitchFamily="49" charset="-122"/>
              </a:rPr>
              <a:t>或指令</a:t>
            </a:r>
            <a:r>
              <a:rPr lang="zh-CN" altLang="en-US" sz="2400" dirty="0">
                <a:solidFill>
                  <a:srgbClr val="FF0000"/>
                </a:solidFill>
                <a:ea typeface="楷体_GB2312" pitchFamily="49" charset="-122"/>
              </a:rPr>
              <a:t>序列</a:t>
            </a:r>
            <a:endParaRPr kumimoji="0" lang="zh-CN" altLang="en-US" sz="2400" dirty="0">
              <a:solidFill>
                <a:srgbClr val="FF0000"/>
              </a:solidFill>
              <a:ea typeface="楷体_GB2312" pitchFamily="49" charset="-122"/>
            </a:endParaRPr>
          </a:p>
          <a:p>
            <a:pPr lvl="1">
              <a:lnSpc>
                <a:spcPct val="100000"/>
              </a:lnSpc>
              <a:spcBef>
                <a:spcPct val="0"/>
              </a:spcBef>
              <a:buClr>
                <a:srgbClr val="800080"/>
              </a:buClr>
            </a:pPr>
            <a:endParaRPr lang="zh-CN" altLang="en-US" sz="1000" dirty="0">
              <a:ea typeface="楷体_GB2312" pitchFamily="49" charset="-122"/>
            </a:endParaRPr>
          </a:p>
          <a:p>
            <a:pPr>
              <a:lnSpc>
                <a:spcPct val="100000"/>
              </a:lnSpc>
              <a:spcBef>
                <a:spcPct val="0"/>
              </a:spcBef>
              <a:buFont typeface="Symbol" pitchFamily="18" charset="2"/>
              <a:buChar char="-"/>
            </a:pPr>
            <a:r>
              <a:rPr lang="zh-CN" altLang="en-US" dirty="0">
                <a:solidFill>
                  <a:srgbClr val="800080"/>
                </a:solidFill>
                <a:latin typeface="楷体_GB2312" pitchFamily="49" charset="-122"/>
                <a:ea typeface="楷体_GB2312" pitchFamily="49" charset="-122"/>
              </a:rPr>
              <a:t> 原则 </a:t>
            </a:r>
            <a:endParaRPr lang="zh-CN" altLang="en-US" dirty="0">
              <a:solidFill>
                <a:srgbClr val="800080"/>
              </a:solidFill>
              <a:latin typeface="楷体_GB2312" pitchFamily="49" charset="-122"/>
              <a:ea typeface="楷体_GB2312" pitchFamily="49" charset="-122"/>
            </a:endParaRPr>
          </a:p>
          <a:p>
            <a:pPr>
              <a:lnSpc>
                <a:spcPct val="100000"/>
              </a:lnSpc>
              <a:spcBef>
                <a:spcPct val="0"/>
              </a:spcBef>
              <a:buFont typeface="Symbol" pitchFamily="18" charset="2"/>
              <a:buNone/>
            </a:pPr>
            <a:endParaRPr lang="zh-CN" altLang="en-US" sz="1000" dirty="0">
              <a:ea typeface="楷体_GB2312" pitchFamily="49" charset="-122"/>
            </a:endParaRPr>
          </a:p>
          <a:p>
            <a:pPr lvl="1">
              <a:lnSpc>
                <a:spcPct val="100000"/>
              </a:lnSpc>
              <a:spcBef>
                <a:spcPct val="0"/>
              </a:spcBef>
              <a:buClr>
                <a:srgbClr val="800080"/>
              </a:buClr>
              <a:buFontTx/>
              <a:buChar char="•"/>
            </a:pPr>
            <a:r>
              <a:rPr lang="zh-CN" altLang="en-US" sz="2400" dirty="0">
                <a:latin typeface="楷体_GB2312" pitchFamily="49" charset="-122"/>
                <a:ea typeface="楷体_GB2312" pitchFamily="49" charset="-122"/>
              </a:rPr>
              <a:t> </a:t>
            </a:r>
            <a:r>
              <a:rPr lang="zh-CN" altLang="en-US" sz="2400" dirty="0">
                <a:ea typeface="楷体_GB2312" pitchFamily="49" charset="-122"/>
              </a:rPr>
              <a:t>首先要保证</a:t>
            </a:r>
            <a:r>
              <a:rPr lang="zh-CN" altLang="en-US" sz="2400" dirty="0">
                <a:solidFill>
                  <a:srgbClr val="FF0000"/>
                </a:solidFill>
                <a:ea typeface="楷体_GB2312" pitchFamily="49" charset="-122"/>
              </a:rPr>
              <a:t>语义的一致性</a:t>
            </a:r>
            <a:r>
              <a:rPr lang="zh-CN" altLang="en-US" sz="2400" dirty="0">
                <a:ea typeface="楷体_GB2312" pitchFamily="49" charset="-122"/>
              </a:rPr>
              <a:t>；若目标机指令系统比较完</a:t>
            </a:r>
            <a:endParaRPr lang="zh-CN" altLang="en-US" sz="2400" dirty="0">
              <a:ea typeface="楷体_GB2312" pitchFamily="49" charset="-122"/>
            </a:endParaRPr>
          </a:p>
          <a:p>
            <a:pPr lvl="1">
              <a:lnSpc>
                <a:spcPct val="100000"/>
              </a:lnSpc>
              <a:spcBef>
                <a:spcPct val="0"/>
              </a:spcBef>
              <a:buClr>
                <a:srgbClr val="800080"/>
              </a:buClr>
            </a:pPr>
            <a:r>
              <a:rPr lang="zh-CN" altLang="en-US" sz="2400" dirty="0">
                <a:ea typeface="楷体_GB2312" pitchFamily="49" charset="-122"/>
              </a:rPr>
              <a:t>   备，为中间语言语句找到语义一致的指令序列模板是</a:t>
            </a:r>
            <a:endParaRPr lang="zh-CN" altLang="en-US" sz="2400" dirty="0">
              <a:ea typeface="楷体_GB2312" pitchFamily="49" charset="-122"/>
            </a:endParaRPr>
          </a:p>
          <a:p>
            <a:pPr lvl="1">
              <a:lnSpc>
                <a:spcPct val="100000"/>
              </a:lnSpc>
              <a:spcBef>
                <a:spcPct val="0"/>
              </a:spcBef>
              <a:buClr>
                <a:srgbClr val="800080"/>
              </a:buClr>
            </a:pPr>
            <a:r>
              <a:rPr lang="zh-CN" altLang="en-US" sz="2400" dirty="0">
                <a:ea typeface="楷体_GB2312" pitchFamily="49" charset="-122"/>
              </a:rPr>
              <a:t>   很直接的（不必考虑执行效率的情形下）</a:t>
            </a:r>
            <a:endParaRPr kumimoji="0" lang="zh-CN" altLang="en-US" sz="2400" dirty="0">
              <a:ea typeface="楷体_GB2312" pitchFamily="49" charset="-122"/>
            </a:endParaRPr>
          </a:p>
          <a:p>
            <a:pPr lvl="1">
              <a:lnSpc>
                <a:spcPct val="100000"/>
              </a:lnSpc>
              <a:spcBef>
                <a:spcPct val="0"/>
              </a:spcBef>
              <a:buClr>
                <a:srgbClr val="800080"/>
              </a:buClr>
            </a:pPr>
            <a:endParaRPr kumimoji="0" lang="zh-CN" altLang="en-US" sz="1000" dirty="0">
              <a:latin typeface="楷体_GB2312" pitchFamily="49" charset="-122"/>
              <a:ea typeface="楷体_GB2312" pitchFamily="49" charset="-122"/>
            </a:endParaRPr>
          </a:p>
          <a:p>
            <a:pPr lvl="1">
              <a:lnSpc>
                <a:spcPct val="100000"/>
              </a:lnSpc>
              <a:spcBef>
                <a:spcPct val="0"/>
              </a:spcBef>
              <a:buClr>
                <a:srgbClr val="800080"/>
              </a:buClr>
              <a:buFontTx/>
              <a:buChar char="•"/>
            </a:pPr>
            <a:r>
              <a:rPr lang="zh-CN" altLang="en-US" sz="2400" dirty="0">
                <a:latin typeface="楷体_GB2312" pitchFamily="49" charset="-122"/>
                <a:ea typeface="楷体_GB2312" pitchFamily="49" charset="-122"/>
              </a:rPr>
              <a:t> </a:t>
            </a:r>
            <a:r>
              <a:rPr lang="zh-CN" altLang="en-US" sz="2400" dirty="0">
                <a:ea typeface="楷体_GB2312" pitchFamily="49" charset="-122"/>
              </a:rPr>
              <a:t>其次要权衡所生成</a:t>
            </a:r>
            <a:r>
              <a:rPr lang="zh-CN" altLang="en-US" sz="2400" dirty="0">
                <a:solidFill>
                  <a:srgbClr val="FF0000"/>
                </a:solidFill>
                <a:ea typeface="楷体_GB2312" pitchFamily="49" charset="-122"/>
              </a:rPr>
              <a:t>代码的效率</a:t>
            </a:r>
            <a:r>
              <a:rPr lang="zh-CN" altLang="en-US" sz="2400" dirty="0">
                <a:ea typeface="楷体_GB2312" pitchFamily="49" charset="-122"/>
              </a:rPr>
              <a:t>（考虑时间</a:t>
            </a:r>
            <a:r>
              <a:rPr lang="en-US" altLang="zh-CN" sz="2400" dirty="0">
                <a:ea typeface="楷体_GB2312" pitchFamily="49" charset="-122"/>
              </a:rPr>
              <a:t>/</a:t>
            </a:r>
            <a:r>
              <a:rPr lang="zh-CN" altLang="en-US" sz="2400" dirty="0">
                <a:ea typeface="楷体_GB2312" pitchFamily="49" charset="-122"/>
              </a:rPr>
              <a:t>空间代价）</a:t>
            </a:r>
            <a:endParaRPr lang="zh-CN" altLang="en-US" sz="2400" dirty="0">
              <a:ea typeface="楷体_GB2312" pitchFamily="49" charset="-122"/>
            </a:endParaRPr>
          </a:p>
          <a:p>
            <a:pPr lvl="1">
              <a:lnSpc>
                <a:spcPct val="100000"/>
              </a:lnSpc>
              <a:spcBef>
                <a:spcPct val="0"/>
              </a:spcBef>
              <a:buClr>
                <a:srgbClr val="800080"/>
              </a:buClr>
            </a:pPr>
            <a:endParaRPr lang="zh-CN" altLang="en-US" sz="1000" dirty="0">
              <a:ea typeface="楷体_GB2312" pitchFamily="49" charset="-122"/>
            </a:endParaRPr>
          </a:p>
          <a:p>
            <a:pPr lvl="1">
              <a:lnSpc>
                <a:spcPct val="100000"/>
              </a:lnSpc>
              <a:spcBef>
                <a:spcPct val="0"/>
              </a:spcBef>
              <a:buClr>
                <a:srgbClr val="800080"/>
              </a:buClr>
            </a:pPr>
            <a:r>
              <a:rPr lang="zh-CN" altLang="en-US" sz="2400" dirty="0">
                <a:ea typeface="楷体_GB2312" pitchFamily="49" charset="-122"/>
              </a:rPr>
              <a:t>   这一点较难做到，因为执行效率往往与该语句的上下</a:t>
            </a:r>
            <a:endParaRPr lang="zh-CN" altLang="en-US" sz="2400" dirty="0">
              <a:ea typeface="楷体_GB2312" pitchFamily="49" charset="-122"/>
            </a:endParaRPr>
          </a:p>
          <a:p>
            <a:pPr lvl="1">
              <a:lnSpc>
                <a:spcPct val="100000"/>
              </a:lnSpc>
              <a:spcBef>
                <a:spcPct val="0"/>
              </a:spcBef>
              <a:buClr>
                <a:srgbClr val="800080"/>
              </a:buClr>
            </a:pPr>
            <a:r>
              <a:rPr lang="zh-CN" altLang="en-US" sz="2400" dirty="0">
                <a:ea typeface="楷体_GB2312" pitchFamily="49" charset="-122"/>
              </a:rPr>
              <a:t>   文以及目标机体系结构（如流水线）有关</a:t>
            </a:r>
            <a:endParaRPr lang="zh-CN" altLang="en-US" sz="2400" dirty="0">
              <a:ea typeface="楷体_GB2312" pitchFamily="49" charset="-122"/>
            </a:endParaRPr>
          </a:p>
        </p:txBody>
      </p:sp>
      <p:sp>
        <p:nvSpPr>
          <p:cNvPr id="71692" name="Rectangle 14"/>
          <p:cNvSpPr>
            <a:spLocks noChangeArrowheads="1"/>
          </p:cNvSpPr>
          <p:nvPr/>
        </p:nvSpPr>
        <p:spPr bwMode="auto">
          <a:xfrm>
            <a:off x="1524000" y="188913"/>
            <a:ext cx="4343400" cy="641350"/>
          </a:xfrm>
          <a:prstGeom prst="rect">
            <a:avLst/>
          </a:prstGeom>
          <a:noFill/>
          <a:ln w="9525" algn="ctr">
            <a:noFill/>
            <a:miter lim="800000"/>
          </a:ln>
          <a:effectLst/>
        </p:spPr>
        <p:txBody>
          <a:bodyPr>
            <a:spAutoFit/>
          </a:bodyPr>
          <a:lstStyle/>
          <a:p>
            <a:pPr>
              <a:lnSpc>
                <a:spcPct val="90000"/>
              </a:lnSpc>
              <a:spcBef>
                <a:spcPct val="0"/>
              </a:spcBef>
            </a:pPr>
            <a:r>
              <a:rPr lang="zh-CN" altLang="en-US" sz="4000">
                <a:solidFill>
                  <a:srgbClr val="800080"/>
                </a:solidFill>
                <a:ea typeface="华文行楷" pitchFamily="2" charset="-122"/>
              </a:rPr>
              <a:t>目标代码生成技术</a:t>
            </a:r>
            <a:endParaRPr lang="zh-CN" altLang="en-US" sz="4000">
              <a:solidFill>
                <a:srgbClr val="800080"/>
              </a:solidFill>
              <a:ea typeface="华文行楷" pitchFamily="2" charset="-122"/>
            </a:endParaRPr>
          </a:p>
        </p:txBody>
      </p:sp>
    </p:spTree>
  </p:cSld>
  <p:clrMapOvr>
    <a:masterClrMapping/>
  </p:clrMapOvr>
  <p:transition spd="med">
    <p:wipe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AutoShape 2">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8195" name="AutoShape 3">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8196" name="AutoShape 4">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8197" name="AutoShape 5">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8198" name="Rectangle 6"/>
          <p:cNvSpPr>
            <a:spLocks noChangeArrowheads="1"/>
          </p:cNvSpPr>
          <p:nvPr/>
        </p:nvSpPr>
        <p:spPr bwMode="auto">
          <a:xfrm>
            <a:off x="1524000" y="188913"/>
            <a:ext cx="4953000" cy="641350"/>
          </a:xfrm>
          <a:prstGeom prst="rect">
            <a:avLst/>
          </a:prstGeom>
          <a:noFill/>
          <a:ln w="9525" algn="ctr">
            <a:noFill/>
            <a:miter lim="800000"/>
          </a:ln>
          <a:effectLst/>
        </p:spPr>
        <p:txBody>
          <a:bodyPr>
            <a:spAutoFit/>
          </a:bodyPr>
          <a:lstStyle/>
          <a:p>
            <a:pPr>
              <a:lnSpc>
                <a:spcPct val="90000"/>
              </a:lnSpc>
              <a:spcBef>
                <a:spcPct val="0"/>
              </a:spcBef>
            </a:pPr>
            <a:r>
              <a:rPr lang="zh-CN" altLang="en-US" sz="4000">
                <a:solidFill>
                  <a:srgbClr val="800080"/>
                </a:solidFill>
                <a:ea typeface="华文行楷" pitchFamily="2" charset="-122"/>
              </a:rPr>
              <a:t>基本块、流图和循环</a:t>
            </a:r>
            <a:endParaRPr lang="zh-CN" altLang="en-US" sz="4000">
              <a:solidFill>
                <a:srgbClr val="800080"/>
              </a:solidFill>
              <a:ea typeface="华文行楷" pitchFamily="2" charset="-122"/>
            </a:endParaRPr>
          </a:p>
        </p:txBody>
      </p:sp>
      <p:sp>
        <p:nvSpPr>
          <p:cNvPr id="8199" name="Text Box 7">
            <a:hlinkClick r:id="rId1" action="ppaction://hlinksldjump"/>
          </p:cNvPr>
          <p:cNvSpPr txBox="1">
            <a:spLocks noChangeArrowheads="1"/>
          </p:cNvSpPr>
          <p:nvPr/>
        </p:nvSpPr>
        <p:spPr bwMode="auto">
          <a:xfrm>
            <a:off x="461963" y="1325563"/>
            <a:ext cx="5176837" cy="579437"/>
          </a:xfrm>
          <a:prstGeom prst="rect">
            <a:avLst/>
          </a:prstGeom>
          <a:noFill/>
          <a:ln w="9525">
            <a:noFill/>
            <a:miter lim="800000"/>
          </a:ln>
          <a:effectLst/>
        </p:spPr>
        <p:txBody>
          <a:bodyPr>
            <a:spAutoFit/>
          </a:bodyPr>
          <a:lstStyle/>
          <a:p>
            <a:pPr>
              <a:lnSpc>
                <a:spcPct val="100000"/>
              </a:lnSpc>
              <a:spcBef>
                <a:spcPct val="0"/>
              </a:spcBef>
              <a:buClr>
                <a:srgbClr val="800080"/>
              </a:buClr>
              <a:buFont typeface="Wingdings" charset="2"/>
              <a:buChar char="²"/>
            </a:pPr>
            <a:r>
              <a:rPr lang="en-US" altLang="zh-CN" sz="3200">
                <a:solidFill>
                  <a:schemeClr val="tx1"/>
                </a:solidFill>
                <a:latin typeface="Times New Roman" pitchFamily="18" charset="0"/>
              </a:rPr>
              <a:t> </a:t>
            </a:r>
            <a:r>
              <a:rPr lang="zh-CN" altLang="en-US" sz="3200">
                <a:solidFill>
                  <a:srgbClr val="800080"/>
                </a:solidFill>
                <a:latin typeface="Times New Roman" pitchFamily="18" charset="0"/>
                <a:ea typeface="楷体_GB2312" pitchFamily="49" charset="-122"/>
              </a:rPr>
              <a:t>流图</a:t>
            </a:r>
            <a:r>
              <a:rPr lang="zh-CN" altLang="en-US" b="0">
                <a:ea typeface="楷体_GB2312" pitchFamily="49" charset="-122"/>
              </a:rPr>
              <a:t>（</a:t>
            </a:r>
            <a:r>
              <a:rPr lang="en-US" altLang="zh-CN" b="0" i="1">
                <a:ea typeface="楷体_GB2312" pitchFamily="49" charset="-122"/>
              </a:rPr>
              <a:t>flow graph</a:t>
            </a:r>
            <a:r>
              <a:rPr lang="zh-CN" altLang="en-US" b="0">
                <a:ea typeface="楷体_GB2312" pitchFamily="49" charset="-122"/>
              </a:rPr>
              <a:t>）</a:t>
            </a:r>
            <a:endParaRPr lang="zh-CN" altLang="en-US" b="0">
              <a:ea typeface="楷体_GB2312" pitchFamily="49" charset="-122"/>
            </a:endParaRPr>
          </a:p>
        </p:txBody>
      </p:sp>
      <p:sp>
        <p:nvSpPr>
          <p:cNvPr id="8200" name="AutoShape 8">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8201" name="AutoShape 9">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8202" name="AutoShape 10">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8203" name="AutoShape 11">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8204" name="Rectangle 12"/>
          <p:cNvSpPr>
            <a:spLocks noChangeArrowheads="1"/>
          </p:cNvSpPr>
          <p:nvPr/>
        </p:nvSpPr>
        <p:spPr bwMode="auto">
          <a:xfrm>
            <a:off x="685800" y="2057400"/>
            <a:ext cx="8458200" cy="4616648"/>
          </a:xfrm>
          <a:prstGeom prst="rect">
            <a:avLst/>
          </a:prstGeom>
          <a:noFill/>
          <a:ln w="9525">
            <a:noFill/>
            <a:miter lim="800000"/>
          </a:ln>
          <a:effectLst/>
        </p:spPr>
        <p:txBody>
          <a:bodyPr>
            <a:spAutoFit/>
          </a:bodyPr>
          <a:lstStyle/>
          <a:p>
            <a:pPr>
              <a:lnSpc>
                <a:spcPct val="100000"/>
              </a:lnSpc>
              <a:spcBef>
                <a:spcPct val="0"/>
              </a:spcBef>
              <a:buFont typeface="Symbol" pitchFamily="18" charset="2"/>
              <a:buChar char="-"/>
            </a:pPr>
            <a:r>
              <a:rPr lang="en-US" altLang="zh-CN" dirty="0">
                <a:solidFill>
                  <a:srgbClr val="800080"/>
                </a:solidFill>
                <a:latin typeface="楷体_GB2312" pitchFamily="49" charset="-122"/>
                <a:ea typeface="楷体_GB2312" pitchFamily="49" charset="-122"/>
              </a:rPr>
              <a:t> </a:t>
            </a:r>
            <a:r>
              <a:rPr lang="zh-CN" altLang="en-US" dirty="0">
                <a:solidFill>
                  <a:srgbClr val="800080"/>
                </a:solidFill>
                <a:latin typeface="楷体_GB2312" pitchFamily="49" charset="-122"/>
                <a:ea typeface="楷体_GB2312" pitchFamily="49" charset="-122"/>
              </a:rPr>
              <a:t>概念 </a:t>
            </a:r>
            <a:r>
              <a:rPr lang="zh-CN" altLang="en-US" dirty="0">
                <a:latin typeface="楷体_GB2312" pitchFamily="49" charset="-122"/>
                <a:ea typeface="楷体_GB2312" pitchFamily="49" charset="-122"/>
              </a:rPr>
              <a:t>可以为构成程序的</a:t>
            </a:r>
            <a:r>
              <a:rPr lang="zh-CN" altLang="en-US" dirty="0">
                <a:solidFill>
                  <a:srgbClr val="FF0000"/>
                </a:solidFill>
                <a:latin typeface="Times New Roman" pitchFamily="18" charset="0"/>
                <a:ea typeface="楷体_GB2312" pitchFamily="49" charset="-122"/>
              </a:rPr>
              <a:t>基本块</a:t>
            </a:r>
            <a:r>
              <a:rPr lang="zh-CN" altLang="en-US" dirty="0">
                <a:latin typeface="Times New Roman" pitchFamily="18" charset="0"/>
                <a:ea typeface="楷体_GB2312" pitchFamily="49" charset="-122"/>
              </a:rPr>
              <a:t>增加</a:t>
            </a:r>
            <a:r>
              <a:rPr lang="zh-CN" altLang="en-US" dirty="0">
                <a:solidFill>
                  <a:srgbClr val="FF0000"/>
                </a:solidFill>
                <a:latin typeface="Times New Roman" pitchFamily="18" charset="0"/>
                <a:ea typeface="楷体_GB2312" pitchFamily="49" charset="-122"/>
              </a:rPr>
              <a:t>控制流</a:t>
            </a:r>
            <a:r>
              <a:rPr lang="zh-CN" altLang="en-US" dirty="0">
                <a:latin typeface="Times New Roman" pitchFamily="18" charset="0"/>
                <a:ea typeface="楷体_GB2312" pitchFamily="49" charset="-122"/>
              </a:rPr>
              <a:t>信息，</a:t>
            </a:r>
            <a:endParaRPr lang="zh-CN" altLang="en-US" dirty="0">
              <a:latin typeface="Times New Roman" pitchFamily="18" charset="0"/>
              <a:ea typeface="楷体_GB2312" pitchFamily="49" charset="-122"/>
            </a:endParaRPr>
          </a:p>
          <a:p>
            <a:pPr>
              <a:lnSpc>
                <a:spcPct val="100000"/>
              </a:lnSpc>
              <a:spcBef>
                <a:spcPct val="0"/>
              </a:spcBef>
              <a:buFont typeface="Symbol" pitchFamily="18" charset="2"/>
              <a:buNone/>
            </a:pPr>
            <a:r>
              <a:rPr lang="zh-CN" altLang="en-US" dirty="0">
                <a:latin typeface="Times New Roman" pitchFamily="18" charset="0"/>
                <a:ea typeface="楷体_GB2312" pitchFamily="49" charset="-122"/>
              </a:rPr>
              <a:t>    方法是构造一个</a:t>
            </a:r>
            <a:r>
              <a:rPr lang="zh-CN" altLang="en-US" dirty="0">
                <a:solidFill>
                  <a:srgbClr val="FF0000"/>
                </a:solidFill>
                <a:latin typeface="Times New Roman" pitchFamily="18" charset="0"/>
                <a:ea typeface="楷体_GB2312" pitchFamily="49" charset="-122"/>
              </a:rPr>
              <a:t>有向图</a:t>
            </a:r>
            <a:r>
              <a:rPr lang="zh-CN" altLang="en-US" dirty="0">
                <a:latin typeface="Times New Roman" pitchFamily="18" charset="0"/>
                <a:ea typeface="楷体_GB2312" pitchFamily="49" charset="-122"/>
              </a:rPr>
              <a:t>，称之为</a:t>
            </a:r>
            <a:r>
              <a:rPr lang="zh-CN" altLang="en-US" dirty="0">
                <a:solidFill>
                  <a:srgbClr val="800080"/>
                </a:solidFill>
                <a:latin typeface="Times New Roman" pitchFamily="18" charset="0"/>
                <a:ea typeface="楷体_GB2312" pitchFamily="49" charset="-122"/>
              </a:rPr>
              <a:t>流图</a:t>
            </a:r>
            <a:r>
              <a:rPr lang="zh-CN" altLang="en-US" dirty="0">
                <a:latin typeface="Times New Roman" pitchFamily="18" charset="0"/>
                <a:ea typeface="楷体_GB2312" pitchFamily="49" charset="-122"/>
              </a:rPr>
              <a:t>或</a:t>
            </a:r>
            <a:r>
              <a:rPr lang="zh-CN" altLang="en-US" dirty="0">
                <a:solidFill>
                  <a:srgbClr val="800080"/>
                </a:solidFill>
                <a:latin typeface="Times New Roman" pitchFamily="18" charset="0"/>
                <a:ea typeface="楷体_GB2312" pitchFamily="49" charset="-122"/>
              </a:rPr>
              <a:t>控制流图</a:t>
            </a:r>
            <a:endParaRPr lang="zh-CN" altLang="en-US" dirty="0">
              <a:solidFill>
                <a:srgbClr val="800080"/>
              </a:solidFill>
              <a:latin typeface="Times New Roman" pitchFamily="18" charset="0"/>
              <a:ea typeface="楷体_GB2312" pitchFamily="49" charset="-122"/>
            </a:endParaRPr>
          </a:p>
          <a:p>
            <a:pPr>
              <a:lnSpc>
                <a:spcPct val="100000"/>
              </a:lnSpc>
              <a:spcBef>
                <a:spcPct val="0"/>
              </a:spcBef>
              <a:buFont typeface="Symbol" pitchFamily="18" charset="2"/>
              <a:buNone/>
            </a:pPr>
            <a:r>
              <a:rPr lang="zh-CN" altLang="en-US" dirty="0">
                <a:solidFill>
                  <a:srgbClr val="800080"/>
                </a:solidFill>
                <a:latin typeface="Times New Roman" pitchFamily="18" charset="0"/>
                <a:ea typeface="楷体_GB2312" pitchFamily="49" charset="-122"/>
              </a:rPr>
              <a:t>  </a:t>
            </a:r>
            <a:r>
              <a:rPr lang="zh-CN" altLang="en-US" b="0" dirty="0"/>
              <a:t>（</a:t>
            </a:r>
            <a:r>
              <a:rPr lang="en-US" altLang="zh-CN" b="0" i="1" dirty="0"/>
              <a:t>CFG</a:t>
            </a:r>
            <a:r>
              <a:rPr lang="zh-CN" altLang="en-US" b="0" dirty="0"/>
              <a:t>，</a:t>
            </a:r>
            <a:r>
              <a:rPr lang="en-US" altLang="zh-CN" b="0" i="1" dirty="0"/>
              <a:t>Control-Flow Graph</a:t>
            </a:r>
            <a:r>
              <a:rPr lang="zh-CN" altLang="en-US" b="0" dirty="0"/>
              <a:t>）</a:t>
            </a:r>
            <a:endParaRPr lang="zh-CN" altLang="en-US" dirty="0">
              <a:solidFill>
                <a:srgbClr val="800080"/>
              </a:solidFill>
              <a:latin typeface="Times New Roman" pitchFamily="18" charset="0"/>
              <a:ea typeface="楷体_GB2312" pitchFamily="49" charset="-122"/>
            </a:endParaRPr>
          </a:p>
          <a:p>
            <a:pPr>
              <a:lnSpc>
                <a:spcPct val="100000"/>
              </a:lnSpc>
              <a:spcBef>
                <a:spcPct val="0"/>
              </a:spcBef>
              <a:buFont typeface="Symbol" pitchFamily="18" charset="2"/>
              <a:buNone/>
            </a:pPr>
            <a:endParaRPr lang="zh-CN" altLang="en-US" sz="1000" dirty="0">
              <a:latin typeface="Times New Roman" pitchFamily="18" charset="0"/>
              <a:ea typeface="楷体_GB2312" pitchFamily="49" charset="-122"/>
            </a:endParaRPr>
          </a:p>
          <a:p>
            <a:pPr>
              <a:lnSpc>
                <a:spcPct val="100000"/>
              </a:lnSpc>
              <a:spcBef>
                <a:spcPct val="0"/>
              </a:spcBef>
              <a:buFont typeface="Symbol" pitchFamily="18" charset="2"/>
              <a:buNone/>
            </a:pPr>
            <a:r>
              <a:rPr lang="zh-CN" altLang="en-US" dirty="0">
                <a:latin typeface="Times New Roman" pitchFamily="18" charset="0"/>
                <a:ea typeface="楷体_GB2312" pitchFamily="49" charset="-122"/>
              </a:rPr>
              <a:t>    流图以</a:t>
            </a:r>
            <a:r>
              <a:rPr lang="zh-CN" altLang="en-US" dirty="0">
                <a:solidFill>
                  <a:srgbClr val="FF0000"/>
                </a:solidFill>
                <a:latin typeface="Times New Roman" pitchFamily="18" charset="0"/>
                <a:ea typeface="楷体_GB2312" pitchFamily="49" charset="-122"/>
              </a:rPr>
              <a:t>基本块集为结点集</a:t>
            </a:r>
            <a:r>
              <a:rPr lang="zh-CN" altLang="en-US" dirty="0">
                <a:latin typeface="Times New Roman" pitchFamily="18" charset="0"/>
                <a:ea typeface="楷体_GB2312" pitchFamily="49" charset="-122"/>
              </a:rPr>
              <a:t>；</a:t>
            </a:r>
            <a:r>
              <a:rPr lang="zh-CN" altLang="en-US" dirty="0">
                <a:solidFill>
                  <a:srgbClr val="800080"/>
                </a:solidFill>
                <a:latin typeface="Times New Roman" pitchFamily="18" charset="0"/>
                <a:ea typeface="楷体_GB2312" pitchFamily="49" charset="-122"/>
              </a:rPr>
              <a:t>第一个结点</a:t>
            </a:r>
            <a:r>
              <a:rPr lang="zh-CN" altLang="en-US" dirty="0">
                <a:latin typeface="Times New Roman" pitchFamily="18" charset="0"/>
                <a:ea typeface="楷体_GB2312" pitchFamily="49" charset="-122"/>
              </a:rPr>
              <a:t>为含有程序</a:t>
            </a:r>
            <a:endParaRPr lang="zh-CN" altLang="en-US" dirty="0">
              <a:latin typeface="Times New Roman" pitchFamily="18" charset="0"/>
              <a:ea typeface="楷体_GB2312" pitchFamily="49" charset="-122"/>
            </a:endParaRPr>
          </a:p>
          <a:p>
            <a:pPr>
              <a:lnSpc>
                <a:spcPct val="100000"/>
              </a:lnSpc>
              <a:spcBef>
                <a:spcPct val="0"/>
              </a:spcBef>
              <a:buFont typeface="Symbol" pitchFamily="18" charset="2"/>
              <a:buNone/>
            </a:pPr>
            <a:r>
              <a:rPr lang="zh-CN" altLang="en-US" dirty="0">
                <a:latin typeface="Times New Roman" pitchFamily="18" charset="0"/>
                <a:ea typeface="楷体_GB2312" pitchFamily="49" charset="-122"/>
              </a:rPr>
              <a:t>    第一条语句的基本块；从基本块</a:t>
            </a:r>
            <a:r>
              <a:rPr lang="zh-CN" altLang="en-US" dirty="0">
                <a:solidFill>
                  <a:srgbClr val="FF0000"/>
                </a:solidFill>
                <a:latin typeface="Times New Roman" pitchFamily="18" charset="0"/>
                <a:ea typeface="楷体_GB2312" pitchFamily="49" charset="-122"/>
              </a:rPr>
              <a:t> </a:t>
            </a:r>
            <a:r>
              <a:rPr lang="en-US" altLang="zh-CN" i="1" dirty="0" err="1">
                <a:solidFill>
                  <a:srgbClr val="FF0000"/>
                </a:solidFill>
                <a:latin typeface="Times New Roman" pitchFamily="18" charset="0"/>
                <a:ea typeface="楷体_GB2312" pitchFamily="49" charset="-122"/>
              </a:rPr>
              <a:t>i</a:t>
            </a:r>
            <a:r>
              <a:rPr lang="en-US" altLang="zh-CN" i="1" dirty="0">
                <a:solidFill>
                  <a:srgbClr val="FF0000"/>
                </a:solidFill>
                <a:latin typeface="Times New Roman" pitchFamily="18" charset="0"/>
                <a:ea typeface="楷体_GB2312" pitchFamily="49" charset="-122"/>
              </a:rPr>
              <a:t> </a:t>
            </a:r>
            <a:r>
              <a:rPr lang="zh-CN" altLang="en-US" dirty="0">
                <a:latin typeface="Times New Roman" pitchFamily="18" charset="0"/>
                <a:ea typeface="楷体_GB2312" pitchFamily="49" charset="-122"/>
              </a:rPr>
              <a:t>到基本块 </a:t>
            </a:r>
            <a:r>
              <a:rPr lang="en-US" altLang="zh-CN" i="1" dirty="0">
                <a:solidFill>
                  <a:srgbClr val="FF0000"/>
                </a:solidFill>
                <a:latin typeface="Times New Roman" pitchFamily="18" charset="0"/>
                <a:ea typeface="楷体_GB2312" pitchFamily="49" charset="-122"/>
              </a:rPr>
              <a:t>j</a:t>
            </a:r>
            <a:r>
              <a:rPr lang="en-US" altLang="zh-CN" i="1" dirty="0">
                <a:latin typeface="Times New Roman" pitchFamily="18" charset="0"/>
                <a:ea typeface="楷体_GB2312" pitchFamily="49" charset="-122"/>
              </a:rPr>
              <a:t> </a:t>
            </a:r>
            <a:r>
              <a:rPr lang="zh-CN" altLang="en-US" dirty="0">
                <a:latin typeface="Times New Roman" pitchFamily="18" charset="0"/>
                <a:ea typeface="楷体_GB2312" pitchFamily="49" charset="-122"/>
              </a:rPr>
              <a:t>之间</a:t>
            </a:r>
            <a:endParaRPr lang="zh-CN" altLang="en-US" dirty="0">
              <a:latin typeface="Times New Roman" pitchFamily="18" charset="0"/>
              <a:ea typeface="楷体_GB2312" pitchFamily="49" charset="-122"/>
            </a:endParaRPr>
          </a:p>
          <a:p>
            <a:pPr>
              <a:lnSpc>
                <a:spcPct val="100000"/>
              </a:lnSpc>
              <a:spcBef>
                <a:spcPct val="0"/>
              </a:spcBef>
              <a:buFont typeface="Symbol" pitchFamily="18" charset="2"/>
              <a:buNone/>
            </a:pPr>
            <a:r>
              <a:rPr lang="zh-CN" altLang="en-US" dirty="0">
                <a:latin typeface="Times New Roman" pitchFamily="18" charset="0"/>
                <a:ea typeface="楷体_GB2312" pitchFamily="49" charset="-122"/>
              </a:rPr>
              <a:t>    </a:t>
            </a:r>
            <a:r>
              <a:rPr lang="zh-CN" altLang="en-US" dirty="0">
                <a:solidFill>
                  <a:srgbClr val="FF0000"/>
                </a:solidFill>
                <a:latin typeface="Times New Roman" pitchFamily="18" charset="0"/>
                <a:ea typeface="楷体_GB2312" pitchFamily="49" charset="-122"/>
              </a:rPr>
              <a:t>存在有向</a:t>
            </a:r>
            <a:r>
              <a:rPr lang="zh-CN" altLang="en-US" dirty="0" smtClean="0">
                <a:solidFill>
                  <a:srgbClr val="FF0000"/>
                </a:solidFill>
                <a:latin typeface="Times New Roman" pitchFamily="18" charset="0"/>
                <a:ea typeface="楷体_GB2312" pitchFamily="49" charset="-122"/>
              </a:rPr>
              <a:t>边当且仅当</a:t>
            </a:r>
            <a:endParaRPr kumimoji="0" lang="zh-CN" altLang="en-US" dirty="0">
              <a:solidFill>
                <a:srgbClr val="FF0000"/>
              </a:solidFill>
              <a:ea typeface="楷体_GB2312" pitchFamily="49" charset="-122"/>
            </a:endParaRPr>
          </a:p>
          <a:p>
            <a:pPr>
              <a:lnSpc>
                <a:spcPct val="100000"/>
              </a:lnSpc>
              <a:spcBef>
                <a:spcPct val="0"/>
              </a:spcBef>
              <a:buFont typeface="Symbol" pitchFamily="18" charset="2"/>
              <a:buNone/>
            </a:pPr>
            <a:endParaRPr lang="zh-CN" altLang="en-US" sz="1000" dirty="0">
              <a:ea typeface="楷体_GB2312" pitchFamily="49" charset="-122"/>
            </a:endParaRPr>
          </a:p>
          <a:p>
            <a:pPr lvl="1">
              <a:lnSpc>
                <a:spcPct val="100000"/>
              </a:lnSpc>
              <a:spcBef>
                <a:spcPct val="0"/>
              </a:spcBef>
              <a:buClr>
                <a:srgbClr val="800080"/>
              </a:buClr>
              <a:buFontTx/>
              <a:buChar char="•"/>
            </a:pPr>
            <a:r>
              <a:rPr lang="zh-CN" altLang="en-US" sz="2400" dirty="0">
                <a:latin typeface="楷体_GB2312" pitchFamily="49" charset="-122"/>
                <a:ea typeface="楷体_GB2312" pitchFamily="49" charset="-122"/>
              </a:rPr>
              <a:t> </a:t>
            </a:r>
            <a:r>
              <a:rPr lang="zh-CN" altLang="en-US" sz="2400" dirty="0">
                <a:ea typeface="楷体_GB2312" pitchFamily="49" charset="-122"/>
              </a:rPr>
              <a:t>基本块 </a:t>
            </a:r>
            <a:r>
              <a:rPr lang="en-US" altLang="zh-CN" sz="2400" i="1" dirty="0">
                <a:solidFill>
                  <a:srgbClr val="FF0000"/>
                </a:solidFill>
                <a:latin typeface="Times New Roman" pitchFamily="18" charset="0"/>
                <a:ea typeface="楷体_GB2312" pitchFamily="49" charset="-122"/>
              </a:rPr>
              <a:t>j </a:t>
            </a:r>
            <a:r>
              <a:rPr lang="zh-CN" altLang="en-US" sz="2400" dirty="0">
                <a:ea typeface="楷体_GB2312" pitchFamily="49" charset="-122"/>
              </a:rPr>
              <a:t>在程序的位置</a:t>
            </a:r>
            <a:r>
              <a:rPr lang="zh-CN" altLang="en-US" sz="2400" dirty="0">
                <a:solidFill>
                  <a:srgbClr val="FF0000"/>
                </a:solidFill>
                <a:ea typeface="楷体_GB2312" pitchFamily="49" charset="-122"/>
              </a:rPr>
              <a:t>紧跟</a:t>
            </a:r>
            <a:r>
              <a:rPr lang="zh-CN" altLang="en-US" sz="2400" dirty="0">
                <a:ea typeface="楷体_GB2312" pitchFamily="49" charset="-122"/>
              </a:rPr>
              <a:t>在 </a:t>
            </a:r>
            <a:r>
              <a:rPr lang="en-US" altLang="zh-CN" sz="2400" i="1" dirty="0" err="1">
                <a:solidFill>
                  <a:srgbClr val="FF0000"/>
                </a:solidFill>
                <a:latin typeface="Times New Roman" pitchFamily="18" charset="0"/>
                <a:ea typeface="楷体_GB2312" pitchFamily="49" charset="-122"/>
              </a:rPr>
              <a:t>i</a:t>
            </a:r>
            <a:r>
              <a:rPr lang="en-US" altLang="zh-CN" sz="2400" dirty="0">
                <a:ea typeface="楷体_GB2312" pitchFamily="49" charset="-122"/>
              </a:rPr>
              <a:t> </a:t>
            </a:r>
            <a:r>
              <a:rPr lang="zh-CN" altLang="en-US" sz="2400" dirty="0">
                <a:ea typeface="楷体_GB2312" pitchFamily="49" charset="-122"/>
              </a:rPr>
              <a:t>后</a:t>
            </a:r>
            <a:r>
              <a:rPr lang="en-US" altLang="zh-CN" sz="2400" dirty="0">
                <a:ea typeface="楷体_GB2312" pitchFamily="49" charset="-122"/>
              </a:rPr>
              <a:t>,</a:t>
            </a:r>
            <a:r>
              <a:rPr lang="zh-CN" altLang="en-US" sz="2400" dirty="0">
                <a:ea typeface="楷体_GB2312" pitchFamily="49" charset="-122"/>
              </a:rPr>
              <a:t>且 </a:t>
            </a:r>
            <a:r>
              <a:rPr lang="en-US" altLang="zh-CN" sz="2400" i="1" dirty="0" err="1">
                <a:latin typeface="Times New Roman" pitchFamily="18" charset="0"/>
                <a:ea typeface="楷体_GB2312" pitchFamily="49" charset="-122"/>
              </a:rPr>
              <a:t>i</a:t>
            </a:r>
            <a:r>
              <a:rPr lang="en-US" altLang="zh-CN" sz="2400" i="1" dirty="0">
                <a:latin typeface="Times New Roman" pitchFamily="18" charset="0"/>
                <a:ea typeface="楷体_GB2312" pitchFamily="49" charset="-122"/>
              </a:rPr>
              <a:t> </a:t>
            </a:r>
            <a:r>
              <a:rPr lang="zh-CN" altLang="en-US" sz="2400" dirty="0">
                <a:ea typeface="楷体_GB2312" pitchFamily="49" charset="-122"/>
              </a:rPr>
              <a:t>的出口语句不是</a:t>
            </a:r>
            <a:endParaRPr lang="zh-CN" altLang="en-US" sz="2400" dirty="0">
              <a:ea typeface="楷体_GB2312" pitchFamily="49" charset="-122"/>
            </a:endParaRPr>
          </a:p>
          <a:p>
            <a:pPr lvl="1">
              <a:lnSpc>
                <a:spcPct val="100000"/>
              </a:lnSpc>
              <a:spcBef>
                <a:spcPct val="0"/>
              </a:spcBef>
              <a:buClr>
                <a:srgbClr val="800080"/>
              </a:buClr>
            </a:pPr>
            <a:r>
              <a:rPr lang="zh-CN" altLang="en-US" sz="2400" dirty="0">
                <a:ea typeface="楷体_GB2312" pitchFamily="49" charset="-122"/>
              </a:rPr>
              <a:t>   </a:t>
            </a:r>
            <a:r>
              <a:rPr lang="zh-CN" altLang="en-US" sz="2400" dirty="0" smtClean="0">
                <a:ea typeface="楷体_GB2312" pitchFamily="49" charset="-122"/>
              </a:rPr>
              <a:t>转移 </a:t>
            </a:r>
            <a:r>
              <a:rPr lang="en-US" altLang="zh-CN" sz="2400" b="0" i="1" dirty="0" smtClean="0">
                <a:ea typeface="楷体_GB2312" pitchFamily="49" charset="-122"/>
              </a:rPr>
              <a:t>(</a:t>
            </a:r>
            <a:r>
              <a:rPr lang="zh-CN" altLang="en-US" sz="2400" dirty="0" smtClean="0">
                <a:ea typeface="楷体_GB2312" pitchFamily="49" charset="-122"/>
              </a:rPr>
              <a:t>可为条件转移</a:t>
            </a:r>
            <a:r>
              <a:rPr lang="en-US" altLang="zh-CN" sz="2400" b="0" i="1" dirty="0" smtClean="0">
                <a:ea typeface="楷体_GB2312" pitchFamily="49" charset="-122"/>
              </a:rPr>
              <a:t>)</a:t>
            </a:r>
            <a:r>
              <a:rPr lang="zh-CN" altLang="en-US" sz="2400" dirty="0" smtClean="0">
                <a:ea typeface="楷体_GB2312" pitchFamily="49" charset="-122"/>
              </a:rPr>
              <a:t>语句、停语句或者返回语句；</a:t>
            </a:r>
            <a:r>
              <a:rPr lang="zh-CN" altLang="en-US" sz="2400" dirty="0">
                <a:ea typeface="楷体_GB2312" pitchFamily="49" charset="-122"/>
              </a:rPr>
              <a:t>或者</a:t>
            </a:r>
            <a:endParaRPr kumimoji="0" lang="zh-CN" altLang="en-US" sz="2400" dirty="0">
              <a:ea typeface="楷体_GB2312" pitchFamily="49" charset="-122"/>
            </a:endParaRPr>
          </a:p>
          <a:p>
            <a:pPr lvl="1">
              <a:lnSpc>
                <a:spcPct val="100000"/>
              </a:lnSpc>
              <a:spcBef>
                <a:spcPct val="0"/>
              </a:spcBef>
              <a:buClr>
                <a:srgbClr val="800080"/>
              </a:buClr>
            </a:pPr>
            <a:endParaRPr kumimoji="0" lang="zh-CN" altLang="en-US" sz="1000" dirty="0">
              <a:latin typeface="楷体_GB2312" pitchFamily="49" charset="-122"/>
              <a:ea typeface="楷体_GB2312" pitchFamily="49" charset="-122"/>
            </a:endParaRPr>
          </a:p>
          <a:p>
            <a:pPr lvl="1">
              <a:lnSpc>
                <a:spcPct val="100000"/>
              </a:lnSpc>
              <a:spcBef>
                <a:spcPct val="0"/>
              </a:spcBef>
              <a:buClr>
                <a:srgbClr val="800080"/>
              </a:buClr>
              <a:buFontTx/>
              <a:buChar char="•"/>
            </a:pPr>
            <a:r>
              <a:rPr lang="zh-CN" altLang="en-US" sz="2400" dirty="0">
                <a:latin typeface="楷体_GB2312" pitchFamily="49" charset="-122"/>
                <a:ea typeface="楷体_GB2312" pitchFamily="49" charset="-122"/>
              </a:rPr>
              <a:t> </a:t>
            </a:r>
            <a:r>
              <a:rPr lang="en-US" altLang="zh-CN" sz="2400" i="1" dirty="0" err="1">
                <a:solidFill>
                  <a:srgbClr val="FF0000"/>
                </a:solidFill>
                <a:latin typeface="Times New Roman" pitchFamily="18" charset="0"/>
                <a:ea typeface="楷体_GB2312" pitchFamily="49" charset="-122"/>
              </a:rPr>
              <a:t>i</a:t>
            </a:r>
            <a:r>
              <a:rPr lang="en-US" altLang="zh-CN" sz="2400" i="1" dirty="0">
                <a:latin typeface="Times New Roman" pitchFamily="18" charset="0"/>
                <a:ea typeface="楷体_GB2312" pitchFamily="49" charset="-122"/>
              </a:rPr>
              <a:t> </a:t>
            </a:r>
            <a:r>
              <a:rPr lang="zh-CN" altLang="en-US" sz="2400" dirty="0">
                <a:ea typeface="楷体_GB2312" pitchFamily="49" charset="-122"/>
              </a:rPr>
              <a:t>的出口是 </a:t>
            </a:r>
            <a:r>
              <a:rPr lang="en-US" altLang="zh-CN" sz="2400" b="0" i="1" dirty="0" err="1">
                <a:solidFill>
                  <a:srgbClr val="FF0000"/>
                </a:solidFill>
                <a:ea typeface="楷体_GB2312" pitchFamily="49" charset="-122"/>
              </a:rPr>
              <a:t>goto</a:t>
            </a:r>
            <a:r>
              <a:rPr lang="en-US" altLang="zh-CN" sz="2400" b="0" i="1" dirty="0">
                <a:solidFill>
                  <a:srgbClr val="FF0000"/>
                </a:solidFill>
                <a:ea typeface="楷体_GB2312" pitchFamily="49" charset="-122"/>
              </a:rPr>
              <a:t>(S) </a:t>
            </a:r>
            <a:r>
              <a:rPr lang="zh-CN" altLang="en-US" sz="2400" dirty="0">
                <a:solidFill>
                  <a:srgbClr val="FF0000"/>
                </a:solidFill>
                <a:ea typeface="楷体_GB2312" pitchFamily="49" charset="-122"/>
              </a:rPr>
              <a:t>或 </a:t>
            </a:r>
            <a:r>
              <a:rPr lang="en-US" altLang="zh-CN" sz="2400" b="0" i="1" dirty="0">
                <a:solidFill>
                  <a:srgbClr val="FF0000"/>
                </a:solidFill>
                <a:ea typeface="楷体_GB2312" pitchFamily="49" charset="-122"/>
              </a:rPr>
              <a:t>if </a:t>
            </a:r>
            <a:r>
              <a:rPr lang="en-US" altLang="zh-CN" sz="2400" b="0" i="1" dirty="0" smtClean="0">
                <a:solidFill>
                  <a:srgbClr val="FF0000"/>
                </a:solidFill>
                <a:ea typeface="楷体_GB2312" pitchFamily="49" charset="-122"/>
              </a:rPr>
              <a:t>…</a:t>
            </a:r>
            <a:r>
              <a:rPr lang="en-US" altLang="zh-CN" sz="2400" b="0" i="1" dirty="0" err="1" smtClean="0">
                <a:solidFill>
                  <a:srgbClr val="FF0000"/>
                </a:solidFill>
                <a:ea typeface="楷体_GB2312" pitchFamily="49" charset="-122"/>
              </a:rPr>
              <a:t>goto</a:t>
            </a:r>
            <a:r>
              <a:rPr lang="en-US" altLang="zh-CN" sz="2400" b="0" i="1" dirty="0" smtClean="0">
                <a:solidFill>
                  <a:srgbClr val="FF0000"/>
                </a:solidFill>
                <a:ea typeface="楷体_GB2312" pitchFamily="49" charset="-122"/>
              </a:rPr>
              <a:t>(S</a:t>
            </a:r>
            <a:r>
              <a:rPr lang="en-US" altLang="zh-CN" sz="2400" b="0" i="1" dirty="0">
                <a:solidFill>
                  <a:srgbClr val="FF0000"/>
                </a:solidFill>
                <a:ea typeface="楷体_GB2312" pitchFamily="49" charset="-122"/>
              </a:rPr>
              <a:t>)</a:t>
            </a:r>
            <a:r>
              <a:rPr lang="en-US" altLang="zh-CN" sz="2400" dirty="0">
                <a:solidFill>
                  <a:srgbClr val="FF0000"/>
                </a:solidFill>
                <a:ea typeface="楷体_GB2312" pitchFamily="49" charset="-122"/>
              </a:rPr>
              <a:t>, </a:t>
            </a:r>
            <a:r>
              <a:rPr lang="zh-CN" altLang="en-US" sz="2400" dirty="0">
                <a:ea typeface="楷体_GB2312" pitchFamily="49" charset="-122"/>
              </a:rPr>
              <a:t>而 </a:t>
            </a:r>
            <a:r>
              <a:rPr lang="en-US" altLang="zh-CN" sz="2400" b="0" i="1" dirty="0">
                <a:ea typeface="楷体_GB2312" pitchFamily="49" charset="-122"/>
              </a:rPr>
              <a:t>(S) </a:t>
            </a:r>
            <a:r>
              <a:rPr lang="zh-CN" altLang="en-US" sz="2400" dirty="0">
                <a:ea typeface="楷体_GB2312" pitchFamily="49" charset="-122"/>
              </a:rPr>
              <a:t>是 </a:t>
            </a:r>
            <a:r>
              <a:rPr lang="en-US" altLang="zh-CN" sz="2400" i="1" dirty="0">
                <a:solidFill>
                  <a:srgbClr val="FF0000"/>
                </a:solidFill>
                <a:latin typeface="Times New Roman" pitchFamily="18" charset="0"/>
                <a:ea typeface="楷体_GB2312" pitchFamily="49" charset="-122"/>
              </a:rPr>
              <a:t>j </a:t>
            </a:r>
            <a:r>
              <a:rPr lang="zh-CN" altLang="en-US" sz="2400" dirty="0">
                <a:ea typeface="楷体_GB2312" pitchFamily="49" charset="-122"/>
              </a:rPr>
              <a:t>的</a:t>
            </a:r>
            <a:r>
              <a:rPr lang="zh-CN" altLang="en-US" sz="2400" dirty="0">
                <a:solidFill>
                  <a:srgbClr val="FF0000"/>
                </a:solidFill>
                <a:ea typeface="楷体_GB2312" pitchFamily="49" charset="-122"/>
              </a:rPr>
              <a:t>入口</a:t>
            </a:r>
            <a:r>
              <a:rPr lang="zh-CN" altLang="en-US" sz="2400" dirty="0">
                <a:ea typeface="楷体_GB2312" pitchFamily="49" charset="-122"/>
              </a:rPr>
              <a:t>语句 </a:t>
            </a:r>
            <a:endParaRPr lang="zh-CN" altLang="en-US" sz="2400" dirty="0">
              <a:ea typeface="楷体_GB2312" pitchFamily="49" charset="-122"/>
            </a:endParaRPr>
          </a:p>
        </p:txBody>
      </p:sp>
      <mc:AlternateContent xmlns:mc="http://schemas.openxmlformats.org/markup-compatibility/2006" xmlns:p14="http://schemas.microsoft.com/office/powerpoint/2010/main">
        <mc:Choice Requires="p14">
          <p:contentPart r:id="rId2" p14:bwMode="auto">
            <p14:nvContentPartPr>
              <p14:cNvPr id="2" name="墨迹 1"/>
              <p14:cNvContentPartPr/>
              <p14:nvPr/>
            </p14:nvContentPartPr>
            <p14:xfrm>
              <a:off x="6118263" y="1981650"/>
              <a:ext cx="96258" cy="12376"/>
            </p14:xfrm>
          </p:contentPart>
        </mc:Choice>
        <mc:Fallback xmlns="">
          <p:pic>
            <p:nvPicPr>
              <p:cNvPr id="2" name="墨迹 1"/>
            </p:nvPicPr>
            <p:blipFill>
              <a:blip/>
            </p:blipFill>
            <p:spPr>
              <a:xfrm>
                <a:off x="6118263" y="1981650"/>
                <a:ext cx="96258" cy="12376"/>
              </a:xfrm>
              <a:prstGeom prst="rect"/>
            </p:spPr>
          </p:pic>
        </mc:Fallback>
      </mc:AlternateContent>
      <mc:AlternateContent xmlns:mc="http://schemas.openxmlformats.org/markup-compatibility/2006" xmlns:p14="http://schemas.microsoft.com/office/powerpoint/2010/main">
        <mc:Choice Requires="p14">
          <p:contentPart r:id="rId3" p14:bwMode="auto">
            <p14:nvContentPartPr>
              <p14:cNvPr id="3" name="墨迹 2"/>
              <p14:cNvContentPartPr/>
              <p14:nvPr/>
            </p14:nvContentPartPr>
            <p14:xfrm>
              <a:off x="6180490" y="1949161"/>
              <a:ext cx="6874" cy="72369"/>
            </p14:xfrm>
          </p:contentPart>
        </mc:Choice>
        <mc:Fallback xmlns="">
          <p:pic>
            <p:nvPicPr>
              <p:cNvPr id="3" name="墨迹 2"/>
            </p:nvPicPr>
            <p:blipFill>
              <a:blip/>
            </p:blipFill>
            <p:spPr>
              <a:xfrm>
                <a:off x="6180490" y="1949161"/>
                <a:ext cx="6874" cy="72369"/>
              </a:xfrm>
              <a:prstGeom prst="rect"/>
            </p:spPr>
          </p:pic>
        </mc:Fallback>
      </mc:AlternateContent>
      <mc:AlternateContent xmlns:mc="http://schemas.openxmlformats.org/markup-compatibility/2006" xmlns:p14="http://schemas.microsoft.com/office/powerpoint/2010/main">
        <mc:Choice Requires="p14">
          <p:contentPart r:id="rId4" p14:bwMode="auto">
            <p14:nvContentPartPr>
              <p14:cNvPr id="4" name="墨迹 3"/>
              <p14:cNvContentPartPr/>
              <p14:nvPr/>
            </p14:nvContentPartPr>
            <p14:xfrm>
              <a:off x="6389511" y="1898880"/>
              <a:ext cx="9635" cy="103398"/>
            </p14:xfrm>
          </p:contentPart>
        </mc:Choice>
        <mc:Fallback xmlns="">
          <p:pic>
            <p:nvPicPr>
              <p:cNvPr id="4" name="墨迹 3"/>
            </p:nvPicPr>
            <p:blipFill>
              <a:blip/>
            </p:blipFill>
            <p:spPr>
              <a:xfrm>
                <a:off x="6389511" y="1898880"/>
                <a:ext cx="9635" cy="103398"/>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5" name="墨迹 4"/>
              <p14:cNvContentPartPr/>
              <p14:nvPr/>
            </p14:nvContentPartPr>
            <p14:xfrm>
              <a:off x="6422522" y="1936268"/>
              <a:ext cx="5503" cy="45382"/>
            </p14:xfrm>
          </p:contentPart>
        </mc:Choice>
        <mc:Fallback xmlns="">
          <p:pic>
            <p:nvPicPr>
              <p:cNvPr id="5" name="墨迹 4"/>
            </p:nvPicPr>
            <p:blipFill>
              <a:blip/>
            </p:blipFill>
            <p:spPr>
              <a:xfrm>
                <a:off x="6422522" y="1936268"/>
                <a:ext cx="5503" cy="45382"/>
              </a:xfrm>
              <a:prstGeom prst="rect"/>
            </p:spPr>
          </p:pic>
        </mc:Fallback>
      </mc:AlternateContent>
      <mc:AlternateContent xmlns:mc="http://schemas.openxmlformats.org/markup-compatibility/2006" xmlns:p14="http://schemas.microsoft.com/office/powerpoint/2010/main">
        <mc:Choice Requires="p14">
          <p:contentPart r:id="rId6" p14:bwMode="auto">
            <p14:nvContentPartPr>
              <p14:cNvPr id="6" name="墨迹 5"/>
              <p14:cNvContentPartPr/>
              <p14:nvPr/>
            </p14:nvContentPartPr>
            <p14:xfrm>
              <a:off x="6452776" y="1897763"/>
              <a:ext cx="4127" cy="126518"/>
            </p14:xfrm>
          </p:contentPart>
        </mc:Choice>
        <mc:Fallback xmlns="">
          <p:pic>
            <p:nvPicPr>
              <p:cNvPr id="6" name="墨迹 5"/>
            </p:nvPicPr>
            <p:blipFill>
              <a:blip/>
            </p:blipFill>
            <p:spPr>
              <a:xfrm>
                <a:off x="6452776" y="1897763"/>
                <a:ext cx="4127" cy="126518"/>
              </a:xfrm>
              <a:prstGeom prst="rect"/>
            </p:spPr>
          </p:pic>
        </mc:Fallback>
      </mc:AlternateContent>
      <mc:AlternateContent xmlns:mc="http://schemas.openxmlformats.org/markup-compatibility/2006" xmlns:p14="http://schemas.microsoft.com/office/powerpoint/2010/main">
        <mc:Choice Requires="p14">
          <p:contentPart r:id="rId7" p14:bwMode="auto">
            <p14:nvContentPartPr>
              <p14:cNvPr id="7" name="墨迹 6"/>
              <p14:cNvContentPartPr/>
              <p14:nvPr/>
            </p14:nvContentPartPr>
            <p14:xfrm>
              <a:off x="6477532" y="1859258"/>
              <a:ext cx="41252" cy="119040"/>
            </p14:xfrm>
          </p:contentPart>
        </mc:Choice>
        <mc:Fallback xmlns="">
          <p:pic>
            <p:nvPicPr>
              <p:cNvPr id="7" name="墨迹 6"/>
            </p:nvPicPr>
            <p:blipFill>
              <a:blip/>
            </p:blipFill>
            <p:spPr>
              <a:xfrm>
                <a:off x="6477532" y="1859258"/>
                <a:ext cx="41252" cy="119040"/>
              </a:xfrm>
              <a:prstGeom prst="rect"/>
            </p:spPr>
          </p:pic>
        </mc:Fallback>
      </mc:AlternateContent>
      <mc:AlternateContent xmlns:mc="http://schemas.openxmlformats.org/markup-compatibility/2006" xmlns:p14="http://schemas.microsoft.com/office/powerpoint/2010/main">
        <mc:Choice Requires="p14">
          <p:contentPart r:id="rId8" p14:bwMode="auto">
            <p14:nvContentPartPr>
              <p14:cNvPr id="8" name="墨迹 7"/>
              <p14:cNvContentPartPr/>
              <p14:nvPr/>
            </p14:nvContentPartPr>
            <p14:xfrm>
              <a:off x="6502283" y="1906014"/>
              <a:ext cx="38505" cy="81136"/>
            </p14:xfrm>
          </p:contentPart>
        </mc:Choice>
        <mc:Fallback xmlns="">
          <p:pic>
            <p:nvPicPr>
              <p:cNvPr id="8" name="墨迹 7"/>
            </p:nvPicPr>
            <p:blipFill>
              <a:blip/>
            </p:blipFill>
            <p:spPr>
              <a:xfrm>
                <a:off x="6502283" y="1906014"/>
                <a:ext cx="38505" cy="81136"/>
              </a:xfrm>
              <a:prstGeom prst="rect"/>
            </p:spPr>
          </p:pic>
        </mc:Fallback>
      </mc:AlternateContent>
      <mc:AlternateContent xmlns:mc="http://schemas.openxmlformats.org/markup-compatibility/2006" xmlns:p14="http://schemas.microsoft.com/office/powerpoint/2010/main">
        <mc:Choice Requires="p14">
          <p:contentPart r:id="rId9" p14:bwMode="auto">
            <p14:nvContentPartPr>
              <p14:cNvPr id="9" name="墨迹 8"/>
              <p14:cNvContentPartPr/>
              <p14:nvPr/>
            </p14:nvContentPartPr>
            <p14:xfrm>
              <a:off x="6480279" y="1944520"/>
              <a:ext cx="46760" cy="89387"/>
            </p14:xfrm>
          </p:contentPart>
        </mc:Choice>
        <mc:Fallback xmlns="">
          <p:pic>
            <p:nvPicPr>
              <p:cNvPr id="9" name="墨迹 8"/>
            </p:nvPicPr>
            <p:blipFill>
              <a:blip/>
            </p:blipFill>
            <p:spPr>
              <a:xfrm>
                <a:off x="6480279" y="1944520"/>
                <a:ext cx="46760" cy="89387"/>
              </a:xfrm>
              <a:prstGeom prst="rect"/>
            </p:spPr>
          </p:pic>
        </mc:Fallback>
      </mc:AlternateContent>
      <mc:AlternateContent xmlns:mc="http://schemas.openxmlformats.org/markup-compatibility/2006" xmlns:p14="http://schemas.microsoft.com/office/powerpoint/2010/main">
        <mc:Choice Requires="p14">
          <p:contentPart r:id="rId10" p14:bwMode="auto">
            <p14:nvContentPartPr>
              <p14:cNvPr id="10" name="墨迹 9"/>
              <p14:cNvContentPartPr/>
              <p14:nvPr/>
            </p14:nvContentPartPr>
            <p14:xfrm>
              <a:off x="6510534" y="1985775"/>
              <a:ext cx="55010" cy="31630"/>
            </p14:xfrm>
          </p:contentPart>
        </mc:Choice>
        <mc:Fallback xmlns="">
          <p:pic>
            <p:nvPicPr>
              <p:cNvPr id="10" name="墨迹 9"/>
            </p:nvPicPr>
            <p:blipFill>
              <a:blip/>
            </p:blipFill>
            <p:spPr>
              <a:xfrm>
                <a:off x="6510534" y="1985775"/>
                <a:ext cx="55010" cy="31630"/>
              </a:xfrm>
              <a:prstGeom prst="rect"/>
            </p:spPr>
          </p:pic>
        </mc:Fallback>
      </mc:AlternateContent>
      <mc:AlternateContent xmlns:mc="http://schemas.openxmlformats.org/markup-compatibility/2006" xmlns:p14="http://schemas.microsoft.com/office/powerpoint/2010/main">
        <mc:Choice Requires="p14">
          <p:contentPart r:id="rId11" p14:bwMode="auto">
            <p14:nvContentPartPr>
              <p14:cNvPr id="11" name="墨迹 10"/>
              <p14:cNvContentPartPr/>
              <p14:nvPr/>
            </p14:nvContentPartPr>
            <p14:xfrm>
              <a:off x="6609548" y="1812501"/>
              <a:ext cx="27503" cy="15127"/>
            </p14:xfrm>
          </p:contentPart>
        </mc:Choice>
        <mc:Fallback xmlns="">
          <p:pic>
            <p:nvPicPr>
              <p:cNvPr id="11" name="墨迹 10"/>
            </p:nvPicPr>
            <p:blipFill>
              <a:blip/>
            </p:blipFill>
            <p:spPr>
              <a:xfrm>
                <a:off x="6609548" y="1812501"/>
                <a:ext cx="27503" cy="15127"/>
              </a:xfrm>
              <a:prstGeom prst="rect"/>
            </p:spPr>
          </p:pic>
        </mc:Fallback>
      </mc:AlternateContent>
      <mc:AlternateContent xmlns:mc="http://schemas.openxmlformats.org/markup-compatibility/2006" xmlns:p14="http://schemas.microsoft.com/office/powerpoint/2010/main">
        <mc:Choice Requires="p14">
          <p:contentPart r:id="rId12" p14:bwMode="auto">
            <p14:nvContentPartPr>
              <p14:cNvPr id="12" name="墨迹 11"/>
              <p14:cNvContentPartPr/>
              <p14:nvPr/>
            </p14:nvContentPartPr>
            <p14:xfrm>
              <a:off x="6576541" y="1855132"/>
              <a:ext cx="67388" cy="9626"/>
            </p14:xfrm>
          </p:contentPart>
        </mc:Choice>
        <mc:Fallback xmlns="">
          <p:pic>
            <p:nvPicPr>
              <p:cNvPr id="12" name="墨迹 11"/>
            </p:nvPicPr>
            <p:blipFill>
              <a:blip/>
            </p:blipFill>
            <p:spPr>
              <a:xfrm>
                <a:off x="6576541" y="1855132"/>
                <a:ext cx="67388" cy="9626"/>
              </a:xfrm>
              <a:prstGeom prst="rect"/>
            </p:spPr>
          </p:pic>
        </mc:Fallback>
      </mc:AlternateContent>
      <mc:AlternateContent xmlns:mc="http://schemas.openxmlformats.org/markup-compatibility/2006" xmlns:p14="http://schemas.microsoft.com/office/powerpoint/2010/main">
        <mc:Choice Requires="p14">
          <p:contentPart r:id="rId13" p14:bwMode="auto">
            <p14:nvContentPartPr>
              <p14:cNvPr id="13" name="墨迹 12"/>
              <p14:cNvContentPartPr/>
              <p14:nvPr/>
            </p14:nvContentPartPr>
            <p14:xfrm>
              <a:off x="6587543" y="1873010"/>
              <a:ext cx="24756" cy="147145"/>
            </p14:xfrm>
          </p:contentPart>
        </mc:Choice>
        <mc:Fallback xmlns="">
          <p:pic>
            <p:nvPicPr>
              <p:cNvPr id="13" name="墨迹 12"/>
            </p:nvPicPr>
            <p:blipFill>
              <a:blip/>
            </p:blipFill>
            <p:spPr>
              <a:xfrm>
                <a:off x="6587543" y="1873010"/>
                <a:ext cx="24756" cy="147145"/>
              </a:xfrm>
              <a:prstGeom prst="rect"/>
            </p:spPr>
          </p:pic>
        </mc:Fallback>
      </mc:AlternateContent>
      <mc:AlternateContent xmlns:mc="http://schemas.openxmlformats.org/markup-compatibility/2006" xmlns:p14="http://schemas.microsoft.com/office/powerpoint/2010/main">
        <mc:Choice Requires="p14">
          <p:contentPart r:id="rId14" p14:bwMode="auto">
            <p14:nvContentPartPr>
              <p14:cNvPr id="14" name="墨迹 13"/>
              <p14:cNvContentPartPr/>
              <p14:nvPr/>
            </p14:nvContentPartPr>
            <p14:xfrm>
              <a:off x="6620549" y="1881261"/>
              <a:ext cx="39881" cy="41256"/>
            </p14:xfrm>
          </p:contentPart>
        </mc:Choice>
        <mc:Fallback xmlns="">
          <p:pic>
            <p:nvPicPr>
              <p:cNvPr id="14" name="墨迹 13"/>
            </p:nvPicPr>
            <p:blipFill>
              <a:blip/>
            </p:blipFill>
            <p:spPr>
              <a:xfrm>
                <a:off x="6620549" y="1881261"/>
                <a:ext cx="39881" cy="41256"/>
              </a:xfrm>
              <a:prstGeom prst="rect"/>
            </p:spPr>
          </p:pic>
        </mc:Fallback>
      </mc:AlternateContent>
      <mc:AlternateContent xmlns:mc="http://schemas.openxmlformats.org/markup-compatibility/2006" xmlns:p14="http://schemas.microsoft.com/office/powerpoint/2010/main">
        <mc:Choice Requires="p14">
          <p:contentPart r:id="rId15" p14:bwMode="auto">
            <p14:nvContentPartPr>
              <p14:cNvPr id="15" name="墨迹 14"/>
              <p14:cNvContentPartPr/>
              <p14:nvPr/>
            </p14:nvContentPartPr>
            <p14:xfrm>
              <a:off x="6601297" y="1942972"/>
              <a:ext cx="68759" cy="108812"/>
            </p14:xfrm>
          </p:contentPart>
        </mc:Choice>
        <mc:Fallback xmlns="">
          <p:pic>
            <p:nvPicPr>
              <p:cNvPr id="15" name="墨迹 14"/>
            </p:nvPicPr>
            <p:blipFill>
              <a:blip/>
            </p:blipFill>
            <p:spPr>
              <a:xfrm>
                <a:off x="6601297" y="1942972"/>
                <a:ext cx="68759" cy="108812"/>
              </a:xfrm>
              <a:prstGeom prst="rect"/>
            </p:spPr>
          </p:pic>
        </mc:Fallback>
      </mc:AlternateContent>
      <mc:AlternateContent xmlns:mc="http://schemas.openxmlformats.org/markup-compatibility/2006" xmlns:p14="http://schemas.microsoft.com/office/powerpoint/2010/main">
        <mc:Choice Requires="p14">
          <p:contentPart r:id="rId16" p14:bwMode="auto">
            <p14:nvContentPartPr>
              <p14:cNvPr id="16" name="墨迹 15"/>
              <p14:cNvContentPartPr/>
              <p14:nvPr/>
            </p14:nvContentPartPr>
            <p14:xfrm>
              <a:off x="6242461" y="4481132"/>
              <a:ext cx="46388" cy="67896"/>
            </p14:xfrm>
          </p:contentPart>
        </mc:Choice>
        <mc:Fallback xmlns="">
          <p:pic>
            <p:nvPicPr>
              <p:cNvPr id="16" name="墨迹 15"/>
            </p:nvPicPr>
            <p:blipFill>
              <a:blip/>
            </p:blipFill>
            <p:spPr>
              <a:xfrm>
                <a:off x="6242461" y="4481132"/>
                <a:ext cx="46388" cy="67896"/>
              </a:xfrm>
              <a:prstGeom prst="rect"/>
            </p:spPr>
          </p:pic>
        </mc:Fallback>
      </mc:AlternateContent>
      <mc:AlternateContent xmlns:mc="http://schemas.openxmlformats.org/markup-compatibility/2006" xmlns:p14="http://schemas.microsoft.com/office/powerpoint/2010/main">
        <mc:Choice Requires="p14">
          <p:contentPart r:id="rId17" p14:bwMode="auto">
            <p14:nvContentPartPr>
              <p14:cNvPr id="17" name="墨迹 16"/>
              <p14:cNvContentPartPr/>
              <p14:nvPr/>
            </p14:nvContentPartPr>
            <p14:xfrm>
              <a:off x="6265145" y="4424942"/>
              <a:ext cx="16678" cy="11707"/>
            </p14:xfrm>
          </p:contentPart>
        </mc:Choice>
        <mc:Fallback xmlns="">
          <p:pic>
            <p:nvPicPr>
              <p:cNvPr id="17" name="墨迹 16"/>
            </p:nvPicPr>
            <p:blipFill>
              <a:blip/>
            </p:blipFill>
            <p:spPr>
              <a:xfrm>
                <a:off x="6265145" y="4424942"/>
                <a:ext cx="16678" cy="11707"/>
              </a:xfrm>
              <a:prstGeom prst="rect"/>
            </p:spPr>
          </p:pic>
        </mc:Fallback>
      </mc:AlternateContent>
      <mc:AlternateContent xmlns:mc="http://schemas.openxmlformats.org/markup-compatibility/2006" xmlns:p14="http://schemas.microsoft.com/office/powerpoint/2010/main">
        <mc:Choice Requires="p14">
          <p:contentPart r:id="rId18" p14:bwMode="auto">
            <p14:nvContentPartPr>
              <p14:cNvPr id="18" name="墨迹 17"/>
              <p14:cNvContentPartPr/>
              <p14:nvPr/>
            </p14:nvContentPartPr>
            <p14:xfrm>
              <a:off x="6374304" y="4415577"/>
              <a:ext cx="2340" cy="39802"/>
            </p14:xfrm>
          </p:contentPart>
        </mc:Choice>
        <mc:Fallback xmlns="">
          <p:pic>
            <p:nvPicPr>
              <p:cNvPr id="18" name="墨迹 17"/>
            </p:nvPicPr>
            <p:blipFill>
              <a:blip/>
            </p:blipFill>
            <p:spPr>
              <a:xfrm>
                <a:off x="6374304" y="4415577"/>
                <a:ext cx="2340" cy="39802"/>
              </a:xfrm>
              <a:prstGeom prst="rect"/>
            </p:spPr>
          </p:pic>
        </mc:Fallback>
      </mc:AlternateContent>
      <mc:AlternateContent xmlns:mc="http://schemas.openxmlformats.org/markup-compatibility/2006" xmlns:p14="http://schemas.microsoft.com/office/powerpoint/2010/main">
        <mc:Choice Requires="p14">
          <p:contentPart r:id="rId19" p14:bwMode="auto">
            <p14:nvContentPartPr>
              <p14:cNvPr id="19" name="墨迹 18"/>
              <p14:cNvContentPartPr/>
              <p14:nvPr/>
            </p14:nvContentPartPr>
            <p14:xfrm>
              <a:off x="6364937" y="4392165"/>
              <a:ext cx="62629" cy="57361"/>
            </p14:xfrm>
          </p:contentPart>
        </mc:Choice>
        <mc:Fallback xmlns="">
          <p:pic>
            <p:nvPicPr>
              <p:cNvPr id="19" name="墨迹 18"/>
            </p:nvPicPr>
            <p:blipFill>
              <a:blip/>
            </p:blipFill>
            <p:spPr>
              <a:xfrm>
                <a:off x="6364937" y="4392165"/>
                <a:ext cx="62629" cy="57361"/>
              </a:xfrm>
              <a:prstGeom prst="rect"/>
            </p:spPr>
          </p:pic>
        </mc:Fallback>
      </mc:AlternateContent>
      <mc:AlternateContent xmlns:mc="http://schemas.openxmlformats.org/markup-compatibility/2006" xmlns:p14="http://schemas.microsoft.com/office/powerpoint/2010/main">
        <mc:Choice Requires="p14">
          <p:contentPart r:id="rId20" p14:bwMode="auto">
            <p14:nvContentPartPr>
              <p14:cNvPr id="20" name="墨迹 19"/>
              <p14:cNvContentPartPr/>
              <p14:nvPr/>
            </p14:nvContentPartPr>
            <p14:xfrm>
              <a:off x="6378985" y="4422601"/>
              <a:ext cx="35122" cy="2342"/>
            </p14:xfrm>
          </p:contentPart>
        </mc:Choice>
        <mc:Fallback xmlns="">
          <p:pic>
            <p:nvPicPr>
              <p:cNvPr id="20" name="墨迹 19"/>
            </p:nvPicPr>
            <p:blipFill>
              <a:blip/>
            </p:blipFill>
            <p:spPr>
              <a:xfrm>
                <a:off x="6378985" y="4422601"/>
                <a:ext cx="35122" cy="2342"/>
              </a:xfrm>
              <a:prstGeom prst="rect"/>
            </p:spPr>
          </p:pic>
        </mc:Fallback>
      </mc:AlternateContent>
      <mc:AlternateContent xmlns:mc="http://schemas.openxmlformats.org/markup-compatibility/2006" xmlns:p14="http://schemas.microsoft.com/office/powerpoint/2010/main">
        <mc:Choice Requires="p14">
          <p:contentPart r:id="rId21" p14:bwMode="auto">
            <p14:nvContentPartPr>
              <p14:cNvPr id="21" name="墨迹 20"/>
              <p14:cNvContentPartPr/>
              <p14:nvPr/>
            </p14:nvContentPartPr>
            <p14:xfrm>
              <a:off x="6362597" y="4460061"/>
              <a:ext cx="40971" cy="2341"/>
            </p14:xfrm>
          </p:contentPart>
        </mc:Choice>
        <mc:Fallback xmlns="">
          <p:pic>
            <p:nvPicPr>
              <p:cNvPr id="21" name="墨迹 20"/>
            </p:nvPicPr>
            <p:blipFill>
              <a:blip/>
            </p:blipFill>
            <p:spPr>
              <a:xfrm>
                <a:off x="6362597" y="4460061"/>
                <a:ext cx="40971" cy="2341"/>
              </a:xfrm>
              <a:prstGeom prst="rect"/>
            </p:spPr>
          </p:pic>
        </mc:Fallback>
      </mc:AlternateContent>
      <mc:AlternateContent xmlns:mc="http://schemas.openxmlformats.org/markup-compatibility/2006" xmlns:p14="http://schemas.microsoft.com/office/powerpoint/2010/main">
        <mc:Choice Requires="p14">
          <p:contentPart r:id="rId22" p14:bwMode="auto">
            <p14:nvContentPartPr>
              <p14:cNvPr id="22" name="墨迹 21"/>
              <p14:cNvContentPartPr/>
              <p14:nvPr/>
            </p14:nvContentPartPr>
            <p14:xfrm>
              <a:off x="6329820" y="4477035"/>
              <a:ext cx="94527" cy="63799"/>
            </p14:xfrm>
          </p:contentPart>
        </mc:Choice>
        <mc:Fallback xmlns="">
          <p:pic>
            <p:nvPicPr>
              <p:cNvPr id="22" name="墨迹 21"/>
            </p:nvPicPr>
            <p:blipFill>
              <a:blip/>
            </p:blipFill>
            <p:spPr>
              <a:xfrm>
                <a:off x="6329820" y="4477035"/>
                <a:ext cx="94527" cy="63799"/>
              </a:xfrm>
              <a:prstGeom prst="rect"/>
            </p:spPr>
          </p:pic>
        </mc:Fallback>
      </mc:AlternateContent>
      <mc:AlternateContent xmlns:mc="http://schemas.openxmlformats.org/markup-compatibility/2006" xmlns:p14="http://schemas.microsoft.com/office/powerpoint/2010/main">
        <mc:Choice Requires="p14">
          <p:contentPart r:id="rId23" p14:bwMode="auto">
            <p14:nvContentPartPr>
              <p14:cNvPr id="23" name="墨迹 22"/>
              <p14:cNvContentPartPr/>
              <p14:nvPr/>
            </p14:nvContentPartPr>
            <p14:xfrm>
              <a:off x="6423469" y="4506886"/>
              <a:ext cx="6438" cy="5853"/>
            </p14:xfrm>
          </p:contentPart>
        </mc:Choice>
        <mc:Fallback xmlns="">
          <p:pic>
            <p:nvPicPr>
              <p:cNvPr id="23" name="墨迹 22"/>
            </p:nvPicPr>
            <p:blipFill>
              <a:blip/>
            </p:blipFill>
            <p:spPr>
              <a:xfrm>
                <a:off x="6423469" y="4506886"/>
                <a:ext cx="6438" cy="5853"/>
              </a:xfrm>
              <a:prstGeom prst="rect"/>
            </p:spPr>
          </p:pic>
        </mc:Fallback>
      </mc:AlternateContent>
      <mc:AlternateContent xmlns:mc="http://schemas.openxmlformats.org/markup-compatibility/2006" xmlns:p14="http://schemas.microsoft.com/office/powerpoint/2010/main">
        <mc:Choice Requires="p14">
          <p:contentPart r:id="rId24" p14:bwMode="auto">
            <p14:nvContentPartPr>
              <p14:cNvPr id="24" name="墨迹 23"/>
              <p14:cNvContentPartPr/>
              <p14:nvPr/>
            </p14:nvContentPartPr>
            <p14:xfrm>
              <a:off x="6354402" y="4511568"/>
              <a:ext cx="17561" cy="46825"/>
            </p14:xfrm>
          </p:contentPart>
        </mc:Choice>
        <mc:Fallback xmlns="">
          <p:pic>
            <p:nvPicPr>
              <p:cNvPr id="24" name="墨迹 23"/>
            </p:nvPicPr>
            <p:blipFill>
              <a:blip/>
            </p:blipFill>
            <p:spPr>
              <a:xfrm>
                <a:off x="6354402" y="4511568"/>
                <a:ext cx="17561" cy="46825"/>
              </a:xfrm>
              <a:prstGeom prst="rect"/>
            </p:spPr>
          </p:pic>
        </mc:Fallback>
      </mc:AlternateContent>
      <mc:AlternateContent xmlns:mc="http://schemas.openxmlformats.org/markup-compatibility/2006" xmlns:p14="http://schemas.microsoft.com/office/powerpoint/2010/main">
        <mc:Choice Requires="p14">
          <p:contentPart r:id="rId25" p14:bwMode="auto">
            <p14:nvContentPartPr>
              <p14:cNvPr id="25" name="墨迹 24"/>
              <p14:cNvContentPartPr/>
              <p14:nvPr/>
            </p14:nvContentPartPr>
            <p14:xfrm>
              <a:off x="6362597" y="4537322"/>
              <a:ext cx="93649" cy="28095"/>
            </p14:xfrm>
          </p:contentPart>
        </mc:Choice>
        <mc:Fallback xmlns="">
          <p:pic>
            <p:nvPicPr>
              <p:cNvPr id="25" name="墨迹 24"/>
            </p:nvPicPr>
            <p:blipFill>
              <a:blip/>
            </p:blipFill>
            <p:spPr>
              <a:xfrm>
                <a:off x="6362597" y="4537322"/>
                <a:ext cx="93649" cy="28095"/>
              </a:xfrm>
              <a:prstGeom prst="rect"/>
            </p:spPr>
          </p:pic>
        </mc:Fallback>
      </mc:AlternateContent>
      <mc:AlternateContent xmlns:mc="http://schemas.openxmlformats.org/markup-compatibility/2006" xmlns:p14="http://schemas.microsoft.com/office/powerpoint/2010/main">
        <mc:Choice Requires="p14">
          <p:contentPart r:id="rId26" p14:bwMode="auto">
            <p14:nvContentPartPr>
              <p14:cNvPr id="26" name="墨迹 25"/>
              <p14:cNvContentPartPr/>
              <p14:nvPr/>
            </p14:nvContentPartPr>
            <p14:xfrm>
              <a:off x="6519459" y="4481132"/>
              <a:ext cx="31976" cy="105356"/>
            </p14:xfrm>
          </p:contentPart>
        </mc:Choice>
        <mc:Fallback xmlns="">
          <p:pic>
            <p:nvPicPr>
              <p:cNvPr id="26" name="墨迹 25"/>
            </p:nvPicPr>
            <p:blipFill>
              <a:blip/>
            </p:blipFill>
            <p:spPr>
              <a:xfrm>
                <a:off x="6519459" y="4481132"/>
                <a:ext cx="31976" cy="105356"/>
              </a:xfrm>
              <a:prstGeom prst="rect"/>
            </p:spPr>
          </p:pic>
        </mc:Fallback>
      </mc:AlternateContent>
      <mc:AlternateContent xmlns:mc="http://schemas.openxmlformats.org/markup-compatibility/2006" xmlns:p14="http://schemas.microsoft.com/office/powerpoint/2010/main">
        <mc:Choice Requires="p14">
          <p:contentPart r:id="rId27" p14:bwMode="auto">
            <p14:nvContentPartPr>
              <p14:cNvPr id="27" name="墨迹 26"/>
              <p14:cNvContentPartPr/>
              <p14:nvPr/>
            </p14:nvContentPartPr>
            <p14:xfrm>
              <a:off x="6533506" y="4439941"/>
              <a:ext cx="12880" cy="6072"/>
            </p14:xfrm>
          </p:contentPart>
        </mc:Choice>
        <mc:Fallback xmlns="">
          <p:pic>
            <p:nvPicPr>
              <p:cNvPr id="27" name="墨迹 26"/>
            </p:nvPicPr>
            <p:blipFill>
              <a:blip/>
            </p:blipFill>
            <p:spPr>
              <a:xfrm>
                <a:off x="6533506" y="4439941"/>
                <a:ext cx="12880" cy="6072"/>
              </a:xfrm>
              <a:prstGeom prst="rect"/>
            </p:spPr>
          </p:pic>
        </mc:Fallback>
      </mc:AlternateContent>
      <mc:AlternateContent xmlns:mc="http://schemas.openxmlformats.org/markup-compatibility/2006" xmlns:p14="http://schemas.microsoft.com/office/powerpoint/2010/main">
        <mc:Choice Requires="p14">
          <p:contentPart r:id="rId28" p14:bwMode="auto">
            <p14:nvContentPartPr>
              <p14:cNvPr id="28" name="墨迹 27"/>
              <p14:cNvContentPartPr/>
              <p14:nvPr/>
            </p14:nvContentPartPr>
            <p14:xfrm>
              <a:off x="6624811" y="4463573"/>
              <a:ext cx="91313" cy="99503"/>
            </p14:xfrm>
          </p:contentPart>
        </mc:Choice>
        <mc:Fallback xmlns="">
          <p:pic>
            <p:nvPicPr>
              <p:cNvPr id="28" name="墨迹 27"/>
            </p:nvPicPr>
            <p:blipFill>
              <a:blip/>
            </p:blipFill>
            <p:spPr>
              <a:xfrm>
                <a:off x="6624811" y="4463573"/>
                <a:ext cx="91313" cy="99503"/>
              </a:xfrm>
              <a:prstGeom prst="rect"/>
            </p:spPr>
          </p:pic>
        </mc:Fallback>
      </mc:AlternateContent>
      <mc:AlternateContent xmlns:mc="http://schemas.openxmlformats.org/markup-compatibility/2006" xmlns:p14="http://schemas.microsoft.com/office/powerpoint/2010/main">
        <mc:Choice Requires="p14">
          <p:contentPart r:id="rId29" p14:bwMode="auto">
            <p14:nvContentPartPr>
              <p14:cNvPr id="29" name="墨迹 28"/>
              <p14:cNvContentPartPr/>
              <p14:nvPr/>
            </p14:nvContentPartPr>
            <p14:xfrm>
              <a:off x="6767634" y="4423772"/>
              <a:ext cx="106815" cy="19900"/>
            </p14:xfrm>
          </p:contentPart>
        </mc:Choice>
        <mc:Fallback xmlns="">
          <p:pic>
            <p:nvPicPr>
              <p:cNvPr id="29" name="墨迹 28"/>
            </p:nvPicPr>
            <p:blipFill>
              <a:blip/>
            </p:blipFill>
            <p:spPr>
              <a:xfrm>
                <a:off x="6767634" y="4423772"/>
                <a:ext cx="106815" cy="19900"/>
              </a:xfrm>
              <a:prstGeom prst="rect"/>
            </p:spPr>
          </p:pic>
        </mc:Fallback>
      </mc:AlternateContent>
      <mc:AlternateContent xmlns:mc="http://schemas.openxmlformats.org/markup-compatibility/2006" xmlns:p14="http://schemas.microsoft.com/office/powerpoint/2010/main">
        <mc:Choice Requires="p14">
          <p:contentPart r:id="rId30" p14:bwMode="auto">
            <p14:nvContentPartPr>
              <p14:cNvPr id="30" name="墨迹 29"/>
              <p14:cNvContentPartPr/>
              <p14:nvPr/>
            </p14:nvContentPartPr>
            <p14:xfrm>
              <a:off x="6808237" y="4406213"/>
              <a:ext cx="53046" cy="162131"/>
            </p14:xfrm>
          </p:contentPart>
        </mc:Choice>
        <mc:Fallback xmlns="">
          <p:pic>
            <p:nvPicPr>
              <p:cNvPr id="30" name="墨迹 29"/>
            </p:nvPicPr>
            <p:blipFill>
              <a:blip/>
            </p:blipFill>
            <p:spPr>
              <a:xfrm>
                <a:off x="6808237" y="4406213"/>
                <a:ext cx="53046" cy="162131"/>
              </a:xfrm>
              <a:prstGeom prst="rect"/>
            </p:spPr>
          </p:pic>
        </mc:Fallback>
      </mc:AlternateContent>
      <mc:AlternateContent xmlns:mc="http://schemas.openxmlformats.org/markup-compatibility/2006" xmlns:p14="http://schemas.microsoft.com/office/powerpoint/2010/main">
        <mc:Choice Requires="p14">
          <p:contentPart r:id="rId31" p14:bwMode="auto">
            <p14:nvContentPartPr>
              <p14:cNvPr id="31" name="墨迹 30"/>
              <p14:cNvContentPartPr/>
              <p14:nvPr/>
            </p14:nvContentPartPr>
            <p14:xfrm>
              <a:off x="6833187" y="4483473"/>
              <a:ext cx="18729" cy="4683"/>
            </p14:xfrm>
          </p:contentPart>
        </mc:Choice>
        <mc:Fallback xmlns="">
          <p:pic>
            <p:nvPicPr>
              <p:cNvPr id="31" name="墨迹 30"/>
            </p:nvPicPr>
            <p:blipFill>
              <a:blip/>
            </p:blipFill>
            <p:spPr>
              <a:xfrm>
                <a:off x="6833187" y="4483473"/>
                <a:ext cx="18729" cy="4683"/>
              </a:xfrm>
              <a:prstGeom prst="rect"/>
            </p:spPr>
          </p:pic>
        </mc:Fallback>
      </mc:AlternateContent>
      <mc:AlternateContent xmlns:mc="http://schemas.openxmlformats.org/markup-compatibility/2006" xmlns:p14="http://schemas.microsoft.com/office/powerpoint/2010/main">
        <mc:Choice Requires="p14">
          <p:contentPart r:id="rId32" p14:bwMode="auto">
            <p14:nvContentPartPr>
              <p14:cNvPr id="32" name="墨迹 31"/>
              <p14:cNvContentPartPr/>
              <p14:nvPr/>
            </p14:nvContentPartPr>
            <p14:xfrm>
              <a:off x="6768729" y="4509227"/>
              <a:ext cx="121818" cy="77261"/>
            </p14:xfrm>
          </p:contentPart>
        </mc:Choice>
        <mc:Fallback xmlns="">
          <p:pic>
            <p:nvPicPr>
              <p:cNvPr id="32" name="墨迹 31"/>
            </p:nvPicPr>
            <p:blipFill>
              <a:blip/>
            </p:blipFill>
            <p:spPr>
              <a:xfrm>
                <a:off x="6768729" y="4509227"/>
                <a:ext cx="121818" cy="77261"/>
              </a:xfrm>
              <a:prstGeom prst="rect"/>
            </p:spPr>
          </p:pic>
        </mc:Fallback>
      </mc:AlternateContent>
      <mc:AlternateContent xmlns:mc="http://schemas.openxmlformats.org/markup-compatibility/2006" xmlns:p14="http://schemas.microsoft.com/office/powerpoint/2010/main">
        <mc:Choice Requires="p14">
          <p:contentPart r:id="rId33" p14:bwMode="auto">
            <p14:nvContentPartPr>
              <p14:cNvPr id="33" name="墨迹 32"/>
              <p14:cNvContentPartPr/>
              <p14:nvPr/>
            </p14:nvContentPartPr>
            <p14:xfrm>
              <a:off x="6943225" y="4429625"/>
              <a:ext cx="16389" cy="148888"/>
            </p14:xfrm>
          </p:contentPart>
        </mc:Choice>
        <mc:Fallback xmlns="">
          <p:pic>
            <p:nvPicPr>
              <p:cNvPr id="33" name="墨迹 32"/>
            </p:nvPicPr>
            <p:blipFill>
              <a:blip/>
            </p:blipFill>
            <p:spPr>
              <a:xfrm>
                <a:off x="6943225" y="4429625"/>
                <a:ext cx="16389" cy="148888"/>
              </a:xfrm>
              <a:prstGeom prst="rect"/>
            </p:spPr>
          </p:pic>
        </mc:Fallback>
      </mc:AlternateContent>
      <mc:AlternateContent xmlns:mc="http://schemas.openxmlformats.org/markup-compatibility/2006" xmlns:p14="http://schemas.microsoft.com/office/powerpoint/2010/main">
        <mc:Choice Requires="p14">
          <p:contentPart r:id="rId34" p14:bwMode="auto">
            <p14:nvContentPartPr>
              <p14:cNvPr id="34" name="墨迹 33"/>
              <p14:cNvContentPartPr/>
              <p14:nvPr/>
            </p14:nvContentPartPr>
            <p14:xfrm>
              <a:off x="6917470" y="4460061"/>
              <a:ext cx="50337" cy="9365"/>
            </p14:xfrm>
          </p:contentPart>
        </mc:Choice>
        <mc:Fallback xmlns="">
          <p:pic>
            <p:nvPicPr>
              <p:cNvPr id="34" name="墨迹 33"/>
            </p:nvPicPr>
            <p:blipFill>
              <a:blip/>
            </p:blipFill>
            <p:spPr>
              <a:xfrm>
                <a:off x="6917470" y="4460061"/>
                <a:ext cx="50337" cy="9365"/>
              </a:xfrm>
              <a:prstGeom prst="rect"/>
            </p:spPr>
          </p:pic>
        </mc:Fallback>
      </mc:AlternateContent>
      <mc:AlternateContent xmlns:mc="http://schemas.openxmlformats.org/markup-compatibility/2006" xmlns:p14="http://schemas.microsoft.com/office/powerpoint/2010/main">
        <mc:Choice Requires="p14">
          <p:contentPart r:id="rId35" p14:bwMode="auto">
            <p14:nvContentPartPr>
              <p14:cNvPr id="35" name="墨迹 34"/>
              <p14:cNvContentPartPr/>
              <p14:nvPr/>
            </p14:nvContentPartPr>
            <p14:xfrm>
              <a:off x="6899546" y="4492838"/>
              <a:ext cx="67089" cy="14048"/>
            </p14:xfrm>
          </p:contentPart>
        </mc:Choice>
        <mc:Fallback xmlns="">
          <p:pic>
            <p:nvPicPr>
              <p:cNvPr id="35" name="墨迹 34"/>
            </p:nvPicPr>
            <p:blipFill>
              <a:blip/>
            </p:blipFill>
            <p:spPr>
              <a:xfrm>
                <a:off x="6899546" y="4492838"/>
                <a:ext cx="67089" cy="14048"/>
              </a:xfrm>
              <a:prstGeom prst="rect"/>
            </p:spPr>
          </p:pic>
        </mc:Fallback>
      </mc:AlternateContent>
      <mc:AlternateContent xmlns:mc="http://schemas.openxmlformats.org/markup-compatibility/2006" xmlns:p14="http://schemas.microsoft.com/office/powerpoint/2010/main">
        <mc:Choice Requires="p14">
          <p:contentPart r:id="rId36" p14:bwMode="auto">
            <p14:nvContentPartPr>
              <p14:cNvPr id="36" name="墨迹 35"/>
              <p14:cNvContentPartPr/>
              <p14:nvPr/>
            </p14:nvContentPartPr>
            <p14:xfrm>
              <a:off x="7008779" y="4392165"/>
              <a:ext cx="16389" cy="12877"/>
            </p14:xfrm>
          </p:contentPart>
        </mc:Choice>
        <mc:Fallback xmlns="">
          <p:pic>
            <p:nvPicPr>
              <p:cNvPr id="36" name="墨迹 35"/>
            </p:nvPicPr>
            <p:blipFill>
              <a:blip/>
            </p:blipFill>
            <p:spPr>
              <a:xfrm>
                <a:off x="7008779" y="4392165"/>
                <a:ext cx="16389" cy="12877"/>
              </a:xfrm>
              <a:prstGeom prst="rect"/>
            </p:spPr>
          </p:pic>
        </mc:Fallback>
      </mc:AlternateContent>
      <mc:AlternateContent xmlns:mc="http://schemas.openxmlformats.org/markup-compatibility/2006" xmlns:p14="http://schemas.microsoft.com/office/powerpoint/2010/main">
        <mc:Choice Requires="p14">
          <p:contentPart r:id="rId37" p14:bwMode="auto">
            <p14:nvContentPartPr>
              <p14:cNvPr id="37" name="墨迹 36"/>
              <p14:cNvContentPartPr/>
              <p14:nvPr/>
            </p14:nvContentPartPr>
            <p14:xfrm>
              <a:off x="6971321" y="4423772"/>
              <a:ext cx="70234" cy="5853"/>
            </p14:xfrm>
          </p:contentPart>
        </mc:Choice>
        <mc:Fallback xmlns="">
          <p:pic>
            <p:nvPicPr>
              <p:cNvPr id="37" name="墨迹 36"/>
            </p:nvPicPr>
            <p:blipFill>
              <a:blip/>
            </p:blipFill>
            <p:spPr>
              <a:xfrm>
                <a:off x="6971321" y="4423772"/>
                <a:ext cx="70234" cy="5853"/>
              </a:xfrm>
              <a:prstGeom prst="rect"/>
            </p:spPr>
          </p:pic>
        </mc:Fallback>
      </mc:AlternateContent>
      <mc:AlternateContent xmlns:mc="http://schemas.openxmlformats.org/markup-compatibility/2006" xmlns:p14="http://schemas.microsoft.com/office/powerpoint/2010/main">
        <mc:Choice Requires="p14">
          <p:contentPart r:id="rId38" p14:bwMode="auto">
            <p14:nvContentPartPr>
              <p14:cNvPr id="38" name="墨迹 37"/>
              <p14:cNvContentPartPr/>
              <p14:nvPr/>
            </p14:nvContentPartPr>
            <p14:xfrm>
              <a:off x="6987709" y="4443672"/>
              <a:ext cx="29264" cy="9365"/>
            </p14:xfrm>
          </p:contentPart>
        </mc:Choice>
        <mc:Fallback xmlns="">
          <p:pic>
            <p:nvPicPr>
              <p:cNvPr id="38" name="墨迹 37"/>
            </p:nvPicPr>
            <p:blipFill>
              <a:blip/>
            </p:blipFill>
            <p:spPr>
              <a:xfrm>
                <a:off x="6987709" y="4443672"/>
                <a:ext cx="29264" cy="9365"/>
              </a:xfrm>
              <a:prstGeom prst="rect"/>
            </p:spPr>
          </p:pic>
        </mc:Fallback>
      </mc:AlternateContent>
      <mc:AlternateContent xmlns:mc="http://schemas.openxmlformats.org/markup-compatibility/2006" xmlns:p14="http://schemas.microsoft.com/office/powerpoint/2010/main">
        <mc:Choice Requires="p14">
          <p:contentPart r:id="rId39" p14:bwMode="auto">
            <p14:nvContentPartPr>
              <p14:cNvPr id="39" name="墨迹 38"/>
              <p14:cNvContentPartPr/>
              <p14:nvPr/>
            </p14:nvContentPartPr>
            <p14:xfrm>
              <a:off x="6976296" y="4441331"/>
              <a:ext cx="80480" cy="117062"/>
            </p14:xfrm>
          </p:contentPart>
        </mc:Choice>
        <mc:Fallback xmlns="">
          <p:pic>
            <p:nvPicPr>
              <p:cNvPr id="39" name="墨迹 38"/>
            </p:nvPicPr>
            <p:blipFill>
              <a:blip/>
            </p:blipFill>
            <p:spPr>
              <a:xfrm>
                <a:off x="6976296" y="4441331"/>
                <a:ext cx="80480" cy="117062"/>
              </a:xfrm>
              <a:prstGeom prst="rect"/>
            </p:spPr>
          </p:pic>
        </mc:Fallback>
      </mc:AlternateContent>
      <mc:AlternateContent xmlns:mc="http://schemas.openxmlformats.org/markup-compatibility/2006" xmlns:p14="http://schemas.microsoft.com/office/powerpoint/2010/main">
        <mc:Choice Requires="p14">
          <p:contentPart r:id="rId40" p14:bwMode="auto">
            <p14:nvContentPartPr>
              <p14:cNvPr id="40" name="墨迹 39"/>
              <p14:cNvContentPartPr/>
              <p14:nvPr/>
            </p14:nvContentPartPr>
            <p14:xfrm>
              <a:off x="6998244" y="4502203"/>
              <a:ext cx="47997" cy="66726"/>
            </p14:xfrm>
          </p:contentPart>
        </mc:Choice>
        <mc:Fallback xmlns="">
          <p:pic>
            <p:nvPicPr>
              <p:cNvPr id="40" name="墨迹 39"/>
            </p:nvPicPr>
            <p:blipFill>
              <a:blip/>
            </p:blipFill>
            <p:spPr>
              <a:xfrm>
                <a:off x="6998244" y="4502203"/>
                <a:ext cx="47997" cy="66726"/>
              </a:xfrm>
              <a:prstGeom prst="rect"/>
            </p:spPr>
          </p:pic>
        </mc:Fallback>
      </mc:AlternateContent>
      <mc:AlternateContent xmlns:mc="http://schemas.openxmlformats.org/markup-compatibility/2006" xmlns:p14="http://schemas.microsoft.com/office/powerpoint/2010/main">
        <mc:Choice Requires="p14">
          <p:contentPart r:id="rId41" p14:bwMode="auto">
            <p14:nvContentPartPr>
              <p14:cNvPr id="41" name="墨迹 40"/>
              <p14:cNvContentPartPr/>
              <p14:nvPr/>
            </p14:nvContentPartPr>
            <p14:xfrm>
              <a:off x="6954932" y="4511568"/>
              <a:ext cx="93650" cy="18730"/>
            </p14:xfrm>
          </p:contentPart>
        </mc:Choice>
        <mc:Fallback xmlns="">
          <p:pic>
            <p:nvPicPr>
              <p:cNvPr id="41" name="墨迹 40"/>
            </p:nvPicPr>
            <p:blipFill>
              <a:blip/>
            </p:blipFill>
            <p:spPr>
              <a:xfrm>
                <a:off x="6954932" y="4511568"/>
                <a:ext cx="93650" cy="18730"/>
              </a:xfrm>
              <a:prstGeom prst="rect"/>
            </p:spPr>
          </p:pic>
        </mc:Fallback>
      </mc:AlternateContent>
      <mc:AlternateContent xmlns:mc="http://schemas.openxmlformats.org/markup-compatibility/2006" xmlns:p14="http://schemas.microsoft.com/office/powerpoint/2010/main">
        <mc:Choice Requires="p14">
          <p:contentPart r:id="rId42" p14:bwMode="auto">
            <p14:nvContentPartPr>
              <p14:cNvPr id="42" name="墨迹 41"/>
              <p14:cNvContentPartPr/>
              <p14:nvPr/>
            </p14:nvContentPartPr>
            <p14:xfrm>
              <a:off x="7081358" y="4417919"/>
              <a:ext cx="22242" cy="18730"/>
            </p14:xfrm>
          </p:contentPart>
        </mc:Choice>
        <mc:Fallback xmlns="">
          <p:pic>
            <p:nvPicPr>
              <p:cNvPr id="42" name="墨迹 41"/>
            </p:nvPicPr>
            <p:blipFill>
              <a:blip/>
            </p:blipFill>
            <p:spPr>
              <a:xfrm>
                <a:off x="7081358" y="4417919"/>
                <a:ext cx="22242" cy="18730"/>
              </a:xfrm>
              <a:prstGeom prst="rect"/>
            </p:spPr>
          </p:pic>
        </mc:Fallback>
      </mc:AlternateContent>
      <mc:AlternateContent xmlns:mc="http://schemas.openxmlformats.org/markup-compatibility/2006" xmlns:p14="http://schemas.microsoft.com/office/powerpoint/2010/main">
        <mc:Choice Requires="p14">
          <p:contentPart r:id="rId43" p14:bwMode="auto">
            <p14:nvContentPartPr>
              <p14:cNvPr id="43" name="墨迹 42"/>
              <p14:cNvContentPartPr/>
              <p14:nvPr/>
            </p14:nvContentPartPr>
            <p14:xfrm>
              <a:off x="7118816" y="4410895"/>
              <a:ext cx="53851" cy="44484"/>
            </p14:xfrm>
          </p:contentPart>
        </mc:Choice>
        <mc:Fallback xmlns="">
          <p:pic>
            <p:nvPicPr>
              <p:cNvPr id="43" name="墨迹 42"/>
            </p:nvPicPr>
            <p:blipFill>
              <a:blip/>
            </p:blipFill>
            <p:spPr>
              <a:xfrm>
                <a:off x="7118816" y="4410895"/>
                <a:ext cx="53851" cy="44484"/>
              </a:xfrm>
              <a:prstGeom prst="rect"/>
            </p:spPr>
          </p:pic>
        </mc:Fallback>
      </mc:AlternateContent>
      <mc:AlternateContent xmlns:mc="http://schemas.openxmlformats.org/markup-compatibility/2006" xmlns:p14="http://schemas.microsoft.com/office/powerpoint/2010/main">
        <mc:Choice Requires="p14">
          <p:contentPart r:id="rId44" p14:bwMode="auto">
            <p14:nvContentPartPr>
              <p14:cNvPr id="44" name="墨迹 43"/>
              <p14:cNvContentPartPr/>
              <p14:nvPr/>
            </p14:nvContentPartPr>
            <p14:xfrm>
              <a:off x="7074043" y="4448355"/>
              <a:ext cx="151303" cy="21071"/>
            </p14:xfrm>
          </p:contentPart>
        </mc:Choice>
        <mc:Fallback xmlns="">
          <p:pic>
            <p:nvPicPr>
              <p:cNvPr id="44" name="墨迹 43"/>
            </p:nvPicPr>
            <p:blipFill>
              <a:blip/>
            </p:blipFill>
            <p:spPr>
              <a:xfrm>
                <a:off x="7074043" y="4448355"/>
                <a:ext cx="151303" cy="21071"/>
              </a:xfrm>
              <a:prstGeom prst="rect"/>
            </p:spPr>
          </p:pic>
        </mc:Fallback>
      </mc:AlternateContent>
      <mc:AlternateContent xmlns:mc="http://schemas.openxmlformats.org/markup-compatibility/2006" xmlns:p14="http://schemas.microsoft.com/office/powerpoint/2010/main">
        <mc:Choice Requires="p14">
          <p:contentPart r:id="rId45" p14:bwMode="auto">
            <p14:nvContentPartPr>
              <p14:cNvPr id="45" name="墨迹 44"/>
              <p14:cNvContentPartPr/>
              <p14:nvPr/>
            </p14:nvContentPartPr>
            <p14:xfrm>
              <a:off x="7116476" y="4488156"/>
              <a:ext cx="9367" cy="77261"/>
            </p14:xfrm>
          </p:contentPart>
        </mc:Choice>
        <mc:Fallback xmlns="">
          <p:pic>
            <p:nvPicPr>
              <p:cNvPr id="45" name="墨迹 44"/>
            </p:nvPicPr>
            <p:blipFill>
              <a:blip/>
            </p:blipFill>
            <p:spPr>
              <a:xfrm>
                <a:off x="7116476" y="4488156"/>
                <a:ext cx="9367" cy="77261"/>
              </a:xfrm>
              <a:prstGeom prst="rect"/>
            </p:spPr>
          </p:pic>
        </mc:Fallback>
      </mc:AlternateContent>
      <mc:AlternateContent xmlns:mc="http://schemas.openxmlformats.org/markup-compatibility/2006" xmlns:p14="http://schemas.microsoft.com/office/powerpoint/2010/main">
        <mc:Choice Requires="p14">
          <p:contentPart r:id="rId46" p14:bwMode="auto">
            <p14:nvContentPartPr>
              <p14:cNvPr id="46" name="墨迹 45"/>
              <p14:cNvContentPartPr/>
              <p14:nvPr/>
            </p14:nvContentPartPr>
            <p14:xfrm>
              <a:off x="7128183" y="4477913"/>
              <a:ext cx="81943" cy="134329"/>
            </p14:xfrm>
          </p:contentPart>
        </mc:Choice>
        <mc:Fallback xmlns="">
          <p:pic>
            <p:nvPicPr>
              <p:cNvPr id="46" name="墨迹 45"/>
            </p:nvPicPr>
            <p:blipFill>
              <a:blip/>
            </p:blipFill>
            <p:spPr>
              <a:xfrm>
                <a:off x="7128183" y="4477913"/>
                <a:ext cx="81943" cy="134329"/>
              </a:xfrm>
              <a:prstGeom prst="rect"/>
            </p:spPr>
          </p:pic>
        </mc:Fallback>
      </mc:AlternateContent>
      <mc:AlternateContent xmlns:mc="http://schemas.openxmlformats.org/markup-compatibility/2006" xmlns:p14="http://schemas.microsoft.com/office/powerpoint/2010/main">
        <mc:Choice Requires="p14">
          <p:contentPart r:id="rId47" p14:bwMode="auto">
            <p14:nvContentPartPr>
              <p14:cNvPr id="47" name="墨迹 46"/>
              <p14:cNvContentPartPr/>
              <p14:nvPr/>
            </p14:nvContentPartPr>
            <p14:xfrm>
              <a:off x="7304947" y="4424942"/>
              <a:ext cx="8194" cy="122038"/>
            </p14:xfrm>
          </p:contentPart>
        </mc:Choice>
        <mc:Fallback xmlns="">
          <p:pic>
            <p:nvPicPr>
              <p:cNvPr id="47" name="墨迹 46"/>
            </p:nvPicPr>
            <p:blipFill>
              <a:blip/>
            </p:blipFill>
            <p:spPr>
              <a:xfrm>
                <a:off x="7304947" y="4424942"/>
                <a:ext cx="8194" cy="122038"/>
              </a:xfrm>
              <a:prstGeom prst="rect"/>
            </p:spPr>
          </p:pic>
        </mc:Fallback>
      </mc:AlternateContent>
      <mc:AlternateContent xmlns:mc="http://schemas.openxmlformats.org/markup-compatibility/2006" xmlns:p14="http://schemas.microsoft.com/office/powerpoint/2010/main">
        <mc:Choice Requires="p14">
          <p:contentPart r:id="rId48" p14:bwMode="auto">
            <p14:nvContentPartPr>
              <p14:cNvPr id="48" name="墨迹 47"/>
              <p14:cNvContentPartPr/>
              <p14:nvPr/>
            </p14:nvContentPartPr>
            <p14:xfrm>
              <a:off x="7278023" y="4453037"/>
              <a:ext cx="56187" cy="2342"/>
            </p14:xfrm>
          </p:contentPart>
        </mc:Choice>
        <mc:Fallback xmlns="">
          <p:pic>
            <p:nvPicPr>
              <p:cNvPr id="48" name="墨迹 47"/>
            </p:nvPicPr>
            <p:blipFill>
              <a:blip/>
            </p:blipFill>
            <p:spPr>
              <a:xfrm>
                <a:off x="7278023" y="4453037"/>
                <a:ext cx="56187" cy="2342"/>
              </a:xfrm>
              <a:prstGeom prst="rect"/>
            </p:spPr>
          </p:pic>
        </mc:Fallback>
      </mc:AlternateContent>
      <mc:AlternateContent xmlns:mc="http://schemas.openxmlformats.org/markup-compatibility/2006" xmlns:p14="http://schemas.microsoft.com/office/powerpoint/2010/main">
        <mc:Choice Requires="p14">
          <p:contentPart r:id="rId49" p14:bwMode="auto">
            <p14:nvContentPartPr>
              <p14:cNvPr id="49" name="墨迹 48"/>
              <p14:cNvContentPartPr/>
              <p14:nvPr/>
            </p14:nvContentPartPr>
            <p14:xfrm>
              <a:off x="7272754" y="4476450"/>
              <a:ext cx="70823" cy="9365"/>
            </p14:xfrm>
          </p:contentPart>
        </mc:Choice>
        <mc:Fallback xmlns="">
          <p:pic>
            <p:nvPicPr>
              <p:cNvPr id="49" name="墨迹 48"/>
            </p:nvPicPr>
            <p:blipFill>
              <a:blip/>
            </p:blipFill>
            <p:spPr>
              <a:xfrm>
                <a:off x="7272754" y="4476450"/>
                <a:ext cx="70823" cy="9365"/>
              </a:xfrm>
              <a:prstGeom prst="rect"/>
            </p:spPr>
          </p:pic>
        </mc:Fallback>
      </mc:AlternateContent>
      <mc:AlternateContent xmlns:mc="http://schemas.openxmlformats.org/markup-compatibility/2006" xmlns:p14="http://schemas.microsoft.com/office/powerpoint/2010/main">
        <mc:Choice Requires="p14">
          <p:contentPart r:id="rId50" p14:bwMode="auto">
            <p14:nvContentPartPr>
              <p14:cNvPr id="50" name="墨迹 49"/>
              <p14:cNvContentPartPr/>
              <p14:nvPr/>
            </p14:nvContentPartPr>
            <p14:xfrm>
              <a:off x="7310800" y="4508056"/>
              <a:ext cx="35118" cy="5853"/>
            </p14:xfrm>
          </p:contentPart>
        </mc:Choice>
        <mc:Fallback xmlns="">
          <p:pic>
            <p:nvPicPr>
              <p:cNvPr id="50" name="墨迹 49"/>
            </p:nvPicPr>
            <p:blipFill>
              <a:blip/>
            </p:blipFill>
            <p:spPr>
              <a:xfrm>
                <a:off x="7310800" y="4508056"/>
                <a:ext cx="35118" cy="5853"/>
              </a:xfrm>
              <a:prstGeom prst="rect"/>
            </p:spPr>
          </p:pic>
        </mc:Fallback>
      </mc:AlternateContent>
      <mc:AlternateContent xmlns:mc="http://schemas.openxmlformats.org/markup-compatibility/2006" xmlns:p14="http://schemas.microsoft.com/office/powerpoint/2010/main">
        <mc:Choice Requires="p14">
          <p:contentPart r:id="rId51" p14:bwMode="auto">
            <p14:nvContentPartPr>
              <p14:cNvPr id="51" name="墨迹 50"/>
              <p14:cNvContentPartPr/>
              <p14:nvPr/>
            </p14:nvContentPartPr>
            <p14:xfrm>
              <a:off x="7266316" y="4513909"/>
              <a:ext cx="11707" cy="60873"/>
            </p14:xfrm>
          </p:contentPart>
        </mc:Choice>
        <mc:Fallback xmlns="">
          <p:pic>
            <p:nvPicPr>
              <p:cNvPr id="51" name="墨迹 50"/>
            </p:nvPicPr>
            <p:blipFill>
              <a:blip/>
            </p:blipFill>
            <p:spPr>
              <a:xfrm>
                <a:off x="7266316" y="4513909"/>
                <a:ext cx="11707" cy="60873"/>
              </a:xfrm>
              <a:prstGeom prst="rect"/>
            </p:spPr>
          </p:pic>
        </mc:Fallback>
      </mc:AlternateContent>
      <mc:AlternateContent xmlns:mc="http://schemas.openxmlformats.org/markup-compatibility/2006" xmlns:p14="http://schemas.microsoft.com/office/powerpoint/2010/main">
        <mc:Choice Requires="p14">
          <p:contentPart r:id="rId52" p14:bwMode="auto">
            <p14:nvContentPartPr>
              <p14:cNvPr id="52" name="墨迹 51"/>
              <p14:cNvContentPartPr/>
              <p14:nvPr/>
            </p14:nvContentPartPr>
            <p14:xfrm>
              <a:off x="7266316" y="4539663"/>
              <a:ext cx="162716" cy="39801"/>
            </p14:xfrm>
          </p:contentPart>
        </mc:Choice>
        <mc:Fallback xmlns="">
          <p:pic>
            <p:nvPicPr>
              <p:cNvPr id="52" name="墨迹 51"/>
            </p:nvPicPr>
            <p:blipFill>
              <a:blip/>
            </p:blipFill>
            <p:spPr>
              <a:xfrm>
                <a:off x="7266316" y="4539663"/>
                <a:ext cx="162716" cy="39801"/>
              </a:xfrm>
              <a:prstGeom prst="rect"/>
            </p:spPr>
          </p:pic>
        </mc:Fallback>
      </mc:AlternateContent>
      <mc:AlternateContent xmlns:mc="http://schemas.openxmlformats.org/markup-compatibility/2006" xmlns:p14="http://schemas.microsoft.com/office/powerpoint/2010/main">
        <mc:Choice Requires="p14">
          <p:contentPart r:id="rId53" p14:bwMode="auto">
            <p14:nvContentPartPr>
              <p14:cNvPr id="53" name="墨迹 52"/>
              <p14:cNvContentPartPr/>
              <p14:nvPr/>
            </p14:nvContentPartPr>
            <p14:xfrm>
              <a:off x="7360554" y="4413236"/>
              <a:ext cx="48577" cy="132573"/>
            </p14:xfrm>
          </p:contentPart>
        </mc:Choice>
        <mc:Fallback xmlns="">
          <p:pic>
            <p:nvPicPr>
              <p:cNvPr id="53" name="墨迹 52"/>
            </p:nvPicPr>
            <p:blipFill>
              <a:blip/>
            </p:blipFill>
            <p:spPr>
              <a:xfrm>
                <a:off x="7360554" y="4413236"/>
                <a:ext cx="48577" cy="132573"/>
              </a:xfrm>
              <a:prstGeom prst="rect"/>
            </p:spPr>
          </p:pic>
        </mc:Fallback>
      </mc:AlternateContent>
      <mc:AlternateContent xmlns:mc="http://schemas.openxmlformats.org/markup-compatibility/2006" xmlns:p14="http://schemas.microsoft.com/office/powerpoint/2010/main">
        <mc:Choice Requires="p14">
          <p:contentPart r:id="rId54" p14:bwMode="auto">
            <p14:nvContentPartPr>
              <p14:cNvPr id="54" name="墨迹 53"/>
              <p14:cNvContentPartPr/>
              <p14:nvPr/>
            </p14:nvContentPartPr>
            <p14:xfrm>
              <a:off x="7363184" y="4516251"/>
              <a:ext cx="21585" cy="32777"/>
            </p14:xfrm>
          </p:contentPart>
        </mc:Choice>
        <mc:Fallback xmlns="">
          <p:pic>
            <p:nvPicPr>
              <p:cNvPr id="54" name="墨迹 53"/>
            </p:nvPicPr>
            <p:blipFill>
              <a:blip/>
            </p:blipFill>
            <p:spPr>
              <a:xfrm>
                <a:off x="7363184" y="4516251"/>
                <a:ext cx="21585" cy="32777"/>
              </a:xfrm>
              <a:prstGeom prst="rect"/>
            </p:spPr>
          </p:pic>
        </mc:Fallback>
      </mc:AlternateContent>
    </p:spTree>
  </p:cSld>
  <p:clrMapOvr>
    <a:masterClrMapping/>
  </p:clrMapOvr>
  <p:transition spd="med">
    <p:wipe dir="r"/>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AutoShape 2">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72707" name="AutoShape 3">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72708" name="AutoShape 4">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72709" name="AutoShape 5">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72710" name="Text Box 6">
            <a:hlinkClick r:id="rId1" action="ppaction://hlinksldjump"/>
          </p:cNvPr>
          <p:cNvSpPr txBox="1">
            <a:spLocks noChangeArrowheads="1"/>
          </p:cNvSpPr>
          <p:nvPr/>
        </p:nvSpPr>
        <p:spPr bwMode="auto">
          <a:xfrm>
            <a:off x="533400" y="1325563"/>
            <a:ext cx="8224838" cy="579437"/>
          </a:xfrm>
          <a:prstGeom prst="rect">
            <a:avLst/>
          </a:prstGeom>
          <a:noFill/>
          <a:ln w="9525">
            <a:noFill/>
            <a:miter lim="800000"/>
          </a:ln>
          <a:effectLst/>
        </p:spPr>
        <p:txBody>
          <a:bodyPr>
            <a:spAutoFit/>
          </a:bodyPr>
          <a:lstStyle/>
          <a:p>
            <a:pPr>
              <a:lnSpc>
                <a:spcPct val="100000"/>
              </a:lnSpc>
              <a:spcBef>
                <a:spcPct val="0"/>
              </a:spcBef>
              <a:buClr>
                <a:srgbClr val="800080"/>
              </a:buClr>
              <a:buFont typeface="Wingdings" charset="2"/>
              <a:buChar char="²"/>
            </a:pPr>
            <a:r>
              <a:rPr lang="en-US" altLang="zh-CN" sz="3200">
                <a:solidFill>
                  <a:srgbClr val="800080"/>
                </a:solidFill>
                <a:latin typeface="楷体_GB2312" pitchFamily="49" charset="-122"/>
                <a:ea typeface="楷体_GB2312" pitchFamily="49" charset="-122"/>
              </a:rPr>
              <a:t> </a:t>
            </a:r>
            <a:r>
              <a:rPr lang="zh-CN" altLang="en-US" sz="3200">
                <a:solidFill>
                  <a:srgbClr val="800080"/>
                </a:solidFill>
                <a:latin typeface="楷体_GB2312" pitchFamily="49" charset="-122"/>
                <a:ea typeface="楷体_GB2312" pitchFamily="49" charset="-122"/>
              </a:rPr>
              <a:t>指令选择举例</a:t>
            </a:r>
            <a:endParaRPr lang="zh-CN" altLang="en-US" sz="3200">
              <a:solidFill>
                <a:srgbClr val="800080"/>
              </a:solidFill>
              <a:latin typeface="楷体_GB2312" pitchFamily="49" charset="-122"/>
              <a:ea typeface="楷体_GB2312" pitchFamily="49" charset="-122"/>
            </a:endParaRPr>
          </a:p>
        </p:txBody>
      </p:sp>
      <p:sp>
        <p:nvSpPr>
          <p:cNvPr id="72711" name="AutoShape 7">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72712" name="AutoShape 8">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72713" name="AutoShape 9">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72714" name="AutoShape 10">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72715" name="Rectangle 11"/>
          <p:cNvSpPr>
            <a:spLocks noChangeArrowheads="1"/>
          </p:cNvSpPr>
          <p:nvPr/>
        </p:nvSpPr>
        <p:spPr bwMode="auto">
          <a:xfrm>
            <a:off x="914400" y="2070100"/>
            <a:ext cx="8229600" cy="3477875"/>
          </a:xfrm>
          <a:prstGeom prst="rect">
            <a:avLst/>
          </a:prstGeom>
          <a:noFill/>
          <a:ln w="9525">
            <a:noFill/>
            <a:miter lim="800000"/>
          </a:ln>
          <a:effectLst/>
        </p:spPr>
        <p:txBody>
          <a:bodyPr>
            <a:spAutoFit/>
          </a:bodyPr>
          <a:lstStyle/>
          <a:p>
            <a:pPr>
              <a:lnSpc>
                <a:spcPct val="100000"/>
              </a:lnSpc>
              <a:spcBef>
                <a:spcPct val="0"/>
              </a:spcBef>
              <a:buFont typeface="Symbol" pitchFamily="18" charset="2"/>
              <a:buChar char="-"/>
            </a:pPr>
            <a:r>
              <a:rPr lang="en-US" altLang="zh-CN" dirty="0">
                <a:solidFill>
                  <a:srgbClr val="800080"/>
                </a:solidFill>
                <a:latin typeface="楷体_GB2312" pitchFamily="49" charset="-122"/>
                <a:ea typeface="楷体_GB2312" pitchFamily="49" charset="-122"/>
              </a:rPr>
              <a:t> </a:t>
            </a:r>
            <a:r>
              <a:rPr lang="zh-CN" altLang="en-US" dirty="0">
                <a:latin typeface="楷体_GB2312" pitchFamily="49" charset="-122"/>
                <a:ea typeface="楷体_GB2312" pitchFamily="49" charset="-122"/>
              </a:rPr>
              <a:t>为</a:t>
            </a:r>
            <a:r>
              <a:rPr lang="en-US" altLang="zh-CN" sz="2400" b="0" i="1" dirty="0">
                <a:solidFill>
                  <a:srgbClr val="800080"/>
                </a:solidFill>
                <a:ea typeface="楷体_GB2312" pitchFamily="49" charset="-122"/>
              </a:rPr>
              <a:t>TAC</a:t>
            </a:r>
            <a:r>
              <a:rPr lang="en-US" altLang="zh-CN" sz="2400" b="0" dirty="0">
                <a:solidFill>
                  <a:srgbClr val="800080"/>
                </a:solidFill>
                <a:ea typeface="楷体_GB2312" pitchFamily="49" charset="-122"/>
              </a:rPr>
              <a:t> </a:t>
            </a:r>
            <a:r>
              <a:rPr lang="zh-CN" altLang="en-US" dirty="0">
                <a:solidFill>
                  <a:srgbClr val="800080"/>
                </a:solidFill>
                <a:latin typeface="楷体_GB2312" pitchFamily="49" charset="-122"/>
                <a:ea typeface="楷体_GB2312" pitchFamily="49" charset="-122"/>
              </a:rPr>
              <a:t>语句</a:t>
            </a:r>
            <a:r>
              <a:rPr lang="zh-CN" altLang="en-US" dirty="0">
                <a:latin typeface="楷体_GB2312" pitchFamily="49" charset="-122"/>
                <a:ea typeface="楷体_GB2312" pitchFamily="49" charset="-122"/>
              </a:rPr>
              <a:t>选择指令模板</a:t>
            </a:r>
            <a:r>
              <a:rPr lang="zh-CN" altLang="en-US" dirty="0">
                <a:solidFill>
                  <a:srgbClr val="800080"/>
                </a:solidFill>
                <a:latin typeface="楷体_GB2312" pitchFamily="49" charset="-122"/>
                <a:ea typeface="楷体_GB2312" pitchFamily="49" charset="-122"/>
              </a:rPr>
              <a:t> </a:t>
            </a:r>
            <a:endParaRPr lang="zh-CN" altLang="en-US" dirty="0">
              <a:solidFill>
                <a:srgbClr val="800080"/>
              </a:solidFill>
              <a:latin typeface="楷体_GB2312" pitchFamily="49" charset="-122"/>
              <a:ea typeface="楷体_GB2312" pitchFamily="49" charset="-122"/>
            </a:endParaRPr>
          </a:p>
          <a:p>
            <a:pPr lvl="1">
              <a:lnSpc>
                <a:spcPct val="100000"/>
              </a:lnSpc>
              <a:spcBef>
                <a:spcPct val="0"/>
              </a:spcBef>
              <a:buClr>
                <a:srgbClr val="800080"/>
              </a:buClr>
            </a:pPr>
            <a:endParaRPr lang="zh-CN" altLang="en-US" sz="1000" dirty="0">
              <a:ea typeface="楷体_GB2312" pitchFamily="49" charset="-122"/>
            </a:endParaRPr>
          </a:p>
          <a:p>
            <a:pPr>
              <a:lnSpc>
                <a:spcPct val="100000"/>
              </a:lnSpc>
              <a:spcBef>
                <a:spcPct val="0"/>
              </a:spcBef>
            </a:pPr>
            <a:r>
              <a:rPr lang="zh-CN" altLang="en-US" dirty="0">
                <a:solidFill>
                  <a:srgbClr val="800080"/>
                </a:solidFill>
                <a:latin typeface="楷体_GB2312" pitchFamily="49" charset="-122"/>
                <a:ea typeface="楷体_GB2312" pitchFamily="49" charset="-122"/>
              </a:rPr>
              <a:t> </a:t>
            </a:r>
            <a:r>
              <a:rPr lang="zh-CN" altLang="en-US" dirty="0" smtClean="0">
                <a:solidFill>
                  <a:srgbClr val="800080"/>
                </a:solidFill>
                <a:latin typeface="楷体_GB2312" pitchFamily="49" charset="-122"/>
                <a:ea typeface="楷体_GB2312" pitchFamily="49" charset="-122"/>
              </a:rPr>
              <a:t> 例 </a:t>
            </a:r>
            <a:r>
              <a:rPr lang="en-US" altLang="zh-CN" sz="2400" b="0" i="1" dirty="0">
                <a:ea typeface="楷体_GB2312" pitchFamily="49" charset="-122"/>
              </a:rPr>
              <a:t>TAC</a:t>
            </a:r>
            <a:r>
              <a:rPr lang="en-US" altLang="zh-CN" sz="2400" dirty="0">
                <a:ea typeface="楷体_GB2312" pitchFamily="49" charset="-122"/>
              </a:rPr>
              <a:t> </a:t>
            </a:r>
            <a:r>
              <a:rPr lang="zh-CN" altLang="en-US" sz="2400" dirty="0">
                <a:ea typeface="楷体_GB2312" pitchFamily="49" charset="-122"/>
              </a:rPr>
              <a:t>语句 </a:t>
            </a:r>
            <a:r>
              <a:rPr lang="en-US" altLang="zh-CN" sz="2400" b="0" dirty="0">
                <a:ea typeface="楷体_GB2312" pitchFamily="49" charset="-122"/>
              </a:rPr>
              <a:t>a:=</a:t>
            </a:r>
            <a:r>
              <a:rPr lang="en-US" altLang="zh-CN" sz="2400" b="0" dirty="0" err="1">
                <a:ea typeface="楷体_GB2312" pitchFamily="49" charset="-122"/>
              </a:rPr>
              <a:t>b+c</a:t>
            </a:r>
            <a:r>
              <a:rPr lang="en-US" altLang="zh-CN" sz="2400" dirty="0">
                <a:ea typeface="楷体_GB2312" pitchFamily="49" charset="-122"/>
              </a:rPr>
              <a:t> </a:t>
            </a:r>
            <a:r>
              <a:rPr lang="zh-CN" altLang="en-US" sz="2400" dirty="0">
                <a:ea typeface="楷体_GB2312" pitchFamily="49" charset="-122"/>
              </a:rPr>
              <a:t>可转换为如下代码序列</a:t>
            </a:r>
            <a:endParaRPr lang="zh-CN" altLang="en-US" sz="2400" dirty="0">
              <a:ea typeface="楷体_GB2312" pitchFamily="49" charset="-122"/>
            </a:endParaRPr>
          </a:p>
          <a:p>
            <a:pPr lvl="1">
              <a:lnSpc>
                <a:spcPct val="100000"/>
              </a:lnSpc>
              <a:spcBef>
                <a:spcPct val="0"/>
              </a:spcBef>
              <a:buClr>
                <a:srgbClr val="800080"/>
              </a:buClr>
            </a:pPr>
            <a:endParaRPr lang="zh-CN" altLang="en-US" sz="1000" dirty="0">
              <a:ea typeface="楷体_GB2312" pitchFamily="49" charset="-122"/>
            </a:endParaRPr>
          </a:p>
          <a:p>
            <a:pPr lvl="1">
              <a:lnSpc>
                <a:spcPct val="100000"/>
              </a:lnSpc>
              <a:spcBef>
                <a:spcPct val="0"/>
              </a:spcBef>
              <a:buClr>
                <a:srgbClr val="800080"/>
              </a:buClr>
            </a:pPr>
            <a:r>
              <a:rPr lang="zh-CN" altLang="en-US" sz="2400" dirty="0">
                <a:ea typeface="楷体_GB2312" pitchFamily="49" charset="-122"/>
              </a:rPr>
              <a:t>                 </a:t>
            </a:r>
            <a:r>
              <a:rPr lang="en-US" altLang="zh-CN" sz="2000" b="0" dirty="0"/>
              <a:t>MOV	b, R</a:t>
            </a:r>
            <a:r>
              <a:rPr lang="en-US" altLang="zh-CN" sz="2000" b="0" baseline="-25000" dirty="0"/>
              <a:t>0                 </a:t>
            </a:r>
            <a:r>
              <a:rPr lang="en-US" altLang="zh-CN" sz="2400" dirty="0">
                <a:ea typeface="楷体_GB2312" pitchFamily="49" charset="-122"/>
              </a:rPr>
              <a:t>/* </a:t>
            </a:r>
            <a:r>
              <a:rPr lang="en-US" altLang="zh-CN" sz="2000" b="0" dirty="0"/>
              <a:t>b </a:t>
            </a:r>
            <a:r>
              <a:rPr lang="zh-CN" altLang="en-US" sz="2400" dirty="0">
                <a:ea typeface="楷体_GB2312" pitchFamily="49" charset="-122"/>
              </a:rPr>
              <a:t>装入寄存器 </a:t>
            </a:r>
            <a:r>
              <a:rPr lang="en-US" altLang="zh-CN" sz="2000" b="0" dirty="0"/>
              <a:t>R</a:t>
            </a:r>
            <a:r>
              <a:rPr lang="en-US" altLang="zh-CN" sz="2000" b="0" baseline="-25000" dirty="0"/>
              <a:t>0</a:t>
            </a:r>
            <a:r>
              <a:rPr lang="en-US" altLang="zh-CN" sz="2400" dirty="0">
                <a:ea typeface="楷体_GB2312" pitchFamily="49" charset="-122"/>
              </a:rPr>
              <a:t> */</a:t>
            </a:r>
            <a:r>
              <a:rPr lang="en-US" altLang="zh-CN" sz="2000" b="0" dirty="0"/>
              <a:t>	   </a:t>
            </a:r>
            <a:endParaRPr lang="en-US" altLang="zh-CN" sz="2000" b="0" dirty="0"/>
          </a:p>
          <a:p>
            <a:pPr lvl="1">
              <a:lnSpc>
                <a:spcPct val="100000"/>
              </a:lnSpc>
              <a:spcBef>
                <a:spcPct val="0"/>
              </a:spcBef>
              <a:buClr>
                <a:srgbClr val="800080"/>
              </a:buClr>
            </a:pPr>
            <a:r>
              <a:rPr lang="en-US" altLang="zh-CN" sz="2000" b="0" dirty="0"/>
              <a:t>                     ADD	</a:t>
            </a:r>
            <a:r>
              <a:rPr lang="en-US" altLang="zh-CN" sz="2000" b="0" dirty="0" smtClean="0"/>
              <a:t>R</a:t>
            </a:r>
            <a:r>
              <a:rPr lang="en-US" altLang="zh-CN" sz="2000" b="0" baseline="-25000" dirty="0" smtClean="0"/>
              <a:t>0</a:t>
            </a:r>
            <a:r>
              <a:rPr lang="en-US" altLang="zh-CN" sz="2000" b="0" dirty="0" smtClean="0"/>
              <a:t>, c </a:t>
            </a:r>
            <a:r>
              <a:rPr lang="en-US" altLang="zh-CN" sz="2000" b="0" dirty="0"/>
              <a:t>	      </a:t>
            </a:r>
            <a:r>
              <a:rPr lang="en-US" altLang="zh-CN" sz="2400" dirty="0">
                <a:ea typeface="楷体_GB2312" pitchFamily="49" charset="-122"/>
              </a:rPr>
              <a:t>/* </a:t>
            </a:r>
            <a:r>
              <a:rPr lang="en-US" altLang="zh-CN" sz="2000" b="0" dirty="0"/>
              <a:t>c </a:t>
            </a:r>
            <a:r>
              <a:rPr lang="zh-CN" altLang="en-US" sz="2400" dirty="0">
                <a:ea typeface="楷体_GB2312" pitchFamily="49" charset="-122"/>
              </a:rPr>
              <a:t>加到 </a:t>
            </a:r>
            <a:r>
              <a:rPr lang="en-US" altLang="zh-CN" sz="2000" b="0" dirty="0"/>
              <a:t>R</a:t>
            </a:r>
            <a:r>
              <a:rPr lang="en-US" altLang="zh-CN" sz="2000" b="0" baseline="-25000" dirty="0"/>
              <a:t>0</a:t>
            </a:r>
            <a:r>
              <a:rPr lang="en-US" altLang="zh-CN" sz="2400" dirty="0">
                <a:ea typeface="楷体_GB2312" pitchFamily="49" charset="-122"/>
              </a:rPr>
              <a:t> */</a:t>
            </a:r>
            <a:endParaRPr lang="en-US" altLang="zh-CN" sz="2000" b="0" dirty="0"/>
          </a:p>
          <a:p>
            <a:pPr>
              <a:lnSpc>
                <a:spcPct val="100000"/>
              </a:lnSpc>
              <a:spcBef>
                <a:spcPct val="0"/>
              </a:spcBef>
            </a:pPr>
            <a:r>
              <a:rPr lang="en-US" altLang="zh-CN" sz="2000" b="0" dirty="0"/>
              <a:t>		 MOV	R</a:t>
            </a:r>
            <a:r>
              <a:rPr lang="en-US" altLang="zh-CN" sz="2000" b="0" baseline="-25000" dirty="0"/>
              <a:t>0</a:t>
            </a:r>
            <a:r>
              <a:rPr lang="en-US" altLang="zh-CN" sz="2000" b="0" dirty="0"/>
              <a:t>, a	      </a:t>
            </a:r>
            <a:r>
              <a:rPr lang="en-US" altLang="zh-CN" sz="2400" dirty="0">
                <a:ea typeface="楷体_GB2312" pitchFamily="49" charset="-122"/>
              </a:rPr>
              <a:t>/* </a:t>
            </a:r>
            <a:r>
              <a:rPr lang="zh-CN" altLang="en-US" sz="2400" dirty="0">
                <a:ea typeface="楷体_GB2312" pitchFamily="49" charset="-122"/>
              </a:rPr>
              <a:t>存 </a:t>
            </a:r>
            <a:r>
              <a:rPr lang="en-US" altLang="zh-CN" sz="2000" b="0" dirty="0"/>
              <a:t>R</a:t>
            </a:r>
            <a:r>
              <a:rPr lang="en-US" altLang="zh-CN" sz="2000" b="0" baseline="-25000" dirty="0"/>
              <a:t>0 </a:t>
            </a:r>
            <a:r>
              <a:rPr lang="zh-CN" altLang="en-US" sz="2400" dirty="0">
                <a:ea typeface="楷体_GB2312" pitchFamily="49" charset="-122"/>
              </a:rPr>
              <a:t>到 </a:t>
            </a:r>
            <a:r>
              <a:rPr lang="en-US" altLang="zh-CN" sz="2000" b="0" dirty="0"/>
              <a:t>a</a:t>
            </a:r>
            <a:r>
              <a:rPr lang="en-US" altLang="zh-CN" sz="2400" dirty="0">
                <a:ea typeface="楷体_GB2312" pitchFamily="49" charset="-122"/>
              </a:rPr>
              <a:t> */</a:t>
            </a:r>
            <a:endParaRPr lang="en-US" altLang="zh-CN" sz="2400" dirty="0">
              <a:ea typeface="楷体_GB2312" pitchFamily="49" charset="-122"/>
            </a:endParaRPr>
          </a:p>
          <a:p>
            <a:pPr>
              <a:lnSpc>
                <a:spcPct val="100000"/>
              </a:lnSpc>
              <a:spcBef>
                <a:spcPct val="0"/>
              </a:spcBef>
            </a:pPr>
            <a:endParaRPr lang="en-US" altLang="zh-CN" sz="2400" dirty="0">
              <a:ea typeface="楷体_GB2312" pitchFamily="49" charset="-122"/>
            </a:endParaRPr>
          </a:p>
          <a:p>
            <a:pPr>
              <a:lnSpc>
                <a:spcPct val="100000"/>
              </a:lnSpc>
              <a:spcBef>
                <a:spcPct val="0"/>
              </a:spcBef>
            </a:pPr>
            <a:r>
              <a:rPr lang="en-US" altLang="zh-CN" sz="2400" dirty="0">
                <a:ea typeface="楷体_GB2312" pitchFamily="49" charset="-122"/>
              </a:rPr>
              <a:t>     </a:t>
            </a:r>
            <a:r>
              <a:rPr lang="zh-CN" altLang="en-US" sz="2400" dirty="0">
                <a:ea typeface="楷体_GB2312" pitchFamily="49" charset="-122"/>
              </a:rPr>
              <a:t>（其他算术和逻辑运算的</a:t>
            </a:r>
            <a:r>
              <a:rPr lang="en-US" altLang="zh-CN" sz="2400" b="0" i="1" dirty="0">
                <a:ea typeface="楷体_GB2312" pitchFamily="49" charset="-122"/>
              </a:rPr>
              <a:t>TAC</a:t>
            </a:r>
            <a:r>
              <a:rPr lang="en-US" altLang="zh-CN" sz="2400" dirty="0">
                <a:ea typeface="楷体_GB2312" pitchFamily="49" charset="-122"/>
              </a:rPr>
              <a:t> </a:t>
            </a:r>
            <a:r>
              <a:rPr lang="zh-CN" altLang="en-US" sz="2400" dirty="0">
                <a:ea typeface="楷体_GB2312" pitchFamily="49" charset="-122"/>
              </a:rPr>
              <a:t>语句与此类似，只是选</a:t>
            </a:r>
            <a:endParaRPr lang="zh-CN" altLang="en-US" sz="2400" dirty="0">
              <a:ea typeface="楷体_GB2312" pitchFamily="49" charset="-122"/>
            </a:endParaRPr>
          </a:p>
          <a:p>
            <a:pPr>
              <a:lnSpc>
                <a:spcPct val="100000"/>
              </a:lnSpc>
              <a:spcBef>
                <a:spcPct val="0"/>
              </a:spcBef>
            </a:pPr>
            <a:r>
              <a:rPr lang="zh-CN" altLang="en-US" sz="2400" dirty="0">
                <a:ea typeface="楷体_GB2312" pitchFamily="49" charset="-122"/>
              </a:rPr>
              <a:t>         择不同的目标指令，如减运算选择指令“</a:t>
            </a:r>
            <a:r>
              <a:rPr lang="en-US" altLang="zh-CN" sz="2400" b="0" dirty="0">
                <a:ea typeface="楷体_GB2312" pitchFamily="49" charset="-122"/>
              </a:rPr>
              <a:t>SUB</a:t>
            </a:r>
            <a:r>
              <a:rPr lang="en-US" altLang="zh-CN" sz="2400" dirty="0">
                <a:ea typeface="楷体_GB2312" pitchFamily="49" charset="-122"/>
              </a:rPr>
              <a:t>”</a:t>
            </a:r>
            <a:r>
              <a:rPr lang="zh-CN" altLang="en-US" sz="2400" dirty="0">
                <a:ea typeface="楷体_GB2312" pitchFamily="49" charset="-122"/>
              </a:rPr>
              <a:t>，</a:t>
            </a:r>
            <a:r>
              <a:rPr lang="en-US" altLang="zh-CN" sz="2400" dirty="0">
                <a:ea typeface="楷体_GB2312" pitchFamily="49" charset="-122"/>
              </a:rPr>
              <a:t>… </a:t>
            </a:r>
            <a:r>
              <a:rPr lang="zh-CN" altLang="en-US" sz="2400" dirty="0">
                <a:ea typeface="楷体_GB2312" pitchFamily="49" charset="-122"/>
              </a:rPr>
              <a:t>）</a:t>
            </a:r>
            <a:endParaRPr lang="zh-CN" altLang="en-US" sz="2400" dirty="0">
              <a:ea typeface="楷体_GB2312" pitchFamily="49" charset="-122"/>
            </a:endParaRPr>
          </a:p>
        </p:txBody>
      </p:sp>
      <p:sp>
        <p:nvSpPr>
          <p:cNvPr id="72716" name="Rectangle 14"/>
          <p:cNvSpPr>
            <a:spLocks noChangeArrowheads="1"/>
          </p:cNvSpPr>
          <p:nvPr/>
        </p:nvSpPr>
        <p:spPr bwMode="auto">
          <a:xfrm>
            <a:off x="1524000" y="188913"/>
            <a:ext cx="4343400" cy="641350"/>
          </a:xfrm>
          <a:prstGeom prst="rect">
            <a:avLst/>
          </a:prstGeom>
          <a:noFill/>
          <a:ln w="9525" algn="ctr">
            <a:noFill/>
            <a:miter lim="800000"/>
          </a:ln>
          <a:effectLst/>
        </p:spPr>
        <p:txBody>
          <a:bodyPr>
            <a:spAutoFit/>
          </a:bodyPr>
          <a:lstStyle/>
          <a:p>
            <a:pPr>
              <a:lnSpc>
                <a:spcPct val="90000"/>
              </a:lnSpc>
              <a:spcBef>
                <a:spcPct val="0"/>
              </a:spcBef>
            </a:pPr>
            <a:r>
              <a:rPr lang="zh-CN" altLang="en-US" sz="4000">
                <a:solidFill>
                  <a:srgbClr val="800080"/>
                </a:solidFill>
                <a:ea typeface="华文行楷" pitchFamily="2" charset="-122"/>
              </a:rPr>
              <a:t>目标代码生成技术</a:t>
            </a:r>
            <a:endParaRPr lang="zh-CN" altLang="en-US" sz="4000">
              <a:solidFill>
                <a:srgbClr val="800080"/>
              </a:solidFill>
              <a:ea typeface="华文行楷" pitchFamily="2" charset="-122"/>
            </a:endParaRPr>
          </a:p>
        </p:txBody>
      </p:sp>
    </p:spTree>
  </p:cSld>
  <p:clrMapOvr>
    <a:masterClrMapping/>
  </p:clrMapOvr>
  <p:transition spd="med">
    <p:wipe dir="r"/>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AutoShape 2">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73731" name="AutoShape 3">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73732" name="AutoShape 4">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73733" name="AutoShape 5">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73734" name="Text Box 6">
            <a:hlinkClick r:id="rId1" action="ppaction://hlinksldjump"/>
          </p:cNvPr>
          <p:cNvSpPr txBox="1">
            <a:spLocks noChangeArrowheads="1"/>
          </p:cNvSpPr>
          <p:nvPr/>
        </p:nvSpPr>
        <p:spPr bwMode="auto">
          <a:xfrm>
            <a:off x="533400" y="1325563"/>
            <a:ext cx="8224838" cy="579437"/>
          </a:xfrm>
          <a:prstGeom prst="rect">
            <a:avLst/>
          </a:prstGeom>
          <a:noFill/>
          <a:ln w="9525">
            <a:noFill/>
            <a:miter lim="800000"/>
          </a:ln>
          <a:effectLst/>
        </p:spPr>
        <p:txBody>
          <a:bodyPr>
            <a:spAutoFit/>
          </a:bodyPr>
          <a:lstStyle/>
          <a:p>
            <a:pPr>
              <a:lnSpc>
                <a:spcPct val="100000"/>
              </a:lnSpc>
              <a:spcBef>
                <a:spcPct val="0"/>
              </a:spcBef>
              <a:buClr>
                <a:srgbClr val="800080"/>
              </a:buClr>
              <a:buFont typeface="Wingdings" charset="2"/>
              <a:buChar char="²"/>
            </a:pPr>
            <a:r>
              <a:rPr lang="en-US" altLang="zh-CN" sz="3200">
                <a:solidFill>
                  <a:srgbClr val="800080"/>
                </a:solidFill>
                <a:latin typeface="楷体_GB2312" pitchFamily="49" charset="-122"/>
                <a:ea typeface="楷体_GB2312" pitchFamily="49" charset="-122"/>
              </a:rPr>
              <a:t> </a:t>
            </a:r>
            <a:r>
              <a:rPr lang="zh-CN" altLang="en-US" sz="3200">
                <a:solidFill>
                  <a:srgbClr val="800080"/>
                </a:solidFill>
                <a:latin typeface="楷体_GB2312" pitchFamily="49" charset="-122"/>
                <a:ea typeface="楷体_GB2312" pitchFamily="49" charset="-122"/>
              </a:rPr>
              <a:t>指令选择</a:t>
            </a:r>
            <a:endParaRPr lang="zh-CN" altLang="en-US" sz="3200">
              <a:solidFill>
                <a:srgbClr val="800080"/>
              </a:solidFill>
              <a:latin typeface="楷体_GB2312" pitchFamily="49" charset="-122"/>
              <a:ea typeface="楷体_GB2312" pitchFamily="49" charset="-122"/>
            </a:endParaRPr>
          </a:p>
        </p:txBody>
      </p:sp>
      <p:sp>
        <p:nvSpPr>
          <p:cNvPr id="73735" name="AutoShape 7">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73736" name="AutoShape 8">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73737" name="AutoShape 9">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73738" name="AutoShape 10">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73739" name="Rectangle 11"/>
          <p:cNvSpPr>
            <a:spLocks noChangeArrowheads="1"/>
          </p:cNvSpPr>
          <p:nvPr/>
        </p:nvSpPr>
        <p:spPr bwMode="auto">
          <a:xfrm>
            <a:off x="914400" y="2070100"/>
            <a:ext cx="8001000" cy="2308324"/>
          </a:xfrm>
          <a:prstGeom prst="rect">
            <a:avLst/>
          </a:prstGeom>
          <a:noFill/>
          <a:ln w="9525">
            <a:noFill/>
            <a:miter lim="800000"/>
          </a:ln>
          <a:effectLst/>
        </p:spPr>
        <p:txBody>
          <a:bodyPr>
            <a:spAutoFit/>
          </a:bodyPr>
          <a:lstStyle/>
          <a:p>
            <a:pPr>
              <a:lnSpc>
                <a:spcPct val="100000"/>
              </a:lnSpc>
              <a:spcBef>
                <a:spcPct val="0"/>
              </a:spcBef>
              <a:buFont typeface="Symbol" pitchFamily="18" charset="2"/>
              <a:buChar char="-"/>
            </a:pPr>
            <a:r>
              <a:rPr lang="en-US" altLang="zh-CN" dirty="0">
                <a:solidFill>
                  <a:srgbClr val="800080"/>
                </a:solidFill>
                <a:latin typeface="楷体_GB2312" pitchFamily="49" charset="-122"/>
                <a:ea typeface="楷体_GB2312" pitchFamily="49" charset="-122"/>
              </a:rPr>
              <a:t> </a:t>
            </a:r>
            <a:r>
              <a:rPr lang="zh-CN" altLang="en-US" dirty="0">
                <a:latin typeface="楷体_GB2312" pitchFamily="49" charset="-122"/>
                <a:ea typeface="楷体_GB2312" pitchFamily="49" charset="-122"/>
              </a:rPr>
              <a:t>选择指令模板时可考虑</a:t>
            </a:r>
            <a:r>
              <a:rPr lang="zh-CN" altLang="en-US" dirty="0" smtClean="0">
                <a:solidFill>
                  <a:srgbClr val="800080"/>
                </a:solidFill>
                <a:latin typeface="楷体_GB2312" pitchFamily="49" charset="-122"/>
                <a:ea typeface="楷体_GB2312" pitchFamily="49" charset="-122"/>
              </a:rPr>
              <a:t>指令执行的</a:t>
            </a:r>
            <a:r>
              <a:rPr lang="zh-CN" altLang="en-US" dirty="0">
                <a:solidFill>
                  <a:srgbClr val="800080"/>
                </a:solidFill>
                <a:latin typeface="楷体_GB2312" pitchFamily="49" charset="-122"/>
                <a:ea typeface="楷体_GB2312" pitchFamily="49" charset="-122"/>
              </a:rPr>
              <a:t>代价</a:t>
            </a:r>
            <a:r>
              <a:rPr lang="zh-CN" altLang="en-US" dirty="0">
                <a:latin typeface="楷体_GB2312" pitchFamily="49" charset="-122"/>
                <a:ea typeface="楷体_GB2312" pitchFamily="49" charset="-122"/>
              </a:rPr>
              <a:t>（</a:t>
            </a:r>
            <a:r>
              <a:rPr lang="en-US" altLang="zh-CN" b="0" i="1" dirty="0">
                <a:ea typeface="楷体_GB2312" pitchFamily="49" charset="-122"/>
              </a:rPr>
              <a:t>cost</a:t>
            </a:r>
            <a:r>
              <a:rPr lang="zh-CN" altLang="en-US" dirty="0">
                <a:latin typeface="楷体_GB2312" pitchFamily="49" charset="-122"/>
                <a:ea typeface="楷体_GB2312" pitchFamily="49" charset="-122"/>
              </a:rPr>
              <a:t>）</a:t>
            </a:r>
            <a:r>
              <a:rPr lang="zh-CN" altLang="en-US" dirty="0">
                <a:solidFill>
                  <a:srgbClr val="800080"/>
                </a:solidFill>
                <a:latin typeface="楷体_GB2312" pitchFamily="49" charset="-122"/>
                <a:ea typeface="楷体_GB2312" pitchFamily="49" charset="-122"/>
              </a:rPr>
              <a:t> </a:t>
            </a:r>
            <a:endParaRPr lang="zh-CN" altLang="en-US" dirty="0">
              <a:solidFill>
                <a:srgbClr val="800080"/>
              </a:solidFill>
              <a:latin typeface="楷体_GB2312" pitchFamily="49" charset="-122"/>
              <a:ea typeface="楷体_GB2312" pitchFamily="49" charset="-122"/>
            </a:endParaRPr>
          </a:p>
          <a:p>
            <a:pPr>
              <a:lnSpc>
                <a:spcPct val="100000"/>
              </a:lnSpc>
              <a:spcBef>
                <a:spcPct val="0"/>
              </a:spcBef>
              <a:buFont typeface="Symbol" pitchFamily="18" charset="2"/>
              <a:buNone/>
            </a:pPr>
            <a:endParaRPr lang="zh-CN" altLang="en-US" sz="1000" dirty="0">
              <a:ea typeface="楷体_GB2312" pitchFamily="49" charset="-122"/>
            </a:endParaRPr>
          </a:p>
          <a:p>
            <a:pPr lvl="1">
              <a:lnSpc>
                <a:spcPct val="100000"/>
              </a:lnSpc>
              <a:spcBef>
                <a:spcPct val="0"/>
              </a:spcBef>
              <a:buClr>
                <a:srgbClr val="800080"/>
              </a:buClr>
            </a:pPr>
            <a:r>
              <a:rPr lang="zh-CN" altLang="en-US" sz="2400" dirty="0">
                <a:ea typeface="楷体_GB2312" pitchFamily="49" charset="-122"/>
              </a:rPr>
              <a:t>如</a:t>
            </a:r>
            <a:r>
              <a:rPr lang="zh-CN" altLang="en-US" sz="2400" dirty="0" smtClean="0">
                <a:ea typeface="楷体_GB2312" pitchFamily="49" charset="-122"/>
              </a:rPr>
              <a:t>：</a:t>
            </a:r>
            <a:r>
              <a:rPr lang="zh-CN" altLang="zh-CN" sz="2400" dirty="0" smtClean="0">
                <a:ea typeface="楷体_GB2312" pitchFamily="49" charset="-122"/>
              </a:rPr>
              <a:t>考虑因</a:t>
            </a:r>
            <a:r>
              <a:rPr lang="zh-CN" altLang="zh-CN" sz="2400" dirty="0" smtClean="0">
                <a:solidFill>
                  <a:srgbClr val="FF0000"/>
                </a:solidFill>
                <a:ea typeface="楷体_GB2312" pitchFamily="49" charset="-122"/>
              </a:rPr>
              <a:t>不同的寻址方式</a:t>
            </a:r>
            <a:r>
              <a:rPr lang="zh-CN" altLang="zh-CN" sz="2400" dirty="0" smtClean="0">
                <a:ea typeface="楷体_GB2312" pitchFamily="49" charset="-122"/>
              </a:rPr>
              <a:t>所附加的指令</a:t>
            </a:r>
            <a:r>
              <a:rPr lang="zh-CN" altLang="zh-CN" sz="2400" dirty="0" smtClean="0">
                <a:solidFill>
                  <a:srgbClr val="FF0000"/>
                </a:solidFill>
                <a:ea typeface="楷体_GB2312" pitchFamily="49" charset="-122"/>
              </a:rPr>
              <a:t>执行代价</a:t>
            </a:r>
            <a:endParaRPr lang="zh-CN" altLang="en-US" sz="2400" dirty="0">
              <a:solidFill>
                <a:srgbClr val="FF0000"/>
              </a:solidFill>
              <a:ea typeface="楷体_GB2312" pitchFamily="49" charset="-122"/>
            </a:endParaRPr>
          </a:p>
          <a:p>
            <a:pPr lvl="1">
              <a:lnSpc>
                <a:spcPct val="100000"/>
              </a:lnSpc>
              <a:spcBef>
                <a:spcPct val="0"/>
              </a:spcBef>
              <a:buClr>
                <a:srgbClr val="800080"/>
              </a:buClr>
            </a:pPr>
            <a:endParaRPr lang="zh-CN" altLang="en-US" sz="1000" dirty="0">
              <a:ea typeface="楷体_GB2312" pitchFamily="49" charset="-122"/>
            </a:endParaRPr>
          </a:p>
          <a:p>
            <a:pPr>
              <a:lnSpc>
                <a:spcPct val="100000"/>
              </a:lnSpc>
              <a:spcBef>
                <a:spcPct val="0"/>
              </a:spcBef>
              <a:buFont typeface="Symbol" pitchFamily="18" charset="2"/>
              <a:buNone/>
            </a:pPr>
            <a:r>
              <a:rPr lang="en-US" altLang="zh-CN" sz="2400" dirty="0" smtClean="0">
                <a:ea typeface="楷体_GB2312" pitchFamily="49" charset="-122"/>
              </a:rPr>
              <a:t>      </a:t>
            </a:r>
            <a:r>
              <a:rPr lang="zh-CN" altLang="zh-CN" sz="2400" dirty="0" smtClean="0">
                <a:solidFill>
                  <a:srgbClr val="FF0000"/>
                </a:solidFill>
                <a:ea typeface="楷体_GB2312" pitchFamily="49" charset="-122"/>
              </a:rPr>
              <a:t>假设</a:t>
            </a:r>
            <a:r>
              <a:rPr lang="zh-CN" altLang="zh-CN" sz="2400" dirty="0" smtClean="0">
                <a:ea typeface="楷体_GB2312" pitchFamily="49" charset="-122"/>
              </a:rPr>
              <a:t>每条指令在</a:t>
            </a:r>
            <a:r>
              <a:rPr lang="zh-CN" altLang="zh-CN" sz="2400" dirty="0" smtClean="0">
                <a:solidFill>
                  <a:srgbClr val="FF0000"/>
                </a:solidFill>
                <a:ea typeface="楷体_GB2312" pitchFamily="49" charset="-122"/>
              </a:rPr>
              <a:t>操作数准备好后执行其操作的代价均</a:t>
            </a:r>
            <a:endParaRPr lang="en-US" altLang="zh-CN" sz="2400" dirty="0" smtClean="0">
              <a:solidFill>
                <a:srgbClr val="FF0000"/>
              </a:solidFill>
              <a:ea typeface="楷体_GB2312" pitchFamily="49" charset="-122"/>
            </a:endParaRPr>
          </a:p>
          <a:p>
            <a:pPr>
              <a:lnSpc>
                <a:spcPct val="100000"/>
              </a:lnSpc>
              <a:spcBef>
                <a:spcPct val="0"/>
              </a:spcBef>
              <a:buFont typeface="Symbol" pitchFamily="18" charset="2"/>
              <a:buNone/>
            </a:pPr>
            <a:r>
              <a:rPr lang="en-US" altLang="zh-CN" sz="2400" dirty="0" smtClean="0">
                <a:solidFill>
                  <a:srgbClr val="FF0000"/>
                </a:solidFill>
                <a:ea typeface="楷体_GB2312" pitchFamily="49" charset="-122"/>
              </a:rPr>
              <a:t>      </a:t>
            </a:r>
            <a:r>
              <a:rPr lang="zh-CN" altLang="zh-CN" sz="2400" dirty="0" smtClean="0">
                <a:solidFill>
                  <a:srgbClr val="FF0000"/>
                </a:solidFill>
                <a:ea typeface="楷体_GB2312" pitchFamily="49" charset="-122"/>
              </a:rPr>
              <a:t>为</a:t>
            </a:r>
            <a:r>
              <a:rPr lang="en-US" altLang="zh-CN" sz="2400" b="0" dirty="0" smtClean="0">
                <a:solidFill>
                  <a:srgbClr val="FF0000"/>
                </a:solidFill>
                <a:ea typeface="楷体_GB2312" pitchFamily="49" charset="-122"/>
              </a:rPr>
              <a:t>1</a:t>
            </a:r>
            <a:r>
              <a:rPr lang="zh-CN" altLang="zh-CN" sz="2400" dirty="0" smtClean="0">
                <a:ea typeface="楷体_GB2312" pitchFamily="49" charset="-122"/>
              </a:rPr>
              <a:t>，而是否会有附加的代价则要视获取操作数时是否</a:t>
            </a:r>
            <a:endParaRPr lang="en-US" altLang="zh-CN" sz="2400" dirty="0" smtClean="0">
              <a:ea typeface="楷体_GB2312" pitchFamily="49" charset="-122"/>
            </a:endParaRPr>
          </a:p>
          <a:p>
            <a:pPr>
              <a:lnSpc>
                <a:spcPct val="100000"/>
              </a:lnSpc>
              <a:spcBef>
                <a:spcPct val="0"/>
              </a:spcBef>
              <a:buFont typeface="Symbol" pitchFamily="18" charset="2"/>
              <a:buNone/>
            </a:pPr>
            <a:r>
              <a:rPr lang="en-US" altLang="zh-CN" sz="2400" dirty="0" smtClean="0">
                <a:ea typeface="楷体_GB2312" pitchFamily="49" charset="-122"/>
              </a:rPr>
              <a:t>      </a:t>
            </a:r>
            <a:r>
              <a:rPr lang="zh-CN" altLang="zh-CN" sz="2400" dirty="0" smtClean="0">
                <a:ea typeface="楷体_GB2312" pitchFamily="49" charset="-122"/>
              </a:rPr>
              <a:t>访问内存而定，</a:t>
            </a:r>
            <a:r>
              <a:rPr lang="zh-CN" altLang="zh-CN" sz="2400" dirty="0" smtClean="0">
                <a:solidFill>
                  <a:srgbClr val="FF0000"/>
                </a:solidFill>
                <a:ea typeface="楷体_GB2312" pitchFamily="49" charset="-122"/>
              </a:rPr>
              <a:t>每访问一次内存则增加代价</a:t>
            </a:r>
            <a:r>
              <a:rPr lang="en-US" altLang="zh-CN" sz="2400" b="0" dirty="0" smtClean="0">
                <a:solidFill>
                  <a:srgbClr val="FF0000"/>
                </a:solidFill>
                <a:ea typeface="楷体_GB2312" pitchFamily="49" charset="-122"/>
              </a:rPr>
              <a:t>1</a:t>
            </a:r>
            <a:r>
              <a:rPr lang="zh-CN" altLang="zh-CN" sz="2400" dirty="0" smtClean="0">
                <a:ea typeface="楷体_GB2312" pitchFamily="49" charset="-122"/>
              </a:rPr>
              <a:t>。</a:t>
            </a:r>
            <a:endParaRPr lang="en-US" altLang="zh-CN" sz="2400" dirty="0">
              <a:ea typeface="楷体_GB2312" pitchFamily="49" charset="-122"/>
            </a:endParaRPr>
          </a:p>
        </p:txBody>
      </p:sp>
      <p:sp>
        <p:nvSpPr>
          <p:cNvPr id="73740" name="Rectangle 14"/>
          <p:cNvSpPr>
            <a:spLocks noChangeArrowheads="1"/>
          </p:cNvSpPr>
          <p:nvPr/>
        </p:nvSpPr>
        <p:spPr bwMode="auto">
          <a:xfrm>
            <a:off x="1524000" y="188913"/>
            <a:ext cx="4343400" cy="641350"/>
          </a:xfrm>
          <a:prstGeom prst="rect">
            <a:avLst/>
          </a:prstGeom>
          <a:noFill/>
          <a:ln w="9525" algn="ctr">
            <a:noFill/>
            <a:miter lim="800000"/>
          </a:ln>
          <a:effectLst/>
        </p:spPr>
        <p:txBody>
          <a:bodyPr>
            <a:spAutoFit/>
          </a:bodyPr>
          <a:lstStyle/>
          <a:p>
            <a:pPr>
              <a:lnSpc>
                <a:spcPct val="90000"/>
              </a:lnSpc>
              <a:spcBef>
                <a:spcPct val="0"/>
              </a:spcBef>
            </a:pPr>
            <a:r>
              <a:rPr lang="zh-CN" altLang="en-US" sz="4000">
                <a:solidFill>
                  <a:srgbClr val="800080"/>
                </a:solidFill>
                <a:ea typeface="华文行楷" pitchFamily="2" charset="-122"/>
              </a:rPr>
              <a:t>目标代码生成技术</a:t>
            </a:r>
            <a:endParaRPr lang="zh-CN" altLang="en-US" sz="4000">
              <a:solidFill>
                <a:srgbClr val="800080"/>
              </a:solidFill>
              <a:ea typeface="华文行楷" pitchFamily="2" charset="-122"/>
            </a:endParaRPr>
          </a:p>
        </p:txBody>
      </p:sp>
    </p:spTree>
  </p:cSld>
  <p:clrMapOvr>
    <a:masterClrMapping/>
  </p:clrMapOvr>
  <p:transition spd="med">
    <p:wipe dir="r"/>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AutoShape 2">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74755" name="AutoShape 3">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74756" name="AutoShape 4">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74757" name="AutoShape 5">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74758" name="Text Box 6">
            <a:hlinkClick r:id="rId1" action="ppaction://hlinksldjump"/>
          </p:cNvPr>
          <p:cNvSpPr txBox="1">
            <a:spLocks noChangeArrowheads="1"/>
          </p:cNvSpPr>
          <p:nvPr/>
        </p:nvSpPr>
        <p:spPr bwMode="auto">
          <a:xfrm>
            <a:off x="533400" y="1196752"/>
            <a:ext cx="8224838" cy="579438"/>
          </a:xfrm>
          <a:prstGeom prst="rect">
            <a:avLst/>
          </a:prstGeom>
          <a:noFill/>
          <a:ln w="9525">
            <a:noFill/>
            <a:miter lim="800000"/>
          </a:ln>
          <a:effectLst/>
        </p:spPr>
        <p:txBody>
          <a:bodyPr>
            <a:spAutoFit/>
          </a:bodyPr>
          <a:lstStyle/>
          <a:p>
            <a:pPr>
              <a:lnSpc>
                <a:spcPct val="100000"/>
              </a:lnSpc>
              <a:spcBef>
                <a:spcPct val="0"/>
              </a:spcBef>
              <a:buClr>
                <a:srgbClr val="800080"/>
              </a:buClr>
              <a:buFont typeface="Wingdings" charset="2"/>
              <a:buChar char="²"/>
            </a:pPr>
            <a:r>
              <a:rPr lang="en-US" altLang="zh-CN" sz="3200" dirty="0">
                <a:solidFill>
                  <a:srgbClr val="800080"/>
                </a:solidFill>
                <a:latin typeface="楷体_GB2312" pitchFamily="49" charset="-122"/>
                <a:ea typeface="楷体_GB2312" pitchFamily="49" charset="-122"/>
              </a:rPr>
              <a:t> </a:t>
            </a:r>
            <a:r>
              <a:rPr lang="zh-CN" altLang="en-US" sz="3200" dirty="0">
                <a:solidFill>
                  <a:srgbClr val="800080"/>
                </a:solidFill>
                <a:latin typeface="楷体_GB2312" pitchFamily="49" charset="-122"/>
                <a:ea typeface="楷体_GB2312" pitchFamily="49" charset="-122"/>
              </a:rPr>
              <a:t>指令选择</a:t>
            </a:r>
            <a:endParaRPr lang="zh-CN" altLang="en-US" sz="3200" dirty="0">
              <a:solidFill>
                <a:srgbClr val="800080"/>
              </a:solidFill>
              <a:latin typeface="楷体_GB2312" pitchFamily="49" charset="-122"/>
              <a:ea typeface="楷体_GB2312" pitchFamily="49" charset="-122"/>
            </a:endParaRPr>
          </a:p>
        </p:txBody>
      </p:sp>
      <p:sp>
        <p:nvSpPr>
          <p:cNvPr id="74759" name="AutoShape 7">
            <a:hlinkClick r:id="rId2" action="ppaction://hlinksldjump"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74760" name="AutoShape 8">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74761" name="AutoShape 9">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74762" name="AutoShape 10">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74763" name="Rectangle 11"/>
          <p:cNvSpPr>
            <a:spLocks noChangeArrowheads="1"/>
          </p:cNvSpPr>
          <p:nvPr/>
        </p:nvSpPr>
        <p:spPr bwMode="auto">
          <a:xfrm>
            <a:off x="914400" y="1772816"/>
            <a:ext cx="8001000" cy="1098550"/>
          </a:xfrm>
          <a:prstGeom prst="rect">
            <a:avLst/>
          </a:prstGeom>
          <a:noFill/>
          <a:ln w="9525">
            <a:noFill/>
            <a:miter lim="800000"/>
          </a:ln>
          <a:effectLst/>
        </p:spPr>
        <p:txBody>
          <a:bodyPr>
            <a:spAutoFit/>
          </a:bodyPr>
          <a:lstStyle/>
          <a:p>
            <a:pPr>
              <a:lnSpc>
                <a:spcPct val="100000"/>
              </a:lnSpc>
              <a:spcBef>
                <a:spcPct val="0"/>
              </a:spcBef>
              <a:buFont typeface="Symbol" pitchFamily="18" charset="2"/>
              <a:buChar char="-"/>
            </a:pPr>
            <a:r>
              <a:rPr lang="en-US" altLang="zh-CN" dirty="0">
                <a:solidFill>
                  <a:srgbClr val="800080"/>
                </a:solidFill>
                <a:latin typeface="楷体_GB2312" pitchFamily="49" charset="-122"/>
                <a:ea typeface="楷体_GB2312" pitchFamily="49" charset="-122"/>
              </a:rPr>
              <a:t> </a:t>
            </a:r>
            <a:r>
              <a:rPr lang="zh-CN" altLang="en-US" dirty="0">
                <a:latin typeface="楷体_GB2312" pitchFamily="49" charset="-122"/>
                <a:ea typeface="楷体_GB2312" pitchFamily="49" charset="-122"/>
              </a:rPr>
              <a:t>选择指令模板时可考虑</a:t>
            </a:r>
            <a:r>
              <a:rPr lang="zh-CN" altLang="en-US" dirty="0" smtClean="0">
                <a:solidFill>
                  <a:srgbClr val="800080"/>
                </a:solidFill>
                <a:latin typeface="楷体_GB2312" pitchFamily="49" charset="-122"/>
                <a:ea typeface="楷体_GB2312" pitchFamily="49" charset="-122"/>
              </a:rPr>
              <a:t>指令执行的</a:t>
            </a:r>
            <a:r>
              <a:rPr lang="zh-CN" altLang="en-US" dirty="0">
                <a:solidFill>
                  <a:srgbClr val="800080"/>
                </a:solidFill>
                <a:latin typeface="楷体_GB2312" pitchFamily="49" charset="-122"/>
                <a:ea typeface="楷体_GB2312" pitchFamily="49" charset="-122"/>
              </a:rPr>
              <a:t>代价</a:t>
            </a:r>
            <a:r>
              <a:rPr lang="zh-CN" altLang="en-US" dirty="0">
                <a:latin typeface="楷体_GB2312" pitchFamily="49" charset="-122"/>
                <a:ea typeface="楷体_GB2312" pitchFamily="49" charset="-122"/>
              </a:rPr>
              <a:t>（</a:t>
            </a:r>
            <a:r>
              <a:rPr lang="en-US" altLang="zh-CN" b="0" i="1" dirty="0">
                <a:ea typeface="楷体_GB2312" pitchFamily="49" charset="-122"/>
              </a:rPr>
              <a:t>cost</a:t>
            </a:r>
            <a:r>
              <a:rPr lang="zh-CN" altLang="en-US" dirty="0">
                <a:latin typeface="楷体_GB2312" pitchFamily="49" charset="-122"/>
                <a:ea typeface="楷体_GB2312" pitchFamily="49" charset="-122"/>
              </a:rPr>
              <a:t>）</a:t>
            </a:r>
            <a:r>
              <a:rPr lang="zh-CN" altLang="en-US" dirty="0">
                <a:solidFill>
                  <a:srgbClr val="800080"/>
                </a:solidFill>
                <a:latin typeface="楷体_GB2312" pitchFamily="49" charset="-122"/>
                <a:ea typeface="楷体_GB2312" pitchFamily="49" charset="-122"/>
              </a:rPr>
              <a:t> </a:t>
            </a:r>
            <a:endParaRPr lang="zh-CN" altLang="en-US" dirty="0">
              <a:solidFill>
                <a:srgbClr val="800080"/>
              </a:solidFill>
              <a:latin typeface="楷体_GB2312" pitchFamily="49" charset="-122"/>
              <a:ea typeface="楷体_GB2312" pitchFamily="49" charset="-122"/>
            </a:endParaRPr>
          </a:p>
          <a:p>
            <a:pPr>
              <a:lnSpc>
                <a:spcPct val="100000"/>
              </a:lnSpc>
              <a:spcBef>
                <a:spcPct val="0"/>
              </a:spcBef>
              <a:buFont typeface="Symbol" pitchFamily="18" charset="2"/>
              <a:buNone/>
            </a:pPr>
            <a:endParaRPr lang="zh-CN" altLang="en-US" sz="1000" dirty="0">
              <a:ea typeface="楷体_GB2312" pitchFamily="49" charset="-122"/>
            </a:endParaRPr>
          </a:p>
          <a:p>
            <a:pPr>
              <a:lnSpc>
                <a:spcPct val="100000"/>
              </a:lnSpc>
              <a:spcBef>
                <a:spcPct val="0"/>
              </a:spcBef>
              <a:buFont typeface="Symbol" pitchFamily="18" charset="2"/>
              <a:buNone/>
            </a:pPr>
            <a:r>
              <a:rPr lang="zh-CN" altLang="en-US" dirty="0">
                <a:solidFill>
                  <a:srgbClr val="800080"/>
                </a:solidFill>
                <a:latin typeface="楷体_GB2312" pitchFamily="49" charset="-122"/>
                <a:ea typeface="楷体_GB2312" pitchFamily="49" charset="-122"/>
              </a:rPr>
              <a:t>  例 </a:t>
            </a:r>
            <a:r>
              <a:rPr lang="en-US" altLang="zh-CN" sz="2400" b="0" i="1" dirty="0">
                <a:ea typeface="楷体_GB2312" pitchFamily="49" charset="-122"/>
              </a:rPr>
              <a:t>TAC</a:t>
            </a:r>
            <a:r>
              <a:rPr lang="en-US" altLang="zh-CN" sz="2400" dirty="0">
                <a:ea typeface="楷体_GB2312" pitchFamily="49" charset="-122"/>
              </a:rPr>
              <a:t> </a:t>
            </a:r>
            <a:r>
              <a:rPr lang="zh-CN" altLang="en-US" sz="2400" dirty="0">
                <a:ea typeface="楷体_GB2312" pitchFamily="49" charset="-122"/>
              </a:rPr>
              <a:t>语句 </a:t>
            </a:r>
            <a:r>
              <a:rPr lang="en-US" altLang="zh-CN" sz="2400" b="0" dirty="0">
                <a:ea typeface="楷体_GB2312" pitchFamily="49" charset="-122"/>
              </a:rPr>
              <a:t>a:=</a:t>
            </a:r>
            <a:r>
              <a:rPr lang="en-US" altLang="zh-CN" sz="2400" b="0" dirty="0" err="1">
                <a:ea typeface="楷体_GB2312" pitchFamily="49" charset="-122"/>
              </a:rPr>
              <a:t>b+c</a:t>
            </a:r>
            <a:r>
              <a:rPr lang="en-US" altLang="zh-CN" sz="2400" dirty="0">
                <a:ea typeface="楷体_GB2312" pitchFamily="49" charset="-122"/>
              </a:rPr>
              <a:t> </a:t>
            </a:r>
            <a:r>
              <a:rPr lang="zh-CN" altLang="en-US" sz="2400" dirty="0">
                <a:ea typeface="楷体_GB2312" pitchFamily="49" charset="-122"/>
              </a:rPr>
              <a:t>的几种转换方式</a:t>
            </a:r>
            <a:endParaRPr kumimoji="0" lang="zh-CN" altLang="en-US" sz="1000" dirty="0">
              <a:latin typeface="楷体_GB2312" pitchFamily="49" charset="-122"/>
              <a:ea typeface="楷体_GB2312" pitchFamily="49" charset="-122"/>
            </a:endParaRPr>
          </a:p>
        </p:txBody>
      </p:sp>
      <p:sp>
        <p:nvSpPr>
          <p:cNvPr id="74764" name="Text Box 13"/>
          <p:cNvSpPr txBox="1">
            <a:spLocks noChangeArrowheads="1"/>
          </p:cNvSpPr>
          <p:nvPr/>
        </p:nvSpPr>
        <p:spPr bwMode="auto">
          <a:xfrm>
            <a:off x="1371600" y="2996952"/>
            <a:ext cx="3581400" cy="1038225"/>
          </a:xfrm>
          <a:prstGeom prst="rect">
            <a:avLst/>
          </a:prstGeom>
          <a:noFill/>
          <a:ln w="9525">
            <a:noFill/>
            <a:miter lim="800000"/>
          </a:ln>
          <a:effectLst/>
        </p:spPr>
        <p:txBody>
          <a:bodyPr tIns="0" bIns="0">
            <a:spAutoFit/>
          </a:bodyPr>
          <a:lstStyle/>
          <a:p>
            <a:r>
              <a:rPr lang="zh-CN" altLang="en-US" sz="2000" b="0" dirty="0">
                <a:ea typeface="楷体_GB2312" pitchFamily="49" charset="-122"/>
              </a:rPr>
              <a:t>（</a:t>
            </a:r>
            <a:r>
              <a:rPr lang="en-US" altLang="zh-CN" sz="2000" b="0" dirty="0">
                <a:ea typeface="楷体_GB2312" pitchFamily="49" charset="-122"/>
              </a:rPr>
              <a:t>1</a:t>
            </a:r>
            <a:r>
              <a:rPr lang="zh-CN" altLang="en-US" sz="2000" b="0" dirty="0">
                <a:ea typeface="楷体_GB2312" pitchFamily="49" charset="-122"/>
              </a:rPr>
              <a:t>）</a:t>
            </a:r>
            <a:r>
              <a:rPr lang="en-US" altLang="zh-CN" sz="2000" b="0" dirty="0"/>
              <a:t>MOV  b, R</a:t>
            </a:r>
            <a:r>
              <a:rPr lang="en-US" altLang="zh-CN" sz="2000" b="0" baseline="-25000" dirty="0"/>
              <a:t>0 </a:t>
            </a:r>
            <a:endParaRPr lang="en-US" altLang="zh-CN" sz="2000" b="0" baseline="-25000" dirty="0"/>
          </a:p>
          <a:p>
            <a:r>
              <a:rPr lang="en-US" altLang="zh-CN" sz="2000" b="0" dirty="0"/>
              <a:t>          ADD  </a:t>
            </a:r>
            <a:r>
              <a:rPr lang="en-US" altLang="zh-CN" sz="2000" b="0" dirty="0" smtClean="0"/>
              <a:t>R</a:t>
            </a:r>
            <a:r>
              <a:rPr lang="en-US" altLang="zh-CN" sz="2000" b="0" baseline="-25000" dirty="0" smtClean="0"/>
              <a:t>0</a:t>
            </a:r>
            <a:r>
              <a:rPr lang="en-US" altLang="zh-CN" sz="2000" b="0" dirty="0" smtClean="0"/>
              <a:t>,</a:t>
            </a:r>
            <a:r>
              <a:rPr lang="en-US" altLang="zh-CN" sz="2000" b="0" baseline="-25000" dirty="0" smtClean="0"/>
              <a:t> </a:t>
            </a:r>
            <a:r>
              <a:rPr lang="en-US" altLang="zh-CN" sz="2000" b="0" dirty="0" smtClean="0"/>
              <a:t>c</a:t>
            </a:r>
            <a:endParaRPr lang="en-US" altLang="zh-CN" sz="2000" b="0" baseline="-25000" dirty="0"/>
          </a:p>
          <a:p>
            <a:r>
              <a:rPr lang="en-US" altLang="zh-CN" sz="2000" b="0" baseline="-25000" dirty="0"/>
              <a:t>              </a:t>
            </a:r>
            <a:r>
              <a:rPr lang="en-US" altLang="zh-CN" sz="2000" b="0" dirty="0"/>
              <a:t>MOV  R</a:t>
            </a:r>
            <a:r>
              <a:rPr lang="en-US" altLang="zh-CN" sz="2000" b="0" baseline="-25000" dirty="0"/>
              <a:t>0</a:t>
            </a:r>
            <a:r>
              <a:rPr lang="en-US" altLang="zh-CN" sz="2000" b="0" dirty="0"/>
              <a:t>, a        </a:t>
            </a:r>
            <a:r>
              <a:rPr lang="en-US" altLang="zh-CN" sz="2000" b="0" dirty="0">
                <a:solidFill>
                  <a:srgbClr val="800080"/>
                </a:solidFill>
              </a:rPr>
              <a:t>cost=6</a:t>
            </a:r>
            <a:endParaRPr lang="en-US" altLang="zh-CN" sz="2000" b="0" dirty="0"/>
          </a:p>
        </p:txBody>
      </p:sp>
      <p:sp>
        <p:nvSpPr>
          <p:cNvPr id="74765" name="Text Box 14"/>
          <p:cNvSpPr txBox="1">
            <a:spLocks noChangeArrowheads="1"/>
          </p:cNvSpPr>
          <p:nvPr/>
        </p:nvSpPr>
        <p:spPr bwMode="auto">
          <a:xfrm>
            <a:off x="5257800" y="2996952"/>
            <a:ext cx="3368486" cy="646331"/>
          </a:xfrm>
          <a:prstGeom prst="rect">
            <a:avLst/>
          </a:prstGeom>
          <a:noFill/>
          <a:ln w="9525">
            <a:noFill/>
            <a:miter lim="800000"/>
          </a:ln>
          <a:effectLst/>
        </p:spPr>
        <p:txBody>
          <a:bodyPr wrap="none" tIns="0" bIns="0">
            <a:spAutoFit/>
          </a:bodyPr>
          <a:lstStyle/>
          <a:p>
            <a:r>
              <a:rPr lang="zh-CN" altLang="en-US" sz="2000" b="0" dirty="0">
                <a:ea typeface="楷体_GB2312" pitchFamily="49" charset="-122"/>
              </a:rPr>
              <a:t>（</a:t>
            </a:r>
            <a:r>
              <a:rPr lang="en-US" altLang="zh-CN" sz="2000" b="0" dirty="0">
                <a:ea typeface="楷体_GB2312" pitchFamily="49" charset="-122"/>
              </a:rPr>
              <a:t>2</a:t>
            </a:r>
            <a:r>
              <a:rPr lang="zh-CN" altLang="en-US" sz="2000" b="0" dirty="0">
                <a:ea typeface="楷体_GB2312" pitchFamily="49" charset="-122"/>
              </a:rPr>
              <a:t>）</a:t>
            </a:r>
            <a:r>
              <a:rPr lang="en-US" altLang="zh-CN" sz="2000" b="0" dirty="0"/>
              <a:t>MOV  b, a</a:t>
            </a:r>
            <a:r>
              <a:rPr lang="en-US" altLang="zh-CN" sz="2000" b="0" baseline="-25000" dirty="0"/>
              <a:t> </a:t>
            </a:r>
            <a:endParaRPr lang="en-US" altLang="zh-CN" sz="2000" b="0" baseline="-25000" dirty="0"/>
          </a:p>
          <a:p>
            <a:r>
              <a:rPr lang="en-US" altLang="zh-CN" sz="2000" b="0" dirty="0"/>
              <a:t>          ADD  </a:t>
            </a:r>
            <a:r>
              <a:rPr lang="en-US" altLang="zh-CN" sz="2000" b="0" dirty="0" smtClean="0"/>
              <a:t>a, c        </a:t>
            </a:r>
            <a:r>
              <a:rPr lang="en-US" altLang="zh-CN" sz="2000" b="0" dirty="0">
                <a:solidFill>
                  <a:srgbClr val="800080"/>
                </a:solidFill>
              </a:rPr>
              <a:t>cost=6</a:t>
            </a:r>
            <a:endParaRPr lang="en-US" altLang="zh-CN" sz="2000" b="0" dirty="0">
              <a:solidFill>
                <a:srgbClr val="800080"/>
              </a:solidFill>
            </a:endParaRPr>
          </a:p>
        </p:txBody>
      </p:sp>
      <p:sp>
        <p:nvSpPr>
          <p:cNvPr id="74766" name="Text Box 15"/>
          <p:cNvSpPr txBox="1">
            <a:spLocks noChangeArrowheads="1"/>
          </p:cNvSpPr>
          <p:nvPr/>
        </p:nvSpPr>
        <p:spPr bwMode="auto">
          <a:xfrm>
            <a:off x="1371600" y="4368552"/>
            <a:ext cx="3581400" cy="2046714"/>
          </a:xfrm>
          <a:prstGeom prst="rect">
            <a:avLst/>
          </a:prstGeom>
          <a:noFill/>
          <a:ln w="9525">
            <a:noFill/>
            <a:miter lim="800000"/>
          </a:ln>
          <a:effectLst/>
        </p:spPr>
        <p:txBody>
          <a:bodyPr tIns="0" bIns="0">
            <a:spAutoFit/>
          </a:bodyPr>
          <a:lstStyle/>
          <a:p>
            <a:r>
              <a:rPr lang="zh-CN" altLang="en-US" sz="2000" b="0" dirty="0">
                <a:ea typeface="楷体_GB2312" pitchFamily="49" charset="-122"/>
              </a:rPr>
              <a:t>（</a:t>
            </a:r>
            <a:r>
              <a:rPr lang="en-US" altLang="zh-CN" sz="2000" b="0" dirty="0">
                <a:ea typeface="楷体_GB2312" pitchFamily="49" charset="-122"/>
              </a:rPr>
              <a:t>3</a:t>
            </a:r>
            <a:r>
              <a:rPr lang="zh-CN" altLang="en-US" sz="2000" b="0" dirty="0">
                <a:ea typeface="楷体_GB2312" pitchFamily="49" charset="-122"/>
              </a:rPr>
              <a:t>）</a:t>
            </a:r>
            <a:r>
              <a:rPr lang="zh-CN" altLang="en-US" sz="2000" dirty="0" smtClean="0">
                <a:ea typeface="楷体_GB2312" pitchFamily="49" charset="-122"/>
              </a:rPr>
              <a:t>假定</a:t>
            </a:r>
            <a:r>
              <a:rPr lang="en-US" altLang="zh-CN" sz="2000" b="0" dirty="0" smtClean="0">
                <a:ea typeface="楷体_GB2312" pitchFamily="49" charset="-122"/>
              </a:rPr>
              <a:t>R</a:t>
            </a:r>
            <a:r>
              <a:rPr lang="en-US" altLang="zh-CN" sz="2000" b="0" baseline="-25000" dirty="0" smtClean="0">
                <a:ea typeface="楷体_GB2312" pitchFamily="49" charset="-122"/>
              </a:rPr>
              <a:t>1 </a:t>
            </a:r>
            <a:r>
              <a:rPr lang="zh-CN" altLang="en-US" sz="2000" dirty="0">
                <a:ea typeface="楷体_GB2312" pitchFamily="49" charset="-122"/>
              </a:rPr>
              <a:t>和 </a:t>
            </a:r>
            <a:r>
              <a:rPr lang="en-US" altLang="zh-CN" sz="2000" b="0" dirty="0" smtClean="0">
                <a:ea typeface="楷体_GB2312" pitchFamily="49" charset="-122"/>
              </a:rPr>
              <a:t>R</a:t>
            </a:r>
            <a:r>
              <a:rPr lang="en-US" altLang="zh-CN" sz="2000" b="0" baseline="-25000" dirty="0" smtClean="0">
                <a:ea typeface="楷体_GB2312" pitchFamily="49" charset="-122"/>
              </a:rPr>
              <a:t>2</a:t>
            </a:r>
            <a:r>
              <a:rPr lang="zh-CN" altLang="zh-CN" sz="2000" dirty="0" smtClean="0">
                <a:ea typeface="楷体_GB2312" pitchFamily="49" charset="-122"/>
              </a:rPr>
              <a:t>中</a:t>
            </a:r>
            <a:r>
              <a:rPr lang="zh-CN" altLang="en-US" sz="2000" dirty="0" smtClean="0">
                <a:ea typeface="楷体_GB2312" pitchFamily="49" charset="-122"/>
              </a:rPr>
              <a:t>已经分别</a:t>
            </a:r>
            <a:endParaRPr lang="zh-CN" altLang="en-US" sz="2000" dirty="0">
              <a:ea typeface="楷体_GB2312" pitchFamily="49" charset="-122"/>
            </a:endParaRPr>
          </a:p>
          <a:p>
            <a:r>
              <a:rPr lang="en-US" altLang="zh-CN" sz="2000" dirty="0" smtClean="0">
                <a:ea typeface="楷体_GB2312" pitchFamily="49" charset="-122"/>
              </a:rPr>
              <a:t>          </a:t>
            </a:r>
            <a:r>
              <a:rPr lang="zh-CN" altLang="zh-CN" sz="2000" dirty="0" smtClean="0">
                <a:ea typeface="楷体_GB2312" pitchFamily="49" charset="-122"/>
              </a:rPr>
              <a:t>包含</a:t>
            </a:r>
            <a:r>
              <a:rPr lang="zh-CN" altLang="en-US" sz="2000" dirty="0" smtClean="0">
                <a:ea typeface="楷体_GB2312" pitchFamily="49" charset="-122"/>
              </a:rPr>
              <a:t>了</a:t>
            </a:r>
            <a:r>
              <a:rPr lang="en-US" altLang="zh-CN" sz="2000" dirty="0" smtClean="0">
                <a:ea typeface="楷体_GB2312" pitchFamily="49" charset="-122"/>
              </a:rPr>
              <a:t> </a:t>
            </a:r>
            <a:r>
              <a:rPr lang="en-US" altLang="zh-CN" sz="2000" b="0" dirty="0" smtClean="0">
                <a:ea typeface="楷体_GB2312" pitchFamily="49" charset="-122"/>
              </a:rPr>
              <a:t>b </a:t>
            </a:r>
            <a:r>
              <a:rPr lang="zh-CN" altLang="en-US" sz="2000" dirty="0">
                <a:ea typeface="楷体_GB2312" pitchFamily="49" charset="-122"/>
              </a:rPr>
              <a:t>和 </a:t>
            </a:r>
            <a:r>
              <a:rPr lang="en-US" altLang="zh-CN" sz="2000" b="0" dirty="0">
                <a:ea typeface="楷体_GB2312" pitchFamily="49" charset="-122"/>
              </a:rPr>
              <a:t>c </a:t>
            </a:r>
            <a:r>
              <a:rPr lang="zh-CN" altLang="en-US" sz="2000" dirty="0" smtClean="0">
                <a:ea typeface="楷体_GB2312" pitchFamily="49" charset="-122"/>
              </a:rPr>
              <a:t>的值</a:t>
            </a:r>
            <a:endParaRPr lang="zh-CN" altLang="en-US" sz="2000" dirty="0">
              <a:ea typeface="楷体_GB2312" pitchFamily="49" charset="-122"/>
            </a:endParaRPr>
          </a:p>
          <a:p>
            <a:endParaRPr lang="zh-CN" altLang="en-US" sz="1000" dirty="0">
              <a:ea typeface="楷体_GB2312" pitchFamily="49" charset="-122"/>
            </a:endParaRPr>
          </a:p>
          <a:p>
            <a:r>
              <a:rPr lang="zh-CN" altLang="en-US" sz="2000" b="0" dirty="0" smtClean="0">
                <a:ea typeface="楷体_GB2312" pitchFamily="49" charset="-122"/>
              </a:rPr>
              <a:t>          </a:t>
            </a:r>
            <a:r>
              <a:rPr lang="en-US" altLang="zh-CN" sz="2000" b="0" dirty="0" smtClean="0"/>
              <a:t>MOV R</a:t>
            </a:r>
            <a:r>
              <a:rPr lang="en-US" altLang="zh-CN" sz="2000" b="0" baseline="-25000" dirty="0" smtClean="0"/>
              <a:t>1</a:t>
            </a:r>
            <a:r>
              <a:rPr lang="en-US" altLang="zh-CN" sz="2000" b="0" dirty="0" smtClean="0"/>
              <a:t>, R</a:t>
            </a:r>
            <a:r>
              <a:rPr lang="en-US" altLang="zh-CN" sz="2000" b="0" baseline="-25000" dirty="0" smtClean="0"/>
              <a:t>0</a:t>
            </a:r>
            <a:r>
              <a:rPr lang="zh-CN" altLang="en-US" sz="2000" b="0" dirty="0" smtClean="0">
                <a:ea typeface="楷体_GB2312" pitchFamily="49" charset="-122"/>
              </a:rPr>
              <a:t>         </a:t>
            </a:r>
            <a:endParaRPr lang="en-US" altLang="zh-CN" sz="2000" b="0" dirty="0" smtClean="0">
              <a:ea typeface="楷体_GB2312" pitchFamily="49" charset="-122"/>
            </a:endParaRPr>
          </a:p>
          <a:p>
            <a:r>
              <a:rPr lang="en-US" altLang="zh-CN" sz="2000" b="0" dirty="0" smtClean="0">
                <a:ea typeface="楷体_GB2312" pitchFamily="49" charset="-122"/>
              </a:rPr>
              <a:t>          </a:t>
            </a:r>
            <a:r>
              <a:rPr lang="en-US" altLang="zh-CN" sz="2000" b="0" dirty="0" smtClean="0"/>
              <a:t>ADD R</a:t>
            </a:r>
            <a:r>
              <a:rPr lang="en-US" altLang="zh-CN" sz="2000" b="0" baseline="-25000" dirty="0" smtClean="0"/>
              <a:t>0</a:t>
            </a:r>
            <a:r>
              <a:rPr lang="en-US" altLang="zh-CN" sz="2000" b="0" dirty="0" smtClean="0"/>
              <a:t>, R</a:t>
            </a:r>
            <a:r>
              <a:rPr lang="en-US" altLang="zh-CN" sz="2000" b="0" baseline="-25000" dirty="0" smtClean="0"/>
              <a:t>2</a:t>
            </a:r>
            <a:endParaRPr lang="en-US" altLang="zh-CN" sz="2000" b="0" baseline="-25000" dirty="0" smtClean="0"/>
          </a:p>
          <a:p>
            <a:r>
              <a:rPr lang="en-US" altLang="zh-CN" sz="2000" b="0" dirty="0" smtClean="0"/>
              <a:t>          MOV R</a:t>
            </a:r>
            <a:r>
              <a:rPr lang="en-US" altLang="zh-CN" sz="2000" b="0" baseline="-25000" dirty="0" smtClean="0"/>
              <a:t>0</a:t>
            </a:r>
            <a:r>
              <a:rPr lang="en-US" altLang="zh-CN" sz="2000" b="0" dirty="0" smtClean="0"/>
              <a:t>, a</a:t>
            </a:r>
            <a:r>
              <a:rPr lang="en-US" altLang="zh-CN" sz="2000" b="0" baseline="-25000" dirty="0" smtClean="0"/>
              <a:t>       </a:t>
            </a:r>
            <a:r>
              <a:rPr lang="en-US" altLang="zh-CN" sz="2000" b="0" dirty="0" smtClean="0">
                <a:solidFill>
                  <a:srgbClr val="800080"/>
                </a:solidFill>
              </a:rPr>
              <a:t>cost=4</a:t>
            </a:r>
            <a:endParaRPr lang="en-US" altLang="zh-CN" b="0" baseline="-25000" dirty="0">
              <a:solidFill>
                <a:schemeClr val="tx1"/>
              </a:solidFill>
              <a:latin typeface="Times New Roman" pitchFamily="18" charset="0"/>
            </a:endParaRPr>
          </a:p>
        </p:txBody>
      </p:sp>
      <p:sp>
        <p:nvSpPr>
          <p:cNvPr id="74767" name="Text Box 17"/>
          <p:cNvSpPr txBox="1">
            <a:spLocks noChangeArrowheads="1"/>
          </p:cNvSpPr>
          <p:nvPr/>
        </p:nvSpPr>
        <p:spPr bwMode="auto">
          <a:xfrm>
            <a:off x="5334000" y="3958977"/>
            <a:ext cx="3581400" cy="2030413"/>
          </a:xfrm>
          <a:prstGeom prst="rect">
            <a:avLst/>
          </a:prstGeom>
          <a:noFill/>
          <a:ln w="9525">
            <a:noFill/>
            <a:miter lim="800000"/>
          </a:ln>
          <a:effectLst/>
        </p:spPr>
        <p:txBody>
          <a:bodyPr tIns="0" bIns="0">
            <a:spAutoFit/>
          </a:bodyPr>
          <a:lstStyle/>
          <a:p>
            <a:r>
              <a:rPr lang="zh-CN" altLang="en-US" sz="2000" b="0" dirty="0">
                <a:ea typeface="楷体_GB2312" pitchFamily="49" charset="-122"/>
              </a:rPr>
              <a:t>（</a:t>
            </a:r>
            <a:r>
              <a:rPr lang="en-US" altLang="zh-CN" sz="2000" b="0" dirty="0">
                <a:ea typeface="楷体_GB2312" pitchFamily="49" charset="-122"/>
              </a:rPr>
              <a:t>4</a:t>
            </a:r>
            <a:r>
              <a:rPr lang="zh-CN" altLang="en-US" sz="2000" b="0" dirty="0">
                <a:ea typeface="楷体_GB2312" pitchFamily="49" charset="-122"/>
              </a:rPr>
              <a:t>）</a:t>
            </a:r>
            <a:r>
              <a:rPr lang="zh-CN" altLang="zh-CN" sz="2000" dirty="0">
                <a:ea typeface="楷体_GB2312" pitchFamily="49" charset="-122"/>
              </a:rPr>
              <a:t>假定</a:t>
            </a:r>
            <a:r>
              <a:rPr lang="en-US" altLang="zh-CN" sz="2000" b="0" dirty="0">
                <a:ea typeface="楷体_GB2312" pitchFamily="49" charset="-122"/>
              </a:rPr>
              <a:t>R</a:t>
            </a:r>
            <a:r>
              <a:rPr lang="en-US" altLang="zh-CN" sz="2000" b="0" baseline="-25000" dirty="0">
                <a:ea typeface="楷体_GB2312" pitchFamily="49" charset="-122"/>
              </a:rPr>
              <a:t>1</a:t>
            </a:r>
            <a:r>
              <a:rPr lang="zh-CN" altLang="zh-CN" sz="2000" dirty="0">
                <a:ea typeface="楷体_GB2312" pitchFamily="49" charset="-122"/>
              </a:rPr>
              <a:t>和</a:t>
            </a:r>
            <a:r>
              <a:rPr lang="en-US" altLang="zh-CN" sz="2000" b="0" dirty="0">
                <a:ea typeface="楷体_GB2312" pitchFamily="49" charset="-122"/>
              </a:rPr>
              <a:t>R</a:t>
            </a:r>
            <a:r>
              <a:rPr lang="en-US" altLang="zh-CN" sz="2000" b="0" baseline="-25000" dirty="0">
                <a:ea typeface="楷体_GB2312" pitchFamily="49" charset="-122"/>
              </a:rPr>
              <a:t>2</a:t>
            </a:r>
            <a:r>
              <a:rPr lang="zh-CN" altLang="zh-CN" sz="2000" dirty="0">
                <a:ea typeface="楷体_GB2312" pitchFamily="49" charset="-122"/>
              </a:rPr>
              <a:t>中分别包含</a:t>
            </a:r>
            <a:r>
              <a:rPr lang="en-US" altLang="zh-CN" sz="2000" b="0" dirty="0">
                <a:ea typeface="楷体_GB2312" pitchFamily="49" charset="-122"/>
              </a:rPr>
              <a:t>b</a:t>
            </a:r>
            <a:endParaRPr lang="en-US" altLang="zh-CN" sz="2000" b="0" dirty="0">
              <a:ea typeface="楷体_GB2312" pitchFamily="49" charset="-122"/>
            </a:endParaRPr>
          </a:p>
          <a:p>
            <a:r>
              <a:rPr lang="en-US" altLang="zh-CN" sz="2000" b="0" dirty="0">
                <a:ea typeface="楷体_GB2312" pitchFamily="49" charset="-122"/>
              </a:rPr>
              <a:t>         </a:t>
            </a:r>
            <a:r>
              <a:rPr lang="zh-CN" altLang="en-US" sz="2000" dirty="0">
                <a:ea typeface="楷体_GB2312" pitchFamily="49" charset="-122"/>
              </a:rPr>
              <a:t>和</a:t>
            </a:r>
            <a:r>
              <a:rPr lang="en-US" altLang="zh-CN" sz="2000" b="0" dirty="0">
                <a:ea typeface="楷体_GB2312" pitchFamily="49" charset="-122"/>
              </a:rPr>
              <a:t>c</a:t>
            </a:r>
            <a:r>
              <a:rPr lang="zh-CN" altLang="en-US" sz="2000" dirty="0">
                <a:ea typeface="楷体_GB2312" pitchFamily="49" charset="-122"/>
              </a:rPr>
              <a:t>的值</a:t>
            </a:r>
            <a:r>
              <a:rPr lang="en-US" altLang="zh-CN" sz="2000" dirty="0">
                <a:ea typeface="楷体_GB2312" pitchFamily="49" charset="-122"/>
              </a:rPr>
              <a:t>, </a:t>
            </a:r>
            <a:r>
              <a:rPr lang="zh-CN" altLang="en-US" sz="2000" dirty="0">
                <a:ea typeface="楷体_GB2312" pitchFamily="49" charset="-122"/>
              </a:rPr>
              <a:t>并且</a:t>
            </a:r>
            <a:r>
              <a:rPr lang="en-US" altLang="zh-CN" sz="2000" b="0" dirty="0">
                <a:ea typeface="楷体_GB2312" pitchFamily="49" charset="-122"/>
              </a:rPr>
              <a:t>b</a:t>
            </a:r>
            <a:r>
              <a:rPr lang="zh-CN" altLang="en-US" sz="2000" dirty="0">
                <a:ea typeface="楷体_GB2312" pitchFamily="49" charset="-122"/>
              </a:rPr>
              <a:t>的值在这</a:t>
            </a:r>
            <a:endParaRPr lang="zh-CN" altLang="en-US" sz="2000" dirty="0">
              <a:ea typeface="楷体_GB2312" pitchFamily="49" charset="-122"/>
            </a:endParaRPr>
          </a:p>
          <a:p>
            <a:r>
              <a:rPr lang="zh-CN" altLang="en-US" sz="2000" dirty="0">
                <a:ea typeface="楷体_GB2312" pitchFamily="49" charset="-122"/>
              </a:rPr>
              <a:t>         个赋值以后不再需要</a:t>
            </a:r>
            <a:endParaRPr lang="zh-CN" altLang="en-US" sz="2000" dirty="0">
              <a:ea typeface="楷体_GB2312" pitchFamily="49" charset="-122"/>
            </a:endParaRPr>
          </a:p>
          <a:p>
            <a:endParaRPr lang="zh-CN" altLang="en-US" sz="1000" dirty="0">
              <a:ea typeface="楷体_GB2312" pitchFamily="49" charset="-122"/>
            </a:endParaRPr>
          </a:p>
          <a:p>
            <a:r>
              <a:rPr lang="zh-CN" altLang="en-US" sz="2000" b="0" dirty="0">
                <a:ea typeface="楷体_GB2312" pitchFamily="49" charset="-122"/>
              </a:rPr>
              <a:t>          </a:t>
            </a:r>
            <a:r>
              <a:rPr lang="en-US" altLang="zh-CN" sz="2000" b="0" dirty="0"/>
              <a:t>ADD  </a:t>
            </a:r>
            <a:r>
              <a:rPr lang="en-US" altLang="zh-CN" sz="2000" b="0" dirty="0" smtClean="0"/>
              <a:t>R</a:t>
            </a:r>
            <a:r>
              <a:rPr lang="en-US" altLang="zh-CN" sz="2000" b="0" baseline="-25000" dirty="0" smtClean="0"/>
              <a:t>1</a:t>
            </a:r>
            <a:r>
              <a:rPr lang="en-US" altLang="zh-CN" sz="2000" b="0" dirty="0" smtClean="0"/>
              <a:t>,  R</a:t>
            </a:r>
            <a:r>
              <a:rPr lang="en-US" altLang="zh-CN" sz="2000" b="0" baseline="-25000" dirty="0" smtClean="0"/>
              <a:t>2</a:t>
            </a:r>
            <a:endParaRPr lang="en-US" altLang="zh-CN" sz="2000" b="0" baseline="-25000" dirty="0"/>
          </a:p>
          <a:p>
            <a:r>
              <a:rPr lang="en-US" altLang="zh-CN" sz="2000" b="0" dirty="0"/>
              <a:t>          MOV R</a:t>
            </a:r>
            <a:r>
              <a:rPr lang="en-US" altLang="zh-CN" sz="2000" b="0" baseline="-25000" dirty="0"/>
              <a:t>1</a:t>
            </a:r>
            <a:r>
              <a:rPr lang="en-US" altLang="zh-CN" sz="2000" b="0" dirty="0"/>
              <a:t>,  a</a:t>
            </a:r>
            <a:r>
              <a:rPr lang="en-US" altLang="zh-CN" sz="2000" b="0" baseline="-25000" dirty="0"/>
              <a:t>       </a:t>
            </a:r>
            <a:r>
              <a:rPr lang="en-US" altLang="zh-CN" sz="2000" b="0" dirty="0">
                <a:solidFill>
                  <a:srgbClr val="800080"/>
                </a:solidFill>
              </a:rPr>
              <a:t>cost=3</a:t>
            </a:r>
            <a:endParaRPr lang="en-US" altLang="zh-CN" sz="2000" b="0" dirty="0">
              <a:solidFill>
                <a:srgbClr val="800080"/>
              </a:solidFill>
            </a:endParaRPr>
          </a:p>
        </p:txBody>
      </p:sp>
      <p:sp>
        <p:nvSpPr>
          <p:cNvPr id="74768" name="Rectangle 19"/>
          <p:cNvSpPr>
            <a:spLocks noChangeArrowheads="1"/>
          </p:cNvSpPr>
          <p:nvPr/>
        </p:nvSpPr>
        <p:spPr bwMode="auto">
          <a:xfrm>
            <a:off x="1524000" y="188913"/>
            <a:ext cx="4343400" cy="641350"/>
          </a:xfrm>
          <a:prstGeom prst="rect">
            <a:avLst/>
          </a:prstGeom>
          <a:noFill/>
          <a:ln w="9525" algn="ctr">
            <a:noFill/>
            <a:miter lim="800000"/>
          </a:ln>
          <a:effectLst/>
        </p:spPr>
        <p:txBody>
          <a:bodyPr>
            <a:spAutoFit/>
          </a:bodyPr>
          <a:lstStyle/>
          <a:p>
            <a:pPr>
              <a:lnSpc>
                <a:spcPct val="90000"/>
              </a:lnSpc>
              <a:spcBef>
                <a:spcPct val="0"/>
              </a:spcBef>
            </a:pPr>
            <a:r>
              <a:rPr lang="zh-CN" altLang="en-US" sz="4000">
                <a:solidFill>
                  <a:srgbClr val="800080"/>
                </a:solidFill>
                <a:ea typeface="华文行楷" pitchFamily="2" charset="-122"/>
              </a:rPr>
              <a:t>目标代码生成技术</a:t>
            </a:r>
            <a:endParaRPr lang="zh-CN" altLang="en-US" sz="4000">
              <a:solidFill>
                <a:srgbClr val="800080"/>
              </a:solidFill>
              <a:ea typeface="华文行楷" pitchFamily="2" charset="-122"/>
            </a:endParaRPr>
          </a:p>
        </p:txBody>
      </p:sp>
    </p:spTree>
  </p:cSld>
  <p:clrMapOvr>
    <a:masterClrMapping/>
  </p:clrMapOvr>
  <p:transition spd="med">
    <p:wipe dir="r"/>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AutoShape 2">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74755" name="AutoShape 3">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74756" name="AutoShape 4">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74757" name="AutoShape 5">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74758" name="Text Box 6">
            <a:hlinkClick r:id="rId1" action="ppaction://hlinksldjump"/>
          </p:cNvPr>
          <p:cNvSpPr txBox="1">
            <a:spLocks noChangeArrowheads="1"/>
          </p:cNvSpPr>
          <p:nvPr/>
        </p:nvSpPr>
        <p:spPr bwMode="auto">
          <a:xfrm>
            <a:off x="533400" y="1219200"/>
            <a:ext cx="8224838" cy="579438"/>
          </a:xfrm>
          <a:prstGeom prst="rect">
            <a:avLst/>
          </a:prstGeom>
          <a:noFill/>
          <a:ln w="9525">
            <a:noFill/>
            <a:miter lim="800000"/>
          </a:ln>
          <a:effectLst/>
        </p:spPr>
        <p:txBody>
          <a:bodyPr>
            <a:spAutoFit/>
          </a:bodyPr>
          <a:lstStyle/>
          <a:p>
            <a:pPr>
              <a:lnSpc>
                <a:spcPct val="100000"/>
              </a:lnSpc>
              <a:spcBef>
                <a:spcPct val="0"/>
              </a:spcBef>
              <a:buClr>
                <a:srgbClr val="800080"/>
              </a:buClr>
              <a:buFont typeface="Wingdings" charset="2"/>
              <a:buChar char="²"/>
            </a:pPr>
            <a:r>
              <a:rPr lang="en-US" altLang="zh-CN" sz="3200" dirty="0">
                <a:solidFill>
                  <a:srgbClr val="800080"/>
                </a:solidFill>
                <a:latin typeface="楷体_GB2312" pitchFamily="49" charset="-122"/>
                <a:ea typeface="楷体_GB2312" pitchFamily="49" charset="-122"/>
              </a:rPr>
              <a:t> </a:t>
            </a:r>
            <a:r>
              <a:rPr lang="zh-CN" altLang="en-US" sz="3200" dirty="0" smtClean="0">
                <a:solidFill>
                  <a:srgbClr val="800080"/>
                </a:solidFill>
                <a:latin typeface="楷体_GB2312" pitchFamily="49" charset="-122"/>
                <a:ea typeface="楷体_GB2312" pitchFamily="49" charset="-122"/>
              </a:rPr>
              <a:t>寄存器分配</a:t>
            </a:r>
            <a:endParaRPr lang="zh-CN" altLang="en-US" sz="3200" dirty="0">
              <a:solidFill>
                <a:srgbClr val="800080"/>
              </a:solidFill>
              <a:latin typeface="楷体_GB2312" pitchFamily="49" charset="-122"/>
              <a:ea typeface="楷体_GB2312" pitchFamily="49" charset="-122"/>
            </a:endParaRPr>
          </a:p>
        </p:txBody>
      </p:sp>
      <p:sp>
        <p:nvSpPr>
          <p:cNvPr id="74759" name="AutoShape 7">
            <a:hlinkClick r:id="rId2" action="ppaction://hlinksldjump"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74760" name="AutoShape 8">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74761" name="AutoShape 9">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74762" name="AutoShape 10">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74763" name="Rectangle 11"/>
          <p:cNvSpPr>
            <a:spLocks noChangeArrowheads="1"/>
          </p:cNvSpPr>
          <p:nvPr/>
        </p:nvSpPr>
        <p:spPr bwMode="auto">
          <a:xfrm>
            <a:off x="873858" y="2060848"/>
            <a:ext cx="8001000" cy="3785652"/>
          </a:xfrm>
          <a:prstGeom prst="rect">
            <a:avLst/>
          </a:prstGeom>
          <a:noFill/>
          <a:ln w="9525">
            <a:noFill/>
            <a:miter lim="800000"/>
          </a:ln>
          <a:effectLst/>
        </p:spPr>
        <p:txBody>
          <a:bodyPr>
            <a:spAutoFit/>
          </a:bodyPr>
          <a:lstStyle/>
          <a:p>
            <a:pPr>
              <a:lnSpc>
                <a:spcPct val="100000"/>
              </a:lnSpc>
              <a:spcBef>
                <a:spcPct val="0"/>
              </a:spcBef>
            </a:pPr>
            <a:r>
              <a:rPr lang="zh-CN" altLang="en-US" sz="2400" dirty="0" smtClean="0"/>
              <a:t>生成代码</a:t>
            </a:r>
            <a:r>
              <a:rPr lang="zh-CN" altLang="en-US" sz="2400" dirty="0"/>
              <a:t>中</a:t>
            </a:r>
            <a:r>
              <a:rPr lang="zh-CN" altLang="en-US" sz="2400" dirty="0" smtClean="0"/>
              <a:t>，寄存器</a:t>
            </a:r>
            <a:r>
              <a:rPr lang="zh-CN" altLang="en-US" sz="2400" dirty="0"/>
              <a:t>分配可以分成分配和指派两个</a:t>
            </a:r>
            <a:r>
              <a:rPr lang="zh-CN" altLang="en-US" sz="2400" dirty="0" smtClean="0"/>
              <a:t>阶段：</a:t>
            </a:r>
            <a:endParaRPr lang="en-US" altLang="zh-CN" sz="2400" dirty="0" smtClean="0"/>
          </a:p>
          <a:p>
            <a:pPr marL="800100" lvl="1" indent="-342900">
              <a:lnSpc>
                <a:spcPct val="100000"/>
              </a:lnSpc>
              <a:spcBef>
                <a:spcPct val="0"/>
              </a:spcBef>
              <a:buFont typeface="Arial" charset="0"/>
              <a:buChar char="•"/>
            </a:pPr>
            <a:r>
              <a:rPr lang="zh-CN" altLang="en-US" sz="2400" dirty="0" smtClean="0">
                <a:solidFill>
                  <a:srgbClr val="FF0000"/>
                </a:solidFill>
              </a:rPr>
              <a:t>分配（ </a:t>
            </a:r>
            <a:r>
              <a:rPr lang="en-US" altLang="zh-CN" sz="2400" dirty="0" smtClean="0">
                <a:solidFill>
                  <a:srgbClr val="FF0000"/>
                </a:solidFill>
              </a:rPr>
              <a:t>allocation</a:t>
            </a:r>
            <a:r>
              <a:rPr lang="zh-CN" altLang="en-US" sz="2400" dirty="0" smtClean="0">
                <a:solidFill>
                  <a:srgbClr val="FF0000"/>
                </a:solidFill>
              </a:rPr>
              <a:t>） </a:t>
            </a:r>
            <a:r>
              <a:rPr lang="zh-CN" altLang="en-US" sz="2400" dirty="0" smtClean="0"/>
              <a:t>期间，为程序的某一点</a:t>
            </a:r>
            <a:r>
              <a:rPr lang="zh-CN" altLang="en-US" sz="2400" dirty="0" smtClean="0">
                <a:solidFill>
                  <a:srgbClr val="FF0000"/>
                </a:solidFill>
              </a:rPr>
              <a:t>选择驻留在寄存器中的一组变量</a:t>
            </a:r>
            <a:r>
              <a:rPr lang="zh-CN" altLang="en-US" sz="2400" dirty="0" smtClean="0"/>
              <a:t>；</a:t>
            </a:r>
            <a:endParaRPr lang="en-US" altLang="zh-CN" sz="2400" dirty="0" smtClean="0"/>
          </a:p>
          <a:p>
            <a:pPr marL="800100" lvl="1" indent="-342900">
              <a:lnSpc>
                <a:spcPct val="100000"/>
              </a:lnSpc>
              <a:spcBef>
                <a:spcPct val="0"/>
              </a:spcBef>
              <a:buFont typeface="Arial" charset="0"/>
              <a:buChar char="•"/>
            </a:pPr>
            <a:r>
              <a:rPr lang="zh-CN" altLang="en-US" sz="2400" dirty="0" smtClean="0"/>
              <a:t>随后的</a:t>
            </a:r>
            <a:r>
              <a:rPr lang="zh-CN" altLang="en-US" sz="2400" dirty="0" smtClean="0">
                <a:solidFill>
                  <a:srgbClr val="FF0000"/>
                </a:solidFill>
              </a:rPr>
              <a:t>指派（ </a:t>
            </a:r>
            <a:r>
              <a:rPr lang="en-US" altLang="zh-CN" sz="2400" dirty="0" smtClean="0">
                <a:solidFill>
                  <a:srgbClr val="FF0000"/>
                </a:solidFill>
              </a:rPr>
              <a:t>assignment</a:t>
            </a:r>
            <a:r>
              <a:rPr lang="zh-CN" altLang="en-US" sz="2400" dirty="0" smtClean="0">
                <a:solidFill>
                  <a:srgbClr val="FF0000"/>
                </a:solidFill>
              </a:rPr>
              <a:t>） </a:t>
            </a:r>
            <a:r>
              <a:rPr lang="zh-CN" altLang="en-US" sz="2400" dirty="0" smtClean="0"/>
              <a:t>阶段，挑出</a:t>
            </a:r>
            <a:r>
              <a:rPr lang="zh-CN" altLang="en-US" sz="2400" dirty="0" smtClean="0">
                <a:solidFill>
                  <a:srgbClr val="FF0000"/>
                </a:solidFill>
              </a:rPr>
              <a:t>变量将要驻留的具体寄存器</a:t>
            </a:r>
            <a:r>
              <a:rPr lang="zh-CN" altLang="en-US" sz="2400" dirty="0" smtClean="0"/>
              <a:t>，即寄存器赋值。</a:t>
            </a:r>
            <a:endParaRPr lang="en-US" altLang="zh-CN" sz="2400" dirty="0" smtClean="0"/>
          </a:p>
          <a:p>
            <a:pPr marL="800100" lvl="1" indent="-342900">
              <a:lnSpc>
                <a:spcPct val="100000"/>
              </a:lnSpc>
              <a:spcBef>
                <a:spcPct val="0"/>
              </a:spcBef>
              <a:buFont typeface="Arial" charset="0"/>
              <a:buChar char="•"/>
            </a:pPr>
            <a:endParaRPr lang="en-US" altLang="zh-CN" sz="2400" dirty="0" smtClean="0"/>
          </a:p>
          <a:p>
            <a:pPr>
              <a:lnSpc>
                <a:spcPct val="100000"/>
              </a:lnSpc>
              <a:spcBef>
                <a:spcPct val="0"/>
              </a:spcBef>
              <a:buFont typeface="Symbol" pitchFamily="18" charset="2"/>
              <a:buChar char="-"/>
            </a:pPr>
            <a:r>
              <a:rPr lang="zh-CN" altLang="en-US" sz="2400" dirty="0">
                <a:solidFill>
                  <a:srgbClr val="FF0000"/>
                </a:solidFill>
              </a:rPr>
              <a:t>原则</a:t>
            </a:r>
            <a:r>
              <a:rPr lang="zh-CN" altLang="en-US" sz="2400" dirty="0"/>
              <a:t>是充分、高效地使用寄存器</a:t>
            </a:r>
            <a:r>
              <a:rPr lang="zh-CN" altLang="en-US" sz="2400" dirty="0" smtClean="0"/>
              <a:t>。</a:t>
            </a:r>
            <a:endParaRPr lang="en-US" altLang="zh-CN" sz="2400" dirty="0" smtClean="0"/>
          </a:p>
          <a:p>
            <a:pPr marL="800100" lvl="1" indent="-342900">
              <a:lnSpc>
                <a:spcPct val="100000"/>
              </a:lnSpc>
              <a:spcBef>
                <a:spcPct val="0"/>
              </a:spcBef>
              <a:buFont typeface="Arial" charset="0"/>
              <a:buChar char="•"/>
            </a:pPr>
            <a:r>
              <a:rPr lang="zh-CN" altLang="en-US" sz="2400" dirty="0" smtClean="0"/>
              <a:t>尽量</a:t>
            </a:r>
            <a:r>
              <a:rPr lang="zh-CN" altLang="en-US" sz="2400" dirty="0"/>
              <a:t>让</a:t>
            </a:r>
            <a:r>
              <a:rPr lang="zh-CN" altLang="en-US" sz="2400" dirty="0" smtClean="0"/>
              <a:t>变量值</a:t>
            </a:r>
            <a:r>
              <a:rPr lang="zh-CN" altLang="en-US" sz="2400" dirty="0"/>
              <a:t>或计算结果</a:t>
            </a:r>
            <a:r>
              <a:rPr lang="zh-CN" altLang="en-US" sz="2400" dirty="0" smtClean="0"/>
              <a:t>保留</a:t>
            </a:r>
            <a:r>
              <a:rPr lang="zh-CN" altLang="en-US" sz="2400" dirty="0"/>
              <a:t>在</a:t>
            </a:r>
            <a:r>
              <a:rPr lang="zh-CN" altLang="en-US" sz="2400" dirty="0" smtClean="0"/>
              <a:t>寄存器</a:t>
            </a:r>
            <a:endParaRPr lang="en-US" altLang="zh-CN" sz="2400" dirty="0" smtClean="0"/>
          </a:p>
          <a:p>
            <a:pPr marL="800100" lvl="1" indent="-342900">
              <a:lnSpc>
                <a:spcPct val="100000"/>
              </a:lnSpc>
              <a:spcBef>
                <a:spcPct val="0"/>
              </a:spcBef>
              <a:buFont typeface="Arial" charset="0"/>
              <a:buChar char="•"/>
            </a:pPr>
            <a:r>
              <a:rPr lang="zh-CN" altLang="en-US" sz="2400" dirty="0" smtClean="0"/>
              <a:t>不再</a:t>
            </a:r>
            <a:r>
              <a:rPr lang="zh-CN" altLang="en-US" sz="2400" dirty="0"/>
              <a:t>被引用的变量所占用的寄存器应尽早</a:t>
            </a:r>
            <a:r>
              <a:rPr lang="zh-CN" altLang="en-US" sz="2400" dirty="0" smtClean="0"/>
              <a:t>释放。 </a:t>
            </a:r>
            <a:endParaRPr lang="en-US" altLang="zh-CN" sz="2400" dirty="0" smtClean="0"/>
          </a:p>
          <a:p>
            <a:pPr marL="800100" lvl="1" indent="-342900">
              <a:lnSpc>
                <a:spcPct val="100000"/>
              </a:lnSpc>
              <a:spcBef>
                <a:spcPct val="0"/>
              </a:spcBef>
              <a:buFont typeface="Arial" charset="0"/>
              <a:buChar char="•"/>
            </a:pPr>
            <a:r>
              <a:rPr lang="zh-CN" altLang="en-US" sz="2400" dirty="0" smtClean="0"/>
              <a:t>选择</a:t>
            </a:r>
            <a:r>
              <a:rPr lang="zh-CN" altLang="en-US" sz="2400" dirty="0"/>
              <a:t>最优的寄存器分配方案</a:t>
            </a:r>
            <a:r>
              <a:rPr lang="zh-CN" altLang="en-US" sz="2400" dirty="0" smtClean="0"/>
              <a:t>是 </a:t>
            </a:r>
            <a:r>
              <a:rPr lang="en-US" altLang="zh-CN" sz="2400" dirty="0"/>
              <a:t>NP </a:t>
            </a:r>
            <a:r>
              <a:rPr lang="zh-CN" altLang="en-US" sz="2400" dirty="0"/>
              <a:t>完全</a:t>
            </a:r>
            <a:r>
              <a:rPr lang="zh-CN" altLang="en-US" sz="2400" dirty="0" smtClean="0"/>
              <a:t>问题</a:t>
            </a:r>
            <a:endParaRPr kumimoji="0" lang="zh-CN" altLang="en-US" sz="1000" dirty="0">
              <a:latin typeface="楷体_GB2312" pitchFamily="49" charset="-122"/>
              <a:ea typeface="楷体_GB2312" pitchFamily="49" charset="-122"/>
            </a:endParaRPr>
          </a:p>
        </p:txBody>
      </p:sp>
      <p:sp>
        <p:nvSpPr>
          <p:cNvPr id="74768" name="Rectangle 19"/>
          <p:cNvSpPr>
            <a:spLocks noChangeArrowheads="1"/>
          </p:cNvSpPr>
          <p:nvPr/>
        </p:nvSpPr>
        <p:spPr bwMode="auto">
          <a:xfrm>
            <a:off x="1524000" y="188913"/>
            <a:ext cx="4343400" cy="641350"/>
          </a:xfrm>
          <a:prstGeom prst="rect">
            <a:avLst/>
          </a:prstGeom>
          <a:noFill/>
          <a:ln w="9525" algn="ctr">
            <a:noFill/>
            <a:miter lim="800000"/>
          </a:ln>
          <a:effectLst/>
        </p:spPr>
        <p:txBody>
          <a:bodyPr>
            <a:spAutoFit/>
          </a:bodyPr>
          <a:lstStyle/>
          <a:p>
            <a:pPr>
              <a:lnSpc>
                <a:spcPct val="90000"/>
              </a:lnSpc>
              <a:spcBef>
                <a:spcPct val="0"/>
              </a:spcBef>
            </a:pPr>
            <a:r>
              <a:rPr lang="zh-CN" altLang="en-US" sz="4000">
                <a:solidFill>
                  <a:srgbClr val="800080"/>
                </a:solidFill>
                <a:ea typeface="华文行楷" pitchFamily="2" charset="-122"/>
              </a:rPr>
              <a:t>目标代码生成技术</a:t>
            </a:r>
            <a:endParaRPr lang="zh-CN" altLang="en-US" sz="4000">
              <a:solidFill>
                <a:srgbClr val="800080"/>
              </a:solidFill>
              <a:ea typeface="华文行楷" pitchFamily="2" charset="-122"/>
            </a:endParaRPr>
          </a:p>
        </p:txBody>
      </p:sp>
    </p:spTree>
  </p:cSld>
  <p:clrMapOvr>
    <a:masterClrMapping/>
  </p:clrMapOvr>
  <p:transition spd="med">
    <p:wipe dir="r"/>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AutoShape 2">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74755" name="AutoShape 3">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74756" name="AutoShape 4">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74757" name="AutoShape 5">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74758" name="Text Box 6">
            <a:hlinkClick r:id="rId1" action="ppaction://hlinksldjump"/>
          </p:cNvPr>
          <p:cNvSpPr txBox="1">
            <a:spLocks noChangeArrowheads="1"/>
          </p:cNvSpPr>
          <p:nvPr/>
        </p:nvSpPr>
        <p:spPr bwMode="auto">
          <a:xfrm>
            <a:off x="533400" y="1219200"/>
            <a:ext cx="8224838" cy="579438"/>
          </a:xfrm>
          <a:prstGeom prst="rect">
            <a:avLst/>
          </a:prstGeom>
          <a:noFill/>
          <a:ln w="9525">
            <a:noFill/>
            <a:miter lim="800000"/>
          </a:ln>
          <a:effectLst/>
        </p:spPr>
        <p:txBody>
          <a:bodyPr>
            <a:spAutoFit/>
          </a:bodyPr>
          <a:lstStyle/>
          <a:p>
            <a:pPr>
              <a:lnSpc>
                <a:spcPct val="100000"/>
              </a:lnSpc>
              <a:spcBef>
                <a:spcPct val="0"/>
              </a:spcBef>
              <a:buClr>
                <a:srgbClr val="800080"/>
              </a:buClr>
              <a:buFont typeface="Wingdings" charset="2"/>
              <a:buChar char="²"/>
            </a:pPr>
            <a:r>
              <a:rPr lang="en-US" altLang="zh-CN" sz="3200" dirty="0">
                <a:solidFill>
                  <a:srgbClr val="800080"/>
                </a:solidFill>
                <a:latin typeface="楷体_GB2312" pitchFamily="49" charset="-122"/>
                <a:ea typeface="楷体_GB2312" pitchFamily="49" charset="-122"/>
              </a:rPr>
              <a:t> </a:t>
            </a:r>
            <a:r>
              <a:rPr lang="zh-CN" altLang="en-US" sz="3200" dirty="0" smtClean="0">
                <a:solidFill>
                  <a:srgbClr val="800080"/>
                </a:solidFill>
                <a:latin typeface="楷体_GB2312" pitchFamily="49" charset="-122"/>
                <a:ea typeface="楷体_GB2312" pitchFamily="49" charset="-122"/>
              </a:rPr>
              <a:t>寄存器分配</a:t>
            </a:r>
            <a:endParaRPr lang="zh-CN" altLang="en-US" sz="3200" dirty="0">
              <a:solidFill>
                <a:srgbClr val="800080"/>
              </a:solidFill>
              <a:latin typeface="楷体_GB2312" pitchFamily="49" charset="-122"/>
              <a:ea typeface="楷体_GB2312" pitchFamily="49" charset="-122"/>
            </a:endParaRPr>
          </a:p>
        </p:txBody>
      </p:sp>
      <p:sp>
        <p:nvSpPr>
          <p:cNvPr id="74759" name="AutoShape 7">
            <a:hlinkClick r:id="rId2" action="ppaction://hlinksldjump"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74760" name="AutoShape 8">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74761" name="AutoShape 9">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74762" name="AutoShape 10">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74763" name="Rectangle 11"/>
          <p:cNvSpPr>
            <a:spLocks noChangeArrowheads="1"/>
          </p:cNvSpPr>
          <p:nvPr/>
        </p:nvSpPr>
        <p:spPr bwMode="auto">
          <a:xfrm>
            <a:off x="873858" y="2060848"/>
            <a:ext cx="8001000" cy="3785652"/>
          </a:xfrm>
          <a:prstGeom prst="rect">
            <a:avLst/>
          </a:prstGeom>
          <a:noFill/>
          <a:ln w="9525">
            <a:noFill/>
            <a:miter lim="800000"/>
          </a:ln>
          <a:effectLst/>
        </p:spPr>
        <p:txBody>
          <a:bodyPr>
            <a:spAutoFit/>
          </a:bodyPr>
          <a:lstStyle/>
          <a:p>
            <a:pPr>
              <a:lnSpc>
                <a:spcPct val="100000"/>
              </a:lnSpc>
              <a:spcBef>
                <a:spcPct val="0"/>
              </a:spcBef>
            </a:pPr>
            <a:r>
              <a:rPr lang="zh-CN" altLang="en-US" sz="2400" dirty="0" smtClean="0"/>
              <a:t>生成代码</a:t>
            </a:r>
            <a:r>
              <a:rPr lang="zh-CN" altLang="en-US" sz="2400" dirty="0"/>
              <a:t>中</a:t>
            </a:r>
            <a:r>
              <a:rPr lang="zh-CN" altLang="en-US" sz="2400" dirty="0" smtClean="0"/>
              <a:t>，寄存器</a:t>
            </a:r>
            <a:r>
              <a:rPr lang="zh-CN" altLang="en-US" sz="2400" dirty="0"/>
              <a:t>分配可以分成分配和指派两个</a:t>
            </a:r>
            <a:r>
              <a:rPr lang="zh-CN" altLang="en-US" sz="2400" dirty="0" smtClean="0"/>
              <a:t>阶段：</a:t>
            </a:r>
            <a:endParaRPr lang="en-US" altLang="zh-CN" sz="2400" dirty="0" smtClean="0"/>
          </a:p>
          <a:p>
            <a:pPr marL="800100" lvl="1" indent="-342900">
              <a:lnSpc>
                <a:spcPct val="100000"/>
              </a:lnSpc>
              <a:spcBef>
                <a:spcPct val="0"/>
              </a:spcBef>
              <a:buFont typeface="Arial" charset="0"/>
              <a:buChar char="•"/>
            </a:pPr>
            <a:r>
              <a:rPr lang="zh-CN" altLang="en-US" sz="2400" dirty="0" smtClean="0">
                <a:solidFill>
                  <a:srgbClr val="FF0000"/>
                </a:solidFill>
              </a:rPr>
              <a:t>分配（ </a:t>
            </a:r>
            <a:r>
              <a:rPr lang="en-US" altLang="zh-CN" sz="2400" dirty="0" smtClean="0">
                <a:solidFill>
                  <a:srgbClr val="FF0000"/>
                </a:solidFill>
              </a:rPr>
              <a:t>allocation</a:t>
            </a:r>
            <a:r>
              <a:rPr lang="zh-CN" altLang="en-US" sz="2400" dirty="0" smtClean="0">
                <a:solidFill>
                  <a:srgbClr val="FF0000"/>
                </a:solidFill>
              </a:rPr>
              <a:t>） </a:t>
            </a:r>
            <a:r>
              <a:rPr lang="zh-CN" altLang="en-US" sz="2400" dirty="0" smtClean="0"/>
              <a:t>期间，为程序的某一点</a:t>
            </a:r>
            <a:r>
              <a:rPr lang="zh-CN" altLang="en-US" sz="2400" dirty="0" smtClean="0">
                <a:solidFill>
                  <a:srgbClr val="FF0000"/>
                </a:solidFill>
              </a:rPr>
              <a:t>选择驻留在寄存器中的一组变量</a:t>
            </a:r>
            <a:r>
              <a:rPr lang="zh-CN" altLang="en-US" sz="2400" dirty="0" smtClean="0"/>
              <a:t>；</a:t>
            </a:r>
            <a:endParaRPr lang="en-US" altLang="zh-CN" sz="2400" dirty="0" smtClean="0"/>
          </a:p>
          <a:p>
            <a:pPr marL="800100" lvl="1" indent="-342900">
              <a:lnSpc>
                <a:spcPct val="100000"/>
              </a:lnSpc>
              <a:spcBef>
                <a:spcPct val="0"/>
              </a:spcBef>
              <a:buFont typeface="Arial" charset="0"/>
              <a:buChar char="•"/>
            </a:pPr>
            <a:r>
              <a:rPr lang="zh-CN" altLang="en-US" sz="2400" dirty="0" smtClean="0"/>
              <a:t>随后的</a:t>
            </a:r>
            <a:r>
              <a:rPr lang="zh-CN" altLang="en-US" sz="2400" dirty="0" smtClean="0">
                <a:solidFill>
                  <a:srgbClr val="FF0000"/>
                </a:solidFill>
              </a:rPr>
              <a:t>指派（ </a:t>
            </a:r>
            <a:r>
              <a:rPr lang="en-US" altLang="zh-CN" sz="2400" dirty="0" smtClean="0">
                <a:solidFill>
                  <a:srgbClr val="FF0000"/>
                </a:solidFill>
              </a:rPr>
              <a:t>assignment</a:t>
            </a:r>
            <a:r>
              <a:rPr lang="zh-CN" altLang="en-US" sz="2400" dirty="0" smtClean="0">
                <a:solidFill>
                  <a:srgbClr val="FF0000"/>
                </a:solidFill>
              </a:rPr>
              <a:t>） </a:t>
            </a:r>
            <a:r>
              <a:rPr lang="zh-CN" altLang="en-US" sz="2400" dirty="0" smtClean="0"/>
              <a:t>阶段，挑出</a:t>
            </a:r>
            <a:r>
              <a:rPr lang="zh-CN" altLang="en-US" sz="2400" dirty="0" smtClean="0">
                <a:solidFill>
                  <a:srgbClr val="FF0000"/>
                </a:solidFill>
              </a:rPr>
              <a:t>变量将要驻留的具体寄存器</a:t>
            </a:r>
            <a:r>
              <a:rPr lang="zh-CN" altLang="en-US" sz="2400" dirty="0" smtClean="0"/>
              <a:t>，即寄存器赋值。</a:t>
            </a:r>
            <a:endParaRPr lang="en-US" altLang="zh-CN" sz="2400" dirty="0" smtClean="0"/>
          </a:p>
          <a:p>
            <a:pPr marL="800100" lvl="1" indent="-342900">
              <a:lnSpc>
                <a:spcPct val="100000"/>
              </a:lnSpc>
              <a:spcBef>
                <a:spcPct val="0"/>
              </a:spcBef>
              <a:buFont typeface="Arial" charset="0"/>
              <a:buChar char="•"/>
            </a:pPr>
            <a:endParaRPr lang="en-US" altLang="zh-CN" sz="2400" dirty="0" smtClean="0"/>
          </a:p>
          <a:p>
            <a:pPr>
              <a:lnSpc>
                <a:spcPct val="100000"/>
              </a:lnSpc>
              <a:spcBef>
                <a:spcPct val="0"/>
              </a:spcBef>
              <a:buFont typeface="Symbol" pitchFamily="18" charset="2"/>
              <a:buChar char="-"/>
            </a:pPr>
            <a:r>
              <a:rPr lang="zh-CN" altLang="en-US" sz="2400" dirty="0">
                <a:solidFill>
                  <a:srgbClr val="FF0000"/>
                </a:solidFill>
              </a:rPr>
              <a:t>原则</a:t>
            </a:r>
            <a:r>
              <a:rPr lang="zh-CN" altLang="en-US" sz="2400" dirty="0"/>
              <a:t>是充分、高效地使用寄存器</a:t>
            </a:r>
            <a:r>
              <a:rPr lang="zh-CN" altLang="en-US" sz="2400" dirty="0" smtClean="0"/>
              <a:t>。</a:t>
            </a:r>
            <a:endParaRPr lang="en-US" altLang="zh-CN" sz="2400" dirty="0" smtClean="0"/>
          </a:p>
          <a:p>
            <a:pPr marL="800100" lvl="1" indent="-342900">
              <a:lnSpc>
                <a:spcPct val="100000"/>
              </a:lnSpc>
              <a:spcBef>
                <a:spcPct val="0"/>
              </a:spcBef>
              <a:buFont typeface="Arial" charset="0"/>
              <a:buChar char="•"/>
            </a:pPr>
            <a:r>
              <a:rPr lang="zh-CN" altLang="en-US" sz="2400" dirty="0" smtClean="0"/>
              <a:t>尽量</a:t>
            </a:r>
            <a:r>
              <a:rPr lang="zh-CN" altLang="en-US" sz="2400" dirty="0"/>
              <a:t>让</a:t>
            </a:r>
            <a:r>
              <a:rPr lang="zh-CN" altLang="en-US" sz="2400" dirty="0" smtClean="0"/>
              <a:t>变量值</a:t>
            </a:r>
            <a:r>
              <a:rPr lang="zh-CN" altLang="en-US" sz="2400" dirty="0"/>
              <a:t>或计算结果</a:t>
            </a:r>
            <a:r>
              <a:rPr lang="zh-CN" altLang="en-US" sz="2400" dirty="0" smtClean="0"/>
              <a:t>保留</a:t>
            </a:r>
            <a:r>
              <a:rPr lang="zh-CN" altLang="en-US" sz="2400" dirty="0"/>
              <a:t>在</a:t>
            </a:r>
            <a:r>
              <a:rPr lang="zh-CN" altLang="en-US" sz="2400" dirty="0" smtClean="0"/>
              <a:t>寄存器</a:t>
            </a:r>
            <a:endParaRPr lang="en-US" altLang="zh-CN" sz="2400" dirty="0" smtClean="0"/>
          </a:p>
          <a:p>
            <a:pPr marL="800100" lvl="1" indent="-342900">
              <a:lnSpc>
                <a:spcPct val="100000"/>
              </a:lnSpc>
              <a:spcBef>
                <a:spcPct val="0"/>
              </a:spcBef>
              <a:buFont typeface="Arial" charset="0"/>
              <a:buChar char="•"/>
            </a:pPr>
            <a:r>
              <a:rPr lang="zh-CN" altLang="en-US" sz="2400" dirty="0" smtClean="0"/>
              <a:t>不再</a:t>
            </a:r>
            <a:r>
              <a:rPr lang="zh-CN" altLang="en-US" sz="2400" dirty="0"/>
              <a:t>被引用的变量所占用的寄存器应尽早</a:t>
            </a:r>
            <a:r>
              <a:rPr lang="zh-CN" altLang="en-US" sz="2400" dirty="0" smtClean="0"/>
              <a:t>释放。 </a:t>
            </a:r>
            <a:endParaRPr lang="en-US" altLang="zh-CN" sz="2400" dirty="0" smtClean="0"/>
          </a:p>
          <a:p>
            <a:pPr marL="800100" lvl="1" indent="-342900">
              <a:lnSpc>
                <a:spcPct val="100000"/>
              </a:lnSpc>
              <a:spcBef>
                <a:spcPct val="0"/>
              </a:spcBef>
              <a:buFont typeface="Arial" charset="0"/>
              <a:buChar char="•"/>
            </a:pPr>
            <a:r>
              <a:rPr lang="zh-CN" altLang="en-US" sz="2400" dirty="0" smtClean="0"/>
              <a:t>选择</a:t>
            </a:r>
            <a:r>
              <a:rPr lang="zh-CN" altLang="en-US" sz="2400" dirty="0"/>
              <a:t>最优的寄存器分配方案</a:t>
            </a:r>
            <a:r>
              <a:rPr lang="zh-CN" altLang="en-US" sz="2400" dirty="0" smtClean="0"/>
              <a:t>是 </a:t>
            </a:r>
            <a:r>
              <a:rPr lang="en-US" altLang="zh-CN" sz="2400" dirty="0"/>
              <a:t>NP </a:t>
            </a:r>
            <a:r>
              <a:rPr lang="zh-CN" altLang="en-US" sz="2400" dirty="0"/>
              <a:t>完全</a:t>
            </a:r>
            <a:r>
              <a:rPr lang="zh-CN" altLang="en-US" sz="2400" dirty="0" smtClean="0"/>
              <a:t>问题</a:t>
            </a:r>
            <a:endParaRPr kumimoji="0" lang="zh-CN" altLang="en-US" sz="1000" dirty="0">
              <a:latin typeface="楷体_GB2312" pitchFamily="49" charset="-122"/>
              <a:ea typeface="楷体_GB2312" pitchFamily="49" charset="-122"/>
            </a:endParaRPr>
          </a:p>
        </p:txBody>
      </p:sp>
      <p:sp>
        <p:nvSpPr>
          <p:cNvPr id="74768" name="Rectangle 19"/>
          <p:cNvSpPr>
            <a:spLocks noChangeArrowheads="1"/>
          </p:cNvSpPr>
          <p:nvPr/>
        </p:nvSpPr>
        <p:spPr bwMode="auto">
          <a:xfrm>
            <a:off x="1524000" y="188913"/>
            <a:ext cx="4343400" cy="641350"/>
          </a:xfrm>
          <a:prstGeom prst="rect">
            <a:avLst/>
          </a:prstGeom>
          <a:noFill/>
          <a:ln w="9525" algn="ctr">
            <a:noFill/>
            <a:miter lim="800000"/>
          </a:ln>
          <a:effectLst/>
        </p:spPr>
        <p:txBody>
          <a:bodyPr>
            <a:spAutoFit/>
          </a:bodyPr>
          <a:lstStyle/>
          <a:p>
            <a:pPr>
              <a:lnSpc>
                <a:spcPct val="90000"/>
              </a:lnSpc>
              <a:spcBef>
                <a:spcPct val="0"/>
              </a:spcBef>
            </a:pPr>
            <a:r>
              <a:rPr lang="zh-CN" altLang="en-US" sz="4000">
                <a:solidFill>
                  <a:srgbClr val="800080"/>
                </a:solidFill>
                <a:ea typeface="华文行楷" pitchFamily="2" charset="-122"/>
              </a:rPr>
              <a:t>目标代码生成技术</a:t>
            </a:r>
            <a:endParaRPr lang="zh-CN" altLang="en-US" sz="4000">
              <a:solidFill>
                <a:srgbClr val="800080"/>
              </a:solidFill>
              <a:ea typeface="华文行楷" pitchFamily="2" charset="-122"/>
            </a:endParaRPr>
          </a:p>
        </p:txBody>
      </p:sp>
    </p:spTree>
  </p:cSld>
  <p:clrMapOvr>
    <a:masterClrMapping/>
  </p:clrMapOvr>
  <p:transition spd="med">
    <p:wipe dir="r"/>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AutoShape 2">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74755" name="AutoShape 3">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74756" name="AutoShape 4">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74757" name="AutoShape 5">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74758" name="Text Box 6">
            <a:hlinkClick r:id="rId1" action="ppaction://hlinksldjump"/>
          </p:cNvPr>
          <p:cNvSpPr txBox="1">
            <a:spLocks noChangeArrowheads="1"/>
          </p:cNvSpPr>
          <p:nvPr/>
        </p:nvSpPr>
        <p:spPr bwMode="auto">
          <a:xfrm>
            <a:off x="551656" y="1083828"/>
            <a:ext cx="8224838" cy="579438"/>
          </a:xfrm>
          <a:prstGeom prst="rect">
            <a:avLst/>
          </a:prstGeom>
          <a:noFill/>
          <a:ln w="9525">
            <a:noFill/>
            <a:miter lim="800000"/>
          </a:ln>
          <a:effectLst/>
        </p:spPr>
        <p:txBody>
          <a:bodyPr>
            <a:spAutoFit/>
          </a:bodyPr>
          <a:lstStyle/>
          <a:p>
            <a:pPr>
              <a:lnSpc>
                <a:spcPct val="100000"/>
              </a:lnSpc>
              <a:spcBef>
                <a:spcPct val="0"/>
              </a:spcBef>
              <a:buClr>
                <a:srgbClr val="800080"/>
              </a:buClr>
              <a:buFont typeface="Wingdings" charset="2"/>
              <a:buChar char="²"/>
            </a:pPr>
            <a:r>
              <a:rPr lang="en-US" altLang="zh-CN" sz="3200" dirty="0">
                <a:solidFill>
                  <a:srgbClr val="800080"/>
                </a:solidFill>
                <a:latin typeface="楷体_GB2312" pitchFamily="49" charset="-122"/>
                <a:ea typeface="楷体_GB2312" pitchFamily="49" charset="-122"/>
              </a:rPr>
              <a:t> </a:t>
            </a:r>
            <a:r>
              <a:rPr lang="zh-CN" altLang="en-US" sz="3200" dirty="0" smtClean="0">
                <a:solidFill>
                  <a:srgbClr val="800080"/>
                </a:solidFill>
                <a:latin typeface="楷体_GB2312" pitchFamily="49" charset="-122"/>
                <a:ea typeface="楷体_GB2312" pitchFamily="49" charset="-122"/>
              </a:rPr>
              <a:t>寄存器分配</a:t>
            </a:r>
            <a:endParaRPr lang="zh-CN" altLang="en-US" sz="3200" dirty="0">
              <a:solidFill>
                <a:srgbClr val="800080"/>
              </a:solidFill>
              <a:latin typeface="楷体_GB2312" pitchFamily="49" charset="-122"/>
              <a:ea typeface="楷体_GB2312" pitchFamily="49" charset="-122"/>
            </a:endParaRPr>
          </a:p>
        </p:txBody>
      </p:sp>
      <p:sp>
        <p:nvSpPr>
          <p:cNvPr id="74759" name="AutoShape 7">
            <a:hlinkClick r:id="rId2" action="ppaction://hlinksldjump"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74760" name="AutoShape 8">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74761" name="AutoShape 9">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74762" name="AutoShape 10">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74763" name="Rectangle 11"/>
          <p:cNvSpPr>
            <a:spLocks noChangeArrowheads="1"/>
          </p:cNvSpPr>
          <p:nvPr/>
        </p:nvSpPr>
        <p:spPr bwMode="auto">
          <a:xfrm>
            <a:off x="785898" y="1663266"/>
            <a:ext cx="8001000" cy="4524315"/>
          </a:xfrm>
          <a:prstGeom prst="rect">
            <a:avLst/>
          </a:prstGeom>
          <a:noFill/>
          <a:ln w="9525">
            <a:noFill/>
            <a:miter lim="800000"/>
          </a:ln>
          <a:effectLst/>
        </p:spPr>
        <p:txBody>
          <a:bodyPr>
            <a:spAutoFit/>
          </a:bodyPr>
          <a:lstStyle/>
          <a:p>
            <a:pPr>
              <a:lnSpc>
                <a:spcPct val="100000"/>
              </a:lnSpc>
              <a:spcBef>
                <a:spcPct val="0"/>
              </a:spcBef>
            </a:pPr>
            <a:r>
              <a:rPr lang="zh-CN" altLang="en-US" sz="1600" dirty="0" smtClean="0"/>
              <a:t>寄存器分配按使用范围分：</a:t>
            </a:r>
            <a:endParaRPr lang="en-US" altLang="zh-CN" sz="1600" dirty="0" smtClean="0"/>
          </a:p>
          <a:p>
            <a:pPr marL="800100" lvl="1" indent="-342900">
              <a:lnSpc>
                <a:spcPct val="100000"/>
              </a:lnSpc>
              <a:spcBef>
                <a:spcPct val="0"/>
              </a:spcBef>
              <a:buFont typeface="Arial" charset="0"/>
              <a:buChar char="•"/>
            </a:pPr>
            <a:r>
              <a:rPr lang="zh-CN" altLang="en-US" sz="1600" dirty="0" smtClean="0"/>
              <a:t>基本</a:t>
            </a:r>
            <a:r>
              <a:rPr lang="zh-CN" altLang="en-US" sz="1600" dirty="0"/>
              <a:t>块范围内的寄存器分配称为</a:t>
            </a:r>
            <a:r>
              <a:rPr lang="zh-CN" altLang="en-US" sz="1600" dirty="0">
                <a:solidFill>
                  <a:srgbClr val="FF0000"/>
                </a:solidFill>
              </a:rPr>
              <a:t>局部寄存器</a:t>
            </a:r>
            <a:r>
              <a:rPr lang="zh-CN" altLang="en-US" sz="1600" dirty="0" smtClean="0">
                <a:solidFill>
                  <a:srgbClr val="FF0000"/>
                </a:solidFill>
              </a:rPr>
              <a:t>分配</a:t>
            </a:r>
            <a:endParaRPr lang="en-US" altLang="zh-CN" sz="1600" dirty="0" smtClean="0">
              <a:solidFill>
                <a:srgbClr val="FF0000"/>
              </a:solidFill>
            </a:endParaRPr>
          </a:p>
          <a:p>
            <a:pPr marL="800100" lvl="1" indent="-342900">
              <a:lnSpc>
                <a:spcPct val="100000"/>
              </a:lnSpc>
              <a:spcBef>
                <a:spcPct val="0"/>
              </a:spcBef>
              <a:buFont typeface="Arial" charset="0"/>
              <a:buChar char="•"/>
            </a:pPr>
            <a:r>
              <a:rPr lang="zh-CN" altLang="en-US" sz="1600" dirty="0" smtClean="0"/>
              <a:t>在</a:t>
            </a:r>
            <a:r>
              <a:rPr lang="zh-CN" altLang="en-US" sz="1600" dirty="0"/>
              <a:t>过程</a:t>
            </a:r>
            <a:r>
              <a:rPr lang="zh-CN" altLang="en-US" sz="1600" dirty="0" smtClean="0"/>
              <a:t>范围内</a:t>
            </a:r>
            <a:r>
              <a:rPr lang="zh-CN" altLang="en-US" sz="1600" dirty="0"/>
              <a:t>的寄存器分配称为过程级寄存器</a:t>
            </a:r>
            <a:r>
              <a:rPr lang="zh-CN" altLang="en-US" sz="1600" dirty="0" smtClean="0"/>
              <a:t>分配或</a:t>
            </a:r>
            <a:r>
              <a:rPr lang="zh-CN" altLang="en-US" sz="1600" dirty="0">
                <a:solidFill>
                  <a:srgbClr val="FF0000"/>
                </a:solidFill>
              </a:rPr>
              <a:t>全局寄存器</a:t>
            </a:r>
            <a:r>
              <a:rPr lang="zh-CN" altLang="en-US" sz="1600" dirty="0" smtClean="0">
                <a:solidFill>
                  <a:srgbClr val="FF0000"/>
                </a:solidFill>
              </a:rPr>
              <a:t>分配</a:t>
            </a:r>
            <a:r>
              <a:rPr lang="en-US" altLang="zh-CN" sz="1600" dirty="0" smtClean="0"/>
              <a:t> </a:t>
            </a:r>
            <a:br>
              <a:rPr lang="en-US" altLang="zh-CN" sz="1600" dirty="0"/>
            </a:br>
            <a:endParaRPr lang="en-US" altLang="zh-CN" sz="1600" dirty="0" smtClean="0"/>
          </a:p>
          <a:p>
            <a:pPr>
              <a:lnSpc>
                <a:spcPct val="100000"/>
              </a:lnSpc>
              <a:spcBef>
                <a:spcPct val="0"/>
              </a:spcBef>
            </a:pPr>
            <a:r>
              <a:rPr lang="zh-CN" altLang="en-US" sz="1600" dirty="0" smtClean="0"/>
              <a:t>寄存器</a:t>
            </a:r>
            <a:r>
              <a:rPr lang="zh-CN" altLang="en-US" sz="1600" dirty="0"/>
              <a:t>是目标计算机系统的紧缺</a:t>
            </a:r>
            <a:r>
              <a:rPr lang="zh-CN" altLang="en-US" sz="1600" dirty="0" smtClean="0"/>
              <a:t>资源，</a:t>
            </a:r>
            <a:r>
              <a:rPr lang="en-US" altLang="zh-CN" sz="1600" dirty="0" smtClean="0"/>
              <a:t>CISC </a:t>
            </a:r>
            <a:r>
              <a:rPr lang="zh-CN" altLang="en-US" sz="1600" dirty="0" smtClean="0"/>
              <a:t>的</a:t>
            </a:r>
            <a:r>
              <a:rPr lang="zh-CN" altLang="en-US" sz="1600" dirty="0"/>
              <a:t>体系结构中可用于应用程序的</a:t>
            </a:r>
            <a:r>
              <a:rPr lang="zh-CN" altLang="en-US" sz="1600" dirty="0" smtClean="0">
                <a:solidFill>
                  <a:srgbClr val="FF0000"/>
                </a:solidFill>
              </a:rPr>
              <a:t>通用寄存器</a:t>
            </a:r>
            <a:r>
              <a:rPr lang="zh-CN" altLang="en-US" sz="1600" dirty="0" smtClean="0"/>
              <a:t>很少，可分类为： </a:t>
            </a:r>
            <a:endParaRPr lang="en-US" altLang="zh-CN" sz="1600" dirty="0" smtClean="0"/>
          </a:p>
          <a:p>
            <a:pPr marL="800100" lvl="1" indent="-342900">
              <a:lnSpc>
                <a:spcPct val="100000"/>
              </a:lnSpc>
              <a:spcBef>
                <a:spcPct val="0"/>
              </a:spcBef>
              <a:buFont typeface="Arial" charset="0"/>
              <a:buChar char="•"/>
            </a:pPr>
            <a:r>
              <a:rPr lang="zh-CN" altLang="en-US" sz="1600" dirty="0" smtClean="0">
                <a:solidFill>
                  <a:srgbClr val="FF0000"/>
                </a:solidFill>
              </a:rPr>
              <a:t>可</a:t>
            </a:r>
            <a:r>
              <a:rPr lang="zh-CN" altLang="en-US" sz="1600" dirty="0">
                <a:solidFill>
                  <a:srgbClr val="FF0000"/>
                </a:solidFill>
              </a:rPr>
              <a:t>分配</a:t>
            </a:r>
            <a:r>
              <a:rPr lang="zh-CN" altLang="en-US" sz="1600" dirty="0" smtClean="0">
                <a:solidFill>
                  <a:srgbClr val="FF0000"/>
                </a:solidFill>
              </a:rPr>
              <a:t>寄存器</a:t>
            </a:r>
            <a:r>
              <a:rPr lang="zh-CN" altLang="en-US" sz="1600" dirty="0" smtClean="0"/>
              <a:t>。</a:t>
            </a:r>
            <a:r>
              <a:rPr lang="zh-CN" altLang="en-US" sz="1600" dirty="0"/>
              <a:t>可以用于</a:t>
            </a:r>
            <a:r>
              <a:rPr lang="zh-CN" altLang="en-US" sz="1600" dirty="0">
                <a:solidFill>
                  <a:srgbClr val="FF0000"/>
                </a:solidFill>
              </a:rPr>
              <a:t>自由分配和释放</a:t>
            </a:r>
            <a:r>
              <a:rPr lang="zh-CN" altLang="en-US" sz="1600" dirty="0"/>
              <a:t>的寄存器。一旦分配给</a:t>
            </a:r>
            <a:r>
              <a:rPr lang="zh-CN" altLang="en-US" sz="1600" dirty="0" smtClean="0"/>
              <a:t>特定</a:t>
            </a:r>
            <a:r>
              <a:rPr lang="zh-CN" altLang="en-US" sz="1600" dirty="0"/>
              <a:t>的变量，这些寄存器就受到了保护，在完成特定任务之前不会再分配给其他变量。 </a:t>
            </a:r>
            <a:endParaRPr lang="en-US" altLang="zh-CN" sz="1600" dirty="0" smtClean="0"/>
          </a:p>
          <a:p>
            <a:pPr marL="800100" lvl="1" indent="-342900">
              <a:lnSpc>
                <a:spcPct val="100000"/>
              </a:lnSpc>
              <a:spcBef>
                <a:spcPct val="0"/>
              </a:spcBef>
              <a:buFont typeface="Arial" charset="0"/>
              <a:buChar char="•"/>
            </a:pPr>
            <a:r>
              <a:rPr lang="zh-CN" altLang="en-US" sz="1600" dirty="0" smtClean="0">
                <a:solidFill>
                  <a:srgbClr val="FF0000"/>
                </a:solidFill>
              </a:rPr>
              <a:t>保留寄存器</a:t>
            </a:r>
            <a:r>
              <a:rPr lang="zh-CN" altLang="en-US" sz="1600" dirty="0" smtClean="0"/>
              <a:t>。是</a:t>
            </a:r>
            <a:r>
              <a:rPr lang="zh-CN" altLang="en-US" sz="1600" dirty="0"/>
              <a:t>在整个程序范围内起</a:t>
            </a:r>
            <a:r>
              <a:rPr lang="zh-CN" altLang="en-US" sz="1600" dirty="0">
                <a:solidFill>
                  <a:srgbClr val="FF0000"/>
                </a:solidFill>
              </a:rPr>
              <a:t>固定作用</a:t>
            </a:r>
            <a:r>
              <a:rPr lang="zh-CN" altLang="en-US" sz="1600" dirty="0"/>
              <a:t>的那些寄存器</a:t>
            </a:r>
            <a:r>
              <a:rPr lang="zh-CN" altLang="en-US" sz="1600" dirty="0" smtClean="0"/>
              <a:t>。如</a:t>
            </a:r>
            <a:r>
              <a:rPr lang="zh-CN" altLang="en-US" sz="1600" dirty="0"/>
              <a:t>栈顶指针寄存器， 栈桢指针寄存器， </a:t>
            </a:r>
            <a:r>
              <a:rPr lang="en-US" altLang="zh-CN" sz="1600" dirty="0"/>
              <a:t>Display </a:t>
            </a:r>
            <a:r>
              <a:rPr lang="zh-CN" altLang="en-US" sz="1600" dirty="0"/>
              <a:t>寄存器，参数和返回值</a:t>
            </a:r>
            <a:r>
              <a:rPr lang="zh-CN" altLang="en-US" sz="1600" dirty="0" smtClean="0"/>
              <a:t>寄存器等等。不要</a:t>
            </a:r>
            <a:r>
              <a:rPr lang="zh-CN" altLang="en-US" sz="1600" dirty="0"/>
              <a:t>随意将这些寄存器用于完成约定功能之外的</a:t>
            </a:r>
            <a:r>
              <a:rPr lang="zh-CN" altLang="en-US" sz="1600" dirty="0" smtClean="0"/>
              <a:t>任务。 </a:t>
            </a:r>
            <a:endParaRPr lang="en-US" altLang="zh-CN" sz="1600" dirty="0" smtClean="0"/>
          </a:p>
          <a:p>
            <a:pPr marL="800100" lvl="1" indent="-342900">
              <a:lnSpc>
                <a:spcPct val="100000"/>
              </a:lnSpc>
              <a:spcBef>
                <a:spcPct val="0"/>
              </a:spcBef>
              <a:buFont typeface="Arial" charset="0"/>
              <a:buChar char="•"/>
            </a:pPr>
            <a:r>
              <a:rPr lang="zh-CN" altLang="en-US" sz="1600" dirty="0" smtClean="0">
                <a:solidFill>
                  <a:srgbClr val="FF0000"/>
                </a:solidFill>
              </a:rPr>
              <a:t>工作寄存器</a:t>
            </a:r>
            <a:r>
              <a:rPr lang="zh-CN" altLang="en-US" sz="1600" dirty="0" smtClean="0"/>
              <a:t>。是</a:t>
            </a:r>
            <a:r>
              <a:rPr lang="zh-CN" altLang="en-US" sz="1600" dirty="0"/>
              <a:t>代码生成过程中可</a:t>
            </a:r>
            <a:r>
              <a:rPr lang="zh-CN" altLang="en-US" sz="1600" dirty="0">
                <a:solidFill>
                  <a:srgbClr val="FF0000"/>
                </a:solidFill>
              </a:rPr>
              <a:t>随时短暂使用</a:t>
            </a:r>
            <a:r>
              <a:rPr lang="zh-CN" altLang="en-US" sz="1600" dirty="0"/>
              <a:t>但用完后必须马上释放</a:t>
            </a:r>
            <a:r>
              <a:rPr lang="zh-CN" altLang="en-US" sz="1600" dirty="0" smtClean="0"/>
              <a:t>的寄存器。比如</a:t>
            </a:r>
            <a:r>
              <a:rPr lang="zh-CN" altLang="en-US" sz="1600" dirty="0"/>
              <a:t>， </a:t>
            </a:r>
            <a:r>
              <a:rPr lang="en-US" altLang="zh-CN" sz="1600" dirty="0"/>
              <a:t>MIPS </a:t>
            </a:r>
            <a:r>
              <a:rPr lang="zh-CN" altLang="en-US" sz="1600" dirty="0"/>
              <a:t>的 </a:t>
            </a:r>
            <a:r>
              <a:rPr lang="en-US" altLang="zh-CN" sz="1600" dirty="0"/>
              <a:t>add </a:t>
            </a:r>
            <a:r>
              <a:rPr lang="zh-CN" altLang="en-US" sz="1600" dirty="0"/>
              <a:t>指令需要所有操作数在</a:t>
            </a:r>
            <a:r>
              <a:rPr lang="zh-CN" altLang="en-US" sz="1600" dirty="0" smtClean="0"/>
              <a:t>寄存器中</a:t>
            </a:r>
            <a:r>
              <a:rPr lang="zh-CN" altLang="en-US" sz="1600" dirty="0"/>
              <a:t>，若某个操作数不在寄存器中，那么就可以将它临时装入工作寄存器中， </a:t>
            </a:r>
            <a:r>
              <a:rPr lang="en-US" altLang="zh-CN" sz="1600" dirty="0"/>
              <a:t>add </a:t>
            </a:r>
            <a:r>
              <a:rPr lang="zh-CN" altLang="en-US" sz="1600" dirty="0"/>
              <a:t>指令执行</a:t>
            </a:r>
            <a:r>
              <a:rPr lang="zh-CN" altLang="en-US" sz="1600" dirty="0" smtClean="0"/>
              <a:t>结束后</a:t>
            </a:r>
            <a:r>
              <a:rPr lang="zh-CN" altLang="en-US" sz="1600" dirty="0"/>
              <a:t>就马上释放这个寄存器以备再次临时使用。另外，工作寄存器的存在还会使我们感觉到有</a:t>
            </a:r>
            <a:r>
              <a:rPr lang="zh-CN" altLang="en-US" sz="1600" dirty="0" smtClean="0"/>
              <a:t>比实际</a:t>
            </a:r>
            <a:r>
              <a:rPr lang="zh-CN" altLang="en-US" sz="1600" dirty="0"/>
              <a:t>更多的寄存器，比如在寄存器分配算法中可以假定没有寄存器数目的限制，即可以</a:t>
            </a:r>
            <a:r>
              <a:rPr lang="zh-CN" altLang="en-US" sz="1600" dirty="0" smtClean="0"/>
              <a:t>使用伪寄存器。 </a:t>
            </a:r>
            <a:r>
              <a:rPr lang="zh-CN" altLang="en-US" sz="1600" dirty="0">
                <a:solidFill>
                  <a:srgbClr val="FF0000"/>
                </a:solidFill>
              </a:rPr>
              <a:t>伪</a:t>
            </a:r>
            <a:r>
              <a:rPr lang="zh-CN" altLang="en-US" sz="1600" dirty="0" smtClean="0">
                <a:solidFill>
                  <a:srgbClr val="FF0000"/>
                </a:solidFill>
              </a:rPr>
              <a:t>寄存器</a:t>
            </a:r>
            <a:r>
              <a:rPr lang="zh-CN" altLang="en-US" sz="1600" dirty="0" smtClean="0"/>
              <a:t>由</a:t>
            </a:r>
            <a:r>
              <a:rPr lang="zh-CN" altLang="en-US" sz="1600" dirty="0"/>
              <a:t>对应的存储单元模拟的</a:t>
            </a:r>
            <a:r>
              <a:rPr lang="zh-CN" altLang="en-US" sz="1600" dirty="0" smtClean="0"/>
              <a:t>，在</a:t>
            </a:r>
            <a:r>
              <a:rPr lang="zh-CN" altLang="en-US" sz="1600" dirty="0"/>
              <a:t>需要实行物理寄存器作用时，就可以将它们的值取到工作寄存器</a:t>
            </a:r>
            <a:r>
              <a:rPr lang="zh-CN" altLang="en-US" sz="1600" dirty="0" smtClean="0"/>
              <a:t>中。 </a:t>
            </a:r>
            <a:endParaRPr kumimoji="0" lang="zh-CN" altLang="en-US" sz="1600" dirty="0">
              <a:latin typeface="楷体_GB2312" pitchFamily="49" charset="-122"/>
              <a:ea typeface="楷体_GB2312" pitchFamily="49" charset="-122"/>
            </a:endParaRPr>
          </a:p>
        </p:txBody>
      </p:sp>
      <p:sp>
        <p:nvSpPr>
          <p:cNvPr id="74768" name="Rectangle 19"/>
          <p:cNvSpPr>
            <a:spLocks noChangeArrowheads="1"/>
          </p:cNvSpPr>
          <p:nvPr/>
        </p:nvSpPr>
        <p:spPr bwMode="auto">
          <a:xfrm>
            <a:off x="1524000" y="188913"/>
            <a:ext cx="4343400" cy="641350"/>
          </a:xfrm>
          <a:prstGeom prst="rect">
            <a:avLst/>
          </a:prstGeom>
          <a:noFill/>
          <a:ln w="9525" algn="ctr">
            <a:noFill/>
            <a:miter lim="800000"/>
          </a:ln>
          <a:effectLst/>
        </p:spPr>
        <p:txBody>
          <a:bodyPr>
            <a:spAutoFit/>
          </a:bodyPr>
          <a:lstStyle/>
          <a:p>
            <a:pPr>
              <a:lnSpc>
                <a:spcPct val="90000"/>
              </a:lnSpc>
              <a:spcBef>
                <a:spcPct val="0"/>
              </a:spcBef>
            </a:pPr>
            <a:r>
              <a:rPr lang="zh-CN" altLang="en-US" sz="4000">
                <a:solidFill>
                  <a:srgbClr val="800080"/>
                </a:solidFill>
                <a:ea typeface="华文行楷" pitchFamily="2" charset="-122"/>
              </a:rPr>
              <a:t>目标代码生成技术</a:t>
            </a:r>
            <a:endParaRPr lang="zh-CN" altLang="en-US" sz="4000">
              <a:solidFill>
                <a:srgbClr val="800080"/>
              </a:solidFill>
              <a:ea typeface="华文行楷" pitchFamily="2" charset="-122"/>
            </a:endParaRPr>
          </a:p>
        </p:txBody>
      </p:sp>
    </p:spTree>
  </p:cSld>
  <p:clrMapOvr>
    <a:masterClrMapping/>
  </p:clrMapOvr>
  <p:transition spd="med">
    <p:wipe dir="r"/>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AutoShape 2">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75779" name="AutoShape 3">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75780" name="AutoShape 4">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75781" name="AutoShape 5">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75782" name="Text Box 7">
            <a:hlinkClick r:id="rId1" action="ppaction://hlinksldjump"/>
          </p:cNvPr>
          <p:cNvSpPr txBox="1">
            <a:spLocks noChangeArrowheads="1"/>
          </p:cNvSpPr>
          <p:nvPr/>
        </p:nvSpPr>
        <p:spPr bwMode="auto">
          <a:xfrm>
            <a:off x="762000" y="1325563"/>
            <a:ext cx="5943600" cy="579437"/>
          </a:xfrm>
          <a:prstGeom prst="rect">
            <a:avLst/>
          </a:prstGeom>
          <a:noFill/>
          <a:ln w="9525">
            <a:noFill/>
            <a:miter lim="800000"/>
          </a:ln>
          <a:effectLst/>
        </p:spPr>
        <p:txBody>
          <a:bodyPr>
            <a:spAutoFit/>
          </a:bodyPr>
          <a:lstStyle/>
          <a:p>
            <a:pPr>
              <a:lnSpc>
                <a:spcPct val="100000"/>
              </a:lnSpc>
              <a:spcBef>
                <a:spcPct val="0"/>
              </a:spcBef>
              <a:buClr>
                <a:srgbClr val="800080"/>
              </a:buClr>
              <a:buFont typeface="Wingdings" charset="2"/>
              <a:buChar char="²"/>
            </a:pPr>
            <a:r>
              <a:rPr lang="en-US" altLang="zh-CN" sz="3200">
                <a:solidFill>
                  <a:srgbClr val="800080"/>
                </a:solidFill>
                <a:ea typeface="楷体_GB2312" pitchFamily="49" charset="-122"/>
              </a:rPr>
              <a:t> </a:t>
            </a:r>
            <a:r>
              <a:rPr lang="zh-CN" altLang="en-US" sz="3200">
                <a:solidFill>
                  <a:srgbClr val="800080"/>
                </a:solidFill>
                <a:ea typeface="楷体_GB2312" pitchFamily="49" charset="-122"/>
              </a:rPr>
              <a:t>一个</a:t>
            </a:r>
            <a:r>
              <a:rPr lang="zh-CN" altLang="en-US" sz="3200">
                <a:solidFill>
                  <a:srgbClr val="800080"/>
                </a:solidFill>
                <a:latin typeface="楷体_GB2312" pitchFamily="49" charset="-122"/>
                <a:ea typeface="楷体_GB2312" pitchFamily="49" charset="-122"/>
              </a:rPr>
              <a:t>简单的代码生成算法</a:t>
            </a:r>
            <a:endParaRPr lang="zh-CN" altLang="en-US" sz="3200">
              <a:solidFill>
                <a:srgbClr val="800080"/>
              </a:solidFill>
              <a:latin typeface="楷体_GB2312" pitchFamily="49" charset="-122"/>
              <a:ea typeface="楷体_GB2312" pitchFamily="49" charset="-122"/>
            </a:endParaRPr>
          </a:p>
        </p:txBody>
      </p:sp>
      <p:sp>
        <p:nvSpPr>
          <p:cNvPr id="75783" name="AutoShape 8">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75784" name="AutoShape 9">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75785" name="AutoShape 10">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75786" name="AutoShape 11">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75787" name="AutoShape 12">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75788" name="AutoShape 13">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75789" name="AutoShape 14">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75790" name="AutoShape 15">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75791" name="Rectangle 16"/>
          <p:cNvSpPr>
            <a:spLocks noChangeArrowheads="1"/>
          </p:cNvSpPr>
          <p:nvPr/>
        </p:nvSpPr>
        <p:spPr bwMode="auto">
          <a:xfrm>
            <a:off x="1104900" y="2043113"/>
            <a:ext cx="7658100" cy="3385542"/>
          </a:xfrm>
          <a:prstGeom prst="rect">
            <a:avLst/>
          </a:prstGeom>
          <a:noFill/>
          <a:ln w="9525">
            <a:noFill/>
            <a:miter lim="800000"/>
          </a:ln>
          <a:effectLst/>
        </p:spPr>
        <p:txBody>
          <a:bodyPr>
            <a:spAutoFit/>
          </a:bodyPr>
          <a:lstStyle/>
          <a:p>
            <a:pPr>
              <a:lnSpc>
                <a:spcPct val="100000"/>
              </a:lnSpc>
              <a:spcBef>
                <a:spcPct val="0"/>
              </a:spcBef>
              <a:buFont typeface="Symbol" pitchFamily="18" charset="2"/>
              <a:buChar char="-"/>
            </a:pPr>
            <a:r>
              <a:rPr lang="en-US" altLang="zh-CN" dirty="0">
                <a:solidFill>
                  <a:srgbClr val="800080"/>
                </a:solidFill>
                <a:ea typeface="楷体_GB2312" pitchFamily="49" charset="-122"/>
              </a:rPr>
              <a:t> </a:t>
            </a:r>
            <a:r>
              <a:rPr lang="zh-CN" altLang="en-US" dirty="0">
                <a:solidFill>
                  <a:srgbClr val="800080"/>
                </a:solidFill>
                <a:ea typeface="楷体_GB2312" pitchFamily="49" charset="-122"/>
              </a:rPr>
              <a:t>基本块内 </a:t>
            </a:r>
            <a:r>
              <a:rPr lang="en-US" altLang="zh-CN" sz="2400" b="0" i="1" dirty="0">
                <a:solidFill>
                  <a:srgbClr val="800080"/>
                </a:solidFill>
                <a:ea typeface="楷体_GB2312" pitchFamily="49" charset="-122"/>
              </a:rPr>
              <a:t>TAC </a:t>
            </a:r>
            <a:r>
              <a:rPr lang="zh-CN" altLang="en-US" dirty="0">
                <a:solidFill>
                  <a:srgbClr val="800080"/>
                </a:solidFill>
                <a:ea typeface="楷体_GB2312" pitchFamily="49" charset="-122"/>
              </a:rPr>
              <a:t>语句序列的简单代码生成</a:t>
            </a:r>
            <a:endParaRPr kumimoji="0" lang="zh-CN" altLang="en-US" dirty="0">
              <a:solidFill>
                <a:srgbClr val="800080"/>
              </a:solidFill>
              <a:ea typeface="楷体_GB2312" pitchFamily="49" charset="-122"/>
            </a:endParaRPr>
          </a:p>
          <a:p>
            <a:pPr>
              <a:lnSpc>
                <a:spcPct val="100000"/>
              </a:lnSpc>
              <a:spcBef>
                <a:spcPct val="0"/>
              </a:spcBef>
              <a:buFont typeface="Symbol" pitchFamily="18" charset="2"/>
              <a:buNone/>
            </a:pPr>
            <a:endParaRPr kumimoji="0" lang="zh-CN" altLang="en-US" sz="1000" dirty="0">
              <a:solidFill>
                <a:srgbClr val="800080"/>
              </a:solidFill>
              <a:ea typeface="楷体_GB2312" pitchFamily="49" charset="-122"/>
            </a:endParaRPr>
          </a:p>
          <a:p>
            <a:pPr lvl="1">
              <a:lnSpc>
                <a:spcPct val="100000"/>
              </a:lnSpc>
              <a:spcBef>
                <a:spcPct val="0"/>
              </a:spcBef>
              <a:buFontTx/>
              <a:buChar char="•"/>
            </a:pPr>
            <a:r>
              <a:rPr lang="zh-CN" altLang="en-US" sz="2400" dirty="0">
                <a:solidFill>
                  <a:srgbClr val="800080"/>
                </a:solidFill>
                <a:latin typeface="Times New Roman" pitchFamily="18" charset="0"/>
                <a:ea typeface="楷体_GB2312" pitchFamily="49" charset="-122"/>
              </a:rPr>
              <a:t> </a:t>
            </a:r>
            <a:r>
              <a:rPr lang="zh-CN" altLang="en-US" sz="2400" dirty="0">
                <a:latin typeface="Times New Roman" pitchFamily="18" charset="0"/>
                <a:ea typeface="楷体_GB2312" pitchFamily="49" charset="-122"/>
              </a:rPr>
              <a:t> </a:t>
            </a:r>
            <a:r>
              <a:rPr lang="zh-CN" altLang="en-US" sz="2400" dirty="0">
                <a:ea typeface="楷体_GB2312" pitchFamily="49" charset="-122"/>
              </a:rPr>
              <a:t>在基本块范围内考虑如何</a:t>
            </a:r>
            <a:r>
              <a:rPr lang="zh-CN" altLang="en-US" sz="2400" dirty="0">
                <a:solidFill>
                  <a:srgbClr val="FF0000"/>
                </a:solidFill>
                <a:ea typeface="楷体_GB2312" pitchFamily="49" charset="-122"/>
              </a:rPr>
              <a:t>充分利用寄存器</a:t>
            </a:r>
            <a:r>
              <a:rPr lang="zh-CN" altLang="en-US" sz="2400" dirty="0">
                <a:ea typeface="楷体_GB2312" pitchFamily="49" charset="-122"/>
              </a:rPr>
              <a:t>的问题</a:t>
            </a:r>
            <a:endParaRPr kumimoji="0" lang="zh-CN" altLang="en-US" sz="2400" dirty="0">
              <a:ea typeface="楷体_GB2312" pitchFamily="49" charset="-122"/>
            </a:endParaRPr>
          </a:p>
          <a:p>
            <a:pPr lvl="1">
              <a:lnSpc>
                <a:spcPct val="100000"/>
              </a:lnSpc>
              <a:spcBef>
                <a:spcPct val="0"/>
              </a:spcBef>
            </a:pPr>
            <a:endParaRPr kumimoji="0" lang="zh-CN" altLang="en-US" sz="1000" dirty="0">
              <a:ea typeface="楷体_GB2312" pitchFamily="49" charset="-122"/>
            </a:endParaRPr>
          </a:p>
          <a:p>
            <a:pPr lvl="1">
              <a:lnSpc>
                <a:spcPct val="100000"/>
              </a:lnSpc>
              <a:spcBef>
                <a:spcPct val="0"/>
              </a:spcBef>
            </a:pPr>
            <a:r>
              <a:rPr kumimoji="0" lang="zh-CN" altLang="en-US" sz="2400" dirty="0">
                <a:ea typeface="楷体_GB2312" pitchFamily="49" charset="-122"/>
              </a:rPr>
              <a:t>   原则</a:t>
            </a:r>
            <a:r>
              <a:rPr kumimoji="0" lang="zh-CN" altLang="en-US" sz="2400" dirty="0" smtClean="0">
                <a:ea typeface="楷体_GB2312" pitchFamily="49" charset="-122"/>
              </a:rPr>
              <a:t>：</a:t>
            </a:r>
            <a:r>
              <a:rPr lang="zh-CN" altLang="en-US" sz="2000" dirty="0" smtClean="0">
                <a:solidFill>
                  <a:srgbClr val="FF0000"/>
                </a:solidFill>
                <a:ea typeface="楷体_GB2312" pitchFamily="49" charset="-122"/>
              </a:rPr>
              <a:t>尽可能</a:t>
            </a:r>
            <a:r>
              <a:rPr lang="zh-CN" altLang="en-US" sz="2000" dirty="0">
                <a:ea typeface="楷体_GB2312" pitchFamily="49" charset="-122"/>
              </a:rPr>
              <a:t>地让变量的</a:t>
            </a:r>
            <a:r>
              <a:rPr lang="zh-CN" altLang="en-US" sz="2000" dirty="0">
                <a:solidFill>
                  <a:srgbClr val="FF0000"/>
                </a:solidFill>
                <a:ea typeface="楷体_GB2312" pitchFamily="49" charset="-122"/>
              </a:rPr>
              <a:t>值保留在寄存器</a:t>
            </a:r>
            <a:r>
              <a:rPr lang="zh-CN" altLang="en-US" sz="2000" dirty="0" smtClean="0">
                <a:ea typeface="楷体_GB2312" pitchFamily="49" charset="-122"/>
              </a:rPr>
              <a:t>中</a:t>
            </a:r>
            <a:endParaRPr lang="en-US" altLang="zh-CN" sz="2000" dirty="0" smtClean="0">
              <a:ea typeface="楷体_GB2312" pitchFamily="49" charset="-122"/>
            </a:endParaRPr>
          </a:p>
          <a:p>
            <a:pPr lvl="1">
              <a:lnSpc>
                <a:spcPct val="100000"/>
              </a:lnSpc>
              <a:spcBef>
                <a:spcPct val="0"/>
              </a:spcBef>
            </a:pPr>
            <a:endParaRPr lang="zh-CN" altLang="en-US" sz="1000" dirty="0">
              <a:ea typeface="楷体_GB2312" pitchFamily="49" charset="-122"/>
            </a:endParaRPr>
          </a:p>
          <a:p>
            <a:pPr>
              <a:lnSpc>
                <a:spcPct val="100000"/>
              </a:lnSpc>
              <a:spcBef>
                <a:spcPct val="0"/>
              </a:spcBef>
            </a:pPr>
            <a:r>
              <a:rPr lang="zh-CN" altLang="en-US" sz="2000" dirty="0">
                <a:latin typeface="楷体_GB2312" pitchFamily="49" charset="-122"/>
                <a:ea typeface="楷体_GB2312" pitchFamily="49" charset="-122"/>
              </a:rPr>
              <a:t>           </a:t>
            </a:r>
            <a:r>
              <a:rPr lang="zh-CN" altLang="en-US" sz="2000" dirty="0" smtClean="0">
                <a:latin typeface="楷体_GB2312" pitchFamily="49" charset="-122"/>
                <a:ea typeface="楷体_GB2312" pitchFamily="49" charset="-122"/>
              </a:rPr>
              <a:t>  </a:t>
            </a:r>
            <a:r>
              <a:rPr lang="zh-CN" altLang="en-US" sz="2000" dirty="0" smtClean="0">
                <a:ea typeface="楷体_GB2312" pitchFamily="49" charset="-122"/>
              </a:rPr>
              <a:t>尽可能</a:t>
            </a:r>
            <a:r>
              <a:rPr lang="zh-CN" altLang="en-US" sz="2000" dirty="0">
                <a:solidFill>
                  <a:srgbClr val="FF0000"/>
                </a:solidFill>
                <a:ea typeface="楷体_GB2312" pitchFamily="49" charset="-122"/>
              </a:rPr>
              <a:t>引用</a:t>
            </a:r>
            <a:r>
              <a:rPr lang="zh-CN" altLang="en-US" sz="2000" dirty="0">
                <a:ea typeface="楷体_GB2312" pitchFamily="49" charset="-122"/>
              </a:rPr>
              <a:t>变量在</a:t>
            </a:r>
            <a:r>
              <a:rPr lang="zh-CN" altLang="en-US" sz="2000" dirty="0">
                <a:solidFill>
                  <a:srgbClr val="FF0000"/>
                </a:solidFill>
                <a:ea typeface="楷体_GB2312" pitchFamily="49" charset="-122"/>
              </a:rPr>
              <a:t>寄存器中的</a:t>
            </a:r>
            <a:r>
              <a:rPr lang="zh-CN" altLang="en-US" sz="2000" dirty="0" smtClean="0">
                <a:solidFill>
                  <a:srgbClr val="FF0000"/>
                </a:solidFill>
                <a:ea typeface="楷体_GB2312" pitchFamily="49" charset="-122"/>
              </a:rPr>
              <a:t>值</a:t>
            </a:r>
            <a:endParaRPr lang="en-US" altLang="zh-CN" sz="2000" dirty="0" smtClean="0">
              <a:solidFill>
                <a:srgbClr val="FF0000"/>
              </a:solidFill>
              <a:ea typeface="楷体_GB2312" pitchFamily="49" charset="-122"/>
            </a:endParaRPr>
          </a:p>
          <a:p>
            <a:pPr lvl="1">
              <a:lnSpc>
                <a:spcPct val="100000"/>
              </a:lnSpc>
              <a:spcBef>
                <a:spcPct val="0"/>
              </a:spcBef>
            </a:pPr>
            <a:endParaRPr lang="zh-CN" altLang="en-US" sz="1000" dirty="0" smtClean="0">
              <a:ea typeface="楷体_GB2312" pitchFamily="49" charset="-122"/>
            </a:endParaRPr>
          </a:p>
          <a:p>
            <a:pPr>
              <a:lnSpc>
                <a:spcPct val="100000"/>
              </a:lnSpc>
              <a:spcBef>
                <a:spcPct val="0"/>
              </a:spcBef>
            </a:pPr>
            <a:r>
              <a:rPr lang="en-US" altLang="zh-CN" sz="2000" dirty="0" smtClean="0">
                <a:ea typeface="楷体_GB2312" pitchFamily="49" charset="-122"/>
              </a:rPr>
              <a:t>                        </a:t>
            </a:r>
            <a:r>
              <a:rPr lang="zh-CN" altLang="zh-CN" sz="2000" dirty="0" smtClean="0">
                <a:ea typeface="楷体_GB2312" pitchFamily="49" charset="-122"/>
              </a:rPr>
              <a:t>不再被引用的变量所占用的</a:t>
            </a:r>
            <a:r>
              <a:rPr lang="zh-CN" altLang="zh-CN" sz="2000" dirty="0" smtClean="0">
                <a:solidFill>
                  <a:srgbClr val="FF0000"/>
                </a:solidFill>
                <a:ea typeface="楷体_GB2312" pitchFamily="49" charset="-122"/>
              </a:rPr>
              <a:t>寄存器应尽早释放</a:t>
            </a:r>
            <a:endParaRPr lang="zh-CN" altLang="en-US" sz="2000" dirty="0">
              <a:solidFill>
                <a:srgbClr val="FF0000"/>
              </a:solidFill>
              <a:ea typeface="楷体_GB2312" pitchFamily="49" charset="-122"/>
            </a:endParaRPr>
          </a:p>
          <a:p>
            <a:pPr lvl="1">
              <a:lnSpc>
                <a:spcPct val="100000"/>
              </a:lnSpc>
              <a:spcBef>
                <a:spcPct val="0"/>
              </a:spcBef>
            </a:pPr>
            <a:endParaRPr lang="zh-CN" altLang="en-US" sz="1000" dirty="0">
              <a:ea typeface="楷体_GB2312" pitchFamily="49" charset="-122"/>
            </a:endParaRPr>
          </a:p>
          <a:p>
            <a:pPr lvl="1">
              <a:lnSpc>
                <a:spcPct val="100000"/>
              </a:lnSpc>
              <a:spcBef>
                <a:spcPct val="0"/>
              </a:spcBef>
              <a:buClr>
                <a:srgbClr val="800080"/>
              </a:buClr>
              <a:buFontTx/>
              <a:buChar char="•"/>
            </a:pPr>
            <a:r>
              <a:rPr lang="zh-CN" altLang="en-US" sz="2400" dirty="0">
                <a:latin typeface="Times New Roman" pitchFamily="18" charset="0"/>
                <a:ea typeface="楷体_GB2312" pitchFamily="49" charset="-122"/>
              </a:rPr>
              <a:t>  </a:t>
            </a:r>
            <a:r>
              <a:rPr kumimoji="0" lang="zh-CN" altLang="en-US" sz="2400" dirty="0">
                <a:ea typeface="楷体_GB2312" pitchFamily="49" charset="-122"/>
              </a:rPr>
              <a:t>借助于在</a:t>
            </a:r>
            <a:r>
              <a:rPr lang="zh-CN" altLang="en-US" sz="2400" dirty="0">
                <a:ea typeface="楷体_GB2312" pitchFamily="49" charset="-122"/>
              </a:rPr>
              <a:t>基本块范围内建立变量的</a:t>
            </a:r>
            <a:r>
              <a:rPr lang="zh-CN" altLang="en-US" sz="2400" dirty="0">
                <a:solidFill>
                  <a:srgbClr val="800080"/>
                </a:solidFill>
                <a:ea typeface="楷体_GB2312" pitchFamily="49" charset="-122"/>
              </a:rPr>
              <a:t>待用信息链</a:t>
            </a:r>
            <a:r>
              <a:rPr lang="zh-CN" altLang="en-US" sz="2400" dirty="0">
                <a:ea typeface="楷体_GB2312" pitchFamily="49" charset="-122"/>
              </a:rPr>
              <a:t>和</a:t>
            </a:r>
            <a:endParaRPr lang="zh-CN" altLang="en-US" sz="2400" dirty="0">
              <a:ea typeface="楷体_GB2312" pitchFamily="49" charset="-122"/>
            </a:endParaRPr>
          </a:p>
          <a:p>
            <a:pPr lvl="1">
              <a:lnSpc>
                <a:spcPct val="100000"/>
              </a:lnSpc>
              <a:spcBef>
                <a:spcPct val="0"/>
              </a:spcBef>
              <a:buClr>
                <a:srgbClr val="800080"/>
              </a:buClr>
            </a:pPr>
            <a:r>
              <a:rPr lang="zh-CN" altLang="en-US" sz="2400" dirty="0">
                <a:solidFill>
                  <a:srgbClr val="800080"/>
                </a:solidFill>
                <a:ea typeface="楷体_GB2312" pitchFamily="49" charset="-122"/>
              </a:rPr>
              <a:t>   活跃信息链</a:t>
            </a:r>
            <a:endParaRPr kumimoji="0" lang="zh-CN" altLang="en-US" sz="2400" dirty="0">
              <a:solidFill>
                <a:srgbClr val="800080"/>
              </a:solidFill>
              <a:ea typeface="楷体_GB2312" pitchFamily="49" charset="-122"/>
            </a:endParaRPr>
          </a:p>
        </p:txBody>
      </p:sp>
      <p:sp>
        <p:nvSpPr>
          <p:cNvPr id="75792" name="Rectangle 19"/>
          <p:cNvSpPr>
            <a:spLocks noChangeArrowheads="1"/>
          </p:cNvSpPr>
          <p:nvPr/>
        </p:nvSpPr>
        <p:spPr bwMode="auto">
          <a:xfrm>
            <a:off x="1524000" y="188913"/>
            <a:ext cx="4343400" cy="641350"/>
          </a:xfrm>
          <a:prstGeom prst="rect">
            <a:avLst/>
          </a:prstGeom>
          <a:noFill/>
          <a:ln w="9525" algn="ctr">
            <a:noFill/>
            <a:miter lim="800000"/>
          </a:ln>
          <a:effectLst/>
        </p:spPr>
        <p:txBody>
          <a:bodyPr>
            <a:spAutoFit/>
          </a:bodyPr>
          <a:lstStyle/>
          <a:p>
            <a:pPr>
              <a:lnSpc>
                <a:spcPct val="90000"/>
              </a:lnSpc>
              <a:spcBef>
                <a:spcPct val="0"/>
              </a:spcBef>
            </a:pPr>
            <a:r>
              <a:rPr lang="zh-CN" altLang="en-US" sz="4000">
                <a:solidFill>
                  <a:srgbClr val="800080"/>
                </a:solidFill>
                <a:ea typeface="华文行楷" pitchFamily="2" charset="-122"/>
              </a:rPr>
              <a:t>目标代码生成技术</a:t>
            </a:r>
            <a:endParaRPr lang="zh-CN" altLang="en-US" sz="4000">
              <a:solidFill>
                <a:srgbClr val="800080"/>
              </a:solidFill>
              <a:ea typeface="华文行楷" pitchFamily="2" charset="-122"/>
            </a:endParaRPr>
          </a:p>
        </p:txBody>
      </p:sp>
    </p:spTree>
  </p:cSld>
  <p:clrMapOvr>
    <a:masterClrMapping/>
  </p:clrMapOvr>
  <p:transition spd="med">
    <p:wipe dir="r"/>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ext Box 2">
            <a:hlinkClick r:id="rId1" action="ppaction://hlinksldjump"/>
          </p:cNvPr>
          <p:cNvSpPr txBox="1">
            <a:spLocks noChangeArrowheads="1"/>
          </p:cNvSpPr>
          <p:nvPr/>
        </p:nvSpPr>
        <p:spPr bwMode="auto">
          <a:xfrm>
            <a:off x="457200" y="1173163"/>
            <a:ext cx="5943600" cy="579437"/>
          </a:xfrm>
          <a:prstGeom prst="rect">
            <a:avLst/>
          </a:prstGeom>
          <a:noFill/>
          <a:ln w="9525">
            <a:noFill/>
            <a:miter lim="800000"/>
          </a:ln>
          <a:effectLst/>
        </p:spPr>
        <p:txBody>
          <a:bodyPr>
            <a:spAutoFit/>
          </a:bodyPr>
          <a:lstStyle/>
          <a:p>
            <a:pPr>
              <a:lnSpc>
                <a:spcPct val="100000"/>
              </a:lnSpc>
              <a:spcBef>
                <a:spcPct val="0"/>
              </a:spcBef>
              <a:buClr>
                <a:srgbClr val="800080"/>
              </a:buClr>
              <a:buFont typeface="Wingdings" charset="2"/>
              <a:buChar char="²"/>
            </a:pPr>
            <a:r>
              <a:rPr lang="en-US" altLang="zh-CN" sz="3200">
                <a:solidFill>
                  <a:srgbClr val="800080"/>
                </a:solidFill>
                <a:ea typeface="楷体_GB2312" pitchFamily="49" charset="-122"/>
              </a:rPr>
              <a:t> </a:t>
            </a:r>
            <a:r>
              <a:rPr lang="zh-CN" altLang="en-US" sz="3200">
                <a:solidFill>
                  <a:srgbClr val="800080"/>
                </a:solidFill>
                <a:ea typeface="楷体_GB2312" pitchFamily="49" charset="-122"/>
              </a:rPr>
              <a:t>一个</a:t>
            </a:r>
            <a:r>
              <a:rPr lang="zh-CN" altLang="en-US" sz="3200">
                <a:solidFill>
                  <a:srgbClr val="800080"/>
                </a:solidFill>
                <a:latin typeface="楷体_GB2312" pitchFamily="49" charset="-122"/>
                <a:ea typeface="楷体_GB2312" pitchFamily="49" charset="-122"/>
              </a:rPr>
              <a:t>简单的代码生成算法</a:t>
            </a:r>
            <a:endParaRPr lang="zh-CN" altLang="en-US" sz="3200">
              <a:solidFill>
                <a:srgbClr val="800080"/>
              </a:solidFill>
              <a:latin typeface="楷体_GB2312" pitchFamily="49" charset="-122"/>
              <a:ea typeface="楷体_GB2312" pitchFamily="49" charset="-122"/>
            </a:endParaRPr>
          </a:p>
        </p:txBody>
      </p:sp>
      <p:sp>
        <p:nvSpPr>
          <p:cNvPr id="76803" name="Rectangle 3"/>
          <p:cNvSpPr>
            <a:spLocks noChangeArrowheads="1"/>
          </p:cNvSpPr>
          <p:nvPr/>
        </p:nvSpPr>
        <p:spPr bwMode="auto">
          <a:xfrm>
            <a:off x="762000" y="1873250"/>
            <a:ext cx="8229600" cy="3416320"/>
          </a:xfrm>
          <a:prstGeom prst="rect">
            <a:avLst/>
          </a:prstGeom>
          <a:noFill/>
          <a:ln w="9525">
            <a:noFill/>
            <a:miter lim="800000"/>
          </a:ln>
          <a:effectLst/>
        </p:spPr>
        <p:txBody>
          <a:bodyPr>
            <a:spAutoFit/>
          </a:bodyPr>
          <a:lstStyle/>
          <a:p>
            <a:pPr>
              <a:lnSpc>
                <a:spcPct val="100000"/>
              </a:lnSpc>
              <a:spcBef>
                <a:spcPct val="0"/>
              </a:spcBef>
              <a:buFont typeface="Symbol" pitchFamily="18" charset="2"/>
              <a:buChar char="-"/>
            </a:pPr>
            <a:r>
              <a:rPr lang="en-US" altLang="zh-CN" dirty="0">
                <a:solidFill>
                  <a:srgbClr val="800080"/>
                </a:solidFill>
                <a:ea typeface="楷体_GB2312" pitchFamily="49" charset="-122"/>
              </a:rPr>
              <a:t>  </a:t>
            </a:r>
            <a:r>
              <a:rPr lang="zh-CN" altLang="en-US" dirty="0">
                <a:solidFill>
                  <a:srgbClr val="800080"/>
                </a:solidFill>
                <a:latin typeface="楷体_GB2312" pitchFamily="49" charset="-122"/>
                <a:ea typeface="楷体_GB2312" pitchFamily="49" charset="-122"/>
              </a:rPr>
              <a:t>寄存器描述数组和</a:t>
            </a:r>
            <a:r>
              <a:rPr lang="zh-CN" altLang="en-US" dirty="0" smtClean="0">
                <a:solidFill>
                  <a:srgbClr val="800080"/>
                </a:solidFill>
                <a:latin typeface="楷体_GB2312" pitchFamily="49" charset="-122"/>
                <a:ea typeface="楷体_GB2312" pitchFamily="49" charset="-122"/>
              </a:rPr>
              <a:t>变量地址描述</a:t>
            </a:r>
            <a:r>
              <a:rPr lang="zh-CN" altLang="en-US" dirty="0">
                <a:solidFill>
                  <a:srgbClr val="800080"/>
                </a:solidFill>
                <a:latin typeface="楷体_GB2312" pitchFamily="49" charset="-122"/>
                <a:ea typeface="楷体_GB2312" pitchFamily="49" charset="-122"/>
              </a:rPr>
              <a:t>数组</a:t>
            </a:r>
            <a:r>
              <a:rPr lang="zh-CN" altLang="en-US" dirty="0">
                <a:ea typeface="楷体_GB2312" pitchFamily="49" charset="-122"/>
              </a:rPr>
              <a:t> </a:t>
            </a:r>
            <a:endParaRPr kumimoji="0" lang="zh-CN" altLang="en-US" dirty="0">
              <a:solidFill>
                <a:srgbClr val="800080"/>
              </a:solidFill>
              <a:ea typeface="楷体_GB2312" pitchFamily="49" charset="-122"/>
            </a:endParaRPr>
          </a:p>
          <a:p>
            <a:pPr>
              <a:lnSpc>
                <a:spcPct val="100000"/>
              </a:lnSpc>
              <a:spcBef>
                <a:spcPct val="0"/>
              </a:spcBef>
              <a:buFont typeface="Symbol" pitchFamily="18" charset="2"/>
              <a:buNone/>
            </a:pPr>
            <a:endParaRPr lang="zh-CN" altLang="en-US" sz="1000" dirty="0">
              <a:ea typeface="楷体_GB2312" pitchFamily="49" charset="-122"/>
            </a:endParaRPr>
          </a:p>
          <a:p>
            <a:pPr lvl="1">
              <a:lnSpc>
                <a:spcPct val="100000"/>
              </a:lnSpc>
              <a:spcBef>
                <a:spcPct val="0"/>
              </a:spcBef>
              <a:buClr>
                <a:srgbClr val="800080"/>
              </a:buClr>
              <a:buFontTx/>
              <a:buChar char="•"/>
            </a:pPr>
            <a:r>
              <a:rPr lang="zh-CN" altLang="en-US" sz="2400" dirty="0">
                <a:latin typeface="楷体_GB2312" pitchFamily="49" charset="-122"/>
                <a:ea typeface="楷体_GB2312" pitchFamily="49" charset="-122"/>
              </a:rPr>
              <a:t> </a:t>
            </a:r>
            <a:r>
              <a:rPr lang="en-US" altLang="zh-CN" sz="2400" b="0" dirty="0">
                <a:solidFill>
                  <a:srgbClr val="FF0000"/>
                </a:solidFill>
                <a:ea typeface="楷体_GB2312" pitchFamily="49" charset="-122"/>
              </a:rPr>
              <a:t>RVALUE[R]</a:t>
            </a:r>
            <a:r>
              <a:rPr lang="en-US" altLang="zh-CN" sz="2400" dirty="0">
                <a:ea typeface="楷体_GB2312" pitchFamily="49" charset="-122"/>
              </a:rPr>
              <a:t> </a:t>
            </a:r>
            <a:r>
              <a:rPr lang="zh-CN" altLang="en-US" sz="2400" dirty="0">
                <a:ea typeface="楷体_GB2312" pitchFamily="49" charset="-122"/>
              </a:rPr>
              <a:t>描述</a:t>
            </a:r>
            <a:r>
              <a:rPr lang="zh-CN" altLang="en-US" sz="2400" dirty="0">
                <a:solidFill>
                  <a:srgbClr val="FF0000"/>
                </a:solidFill>
                <a:ea typeface="楷体_GB2312" pitchFamily="49" charset="-122"/>
              </a:rPr>
              <a:t>寄存器 </a:t>
            </a:r>
            <a:r>
              <a:rPr lang="en-US" altLang="zh-CN" sz="2400" b="0" dirty="0">
                <a:solidFill>
                  <a:srgbClr val="FF0000"/>
                </a:solidFill>
                <a:ea typeface="楷体_GB2312" pitchFamily="49" charset="-122"/>
              </a:rPr>
              <a:t>R</a:t>
            </a:r>
            <a:r>
              <a:rPr lang="en-US" altLang="zh-CN" sz="2400" b="0" dirty="0">
                <a:solidFill>
                  <a:srgbClr val="800080"/>
                </a:solidFill>
                <a:ea typeface="楷体_GB2312" pitchFamily="49" charset="-122"/>
              </a:rPr>
              <a:t> </a:t>
            </a:r>
            <a:r>
              <a:rPr lang="zh-CN" altLang="en-US" sz="2400" dirty="0" smtClean="0">
                <a:solidFill>
                  <a:srgbClr val="FF0000"/>
                </a:solidFill>
                <a:ea typeface="楷体_GB2312" pitchFamily="49" charset="-122"/>
              </a:rPr>
              <a:t>当前存放哪些变量</a:t>
            </a:r>
            <a:endParaRPr lang="zh-CN" altLang="en-US" sz="2400" dirty="0">
              <a:solidFill>
                <a:srgbClr val="FF0000"/>
              </a:solidFill>
              <a:ea typeface="楷体_GB2312" pitchFamily="49" charset="-122"/>
            </a:endParaRPr>
          </a:p>
          <a:p>
            <a:pPr lvl="1">
              <a:lnSpc>
                <a:spcPct val="100000"/>
              </a:lnSpc>
              <a:spcBef>
                <a:spcPct val="0"/>
              </a:spcBef>
              <a:buClr>
                <a:srgbClr val="800080"/>
              </a:buClr>
            </a:pPr>
            <a:endParaRPr lang="zh-CN" altLang="en-US" sz="1000" dirty="0">
              <a:ea typeface="楷体_GB2312" pitchFamily="49" charset="-122"/>
            </a:endParaRPr>
          </a:p>
          <a:p>
            <a:pPr lvl="1">
              <a:lnSpc>
                <a:spcPct val="100000"/>
              </a:lnSpc>
              <a:spcBef>
                <a:spcPct val="0"/>
              </a:spcBef>
              <a:buClr>
                <a:srgbClr val="800080"/>
              </a:buClr>
              <a:buFontTx/>
              <a:buChar char="•"/>
            </a:pPr>
            <a:r>
              <a:rPr lang="zh-CN" altLang="en-US" sz="2400" dirty="0">
                <a:ea typeface="楷体_GB2312" pitchFamily="49" charset="-122"/>
              </a:rPr>
              <a:t>  </a:t>
            </a:r>
            <a:r>
              <a:rPr lang="en-US" altLang="zh-CN" sz="2400" b="0" dirty="0">
                <a:solidFill>
                  <a:srgbClr val="FF0000"/>
                </a:solidFill>
                <a:ea typeface="楷体_GB2312" pitchFamily="49" charset="-122"/>
              </a:rPr>
              <a:t>AVALUE[A]</a:t>
            </a:r>
            <a:r>
              <a:rPr lang="en-US" altLang="zh-CN" sz="2400" b="0" dirty="0">
                <a:ea typeface="楷体_GB2312" pitchFamily="49" charset="-122"/>
              </a:rPr>
              <a:t> </a:t>
            </a:r>
            <a:r>
              <a:rPr lang="zh-CN" altLang="en-US" sz="2400" dirty="0">
                <a:ea typeface="楷体_GB2312" pitchFamily="49" charset="-122"/>
              </a:rPr>
              <a:t>表示变量 </a:t>
            </a:r>
            <a:r>
              <a:rPr lang="en-US" altLang="zh-CN" sz="2400" b="0" dirty="0">
                <a:solidFill>
                  <a:srgbClr val="FF0000"/>
                </a:solidFill>
                <a:ea typeface="楷体_GB2312" pitchFamily="49" charset="-122"/>
              </a:rPr>
              <a:t>A </a:t>
            </a:r>
            <a:r>
              <a:rPr lang="zh-CN" altLang="en-US" sz="2400" dirty="0">
                <a:ea typeface="楷体_GB2312" pitchFamily="49" charset="-122"/>
              </a:rPr>
              <a:t>的值存放在</a:t>
            </a:r>
            <a:r>
              <a:rPr lang="zh-CN" altLang="en-US" sz="2400" dirty="0">
                <a:solidFill>
                  <a:srgbClr val="FF0000"/>
                </a:solidFill>
                <a:ea typeface="楷体_GB2312" pitchFamily="49" charset="-122"/>
              </a:rPr>
              <a:t>哪个寄存器</a:t>
            </a:r>
            <a:r>
              <a:rPr lang="zh-CN" altLang="en-US" sz="2400" dirty="0">
                <a:ea typeface="楷体_GB2312" pitchFamily="49" charset="-122"/>
              </a:rPr>
              <a:t>中（或</a:t>
            </a:r>
            <a:endParaRPr lang="zh-CN" altLang="en-US" sz="2400" dirty="0">
              <a:ea typeface="楷体_GB2312" pitchFamily="49" charset="-122"/>
            </a:endParaRPr>
          </a:p>
          <a:p>
            <a:pPr lvl="1">
              <a:lnSpc>
                <a:spcPct val="100000"/>
              </a:lnSpc>
              <a:spcBef>
                <a:spcPct val="0"/>
              </a:spcBef>
              <a:buClr>
                <a:srgbClr val="800080"/>
              </a:buClr>
            </a:pPr>
            <a:r>
              <a:rPr lang="zh-CN" altLang="en-US" sz="2400" dirty="0">
                <a:ea typeface="楷体_GB2312" pitchFamily="49" charset="-122"/>
              </a:rPr>
              <a:t>   不在任何寄存器中</a:t>
            </a:r>
            <a:r>
              <a:rPr lang="zh-CN" altLang="en-US" sz="2400" dirty="0" smtClean="0">
                <a:ea typeface="楷体_GB2312" pitchFamily="49" charset="-122"/>
              </a:rPr>
              <a:t>）</a:t>
            </a:r>
            <a:endParaRPr lang="en-US" altLang="zh-CN" sz="2400" dirty="0" smtClean="0">
              <a:ea typeface="楷体_GB2312" pitchFamily="49" charset="-122"/>
            </a:endParaRPr>
          </a:p>
          <a:p>
            <a:pPr lvl="1">
              <a:lnSpc>
                <a:spcPct val="100000"/>
              </a:lnSpc>
              <a:spcBef>
                <a:spcPct val="0"/>
              </a:spcBef>
              <a:buClr>
                <a:srgbClr val="800080"/>
              </a:buClr>
            </a:pPr>
            <a:endParaRPr lang="en-US" altLang="zh-CN" sz="2400" b="0" dirty="0">
              <a:ea typeface="楷体_GB2312" pitchFamily="49" charset="-122"/>
            </a:endParaRPr>
          </a:p>
          <a:p>
            <a:pPr marL="800100" lvl="1" indent="-342900">
              <a:lnSpc>
                <a:spcPct val="100000"/>
              </a:lnSpc>
              <a:spcBef>
                <a:spcPct val="0"/>
              </a:spcBef>
              <a:buClr>
                <a:srgbClr val="800080"/>
              </a:buClr>
              <a:buFont typeface="Wingdings" charset="2"/>
              <a:buChar char="ü"/>
            </a:pPr>
            <a:r>
              <a:rPr lang="zh-CN" altLang="en-US" sz="2400" dirty="0" smtClean="0">
                <a:ea typeface="楷体_GB2312" pitchFamily="49" charset="-122"/>
              </a:rPr>
              <a:t>多</a:t>
            </a:r>
            <a:r>
              <a:rPr lang="zh-CN" altLang="en-US" sz="2400" dirty="0">
                <a:ea typeface="楷体_GB2312" pitchFamily="49" charset="-122"/>
              </a:rPr>
              <a:t>个</a:t>
            </a:r>
            <a:r>
              <a:rPr lang="zh-CN" altLang="en-US" sz="2400" dirty="0" smtClean="0">
                <a:ea typeface="楷体_GB2312" pitchFamily="49" charset="-122"/>
              </a:rPr>
              <a:t>变量其</a:t>
            </a:r>
            <a:r>
              <a:rPr lang="zh-CN" altLang="en-US" sz="2400" dirty="0">
                <a:ea typeface="楷体_GB2312" pitchFamily="49" charset="-122"/>
              </a:rPr>
              <a:t>值可能相同并公用同一个寄存器</a:t>
            </a:r>
            <a:r>
              <a:rPr lang="zh-CN" altLang="en-US" sz="2400" dirty="0" smtClean="0">
                <a:ea typeface="楷体_GB2312" pitchFamily="49" charset="-122"/>
              </a:rPr>
              <a:t>；</a:t>
            </a:r>
            <a:endParaRPr lang="en-US" altLang="zh-CN" sz="2400" dirty="0" smtClean="0">
              <a:ea typeface="楷体_GB2312" pitchFamily="49" charset="-122"/>
            </a:endParaRPr>
          </a:p>
          <a:p>
            <a:pPr marL="800100" lvl="1" indent="-342900">
              <a:lnSpc>
                <a:spcPct val="100000"/>
              </a:lnSpc>
              <a:spcBef>
                <a:spcPct val="0"/>
              </a:spcBef>
              <a:buClr>
                <a:srgbClr val="800080"/>
              </a:buClr>
              <a:buFont typeface="Wingdings" charset="2"/>
              <a:buChar char="ü"/>
            </a:pPr>
            <a:r>
              <a:rPr lang="zh-CN" altLang="en-US" sz="2400" dirty="0" smtClean="0">
                <a:ea typeface="楷体_GB2312" pitchFamily="49" charset="-122"/>
              </a:rPr>
              <a:t>一</a:t>
            </a:r>
            <a:r>
              <a:rPr lang="zh-CN" altLang="en-US" sz="2400" dirty="0">
                <a:ea typeface="楷体_GB2312" pitchFamily="49" charset="-122"/>
              </a:rPr>
              <a:t>个变量的值可能存在于多个寄存器。</a:t>
            </a:r>
            <a:endParaRPr lang="zh-CN" altLang="en-US" sz="2400" dirty="0">
              <a:ea typeface="楷体_GB2312" pitchFamily="49" charset="-122"/>
            </a:endParaRPr>
          </a:p>
          <a:p>
            <a:pPr lvl="1">
              <a:lnSpc>
                <a:spcPct val="100000"/>
              </a:lnSpc>
              <a:spcBef>
                <a:spcPct val="0"/>
              </a:spcBef>
              <a:buClr>
                <a:srgbClr val="800080"/>
              </a:buClr>
            </a:pPr>
            <a:r>
              <a:rPr lang="zh-CN" altLang="en-US" sz="2400" b="0" dirty="0" smtClean="0">
                <a:ea typeface="楷体_GB2312" pitchFamily="49" charset="-122"/>
              </a:rPr>
              <a:t> </a:t>
            </a:r>
            <a:endParaRPr lang="zh-CN" altLang="en-US" sz="2400" b="0" dirty="0">
              <a:ea typeface="楷体_GB2312" pitchFamily="49" charset="-122"/>
            </a:endParaRPr>
          </a:p>
        </p:txBody>
      </p:sp>
      <p:sp>
        <p:nvSpPr>
          <p:cNvPr id="76804" name="AutoShape 5">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76805" name="AutoShape 6">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76806" name="AutoShape 7">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76807" name="AutoShape 8">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76808" name="AutoShape 9">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76809" name="AutoShape 10">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76810" name="AutoShape 11">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76811" name="AutoShape 12">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76812" name="AutoShape 13">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76813" name="AutoShape 14">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76814" name="AutoShape 15">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76815" name="AutoShape 16">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76816" name="Rectangle 18"/>
          <p:cNvSpPr>
            <a:spLocks noChangeArrowheads="1"/>
          </p:cNvSpPr>
          <p:nvPr/>
        </p:nvSpPr>
        <p:spPr bwMode="auto">
          <a:xfrm>
            <a:off x="1524000" y="188913"/>
            <a:ext cx="4343400" cy="641350"/>
          </a:xfrm>
          <a:prstGeom prst="rect">
            <a:avLst/>
          </a:prstGeom>
          <a:noFill/>
          <a:ln w="9525" algn="ctr">
            <a:noFill/>
            <a:miter lim="800000"/>
          </a:ln>
          <a:effectLst/>
        </p:spPr>
        <p:txBody>
          <a:bodyPr>
            <a:spAutoFit/>
          </a:bodyPr>
          <a:lstStyle/>
          <a:p>
            <a:pPr>
              <a:lnSpc>
                <a:spcPct val="90000"/>
              </a:lnSpc>
              <a:spcBef>
                <a:spcPct val="0"/>
              </a:spcBef>
            </a:pPr>
            <a:r>
              <a:rPr lang="zh-CN" altLang="en-US" sz="4000">
                <a:solidFill>
                  <a:srgbClr val="800080"/>
                </a:solidFill>
                <a:ea typeface="华文行楷" pitchFamily="2" charset="-122"/>
              </a:rPr>
              <a:t>目标代码生成技术</a:t>
            </a:r>
            <a:endParaRPr lang="zh-CN" altLang="en-US" sz="4000">
              <a:solidFill>
                <a:srgbClr val="800080"/>
              </a:solidFill>
              <a:ea typeface="华文行楷" pitchFamily="2" charset="-122"/>
            </a:endParaRPr>
          </a:p>
        </p:txBody>
      </p:sp>
    </p:spTree>
  </p:cSld>
  <p:clrMapOvr>
    <a:masterClrMapping/>
  </p:clrMapOvr>
  <p:transition spd="med">
    <p:wipe dir="r"/>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Text Box 2">
            <a:hlinkClick r:id="rId1" action="ppaction://hlinksldjump"/>
          </p:cNvPr>
          <p:cNvSpPr txBox="1">
            <a:spLocks noChangeArrowheads="1"/>
          </p:cNvSpPr>
          <p:nvPr/>
        </p:nvSpPr>
        <p:spPr bwMode="auto">
          <a:xfrm>
            <a:off x="395288" y="1173163"/>
            <a:ext cx="5943600" cy="579437"/>
          </a:xfrm>
          <a:prstGeom prst="rect">
            <a:avLst/>
          </a:prstGeom>
          <a:noFill/>
          <a:ln w="9525">
            <a:noFill/>
            <a:miter lim="800000"/>
          </a:ln>
          <a:effectLst/>
        </p:spPr>
        <p:txBody>
          <a:bodyPr>
            <a:spAutoFit/>
          </a:bodyPr>
          <a:lstStyle/>
          <a:p>
            <a:pPr>
              <a:lnSpc>
                <a:spcPct val="100000"/>
              </a:lnSpc>
              <a:spcBef>
                <a:spcPct val="0"/>
              </a:spcBef>
              <a:buClr>
                <a:srgbClr val="800080"/>
              </a:buClr>
              <a:buFont typeface="Wingdings" charset="2"/>
              <a:buChar char="²"/>
            </a:pPr>
            <a:r>
              <a:rPr lang="en-US" altLang="zh-CN" sz="3200">
                <a:solidFill>
                  <a:srgbClr val="800080"/>
                </a:solidFill>
                <a:ea typeface="楷体_GB2312" pitchFamily="49" charset="-122"/>
              </a:rPr>
              <a:t> </a:t>
            </a:r>
            <a:r>
              <a:rPr lang="zh-CN" altLang="en-US" sz="3200">
                <a:solidFill>
                  <a:srgbClr val="800080"/>
                </a:solidFill>
                <a:ea typeface="楷体_GB2312" pitchFamily="49" charset="-122"/>
              </a:rPr>
              <a:t>一个</a:t>
            </a:r>
            <a:r>
              <a:rPr lang="zh-CN" altLang="en-US" sz="3200">
                <a:solidFill>
                  <a:srgbClr val="800080"/>
                </a:solidFill>
                <a:latin typeface="楷体_GB2312" pitchFamily="49" charset="-122"/>
                <a:ea typeface="楷体_GB2312" pitchFamily="49" charset="-122"/>
              </a:rPr>
              <a:t>简单的代码生成算法</a:t>
            </a:r>
            <a:endParaRPr lang="zh-CN" altLang="en-US" sz="3200">
              <a:solidFill>
                <a:srgbClr val="800080"/>
              </a:solidFill>
              <a:latin typeface="楷体_GB2312" pitchFamily="49" charset="-122"/>
              <a:ea typeface="楷体_GB2312" pitchFamily="49" charset="-122"/>
            </a:endParaRPr>
          </a:p>
        </p:txBody>
      </p:sp>
      <p:sp>
        <p:nvSpPr>
          <p:cNvPr id="79875" name="Rectangle 3"/>
          <p:cNvSpPr>
            <a:spLocks noChangeArrowheads="1"/>
          </p:cNvSpPr>
          <p:nvPr/>
        </p:nvSpPr>
        <p:spPr bwMode="auto">
          <a:xfrm>
            <a:off x="539750" y="1700808"/>
            <a:ext cx="8604250" cy="4862870"/>
          </a:xfrm>
          <a:prstGeom prst="rect">
            <a:avLst/>
          </a:prstGeom>
          <a:noFill/>
          <a:ln w="9525">
            <a:noFill/>
            <a:miter lim="800000"/>
          </a:ln>
          <a:effectLst/>
        </p:spPr>
        <p:txBody>
          <a:bodyPr>
            <a:spAutoFit/>
          </a:bodyPr>
          <a:lstStyle/>
          <a:p>
            <a:pPr>
              <a:lnSpc>
                <a:spcPct val="100000"/>
              </a:lnSpc>
              <a:spcBef>
                <a:spcPct val="0"/>
              </a:spcBef>
              <a:buFont typeface="Symbol" pitchFamily="18" charset="2"/>
              <a:buChar char="-"/>
            </a:pPr>
            <a:r>
              <a:rPr lang="en-US" altLang="zh-CN" dirty="0">
                <a:solidFill>
                  <a:srgbClr val="800080"/>
                </a:solidFill>
                <a:ea typeface="楷体_GB2312" pitchFamily="49" charset="-122"/>
              </a:rPr>
              <a:t>  </a:t>
            </a:r>
            <a:r>
              <a:rPr lang="zh-CN" altLang="en-US" dirty="0">
                <a:solidFill>
                  <a:srgbClr val="800080"/>
                </a:solidFill>
                <a:ea typeface="楷体_GB2312" pitchFamily="49" charset="-122"/>
              </a:rPr>
              <a:t>函数 </a:t>
            </a:r>
            <a:r>
              <a:rPr lang="en-US" altLang="zh-CN" sz="2400" b="0" dirty="0" err="1" smtClean="0">
                <a:solidFill>
                  <a:srgbClr val="FF0000"/>
                </a:solidFill>
                <a:ea typeface="楷体_GB2312" pitchFamily="49" charset="-122"/>
              </a:rPr>
              <a:t>getreg</a:t>
            </a:r>
            <a:endParaRPr lang="en-US" altLang="zh-CN" sz="2400" b="0" dirty="0" smtClean="0">
              <a:solidFill>
                <a:srgbClr val="FF0000"/>
              </a:solidFill>
              <a:ea typeface="楷体_GB2312" pitchFamily="49" charset="-122"/>
            </a:endParaRPr>
          </a:p>
          <a:p>
            <a:pPr>
              <a:lnSpc>
                <a:spcPct val="100000"/>
              </a:lnSpc>
              <a:spcBef>
                <a:spcPct val="0"/>
              </a:spcBef>
            </a:pPr>
            <a:r>
              <a:rPr lang="en-US" altLang="zh-CN" sz="2400" b="0" dirty="0" smtClean="0">
                <a:solidFill>
                  <a:srgbClr val="800080"/>
                </a:solidFill>
                <a:ea typeface="楷体_GB2312" pitchFamily="49" charset="-122"/>
              </a:rPr>
              <a:t>    </a:t>
            </a:r>
            <a:r>
              <a:rPr lang="zh-CN" altLang="en-US" sz="2400" dirty="0" smtClean="0">
                <a:ea typeface="楷体_GB2312" pitchFamily="49" charset="-122"/>
              </a:rPr>
              <a:t>（</a:t>
            </a:r>
            <a:r>
              <a:rPr lang="zh-CN" altLang="en-US" sz="2400" dirty="0">
                <a:ea typeface="楷体_GB2312" pitchFamily="49" charset="-122"/>
              </a:rPr>
              <a:t>以 </a:t>
            </a:r>
            <a:r>
              <a:rPr lang="en-US" altLang="zh-CN" sz="2000" b="0" dirty="0" err="1">
                <a:ea typeface="楷体_GB2312" pitchFamily="49" charset="-122"/>
              </a:rPr>
              <a:t>i</a:t>
            </a:r>
            <a:r>
              <a:rPr lang="en-US" altLang="zh-CN" sz="2000" b="0" dirty="0">
                <a:ea typeface="楷体_GB2312" pitchFamily="49" charset="-122"/>
              </a:rPr>
              <a:t>: A:=B op C</a:t>
            </a:r>
            <a:r>
              <a:rPr lang="en-US" altLang="zh-CN" sz="2400" b="0" dirty="0">
                <a:ea typeface="楷体_GB2312" pitchFamily="49" charset="-122"/>
              </a:rPr>
              <a:t> </a:t>
            </a:r>
            <a:r>
              <a:rPr lang="zh-CN" altLang="en-US" sz="2400" dirty="0" smtClean="0">
                <a:ea typeface="楷体_GB2312" pitchFamily="49" charset="-122"/>
              </a:rPr>
              <a:t>或</a:t>
            </a:r>
            <a:r>
              <a:rPr lang="en-US" altLang="zh-CN" sz="2000" b="0" dirty="0" err="1" smtClean="0">
                <a:ea typeface="楷体_GB2312" pitchFamily="49" charset="-122"/>
              </a:rPr>
              <a:t>i</a:t>
            </a:r>
            <a:r>
              <a:rPr lang="en-US" altLang="zh-CN" sz="2000" b="0" dirty="0" smtClean="0">
                <a:ea typeface="楷体_GB2312" pitchFamily="49" charset="-122"/>
              </a:rPr>
              <a:t>: A:=B</a:t>
            </a:r>
            <a:r>
              <a:rPr lang="zh-CN" altLang="en-US" sz="2400" dirty="0" smtClean="0">
                <a:ea typeface="楷体_GB2312" pitchFamily="49" charset="-122"/>
              </a:rPr>
              <a:t>为</a:t>
            </a:r>
            <a:r>
              <a:rPr lang="zh-CN" altLang="en-US" sz="2400" dirty="0">
                <a:ea typeface="楷体_GB2312" pitchFamily="49" charset="-122"/>
              </a:rPr>
              <a:t>参数， </a:t>
            </a:r>
            <a:r>
              <a:rPr lang="zh-CN" altLang="en-US" sz="2400" dirty="0">
                <a:solidFill>
                  <a:srgbClr val="FF0000"/>
                </a:solidFill>
                <a:ea typeface="楷体_GB2312" pitchFamily="49" charset="-122"/>
              </a:rPr>
              <a:t>返回一个伪寄存器</a:t>
            </a:r>
            <a:r>
              <a:rPr lang="zh-CN" altLang="en-US" sz="2400" dirty="0">
                <a:ea typeface="楷体_GB2312" pitchFamily="49" charset="-122"/>
              </a:rPr>
              <a:t>）</a:t>
            </a:r>
            <a:r>
              <a:rPr lang="zh-CN" altLang="en-US" dirty="0">
                <a:ea typeface="楷体_GB2312" pitchFamily="49" charset="-122"/>
              </a:rPr>
              <a:t> </a:t>
            </a:r>
            <a:endParaRPr lang="en-US" altLang="zh-CN" dirty="0" smtClean="0">
              <a:ea typeface="楷体_GB2312" pitchFamily="49" charset="-122"/>
            </a:endParaRPr>
          </a:p>
          <a:p>
            <a:pPr>
              <a:lnSpc>
                <a:spcPct val="100000"/>
              </a:lnSpc>
              <a:spcBef>
                <a:spcPct val="0"/>
              </a:spcBef>
            </a:pPr>
            <a:endParaRPr lang="en-US" altLang="zh-CN" sz="1000" dirty="0" smtClean="0">
              <a:ea typeface="楷体_GB2312" pitchFamily="49" charset="-122"/>
            </a:endParaRPr>
          </a:p>
          <a:p>
            <a:pPr>
              <a:lnSpc>
                <a:spcPct val="100000"/>
              </a:lnSpc>
              <a:spcBef>
                <a:spcPct val="0"/>
              </a:spcBef>
            </a:pPr>
            <a:r>
              <a:rPr lang="en-US" altLang="zh-CN" sz="2400" dirty="0" smtClean="0">
                <a:solidFill>
                  <a:srgbClr val="800080"/>
                </a:solidFill>
                <a:ea typeface="楷体_GB2312" pitchFamily="49" charset="-122"/>
              </a:rPr>
              <a:t>     </a:t>
            </a:r>
            <a:r>
              <a:rPr lang="zh-CN" altLang="en-US" sz="2400" dirty="0" smtClean="0">
                <a:solidFill>
                  <a:srgbClr val="800080"/>
                </a:solidFill>
                <a:ea typeface="楷体_GB2312" pitchFamily="49" charset="-122"/>
              </a:rPr>
              <a:t>步骤</a:t>
            </a:r>
            <a:r>
              <a:rPr lang="zh-CN" altLang="en-US" sz="2400" dirty="0" smtClean="0">
                <a:solidFill>
                  <a:srgbClr val="800080"/>
                </a:solidFill>
                <a:latin typeface="宋体" charset="-122"/>
              </a:rPr>
              <a:t>：</a:t>
            </a:r>
            <a:endParaRPr lang="zh-CN" altLang="en-US" sz="2400" dirty="0" smtClean="0">
              <a:ea typeface="楷体_GB2312" pitchFamily="49" charset="-122"/>
            </a:endParaRPr>
          </a:p>
          <a:p>
            <a:pPr>
              <a:lnSpc>
                <a:spcPct val="100000"/>
              </a:lnSpc>
              <a:spcBef>
                <a:spcPct val="0"/>
              </a:spcBef>
              <a:buFont typeface="Symbol" pitchFamily="18" charset="2"/>
              <a:buNone/>
            </a:pPr>
            <a:r>
              <a:rPr lang="zh-CN" altLang="en-US" sz="1000" dirty="0" smtClean="0">
                <a:ea typeface="楷体_GB2312" pitchFamily="49" charset="-122"/>
              </a:rPr>
              <a:t> </a:t>
            </a:r>
            <a:endParaRPr lang="zh-CN" altLang="en-US" sz="1000" dirty="0" smtClean="0">
              <a:ea typeface="楷体_GB2312" pitchFamily="49" charset="-122"/>
            </a:endParaRPr>
          </a:p>
          <a:p>
            <a:pPr lvl="1">
              <a:lnSpc>
                <a:spcPct val="100000"/>
              </a:lnSpc>
              <a:spcBef>
                <a:spcPct val="0"/>
              </a:spcBef>
              <a:buClr>
                <a:srgbClr val="800080"/>
              </a:buClr>
              <a:buFontTx/>
              <a:buChar char="•"/>
            </a:pPr>
            <a:r>
              <a:rPr lang="zh-CN" altLang="en-US" sz="2000" dirty="0" smtClean="0">
                <a:latin typeface="楷体_GB2312" pitchFamily="49" charset="-122"/>
                <a:ea typeface="楷体_GB2312" pitchFamily="49" charset="-122"/>
              </a:rPr>
              <a:t> 对于 </a:t>
            </a:r>
            <a:r>
              <a:rPr lang="en-US" altLang="zh-CN" sz="2000" b="0" dirty="0" err="1" smtClean="0">
                <a:solidFill>
                  <a:srgbClr val="FF0000"/>
                </a:solidFill>
                <a:ea typeface="楷体_GB2312" pitchFamily="49" charset="-122"/>
              </a:rPr>
              <a:t>i</a:t>
            </a:r>
            <a:r>
              <a:rPr lang="en-US" altLang="zh-CN" sz="2000" b="0" dirty="0" smtClean="0">
                <a:solidFill>
                  <a:srgbClr val="FF0000"/>
                </a:solidFill>
                <a:ea typeface="楷体_GB2312" pitchFamily="49" charset="-122"/>
              </a:rPr>
              <a:t>: A:=B op C </a:t>
            </a:r>
            <a:endParaRPr lang="en-US" altLang="zh-CN" sz="2000" b="0" dirty="0" smtClean="0">
              <a:solidFill>
                <a:srgbClr val="FF0000"/>
              </a:solidFill>
              <a:ea typeface="楷体_GB2312" pitchFamily="49" charset="-122"/>
            </a:endParaRPr>
          </a:p>
          <a:p>
            <a:pPr lvl="1">
              <a:lnSpc>
                <a:spcPct val="100000"/>
              </a:lnSpc>
              <a:spcBef>
                <a:spcPct val="0"/>
              </a:spcBef>
              <a:buClr>
                <a:srgbClr val="800080"/>
              </a:buClr>
            </a:pPr>
            <a:endParaRPr lang="en-US" altLang="zh-CN" sz="1000" b="0" dirty="0" smtClean="0">
              <a:ea typeface="楷体_GB2312" pitchFamily="49" charset="-122"/>
            </a:endParaRPr>
          </a:p>
          <a:p>
            <a:pPr lvl="1">
              <a:lnSpc>
                <a:spcPct val="100000"/>
              </a:lnSpc>
              <a:spcBef>
                <a:spcPct val="0"/>
              </a:spcBef>
              <a:buClr>
                <a:srgbClr val="800080"/>
              </a:buClr>
            </a:pPr>
            <a:r>
              <a:rPr lang="en-US" altLang="zh-CN" sz="2000" b="0" dirty="0" smtClean="0">
                <a:ea typeface="楷体_GB2312" pitchFamily="49" charset="-122"/>
              </a:rPr>
              <a:t>    </a:t>
            </a:r>
            <a:r>
              <a:rPr lang="zh-CN" altLang="en-US" sz="2000" dirty="0" smtClean="0">
                <a:ea typeface="楷体_GB2312" pitchFamily="49" charset="-122"/>
              </a:rPr>
              <a:t>若 </a:t>
            </a:r>
            <a:r>
              <a:rPr lang="en-US" altLang="zh-CN" sz="2000" b="0" dirty="0" smtClean="0">
                <a:solidFill>
                  <a:srgbClr val="FF0000"/>
                </a:solidFill>
                <a:ea typeface="楷体_GB2312" pitchFamily="49" charset="-122"/>
              </a:rPr>
              <a:t>B</a:t>
            </a:r>
            <a:r>
              <a:rPr lang="en-US" altLang="zh-CN" sz="2000" b="0" dirty="0" smtClean="0">
                <a:solidFill>
                  <a:srgbClr val="FF0000"/>
                </a:solidFill>
                <a:ea typeface="楷体_GB2312" pitchFamily="49" charset="-122"/>
                <a:sym typeface="Symbol" pitchFamily="18" charset="2"/>
              </a:rPr>
              <a:t></a:t>
            </a:r>
            <a:r>
              <a:rPr lang="en-US" altLang="zh-CN" sz="2000" b="0" dirty="0" smtClean="0">
                <a:solidFill>
                  <a:srgbClr val="FF0000"/>
                </a:solidFill>
                <a:ea typeface="楷体_GB2312" pitchFamily="49" charset="-122"/>
              </a:rPr>
              <a:t>RVALUE[R]</a:t>
            </a:r>
            <a:r>
              <a:rPr lang="zh-CN" altLang="en-US" sz="2000" dirty="0" smtClean="0">
                <a:ea typeface="楷体_GB2312" pitchFamily="49" charset="-122"/>
              </a:rPr>
              <a:t>，</a:t>
            </a:r>
            <a:r>
              <a:rPr lang="zh-CN" altLang="en-US" sz="2000" dirty="0">
                <a:ea typeface="楷体_GB2312" pitchFamily="49" charset="-122"/>
              </a:rPr>
              <a:t>且在语句 </a:t>
            </a:r>
            <a:r>
              <a:rPr lang="en-US" altLang="zh-CN" sz="2000" b="0" dirty="0" err="1">
                <a:solidFill>
                  <a:srgbClr val="FF0000"/>
                </a:solidFill>
                <a:ea typeface="楷体_GB2312" pitchFamily="49" charset="-122"/>
              </a:rPr>
              <a:t>i</a:t>
            </a:r>
            <a:r>
              <a:rPr lang="en-US" altLang="zh-CN" sz="2000" dirty="0">
                <a:solidFill>
                  <a:srgbClr val="FF0000"/>
                </a:solidFill>
                <a:ea typeface="楷体_GB2312" pitchFamily="49" charset="-122"/>
              </a:rPr>
              <a:t> </a:t>
            </a:r>
            <a:r>
              <a:rPr lang="zh-CN" altLang="en-US" sz="2000" dirty="0">
                <a:solidFill>
                  <a:srgbClr val="FF0000"/>
                </a:solidFill>
                <a:ea typeface="楷体_GB2312" pitchFamily="49" charset="-122"/>
              </a:rPr>
              <a:t>之后 </a:t>
            </a:r>
            <a:r>
              <a:rPr lang="en-US" altLang="zh-CN" sz="2000" b="0" dirty="0">
                <a:solidFill>
                  <a:srgbClr val="FF0000"/>
                </a:solidFill>
                <a:ea typeface="楷体_GB2312" pitchFamily="49" charset="-122"/>
              </a:rPr>
              <a:t>B </a:t>
            </a:r>
            <a:r>
              <a:rPr lang="zh-CN" altLang="en-US" sz="2000" dirty="0">
                <a:solidFill>
                  <a:srgbClr val="FF0000"/>
                </a:solidFill>
                <a:ea typeface="楷体_GB2312" pitchFamily="49" charset="-122"/>
              </a:rPr>
              <a:t>在基本块中不再被引用</a:t>
            </a:r>
            <a:r>
              <a:rPr lang="zh-CN" altLang="en-US" sz="2000" dirty="0">
                <a:ea typeface="楷体_GB2312" pitchFamily="49" charset="-122"/>
              </a:rPr>
              <a:t>，同</a:t>
            </a:r>
            <a:endParaRPr lang="zh-CN" altLang="en-US" sz="2000" dirty="0">
              <a:ea typeface="楷体_GB2312" pitchFamily="49" charset="-122"/>
            </a:endParaRPr>
          </a:p>
          <a:p>
            <a:pPr lvl="1">
              <a:lnSpc>
                <a:spcPct val="100000"/>
              </a:lnSpc>
              <a:spcBef>
                <a:spcPct val="0"/>
              </a:spcBef>
              <a:buClr>
                <a:srgbClr val="800080"/>
              </a:buClr>
            </a:pPr>
            <a:r>
              <a:rPr lang="zh-CN" altLang="en-US" sz="2000" dirty="0">
                <a:ea typeface="楷体_GB2312" pitchFamily="49" charset="-122"/>
              </a:rPr>
              <a:t>    时也</a:t>
            </a:r>
            <a:r>
              <a:rPr lang="zh-CN" altLang="en-US" sz="2000" dirty="0">
                <a:solidFill>
                  <a:srgbClr val="FF0000"/>
                </a:solidFill>
                <a:ea typeface="楷体_GB2312" pitchFamily="49" charset="-122"/>
              </a:rPr>
              <a:t>不是</a:t>
            </a:r>
            <a:r>
              <a:rPr lang="zh-CN" altLang="en-US" sz="2000" dirty="0">
                <a:ea typeface="楷体_GB2312" pitchFamily="49" charset="-122"/>
              </a:rPr>
              <a:t>基本块</a:t>
            </a:r>
            <a:r>
              <a:rPr lang="zh-CN" altLang="en-US" sz="2000" dirty="0">
                <a:solidFill>
                  <a:srgbClr val="FF0000"/>
                </a:solidFill>
                <a:ea typeface="楷体_GB2312" pitchFamily="49" charset="-122"/>
              </a:rPr>
              <a:t>出口之后的活跃变量</a:t>
            </a:r>
            <a:r>
              <a:rPr lang="zh-CN" altLang="en-US" sz="2000" dirty="0">
                <a:ea typeface="楷体_GB2312" pitchFamily="49" charset="-122"/>
              </a:rPr>
              <a:t>（由 </a:t>
            </a:r>
            <a:r>
              <a:rPr lang="en-US" altLang="zh-CN" sz="2000" b="0" dirty="0" err="1">
                <a:ea typeface="楷体_GB2312" pitchFamily="49" charset="-122"/>
              </a:rPr>
              <a:t>i</a:t>
            </a:r>
            <a:r>
              <a:rPr lang="en-US" altLang="zh-CN" sz="2000" dirty="0">
                <a:ea typeface="楷体_GB2312" pitchFamily="49" charset="-122"/>
              </a:rPr>
              <a:t> </a:t>
            </a:r>
            <a:r>
              <a:rPr lang="zh-CN" altLang="en-US" sz="2000" dirty="0">
                <a:ea typeface="楷体_GB2312" pitchFamily="49" charset="-122"/>
              </a:rPr>
              <a:t>上的附加信息可知道），</a:t>
            </a:r>
            <a:endParaRPr lang="zh-CN" altLang="en-US" sz="2000" dirty="0">
              <a:ea typeface="楷体_GB2312" pitchFamily="49" charset="-122"/>
            </a:endParaRPr>
          </a:p>
          <a:p>
            <a:pPr lvl="1">
              <a:lnSpc>
                <a:spcPct val="100000"/>
              </a:lnSpc>
              <a:spcBef>
                <a:spcPct val="0"/>
              </a:spcBef>
              <a:buClr>
                <a:srgbClr val="800080"/>
              </a:buClr>
            </a:pPr>
            <a:r>
              <a:rPr lang="zh-CN" altLang="en-US" sz="2000" dirty="0">
                <a:ea typeface="楷体_GB2312" pitchFamily="49" charset="-122"/>
              </a:rPr>
              <a:t>    则返回 </a:t>
            </a:r>
            <a:r>
              <a:rPr lang="en-US" altLang="zh-CN" sz="2000" b="0" dirty="0">
                <a:solidFill>
                  <a:srgbClr val="FF0000"/>
                </a:solidFill>
                <a:ea typeface="楷体_GB2312" pitchFamily="49" charset="-122"/>
              </a:rPr>
              <a:t>R</a:t>
            </a:r>
            <a:r>
              <a:rPr lang="zh-CN" altLang="en-US" sz="2000" dirty="0">
                <a:ea typeface="楷体_GB2312" pitchFamily="49" charset="-122"/>
              </a:rPr>
              <a:t>；</a:t>
            </a:r>
            <a:endParaRPr lang="zh-CN" altLang="en-US" sz="2000" dirty="0">
              <a:ea typeface="楷体_GB2312" pitchFamily="49" charset="-122"/>
            </a:endParaRPr>
          </a:p>
          <a:p>
            <a:pPr>
              <a:lnSpc>
                <a:spcPct val="100000"/>
              </a:lnSpc>
              <a:spcBef>
                <a:spcPct val="0"/>
              </a:spcBef>
              <a:buFont typeface="Symbol" pitchFamily="18" charset="2"/>
              <a:buNone/>
            </a:pPr>
            <a:endParaRPr lang="zh-CN" altLang="en-US" sz="1000" dirty="0">
              <a:ea typeface="楷体_GB2312" pitchFamily="49" charset="-122"/>
            </a:endParaRPr>
          </a:p>
          <a:p>
            <a:pPr lvl="1">
              <a:lnSpc>
                <a:spcPct val="100000"/>
              </a:lnSpc>
              <a:spcBef>
                <a:spcPct val="0"/>
              </a:spcBef>
              <a:buClr>
                <a:srgbClr val="800080"/>
              </a:buClr>
            </a:pPr>
            <a:r>
              <a:rPr lang="zh-CN" altLang="en-US" sz="2000" dirty="0">
                <a:latin typeface="楷体_GB2312" pitchFamily="49" charset="-122"/>
                <a:ea typeface="楷体_GB2312" pitchFamily="49" charset="-122"/>
              </a:rPr>
              <a:t> </a:t>
            </a:r>
            <a:r>
              <a:rPr lang="zh-CN" altLang="en-US" sz="2000" dirty="0" smtClean="0">
                <a:latin typeface="楷体_GB2312" pitchFamily="49" charset="-122"/>
                <a:ea typeface="楷体_GB2312" pitchFamily="49" charset="-122"/>
              </a:rPr>
              <a:t> 否则</a:t>
            </a:r>
            <a:r>
              <a:rPr lang="zh-CN" altLang="en-US" sz="2000" dirty="0">
                <a:ea typeface="楷体_GB2312" pitchFamily="49" charset="-122"/>
              </a:rPr>
              <a:t>，返回一个</a:t>
            </a:r>
            <a:r>
              <a:rPr lang="zh-CN" altLang="en-US" sz="2000" dirty="0">
                <a:solidFill>
                  <a:srgbClr val="FF0000"/>
                </a:solidFill>
                <a:ea typeface="楷体_GB2312" pitchFamily="49" charset="-122"/>
              </a:rPr>
              <a:t>新的伪寄存器</a:t>
            </a:r>
            <a:r>
              <a:rPr lang="en-US" altLang="zh-CN" sz="2000" b="0" dirty="0">
                <a:solidFill>
                  <a:srgbClr val="FF0000"/>
                </a:solidFill>
                <a:ea typeface="楷体_GB2312" pitchFamily="49" charset="-122"/>
              </a:rPr>
              <a:t>R</a:t>
            </a:r>
            <a:r>
              <a:rPr lang="en-US" altLang="zh-CN" sz="2000" b="0" dirty="0" smtClean="0">
                <a:solidFill>
                  <a:srgbClr val="FF0000"/>
                </a:solidFill>
                <a:ea typeface="楷体_GB2312" pitchFamily="49" charset="-122"/>
              </a:rPr>
              <a:t>’</a:t>
            </a:r>
            <a:endParaRPr lang="en-US" altLang="zh-CN" sz="2000" b="0" dirty="0" smtClean="0">
              <a:solidFill>
                <a:srgbClr val="FF0000"/>
              </a:solidFill>
              <a:ea typeface="楷体_GB2312" pitchFamily="49" charset="-122"/>
            </a:endParaRPr>
          </a:p>
          <a:p>
            <a:pPr lvl="1">
              <a:lnSpc>
                <a:spcPct val="100000"/>
              </a:lnSpc>
              <a:spcBef>
                <a:spcPct val="0"/>
              </a:spcBef>
              <a:buClr>
                <a:srgbClr val="800080"/>
              </a:buClr>
            </a:pPr>
            <a:endParaRPr lang="en-US" altLang="zh-CN" sz="1000" b="0" dirty="0" smtClean="0">
              <a:ea typeface="楷体_GB2312" pitchFamily="49" charset="-122"/>
            </a:endParaRPr>
          </a:p>
          <a:p>
            <a:pPr lvl="1">
              <a:lnSpc>
                <a:spcPct val="100000"/>
              </a:lnSpc>
              <a:spcBef>
                <a:spcPct val="0"/>
              </a:spcBef>
              <a:buClr>
                <a:srgbClr val="800080"/>
              </a:buClr>
              <a:buFontTx/>
              <a:buChar char="•"/>
            </a:pPr>
            <a:r>
              <a:rPr lang="zh-CN" altLang="en-US" sz="2000" dirty="0" smtClean="0">
                <a:latin typeface="楷体_GB2312" pitchFamily="49" charset="-122"/>
                <a:ea typeface="楷体_GB2312" pitchFamily="49" charset="-122"/>
              </a:rPr>
              <a:t> 对于 </a:t>
            </a:r>
            <a:r>
              <a:rPr lang="en-US" altLang="zh-CN" sz="2000" b="0" dirty="0" err="1" smtClean="0">
                <a:solidFill>
                  <a:srgbClr val="FF0000"/>
                </a:solidFill>
                <a:ea typeface="楷体_GB2312" pitchFamily="49" charset="-122"/>
              </a:rPr>
              <a:t>i</a:t>
            </a:r>
            <a:r>
              <a:rPr lang="en-US" altLang="zh-CN" sz="2000" b="0" dirty="0" smtClean="0">
                <a:solidFill>
                  <a:srgbClr val="FF0000"/>
                </a:solidFill>
                <a:ea typeface="楷体_GB2312" pitchFamily="49" charset="-122"/>
              </a:rPr>
              <a:t>: A:=B </a:t>
            </a:r>
            <a:endParaRPr lang="en-US" altLang="zh-CN" sz="2000" b="0" dirty="0" smtClean="0">
              <a:solidFill>
                <a:srgbClr val="FF0000"/>
              </a:solidFill>
              <a:ea typeface="楷体_GB2312" pitchFamily="49" charset="-122"/>
            </a:endParaRPr>
          </a:p>
          <a:p>
            <a:pPr lvl="1">
              <a:lnSpc>
                <a:spcPct val="100000"/>
              </a:lnSpc>
              <a:spcBef>
                <a:spcPct val="0"/>
              </a:spcBef>
              <a:buClr>
                <a:srgbClr val="800080"/>
              </a:buClr>
            </a:pPr>
            <a:endParaRPr lang="en-US" altLang="zh-CN" sz="1000" b="0" dirty="0" smtClean="0">
              <a:ea typeface="楷体_GB2312" pitchFamily="49" charset="-122"/>
            </a:endParaRPr>
          </a:p>
          <a:p>
            <a:pPr lvl="1">
              <a:lnSpc>
                <a:spcPct val="100000"/>
              </a:lnSpc>
              <a:spcBef>
                <a:spcPct val="0"/>
              </a:spcBef>
              <a:buClr>
                <a:srgbClr val="800080"/>
              </a:buClr>
            </a:pPr>
            <a:r>
              <a:rPr lang="en-US" altLang="zh-CN" sz="2000" b="0" dirty="0" smtClean="0">
                <a:ea typeface="楷体_GB2312" pitchFamily="49" charset="-122"/>
              </a:rPr>
              <a:t>    </a:t>
            </a:r>
            <a:r>
              <a:rPr lang="zh-CN" altLang="en-US" sz="2000" dirty="0" smtClean="0">
                <a:ea typeface="楷体_GB2312" pitchFamily="49" charset="-122"/>
              </a:rPr>
              <a:t>若 </a:t>
            </a:r>
            <a:r>
              <a:rPr lang="en-US" altLang="zh-CN" sz="2000" b="0" dirty="0" smtClean="0">
                <a:solidFill>
                  <a:srgbClr val="FF0000"/>
                </a:solidFill>
                <a:ea typeface="楷体_GB2312" pitchFamily="49" charset="-122"/>
              </a:rPr>
              <a:t>B</a:t>
            </a:r>
            <a:r>
              <a:rPr lang="en-US" altLang="zh-CN" sz="2000" b="0" dirty="0" smtClean="0">
                <a:solidFill>
                  <a:srgbClr val="FF0000"/>
                </a:solidFill>
                <a:ea typeface="楷体_GB2312" pitchFamily="49" charset="-122"/>
                <a:sym typeface="Symbol" pitchFamily="18" charset="2"/>
              </a:rPr>
              <a:t></a:t>
            </a:r>
            <a:r>
              <a:rPr lang="en-US" altLang="zh-CN" sz="2000" b="0" dirty="0" smtClean="0">
                <a:solidFill>
                  <a:srgbClr val="FF0000"/>
                </a:solidFill>
                <a:ea typeface="楷体_GB2312" pitchFamily="49" charset="-122"/>
              </a:rPr>
              <a:t>RVALUE[R]</a:t>
            </a:r>
            <a:r>
              <a:rPr lang="en-US" altLang="zh-CN" sz="2000" dirty="0" smtClean="0">
                <a:solidFill>
                  <a:srgbClr val="FF0000"/>
                </a:solidFill>
                <a:ea typeface="楷体_GB2312" pitchFamily="49" charset="-122"/>
              </a:rPr>
              <a:t> </a:t>
            </a:r>
            <a:r>
              <a:rPr lang="zh-CN" altLang="en-US" sz="2000" dirty="0" smtClean="0">
                <a:ea typeface="楷体_GB2312" pitchFamily="49" charset="-122"/>
              </a:rPr>
              <a:t>，则返回 </a:t>
            </a:r>
            <a:r>
              <a:rPr lang="en-US" altLang="zh-CN" sz="2000" b="0" dirty="0" smtClean="0">
                <a:solidFill>
                  <a:srgbClr val="FF0000"/>
                </a:solidFill>
                <a:ea typeface="楷体_GB2312" pitchFamily="49" charset="-122"/>
              </a:rPr>
              <a:t>R</a:t>
            </a:r>
            <a:r>
              <a:rPr lang="zh-CN" altLang="en-US" sz="2000" dirty="0" smtClean="0">
                <a:ea typeface="楷体_GB2312" pitchFamily="49" charset="-122"/>
              </a:rPr>
              <a:t>；</a:t>
            </a:r>
            <a:endParaRPr lang="zh-CN" altLang="en-US" sz="2000" dirty="0" smtClean="0">
              <a:ea typeface="楷体_GB2312" pitchFamily="49" charset="-122"/>
            </a:endParaRPr>
          </a:p>
          <a:p>
            <a:pPr>
              <a:lnSpc>
                <a:spcPct val="100000"/>
              </a:lnSpc>
              <a:spcBef>
                <a:spcPct val="0"/>
              </a:spcBef>
              <a:buFont typeface="Symbol" pitchFamily="18" charset="2"/>
              <a:buNone/>
            </a:pPr>
            <a:endParaRPr lang="zh-CN" altLang="en-US" sz="1000" dirty="0" smtClean="0">
              <a:ea typeface="楷体_GB2312" pitchFamily="49" charset="-122"/>
            </a:endParaRPr>
          </a:p>
          <a:p>
            <a:pPr lvl="1">
              <a:lnSpc>
                <a:spcPct val="100000"/>
              </a:lnSpc>
              <a:spcBef>
                <a:spcPct val="0"/>
              </a:spcBef>
              <a:buClr>
                <a:srgbClr val="800080"/>
              </a:buClr>
            </a:pPr>
            <a:r>
              <a:rPr lang="zh-CN" altLang="en-US" sz="2000" dirty="0" smtClean="0">
                <a:latin typeface="楷体_GB2312" pitchFamily="49" charset="-122"/>
                <a:ea typeface="楷体_GB2312" pitchFamily="49" charset="-122"/>
              </a:rPr>
              <a:t>  否则</a:t>
            </a:r>
            <a:r>
              <a:rPr lang="zh-CN" altLang="en-US" sz="2000" dirty="0" smtClean="0">
                <a:ea typeface="楷体_GB2312" pitchFamily="49" charset="-122"/>
              </a:rPr>
              <a:t>，返回一个</a:t>
            </a:r>
            <a:r>
              <a:rPr lang="zh-CN" altLang="en-US" sz="2000" dirty="0" smtClean="0">
                <a:solidFill>
                  <a:srgbClr val="FF0000"/>
                </a:solidFill>
                <a:ea typeface="楷体_GB2312" pitchFamily="49" charset="-122"/>
              </a:rPr>
              <a:t>新的伪寄存器</a:t>
            </a:r>
            <a:r>
              <a:rPr lang="en-US" altLang="zh-CN" sz="2000" b="0" dirty="0" smtClean="0">
                <a:solidFill>
                  <a:srgbClr val="FF0000"/>
                </a:solidFill>
                <a:ea typeface="楷体_GB2312" pitchFamily="49" charset="-122"/>
              </a:rPr>
              <a:t>R’</a:t>
            </a:r>
            <a:endParaRPr lang="en-US" altLang="zh-CN" sz="2400" dirty="0">
              <a:solidFill>
                <a:srgbClr val="FF0000"/>
              </a:solidFill>
              <a:ea typeface="楷体_GB2312" pitchFamily="49" charset="-122"/>
            </a:endParaRPr>
          </a:p>
        </p:txBody>
      </p:sp>
      <p:sp>
        <p:nvSpPr>
          <p:cNvPr id="79876" name="AutoShape 5">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79877" name="AutoShape 6">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79878" name="AutoShape 7">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79879" name="AutoShape 8">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79880" name="AutoShape 9">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79881" name="AutoShape 10">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79882" name="AutoShape 11">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79883" name="AutoShape 12">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79884" name="AutoShape 13">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79885" name="AutoShape 14">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79886" name="AutoShape 15">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79887" name="AutoShape 16">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79888" name="Rectangle 18"/>
          <p:cNvSpPr>
            <a:spLocks noChangeArrowheads="1"/>
          </p:cNvSpPr>
          <p:nvPr/>
        </p:nvSpPr>
        <p:spPr bwMode="auto">
          <a:xfrm>
            <a:off x="1524000" y="188913"/>
            <a:ext cx="4343400" cy="641350"/>
          </a:xfrm>
          <a:prstGeom prst="rect">
            <a:avLst/>
          </a:prstGeom>
          <a:noFill/>
          <a:ln w="9525" algn="ctr">
            <a:noFill/>
            <a:miter lim="800000"/>
          </a:ln>
          <a:effectLst/>
        </p:spPr>
        <p:txBody>
          <a:bodyPr>
            <a:spAutoFit/>
          </a:bodyPr>
          <a:lstStyle/>
          <a:p>
            <a:pPr>
              <a:lnSpc>
                <a:spcPct val="90000"/>
              </a:lnSpc>
              <a:spcBef>
                <a:spcPct val="0"/>
              </a:spcBef>
            </a:pPr>
            <a:r>
              <a:rPr lang="zh-CN" altLang="en-US" sz="4000">
                <a:solidFill>
                  <a:srgbClr val="800080"/>
                </a:solidFill>
                <a:ea typeface="华文行楷" pitchFamily="2" charset="-122"/>
              </a:rPr>
              <a:t>目标代码生成技术</a:t>
            </a:r>
            <a:endParaRPr lang="zh-CN" altLang="en-US" sz="4000">
              <a:solidFill>
                <a:srgbClr val="800080"/>
              </a:solidFill>
              <a:ea typeface="华文行楷" pitchFamily="2" charset="-122"/>
            </a:endParaRPr>
          </a:p>
        </p:txBody>
      </p:sp>
    </p:spTree>
  </p:cSld>
  <p:clrMapOvr>
    <a:masterClrMapping/>
  </p:clrMapOvr>
  <p:transition spd="med">
    <p:wipe dir="r"/>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ext Box 2">
            <a:hlinkClick r:id="rId1" action="ppaction://hlinksldjump"/>
          </p:cNvPr>
          <p:cNvSpPr txBox="1">
            <a:spLocks noChangeArrowheads="1"/>
          </p:cNvSpPr>
          <p:nvPr/>
        </p:nvSpPr>
        <p:spPr bwMode="auto">
          <a:xfrm>
            <a:off x="395288" y="980728"/>
            <a:ext cx="5943600" cy="579437"/>
          </a:xfrm>
          <a:prstGeom prst="rect">
            <a:avLst/>
          </a:prstGeom>
          <a:noFill/>
          <a:ln w="9525">
            <a:noFill/>
            <a:miter lim="800000"/>
          </a:ln>
          <a:effectLst/>
        </p:spPr>
        <p:txBody>
          <a:bodyPr>
            <a:spAutoFit/>
          </a:bodyPr>
          <a:lstStyle/>
          <a:p>
            <a:pPr>
              <a:lnSpc>
                <a:spcPct val="100000"/>
              </a:lnSpc>
              <a:spcBef>
                <a:spcPct val="0"/>
              </a:spcBef>
              <a:buClr>
                <a:srgbClr val="800080"/>
              </a:buClr>
              <a:buFont typeface="Wingdings" charset="2"/>
              <a:buChar char="²"/>
            </a:pPr>
            <a:r>
              <a:rPr lang="en-US" altLang="zh-CN" sz="3200" dirty="0">
                <a:solidFill>
                  <a:srgbClr val="800080"/>
                </a:solidFill>
                <a:ea typeface="楷体_GB2312" pitchFamily="49" charset="-122"/>
              </a:rPr>
              <a:t> </a:t>
            </a:r>
            <a:r>
              <a:rPr lang="zh-CN" altLang="en-US" sz="3200" dirty="0">
                <a:solidFill>
                  <a:srgbClr val="800080"/>
                </a:solidFill>
                <a:ea typeface="楷体_GB2312" pitchFamily="49" charset="-122"/>
              </a:rPr>
              <a:t>一个</a:t>
            </a:r>
            <a:r>
              <a:rPr lang="zh-CN" altLang="en-US" sz="3200" dirty="0">
                <a:solidFill>
                  <a:srgbClr val="800080"/>
                </a:solidFill>
                <a:latin typeface="楷体_GB2312" pitchFamily="49" charset="-122"/>
                <a:ea typeface="楷体_GB2312" pitchFamily="49" charset="-122"/>
              </a:rPr>
              <a:t>简单的代码生成算法</a:t>
            </a:r>
            <a:endParaRPr lang="zh-CN" altLang="en-US" sz="3200" dirty="0">
              <a:solidFill>
                <a:srgbClr val="800080"/>
              </a:solidFill>
              <a:latin typeface="楷体_GB2312" pitchFamily="49" charset="-122"/>
              <a:ea typeface="楷体_GB2312" pitchFamily="49" charset="-122"/>
            </a:endParaRPr>
          </a:p>
        </p:txBody>
      </p:sp>
      <p:sp>
        <p:nvSpPr>
          <p:cNvPr id="77827" name="Rectangle 3"/>
          <p:cNvSpPr>
            <a:spLocks noChangeArrowheads="1"/>
          </p:cNvSpPr>
          <p:nvPr/>
        </p:nvSpPr>
        <p:spPr bwMode="auto">
          <a:xfrm>
            <a:off x="539750" y="1484784"/>
            <a:ext cx="8496300" cy="5205398"/>
          </a:xfrm>
          <a:prstGeom prst="rect">
            <a:avLst/>
          </a:prstGeom>
          <a:noFill/>
          <a:ln w="9525">
            <a:noFill/>
            <a:miter lim="800000"/>
          </a:ln>
          <a:effectLst/>
        </p:spPr>
        <p:txBody>
          <a:bodyPr wrap="square">
            <a:spAutoFit/>
          </a:bodyPr>
          <a:lstStyle/>
          <a:p>
            <a:pPr>
              <a:lnSpc>
                <a:spcPct val="100000"/>
              </a:lnSpc>
              <a:spcBef>
                <a:spcPct val="0"/>
              </a:spcBef>
              <a:buFont typeface="Symbol" pitchFamily="18" charset="2"/>
              <a:buChar char="-"/>
            </a:pPr>
            <a:r>
              <a:rPr lang="en-US" altLang="zh-CN" dirty="0">
                <a:solidFill>
                  <a:srgbClr val="800080"/>
                </a:solidFill>
                <a:ea typeface="楷体_GB2312" pitchFamily="49" charset="-122"/>
              </a:rPr>
              <a:t>  </a:t>
            </a:r>
            <a:r>
              <a:rPr lang="zh-CN" altLang="en-US" dirty="0">
                <a:solidFill>
                  <a:srgbClr val="800080"/>
                </a:solidFill>
                <a:ea typeface="楷体_GB2312" pitchFamily="49" charset="-122"/>
              </a:rPr>
              <a:t>基本块内 </a:t>
            </a:r>
            <a:r>
              <a:rPr lang="en-US" altLang="zh-CN" sz="2400" b="0" i="1" dirty="0">
                <a:solidFill>
                  <a:srgbClr val="800080"/>
                </a:solidFill>
                <a:ea typeface="楷体_GB2312" pitchFamily="49" charset="-122"/>
              </a:rPr>
              <a:t>TAC</a:t>
            </a:r>
            <a:r>
              <a:rPr lang="en-US" altLang="zh-CN" dirty="0">
                <a:solidFill>
                  <a:srgbClr val="800080"/>
                </a:solidFill>
                <a:ea typeface="楷体_GB2312" pitchFamily="49" charset="-122"/>
              </a:rPr>
              <a:t> </a:t>
            </a:r>
            <a:r>
              <a:rPr lang="zh-CN" altLang="en-US" dirty="0">
                <a:solidFill>
                  <a:srgbClr val="800080"/>
                </a:solidFill>
                <a:ea typeface="楷体_GB2312" pitchFamily="49" charset="-122"/>
              </a:rPr>
              <a:t>语句序列的简单代码生成</a:t>
            </a:r>
            <a:endParaRPr lang="zh-CN" altLang="en-US" dirty="0">
              <a:solidFill>
                <a:srgbClr val="800080"/>
              </a:solidFill>
              <a:ea typeface="楷体_GB2312" pitchFamily="49" charset="-122"/>
            </a:endParaRPr>
          </a:p>
          <a:p>
            <a:pPr>
              <a:lnSpc>
                <a:spcPct val="100000"/>
              </a:lnSpc>
              <a:spcBef>
                <a:spcPct val="0"/>
              </a:spcBef>
              <a:buFont typeface="Symbol" pitchFamily="18" charset="2"/>
              <a:buNone/>
            </a:pPr>
            <a:r>
              <a:rPr lang="zh-CN" altLang="en-US" sz="2400" dirty="0">
                <a:solidFill>
                  <a:srgbClr val="800080"/>
                </a:solidFill>
                <a:ea typeface="楷体_GB2312" pitchFamily="49" charset="-122"/>
              </a:rPr>
              <a:t>   </a:t>
            </a:r>
            <a:r>
              <a:rPr lang="zh-CN" altLang="en-US" sz="2400" dirty="0">
                <a:ea typeface="楷体_GB2312" pitchFamily="49" charset="-122"/>
              </a:rPr>
              <a:t>（假设只有形如 </a:t>
            </a:r>
            <a:r>
              <a:rPr lang="en-US" altLang="zh-CN" sz="2400" b="0" dirty="0">
                <a:solidFill>
                  <a:srgbClr val="FF0000"/>
                </a:solidFill>
                <a:ea typeface="楷体_GB2312" pitchFamily="49" charset="-122"/>
              </a:rPr>
              <a:t>A:=B op C </a:t>
            </a:r>
            <a:r>
              <a:rPr lang="zh-CN" altLang="en-US" sz="2400" dirty="0" smtClean="0">
                <a:solidFill>
                  <a:srgbClr val="FF0000"/>
                </a:solidFill>
                <a:ea typeface="楷体_GB2312" pitchFamily="49" charset="-122"/>
              </a:rPr>
              <a:t>和</a:t>
            </a:r>
            <a:r>
              <a:rPr lang="en-US" altLang="zh-CN" sz="2400" b="0" dirty="0" smtClean="0">
                <a:solidFill>
                  <a:srgbClr val="FF0000"/>
                </a:solidFill>
                <a:ea typeface="楷体_GB2312" pitchFamily="49" charset="-122"/>
              </a:rPr>
              <a:t>A:=B</a:t>
            </a:r>
            <a:r>
              <a:rPr lang="zh-CN" altLang="en-US" sz="2400" dirty="0" smtClean="0">
                <a:ea typeface="楷体_GB2312" pitchFamily="49" charset="-122"/>
              </a:rPr>
              <a:t>的</a:t>
            </a:r>
            <a:r>
              <a:rPr lang="en-US" altLang="zh-CN" sz="2400" b="0" i="1" dirty="0">
                <a:ea typeface="楷体_GB2312" pitchFamily="49" charset="-122"/>
              </a:rPr>
              <a:t>TAC</a:t>
            </a:r>
            <a:r>
              <a:rPr lang="en-US" altLang="zh-CN" sz="2400" dirty="0">
                <a:ea typeface="楷体_GB2312" pitchFamily="49" charset="-122"/>
              </a:rPr>
              <a:t> </a:t>
            </a:r>
            <a:r>
              <a:rPr lang="zh-CN" altLang="en-US" sz="2400" dirty="0">
                <a:ea typeface="楷体_GB2312" pitchFamily="49" charset="-122"/>
              </a:rPr>
              <a:t>语句</a:t>
            </a:r>
            <a:r>
              <a:rPr lang="zh-CN" altLang="en-US" sz="2400" dirty="0" smtClean="0">
                <a:ea typeface="楷体_GB2312" pitchFamily="49" charset="-122"/>
              </a:rPr>
              <a:t>序列）</a:t>
            </a:r>
            <a:r>
              <a:rPr lang="zh-CN" altLang="en-US" dirty="0" smtClean="0">
                <a:ea typeface="楷体_GB2312" pitchFamily="49" charset="-122"/>
              </a:rPr>
              <a:t> </a:t>
            </a:r>
            <a:endParaRPr kumimoji="0" lang="zh-CN" altLang="en-US" dirty="0">
              <a:solidFill>
                <a:srgbClr val="800080"/>
              </a:solidFill>
              <a:ea typeface="楷体_GB2312" pitchFamily="49" charset="-122"/>
            </a:endParaRPr>
          </a:p>
          <a:p>
            <a:pPr>
              <a:lnSpc>
                <a:spcPct val="100000"/>
              </a:lnSpc>
              <a:spcBef>
                <a:spcPct val="0"/>
              </a:spcBef>
              <a:buFont typeface="Symbol" pitchFamily="18" charset="2"/>
              <a:buNone/>
            </a:pPr>
            <a:endParaRPr lang="zh-CN" altLang="en-US" sz="1000" dirty="0">
              <a:latin typeface="宋体" charset="-122"/>
            </a:endParaRPr>
          </a:p>
          <a:p>
            <a:pPr>
              <a:lnSpc>
                <a:spcPct val="100000"/>
              </a:lnSpc>
              <a:spcBef>
                <a:spcPct val="0"/>
              </a:spcBef>
              <a:buFont typeface="Symbol" pitchFamily="18" charset="2"/>
              <a:buNone/>
            </a:pPr>
            <a:r>
              <a:rPr lang="zh-CN" altLang="en-US" sz="2400" dirty="0">
                <a:latin typeface="宋体" charset="-122"/>
              </a:rPr>
              <a:t>  </a:t>
            </a:r>
            <a:r>
              <a:rPr lang="en-US" altLang="zh-CN" sz="2400" b="0" dirty="0">
                <a:solidFill>
                  <a:srgbClr val="800080"/>
                </a:solidFill>
              </a:rPr>
              <a:t>step1</a:t>
            </a:r>
            <a:r>
              <a:rPr lang="zh-CN" altLang="en-US" sz="2400" dirty="0">
                <a:solidFill>
                  <a:srgbClr val="800080"/>
                </a:solidFill>
                <a:latin typeface="宋体" charset="-122"/>
              </a:rPr>
              <a:t>：</a:t>
            </a:r>
            <a:r>
              <a:rPr lang="zh-CN" altLang="en-US" sz="2400" dirty="0">
                <a:ea typeface="楷体_GB2312" pitchFamily="49" charset="-122"/>
              </a:rPr>
              <a:t>对每个</a:t>
            </a:r>
            <a:r>
              <a:rPr lang="en-US" altLang="zh-CN" sz="2400" b="0" i="1" dirty="0">
                <a:ea typeface="楷体_GB2312" pitchFamily="49" charset="-122"/>
              </a:rPr>
              <a:t>TAC</a:t>
            </a:r>
            <a:r>
              <a:rPr lang="en-US" altLang="zh-CN" sz="2400" dirty="0">
                <a:ea typeface="楷体_GB2312" pitchFamily="49" charset="-122"/>
              </a:rPr>
              <a:t> </a:t>
            </a:r>
            <a:r>
              <a:rPr lang="zh-CN" altLang="en-US" sz="2400" dirty="0" smtClean="0">
                <a:solidFill>
                  <a:srgbClr val="FF0000"/>
                </a:solidFill>
                <a:ea typeface="楷体_GB2312" pitchFamily="49" charset="-122"/>
              </a:rPr>
              <a:t>语句 </a:t>
            </a:r>
            <a:r>
              <a:rPr lang="en-US" altLang="zh-CN" sz="2400" b="0" dirty="0" err="1" smtClean="0">
                <a:solidFill>
                  <a:srgbClr val="FF0000"/>
                </a:solidFill>
                <a:ea typeface="楷体_GB2312" pitchFamily="49" charset="-122"/>
              </a:rPr>
              <a:t>i</a:t>
            </a:r>
            <a:r>
              <a:rPr lang="zh-CN" altLang="en-US" sz="2400" b="0" dirty="0" smtClean="0">
                <a:ea typeface="楷体_GB2312" pitchFamily="49" charset="-122"/>
              </a:rPr>
              <a:t>，</a:t>
            </a:r>
            <a:r>
              <a:rPr lang="zh-CN" altLang="en-US" sz="2400" dirty="0">
                <a:ea typeface="楷体_GB2312" pitchFamily="49" charset="-122"/>
              </a:rPr>
              <a:t>依次执行下述步骤：</a:t>
            </a:r>
            <a:endParaRPr lang="zh-CN" altLang="en-US" sz="2400" dirty="0">
              <a:ea typeface="楷体_GB2312" pitchFamily="49" charset="-122"/>
            </a:endParaRPr>
          </a:p>
          <a:p>
            <a:pPr>
              <a:lnSpc>
                <a:spcPct val="100000"/>
              </a:lnSpc>
              <a:spcBef>
                <a:spcPct val="0"/>
              </a:spcBef>
              <a:buFont typeface="Symbol" pitchFamily="18" charset="2"/>
              <a:buNone/>
            </a:pPr>
            <a:r>
              <a:rPr lang="zh-CN" altLang="en-US" sz="1000" dirty="0">
                <a:ea typeface="楷体_GB2312" pitchFamily="49" charset="-122"/>
              </a:rPr>
              <a:t> </a:t>
            </a:r>
            <a:endParaRPr lang="zh-CN" altLang="en-US" sz="1000" dirty="0">
              <a:ea typeface="楷体_GB2312" pitchFamily="49" charset="-122"/>
            </a:endParaRPr>
          </a:p>
          <a:p>
            <a:pPr lvl="1">
              <a:lnSpc>
                <a:spcPct val="100000"/>
              </a:lnSpc>
              <a:spcBef>
                <a:spcPct val="0"/>
              </a:spcBef>
              <a:buClr>
                <a:srgbClr val="800080"/>
              </a:buClr>
              <a:buFontTx/>
              <a:buChar char="•"/>
            </a:pPr>
            <a:r>
              <a:rPr lang="zh-CN" altLang="en-US" sz="2000" dirty="0">
                <a:latin typeface="楷体_GB2312" pitchFamily="49" charset="-122"/>
                <a:ea typeface="楷体_GB2312" pitchFamily="49" charset="-122"/>
              </a:rPr>
              <a:t> </a:t>
            </a:r>
            <a:r>
              <a:rPr lang="zh-CN" altLang="en-US" sz="2000" dirty="0">
                <a:ea typeface="楷体_GB2312" pitchFamily="49" charset="-122"/>
              </a:rPr>
              <a:t>以 </a:t>
            </a:r>
            <a:r>
              <a:rPr lang="en-US" altLang="zh-CN" sz="2000" b="0" dirty="0" err="1" smtClean="0">
                <a:ea typeface="楷体_GB2312" pitchFamily="49" charset="-122"/>
              </a:rPr>
              <a:t>i</a:t>
            </a:r>
            <a:r>
              <a:rPr lang="en-US" altLang="zh-CN" sz="2000" b="0" dirty="0" smtClean="0">
                <a:ea typeface="楷体_GB2312" pitchFamily="49" charset="-122"/>
              </a:rPr>
              <a:t> </a:t>
            </a:r>
            <a:r>
              <a:rPr lang="zh-CN" altLang="en-US" sz="2000" dirty="0" smtClean="0">
                <a:ea typeface="楷体_GB2312" pitchFamily="49" charset="-122"/>
              </a:rPr>
              <a:t>为</a:t>
            </a:r>
            <a:r>
              <a:rPr lang="zh-CN" altLang="en-US" sz="2000" dirty="0">
                <a:ea typeface="楷体_GB2312" pitchFamily="49" charset="-122"/>
              </a:rPr>
              <a:t>参数，调用 </a:t>
            </a:r>
            <a:r>
              <a:rPr lang="en-US" altLang="zh-CN" sz="2000" b="0" dirty="0" err="1" smtClean="0">
                <a:solidFill>
                  <a:srgbClr val="FF0000"/>
                </a:solidFill>
                <a:ea typeface="楷体_GB2312" pitchFamily="49" charset="-122"/>
              </a:rPr>
              <a:t>getreg</a:t>
            </a:r>
            <a:r>
              <a:rPr lang="en-US" altLang="zh-CN" sz="2000" b="0" dirty="0" smtClean="0">
                <a:solidFill>
                  <a:srgbClr val="FF0000"/>
                </a:solidFill>
                <a:ea typeface="楷体_GB2312" pitchFamily="49" charset="-122"/>
              </a:rPr>
              <a:t>(</a:t>
            </a:r>
            <a:r>
              <a:rPr lang="en-US" altLang="zh-CN" sz="2000" b="0" dirty="0" err="1" smtClean="0">
                <a:solidFill>
                  <a:srgbClr val="FF0000"/>
                </a:solidFill>
                <a:ea typeface="楷体_GB2312" pitchFamily="49" charset="-122"/>
              </a:rPr>
              <a:t>i</a:t>
            </a:r>
            <a:r>
              <a:rPr lang="en-US" altLang="zh-CN" sz="2000" b="0" dirty="0" smtClean="0">
                <a:solidFill>
                  <a:srgbClr val="FF0000"/>
                </a:solidFill>
                <a:ea typeface="楷体_GB2312" pitchFamily="49" charset="-122"/>
              </a:rPr>
              <a:t>)</a:t>
            </a:r>
            <a:r>
              <a:rPr lang="en-US" altLang="zh-CN" sz="2000" b="0" dirty="0" smtClean="0">
                <a:ea typeface="楷体_GB2312" pitchFamily="49" charset="-122"/>
              </a:rPr>
              <a:t>; </a:t>
            </a:r>
            <a:r>
              <a:rPr lang="zh-CN" altLang="en-US" sz="2000" dirty="0">
                <a:ea typeface="楷体_GB2312" pitchFamily="49" charset="-122"/>
              </a:rPr>
              <a:t>从 </a:t>
            </a:r>
            <a:r>
              <a:rPr lang="en-US" altLang="zh-CN" sz="2000" b="0" dirty="0" err="1">
                <a:ea typeface="楷体_GB2312" pitchFamily="49" charset="-122"/>
              </a:rPr>
              <a:t>getreg</a:t>
            </a:r>
            <a:r>
              <a:rPr lang="en-US" altLang="zh-CN" sz="2000" dirty="0">
                <a:ea typeface="楷体_GB2312" pitchFamily="49" charset="-122"/>
              </a:rPr>
              <a:t> </a:t>
            </a:r>
            <a:r>
              <a:rPr lang="zh-CN" altLang="en-US" sz="2000" dirty="0" smtClean="0">
                <a:ea typeface="楷体_GB2312" pitchFamily="49" charset="-122"/>
              </a:rPr>
              <a:t>返回</a:t>
            </a:r>
            <a:r>
              <a:rPr lang="zh-CN" altLang="en-US" sz="2000" dirty="0">
                <a:ea typeface="楷体_GB2312" pitchFamily="49" charset="-122"/>
              </a:rPr>
              <a:t>时，得到一寄存器 </a:t>
            </a:r>
            <a:r>
              <a:rPr lang="en-US" altLang="zh-CN" sz="2000" b="0" dirty="0">
                <a:ea typeface="楷体_GB2312" pitchFamily="49" charset="-122"/>
              </a:rPr>
              <a:t>R</a:t>
            </a:r>
            <a:r>
              <a:rPr lang="zh-CN" altLang="en-US" sz="2000" dirty="0">
                <a:ea typeface="楷体_GB2312" pitchFamily="49" charset="-122"/>
              </a:rPr>
              <a:t>（</a:t>
            </a:r>
            <a:r>
              <a:rPr lang="zh-CN" altLang="en-US" sz="2000" dirty="0" smtClean="0">
                <a:ea typeface="楷体_GB2312" pitchFamily="49" charset="-122"/>
              </a:rPr>
              <a:t>这</a:t>
            </a:r>
            <a:endParaRPr lang="en-US" altLang="zh-CN" sz="2000" dirty="0" smtClean="0">
              <a:ea typeface="楷体_GB2312" pitchFamily="49" charset="-122"/>
            </a:endParaRPr>
          </a:p>
          <a:p>
            <a:pPr lvl="1">
              <a:lnSpc>
                <a:spcPct val="100000"/>
              </a:lnSpc>
              <a:spcBef>
                <a:spcPct val="0"/>
              </a:spcBef>
              <a:buClr>
                <a:srgbClr val="800080"/>
              </a:buClr>
            </a:pPr>
            <a:r>
              <a:rPr lang="en-US" altLang="zh-CN" sz="2000" dirty="0" smtClean="0">
                <a:ea typeface="楷体_GB2312" pitchFamily="49" charset="-122"/>
              </a:rPr>
              <a:t>   </a:t>
            </a:r>
            <a:r>
              <a:rPr lang="zh-CN" altLang="en-US" sz="2000" dirty="0" smtClean="0">
                <a:ea typeface="楷体_GB2312" pitchFamily="49" charset="-122"/>
              </a:rPr>
              <a:t>里</a:t>
            </a:r>
            <a:r>
              <a:rPr lang="zh-CN" altLang="en-US" sz="2000" dirty="0">
                <a:ea typeface="楷体_GB2312" pitchFamily="49" charset="-122"/>
              </a:rPr>
              <a:t>先假定 </a:t>
            </a:r>
            <a:r>
              <a:rPr lang="en-US" altLang="zh-CN" sz="2000" b="0" dirty="0">
                <a:ea typeface="楷体_GB2312" pitchFamily="49" charset="-122"/>
              </a:rPr>
              <a:t>R </a:t>
            </a:r>
            <a:r>
              <a:rPr lang="zh-CN" altLang="en-US" sz="2000" dirty="0">
                <a:ea typeface="楷体_GB2312" pitchFamily="49" charset="-122"/>
              </a:rPr>
              <a:t>为伪寄存器</a:t>
            </a:r>
            <a:r>
              <a:rPr lang="zh-CN" altLang="en-US" sz="2000" dirty="0" smtClean="0">
                <a:ea typeface="楷体_GB2312" pitchFamily="49" charset="-122"/>
              </a:rPr>
              <a:t>），作为</a:t>
            </a:r>
            <a:r>
              <a:rPr lang="zh-CN" altLang="en-US" sz="2000" dirty="0" smtClean="0">
                <a:solidFill>
                  <a:srgbClr val="FF0000"/>
                </a:solidFill>
                <a:ea typeface="楷体_GB2312" pitchFamily="49" charset="-122"/>
              </a:rPr>
              <a:t>存放 </a:t>
            </a:r>
            <a:r>
              <a:rPr lang="en-US" altLang="zh-CN" sz="2000" b="0" dirty="0">
                <a:solidFill>
                  <a:srgbClr val="FF0000"/>
                </a:solidFill>
                <a:ea typeface="楷体_GB2312" pitchFamily="49" charset="-122"/>
              </a:rPr>
              <a:t>A </a:t>
            </a:r>
            <a:r>
              <a:rPr lang="zh-CN" altLang="en-US" sz="2000" dirty="0">
                <a:solidFill>
                  <a:srgbClr val="FF0000"/>
                </a:solidFill>
                <a:ea typeface="楷体_GB2312" pitchFamily="49" charset="-122"/>
              </a:rPr>
              <a:t>现行值的寄存器</a:t>
            </a:r>
            <a:r>
              <a:rPr lang="zh-CN" altLang="en-US" sz="2000" dirty="0" smtClean="0">
                <a:ea typeface="楷体_GB2312" pitchFamily="49" charset="-122"/>
              </a:rPr>
              <a:t>；</a:t>
            </a:r>
            <a:endParaRPr lang="zh-CN" altLang="en-US" sz="2000" dirty="0">
              <a:ea typeface="楷体_GB2312" pitchFamily="49" charset="-122"/>
            </a:endParaRPr>
          </a:p>
          <a:p>
            <a:pPr>
              <a:lnSpc>
                <a:spcPct val="100000"/>
              </a:lnSpc>
              <a:spcBef>
                <a:spcPct val="0"/>
              </a:spcBef>
              <a:buFont typeface="Symbol" pitchFamily="18" charset="2"/>
              <a:buNone/>
            </a:pPr>
            <a:endParaRPr lang="zh-CN" altLang="en-US" sz="1000" dirty="0">
              <a:ea typeface="楷体_GB2312" pitchFamily="49" charset="-122"/>
            </a:endParaRPr>
          </a:p>
          <a:p>
            <a:pPr lvl="1">
              <a:lnSpc>
                <a:spcPct val="100000"/>
              </a:lnSpc>
              <a:spcBef>
                <a:spcPct val="0"/>
              </a:spcBef>
              <a:buClr>
                <a:srgbClr val="800080"/>
              </a:buClr>
              <a:buFontTx/>
              <a:buChar char="•"/>
            </a:pPr>
            <a:r>
              <a:rPr lang="zh-CN" altLang="en-US" sz="2000" dirty="0">
                <a:latin typeface="楷体_GB2312" pitchFamily="49" charset="-122"/>
                <a:ea typeface="楷体_GB2312" pitchFamily="49" charset="-122"/>
              </a:rPr>
              <a:t> </a:t>
            </a:r>
            <a:r>
              <a:rPr lang="zh-CN" altLang="en-US" sz="2000" dirty="0">
                <a:ea typeface="楷体_GB2312" pitchFamily="49" charset="-122"/>
              </a:rPr>
              <a:t>利用 </a:t>
            </a:r>
            <a:r>
              <a:rPr lang="en-US" altLang="zh-CN" sz="2000" b="0" dirty="0">
                <a:solidFill>
                  <a:srgbClr val="FF0000"/>
                </a:solidFill>
                <a:ea typeface="楷体_GB2312" pitchFamily="49" charset="-122"/>
              </a:rPr>
              <a:t>AVALUE[B] </a:t>
            </a:r>
            <a:r>
              <a:rPr lang="zh-CN" altLang="en-US" sz="2000" dirty="0">
                <a:solidFill>
                  <a:srgbClr val="FF0000"/>
                </a:solidFill>
                <a:ea typeface="楷体_GB2312" pitchFamily="49" charset="-122"/>
              </a:rPr>
              <a:t>和 </a:t>
            </a:r>
            <a:r>
              <a:rPr lang="en-US" altLang="zh-CN" sz="2000" b="0" dirty="0">
                <a:solidFill>
                  <a:srgbClr val="FF0000"/>
                </a:solidFill>
                <a:ea typeface="楷体_GB2312" pitchFamily="49" charset="-122"/>
              </a:rPr>
              <a:t>AVALUE[C]</a:t>
            </a:r>
            <a:r>
              <a:rPr lang="zh-CN" altLang="en-US" sz="2000" dirty="0">
                <a:ea typeface="楷体_GB2312" pitchFamily="49" charset="-122"/>
              </a:rPr>
              <a:t>，确定出 </a:t>
            </a:r>
            <a:r>
              <a:rPr lang="en-US" altLang="zh-CN" sz="2000" b="0" dirty="0">
                <a:solidFill>
                  <a:srgbClr val="FF0000"/>
                </a:solidFill>
                <a:ea typeface="楷体_GB2312" pitchFamily="49" charset="-122"/>
              </a:rPr>
              <a:t>B</a:t>
            </a:r>
            <a:r>
              <a:rPr lang="en-US" altLang="zh-CN" sz="2000" dirty="0">
                <a:solidFill>
                  <a:srgbClr val="FF0000"/>
                </a:solidFill>
                <a:ea typeface="楷体_GB2312" pitchFamily="49" charset="-122"/>
              </a:rPr>
              <a:t> </a:t>
            </a:r>
            <a:r>
              <a:rPr lang="zh-CN" altLang="en-US" sz="2000" dirty="0">
                <a:solidFill>
                  <a:srgbClr val="FF0000"/>
                </a:solidFill>
                <a:ea typeface="楷体_GB2312" pitchFamily="49" charset="-122"/>
              </a:rPr>
              <a:t>和 </a:t>
            </a:r>
            <a:r>
              <a:rPr lang="en-US" altLang="zh-CN" sz="2000" b="0" dirty="0">
                <a:solidFill>
                  <a:srgbClr val="FF0000"/>
                </a:solidFill>
                <a:ea typeface="楷体_GB2312" pitchFamily="49" charset="-122"/>
              </a:rPr>
              <a:t>C</a:t>
            </a:r>
            <a:r>
              <a:rPr lang="en-US" altLang="zh-CN" sz="2000" dirty="0">
                <a:solidFill>
                  <a:srgbClr val="FF0000"/>
                </a:solidFill>
                <a:ea typeface="楷体_GB2312" pitchFamily="49" charset="-122"/>
              </a:rPr>
              <a:t> </a:t>
            </a:r>
            <a:r>
              <a:rPr lang="zh-CN" altLang="en-US" sz="2000" dirty="0">
                <a:ea typeface="楷体_GB2312" pitchFamily="49" charset="-122"/>
              </a:rPr>
              <a:t>现行值</a:t>
            </a:r>
            <a:r>
              <a:rPr lang="zh-CN" altLang="en-US" sz="2000" dirty="0">
                <a:solidFill>
                  <a:srgbClr val="FF0000"/>
                </a:solidFill>
                <a:ea typeface="楷体_GB2312" pitchFamily="49" charset="-122"/>
              </a:rPr>
              <a:t>存放</a:t>
            </a:r>
            <a:r>
              <a:rPr lang="zh-CN" altLang="en-US" sz="2000" dirty="0" smtClean="0">
                <a:solidFill>
                  <a:srgbClr val="FF0000"/>
                </a:solidFill>
                <a:ea typeface="楷体_GB2312" pitchFamily="49" charset="-122"/>
              </a:rPr>
              <a:t>位置</a:t>
            </a:r>
            <a:r>
              <a:rPr lang="zh-CN" altLang="en-US" sz="2000" dirty="0" smtClean="0">
                <a:ea typeface="楷体_GB2312" pitchFamily="49" charset="-122"/>
              </a:rPr>
              <a:t>；</a:t>
            </a:r>
            <a:endParaRPr lang="en-US" altLang="zh-CN" sz="2000" dirty="0" smtClean="0">
              <a:ea typeface="楷体_GB2312" pitchFamily="49" charset="-122"/>
            </a:endParaRPr>
          </a:p>
          <a:p>
            <a:pPr lvl="1">
              <a:lnSpc>
                <a:spcPct val="100000"/>
              </a:lnSpc>
              <a:spcBef>
                <a:spcPct val="0"/>
              </a:spcBef>
              <a:buClr>
                <a:srgbClr val="800080"/>
              </a:buClr>
            </a:pPr>
            <a:r>
              <a:rPr lang="en-US" altLang="zh-CN" sz="2000" dirty="0" smtClean="0">
                <a:ea typeface="楷体_GB2312" pitchFamily="49" charset="-122"/>
              </a:rPr>
              <a:t>    </a:t>
            </a:r>
            <a:r>
              <a:rPr lang="zh-CN" altLang="en-US" sz="2000" dirty="0" smtClean="0">
                <a:ea typeface="楷体_GB2312" pitchFamily="49" charset="-122"/>
              </a:rPr>
              <a:t>如果</a:t>
            </a:r>
            <a:r>
              <a:rPr lang="zh-CN" altLang="en-US" sz="2000" dirty="0">
                <a:ea typeface="楷体_GB2312" pitchFamily="49" charset="-122"/>
              </a:rPr>
              <a:t>其现行值</a:t>
            </a:r>
            <a:r>
              <a:rPr lang="zh-CN" altLang="en-US" sz="2000" dirty="0">
                <a:solidFill>
                  <a:srgbClr val="FF0000"/>
                </a:solidFill>
                <a:ea typeface="楷体_GB2312" pitchFamily="49" charset="-122"/>
              </a:rPr>
              <a:t>在寄存器中</a:t>
            </a:r>
            <a:r>
              <a:rPr lang="zh-CN" altLang="en-US" sz="2000" dirty="0">
                <a:ea typeface="楷体_GB2312" pitchFamily="49" charset="-122"/>
              </a:rPr>
              <a:t>，则把寄存器取作</a:t>
            </a:r>
            <a:r>
              <a:rPr lang="en-US" altLang="zh-CN" sz="2000" b="0" dirty="0">
                <a:solidFill>
                  <a:srgbClr val="FF0000"/>
                </a:solidFill>
                <a:ea typeface="楷体_GB2312" pitchFamily="49" charset="-122"/>
              </a:rPr>
              <a:t>B` </a:t>
            </a:r>
            <a:r>
              <a:rPr lang="zh-CN" altLang="en-US" sz="2000" dirty="0">
                <a:solidFill>
                  <a:srgbClr val="FF0000"/>
                </a:solidFill>
                <a:ea typeface="楷体_GB2312" pitchFamily="49" charset="-122"/>
              </a:rPr>
              <a:t>和 </a:t>
            </a:r>
            <a:r>
              <a:rPr lang="en-US" altLang="zh-CN" sz="2000" b="0" dirty="0">
                <a:solidFill>
                  <a:srgbClr val="FF0000"/>
                </a:solidFill>
                <a:ea typeface="楷体_GB2312" pitchFamily="49" charset="-122"/>
              </a:rPr>
              <a:t>C</a:t>
            </a:r>
            <a:r>
              <a:rPr lang="en-US" altLang="zh-CN" sz="2000" b="0" dirty="0" smtClean="0">
                <a:solidFill>
                  <a:srgbClr val="FF0000"/>
                </a:solidFill>
                <a:ea typeface="楷体_GB2312" pitchFamily="49" charset="-122"/>
              </a:rPr>
              <a:t>`</a:t>
            </a:r>
            <a:r>
              <a:rPr lang="zh-CN" altLang="en-US" sz="2000" dirty="0" smtClean="0">
                <a:ea typeface="楷体_GB2312" pitchFamily="49" charset="-122"/>
              </a:rPr>
              <a:t>；如果其现行值</a:t>
            </a:r>
            <a:endParaRPr lang="en-US" altLang="zh-CN" sz="2000" dirty="0" smtClean="0">
              <a:ea typeface="楷体_GB2312" pitchFamily="49" charset="-122"/>
            </a:endParaRPr>
          </a:p>
          <a:p>
            <a:pPr lvl="1">
              <a:lnSpc>
                <a:spcPct val="100000"/>
              </a:lnSpc>
              <a:spcBef>
                <a:spcPct val="0"/>
              </a:spcBef>
              <a:buClr>
                <a:srgbClr val="800080"/>
              </a:buClr>
            </a:pPr>
            <a:r>
              <a:rPr lang="en-US" altLang="zh-CN" sz="2000" dirty="0" smtClean="0">
                <a:ea typeface="楷体_GB2312" pitchFamily="49" charset="-122"/>
              </a:rPr>
              <a:t>    </a:t>
            </a:r>
            <a:r>
              <a:rPr lang="zh-CN" altLang="en-US" sz="2000" dirty="0" smtClean="0">
                <a:ea typeface="楷体_GB2312" pitchFamily="49" charset="-122"/>
              </a:rPr>
              <a:t>不在寄存器中，则在相应指令中仍用</a:t>
            </a:r>
            <a:r>
              <a:rPr lang="en-US" altLang="zh-CN" sz="2000" b="0" dirty="0" smtClean="0">
                <a:ea typeface="楷体_GB2312" pitchFamily="49" charset="-122"/>
              </a:rPr>
              <a:t>B</a:t>
            </a:r>
            <a:r>
              <a:rPr lang="zh-CN" altLang="en-US" sz="2000" dirty="0" smtClean="0">
                <a:ea typeface="楷体_GB2312" pitchFamily="49" charset="-122"/>
              </a:rPr>
              <a:t>和 </a:t>
            </a:r>
            <a:r>
              <a:rPr lang="en-US" altLang="zh-CN" sz="2000" b="0" dirty="0" smtClean="0">
                <a:ea typeface="楷体_GB2312" pitchFamily="49" charset="-122"/>
              </a:rPr>
              <a:t>C</a:t>
            </a:r>
            <a:r>
              <a:rPr lang="zh-CN" altLang="en-US" sz="2000" dirty="0" smtClean="0">
                <a:ea typeface="楷体_GB2312" pitchFamily="49" charset="-122"/>
              </a:rPr>
              <a:t>表示。</a:t>
            </a:r>
            <a:endParaRPr lang="en-US" altLang="zh-CN" sz="2000" dirty="0" smtClean="0">
              <a:ea typeface="楷体_GB2312" pitchFamily="49" charset="-122"/>
            </a:endParaRPr>
          </a:p>
          <a:p>
            <a:pPr lvl="1">
              <a:lnSpc>
                <a:spcPct val="100000"/>
              </a:lnSpc>
              <a:spcBef>
                <a:spcPct val="0"/>
              </a:spcBef>
              <a:buClr>
                <a:srgbClr val="800080"/>
              </a:buClr>
            </a:pPr>
            <a:endParaRPr lang="en-US" altLang="zh-CN" sz="1000" dirty="0" smtClean="0">
              <a:ea typeface="楷体_GB2312" pitchFamily="49" charset="-122"/>
            </a:endParaRPr>
          </a:p>
          <a:p>
            <a:pPr lvl="1">
              <a:lnSpc>
                <a:spcPct val="100000"/>
              </a:lnSpc>
              <a:spcBef>
                <a:spcPct val="0"/>
              </a:spcBef>
              <a:buClr>
                <a:srgbClr val="800080"/>
              </a:buClr>
              <a:buFontTx/>
              <a:buChar char="•"/>
            </a:pPr>
            <a:r>
              <a:rPr lang="en-US" altLang="zh-CN" sz="2000" dirty="0" smtClean="0">
                <a:latin typeface="楷体_GB2312" pitchFamily="49" charset="-122"/>
                <a:ea typeface="楷体_GB2312" pitchFamily="49" charset="-122"/>
              </a:rPr>
              <a:t> </a:t>
            </a:r>
            <a:r>
              <a:rPr lang="zh-CN" altLang="zh-CN" sz="2000" dirty="0" smtClean="0">
                <a:latin typeface="楷体_GB2312" pitchFamily="49" charset="-122"/>
                <a:ea typeface="楷体_GB2312" pitchFamily="49" charset="-122"/>
              </a:rPr>
              <a:t>分两种情形生成目标代码：</a:t>
            </a:r>
            <a:endParaRPr lang="en-US" altLang="zh-CN" sz="2000" dirty="0">
              <a:latin typeface="楷体_GB2312" pitchFamily="49" charset="-122"/>
              <a:ea typeface="楷体_GB2312" pitchFamily="49" charset="-122"/>
            </a:endParaRPr>
          </a:p>
          <a:p>
            <a:pPr lvl="1">
              <a:lnSpc>
                <a:spcPct val="100000"/>
              </a:lnSpc>
              <a:spcBef>
                <a:spcPct val="0"/>
              </a:spcBef>
              <a:buClr>
                <a:srgbClr val="800080"/>
              </a:buClr>
            </a:pPr>
            <a:endParaRPr lang="en-US" altLang="zh-CN" sz="1000" dirty="0">
              <a:ea typeface="楷体_GB2312" pitchFamily="49" charset="-122"/>
            </a:endParaRPr>
          </a:p>
          <a:p>
            <a:pPr lvl="1">
              <a:lnSpc>
                <a:spcPct val="100000"/>
              </a:lnSpc>
              <a:spcBef>
                <a:spcPct val="0"/>
              </a:spcBef>
              <a:buClr>
                <a:srgbClr val="800080"/>
              </a:buClr>
            </a:pPr>
            <a:r>
              <a:rPr lang="en-US" altLang="zh-CN" sz="2000" b="0" dirty="0">
                <a:ea typeface="楷体_GB2312" pitchFamily="49" charset="-122"/>
              </a:rPr>
              <a:t>    a)  </a:t>
            </a:r>
            <a:r>
              <a:rPr lang="zh-CN" altLang="en-US" sz="2000" dirty="0" smtClean="0">
                <a:latin typeface="楷体_GB2312" pitchFamily="49" charset="-122"/>
                <a:ea typeface="楷体_GB2312" pitchFamily="49" charset="-122"/>
              </a:rPr>
              <a:t>对于 </a:t>
            </a:r>
            <a:r>
              <a:rPr lang="en-US" altLang="zh-CN" sz="2000" b="0" dirty="0" smtClean="0">
                <a:solidFill>
                  <a:srgbClr val="FF0000"/>
                </a:solidFill>
                <a:ea typeface="楷体_GB2312" pitchFamily="49" charset="-122"/>
              </a:rPr>
              <a:t>i: A:=B op C</a:t>
            </a:r>
            <a:r>
              <a:rPr lang="zh-CN" altLang="en-US" sz="2000" b="0" dirty="0" smtClean="0">
                <a:ea typeface="楷体_GB2312" pitchFamily="49" charset="-122"/>
              </a:rPr>
              <a:t>。</a:t>
            </a:r>
            <a:r>
              <a:rPr lang="zh-CN" altLang="en-US" sz="2000" dirty="0" smtClean="0">
                <a:ea typeface="楷体_GB2312" pitchFamily="49" charset="-122"/>
              </a:rPr>
              <a:t>如果</a:t>
            </a:r>
            <a:r>
              <a:rPr lang="en-US" altLang="zh-CN" sz="2000" b="0" dirty="0" smtClean="0">
                <a:ea typeface="楷体_GB2312" pitchFamily="49" charset="-122"/>
              </a:rPr>
              <a:t>B</a:t>
            </a:r>
            <a:r>
              <a:rPr lang="zh-CN" altLang="en-US" sz="2000" dirty="0" smtClean="0">
                <a:ea typeface="楷体_GB2312" pitchFamily="49" charset="-122"/>
              </a:rPr>
              <a:t>现行值</a:t>
            </a:r>
            <a:r>
              <a:rPr lang="zh-CN" altLang="en-US" sz="2000" dirty="0" smtClean="0">
                <a:solidFill>
                  <a:srgbClr val="FF0000"/>
                </a:solidFill>
                <a:ea typeface="楷体_GB2312" pitchFamily="49" charset="-122"/>
              </a:rPr>
              <a:t>不在寄存器或者</a:t>
            </a:r>
            <a:r>
              <a:rPr lang="en-US" altLang="zh-CN" sz="2000" b="0" dirty="0" smtClean="0">
                <a:solidFill>
                  <a:srgbClr val="FF0000"/>
                </a:solidFill>
                <a:ea typeface="楷体_GB2312" pitchFamily="49" charset="-122"/>
              </a:rPr>
              <a:t>B</a:t>
            </a:r>
            <a:r>
              <a:rPr lang="en-US" altLang="zh-CN" sz="2000" b="0" dirty="0">
                <a:solidFill>
                  <a:srgbClr val="FF0000"/>
                </a:solidFill>
                <a:ea typeface="楷体_GB2312" pitchFamily="49" charset="-122"/>
              </a:rPr>
              <a:t>`≠R</a:t>
            </a:r>
            <a:r>
              <a:rPr lang="zh-CN" altLang="en-US" sz="2000" dirty="0">
                <a:ea typeface="楷体_GB2312" pitchFamily="49" charset="-122"/>
              </a:rPr>
              <a:t>，则</a:t>
            </a:r>
            <a:r>
              <a:rPr lang="zh-CN" altLang="en-US" sz="2000" dirty="0" smtClean="0">
                <a:ea typeface="楷体_GB2312" pitchFamily="49" charset="-122"/>
              </a:rPr>
              <a:t>生成</a:t>
            </a:r>
            <a:endParaRPr lang="en-US" altLang="zh-CN" sz="2000" dirty="0" smtClean="0">
              <a:ea typeface="楷体_GB2312" pitchFamily="49" charset="-122"/>
            </a:endParaRPr>
          </a:p>
          <a:p>
            <a:pPr lvl="1">
              <a:lnSpc>
                <a:spcPct val="100000"/>
              </a:lnSpc>
              <a:spcBef>
                <a:spcPct val="0"/>
              </a:spcBef>
              <a:buClr>
                <a:srgbClr val="800080"/>
              </a:buClr>
            </a:pPr>
            <a:r>
              <a:rPr lang="en-US" altLang="zh-CN" sz="2000" b="0" dirty="0" smtClean="0">
                <a:solidFill>
                  <a:srgbClr val="800080"/>
                </a:solidFill>
                <a:ea typeface="楷体_GB2312" pitchFamily="49" charset="-122"/>
              </a:rPr>
              <a:t>          MOV  B, R  </a:t>
            </a:r>
            <a:r>
              <a:rPr lang="zh-CN" altLang="en-US" sz="2000" dirty="0" smtClean="0">
                <a:ea typeface="楷体_GB2312" pitchFamily="49" charset="-122"/>
              </a:rPr>
              <a:t>或  </a:t>
            </a:r>
            <a:r>
              <a:rPr lang="en-US" altLang="zh-CN" sz="2000" b="0" dirty="0" smtClean="0">
                <a:solidFill>
                  <a:srgbClr val="800080"/>
                </a:solidFill>
                <a:ea typeface="楷体_GB2312" pitchFamily="49" charset="-122"/>
              </a:rPr>
              <a:t>MOV  B, R  </a:t>
            </a:r>
            <a:r>
              <a:rPr lang="zh-CN" altLang="en-US" sz="2000" dirty="0" smtClean="0">
                <a:ea typeface="楷体_GB2312" pitchFamily="49" charset="-122"/>
              </a:rPr>
              <a:t>或  </a:t>
            </a:r>
            <a:r>
              <a:rPr lang="en-US" altLang="zh-CN" sz="2000" b="0" dirty="0" smtClean="0">
                <a:solidFill>
                  <a:srgbClr val="800080"/>
                </a:solidFill>
                <a:ea typeface="楷体_GB2312" pitchFamily="49" charset="-122"/>
              </a:rPr>
              <a:t>MOV  </a:t>
            </a:r>
            <a:r>
              <a:rPr lang="en-US" altLang="zh-CN" sz="2000" b="0" dirty="0">
                <a:solidFill>
                  <a:srgbClr val="800080"/>
                </a:solidFill>
                <a:ea typeface="楷体_GB2312" pitchFamily="49" charset="-122"/>
              </a:rPr>
              <a:t>B`, </a:t>
            </a:r>
            <a:r>
              <a:rPr lang="en-US" altLang="zh-CN" sz="2000" b="0" dirty="0" smtClean="0">
                <a:solidFill>
                  <a:srgbClr val="800080"/>
                </a:solidFill>
                <a:ea typeface="楷体_GB2312" pitchFamily="49" charset="-122"/>
              </a:rPr>
              <a:t>R  </a:t>
            </a:r>
            <a:r>
              <a:rPr lang="zh-CN" altLang="en-US" sz="2000" dirty="0" smtClean="0">
                <a:ea typeface="楷体_GB2312" pitchFamily="49" charset="-122"/>
              </a:rPr>
              <a:t>或  </a:t>
            </a:r>
            <a:r>
              <a:rPr lang="en-US" altLang="zh-CN" sz="2000" b="0" dirty="0" smtClean="0">
                <a:solidFill>
                  <a:srgbClr val="800080"/>
                </a:solidFill>
                <a:ea typeface="楷体_GB2312" pitchFamily="49" charset="-122"/>
              </a:rPr>
              <a:t>MOV  B`, R </a:t>
            </a:r>
            <a:endParaRPr lang="en-US" altLang="zh-CN" sz="2000" dirty="0" smtClean="0">
              <a:ea typeface="楷体_GB2312" pitchFamily="49" charset="-122"/>
            </a:endParaRPr>
          </a:p>
          <a:p>
            <a:pPr lvl="1">
              <a:lnSpc>
                <a:spcPct val="100000"/>
              </a:lnSpc>
              <a:spcBef>
                <a:spcPct val="0"/>
              </a:spcBef>
              <a:buClr>
                <a:srgbClr val="800080"/>
              </a:buClr>
            </a:pPr>
            <a:r>
              <a:rPr lang="en-US" altLang="zh-CN" sz="2000" b="0" dirty="0" smtClean="0">
                <a:solidFill>
                  <a:srgbClr val="800080"/>
                </a:solidFill>
                <a:ea typeface="楷体_GB2312" pitchFamily="49" charset="-122"/>
              </a:rPr>
              <a:t>          OP  R, C           OP  R, C`         OP  R, C            OP  R, C`</a:t>
            </a:r>
            <a:endParaRPr lang="en-US" altLang="zh-CN" sz="2000" b="0" dirty="0" smtClean="0">
              <a:solidFill>
                <a:srgbClr val="800080"/>
              </a:solidFill>
              <a:ea typeface="楷体_GB2312" pitchFamily="49" charset="-122"/>
            </a:endParaRPr>
          </a:p>
          <a:p>
            <a:pPr lvl="1">
              <a:lnSpc>
                <a:spcPct val="100000"/>
              </a:lnSpc>
              <a:spcBef>
                <a:spcPct val="0"/>
              </a:spcBef>
              <a:buClr>
                <a:srgbClr val="800080"/>
              </a:buClr>
            </a:pPr>
            <a:r>
              <a:rPr lang="en-US" altLang="zh-CN" sz="2000" b="0" dirty="0" smtClean="0">
                <a:ea typeface="楷体_GB2312" pitchFamily="49" charset="-122"/>
              </a:rPr>
              <a:t>         </a:t>
            </a:r>
            <a:r>
              <a:rPr lang="zh-CN" altLang="en-US" sz="2000" dirty="0">
                <a:ea typeface="楷体_GB2312" pitchFamily="49" charset="-122"/>
              </a:rPr>
              <a:t>否则</a:t>
            </a:r>
            <a:r>
              <a:rPr lang="zh-CN" altLang="en-US" sz="2000" dirty="0" smtClean="0">
                <a:ea typeface="楷体_GB2312" pitchFamily="49" charset="-122"/>
              </a:rPr>
              <a:t>，则生成    </a:t>
            </a:r>
            <a:r>
              <a:rPr lang="en-US" altLang="zh-CN" sz="2000" b="0" dirty="0" smtClean="0">
                <a:solidFill>
                  <a:srgbClr val="800080"/>
                </a:solidFill>
                <a:ea typeface="楷体_GB2312" pitchFamily="49" charset="-122"/>
              </a:rPr>
              <a:t>OP  R, C    </a:t>
            </a:r>
            <a:r>
              <a:rPr lang="zh-CN" altLang="en-US" sz="2000" dirty="0" smtClean="0">
                <a:ea typeface="楷体_GB2312" pitchFamily="49" charset="-122"/>
              </a:rPr>
              <a:t>或 </a:t>
            </a:r>
            <a:r>
              <a:rPr lang="en-US" altLang="zh-CN" sz="2000" b="0" dirty="0" smtClean="0">
                <a:solidFill>
                  <a:srgbClr val="800080"/>
                </a:solidFill>
                <a:ea typeface="楷体_GB2312" pitchFamily="49" charset="-122"/>
              </a:rPr>
              <a:t>  OP  R, C`</a:t>
            </a:r>
            <a:endParaRPr lang="en-US" altLang="zh-CN" sz="2000" b="0" dirty="0">
              <a:solidFill>
                <a:srgbClr val="800080"/>
              </a:solidFill>
              <a:ea typeface="楷体_GB2312" pitchFamily="49" charset="-122"/>
            </a:endParaRPr>
          </a:p>
        </p:txBody>
      </p:sp>
      <p:sp>
        <p:nvSpPr>
          <p:cNvPr id="77840" name="Rectangle 18"/>
          <p:cNvSpPr>
            <a:spLocks noChangeArrowheads="1"/>
          </p:cNvSpPr>
          <p:nvPr/>
        </p:nvSpPr>
        <p:spPr bwMode="auto">
          <a:xfrm>
            <a:off x="1524000" y="188913"/>
            <a:ext cx="4343400" cy="641350"/>
          </a:xfrm>
          <a:prstGeom prst="rect">
            <a:avLst/>
          </a:prstGeom>
          <a:noFill/>
          <a:ln w="9525" algn="ctr">
            <a:noFill/>
            <a:miter lim="800000"/>
          </a:ln>
          <a:effectLst/>
        </p:spPr>
        <p:txBody>
          <a:bodyPr>
            <a:spAutoFit/>
          </a:bodyPr>
          <a:lstStyle/>
          <a:p>
            <a:pPr>
              <a:lnSpc>
                <a:spcPct val="90000"/>
              </a:lnSpc>
              <a:spcBef>
                <a:spcPct val="0"/>
              </a:spcBef>
            </a:pPr>
            <a:r>
              <a:rPr lang="zh-CN" altLang="en-US" sz="4000">
                <a:solidFill>
                  <a:srgbClr val="800080"/>
                </a:solidFill>
                <a:ea typeface="华文行楷" pitchFamily="2" charset="-122"/>
              </a:rPr>
              <a:t>目标代码生成技术</a:t>
            </a:r>
            <a:endParaRPr lang="zh-CN" altLang="en-US" sz="4000">
              <a:solidFill>
                <a:srgbClr val="800080"/>
              </a:solidFill>
              <a:ea typeface="华文行楷" pitchFamily="2" charset="-122"/>
            </a:endParaRPr>
          </a:p>
        </p:txBody>
      </p:sp>
      <p:sp>
        <p:nvSpPr>
          <p:cNvPr id="77828" name="AutoShape 5">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77829" name="AutoShape 6">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77830" name="AutoShape 7">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77831" name="AutoShape 8">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77832" name="AutoShape 9">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77833" name="AutoShape 10">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77834" name="AutoShape 11">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77835" name="AutoShape 12">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77836" name="AutoShape 13">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77837" name="AutoShape 14">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77838" name="AutoShape 15">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77839" name="AutoShape 16">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Tree>
  </p:cSld>
  <p:clrMapOvr>
    <a:masterClrMapping/>
  </p:clrMapOvr>
  <p:transition spd="med">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AutoShape 2">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9219" name="AutoShape 3">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9220" name="AutoShape 4">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9221" name="AutoShape 5">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9222" name="Rectangle 6"/>
          <p:cNvSpPr>
            <a:spLocks noChangeArrowheads="1"/>
          </p:cNvSpPr>
          <p:nvPr/>
        </p:nvSpPr>
        <p:spPr bwMode="auto">
          <a:xfrm>
            <a:off x="1524000" y="188913"/>
            <a:ext cx="4953000" cy="641350"/>
          </a:xfrm>
          <a:prstGeom prst="rect">
            <a:avLst/>
          </a:prstGeom>
          <a:noFill/>
          <a:ln w="9525" algn="ctr">
            <a:noFill/>
            <a:miter lim="800000"/>
          </a:ln>
          <a:effectLst/>
        </p:spPr>
        <p:txBody>
          <a:bodyPr>
            <a:spAutoFit/>
          </a:bodyPr>
          <a:lstStyle/>
          <a:p>
            <a:pPr>
              <a:lnSpc>
                <a:spcPct val="90000"/>
              </a:lnSpc>
              <a:spcBef>
                <a:spcPct val="0"/>
              </a:spcBef>
            </a:pPr>
            <a:r>
              <a:rPr lang="zh-CN" altLang="en-US" sz="4000">
                <a:solidFill>
                  <a:srgbClr val="800080"/>
                </a:solidFill>
                <a:ea typeface="华文行楷" pitchFamily="2" charset="-122"/>
              </a:rPr>
              <a:t>基本块、流图和循环</a:t>
            </a:r>
            <a:endParaRPr lang="zh-CN" altLang="en-US" sz="4000">
              <a:solidFill>
                <a:srgbClr val="800080"/>
              </a:solidFill>
              <a:ea typeface="华文行楷" pitchFamily="2" charset="-122"/>
            </a:endParaRPr>
          </a:p>
        </p:txBody>
      </p:sp>
      <p:sp>
        <p:nvSpPr>
          <p:cNvPr id="9223" name="Text Box 7">
            <a:hlinkClick r:id="rId1" action="ppaction://hlinksldjump"/>
          </p:cNvPr>
          <p:cNvSpPr txBox="1">
            <a:spLocks noChangeArrowheads="1"/>
          </p:cNvSpPr>
          <p:nvPr/>
        </p:nvSpPr>
        <p:spPr bwMode="auto">
          <a:xfrm>
            <a:off x="538163" y="1161158"/>
            <a:ext cx="1519237" cy="579437"/>
          </a:xfrm>
          <a:prstGeom prst="rect">
            <a:avLst/>
          </a:prstGeom>
          <a:noFill/>
          <a:ln w="9525">
            <a:noFill/>
            <a:miter lim="800000"/>
          </a:ln>
          <a:effectLst/>
        </p:spPr>
        <p:txBody>
          <a:bodyPr wrap="square">
            <a:spAutoFit/>
          </a:bodyPr>
          <a:lstStyle/>
          <a:p>
            <a:pPr>
              <a:lnSpc>
                <a:spcPct val="100000"/>
              </a:lnSpc>
              <a:spcBef>
                <a:spcPct val="0"/>
              </a:spcBef>
              <a:buClr>
                <a:srgbClr val="800080"/>
              </a:buClr>
              <a:buFont typeface="Wingdings" charset="2"/>
              <a:buChar char="²"/>
            </a:pPr>
            <a:r>
              <a:rPr lang="en-US" altLang="zh-CN" sz="3200">
                <a:solidFill>
                  <a:schemeClr val="tx1"/>
                </a:solidFill>
                <a:latin typeface="Times New Roman" pitchFamily="18" charset="0"/>
              </a:rPr>
              <a:t> </a:t>
            </a:r>
            <a:r>
              <a:rPr lang="zh-CN" altLang="en-US" sz="3200">
                <a:solidFill>
                  <a:srgbClr val="800080"/>
                </a:solidFill>
                <a:latin typeface="Times New Roman" pitchFamily="18" charset="0"/>
                <a:ea typeface="楷体_GB2312" pitchFamily="49" charset="-122"/>
              </a:rPr>
              <a:t>流图</a:t>
            </a:r>
            <a:endParaRPr lang="zh-CN" altLang="en-US" b="0">
              <a:ea typeface="楷体_GB2312" pitchFamily="49" charset="-122"/>
            </a:endParaRPr>
          </a:p>
        </p:txBody>
      </p:sp>
      <p:sp>
        <p:nvSpPr>
          <p:cNvPr id="9224" name="AutoShape 8">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9225" name="AutoShape 9">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9226" name="AutoShape 10">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9227" name="AutoShape 11">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9229" name="Rectangle 22"/>
          <p:cNvSpPr>
            <a:spLocks noChangeArrowheads="1"/>
          </p:cNvSpPr>
          <p:nvPr/>
        </p:nvSpPr>
        <p:spPr bwMode="auto">
          <a:xfrm>
            <a:off x="5686091" y="980728"/>
            <a:ext cx="3124200" cy="4038600"/>
          </a:xfrm>
          <a:prstGeom prst="rect">
            <a:avLst/>
          </a:prstGeom>
          <a:noFill/>
          <a:ln w="9525">
            <a:noFill/>
            <a:miter lim="800000"/>
          </a:ln>
          <a:effectLst/>
        </p:spPr>
        <p:txBody>
          <a:bodyPr/>
          <a:lstStyle/>
          <a:p>
            <a:pPr marL="342900" indent="-342900">
              <a:lnSpc>
                <a:spcPct val="100000"/>
              </a:lnSpc>
              <a:spcBef>
                <a:spcPct val="20000"/>
              </a:spcBef>
              <a:buClr>
                <a:schemeClr val="tx1"/>
              </a:buClr>
              <a:buSzPct val="75000"/>
              <a:buFont typeface="Wingdings" charset="2"/>
              <a:buNone/>
            </a:pPr>
            <a:r>
              <a:rPr lang="en-US" altLang="zh-CN" sz="2400" b="0" dirty="0">
                <a:cs typeface="Times New Roman" pitchFamily="18" charset="0"/>
              </a:rPr>
              <a:t>*(1)  read  x</a:t>
            </a:r>
            <a:endParaRPr lang="en-US" altLang="zh-CN" sz="2400" b="0" dirty="0">
              <a:cs typeface="Times New Roman" pitchFamily="18" charset="0"/>
            </a:endParaRPr>
          </a:p>
          <a:p>
            <a:pPr marL="342900" indent="-342900">
              <a:lnSpc>
                <a:spcPct val="100000"/>
              </a:lnSpc>
              <a:spcBef>
                <a:spcPct val="20000"/>
              </a:spcBef>
              <a:buClr>
                <a:schemeClr val="tx1"/>
              </a:buClr>
              <a:buSzPct val="75000"/>
              <a:buFont typeface="Wingdings" charset="2"/>
              <a:buNone/>
            </a:pPr>
            <a:r>
              <a:rPr lang="en-US" altLang="zh-CN" sz="2400" b="0" dirty="0">
                <a:cs typeface="Times New Roman" pitchFamily="18" charset="0"/>
              </a:rPr>
              <a:t>  (2</a:t>
            </a:r>
            <a:r>
              <a:rPr lang="en-US" altLang="zh-CN" sz="2400" b="0" dirty="0"/>
              <a:t>)  </a:t>
            </a:r>
            <a:r>
              <a:rPr lang="en-US" altLang="zh-CN" sz="2400" b="0" dirty="0">
                <a:cs typeface="Times New Roman" pitchFamily="18" charset="0"/>
              </a:rPr>
              <a:t>read y</a:t>
            </a:r>
            <a:endParaRPr lang="en-US" altLang="zh-CN" sz="2400" b="0" dirty="0">
              <a:cs typeface="Times New Roman" pitchFamily="18" charset="0"/>
            </a:endParaRPr>
          </a:p>
          <a:p>
            <a:pPr marL="342900" indent="-342900">
              <a:lnSpc>
                <a:spcPct val="100000"/>
              </a:lnSpc>
              <a:spcBef>
                <a:spcPct val="20000"/>
              </a:spcBef>
              <a:buClr>
                <a:schemeClr val="tx1"/>
              </a:buClr>
              <a:buSzPct val="75000"/>
              <a:buFont typeface="Wingdings" charset="2"/>
              <a:buNone/>
            </a:pPr>
            <a:r>
              <a:rPr lang="en-US" altLang="zh-CN" sz="2400" b="0" dirty="0">
                <a:cs typeface="Times New Roman" pitchFamily="18" charset="0"/>
              </a:rPr>
              <a:t>*(3)  r:=x mod y</a:t>
            </a:r>
            <a:endParaRPr lang="en-US" altLang="zh-CN" sz="2400" b="0" dirty="0">
              <a:cs typeface="Times New Roman" pitchFamily="18" charset="0"/>
            </a:endParaRPr>
          </a:p>
          <a:p>
            <a:pPr marL="342900" indent="-342900">
              <a:lnSpc>
                <a:spcPct val="100000"/>
              </a:lnSpc>
              <a:spcBef>
                <a:spcPct val="20000"/>
              </a:spcBef>
              <a:buClr>
                <a:schemeClr val="tx1"/>
              </a:buClr>
              <a:buSzPct val="75000"/>
              <a:buFont typeface="Wingdings" charset="2"/>
              <a:buNone/>
            </a:pPr>
            <a:r>
              <a:rPr lang="en-US" altLang="zh-CN" sz="2400" b="0" dirty="0">
                <a:cs typeface="Times New Roman" pitchFamily="18" charset="0"/>
              </a:rPr>
              <a:t>  (4)  if r=0 </a:t>
            </a:r>
            <a:r>
              <a:rPr lang="en-US" altLang="zh-CN" sz="2400" b="0" dirty="0" err="1">
                <a:cs typeface="Times New Roman" pitchFamily="18" charset="0"/>
              </a:rPr>
              <a:t>goto</a:t>
            </a:r>
            <a:r>
              <a:rPr lang="en-US" altLang="zh-CN" sz="2400" b="0" dirty="0">
                <a:cs typeface="Times New Roman" pitchFamily="18" charset="0"/>
              </a:rPr>
              <a:t> (8)</a:t>
            </a:r>
            <a:endParaRPr lang="en-US" altLang="zh-CN" sz="2400" b="0" dirty="0">
              <a:cs typeface="Times New Roman" pitchFamily="18" charset="0"/>
            </a:endParaRPr>
          </a:p>
          <a:p>
            <a:pPr marL="342900" indent="-342900">
              <a:lnSpc>
                <a:spcPct val="100000"/>
              </a:lnSpc>
              <a:spcBef>
                <a:spcPct val="20000"/>
              </a:spcBef>
              <a:buClr>
                <a:schemeClr val="tx1"/>
              </a:buClr>
              <a:buSzPct val="75000"/>
              <a:buFont typeface="Wingdings" charset="2"/>
              <a:buNone/>
            </a:pPr>
            <a:r>
              <a:rPr lang="en-US" altLang="zh-CN" sz="2400" b="0" dirty="0">
                <a:cs typeface="Times New Roman" pitchFamily="18" charset="0"/>
              </a:rPr>
              <a:t>*(5)  x:=y</a:t>
            </a:r>
            <a:endParaRPr lang="en-US" altLang="zh-CN" sz="2400" b="0" dirty="0">
              <a:cs typeface="Times New Roman" pitchFamily="18" charset="0"/>
            </a:endParaRPr>
          </a:p>
          <a:p>
            <a:pPr marL="342900" indent="-342900">
              <a:lnSpc>
                <a:spcPct val="100000"/>
              </a:lnSpc>
              <a:spcBef>
                <a:spcPct val="20000"/>
              </a:spcBef>
              <a:buClr>
                <a:schemeClr val="tx1"/>
              </a:buClr>
              <a:buSzPct val="75000"/>
              <a:buFont typeface="Wingdings" charset="2"/>
              <a:buNone/>
            </a:pPr>
            <a:r>
              <a:rPr lang="en-US" altLang="zh-CN" sz="2400" b="0" dirty="0">
                <a:cs typeface="Times New Roman" pitchFamily="18" charset="0"/>
              </a:rPr>
              <a:t>  (6)  y:=r</a:t>
            </a:r>
            <a:endParaRPr lang="en-US" altLang="zh-CN" sz="2400" b="0" dirty="0">
              <a:cs typeface="Times New Roman" pitchFamily="18" charset="0"/>
            </a:endParaRPr>
          </a:p>
          <a:p>
            <a:pPr marL="342900" indent="-342900">
              <a:lnSpc>
                <a:spcPct val="100000"/>
              </a:lnSpc>
              <a:spcBef>
                <a:spcPct val="20000"/>
              </a:spcBef>
              <a:buClr>
                <a:schemeClr val="tx1"/>
              </a:buClr>
              <a:buSzPct val="75000"/>
              <a:buFont typeface="Wingdings" charset="2"/>
              <a:buNone/>
            </a:pPr>
            <a:r>
              <a:rPr lang="en-US" altLang="zh-CN" sz="2400" b="0" dirty="0">
                <a:cs typeface="Times New Roman" pitchFamily="18" charset="0"/>
              </a:rPr>
              <a:t>  (7)  </a:t>
            </a:r>
            <a:r>
              <a:rPr lang="en-US" altLang="zh-CN" sz="2400" b="0" dirty="0" err="1">
                <a:cs typeface="Times New Roman" pitchFamily="18" charset="0"/>
              </a:rPr>
              <a:t>goto</a:t>
            </a:r>
            <a:r>
              <a:rPr lang="en-US" altLang="zh-CN" sz="2400" b="0" dirty="0">
                <a:cs typeface="Times New Roman" pitchFamily="18" charset="0"/>
              </a:rPr>
              <a:t>(3)</a:t>
            </a:r>
            <a:endParaRPr lang="en-US" altLang="zh-CN" sz="2400" b="0" dirty="0">
              <a:cs typeface="Times New Roman" pitchFamily="18" charset="0"/>
            </a:endParaRPr>
          </a:p>
          <a:p>
            <a:pPr marL="342900" indent="-342900">
              <a:lnSpc>
                <a:spcPct val="100000"/>
              </a:lnSpc>
              <a:spcBef>
                <a:spcPct val="20000"/>
              </a:spcBef>
              <a:buClr>
                <a:schemeClr val="tx1"/>
              </a:buClr>
              <a:buSzPct val="75000"/>
              <a:buFont typeface="Wingdings" charset="2"/>
              <a:buNone/>
            </a:pPr>
            <a:r>
              <a:rPr lang="en-US" altLang="zh-CN" sz="2400" b="0" dirty="0">
                <a:cs typeface="Times New Roman" pitchFamily="18" charset="0"/>
              </a:rPr>
              <a:t>*(8)  write y</a:t>
            </a:r>
            <a:endParaRPr lang="en-US" altLang="zh-CN" sz="2400" b="0" dirty="0">
              <a:cs typeface="Times New Roman" pitchFamily="18" charset="0"/>
            </a:endParaRPr>
          </a:p>
          <a:p>
            <a:pPr marL="342900" indent="-342900">
              <a:lnSpc>
                <a:spcPct val="100000"/>
              </a:lnSpc>
              <a:spcBef>
                <a:spcPct val="20000"/>
              </a:spcBef>
              <a:buClr>
                <a:schemeClr val="tx1"/>
              </a:buClr>
              <a:buSzPct val="75000"/>
              <a:buFont typeface="Wingdings" charset="2"/>
              <a:buNone/>
            </a:pPr>
            <a:r>
              <a:rPr lang="en-US" altLang="zh-CN" sz="2400" b="0" dirty="0">
                <a:cs typeface="Times New Roman" pitchFamily="18" charset="0"/>
              </a:rPr>
              <a:t>  (9)  return</a:t>
            </a:r>
            <a:endParaRPr lang="en-US" altLang="zh-CN" sz="2400" b="0" dirty="0">
              <a:cs typeface="Times New Roman" pitchFamily="18" charset="0"/>
            </a:endParaRPr>
          </a:p>
        </p:txBody>
      </p:sp>
      <p:sp>
        <p:nvSpPr>
          <p:cNvPr id="9230" name="Rectangle 23"/>
          <p:cNvSpPr>
            <a:spLocks noChangeArrowheads="1"/>
          </p:cNvSpPr>
          <p:nvPr/>
        </p:nvSpPr>
        <p:spPr bwMode="auto">
          <a:xfrm>
            <a:off x="2849488" y="1124744"/>
            <a:ext cx="1447800" cy="711200"/>
          </a:xfrm>
          <a:prstGeom prst="rect">
            <a:avLst/>
          </a:prstGeom>
          <a:noFill/>
          <a:ln w="9525">
            <a:solidFill>
              <a:srgbClr val="000080"/>
            </a:solidFill>
            <a:miter lim="800000"/>
          </a:ln>
          <a:effectLst/>
        </p:spPr>
        <p:txBody>
          <a:bodyPr anchor="ctr">
            <a:spAutoFit/>
          </a:bodyPr>
          <a:lstStyle/>
          <a:p>
            <a:pPr>
              <a:lnSpc>
                <a:spcPct val="100000"/>
              </a:lnSpc>
              <a:spcBef>
                <a:spcPct val="20000"/>
              </a:spcBef>
              <a:buClr>
                <a:schemeClr val="tx1"/>
              </a:buClr>
              <a:buSzPct val="75000"/>
              <a:buFont typeface="Wingdings" charset="2"/>
              <a:buNone/>
            </a:pPr>
            <a:r>
              <a:rPr lang="en-US" altLang="zh-CN" sz="2000" b="0" dirty="0">
                <a:cs typeface="Times New Roman" pitchFamily="18" charset="0"/>
              </a:rPr>
              <a:t>(1)  read  x (2</a:t>
            </a:r>
            <a:r>
              <a:rPr lang="en-US" altLang="zh-CN" sz="2000" b="0" dirty="0"/>
              <a:t>)  </a:t>
            </a:r>
            <a:r>
              <a:rPr lang="en-US" altLang="zh-CN" sz="2000" b="0" dirty="0">
                <a:cs typeface="Times New Roman" pitchFamily="18" charset="0"/>
              </a:rPr>
              <a:t>read  y</a:t>
            </a:r>
            <a:endParaRPr lang="en-US" altLang="zh-CN" sz="2000" b="0" dirty="0">
              <a:cs typeface="Times New Roman" pitchFamily="18" charset="0"/>
            </a:endParaRPr>
          </a:p>
        </p:txBody>
      </p:sp>
      <p:sp>
        <p:nvSpPr>
          <p:cNvPr id="9231" name="Rectangle 24"/>
          <p:cNvSpPr>
            <a:spLocks noChangeArrowheads="1"/>
          </p:cNvSpPr>
          <p:nvPr/>
        </p:nvSpPr>
        <p:spPr bwMode="auto">
          <a:xfrm>
            <a:off x="2468488" y="2369344"/>
            <a:ext cx="2209800" cy="771525"/>
          </a:xfrm>
          <a:prstGeom prst="rect">
            <a:avLst/>
          </a:prstGeom>
          <a:noFill/>
          <a:ln w="9525">
            <a:solidFill>
              <a:srgbClr val="000080"/>
            </a:solidFill>
            <a:miter lim="800000"/>
          </a:ln>
          <a:effectLst/>
        </p:spPr>
        <p:txBody>
          <a:bodyPr anchor="ctr">
            <a:spAutoFit/>
          </a:bodyPr>
          <a:lstStyle/>
          <a:p>
            <a:pPr>
              <a:lnSpc>
                <a:spcPct val="100000"/>
              </a:lnSpc>
              <a:spcBef>
                <a:spcPct val="20000"/>
              </a:spcBef>
              <a:buClr>
                <a:schemeClr val="tx1"/>
              </a:buClr>
              <a:buSzPct val="75000"/>
              <a:buFont typeface="Wingdings" charset="2"/>
              <a:buNone/>
            </a:pPr>
            <a:r>
              <a:rPr lang="en-US" altLang="zh-CN" sz="2000" b="0">
                <a:cs typeface="Times New Roman" pitchFamily="18" charset="0"/>
              </a:rPr>
              <a:t>(3)  r:=x mod y</a:t>
            </a:r>
            <a:endParaRPr lang="en-US" altLang="zh-CN" sz="2000" b="0">
              <a:cs typeface="Times New Roman" pitchFamily="18" charset="0"/>
            </a:endParaRPr>
          </a:p>
          <a:p>
            <a:pPr>
              <a:lnSpc>
                <a:spcPct val="100000"/>
              </a:lnSpc>
              <a:spcBef>
                <a:spcPct val="20000"/>
              </a:spcBef>
              <a:buClr>
                <a:schemeClr val="tx1"/>
              </a:buClr>
              <a:buSzPct val="75000"/>
              <a:buFont typeface="Wingdings" charset="2"/>
              <a:buNone/>
            </a:pPr>
            <a:r>
              <a:rPr lang="en-US" altLang="zh-CN" sz="2000" b="0">
                <a:cs typeface="Times New Roman" pitchFamily="18" charset="0"/>
              </a:rPr>
              <a:t>(4)  if r=0 goto (8)</a:t>
            </a:r>
            <a:endParaRPr lang="en-US" altLang="zh-CN" sz="2000" b="0">
              <a:cs typeface="Times New Roman" pitchFamily="18" charset="0"/>
            </a:endParaRPr>
          </a:p>
        </p:txBody>
      </p:sp>
      <p:sp>
        <p:nvSpPr>
          <p:cNvPr id="9232" name="Rectangle 25"/>
          <p:cNvSpPr>
            <a:spLocks noChangeArrowheads="1"/>
          </p:cNvSpPr>
          <p:nvPr/>
        </p:nvSpPr>
        <p:spPr bwMode="auto">
          <a:xfrm>
            <a:off x="1630288" y="3747294"/>
            <a:ext cx="1676400" cy="1136650"/>
          </a:xfrm>
          <a:prstGeom prst="rect">
            <a:avLst/>
          </a:prstGeom>
          <a:noFill/>
          <a:ln w="9525">
            <a:solidFill>
              <a:srgbClr val="000080"/>
            </a:solidFill>
            <a:miter lim="800000"/>
          </a:ln>
          <a:effectLst/>
        </p:spPr>
        <p:txBody>
          <a:bodyPr anchor="ctr">
            <a:spAutoFit/>
          </a:bodyPr>
          <a:lstStyle/>
          <a:p>
            <a:pPr>
              <a:lnSpc>
                <a:spcPct val="100000"/>
              </a:lnSpc>
              <a:spcBef>
                <a:spcPct val="20000"/>
              </a:spcBef>
              <a:buClr>
                <a:schemeClr val="tx1"/>
              </a:buClr>
              <a:buSzPct val="75000"/>
              <a:buFont typeface="Wingdings" charset="2"/>
              <a:buNone/>
            </a:pPr>
            <a:r>
              <a:rPr lang="en-US" altLang="zh-CN" sz="2000" b="0" dirty="0">
                <a:cs typeface="Times New Roman" pitchFamily="18" charset="0"/>
              </a:rPr>
              <a:t>(5)  x:=y</a:t>
            </a:r>
            <a:endParaRPr lang="en-US" altLang="zh-CN" sz="2000" b="0" dirty="0">
              <a:cs typeface="Times New Roman" pitchFamily="18" charset="0"/>
            </a:endParaRPr>
          </a:p>
          <a:p>
            <a:pPr>
              <a:lnSpc>
                <a:spcPct val="100000"/>
              </a:lnSpc>
              <a:spcBef>
                <a:spcPct val="20000"/>
              </a:spcBef>
              <a:buClr>
                <a:schemeClr val="tx1"/>
              </a:buClr>
              <a:buSzPct val="75000"/>
              <a:buFont typeface="Wingdings" charset="2"/>
              <a:buNone/>
            </a:pPr>
            <a:r>
              <a:rPr lang="en-US" altLang="zh-CN" sz="2000" b="0" dirty="0">
                <a:cs typeface="Times New Roman" pitchFamily="18" charset="0"/>
              </a:rPr>
              <a:t>(6)  y:=r</a:t>
            </a:r>
            <a:endParaRPr lang="en-US" altLang="zh-CN" sz="2000" b="0" dirty="0">
              <a:cs typeface="Times New Roman" pitchFamily="18" charset="0"/>
            </a:endParaRPr>
          </a:p>
          <a:p>
            <a:pPr>
              <a:lnSpc>
                <a:spcPct val="100000"/>
              </a:lnSpc>
              <a:spcBef>
                <a:spcPct val="20000"/>
              </a:spcBef>
              <a:buClr>
                <a:schemeClr val="tx1"/>
              </a:buClr>
              <a:buSzPct val="75000"/>
              <a:buFont typeface="Wingdings" charset="2"/>
              <a:buNone/>
            </a:pPr>
            <a:r>
              <a:rPr lang="en-US" altLang="zh-CN" sz="2000" b="0" dirty="0">
                <a:cs typeface="Times New Roman" pitchFamily="18" charset="0"/>
              </a:rPr>
              <a:t>(7)  </a:t>
            </a:r>
            <a:r>
              <a:rPr lang="en-US" altLang="zh-CN" sz="2000" b="0" dirty="0" err="1">
                <a:cs typeface="Times New Roman" pitchFamily="18" charset="0"/>
              </a:rPr>
              <a:t>goto</a:t>
            </a:r>
            <a:r>
              <a:rPr lang="en-US" altLang="zh-CN" sz="2000" b="0" dirty="0">
                <a:cs typeface="Times New Roman" pitchFamily="18" charset="0"/>
              </a:rPr>
              <a:t>(3)</a:t>
            </a:r>
            <a:endParaRPr lang="en-US" altLang="zh-CN" sz="2000" b="0" dirty="0">
              <a:cs typeface="Times New Roman" pitchFamily="18" charset="0"/>
            </a:endParaRPr>
          </a:p>
        </p:txBody>
      </p:sp>
      <p:sp>
        <p:nvSpPr>
          <p:cNvPr id="9233" name="Rectangle 26"/>
          <p:cNvSpPr>
            <a:spLocks noChangeArrowheads="1"/>
          </p:cNvSpPr>
          <p:nvPr/>
        </p:nvSpPr>
        <p:spPr bwMode="auto">
          <a:xfrm>
            <a:off x="3763888" y="4112419"/>
            <a:ext cx="1524000" cy="771525"/>
          </a:xfrm>
          <a:prstGeom prst="rect">
            <a:avLst/>
          </a:prstGeom>
          <a:noFill/>
          <a:ln w="9525">
            <a:solidFill>
              <a:srgbClr val="000080"/>
            </a:solidFill>
            <a:miter lim="800000"/>
          </a:ln>
          <a:effectLst/>
        </p:spPr>
        <p:txBody>
          <a:bodyPr anchor="ctr">
            <a:spAutoFit/>
          </a:bodyPr>
          <a:lstStyle/>
          <a:p>
            <a:pPr>
              <a:lnSpc>
                <a:spcPct val="100000"/>
              </a:lnSpc>
              <a:spcBef>
                <a:spcPct val="20000"/>
              </a:spcBef>
              <a:buClr>
                <a:schemeClr val="tx1"/>
              </a:buClr>
              <a:buSzPct val="75000"/>
              <a:buFont typeface="Wingdings" charset="2"/>
              <a:buNone/>
            </a:pPr>
            <a:r>
              <a:rPr lang="en-US" altLang="zh-CN" sz="2000" b="0">
                <a:cs typeface="Times New Roman" pitchFamily="18" charset="0"/>
              </a:rPr>
              <a:t>(8)  write y</a:t>
            </a:r>
            <a:endParaRPr lang="en-US" altLang="zh-CN" sz="2000" b="0">
              <a:cs typeface="Times New Roman" pitchFamily="18" charset="0"/>
            </a:endParaRPr>
          </a:p>
          <a:p>
            <a:pPr>
              <a:lnSpc>
                <a:spcPct val="100000"/>
              </a:lnSpc>
              <a:spcBef>
                <a:spcPct val="20000"/>
              </a:spcBef>
              <a:buClr>
                <a:schemeClr val="tx1"/>
              </a:buClr>
              <a:buSzPct val="75000"/>
              <a:buFont typeface="Wingdings" charset="2"/>
              <a:buNone/>
            </a:pPr>
            <a:r>
              <a:rPr lang="en-US" altLang="zh-CN" sz="2000" b="0">
                <a:cs typeface="Times New Roman" pitchFamily="18" charset="0"/>
              </a:rPr>
              <a:t>(9)  return</a:t>
            </a:r>
            <a:endParaRPr lang="en-US" altLang="zh-CN" sz="2000" b="0">
              <a:cs typeface="Times New Roman" pitchFamily="18" charset="0"/>
            </a:endParaRPr>
          </a:p>
        </p:txBody>
      </p:sp>
      <p:sp>
        <p:nvSpPr>
          <p:cNvPr id="9234" name="Rectangle 27"/>
          <p:cNvSpPr>
            <a:spLocks noChangeArrowheads="1"/>
          </p:cNvSpPr>
          <p:nvPr/>
        </p:nvSpPr>
        <p:spPr bwMode="auto">
          <a:xfrm>
            <a:off x="2277988" y="1150144"/>
            <a:ext cx="495300" cy="396875"/>
          </a:xfrm>
          <a:prstGeom prst="rect">
            <a:avLst/>
          </a:prstGeom>
          <a:noFill/>
          <a:ln w="9525">
            <a:noFill/>
            <a:miter lim="800000"/>
          </a:ln>
          <a:effectLst/>
        </p:spPr>
        <p:txBody>
          <a:bodyPr wrap="none">
            <a:spAutoFit/>
          </a:bodyPr>
          <a:lstStyle/>
          <a:p>
            <a:pPr>
              <a:lnSpc>
                <a:spcPct val="100000"/>
              </a:lnSpc>
              <a:spcBef>
                <a:spcPct val="0"/>
              </a:spcBef>
              <a:buClr>
                <a:srgbClr val="800080"/>
              </a:buClr>
              <a:buFont typeface="Wingdings" charset="2"/>
              <a:buNone/>
            </a:pPr>
            <a:r>
              <a:rPr lang="en-US" altLang="zh-CN" sz="2000" b="0">
                <a:solidFill>
                  <a:srgbClr val="800080"/>
                </a:solidFill>
              </a:rPr>
              <a:t>B1</a:t>
            </a:r>
            <a:endParaRPr lang="en-US" altLang="zh-CN" sz="2000" b="0">
              <a:solidFill>
                <a:srgbClr val="800080"/>
              </a:solidFill>
            </a:endParaRPr>
          </a:p>
        </p:txBody>
      </p:sp>
      <p:sp>
        <p:nvSpPr>
          <p:cNvPr id="9235" name="Rectangle 28"/>
          <p:cNvSpPr>
            <a:spLocks noChangeArrowheads="1"/>
          </p:cNvSpPr>
          <p:nvPr/>
        </p:nvSpPr>
        <p:spPr bwMode="auto">
          <a:xfrm>
            <a:off x="4868788" y="2201069"/>
            <a:ext cx="495300" cy="396875"/>
          </a:xfrm>
          <a:prstGeom prst="rect">
            <a:avLst/>
          </a:prstGeom>
          <a:noFill/>
          <a:ln w="9525">
            <a:noFill/>
            <a:miter lim="800000"/>
          </a:ln>
          <a:effectLst/>
        </p:spPr>
        <p:txBody>
          <a:bodyPr wrap="none">
            <a:spAutoFit/>
          </a:bodyPr>
          <a:lstStyle/>
          <a:p>
            <a:pPr>
              <a:lnSpc>
                <a:spcPct val="100000"/>
              </a:lnSpc>
              <a:spcBef>
                <a:spcPct val="0"/>
              </a:spcBef>
              <a:buClr>
                <a:srgbClr val="800080"/>
              </a:buClr>
              <a:buFont typeface="Wingdings" charset="2"/>
              <a:buNone/>
            </a:pPr>
            <a:r>
              <a:rPr lang="en-US" altLang="zh-CN" sz="2000" b="0">
                <a:solidFill>
                  <a:srgbClr val="800080"/>
                </a:solidFill>
              </a:rPr>
              <a:t>B2</a:t>
            </a:r>
            <a:endParaRPr lang="en-US" altLang="zh-CN" sz="2000" b="0">
              <a:solidFill>
                <a:srgbClr val="800080"/>
              </a:solidFill>
            </a:endParaRPr>
          </a:p>
        </p:txBody>
      </p:sp>
      <p:sp>
        <p:nvSpPr>
          <p:cNvPr id="9236" name="Rectangle 29"/>
          <p:cNvSpPr>
            <a:spLocks noChangeArrowheads="1"/>
          </p:cNvSpPr>
          <p:nvPr/>
        </p:nvSpPr>
        <p:spPr bwMode="auto">
          <a:xfrm>
            <a:off x="1094656" y="3512344"/>
            <a:ext cx="495300" cy="396875"/>
          </a:xfrm>
          <a:prstGeom prst="rect">
            <a:avLst/>
          </a:prstGeom>
          <a:noFill/>
          <a:ln w="9525">
            <a:noFill/>
            <a:miter lim="800000"/>
          </a:ln>
          <a:effectLst/>
        </p:spPr>
        <p:txBody>
          <a:bodyPr wrap="none">
            <a:spAutoFit/>
          </a:bodyPr>
          <a:lstStyle/>
          <a:p>
            <a:pPr>
              <a:lnSpc>
                <a:spcPct val="100000"/>
              </a:lnSpc>
              <a:spcBef>
                <a:spcPct val="0"/>
              </a:spcBef>
              <a:buClr>
                <a:srgbClr val="800080"/>
              </a:buClr>
              <a:buFont typeface="Wingdings" charset="2"/>
              <a:buNone/>
            </a:pPr>
            <a:r>
              <a:rPr lang="en-US" altLang="zh-CN" sz="2000" b="0" dirty="0">
                <a:solidFill>
                  <a:srgbClr val="800080"/>
                </a:solidFill>
              </a:rPr>
              <a:t>B3</a:t>
            </a:r>
            <a:endParaRPr lang="en-US" altLang="zh-CN" sz="2000" b="0" dirty="0">
              <a:solidFill>
                <a:srgbClr val="800080"/>
              </a:solidFill>
            </a:endParaRPr>
          </a:p>
        </p:txBody>
      </p:sp>
      <p:sp>
        <p:nvSpPr>
          <p:cNvPr id="9237" name="Rectangle 30"/>
          <p:cNvSpPr>
            <a:spLocks noChangeArrowheads="1"/>
          </p:cNvSpPr>
          <p:nvPr/>
        </p:nvSpPr>
        <p:spPr bwMode="auto">
          <a:xfrm>
            <a:off x="4792588" y="3725069"/>
            <a:ext cx="495300" cy="396875"/>
          </a:xfrm>
          <a:prstGeom prst="rect">
            <a:avLst/>
          </a:prstGeom>
          <a:noFill/>
          <a:ln w="9525">
            <a:noFill/>
            <a:miter lim="800000"/>
          </a:ln>
          <a:effectLst/>
        </p:spPr>
        <p:txBody>
          <a:bodyPr wrap="none">
            <a:spAutoFit/>
          </a:bodyPr>
          <a:lstStyle/>
          <a:p>
            <a:pPr>
              <a:lnSpc>
                <a:spcPct val="100000"/>
              </a:lnSpc>
              <a:spcBef>
                <a:spcPct val="0"/>
              </a:spcBef>
              <a:buClr>
                <a:srgbClr val="800080"/>
              </a:buClr>
              <a:buFont typeface="Wingdings" charset="2"/>
              <a:buNone/>
            </a:pPr>
            <a:r>
              <a:rPr lang="en-US" altLang="zh-CN" sz="2000" b="0">
                <a:solidFill>
                  <a:srgbClr val="800080"/>
                </a:solidFill>
              </a:rPr>
              <a:t>B4</a:t>
            </a:r>
            <a:endParaRPr lang="en-US" altLang="zh-CN" sz="2000" b="0">
              <a:solidFill>
                <a:srgbClr val="800080"/>
              </a:solidFill>
            </a:endParaRPr>
          </a:p>
        </p:txBody>
      </p:sp>
      <p:sp>
        <p:nvSpPr>
          <p:cNvPr id="9238" name="Line 31"/>
          <p:cNvSpPr>
            <a:spLocks noChangeShapeType="1"/>
          </p:cNvSpPr>
          <p:nvPr/>
        </p:nvSpPr>
        <p:spPr bwMode="auto">
          <a:xfrm>
            <a:off x="3535288" y="1835944"/>
            <a:ext cx="0" cy="533400"/>
          </a:xfrm>
          <a:prstGeom prst="line">
            <a:avLst/>
          </a:prstGeom>
          <a:noFill/>
          <a:ln w="9525">
            <a:solidFill>
              <a:srgbClr val="333399"/>
            </a:solidFill>
            <a:round/>
            <a:tailEnd type="triangle" w="med" len="med"/>
          </a:ln>
          <a:effectLst/>
        </p:spPr>
        <p:txBody>
          <a:bodyPr>
            <a:spAutoFit/>
          </a:bodyPr>
          <a:lstStyle/>
          <a:p>
            <a:endParaRPr lang="zh-CN" altLang="en-US"/>
          </a:p>
        </p:txBody>
      </p:sp>
      <p:sp>
        <p:nvSpPr>
          <p:cNvPr id="9239" name="Line 32"/>
          <p:cNvSpPr>
            <a:spLocks noChangeShapeType="1"/>
          </p:cNvSpPr>
          <p:nvPr/>
        </p:nvSpPr>
        <p:spPr bwMode="auto">
          <a:xfrm>
            <a:off x="2925688" y="3131344"/>
            <a:ext cx="0" cy="609600"/>
          </a:xfrm>
          <a:prstGeom prst="line">
            <a:avLst/>
          </a:prstGeom>
          <a:noFill/>
          <a:ln w="9525">
            <a:solidFill>
              <a:srgbClr val="333399"/>
            </a:solidFill>
            <a:round/>
            <a:tailEnd type="triangle" w="med" len="med"/>
          </a:ln>
          <a:effectLst/>
        </p:spPr>
        <p:txBody>
          <a:bodyPr>
            <a:spAutoFit/>
          </a:bodyPr>
          <a:lstStyle/>
          <a:p>
            <a:endParaRPr lang="zh-CN" altLang="en-US"/>
          </a:p>
        </p:txBody>
      </p:sp>
      <p:sp>
        <p:nvSpPr>
          <p:cNvPr id="9240" name="Line 33"/>
          <p:cNvSpPr>
            <a:spLocks noChangeShapeType="1"/>
          </p:cNvSpPr>
          <p:nvPr/>
        </p:nvSpPr>
        <p:spPr bwMode="auto">
          <a:xfrm>
            <a:off x="4373488" y="3131344"/>
            <a:ext cx="0" cy="990600"/>
          </a:xfrm>
          <a:prstGeom prst="line">
            <a:avLst/>
          </a:prstGeom>
          <a:noFill/>
          <a:ln w="9525">
            <a:solidFill>
              <a:srgbClr val="333399"/>
            </a:solidFill>
            <a:round/>
            <a:tailEnd type="triangle" w="med" len="med"/>
          </a:ln>
          <a:effectLst/>
        </p:spPr>
        <p:txBody>
          <a:bodyPr>
            <a:spAutoFit/>
          </a:bodyPr>
          <a:lstStyle/>
          <a:p>
            <a:endParaRPr lang="zh-CN" altLang="en-US"/>
          </a:p>
        </p:txBody>
      </p:sp>
      <p:sp>
        <p:nvSpPr>
          <p:cNvPr id="9241" name="Line 34"/>
          <p:cNvSpPr>
            <a:spLocks noChangeShapeType="1"/>
          </p:cNvSpPr>
          <p:nvPr/>
        </p:nvSpPr>
        <p:spPr bwMode="auto">
          <a:xfrm flipV="1">
            <a:off x="2163688" y="2750344"/>
            <a:ext cx="0" cy="990600"/>
          </a:xfrm>
          <a:prstGeom prst="line">
            <a:avLst/>
          </a:prstGeom>
          <a:noFill/>
          <a:ln w="9525">
            <a:solidFill>
              <a:srgbClr val="333399"/>
            </a:solidFill>
            <a:round/>
          </a:ln>
          <a:effectLst/>
        </p:spPr>
        <p:txBody>
          <a:bodyPr>
            <a:spAutoFit/>
          </a:bodyPr>
          <a:lstStyle/>
          <a:p>
            <a:endParaRPr lang="zh-CN" altLang="en-US"/>
          </a:p>
        </p:txBody>
      </p:sp>
      <p:sp>
        <p:nvSpPr>
          <p:cNvPr id="9242" name="Line 35"/>
          <p:cNvSpPr>
            <a:spLocks noChangeShapeType="1"/>
          </p:cNvSpPr>
          <p:nvPr/>
        </p:nvSpPr>
        <p:spPr bwMode="auto">
          <a:xfrm>
            <a:off x="2163688" y="2750344"/>
            <a:ext cx="304800" cy="0"/>
          </a:xfrm>
          <a:prstGeom prst="line">
            <a:avLst/>
          </a:prstGeom>
          <a:noFill/>
          <a:ln w="9525">
            <a:solidFill>
              <a:srgbClr val="333399"/>
            </a:solidFill>
            <a:round/>
            <a:tailEnd type="triangle" w="med" len="med"/>
          </a:ln>
          <a:effectLst/>
        </p:spPr>
        <p:txBody>
          <a:bodyPr>
            <a:spAutoFit/>
          </a:bodyPr>
          <a:lstStyle/>
          <a:p>
            <a:endParaRPr lang="zh-CN" altLang="en-US"/>
          </a:p>
        </p:txBody>
      </p:sp>
      <p:sp>
        <p:nvSpPr>
          <p:cNvPr id="3" name="矩形 2"/>
          <p:cNvSpPr/>
          <p:nvPr/>
        </p:nvSpPr>
        <p:spPr>
          <a:xfrm>
            <a:off x="778594" y="5147810"/>
            <a:ext cx="8185894" cy="1138773"/>
          </a:xfrm>
          <a:prstGeom prst="rect">
            <a:avLst/>
          </a:prstGeom>
          <a:ln>
            <a:solidFill>
              <a:schemeClr val="accent1"/>
            </a:solidFill>
          </a:ln>
        </p:spPr>
        <p:txBody>
          <a:bodyPr wrap="square">
            <a:spAutoFit/>
          </a:bodyPr>
          <a:lstStyle/>
          <a:p>
            <a:pPr marL="342900" indent="-342900">
              <a:buFont typeface="Arial" charset="0"/>
              <a:buChar char="•"/>
            </a:pPr>
            <a:r>
              <a:rPr lang="zh-CN" altLang="en-US" sz="2000" dirty="0" smtClean="0">
                <a:latin typeface="宋体" charset="-122"/>
              </a:rPr>
              <a:t>某个</a:t>
            </a:r>
            <a:r>
              <a:rPr lang="zh-CN" altLang="en-US" sz="2000" dirty="0">
                <a:latin typeface="宋体" charset="-122"/>
              </a:rPr>
              <a:t>基本块</a:t>
            </a:r>
            <a:r>
              <a:rPr lang="zh-CN" altLang="en-US" sz="2000" dirty="0" smtClean="0">
                <a:latin typeface="宋体" charset="-122"/>
              </a:rPr>
              <a:t>运行后，可到达的基本</a:t>
            </a:r>
            <a:r>
              <a:rPr lang="zh-CN" altLang="en-US" sz="2000" dirty="0">
                <a:latin typeface="宋体" charset="-122"/>
              </a:rPr>
              <a:t>块是该基本块的</a:t>
            </a:r>
            <a:r>
              <a:rPr lang="zh-CN" altLang="en-US" sz="2000" dirty="0">
                <a:solidFill>
                  <a:srgbClr val="FF0000"/>
                </a:solidFill>
                <a:latin typeface="宋体" charset="-122"/>
              </a:rPr>
              <a:t>后继基本</a:t>
            </a:r>
            <a:r>
              <a:rPr lang="zh-CN" altLang="en-US" sz="2000" dirty="0" smtClean="0">
                <a:solidFill>
                  <a:srgbClr val="FF0000"/>
                </a:solidFill>
                <a:latin typeface="宋体" charset="-122"/>
              </a:rPr>
              <a:t>块</a:t>
            </a:r>
            <a:endParaRPr lang="en-US" altLang="zh-CN" sz="2000" dirty="0" smtClean="0">
              <a:latin typeface="宋体" charset="-122"/>
            </a:endParaRPr>
          </a:p>
          <a:p>
            <a:pPr marL="342900" indent="-342900">
              <a:buFont typeface="Arial" charset="0"/>
              <a:buChar char="•"/>
            </a:pPr>
            <a:r>
              <a:rPr lang="zh-CN" altLang="en-US" sz="2000" dirty="0" smtClean="0">
                <a:latin typeface="宋体" charset="-122"/>
              </a:rPr>
              <a:t>可直接</a:t>
            </a:r>
            <a:r>
              <a:rPr lang="zh-CN" altLang="en-US" sz="2000" dirty="0">
                <a:latin typeface="宋体" charset="-122"/>
              </a:rPr>
              <a:t>运行</a:t>
            </a:r>
            <a:r>
              <a:rPr lang="zh-CN" altLang="en-US" sz="2000" dirty="0" smtClean="0">
                <a:latin typeface="宋体" charset="-122"/>
              </a:rPr>
              <a:t>并到达某基本</a:t>
            </a:r>
            <a:r>
              <a:rPr lang="zh-CN" altLang="en-US" sz="2000" dirty="0">
                <a:latin typeface="宋体" charset="-122"/>
              </a:rPr>
              <a:t>块</a:t>
            </a:r>
            <a:r>
              <a:rPr lang="zh-CN" altLang="en-US" sz="2000" dirty="0" smtClean="0">
                <a:latin typeface="宋体" charset="-122"/>
              </a:rPr>
              <a:t>的基本</a:t>
            </a:r>
            <a:r>
              <a:rPr lang="zh-CN" altLang="en-US" sz="2000" dirty="0">
                <a:latin typeface="宋体" charset="-122"/>
              </a:rPr>
              <a:t>块是该基本块的</a:t>
            </a:r>
            <a:r>
              <a:rPr lang="zh-CN" altLang="en-US" sz="2000" dirty="0">
                <a:solidFill>
                  <a:srgbClr val="FF0000"/>
                </a:solidFill>
                <a:latin typeface="宋体" charset="-122"/>
              </a:rPr>
              <a:t>前驱基本块</a:t>
            </a:r>
            <a:r>
              <a:rPr lang="zh-CN" altLang="en-US" sz="2000" dirty="0" smtClean="0">
                <a:latin typeface="宋体" charset="-122"/>
              </a:rPr>
              <a:t>。</a:t>
            </a:r>
            <a:endParaRPr lang="en-US" altLang="zh-CN" sz="2000" dirty="0" smtClean="0">
              <a:latin typeface="宋体" charset="-122"/>
            </a:endParaRPr>
          </a:p>
          <a:p>
            <a:r>
              <a:rPr lang="zh-CN" altLang="en-US" sz="2000" dirty="0" smtClean="0">
                <a:latin typeface="宋体" charset="-122"/>
              </a:rPr>
              <a:t>上图</a:t>
            </a:r>
            <a:r>
              <a:rPr lang="en-US" altLang="zh-CN" sz="2000" i="1" dirty="0" smtClean="0">
                <a:latin typeface="Times New Roman" pitchFamily="18" charset="0"/>
              </a:rPr>
              <a:t>B2 </a:t>
            </a:r>
            <a:r>
              <a:rPr lang="zh-CN" altLang="en-US" sz="2000" dirty="0">
                <a:latin typeface="宋体" charset="-122"/>
              </a:rPr>
              <a:t>的前驱基本块包括 </a:t>
            </a:r>
            <a:r>
              <a:rPr lang="en-US" altLang="zh-CN" sz="2000" i="1" dirty="0" smtClean="0">
                <a:latin typeface="Times New Roman" pitchFamily="18" charset="0"/>
              </a:rPr>
              <a:t>B1</a:t>
            </a:r>
            <a:r>
              <a:rPr lang="zh-CN" altLang="en-US" sz="2000" dirty="0" smtClean="0">
                <a:latin typeface="宋体" charset="-122"/>
              </a:rPr>
              <a:t>和 </a:t>
            </a:r>
            <a:r>
              <a:rPr lang="en-US" altLang="zh-CN" sz="2000" i="1" dirty="0" smtClean="0">
                <a:latin typeface="Times New Roman" pitchFamily="18" charset="0"/>
              </a:rPr>
              <a:t>B3</a:t>
            </a:r>
            <a:r>
              <a:rPr lang="zh-CN" altLang="en-US" sz="2000" dirty="0" smtClean="0">
                <a:latin typeface="宋体" charset="-122"/>
              </a:rPr>
              <a:t>，</a:t>
            </a:r>
            <a:r>
              <a:rPr lang="en-US" altLang="zh-CN" sz="2000" i="1" dirty="0" smtClean="0">
                <a:latin typeface="Times New Roman" pitchFamily="18" charset="0"/>
              </a:rPr>
              <a:t>B2 </a:t>
            </a:r>
            <a:r>
              <a:rPr lang="zh-CN" altLang="en-US" sz="2000" dirty="0">
                <a:latin typeface="宋体" charset="-122"/>
              </a:rPr>
              <a:t>的后继基本块为 </a:t>
            </a:r>
            <a:r>
              <a:rPr lang="en-US" altLang="zh-CN" sz="2000" i="1" dirty="0" smtClean="0">
                <a:latin typeface="Times New Roman" pitchFamily="18" charset="0"/>
              </a:rPr>
              <a:t>B3 </a:t>
            </a:r>
            <a:r>
              <a:rPr lang="zh-CN" altLang="en-US" sz="2000" dirty="0">
                <a:latin typeface="宋体" charset="-122"/>
              </a:rPr>
              <a:t>和 </a:t>
            </a:r>
            <a:r>
              <a:rPr lang="en-US" altLang="zh-CN" sz="2000" i="1" dirty="0" smtClean="0">
                <a:latin typeface="Times New Roman" pitchFamily="18" charset="0"/>
              </a:rPr>
              <a:t>B4</a:t>
            </a:r>
            <a:r>
              <a:rPr lang="zh-CN" altLang="en-US" sz="2000" dirty="0" smtClean="0">
                <a:latin typeface="宋体" charset="-122"/>
              </a:rPr>
              <a:t>。</a:t>
            </a:r>
            <a:endParaRPr lang="zh-CN" altLang="en-US" dirty="0"/>
          </a:p>
        </p:txBody>
      </p:sp>
    </p:spTree>
  </p:cSld>
  <p:clrMapOvr>
    <a:masterClrMapping/>
  </p:clrMapOvr>
  <p:transition spd="med">
    <p:wipe dir="r"/>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ext Box 17">
            <a:hlinkClick r:id="rId1" action="ppaction://hlinksldjump"/>
          </p:cNvPr>
          <p:cNvSpPr txBox="1">
            <a:spLocks noChangeArrowheads="1"/>
          </p:cNvSpPr>
          <p:nvPr/>
        </p:nvSpPr>
        <p:spPr bwMode="auto">
          <a:xfrm>
            <a:off x="467544" y="1265386"/>
            <a:ext cx="5943600" cy="579438"/>
          </a:xfrm>
          <a:prstGeom prst="rect">
            <a:avLst/>
          </a:prstGeom>
          <a:noFill/>
          <a:ln w="9525">
            <a:noFill/>
            <a:miter lim="800000"/>
          </a:ln>
          <a:effectLst/>
        </p:spPr>
        <p:txBody>
          <a:bodyPr>
            <a:spAutoFit/>
          </a:bodyPr>
          <a:lstStyle/>
          <a:p>
            <a:pPr>
              <a:lnSpc>
                <a:spcPct val="100000"/>
              </a:lnSpc>
              <a:spcBef>
                <a:spcPct val="0"/>
              </a:spcBef>
              <a:buClr>
                <a:srgbClr val="800080"/>
              </a:buClr>
              <a:buFont typeface="Wingdings" charset="2"/>
              <a:buChar char="²"/>
            </a:pPr>
            <a:r>
              <a:rPr lang="en-US" altLang="zh-CN" sz="3200" dirty="0">
                <a:solidFill>
                  <a:srgbClr val="800080"/>
                </a:solidFill>
                <a:ea typeface="楷体_GB2312" pitchFamily="49" charset="-122"/>
              </a:rPr>
              <a:t> </a:t>
            </a:r>
            <a:r>
              <a:rPr lang="zh-CN" altLang="en-US" sz="3200" dirty="0">
                <a:solidFill>
                  <a:srgbClr val="800080"/>
                </a:solidFill>
                <a:ea typeface="楷体_GB2312" pitchFamily="49" charset="-122"/>
              </a:rPr>
              <a:t>一个</a:t>
            </a:r>
            <a:r>
              <a:rPr lang="zh-CN" altLang="en-US" sz="3200" dirty="0">
                <a:solidFill>
                  <a:srgbClr val="800080"/>
                </a:solidFill>
                <a:latin typeface="楷体_GB2312" pitchFamily="49" charset="-122"/>
                <a:ea typeface="楷体_GB2312" pitchFamily="49" charset="-122"/>
              </a:rPr>
              <a:t>简单的代码生成算法</a:t>
            </a:r>
            <a:endParaRPr lang="zh-CN" altLang="en-US" sz="3200" dirty="0">
              <a:solidFill>
                <a:srgbClr val="800080"/>
              </a:solidFill>
              <a:latin typeface="楷体_GB2312" pitchFamily="49" charset="-122"/>
              <a:ea typeface="楷体_GB2312" pitchFamily="49" charset="-122"/>
            </a:endParaRPr>
          </a:p>
        </p:txBody>
      </p:sp>
      <p:sp>
        <p:nvSpPr>
          <p:cNvPr id="78851" name="Rectangle 18"/>
          <p:cNvSpPr>
            <a:spLocks noChangeArrowheads="1"/>
          </p:cNvSpPr>
          <p:nvPr/>
        </p:nvSpPr>
        <p:spPr bwMode="auto">
          <a:xfrm>
            <a:off x="762000" y="2132856"/>
            <a:ext cx="8382000" cy="4216539"/>
          </a:xfrm>
          <a:prstGeom prst="rect">
            <a:avLst/>
          </a:prstGeom>
          <a:noFill/>
          <a:ln w="9525">
            <a:noFill/>
            <a:miter lim="800000"/>
          </a:ln>
          <a:effectLst/>
        </p:spPr>
        <p:txBody>
          <a:bodyPr wrap="square">
            <a:spAutoFit/>
          </a:bodyPr>
          <a:lstStyle/>
          <a:p>
            <a:pPr>
              <a:lnSpc>
                <a:spcPct val="100000"/>
              </a:lnSpc>
              <a:spcBef>
                <a:spcPct val="0"/>
              </a:spcBef>
              <a:buFont typeface="Symbol" pitchFamily="18" charset="2"/>
              <a:buChar char="-"/>
            </a:pPr>
            <a:r>
              <a:rPr lang="zh-CN" altLang="en-US" dirty="0" smtClean="0">
                <a:solidFill>
                  <a:srgbClr val="800080"/>
                </a:solidFill>
                <a:ea typeface="楷体_GB2312" pitchFamily="49" charset="-122"/>
              </a:rPr>
              <a:t> 基本块内 </a:t>
            </a:r>
            <a:r>
              <a:rPr lang="en-US" altLang="zh-CN" sz="2400" b="0" i="1" dirty="0" smtClean="0">
                <a:solidFill>
                  <a:srgbClr val="800080"/>
                </a:solidFill>
                <a:ea typeface="楷体_GB2312" pitchFamily="49" charset="-122"/>
              </a:rPr>
              <a:t>TAC</a:t>
            </a:r>
            <a:r>
              <a:rPr lang="en-US" altLang="zh-CN" dirty="0" smtClean="0">
                <a:solidFill>
                  <a:srgbClr val="800080"/>
                </a:solidFill>
                <a:ea typeface="楷体_GB2312" pitchFamily="49" charset="-122"/>
              </a:rPr>
              <a:t> </a:t>
            </a:r>
            <a:r>
              <a:rPr lang="zh-CN" altLang="en-US" dirty="0" smtClean="0">
                <a:solidFill>
                  <a:srgbClr val="800080"/>
                </a:solidFill>
                <a:ea typeface="楷体_GB2312" pitchFamily="49" charset="-122"/>
              </a:rPr>
              <a:t>语句序列的简单代码生成</a:t>
            </a:r>
            <a:r>
              <a:rPr lang="zh-CN" altLang="en-US" sz="2400" dirty="0" smtClean="0">
                <a:ea typeface="楷体_GB2312" pitchFamily="49" charset="-122"/>
              </a:rPr>
              <a:t>（</a:t>
            </a:r>
            <a:r>
              <a:rPr lang="zh-CN" altLang="en-US" sz="2400" dirty="0">
                <a:ea typeface="楷体_GB2312" pitchFamily="49" charset="-122"/>
              </a:rPr>
              <a:t>续前页</a:t>
            </a:r>
            <a:r>
              <a:rPr lang="zh-CN" altLang="en-US" sz="2400" dirty="0" smtClean="0">
                <a:ea typeface="楷体_GB2312" pitchFamily="49" charset="-122"/>
              </a:rPr>
              <a:t>）</a:t>
            </a:r>
            <a:endParaRPr lang="en-US" altLang="zh-CN" sz="2400" dirty="0" smtClean="0">
              <a:ea typeface="楷体_GB2312" pitchFamily="49" charset="-122"/>
            </a:endParaRPr>
          </a:p>
          <a:p>
            <a:pPr>
              <a:lnSpc>
                <a:spcPct val="100000"/>
              </a:lnSpc>
              <a:spcBef>
                <a:spcPct val="0"/>
              </a:spcBef>
            </a:pPr>
            <a:endParaRPr lang="en-US" altLang="zh-CN" sz="1000" dirty="0" smtClean="0">
              <a:ea typeface="楷体_GB2312" pitchFamily="49" charset="-122"/>
            </a:endParaRPr>
          </a:p>
          <a:p>
            <a:pPr>
              <a:lnSpc>
                <a:spcPct val="100000"/>
              </a:lnSpc>
              <a:spcBef>
                <a:spcPct val="0"/>
              </a:spcBef>
            </a:pPr>
            <a:r>
              <a:rPr lang="en-US" altLang="zh-CN" sz="2000" dirty="0" smtClean="0">
                <a:ea typeface="楷体_GB2312" pitchFamily="49" charset="-122"/>
              </a:rPr>
              <a:t>                </a:t>
            </a:r>
            <a:r>
              <a:rPr lang="zh-CN" altLang="en-US" sz="2000" dirty="0" smtClean="0">
                <a:ea typeface="楷体_GB2312" pitchFamily="49" charset="-122"/>
              </a:rPr>
              <a:t>如 </a:t>
            </a:r>
            <a:r>
              <a:rPr lang="en-US" altLang="zh-CN" sz="2000" b="0" dirty="0" smtClean="0">
                <a:ea typeface="楷体_GB2312" pitchFamily="49" charset="-122"/>
              </a:rPr>
              <a:t>B` </a:t>
            </a:r>
            <a:r>
              <a:rPr lang="zh-CN" altLang="en-US" sz="2000" dirty="0" smtClean="0">
                <a:ea typeface="楷体_GB2312" pitchFamily="49" charset="-122"/>
              </a:rPr>
              <a:t>或 </a:t>
            </a:r>
            <a:r>
              <a:rPr lang="en-US" altLang="zh-CN" sz="2000" b="0" dirty="0" smtClean="0">
                <a:ea typeface="楷体_GB2312" pitchFamily="49" charset="-122"/>
              </a:rPr>
              <a:t>C` </a:t>
            </a:r>
            <a:r>
              <a:rPr lang="zh-CN" altLang="en-US" sz="2000" dirty="0" smtClean="0">
                <a:ea typeface="楷体_GB2312" pitchFamily="49" charset="-122"/>
              </a:rPr>
              <a:t>为</a:t>
            </a:r>
            <a:r>
              <a:rPr lang="en-US" altLang="zh-CN" sz="2000" b="0" dirty="0" smtClean="0">
                <a:ea typeface="楷体_GB2312" pitchFamily="49" charset="-122"/>
              </a:rPr>
              <a:t>R</a:t>
            </a:r>
            <a:r>
              <a:rPr lang="zh-CN" altLang="en-US" sz="2000" dirty="0" smtClean="0">
                <a:ea typeface="楷体_GB2312" pitchFamily="49" charset="-122"/>
              </a:rPr>
              <a:t>，则删除 </a:t>
            </a:r>
            <a:r>
              <a:rPr lang="en-US" altLang="zh-CN" sz="2000" b="0" dirty="0" smtClean="0">
                <a:ea typeface="楷体_GB2312" pitchFamily="49" charset="-122"/>
              </a:rPr>
              <a:t>AVALUE[B] </a:t>
            </a:r>
            <a:r>
              <a:rPr lang="zh-CN" altLang="en-US" sz="2000" dirty="0" smtClean="0">
                <a:ea typeface="楷体_GB2312" pitchFamily="49" charset="-122"/>
              </a:rPr>
              <a:t>或 </a:t>
            </a:r>
            <a:r>
              <a:rPr lang="en-US" altLang="zh-CN" sz="2000" b="0" dirty="0" smtClean="0">
                <a:ea typeface="楷体_GB2312" pitchFamily="49" charset="-122"/>
              </a:rPr>
              <a:t>AVALUE[C]</a:t>
            </a:r>
            <a:r>
              <a:rPr lang="en-US" altLang="zh-CN" sz="2000" dirty="0" smtClean="0">
                <a:ea typeface="楷体_GB2312" pitchFamily="49" charset="-122"/>
              </a:rPr>
              <a:t> </a:t>
            </a:r>
            <a:r>
              <a:rPr lang="zh-CN" altLang="en-US" sz="2000" dirty="0" smtClean="0">
                <a:ea typeface="楷体_GB2312" pitchFamily="49" charset="-122"/>
              </a:rPr>
              <a:t>中的 </a:t>
            </a:r>
            <a:r>
              <a:rPr lang="en-US" altLang="zh-CN" sz="2000" b="0" dirty="0" smtClean="0">
                <a:ea typeface="楷体_GB2312" pitchFamily="49" charset="-122"/>
              </a:rPr>
              <a:t>R </a:t>
            </a:r>
            <a:endParaRPr lang="en-US" altLang="zh-CN" sz="2000" b="0" dirty="0" smtClean="0">
              <a:ea typeface="楷体_GB2312" pitchFamily="49" charset="-122"/>
            </a:endParaRPr>
          </a:p>
          <a:p>
            <a:pPr>
              <a:lnSpc>
                <a:spcPct val="100000"/>
              </a:lnSpc>
              <a:spcBef>
                <a:spcPct val="0"/>
              </a:spcBef>
            </a:pPr>
            <a:endParaRPr lang="en-US" altLang="zh-CN" sz="1000" b="0" dirty="0" smtClean="0">
              <a:ea typeface="楷体_GB2312" pitchFamily="49" charset="-122"/>
            </a:endParaRPr>
          </a:p>
          <a:p>
            <a:pPr>
              <a:lnSpc>
                <a:spcPct val="100000"/>
              </a:lnSpc>
              <a:spcBef>
                <a:spcPct val="0"/>
              </a:spcBef>
            </a:pPr>
            <a:r>
              <a:rPr lang="zh-CN" altLang="en-US" sz="2000" dirty="0" smtClean="0">
                <a:ea typeface="楷体_GB2312" pitchFamily="49" charset="-122"/>
              </a:rPr>
              <a:t>                对每个 </a:t>
            </a:r>
            <a:r>
              <a:rPr lang="en-US" altLang="zh-CN" sz="2000" b="0" dirty="0" smtClean="0">
                <a:solidFill>
                  <a:srgbClr val="FF0000"/>
                </a:solidFill>
                <a:ea typeface="楷体_GB2312" pitchFamily="49" charset="-122"/>
              </a:rPr>
              <a:t>D</a:t>
            </a:r>
            <a:r>
              <a:rPr lang="en-US" altLang="zh-CN" sz="2000" b="0" dirty="0" smtClean="0">
                <a:solidFill>
                  <a:srgbClr val="FF0000"/>
                </a:solidFill>
                <a:ea typeface="楷体_GB2312" pitchFamily="49" charset="-122"/>
                <a:sym typeface="Symbol" pitchFamily="18" charset="2"/>
              </a:rPr>
              <a:t></a:t>
            </a:r>
            <a:r>
              <a:rPr lang="en-US" altLang="zh-CN" sz="2000" b="0" dirty="0" smtClean="0">
                <a:solidFill>
                  <a:srgbClr val="FF0000"/>
                </a:solidFill>
                <a:ea typeface="楷体_GB2312" pitchFamily="49" charset="-122"/>
              </a:rPr>
              <a:t>B</a:t>
            </a:r>
            <a:r>
              <a:rPr lang="zh-CN" altLang="en-US" sz="2000" dirty="0" smtClean="0">
                <a:solidFill>
                  <a:srgbClr val="FF0000"/>
                </a:solidFill>
                <a:ea typeface="楷体_GB2312" pitchFamily="49" charset="-122"/>
              </a:rPr>
              <a:t>，</a:t>
            </a:r>
            <a:r>
              <a:rPr lang="en-US" altLang="zh-CN" sz="2000" b="0" dirty="0" smtClean="0">
                <a:solidFill>
                  <a:srgbClr val="FF0000"/>
                </a:solidFill>
                <a:ea typeface="楷体_GB2312" pitchFamily="49" charset="-122"/>
              </a:rPr>
              <a:t>D</a:t>
            </a:r>
            <a:r>
              <a:rPr lang="en-US" altLang="zh-CN" sz="2000" b="0" dirty="0" smtClean="0">
                <a:solidFill>
                  <a:srgbClr val="FF0000"/>
                </a:solidFill>
                <a:ea typeface="楷体_GB2312" pitchFamily="49" charset="-122"/>
                <a:sym typeface="Symbol" pitchFamily="18" charset="2"/>
              </a:rPr>
              <a:t></a:t>
            </a:r>
            <a:r>
              <a:rPr lang="en-US" altLang="zh-CN" sz="2000" b="0" dirty="0" smtClean="0">
                <a:solidFill>
                  <a:srgbClr val="FF0000"/>
                </a:solidFill>
                <a:ea typeface="楷体_GB2312" pitchFamily="49" charset="-122"/>
              </a:rPr>
              <a:t>RVALUE[R]</a:t>
            </a:r>
            <a:r>
              <a:rPr lang="zh-CN" altLang="en-US" sz="2000" dirty="0" smtClean="0">
                <a:ea typeface="楷体_GB2312" pitchFamily="49" charset="-122"/>
              </a:rPr>
              <a:t>，并且在语句 </a:t>
            </a:r>
            <a:r>
              <a:rPr lang="en-US" altLang="zh-CN" sz="2000" b="0" dirty="0" err="1" smtClean="0">
                <a:solidFill>
                  <a:srgbClr val="FF0000"/>
                </a:solidFill>
                <a:ea typeface="楷体_GB2312" pitchFamily="49" charset="-122"/>
              </a:rPr>
              <a:t>i</a:t>
            </a:r>
            <a:r>
              <a:rPr lang="en-US" altLang="zh-CN" sz="2000" dirty="0" smtClean="0">
                <a:solidFill>
                  <a:srgbClr val="FF0000"/>
                </a:solidFill>
                <a:ea typeface="楷体_GB2312" pitchFamily="49" charset="-122"/>
              </a:rPr>
              <a:t> </a:t>
            </a:r>
            <a:r>
              <a:rPr lang="zh-CN" altLang="en-US" sz="2000" dirty="0" smtClean="0">
                <a:solidFill>
                  <a:srgbClr val="FF0000"/>
                </a:solidFill>
                <a:ea typeface="楷体_GB2312" pitchFamily="49" charset="-122"/>
              </a:rPr>
              <a:t>之后 </a:t>
            </a:r>
            <a:r>
              <a:rPr lang="en-US" altLang="zh-CN" sz="2000" b="0" dirty="0" smtClean="0">
                <a:solidFill>
                  <a:srgbClr val="FF0000"/>
                </a:solidFill>
                <a:ea typeface="楷体_GB2312" pitchFamily="49" charset="-122"/>
              </a:rPr>
              <a:t>D</a:t>
            </a:r>
            <a:r>
              <a:rPr lang="zh-CN" altLang="en-US" sz="2000" b="0" dirty="0" smtClean="0">
                <a:solidFill>
                  <a:srgbClr val="FF0000"/>
                </a:solidFill>
                <a:ea typeface="楷体_GB2312" pitchFamily="49" charset="-122"/>
              </a:rPr>
              <a:t> </a:t>
            </a:r>
            <a:r>
              <a:rPr lang="zh-CN" altLang="en-US" sz="2000" dirty="0" smtClean="0">
                <a:solidFill>
                  <a:srgbClr val="FF0000"/>
                </a:solidFill>
                <a:ea typeface="楷体_GB2312" pitchFamily="49" charset="-122"/>
              </a:rPr>
              <a:t>仍然是活</a:t>
            </a:r>
            <a:endParaRPr lang="en-US" altLang="zh-CN" sz="2000" dirty="0" smtClean="0">
              <a:solidFill>
                <a:srgbClr val="FF0000"/>
              </a:solidFill>
              <a:ea typeface="楷体_GB2312" pitchFamily="49" charset="-122"/>
            </a:endParaRPr>
          </a:p>
          <a:p>
            <a:pPr>
              <a:lnSpc>
                <a:spcPct val="100000"/>
              </a:lnSpc>
              <a:spcBef>
                <a:spcPct val="0"/>
              </a:spcBef>
            </a:pPr>
            <a:r>
              <a:rPr lang="zh-CN" altLang="en-US" sz="2000" dirty="0" smtClean="0">
                <a:solidFill>
                  <a:srgbClr val="FF0000"/>
                </a:solidFill>
                <a:ea typeface="楷体_GB2312" pitchFamily="49" charset="-122"/>
              </a:rPr>
              <a:t>                跃变量</a:t>
            </a:r>
            <a:r>
              <a:rPr lang="zh-CN" altLang="en-US" sz="2000" dirty="0" smtClean="0">
                <a:ea typeface="楷体_GB2312" pitchFamily="49" charset="-122"/>
              </a:rPr>
              <a:t>，则在生成以上代码之前先插入一条指令  </a:t>
            </a:r>
            <a:r>
              <a:rPr lang="en-US" altLang="zh-CN" sz="2000" b="0" dirty="0" smtClean="0">
                <a:solidFill>
                  <a:srgbClr val="800080"/>
                </a:solidFill>
                <a:ea typeface="楷体_GB2312" pitchFamily="49" charset="-122"/>
              </a:rPr>
              <a:t>MOV R, D</a:t>
            </a:r>
            <a:endParaRPr kumimoji="0" lang="zh-CN" altLang="en-US" dirty="0">
              <a:solidFill>
                <a:srgbClr val="800080"/>
              </a:solidFill>
              <a:ea typeface="楷体_GB2312" pitchFamily="49" charset="-122"/>
            </a:endParaRPr>
          </a:p>
          <a:p>
            <a:pPr>
              <a:lnSpc>
                <a:spcPct val="100000"/>
              </a:lnSpc>
              <a:spcBef>
                <a:spcPct val="0"/>
              </a:spcBef>
              <a:buFont typeface="Symbol" pitchFamily="18" charset="2"/>
              <a:buNone/>
            </a:pPr>
            <a:endParaRPr lang="zh-CN" altLang="en-US" sz="1000" b="0" dirty="0">
              <a:ea typeface="楷体_GB2312" pitchFamily="49" charset="-122"/>
            </a:endParaRPr>
          </a:p>
          <a:p>
            <a:pPr>
              <a:lnSpc>
                <a:spcPct val="100000"/>
              </a:lnSpc>
              <a:spcBef>
                <a:spcPct val="0"/>
              </a:spcBef>
              <a:buFont typeface="Symbol" pitchFamily="18" charset="2"/>
              <a:buNone/>
            </a:pPr>
            <a:r>
              <a:rPr lang="en-US" altLang="zh-CN" sz="2000" b="0" dirty="0" smtClean="0">
                <a:ea typeface="楷体_GB2312" pitchFamily="49" charset="-122"/>
              </a:rPr>
              <a:t>                </a:t>
            </a:r>
            <a:r>
              <a:rPr lang="zh-CN" altLang="en-US" sz="2000" dirty="0" smtClean="0">
                <a:ea typeface="楷体_GB2312" pitchFamily="49" charset="-122"/>
              </a:rPr>
              <a:t>令 </a:t>
            </a:r>
            <a:r>
              <a:rPr lang="en-US" altLang="zh-CN" sz="2000" b="0" dirty="0" smtClean="0">
                <a:solidFill>
                  <a:srgbClr val="FF0000"/>
                </a:solidFill>
                <a:ea typeface="楷体_GB2312" pitchFamily="49" charset="-122"/>
              </a:rPr>
              <a:t>AVALUE[A]={R}</a:t>
            </a:r>
            <a:r>
              <a:rPr lang="zh-CN" altLang="en-US" sz="2000" dirty="0" smtClean="0">
                <a:ea typeface="楷体_GB2312" pitchFamily="49" charset="-122"/>
              </a:rPr>
              <a:t>，并令 </a:t>
            </a:r>
            <a:r>
              <a:rPr lang="en-US" altLang="zh-CN" sz="2000" b="0" dirty="0" smtClean="0">
                <a:solidFill>
                  <a:srgbClr val="FF0000"/>
                </a:solidFill>
                <a:ea typeface="楷体_GB2312" pitchFamily="49" charset="-122"/>
              </a:rPr>
              <a:t>RVALUE[R]={A}</a:t>
            </a:r>
            <a:r>
              <a:rPr lang="zh-CN" altLang="en-US" sz="2000" dirty="0" smtClean="0">
                <a:ea typeface="楷体_GB2312" pitchFamily="49" charset="-122"/>
              </a:rPr>
              <a:t>，以表示变量 </a:t>
            </a:r>
            <a:r>
              <a:rPr lang="en-US" altLang="zh-CN" sz="2000" b="0" dirty="0" smtClean="0">
                <a:ea typeface="楷体_GB2312" pitchFamily="49" charset="-122"/>
              </a:rPr>
              <a:t>A </a:t>
            </a:r>
            <a:r>
              <a:rPr lang="zh-CN" altLang="en-US" sz="2000" dirty="0" smtClean="0">
                <a:ea typeface="楷体_GB2312" pitchFamily="49" charset="-122"/>
              </a:rPr>
              <a:t>的</a:t>
            </a:r>
            <a:endParaRPr lang="zh-CN" altLang="en-US" sz="2000" dirty="0" smtClean="0">
              <a:ea typeface="楷体_GB2312" pitchFamily="49" charset="-122"/>
            </a:endParaRPr>
          </a:p>
          <a:p>
            <a:pPr>
              <a:lnSpc>
                <a:spcPct val="100000"/>
              </a:lnSpc>
              <a:spcBef>
                <a:spcPct val="0"/>
              </a:spcBef>
              <a:buFont typeface="Symbol" pitchFamily="18" charset="2"/>
              <a:buNone/>
            </a:pPr>
            <a:r>
              <a:rPr lang="zh-CN" altLang="en-US" sz="2000" dirty="0" smtClean="0">
                <a:ea typeface="楷体_GB2312" pitchFamily="49" charset="-122"/>
              </a:rPr>
              <a:t>                现行值只在 </a:t>
            </a:r>
            <a:r>
              <a:rPr lang="en-US" altLang="zh-CN" sz="2000" b="0" dirty="0" smtClean="0">
                <a:ea typeface="楷体_GB2312" pitchFamily="49" charset="-122"/>
              </a:rPr>
              <a:t>R</a:t>
            </a:r>
            <a:r>
              <a:rPr lang="en-US" altLang="zh-CN" sz="2000" dirty="0" smtClean="0">
                <a:ea typeface="楷体_GB2312" pitchFamily="49" charset="-122"/>
              </a:rPr>
              <a:t> </a:t>
            </a:r>
            <a:r>
              <a:rPr lang="zh-CN" altLang="en-US" sz="2000" dirty="0" smtClean="0">
                <a:ea typeface="楷体_GB2312" pitchFamily="49" charset="-122"/>
              </a:rPr>
              <a:t>中并且 </a:t>
            </a:r>
            <a:r>
              <a:rPr lang="en-US" altLang="zh-CN" sz="2000" b="0" dirty="0" smtClean="0">
                <a:ea typeface="楷体_GB2312" pitchFamily="49" charset="-122"/>
              </a:rPr>
              <a:t>R</a:t>
            </a:r>
            <a:r>
              <a:rPr lang="en-US" altLang="zh-CN" sz="2000" dirty="0" smtClean="0">
                <a:ea typeface="楷体_GB2312" pitchFamily="49" charset="-122"/>
              </a:rPr>
              <a:t> </a:t>
            </a:r>
            <a:r>
              <a:rPr lang="zh-CN" altLang="en-US" sz="2000" dirty="0" smtClean="0">
                <a:ea typeface="楷体_GB2312" pitchFamily="49" charset="-122"/>
              </a:rPr>
              <a:t>中的值只代表 </a:t>
            </a:r>
            <a:r>
              <a:rPr lang="en-US" altLang="zh-CN" sz="2000" b="0" dirty="0" smtClean="0">
                <a:ea typeface="楷体_GB2312" pitchFamily="49" charset="-122"/>
              </a:rPr>
              <a:t>A</a:t>
            </a:r>
            <a:r>
              <a:rPr lang="en-US" altLang="zh-CN" sz="2000" dirty="0" smtClean="0">
                <a:ea typeface="楷体_GB2312" pitchFamily="49" charset="-122"/>
              </a:rPr>
              <a:t> </a:t>
            </a:r>
            <a:r>
              <a:rPr lang="zh-CN" altLang="en-US" sz="2000" dirty="0" smtClean="0">
                <a:ea typeface="楷体_GB2312" pitchFamily="49" charset="-122"/>
              </a:rPr>
              <a:t>的现行值 </a:t>
            </a:r>
            <a:endParaRPr lang="en-US" altLang="zh-CN" sz="2000" dirty="0" smtClean="0">
              <a:ea typeface="楷体_GB2312" pitchFamily="49" charset="-122"/>
            </a:endParaRPr>
          </a:p>
          <a:p>
            <a:pPr>
              <a:lnSpc>
                <a:spcPct val="100000"/>
              </a:lnSpc>
              <a:spcBef>
                <a:spcPct val="0"/>
              </a:spcBef>
              <a:buFont typeface="Symbol" pitchFamily="18" charset="2"/>
              <a:buNone/>
            </a:pPr>
            <a:endParaRPr lang="en-US" altLang="zh-CN" sz="1000" b="0" dirty="0" smtClean="0">
              <a:ea typeface="楷体_GB2312" pitchFamily="49" charset="-122"/>
            </a:endParaRPr>
          </a:p>
          <a:p>
            <a:pPr>
              <a:lnSpc>
                <a:spcPct val="100000"/>
              </a:lnSpc>
              <a:spcBef>
                <a:spcPct val="0"/>
              </a:spcBef>
              <a:buFont typeface="Symbol" pitchFamily="18" charset="2"/>
              <a:buNone/>
            </a:pPr>
            <a:r>
              <a:rPr lang="zh-CN" altLang="en-US" sz="2000" b="0" dirty="0" smtClean="0">
                <a:ea typeface="楷体_GB2312" pitchFamily="49" charset="-122"/>
              </a:rPr>
              <a:t>           </a:t>
            </a:r>
            <a:r>
              <a:rPr lang="en-US" altLang="zh-CN" sz="2000" b="0" dirty="0" smtClean="0">
                <a:ea typeface="楷体_GB2312" pitchFamily="49" charset="-122"/>
              </a:rPr>
              <a:t>b)  </a:t>
            </a:r>
            <a:r>
              <a:rPr lang="zh-CN" altLang="en-US" sz="2000" dirty="0" smtClean="0">
                <a:latin typeface="楷体_GB2312" pitchFamily="49" charset="-122"/>
                <a:ea typeface="楷体_GB2312" pitchFamily="49" charset="-122"/>
              </a:rPr>
              <a:t>对于 </a:t>
            </a:r>
            <a:r>
              <a:rPr lang="en-US" altLang="zh-CN" sz="2000" b="0" dirty="0" smtClean="0">
                <a:solidFill>
                  <a:srgbClr val="FF0000"/>
                </a:solidFill>
                <a:ea typeface="楷体_GB2312" pitchFamily="49" charset="-122"/>
              </a:rPr>
              <a:t>i: A:=B</a:t>
            </a:r>
            <a:r>
              <a:rPr lang="zh-CN" altLang="en-US" sz="2000" b="0" dirty="0" smtClean="0">
                <a:ea typeface="楷体_GB2312" pitchFamily="49" charset="-122"/>
              </a:rPr>
              <a:t>。</a:t>
            </a:r>
            <a:r>
              <a:rPr lang="zh-CN" altLang="en-US" sz="2000" dirty="0" smtClean="0">
                <a:ea typeface="楷体_GB2312" pitchFamily="49" charset="-122"/>
              </a:rPr>
              <a:t>如果</a:t>
            </a:r>
            <a:r>
              <a:rPr lang="en-US" altLang="zh-CN" sz="2000" b="0" dirty="0" smtClean="0">
                <a:ea typeface="楷体_GB2312" pitchFamily="49" charset="-122"/>
              </a:rPr>
              <a:t>B</a:t>
            </a:r>
            <a:r>
              <a:rPr lang="zh-CN" altLang="en-US" sz="2000" dirty="0" smtClean="0">
                <a:ea typeface="楷体_GB2312" pitchFamily="49" charset="-122"/>
              </a:rPr>
              <a:t>现行值不在寄存器中，则生成 </a:t>
            </a:r>
            <a:r>
              <a:rPr lang="en-US" altLang="zh-CN" sz="2000" b="0" dirty="0" smtClean="0">
                <a:solidFill>
                  <a:srgbClr val="800080"/>
                </a:solidFill>
                <a:ea typeface="楷体_GB2312" pitchFamily="49" charset="-122"/>
              </a:rPr>
              <a:t>MOV  B, R</a:t>
            </a:r>
            <a:endParaRPr lang="en-US" altLang="zh-CN" sz="2000" dirty="0" smtClean="0">
              <a:ea typeface="楷体_GB2312" pitchFamily="49" charset="-122"/>
            </a:endParaRPr>
          </a:p>
          <a:p>
            <a:pPr lvl="1">
              <a:lnSpc>
                <a:spcPct val="100000"/>
              </a:lnSpc>
              <a:spcBef>
                <a:spcPct val="0"/>
              </a:spcBef>
              <a:buClr>
                <a:srgbClr val="800080"/>
              </a:buClr>
            </a:pPr>
            <a:r>
              <a:rPr lang="zh-CN" altLang="en-US" sz="2000" dirty="0" smtClean="0">
                <a:ea typeface="楷体_GB2312" pitchFamily="49" charset="-122"/>
              </a:rPr>
              <a:t>          令 </a:t>
            </a:r>
            <a:r>
              <a:rPr lang="en-US" altLang="zh-CN" sz="2000" b="0" dirty="0" smtClean="0">
                <a:ea typeface="楷体_GB2312" pitchFamily="49" charset="-122"/>
              </a:rPr>
              <a:t>AVALUE[B] = {R}</a:t>
            </a:r>
            <a:r>
              <a:rPr lang="zh-CN" altLang="en-US" sz="2000" dirty="0" smtClean="0">
                <a:ea typeface="楷体_GB2312" pitchFamily="49" charset="-122"/>
              </a:rPr>
              <a:t>，并令 </a:t>
            </a:r>
            <a:r>
              <a:rPr lang="en-US" altLang="zh-CN" sz="2000" b="0" dirty="0" smtClean="0">
                <a:ea typeface="楷体_GB2312" pitchFamily="49" charset="-122"/>
              </a:rPr>
              <a:t>RVALUE[R]={A, B}</a:t>
            </a:r>
            <a:endParaRPr lang="en-US" altLang="zh-CN" sz="2000" b="0" dirty="0" smtClean="0">
              <a:ea typeface="楷体_GB2312" pitchFamily="49" charset="-122"/>
            </a:endParaRPr>
          </a:p>
          <a:p>
            <a:pPr lvl="1">
              <a:lnSpc>
                <a:spcPct val="100000"/>
              </a:lnSpc>
              <a:spcBef>
                <a:spcPct val="0"/>
              </a:spcBef>
              <a:buClr>
                <a:srgbClr val="800080"/>
              </a:buClr>
            </a:pPr>
            <a:endParaRPr lang="en-US" altLang="zh-CN" sz="1000" b="0" dirty="0" smtClean="0">
              <a:ea typeface="楷体_GB2312" pitchFamily="49" charset="-122"/>
            </a:endParaRPr>
          </a:p>
          <a:p>
            <a:pPr lvl="1">
              <a:lnSpc>
                <a:spcPct val="100000"/>
              </a:lnSpc>
              <a:spcBef>
                <a:spcPct val="0"/>
              </a:spcBef>
              <a:buClr>
                <a:srgbClr val="800080"/>
              </a:buClr>
            </a:pPr>
            <a:r>
              <a:rPr lang="zh-CN" altLang="en-US" sz="2000" dirty="0" smtClean="0">
                <a:ea typeface="楷体_GB2312" pitchFamily="49" charset="-122"/>
              </a:rPr>
              <a:t>          如果</a:t>
            </a:r>
            <a:r>
              <a:rPr lang="en-US" altLang="zh-CN" sz="2000" b="0" dirty="0" smtClean="0">
                <a:ea typeface="楷体_GB2312" pitchFamily="49" charset="-122"/>
              </a:rPr>
              <a:t>B</a:t>
            </a:r>
            <a:r>
              <a:rPr lang="zh-CN" altLang="en-US" sz="2000" dirty="0" smtClean="0">
                <a:ea typeface="楷体_GB2312" pitchFamily="49" charset="-122"/>
              </a:rPr>
              <a:t>现行值在寄存器</a:t>
            </a:r>
            <a:r>
              <a:rPr lang="en-US" altLang="zh-CN" sz="2000" dirty="0" smtClean="0">
                <a:ea typeface="楷体_GB2312" pitchFamily="49" charset="-122"/>
              </a:rPr>
              <a:t>(</a:t>
            </a:r>
            <a:r>
              <a:rPr lang="en-US" altLang="zh-CN" sz="2000" b="0" dirty="0" smtClean="0">
                <a:ea typeface="楷体_GB2312" pitchFamily="49" charset="-122"/>
              </a:rPr>
              <a:t>R</a:t>
            </a:r>
            <a:r>
              <a:rPr lang="en-US" altLang="zh-CN" sz="2000" dirty="0" smtClean="0">
                <a:ea typeface="楷体_GB2312" pitchFamily="49" charset="-122"/>
              </a:rPr>
              <a:t>)</a:t>
            </a:r>
            <a:r>
              <a:rPr lang="zh-CN" altLang="en-US" sz="2000" dirty="0" smtClean="0">
                <a:ea typeface="楷体_GB2312" pitchFamily="49" charset="-122"/>
              </a:rPr>
              <a:t>中，则将 </a:t>
            </a:r>
            <a:r>
              <a:rPr lang="en-US" altLang="zh-CN" sz="2000" b="0" dirty="0" smtClean="0">
                <a:ea typeface="楷体_GB2312" pitchFamily="49" charset="-122"/>
              </a:rPr>
              <a:t>A </a:t>
            </a:r>
            <a:r>
              <a:rPr lang="zh-CN" altLang="en-US" sz="2000" dirty="0" smtClean="0">
                <a:ea typeface="楷体_GB2312" pitchFamily="49" charset="-122"/>
              </a:rPr>
              <a:t>加入集合 </a:t>
            </a:r>
            <a:r>
              <a:rPr lang="en-US" altLang="zh-CN" sz="2000" b="0" dirty="0" smtClean="0">
                <a:ea typeface="楷体_GB2312" pitchFamily="49" charset="-122"/>
              </a:rPr>
              <a:t>RVALUE[R]</a:t>
            </a:r>
            <a:endParaRPr lang="en-US" altLang="zh-CN" sz="2000" dirty="0" smtClean="0">
              <a:ea typeface="楷体_GB2312" pitchFamily="49" charset="-122"/>
            </a:endParaRPr>
          </a:p>
          <a:p>
            <a:pPr lvl="1">
              <a:lnSpc>
                <a:spcPct val="100000"/>
              </a:lnSpc>
              <a:spcBef>
                <a:spcPct val="0"/>
              </a:spcBef>
              <a:buClr>
                <a:srgbClr val="800080"/>
              </a:buClr>
            </a:pPr>
            <a:endParaRPr lang="en-US" altLang="zh-CN" sz="1000" b="0" dirty="0" smtClean="0">
              <a:solidFill>
                <a:srgbClr val="800080"/>
              </a:solidFill>
              <a:ea typeface="楷体_GB2312" pitchFamily="49" charset="-122"/>
            </a:endParaRPr>
          </a:p>
          <a:p>
            <a:pPr lvl="1">
              <a:lnSpc>
                <a:spcPct val="100000"/>
              </a:lnSpc>
              <a:spcBef>
                <a:spcPct val="0"/>
              </a:spcBef>
              <a:buClr>
                <a:srgbClr val="800080"/>
              </a:buClr>
            </a:pPr>
            <a:r>
              <a:rPr lang="zh-CN" altLang="en-US" sz="2000" dirty="0" smtClean="0">
                <a:ea typeface="楷体_GB2312" pitchFamily="49" charset="-122"/>
              </a:rPr>
              <a:t>          无论何种情况，都令  </a:t>
            </a:r>
            <a:r>
              <a:rPr lang="en-US" altLang="zh-CN" sz="2000" b="0" dirty="0" smtClean="0">
                <a:ea typeface="楷体_GB2312" pitchFamily="49" charset="-122"/>
              </a:rPr>
              <a:t>AVALUE[A] = {R}</a:t>
            </a:r>
            <a:endParaRPr lang="en-US" altLang="zh-CN" sz="2000" b="0" dirty="0" smtClean="0">
              <a:solidFill>
                <a:srgbClr val="800080"/>
              </a:solidFill>
              <a:ea typeface="楷体_GB2312" pitchFamily="49" charset="-122"/>
            </a:endParaRPr>
          </a:p>
        </p:txBody>
      </p:sp>
      <p:sp>
        <p:nvSpPr>
          <p:cNvPr id="78852" name="AutoShape 20">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78853" name="AutoShape 21">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78854" name="AutoShape 22">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78855" name="AutoShape 23">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78856" name="AutoShape 24">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78857" name="AutoShape 25">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78858" name="AutoShape 26">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78859" name="AutoShape 27">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78860" name="AutoShape 28">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78861" name="AutoShape 29">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78862" name="AutoShape 30">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78863" name="AutoShape 31">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78864" name="Rectangle 33"/>
          <p:cNvSpPr>
            <a:spLocks noChangeArrowheads="1"/>
          </p:cNvSpPr>
          <p:nvPr/>
        </p:nvSpPr>
        <p:spPr bwMode="auto">
          <a:xfrm>
            <a:off x="1524000" y="188913"/>
            <a:ext cx="4343400" cy="641350"/>
          </a:xfrm>
          <a:prstGeom prst="rect">
            <a:avLst/>
          </a:prstGeom>
          <a:noFill/>
          <a:ln w="9525" algn="ctr">
            <a:noFill/>
            <a:miter lim="800000"/>
          </a:ln>
          <a:effectLst/>
        </p:spPr>
        <p:txBody>
          <a:bodyPr>
            <a:spAutoFit/>
          </a:bodyPr>
          <a:lstStyle/>
          <a:p>
            <a:pPr>
              <a:lnSpc>
                <a:spcPct val="90000"/>
              </a:lnSpc>
              <a:spcBef>
                <a:spcPct val="0"/>
              </a:spcBef>
            </a:pPr>
            <a:r>
              <a:rPr lang="zh-CN" altLang="en-US" sz="4000">
                <a:solidFill>
                  <a:srgbClr val="800080"/>
                </a:solidFill>
                <a:ea typeface="华文行楷" pitchFamily="2" charset="-122"/>
              </a:rPr>
              <a:t>目标代码生成技术</a:t>
            </a:r>
            <a:endParaRPr lang="zh-CN" altLang="en-US" sz="4000">
              <a:solidFill>
                <a:srgbClr val="800080"/>
              </a:solidFill>
              <a:ea typeface="华文行楷" pitchFamily="2" charset="-122"/>
            </a:endParaRPr>
          </a:p>
        </p:txBody>
      </p:sp>
    </p:spTree>
  </p:cSld>
  <p:clrMapOvr>
    <a:masterClrMapping/>
  </p:clrMapOvr>
  <p:transition spd="med">
    <p:wipe dir="r"/>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ext Box 17">
            <a:hlinkClick r:id="rId1" action="ppaction://hlinksldjump"/>
          </p:cNvPr>
          <p:cNvSpPr txBox="1">
            <a:spLocks noChangeArrowheads="1"/>
          </p:cNvSpPr>
          <p:nvPr/>
        </p:nvSpPr>
        <p:spPr bwMode="auto">
          <a:xfrm>
            <a:off x="500608" y="1265386"/>
            <a:ext cx="5943600" cy="579438"/>
          </a:xfrm>
          <a:prstGeom prst="rect">
            <a:avLst/>
          </a:prstGeom>
          <a:noFill/>
          <a:ln w="9525">
            <a:noFill/>
            <a:miter lim="800000"/>
          </a:ln>
          <a:effectLst/>
        </p:spPr>
        <p:txBody>
          <a:bodyPr>
            <a:spAutoFit/>
          </a:bodyPr>
          <a:lstStyle/>
          <a:p>
            <a:pPr>
              <a:lnSpc>
                <a:spcPct val="100000"/>
              </a:lnSpc>
              <a:spcBef>
                <a:spcPct val="0"/>
              </a:spcBef>
              <a:buClr>
                <a:srgbClr val="800080"/>
              </a:buClr>
              <a:buFont typeface="Wingdings" charset="2"/>
              <a:buChar char="²"/>
            </a:pPr>
            <a:r>
              <a:rPr lang="en-US" altLang="zh-CN" sz="3200" dirty="0">
                <a:solidFill>
                  <a:srgbClr val="800080"/>
                </a:solidFill>
                <a:ea typeface="楷体_GB2312" pitchFamily="49" charset="-122"/>
              </a:rPr>
              <a:t> </a:t>
            </a:r>
            <a:r>
              <a:rPr lang="zh-CN" altLang="en-US" sz="3200" dirty="0">
                <a:solidFill>
                  <a:srgbClr val="800080"/>
                </a:solidFill>
                <a:ea typeface="楷体_GB2312" pitchFamily="49" charset="-122"/>
              </a:rPr>
              <a:t>一个</a:t>
            </a:r>
            <a:r>
              <a:rPr lang="zh-CN" altLang="en-US" sz="3200" dirty="0">
                <a:solidFill>
                  <a:srgbClr val="800080"/>
                </a:solidFill>
                <a:latin typeface="楷体_GB2312" pitchFamily="49" charset="-122"/>
                <a:ea typeface="楷体_GB2312" pitchFamily="49" charset="-122"/>
              </a:rPr>
              <a:t>简单的代码生成算法</a:t>
            </a:r>
            <a:endParaRPr lang="zh-CN" altLang="en-US" sz="3200" dirty="0">
              <a:solidFill>
                <a:srgbClr val="800080"/>
              </a:solidFill>
              <a:latin typeface="楷体_GB2312" pitchFamily="49" charset="-122"/>
              <a:ea typeface="楷体_GB2312" pitchFamily="49" charset="-122"/>
            </a:endParaRPr>
          </a:p>
        </p:txBody>
      </p:sp>
      <p:sp>
        <p:nvSpPr>
          <p:cNvPr id="78851" name="Rectangle 18"/>
          <p:cNvSpPr>
            <a:spLocks noChangeArrowheads="1"/>
          </p:cNvSpPr>
          <p:nvPr/>
        </p:nvSpPr>
        <p:spPr bwMode="auto">
          <a:xfrm>
            <a:off x="762000" y="2060848"/>
            <a:ext cx="8382000" cy="3477875"/>
          </a:xfrm>
          <a:prstGeom prst="rect">
            <a:avLst/>
          </a:prstGeom>
          <a:noFill/>
          <a:ln w="9525">
            <a:noFill/>
            <a:miter lim="800000"/>
          </a:ln>
          <a:effectLst/>
        </p:spPr>
        <p:txBody>
          <a:bodyPr wrap="square">
            <a:spAutoFit/>
          </a:bodyPr>
          <a:lstStyle/>
          <a:p>
            <a:pPr>
              <a:lnSpc>
                <a:spcPct val="100000"/>
              </a:lnSpc>
              <a:spcBef>
                <a:spcPct val="0"/>
              </a:spcBef>
              <a:buFont typeface="Symbol" pitchFamily="18" charset="2"/>
              <a:buChar char="-"/>
            </a:pPr>
            <a:r>
              <a:rPr lang="zh-CN" altLang="en-US" dirty="0" smtClean="0">
                <a:solidFill>
                  <a:srgbClr val="800080"/>
                </a:solidFill>
                <a:ea typeface="楷体_GB2312" pitchFamily="49" charset="-122"/>
              </a:rPr>
              <a:t> 基本块内 </a:t>
            </a:r>
            <a:r>
              <a:rPr lang="en-US" altLang="zh-CN" sz="2400" b="0" i="1" dirty="0" smtClean="0">
                <a:solidFill>
                  <a:srgbClr val="800080"/>
                </a:solidFill>
                <a:ea typeface="楷体_GB2312" pitchFamily="49" charset="-122"/>
              </a:rPr>
              <a:t>TAC</a:t>
            </a:r>
            <a:r>
              <a:rPr lang="en-US" altLang="zh-CN" dirty="0" smtClean="0">
                <a:solidFill>
                  <a:srgbClr val="800080"/>
                </a:solidFill>
                <a:ea typeface="楷体_GB2312" pitchFamily="49" charset="-122"/>
              </a:rPr>
              <a:t> </a:t>
            </a:r>
            <a:r>
              <a:rPr lang="zh-CN" altLang="en-US" dirty="0" smtClean="0">
                <a:solidFill>
                  <a:srgbClr val="800080"/>
                </a:solidFill>
                <a:ea typeface="楷体_GB2312" pitchFamily="49" charset="-122"/>
              </a:rPr>
              <a:t>语句序列的简单代码生成</a:t>
            </a:r>
            <a:r>
              <a:rPr lang="zh-CN" altLang="en-US" sz="2400" dirty="0" smtClean="0">
                <a:ea typeface="楷体_GB2312" pitchFamily="49" charset="-122"/>
              </a:rPr>
              <a:t>（</a:t>
            </a:r>
            <a:r>
              <a:rPr lang="zh-CN" altLang="en-US" sz="2400" dirty="0">
                <a:ea typeface="楷体_GB2312" pitchFamily="49" charset="-122"/>
              </a:rPr>
              <a:t>续前页</a:t>
            </a:r>
            <a:r>
              <a:rPr lang="zh-CN" altLang="en-US" sz="2400" dirty="0" smtClean="0">
                <a:ea typeface="楷体_GB2312" pitchFamily="49" charset="-122"/>
              </a:rPr>
              <a:t>）</a:t>
            </a:r>
            <a:endParaRPr lang="en-US" altLang="zh-CN" sz="2400" dirty="0" smtClean="0">
              <a:ea typeface="楷体_GB2312" pitchFamily="49" charset="-122"/>
            </a:endParaRPr>
          </a:p>
          <a:p>
            <a:pPr>
              <a:lnSpc>
                <a:spcPct val="100000"/>
              </a:lnSpc>
              <a:spcBef>
                <a:spcPct val="0"/>
              </a:spcBef>
              <a:buFont typeface="Symbol" pitchFamily="18" charset="2"/>
              <a:buNone/>
            </a:pPr>
            <a:endParaRPr lang="en-US" altLang="zh-CN" sz="1000" b="0" dirty="0" smtClean="0">
              <a:ea typeface="楷体_GB2312" pitchFamily="49" charset="-122"/>
            </a:endParaRPr>
          </a:p>
          <a:p>
            <a:pPr lvl="1">
              <a:lnSpc>
                <a:spcPct val="100000"/>
              </a:lnSpc>
              <a:spcBef>
                <a:spcPct val="0"/>
              </a:spcBef>
              <a:buClr>
                <a:srgbClr val="800080"/>
              </a:buClr>
              <a:buFontTx/>
              <a:buChar char="•"/>
            </a:pPr>
            <a:r>
              <a:rPr lang="en-US" altLang="zh-CN" sz="2000" dirty="0" smtClean="0">
                <a:latin typeface="楷体_GB2312" pitchFamily="49" charset="-122"/>
                <a:ea typeface="楷体_GB2312" pitchFamily="49" charset="-122"/>
              </a:rPr>
              <a:t> </a:t>
            </a:r>
            <a:r>
              <a:rPr lang="zh-CN" altLang="en-US" sz="2000" dirty="0" smtClean="0">
                <a:latin typeface="楷体_GB2312" pitchFamily="49" charset="-122"/>
                <a:ea typeface="楷体_GB2312" pitchFamily="49" charset="-122"/>
              </a:rPr>
              <a:t>如 </a:t>
            </a:r>
            <a:r>
              <a:rPr lang="en-US" altLang="zh-CN" sz="2000" dirty="0">
                <a:latin typeface="楷体_GB2312" pitchFamily="49" charset="-122"/>
                <a:ea typeface="楷体_GB2312" pitchFamily="49" charset="-122"/>
              </a:rPr>
              <a:t>B </a:t>
            </a:r>
            <a:r>
              <a:rPr lang="zh-CN" altLang="en-US" sz="2000" dirty="0">
                <a:latin typeface="楷体_GB2312" pitchFamily="49" charset="-122"/>
                <a:ea typeface="楷体_GB2312" pitchFamily="49" charset="-122"/>
              </a:rPr>
              <a:t>或 </a:t>
            </a:r>
            <a:r>
              <a:rPr lang="en-US" altLang="zh-CN" sz="2000" dirty="0">
                <a:latin typeface="楷体_GB2312" pitchFamily="49" charset="-122"/>
                <a:ea typeface="楷体_GB2312" pitchFamily="49" charset="-122"/>
              </a:rPr>
              <a:t>C </a:t>
            </a:r>
            <a:r>
              <a:rPr lang="zh-CN" altLang="en-US" sz="2000" dirty="0">
                <a:latin typeface="楷体_GB2312" pitchFamily="49" charset="-122"/>
                <a:ea typeface="楷体_GB2312" pitchFamily="49" charset="-122"/>
              </a:rPr>
              <a:t>的现行值在基本块中不再被引用，它们也不是</a:t>
            </a:r>
            <a:r>
              <a:rPr lang="zh-CN" altLang="en-US" sz="2000" dirty="0" smtClean="0">
                <a:latin typeface="楷体_GB2312" pitchFamily="49" charset="-122"/>
                <a:ea typeface="楷体_GB2312" pitchFamily="49" charset="-122"/>
              </a:rPr>
              <a:t>基本</a:t>
            </a:r>
            <a:r>
              <a:rPr lang="zh-CN" altLang="en-US" sz="2000" dirty="0" smtClean="0">
                <a:ea typeface="楷体_GB2312" pitchFamily="49" charset="-122"/>
              </a:rPr>
              <a:t>块</a:t>
            </a:r>
            <a:endParaRPr lang="en-US" altLang="zh-CN" sz="2000" dirty="0" smtClean="0">
              <a:ea typeface="楷体_GB2312" pitchFamily="49" charset="-122"/>
            </a:endParaRPr>
          </a:p>
          <a:p>
            <a:pPr lvl="1">
              <a:lnSpc>
                <a:spcPct val="100000"/>
              </a:lnSpc>
              <a:spcBef>
                <a:spcPct val="0"/>
              </a:spcBef>
              <a:buClr>
                <a:srgbClr val="800080"/>
              </a:buClr>
            </a:pPr>
            <a:r>
              <a:rPr lang="en-US" altLang="zh-CN" sz="2000" dirty="0" smtClean="0">
                <a:ea typeface="楷体_GB2312" pitchFamily="49" charset="-122"/>
              </a:rPr>
              <a:t>    </a:t>
            </a:r>
            <a:r>
              <a:rPr lang="zh-CN" altLang="en-US" sz="2000" dirty="0" smtClean="0">
                <a:ea typeface="楷体_GB2312" pitchFamily="49" charset="-122"/>
              </a:rPr>
              <a:t>出口</a:t>
            </a:r>
            <a:r>
              <a:rPr lang="zh-CN" altLang="en-US" sz="2000" dirty="0">
                <a:ea typeface="楷体_GB2312" pitchFamily="49" charset="-122"/>
              </a:rPr>
              <a:t>之后的活跃变量（由语句 </a:t>
            </a:r>
            <a:r>
              <a:rPr lang="en-US" altLang="zh-CN" sz="2000" b="0" dirty="0" err="1">
                <a:ea typeface="楷体_GB2312" pitchFamily="49" charset="-122"/>
              </a:rPr>
              <a:t>i</a:t>
            </a:r>
            <a:r>
              <a:rPr lang="en-US" altLang="zh-CN" sz="2000" dirty="0">
                <a:ea typeface="楷体_GB2312" pitchFamily="49" charset="-122"/>
              </a:rPr>
              <a:t> </a:t>
            </a:r>
            <a:r>
              <a:rPr lang="zh-CN" altLang="en-US" sz="2000" dirty="0">
                <a:ea typeface="楷体_GB2312" pitchFamily="49" charset="-122"/>
              </a:rPr>
              <a:t>上的附加信息知道），</a:t>
            </a:r>
            <a:r>
              <a:rPr lang="zh-CN" altLang="en-US" sz="2000" dirty="0" smtClean="0">
                <a:ea typeface="楷体_GB2312" pitchFamily="49" charset="-122"/>
              </a:rPr>
              <a:t>并且其现</a:t>
            </a:r>
            <a:endParaRPr lang="en-US" altLang="zh-CN" sz="2000" dirty="0" smtClean="0">
              <a:ea typeface="楷体_GB2312" pitchFamily="49" charset="-122"/>
            </a:endParaRPr>
          </a:p>
          <a:p>
            <a:pPr lvl="1">
              <a:lnSpc>
                <a:spcPct val="100000"/>
              </a:lnSpc>
              <a:spcBef>
                <a:spcPct val="0"/>
              </a:spcBef>
              <a:buClr>
                <a:srgbClr val="800080"/>
              </a:buClr>
            </a:pPr>
            <a:r>
              <a:rPr lang="en-US" altLang="zh-CN" sz="2000" dirty="0" smtClean="0">
                <a:ea typeface="楷体_GB2312" pitchFamily="49" charset="-122"/>
              </a:rPr>
              <a:t>    </a:t>
            </a:r>
            <a:r>
              <a:rPr lang="zh-CN" altLang="en-US" sz="2000" dirty="0" smtClean="0">
                <a:ea typeface="楷体_GB2312" pitchFamily="49" charset="-122"/>
              </a:rPr>
              <a:t>行</a:t>
            </a:r>
            <a:r>
              <a:rPr lang="zh-CN" altLang="en-US" sz="2000" dirty="0">
                <a:ea typeface="楷体_GB2312" pitchFamily="49" charset="-122"/>
              </a:rPr>
              <a:t>值在某个寄存器 </a:t>
            </a:r>
            <a:r>
              <a:rPr lang="en-US" altLang="zh-CN" sz="2000" b="0" dirty="0" err="1">
                <a:ea typeface="楷体_GB2312" pitchFamily="49" charset="-122"/>
              </a:rPr>
              <a:t>R</a:t>
            </a:r>
            <a:r>
              <a:rPr lang="en-US" altLang="zh-CN" sz="2000" b="0" baseline="-25000" dirty="0" err="1">
                <a:ea typeface="楷体_GB2312" pitchFamily="49" charset="-122"/>
              </a:rPr>
              <a:t>k</a:t>
            </a:r>
            <a:r>
              <a:rPr lang="en-US" altLang="zh-CN" sz="2000" dirty="0">
                <a:ea typeface="楷体_GB2312" pitchFamily="49" charset="-122"/>
              </a:rPr>
              <a:t> </a:t>
            </a:r>
            <a:r>
              <a:rPr lang="zh-CN" altLang="en-US" sz="2000" dirty="0">
                <a:ea typeface="楷体_GB2312" pitchFamily="49" charset="-122"/>
              </a:rPr>
              <a:t>中，则删除 </a:t>
            </a:r>
            <a:r>
              <a:rPr lang="en-US" altLang="zh-CN" sz="2000" b="0" dirty="0">
                <a:ea typeface="楷体_GB2312" pitchFamily="49" charset="-122"/>
              </a:rPr>
              <a:t>RVALUE[</a:t>
            </a:r>
            <a:r>
              <a:rPr lang="en-US" altLang="zh-CN" sz="2000" b="0" dirty="0" err="1">
                <a:ea typeface="楷体_GB2312" pitchFamily="49" charset="-122"/>
              </a:rPr>
              <a:t>R</a:t>
            </a:r>
            <a:r>
              <a:rPr lang="en-US" altLang="zh-CN" sz="2000" b="0" baseline="-25000" dirty="0" err="1">
                <a:ea typeface="楷体_GB2312" pitchFamily="49" charset="-122"/>
              </a:rPr>
              <a:t>k</a:t>
            </a:r>
            <a:r>
              <a:rPr lang="en-US" altLang="zh-CN" sz="2000" b="0" dirty="0">
                <a:ea typeface="楷体_GB2312" pitchFamily="49" charset="-122"/>
              </a:rPr>
              <a:t>]</a:t>
            </a:r>
            <a:r>
              <a:rPr lang="en-US" altLang="zh-CN" sz="2000" dirty="0">
                <a:ea typeface="楷体_GB2312" pitchFamily="49" charset="-122"/>
              </a:rPr>
              <a:t> </a:t>
            </a:r>
            <a:r>
              <a:rPr lang="zh-CN" altLang="en-US" sz="2000" dirty="0">
                <a:ea typeface="楷体_GB2312" pitchFamily="49" charset="-122"/>
              </a:rPr>
              <a:t>中的 </a:t>
            </a:r>
            <a:r>
              <a:rPr lang="en-US" altLang="zh-CN" sz="2000" b="0" dirty="0">
                <a:ea typeface="楷体_GB2312" pitchFamily="49" charset="-122"/>
              </a:rPr>
              <a:t>B </a:t>
            </a:r>
            <a:r>
              <a:rPr lang="zh-CN" altLang="en-US" sz="2000" dirty="0" smtClean="0">
                <a:ea typeface="楷体_GB2312" pitchFamily="49" charset="-122"/>
              </a:rPr>
              <a:t>或</a:t>
            </a:r>
            <a:r>
              <a:rPr lang="en-US" altLang="zh-CN" sz="2000" b="0" dirty="0" smtClean="0">
                <a:ea typeface="楷体_GB2312" pitchFamily="49" charset="-122"/>
              </a:rPr>
              <a:t>C </a:t>
            </a:r>
            <a:r>
              <a:rPr lang="zh-CN" altLang="en-US" sz="2000" dirty="0" smtClean="0">
                <a:ea typeface="楷体_GB2312" pitchFamily="49" charset="-122"/>
              </a:rPr>
              <a:t>以及</a:t>
            </a:r>
            <a:endParaRPr lang="en-US" altLang="zh-CN" sz="2000" dirty="0" smtClean="0">
              <a:ea typeface="楷体_GB2312" pitchFamily="49" charset="-122"/>
            </a:endParaRPr>
          </a:p>
          <a:p>
            <a:pPr lvl="1">
              <a:lnSpc>
                <a:spcPct val="100000"/>
              </a:lnSpc>
              <a:spcBef>
                <a:spcPct val="0"/>
              </a:spcBef>
              <a:buClr>
                <a:srgbClr val="800080"/>
              </a:buClr>
            </a:pPr>
            <a:r>
              <a:rPr lang="en-US" altLang="zh-CN" sz="2000" b="0" dirty="0" smtClean="0">
                <a:ea typeface="楷体_GB2312" pitchFamily="49" charset="-122"/>
              </a:rPr>
              <a:t>     AVALUE[B</a:t>
            </a:r>
            <a:r>
              <a:rPr lang="en-US" altLang="zh-CN" sz="2000" b="0" dirty="0">
                <a:ea typeface="楷体_GB2312" pitchFamily="49" charset="-122"/>
              </a:rPr>
              <a:t>] </a:t>
            </a:r>
            <a:r>
              <a:rPr lang="zh-CN" altLang="en-US" sz="2000" dirty="0">
                <a:ea typeface="楷体_GB2312" pitchFamily="49" charset="-122"/>
              </a:rPr>
              <a:t>或 </a:t>
            </a:r>
            <a:r>
              <a:rPr lang="en-US" altLang="zh-CN" sz="2000" b="0" dirty="0">
                <a:ea typeface="楷体_GB2312" pitchFamily="49" charset="-122"/>
              </a:rPr>
              <a:t>AVALUE[C] </a:t>
            </a:r>
            <a:r>
              <a:rPr lang="zh-CN" altLang="en-US" sz="2000" dirty="0">
                <a:ea typeface="楷体_GB2312" pitchFamily="49" charset="-122"/>
              </a:rPr>
              <a:t>中的 </a:t>
            </a:r>
            <a:r>
              <a:rPr lang="en-US" altLang="zh-CN" sz="2000" b="0" dirty="0" err="1">
                <a:ea typeface="楷体_GB2312" pitchFamily="49" charset="-122"/>
              </a:rPr>
              <a:t>R</a:t>
            </a:r>
            <a:r>
              <a:rPr lang="en-US" altLang="zh-CN" sz="2000" b="0" baseline="-25000" dirty="0" err="1">
                <a:ea typeface="楷体_GB2312" pitchFamily="49" charset="-122"/>
              </a:rPr>
              <a:t>k</a:t>
            </a:r>
            <a:r>
              <a:rPr lang="en-US" altLang="zh-CN" sz="2000" dirty="0">
                <a:ea typeface="楷体_GB2312" pitchFamily="49" charset="-122"/>
              </a:rPr>
              <a:t> </a:t>
            </a:r>
            <a:r>
              <a:rPr lang="zh-CN" altLang="en-US" sz="2000" dirty="0">
                <a:ea typeface="楷体_GB2312" pitchFamily="49" charset="-122"/>
              </a:rPr>
              <a:t>，使该寄存器</a:t>
            </a:r>
            <a:r>
              <a:rPr lang="zh-CN" altLang="en-US" sz="2000" dirty="0" smtClean="0">
                <a:ea typeface="楷体_GB2312" pitchFamily="49" charset="-122"/>
              </a:rPr>
              <a:t>不再</a:t>
            </a:r>
            <a:r>
              <a:rPr lang="zh-CN" altLang="en-US" sz="2000" dirty="0">
                <a:ea typeface="楷体_GB2312" pitchFamily="49" charset="-122"/>
              </a:rPr>
              <a:t>为 </a:t>
            </a:r>
            <a:r>
              <a:rPr lang="en-US" altLang="zh-CN" sz="2000" b="0" dirty="0">
                <a:ea typeface="楷体_GB2312" pitchFamily="49" charset="-122"/>
              </a:rPr>
              <a:t>B</a:t>
            </a:r>
            <a:r>
              <a:rPr lang="en-US" altLang="zh-CN" sz="2000" dirty="0">
                <a:ea typeface="楷体_GB2312" pitchFamily="49" charset="-122"/>
              </a:rPr>
              <a:t> </a:t>
            </a:r>
            <a:r>
              <a:rPr lang="zh-CN" altLang="en-US" sz="2000" dirty="0">
                <a:ea typeface="楷体_GB2312" pitchFamily="49" charset="-122"/>
              </a:rPr>
              <a:t>或 </a:t>
            </a:r>
            <a:r>
              <a:rPr lang="en-US" altLang="zh-CN" sz="2000" b="0" dirty="0">
                <a:ea typeface="楷体_GB2312" pitchFamily="49" charset="-122"/>
              </a:rPr>
              <a:t>C</a:t>
            </a:r>
            <a:r>
              <a:rPr lang="en-US" altLang="zh-CN" sz="2000" dirty="0">
                <a:ea typeface="楷体_GB2312" pitchFamily="49" charset="-122"/>
              </a:rPr>
              <a:t> </a:t>
            </a:r>
            <a:endParaRPr lang="en-US" altLang="zh-CN" sz="2000" dirty="0" smtClean="0">
              <a:ea typeface="楷体_GB2312" pitchFamily="49" charset="-122"/>
            </a:endParaRPr>
          </a:p>
          <a:p>
            <a:pPr lvl="1">
              <a:lnSpc>
                <a:spcPct val="100000"/>
              </a:lnSpc>
              <a:spcBef>
                <a:spcPct val="0"/>
              </a:spcBef>
              <a:buClr>
                <a:srgbClr val="800080"/>
              </a:buClr>
            </a:pPr>
            <a:r>
              <a:rPr lang="en-US" altLang="zh-CN" sz="2000" dirty="0" smtClean="0">
                <a:ea typeface="楷体_GB2312" pitchFamily="49" charset="-122"/>
              </a:rPr>
              <a:t>    </a:t>
            </a:r>
            <a:r>
              <a:rPr lang="zh-CN" altLang="en-US" sz="2000" dirty="0" smtClean="0">
                <a:ea typeface="楷体_GB2312" pitchFamily="49" charset="-122"/>
              </a:rPr>
              <a:t>所</a:t>
            </a:r>
            <a:r>
              <a:rPr lang="zh-CN" altLang="en-US" sz="2000" dirty="0">
                <a:ea typeface="楷体_GB2312" pitchFamily="49" charset="-122"/>
              </a:rPr>
              <a:t>占用</a:t>
            </a:r>
            <a:endParaRPr lang="zh-CN" altLang="en-US" sz="2000" dirty="0">
              <a:ea typeface="楷体_GB2312" pitchFamily="49" charset="-122"/>
            </a:endParaRPr>
          </a:p>
          <a:p>
            <a:pPr>
              <a:lnSpc>
                <a:spcPct val="100000"/>
              </a:lnSpc>
              <a:spcBef>
                <a:spcPct val="0"/>
              </a:spcBef>
              <a:buFont typeface="Symbol" pitchFamily="18" charset="2"/>
              <a:buNone/>
            </a:pPr>
            <a:endParaRPr lang="zh-CN" altLang="en-US" sz="1000" dirty="0">
              <a:latin typeface="宋体" charset="-122"/>
            </a:endParaRPr>
          </a:p>
          <a:p>
            <a:pPr>
              <a:lnSpc>
                <a:spcPct val="100000"/>
              </a:lnSpc>
              <a:spcBef>
                <a:spcPct val="0"/>
              </a:spcBef>
              <a:buFont typeface="Symbol" pitchFamily="18" charset="2"/>
              <a:buNone/>
            </a:pPr>
            <a:r>
              <a:rPr lang="zh-CN" altLang="en-US" sz="2400" dirty="0">
                <a:latin typeface="宋体" charset="-122"/>
              </a:rPr>
              <a:t>  </a:t>
            </a:r>
            <a:r>
              <a:rPr lang="en-US" altLang="zh-CN" sz="2400" b="0" dirty="0">
                <a:solidFill>
                  <a:srgbClr val="800080"/>
                </a:solidFill>
              </a:rPr>
              <a:t>step2</a:t>
            </a:r>
            <a:r>
              <a:rPr lang="en-US" altLang="zh-CN" sz="2400" dirty="0">
                <a:solidFill>
                  <a:srgbClr val="800080"/>
                </a:solidFill>
                <a:latin typeface="宋体" charset="-122"/>
              </a:rPr>
              <a:t>: </a:t>
            </a:r>
            <a:r>
              <a:rPr lang="zh-CN" altLang="en-US" sz="2400" dirty="0">
                <a:ea typeface="楷体_GB2312" pitchFamily="49" charset="-122"/>
              </a:rPr>
              <a:t>处理完基本块中所有</a:t>
            </a:r>
            <a:r>
              <a:rPr lang="en-US" altLang="zh-CN" sz="2400" b="0" i="1" dirty="0">
                <a:ea typeface="楷体_GB2312" pitchFamily="49" charset="-122"/>
              </a:rPr>
              <a:t>TAC</a:t>
            </a:r>
            <a:r>
              <a:rPr lang="en-US" altLang="zh-CN" sz="2400" dirty="0">
                <a:ea typeface="楷体_GB2312" pitchFamily="49" charset="-122"/>
              </a:rPr>
              <a:t> </a:t>
            </a:r>
            <a:r>
              <a:rPr lang="zh-CN" altLang="en-US" sz="2400" dirty="0">
                <a:ea typeface="楷体_GB2312" pitchFamily="49" charset="-122"/>
              </a:rPr>
              <a:t>语句之后，对现行值在</a:t>
            </a:r>
            <a:endParaRPr lang="zh-CN" altLang="en-US" sz="2400" dirty="0">
              <a:ea typeface="楷体_GB2312" pitchFamily="49" charset="-122"/>
            </a:endParaRPr>
          </a:p>
          <a:p>
            <a:pPr>
              <a:lnSpc>
                <a:spcPct val="100000"/>
              </a:lnSpc>
              <a:spcBef>
                <a:spcPct val="0"/>
              </a:spcBef>
              <a:buFont typeface="Symbol" pitchFamily="18" charset="2"/>
              <a:buNone/>
            </a:pPr>
            <a:r>
              <a:rPr lang="zh-CN" altLang="en-US" sz="2400" dirty="0">
                <a:ea typeface="楷体_GB2312" pitchFamily="49" charset="-122"/>
              </a:rPr>
              <a:t>        某寄存器 </a:t>
            </a:r>
            <a:r>
              <a:rPr lang="en-US" altLang="zh-CN" sz="2400" b="0" dirty="0">
                <a:ea typeface="楷体_GB2312" pitchFamily="49" charset="-122"/>
              </a:rPr>
              <a:t>R </a:t>
            </a:r>
            <a:r>
              <a:rPr lang="zh-CN" altLang="en-US" sz="2400" dirty="0">
                <a:ea typeface="楷体_GB2312" pitchFamily="49" charset="-122"/>
              </a:rPr>
              <a:t>中的每个变量 </a:t>
            </a:r>
            <a:r>
              <a:rPr lang="en-US" altLang="zh-CN" sz="2400" b="0" dirty="0">
                <a:ea typeface="楷体_GB2312" pitchFamily="49" charset="-122"/>
              </a:rPr>
              <a:t>M</a:t>
            </a:r>
            <a:r>
              <a:rPr lang="zh-CN" altLang="en-US" sz="2400" dirty="0">
                <a:ea typeface="楷体_GB2312" pitchFamily="49" charset="-122"/>
              </a:rPr>
              <a:t>，若它在出口之后是活跃</a:t>
            </a:r>
            <a:endParaRPr lang="zh-CN" altLang="en-US" sz="2400" dirty="0">
              <a:ea typeface="楷体_GB2312" pitchFamily="49" charset="-122"/>
            </a:endParaRPr>
          </a:p>
          <a:p>
            <a:pPr>
              <a:lnSpc>
                <a:spcPct val="100000"/>
              </a:lnSpc>
              <a:spcBef>
                <a:spcPct val="0"/>
              </a:spcBef>
              <a:buFont typeface="Symbol" pitchFamily="18" charset="2"/>
              <a:buNone/>
            </a:pPr>
            <a:r>
              <a:rPr lang="zh-CN" altLang="en-US" sz="2400" dirty="0">
                <a:ea typeface="楷体_GB2312" pitchFamily="49" charset="-122"/>
              </a:rPr>
              <a:t>        的，则生成 </a:t>
            </a:r>
            <a:r>
              <a:rPr lang="en-US" altLang="zh-CN" sz="2400" b="0" dirty="0">
                <a:solidFill>
                  <a:srgbClr val="800080"/>
                </a:solidFill>
                <a:ea typeface="楷体_GB2312" pitchFamily="49" charset="-122"/>
              </a:rPr>
              <a:t>MOVE  R, M</a:t>
            </a:r>
            <a:r>
              <a:rPr lang="zh-CN" altLang="en-US" sz="2400" b="0" dirty="0">
                <a:ea typeface="楷体_GB2312" pitchFamily="49" charset="-122"/>
              </a:rPr>
              <a:t>，</a:t>
            </a:r>
            <a:r>
              <a:rPr lang="zh-CN" altLang="en-US" sz="2400" dirty="0">
                <a:ea typeface="楷体_GB2312" pitchFamily="49" charset="-122"/>
              </a:rPr>
              <a:t>将其存入主存</a:t>
            </a:r>
            <a:endParaRPr lang="zh-CN" altLang="en-US" sz="2400" dirty="0">
              <a:ea typeface="楷体_GB2312" pitchFamily="49" charset="-122"/>
            </a:endParaRPr>
          </a:p>
        </p:txBody>
      </p:sp>
      <p:sp>
        <p:nvSpPr>
          <p:cNvPr id="78852" name="AutoShape 20">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78853" name="AutoShape 21">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78854" name="AutoShape 22">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78855" name="AutoShape 23">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78856" name="AutoShape 24">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78857" name="AutoShape 25">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78858" name="AutoShape 26">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78859" name="AutoShape 27">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78860" name="AutoShape 28">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78861" name="AutoShape 29">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78862" name="AutoShape 30">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78863" name="AutoShape 31">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78864" name="Rectangle 33"/>
          <p:cNvSpPr>
            <a:spLocks noChangeArrowheads="1"/>
          </p:cNvSpPr>
          <p:nvPr/>
        </p:nvSpPr>
        <p:spPr bwMode="auto">
          <a:xfrm>
            <a:off x="1524000" y="188913"/>
            <a:ext cx="4343400" cy="641350"/>
          </a:xfrm>
          <a:prstGeom prst="rect">
            <a:avLst/>
          </a:prstGeom>
          <a:noFill/>
          <a:ln w="9525" algn="ctr">
            <a:noFill/>
            <a:miter lim="800000"/>
          </a:ln>
          <a:effectLst/>
        </p:spPr>
        <p:txBody>
          <a:bodyPr>
            <a:spAutoFit/>
          </a:bodyPr>
          <a:lstStyle/>
          <a:p>
            <a:pPr>
              <a:lnSpc>
                <a:spcPct val="90000"/>
              </a:lnSpc>
              <a:spcBef>
                <a:spcPct val="0"/>
              </a:spcBef>
            </a:pPr>
            <a:r>
              <a:rPr lang="zh-CN" altLang="en-US" sz="4000">
                <a:solidFill>
                  <a:srgbClr val="800080"/>
                </a:solidFill>
                <a:ea typeface="华文行楷" pitchFamily="2" charset="-122"/>
              </a:rPr>
              <a:t>目标代码生成技术</a:t>
            </a:r>
            <a:endParaRPr lang="zh-CN" altLang="en-US" sz="4000">
              <a:solidFill>
                <a:srgbClr val="800080"/>
              </a:solidFill>
              <a:ea typeface="华文行楷" pitchFamily="2" charset="-122"/>
            </a:endParaRPr>
          </a:p>
        </p:txBody>
      </p:sp>
    </p:spTree>
  </p:cSld>
  <p:clrMapOvr>
    <a:masterClrMapping/>
  </p:clrMapOvr>
  <p:transition spd="med">
    <p:wipe dir="r"/>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ext Box 2">
            <a:hlinkClick r:id="rId1" action="ppaction://hlinksldjump"/>
          </p:cNvPr>
          <p:cNvSpPr txBox="1">
            <a:spLocks noChangeArrowheads="1"/>
          </p:cNvSpPr>
          <p:nvPr/>
        </p:nvSpPr>
        <p:spPr bwMode="auto">
          <a:xfrm>
            <a:off x="457200" y="1066800"/>
            <a:ext cx="6858000" cy="579438"/>
          </a:xfrm>
          <a:prstGeom prst="rect">
            <a:avLst/>
          </a:prstGeom>
          <a:noFill/>
          <a:ln w="9525">
            <a:noFill/>
            <a:miter lim="800000"/>
          </a:ln>
          <a:effectLst/>
        </p:spPr>
        <p:txBody>
          <a:bodyPr>
            <a:spAutoFit/>
          </a:bodyPr>
          <a:lstStyle/>
          <a:p>
            <a:pPr>
              <a:lnSpc>
                <a:spcPct val="100000"/>
              </a:lnSpc>
              <a:spcBef>
                <a:spcPct val="0"/>
              </a:spcBef>
              <a:buClr>
                <a:srgbClr val="800080"/>
              </a:buClr>
              <a:buFont typeface="Wingdings" charset="2"/>
              <a:buChar char="²"/>
            </a:pPr>
            <a:r>
              <a:rPr lang="en-US" altLang="zh-CN" sz="3200">
                <a:solidFill>
                  <a:srgbClr val="800080"/>
                </a:solidFill>
                <a:ea typeface="楷体_GB2312" pitchFamily="49" charset="-122"/>
              </a:rPr>
              <a:t> </a:t>
            </a:r>
            <a:r>
              <a:rPr lang="zh-CN" altLang="en-US" sz="3200">
                <a:ea typeface="楷体_GB2312" pitchFamily="49" charset="-122"/>
              </a:rPr>
              <a:t>一个</a:t>
            </a:r>
            <a:r>
              <a:rPr lang="zh-CN" altLang="en-US" sz="3200">
                <a:latin typeface="楷体_GB2312" pitchFamily="49" charset="-122"/>
                <a:ea typeface="楷体_GB2312" pitchFamily="49" charset="-122"/>
              </a:rPr>
              <a:t>简单的代码生成算法</a:t>
            </a:r>
            <a:r>
              <a:rPr lang="zh-CN" altLang="en-US" sz="3200">
                <a:solidFill>
                  <a:srgbClr val="800080"/>
                </a:solidFill>
                <a:latin typeface="楷体_GB2312" pitchFamily="49" charset="-122"/>
                <a:ea typeface="楷体_GB2312" pitchFamily="49" charset="-122"/>
              </a:rPr>
              <a:t>举例</a:t>
            </a:r>
            <a:endParaRPr lang="zh-CN" altLang="en-US" sz="3200">
              <a:solidFill>
                <a:srgbClr val="800080"/>
              </a:solidFill>
              <a:latin typeface="楷体_GB2312" pitchFamily="49" charset="-122"/>
              <a:ea typeface="楷体_GB2312" pitchFamily="49" charset="-122"/>
            </a:endParaRPr>
          </a:p>
        </p:txBody>
      </p:sp>
      <p:sp>
        <p:nvSpPr>
          <p:cNvPr id="80899" name="Rectangle 3"/>
          <p:cNvSpPr>
            <a:spLocks noChangeArrowheads="1"/>
          </p:cNvSpPr>
          <p:nvPr/>
        </p:nvSpPr>
        <p:spPr bwMode="auto">
          <a:xfrm>
            <a:off x="685800" y="1708150"/>
            <a:ext cx="6694488" cy="1200329"/>
          </a:xfrm>
          <a:prstGeom prst="rect">
            <a:avLst/>
          </a:prstGeom>
          <a:noFill/>
          <a:ln w="9525">
            <a:noFill/>
            <a:miter lim="800000"/>
          </a:ln>
          <a:effectLst/>
        </p:spPr>
        <p:txBody>
          <a:bodyPr>
            <a:spAutoFit/>
          </a:bodyPr>
          <a:lstStyle/>
          <a:p>
            <a:pPr>
              <a:lnSpc>
                <a:spcPct val="100000"/>
              </a:lnSpc>
              <a:spcBef>
                <a:spcPct val="0"/>
              </a:spcBef>
              <a:buFont typeface="Symbol" pitchFamily="18" charset="2"/>
              <a:buChar char="-"/>
            </a:pPr>
            <a:r>
              <a:rPr lang="en-US" altLang="zh-CN" sz="2400" dirty="0">
                <a:solidFill>
                  <a:srgbClr val="800080"/>
                </a:solidFill>
                <a:ea typeface="楷体_GB2312" pitchFamily="49" charset="-122"/>
              </a:rPr>
              <a:t>   </a:t>
            </a:r>
            <a:r>
              <a:rPr lang="zh-CN" altLang="en-US" sz="2400" dirty="0">
                <a:ea typeface="楷体_GB2312" pitchFamily="49" charset="-122"/>
              </a:rPr>
              <a:t>对于右图的基本块 （</a:t>
            </a:r>
            <a:r>
              <a:rPr lang="zh-CN" altLang="en-US" sz="2400" dirty="0" smtClean="0">
                <a:ea typeface="楷体_GB2312" pitchFamily="49" charset="-122"/>
              </a:rPr>
              <a:t>假定</a:t>
            </a:r>
            <a:r>
              <a:rPr lang="en-US" altLang="zh-CN" sz="2400" b="0" dirty="0" smtClean="0">
                <a:ea typeface="楷体_GB2312" pitchFamily="49" charset="-122"/>
              </a:rPr>
              <a:t>b</a:t>
            </a:r>
            <a:r>
              <a:rPr lang="zh-CN" altLang="en-US" sz="2400" dirty="0" smtClean="0">
                <a:ea typeface="楷体_GB2312" pitchFamily="49" charset="-122"/>
              </a:rPr>
              <a:t>和 </a:t>
            </a:r>
            <a:r>
              <a:rPr lang="en-US" altLang="zh-CN" sz="2400" b="0" dirty="0">
                <a:ea typeface="楷体_GB2312" pitchFamily="49" charset="-122"/>
              </a:rPr>
              <a:t>d </a:t>
            </a:r>
            <a:r>
              <a:rPr lang="zh-CN" altLang="en-US" sz="2400" dirty="0">
                <a:ea typeface="楷体_GB2312" pitchFamily="49" charset="-122"/>
              </a:rPr>
              <a:t>在基本块的</a:t>
            </a:r>
            <a:endParaRPr lang="zh-CN" altLang="en-US" sz="2400" dirty="0">
              <a:ea typeface="楷体_GB2312" pitchFamily="49" charset="-122"/>
            </a:endParaRPr>
          </a:p>
          <a:p>
            <a:pPr>
              <a:lnSpc>
                <a:spcPct val="100000"/>
              </a:lnSpc>
              <a:spcBef>
                <a:spcPct val="0"/>
              </a:spcBef>
              <a:buFont typeface="Symbol" pitchFamily="18" charset="2"/>
              <a:buNone/>
            </a:pPr>
            <a:r>
              <a:rPr lang="zh-CN" altLang="en-US" sz="2400" dirty="0">
                <a:ea typeface="楷体_GB2312" pitchFamily="49" charset="-122"/>
              </a:rPr>
              <a:t>     出口是活跃的），利用上述算法可生成如下</a:t>
            </a:r>
            <a:endParaRPr lang="zh-CN" altLang="en-US" sz="2400" dirty="0">
              <a:ea typeface="楷体_GB2312" pitchFamily="49" charset="-122"/>
            </a:endParaRPr>
          </a:p>
          <a:p>
            <a:pPr>
              <a:lnSpc>
                <a:spcPct val="100000"/>
              </a:lnSpc>
              <a:spcBef>
                <a:spcPct val="0"/>
              </a:spcBef>
              <a:buFont typeface="Symbol" pitchFamily="18" charset="2"/>
              <a:buNone/>
            </a:pPr>
            <a:r>
              <a:rPr lang="zh-CN" altLang="en-US" sz="2400" dirty="0">
                <a:ea typeface="楷体_GB2312" pitchFamily="49" charset="-122"/>
              </a:rPr>
              <a:t>     代码序列：</a:t>
            </a:r>
            <a:endParaRPr lang="zh-CN" altLang="en-US" sz="2400" dirty="0">
              <a:ea typeface="楷体_GB2312" pitchFamily="49" charset="-122"/>
            </a:endParaRPr>
          </a:p>
        </p:txBody>
      </p:sp>
      <p:sp>
        <p:nvSpPr>
          <p:cNvPr id="80900" name="Rectangle 17"/>
          <p:cNvSpPr>
            <a:spLocks noChangeArrowheads="1"/>
          </p:cNvSpPr>
          <p:nvPr/>
        </p:nvSpPr>
        <p:spPr bwMode="auto">
          <a:xfrm>
            <a:off x="7467600" y="1124744"/>
            <a:ext cx="1425575" cy="1538883"/>
          </a:xfrm>
          <a:prstGeom prst="rect">
            <a:avLst/>
          </a:prstGeom>
          <a:noFill/>
          <a:ln w="9525">
            <a:noFill/>
            <a:miter lim="800000"/>
          </a:ln>
          <a:effectLst/>
        </p:spPr>
        <p:txBody>
          <a:bodyPr wrap="square" tIns="0" bIns="0">
            <a:spAutoFit/>
          </a:bodyPr>
          <a:lstStyle/>
          <a:p>
            <a:pPr>
              <a:lnSpc>
                <a:spcPct val="100000"/>
              </a:lnSpc>
              <a:buClr>
                <a:srgbClr val="800080"/>
              </a:buClr>
            </a:pPr>
            <a:r>
              <a:rPr lang="en-US" altLang="zh-CN" sz="2000" b="0" dirty="0">
                <a:ea typeface="楷体_GB2312" pitchFamily="49" charset="-122"/>
              </a:rPr>
              <a:t>t := a - </a:t>
            </a:r>
            <a:r>
              <a:rPr lang="en-US" altLang="zh-CN" sz="2000" b="0" dirty="0" smtClean="0">
                <a:ea typeface="楷体_GB2312" pitchFamily="49" charset="-122"/>
              </a:rPr>
              <a:t>b</a:t>
            </a:r>
            <a:endParaRPr lang="en-US" altLang="zh-CN" sz="2000" b="0" dirty="0" smtClean="0">
              <a:ea typeface="楷体_GB2312" pitchFamily="49" charset="-122"/>
            </a:endParaRPr>
          </a:p>
          <a:p>
            <a:pPr>
              <a:lnSpc>
                <a:spcPct val="100000"/>
              </a:lnSpc>
              <a:spcBef>
                <a:spcPts val="0"/>
              </a:spcBef>
              <a:buClr>
                <a:srgbClr val="800080"/>
              </a:buClr>
            </a:pPr>
            <a:r>
              <a:rPr lang="en-US" altLang="zh-CN" sz="2000" b="0" dirty="0" smtClean="0">
                <a:ea typeface="楷体_GB2312" pitchFamily="49" charset="-122"/>
              </a:rPr>
              <a:t>a := b</a:t>
            </a:r>
            <a:endParaRPr lang="en-US" altLang="zh-CN" sz="2000" b="0" dirty="0" smtClean="0">
              <a:ea typeface="楷体_GB2312" pitchFamily="49" charset="-122"/>
            </a:endParaRPr>
          </a:p>
          <a:p>
            <a:pPr>
              <a:lnSpc>
                <a:spcPct val="100000"/>
              </a:lnSpc>
              <a:spcBef>
                <a:spcPts val="0"/>
              </a:spcBef>
              <a:buClr>
                <a:srgbClr val="800080"/>
              </a:buClr>
            </a:pPr>
            <a:r>
              <a:rPr lang="en-US" altLang="zh-CN" sz="2000" b="0" dirty="0" smtClean="0">
                <a:ea typeface="楷体_GB2312" pitchFamily="49" charset="-122"/>
              </a:rPr>
              <a:t>u </a:t>
            </a:r>
            <a:r>
              <a:rPr lang="en-US" altLang="zh-CN" sz="2000" b="0" dirty="0">
                <a:ea typeface="楷体_GB2312" pitchFamily="49" charset="-122"/>
              </a:rPr>
              <a:t>:= a - </a:t>
            </a:r>
            <a:r>
              <a:rPr lang="en-US" altLang="zh-CN" sz="2000" b="0" dirty="0" smtClean="0">
                <a:ea typeface="楷体_GB2312" pitchFamily="49" charset="-122"/>
              </a:rPr>
              <a:t>c v </a:t>
            </a:r>
            <a:r>
              <a:rPr lang="en-US" altLang="zh-CN" sz="2000" b="0" dirty="0">
                <a:ea typeface="楷体_GB2312" pitchFamily="49" charset="-122"/>
              </a:rPr>
              <a:t>:= t + </a:t>
            </a:r>
            <a:r>
              <a:rPr lang="en-US" altLang="zh-CN" sz="2000" b="0" dirty="0" smtClean="0">
                <a:ea typeface="楷体_GB2312" pitchFamily="49" charset="-122"/>
              </a:rPr>
              <a:t>u </a:t>
            </a:r>
            <a:r>
              <a:rPr lang="en-US" altLang="zh-CN" sz="2000" b="0" dirty="0">
                <a:ea typeface="楷体_GB2312" pitchFamily="49" charset="-122"/>
              </a:rPr>
              <a:t>d := v + u</a:t>
            </a:r>
            <a:endParaRPr lang="en-US" altLang="zh-CN" sz="2000" b="0" dirty="0">
              <a:ea typeface="楷体_GB2312" pitchFamily="49" charset="-122"/>
            </a:endParaRPr>
          </a:p>
        </p:txBody>
      </p:sp>
      <p:graphicFrame>
        <p:nvGraphicFramePr>
          <p:cNvPr id="80901" name="Object 18"/>
          <p:cNvGraphicFramePr>
            <a:graphicFrameLocks noChangeAspect="1"/>
          </p:cNvGraphicFramePr>
          <p:nvPr/>
        </p:nvGraphicFramePr>
        <p:xfrm>
          <a:off x="755650" y="2852936"/>
          <a:ext cx="8132763" cy="3976688"/>
        </p:xfrm>
        <a:graphic>
          <a:graphicData uri="http://schemas.openxmlformats.org/presentationml/2006/ole">
            <mc:AlternateContent xmlns:mc="http://schemas.openxmlformats.org/markup-compatibility/2006">
              <mc:Choice xmlns:v="urn:schemas-microsoft-com:vml" Requires="v">
                <p:oleObj spid="_x0000_s80940" name="Document" r:id="rId2" imgW="0" imgH="0" progId="Word.Document.8">
                  <p:embed/>
                </p:oleObj>
              </mc:Choice>
              <mc:Fallback>
                <p:oleObj name="Document" r:id="rId2" imgW="0" imgH="0" progId="Word.Document.8">
                  <p:embed/>
                  <p:pic>
                    <p:nvPicPr>
                      <p:cNvPr id="0" name="Object 18"/>
                      <p:cNvPicPr>
                        <a:picLocks noChangeAspect="1" noChangeArrowheads="1"/>
                      </p:cNvPicPr>
                      <p:nvPr/>
                    </p:nvPicPr>
                    <p:blipFill>
                      <a:blip r:embed="rId3"/>
                      <a:srcRect/>
                      <a:stretch>
                        <a:fillRect/>
                      </a:stretch>
                    </p:blipFill>
                    <p:spPr bwMode="auto">
                      <a:xfrm>
                        <a:off x="755650" y="2852936"/>
                        <a:ext cx="8132763" cy="3976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0902" name="AutoShape 5">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80903" name="AutoShape 6">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80904" name="AutoShape 7">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80905" name="AutoShape 8">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80906" name="AutoShape 9">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80907" name="AutoShape 10">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80908" name="AutoShape 11">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80909" name="AutoShape 12">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80910" name="AutoShape 13">
            <a:hlinkClick r:id="rId4" action="ppaction://hlinksldjump"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80911" name="AutoShape 14">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80912" name="AutoShape 15">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80913" name="AutoShape 16">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80914" name="Rectangle 20"/>
          <p:cNvSpPr>
            <a:spLocks noChangeArrowheads="1"/>
          </p:cNvSpPr>
          <p:nvPr/>
        </p:nvSpPr>
        <p:spPr bwMode="auto">
          <a:xfrm>
            <a:off x="1524000" y="188913"/>
            <a:ext cx="4343400" cy="641350"/>
          </a:xfrm>
          <a:prstGeom prst="rect">
            <a:avLst/>
          </a:prstGeom>
          <a:noFill/>
          <a:ln w="9525" algn="ctr">
            <a:noFill/>
            <a:miter lim="800000"/>
          </a:ln>
          <a:effectLst/>
        </p:spPr>
        <p:txBody>
          <a:bodyPr>
            <a:spAutoFit/>
          </a:bodyPr>
          <a:lstStyle/>
          <a:p>
            <a:pPr>
              <a:lnSpc>
                <a:spcPct val="90000"/>
              </a:lnSpc>
              <a:spcBef>
                <a:spcPct val="0"/>
              </a:spcBef>
            </a:pPr>
            <a:r>
              <a:rPr lang="zh-CN" altLang="en-US" sz="4000">
                <a:solidFill>
                  <a:srgbClr val="800080"/>
                </a:solidFill>
                <a:ea typeface="华文行楷" pitchFamily="2" charset="-122"/>
              </a:rPr>
              <a:t>目标代码生成技术</a:t>
            </a:r>
            <a:endParaRPr lang="zh-CN" altLang="en-US" sz="4000">
              <a:solidFill>
                <a:srgbClr val="800080"/>
              </a:solidFill>
              <a:ea typeface="华文行楷" pitchFamily="2" charset="-122"/>
            </a:endParaRPr>
          </a:p>
        </p:txBody>
      </p:sp>
    </p:spTree>
  </p:cSld>
  <p:clrMapOvr>
    <a:masterClrMapping/>
  </p:clrMapOvr>
  <p:transition spd="med">
    <p:wipe dir="r"/>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ext Box 2">
            <a:hlinkClick r:id="rId1" action="ppaction://hlinksldjump"/>
          </p:cNvPr>
          <p:cNvSpPr txBox="1">
            <a:spLocks noChangeArrowheads="1"/>
          </p:cNvSpPr>
          <p:nvPr/>
        </p:nvSpPr>
        <p:spPr bwMode="auto">
          <a:xfrm>
            <a:off x="762000" y="1196752"/>
            <a:ext cx="3737992" cy="584775"/>
          </a:xfrm>
          <a:prstGeom prst="rect">
            <a:avLst/>
          </a:prstGeom>
          <a:noFill/>
          <a:ln w="9525">
            <a:noFill/>
            <a:miter lim="800000"/>
          </a:ln>
          <a:effectLst/>
        </p:spPr>
        <p:txBody>
          <a:bodyPr wrap="square">
            <a:spAutoFit/>
          </a:bodyPr>
          <a:lstStyle/>
          <a:p>
            <a:pPr>
              <a:lnSpc>
                <a:spcPct val="100000"/>
              </a:lnSpc>
              <a:spcBef>
                <a:spcPct val="0"/>
              </a:spcBef>
              <a:buClr>
                <a:srgbClr val="800080"/>
              </a:buClr>
              <a:buFont typeface="Wingdings" charset="2"/>
              <a:buChar char="²"/>
            </a:pPr>
            <a:r>
              <a:rPr lang="en-US" altLang="zh-CN" sz="3200" dirty="0">
                <a:solidFill>
                  <a:srgbClr val="800080"/>
                </a:solidFill>
                <a:ea typeface="楷体_GB2312" pitchFamily="49" charset="-122"/>
              </a:rPr>
              <a:t> </a:t>
            </a:r>
            <a:r>
              <a:rPr lang="zh-CN" altLang="zh-CN" sz="3200" dirty="0" smtClean="0">
                <a:solidFill>
                  <a:srgbClr val="800080"/>
                </a:solidFill>
                <a:ea typeface="楷体_GB2312" pitchFamily="49" charset="-122"/>
              </a:rPr>
              <a:t>高效使用寄存器</a:t>
            </a:r>
            <a:endParaRPr lang="zh-CN" altLang="en-US" sz="3200" dirty="0">
              <a:solidFill>
                <a:srgbClr val="800080"/>
              </a:solidFill>
              <a:ea typeface="楷体_GB2312" pitchFamily="49" charset="-122"/>
            </a:endParaRPr>
          </a:p>
        </p:txBody>
      </p:sp>
      <p:sp>
        <p:nvSpPr>
          <p:cNvPr id="81923" name="AutoShape 5">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81924" name="AutoShape 6">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81925" name="AutoShape 7">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81926" name="AutoShape 8">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81927" name="AutoShape 9">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81928" name="AutoShape 10">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81929" name="AutoShape 11">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81930" name="AutoShape 12">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81931" name="AutoShape 13">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81932" name="AutoShape 14">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81933" name="AutoShape 15">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81934" name="AutoShape 16">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81935" name="Rectangle 17"/>
          <p:cNvSpPr>
            <a:spLocks noChangeArrowheads="1"/>
          </p:cNvSpPr>
          <p:nvPr/>
        </p:nvSpPr>
        <p:spPr bwMode="auto">
          <a:xfrm>
            <a:off x="1143000" y="1935163"/>
            <a:ext cx="7239000" cy="519112"/>
          </a:xfrm>
          <a:prstGeom prst="rect">
            <a:avLst/>
          </a:prstGeom>
          <a:noFill/>
          <a:ln w="9525">
            <a:noFill/>
            <a:miter lim="800000"/>
          </a:ln>
          <a:effectLst/>
        </p:spPr>
        <p:txBody>
          <a:bodyPr>
            <a:spAutoFit/>
          </a:bodyPr>
          <a:lstStyle/>
          <a:p>
            <a:pPr>
              <a:lnSpc>
                <a:spcPct val="100000"/>
              </a:lnSpc>
              <a:spcBef>
                <a:spcPct val="0"/>
              </a:spcBef>
              <a:buFont typeface="Symbol" pitchFamily="18" charset="2"/>
              <a:buChar char="-"/>
            </a:pPr>
            <a:r>
              <a:rPr lang="en-US" altLang="zh-CN" dirty="0">
                <a:solidFill>
                  <a:srgbClr val="800080"/>
                </a:solidFill>
                <a:ea typeface="楷体_GB2312" pitchFamily="49" charset="-122"/>
              </a:rPr>
              <a:t>  </a:t>
            </a:r>
            <a:r>
              <a:rPr lang="zh-CN" altLang="en-US" sz="2400" dirty="0">
                <a:ea typeface="楷体_GB2312" pitchFamily="49" charset="-122"/>
              </a:rPr>
              <a:t>从某个基本块的 </a:t>
            </a:r>
            <a:r>
              <a:rPr lang="en-US" altLang="zh-CN" sz="2400" b="0" i="1" dirty="0">
                <a:ea typeface="楷体_GB2312" pitchFamily="49" charset="-122"/>
              </a:rPr>
              <a:t>DAG</a:t>
            </a:r>
            <a:r>
              <a:rPr lang="en-US" altLang="zh-CN" sz="2400" dirty="0">
                <a:ea typeface="楷体_GB2312" pitchFamily="49" charset="-122"/>
              </a:rPr>
              <a:t> </a:t>
            </a:r>
            <a:r>
              <a:rPr lang="zh-CN" altLang="en-US" sz="2400" dirty="0">
                <a:ea typeface="楷体_GB2312" pitchFamily="49" charset="-122"/>
              </a:rPr>
              <a:t>表示得到的两段 </a:t>
            </a:r>
            <a:r>
              <a:rPr lang="en-US" altLang="zh-CN" sz="2400" b="0" i="1" dirty="0">
                <a:ea typeface="楷体_GB2312" pitchFamily="49" charset="-122"/>
              </a:rPr>
              <a:t>TAC</a:t>
            </a:r>
            <a:r>
              <a:rPr lang="en-US" altLang="zh-CN" sz="2400" dirty="0">
                <a:ea typeface="楷体_GB2312" pitchFamily="49" charset="-122"/>
              </a:rPr>
              <a:t> </a:t>
            </a:r>
            <a:r>
              <a:rPr lang="zh-CN" altLang="en-US" sz="2400" dirty="0">
                <a:ea typeface="楷体_GB2312" pitchFamily="49" charset="-122"/>
              </a:rPr>
              <a:t>代码</a:t>
            </a:r>
            <a:endParaRPr lang="zh-CN" altLang="en-US" sz="2400" dirty="0">
              <a:ea typeface="楷体_GB2312" pitchFamily="49" charset="-122"/>
            </a:endParaRPr>
          </a:p>
        </p:txBody>
      </p:sp>
      <p:sp>
        <p:nvSpPr>
          <p:cNvPr id="81936" name="Line 21"/>
          <p:cNvSpPr>
            <a:spLocks noChangeShapeType="1"/>
          </p:cNvSpPr>
          <p:nvPr/>
        </p:nvSpPr>
        <p:spPr bwMode="auto">
          <a:xfrm flipH="1">
            <a:off x="2136775" y="3368675"/>
            <a:ext cx="685800" cy="1447800"/>
          </a:xfrm>
          <a:prstGeom prst="line">
            <a:avLst/>
          </a:prstGeom>
          <a:noFill/>
          <a:ln w="9525">
            <a:solidFill>
              <a:srgbClr val="800080"/>
            </a:solidFill>
            <a:round/>
          </a:ln>
        </p:spPr>
        <p:txBody>
          <a:bodyPr/>
          <a:lstStyle/>
          <a:p>
            <a:endParaRPr lang="zh-CN" altLang="en-US"/>
          </a:p>
        </p:txBody>
      </p:sp>
      <p:sp>
        <p:nvSpPr>
          <p:cNvPr id="81937" name="Oval 22"/>
          <p:cNvSpPr>
            <a:spLocks noChangeArrowheads="1"/>
          </p:cNvSpPr>
          <p:nvPr/>
        </p:nvSpPr>
        <p:spPr bwMode="auto">
          <a:xfrm>
            <a:off x="3736975" y="3825875"/>
            <a:ext cx="765175" cy="406400"/>
          </a:xfrm>
          <a:prstGeom prst="ellipse">
            <a:avLst/>
          </a:prstGeom>
          <a:solidFill>
            <a:srgbClr val="FFFFFF"/>
          </a:solidFill>
          <a:ln w="9525">
            <a:solidFill>
              <a:srgbClr val="800080"/>
            </a:solidFill>
            <a:round/>
          </a:ln>
        </p:spPr>
        <p:txBody>
          <a:bodyPr lIns="54000" tIns="10800" rIns="54000" bIns="10800"/>
          <a:lstStyle/>
          <a:p>
            <a:pPr algn="just" eaLnBrk="0" hangingPunct="0">
              <a:lnSpc>
                <a:spcPct val="100000"/>
              </a:lnSpc>
              <a:spcBef>
                <a:spcPct val="0"/>
              </a:spcBef>
            </a:pPr>
            <a:r>
              <a:rPr kumimoji="0" lang="en-US" altLang="zh-CN" sz="1400">
                <a:solidFill>
                  <a:srgbClr val="800080"/>
                </a:solidFill>
                <a:latin typeface="Times New Roman" pitchFamily="18" charset="0"/>
              </a:rPr>
              <a:t>    </a:t>
            </a:r>
            <a:r>
              <a:rPr kumimoji="0" lang="en-US" altLang="zh-CN" sz="1400">
                <a:solidFill>
                  <a:srgbClr val="800080"/>
                </a:solidFill>
                <a:latin typeface="Times New Roman" pitchFamily="18" charset="0"/>
                <a:sym typeface="Symbol" pitchFamily="18" charset="2"/>
              </a:rPr>
              <a:t></a:t>
            </a:r>
            <a:endParaRPr lang="en-US" altLang="zh-CN" sz="2400" b="0"/>
          </a:p>
        </p:txBody>
      </p:sp>
      <p:sp>
        <p:nvSpPr>
          <p:cNvPr id="81938" name="Oval 23"/>
          <p:cNvSpPr>
            <a:spLocks noChangeArrowheads="1"/>
          </p:cNvSpPr>
          <p:nvPr/>
        </p:nvSpPr>
        <p:spPr bwMode="auto">
          <a:xfrm>
            <a:off x="1752600" y="4740275"/>
            <a:ext cx="765175" cy="406400"/>
          </a:xfrm>
          <a:prstGeom prst="ellipse">
            <a:avLst/>
          </a:prstGeom>
          <a:solidFill>
            <a:srgbClr val="FFFFFF"/>
          </a:solidFill>
          <a:ln w="9525">
            <a:solidFill>
              <a:srgbClr val="800080"/>
            </a:solidFill>
            <a:round/>
          </a:ln>
        </p:spPr>
        <p:txBody>
          <a:bodyPr lIns="54000" tIns="10800" rIns="54000" bIns="10800"/>
          <a:lstStyle/>
          <a:p>
            <a:pPr algn="just" eaLnBrk="0" hangingPunct="0">
              <a:lnSpc>
                <a:spcPct val="100000"/>
              </a:lnSpc>
              <a:spcBef>
                <a:spcPct val="0"/>
              </a:spcBef>
            </a:pPr>
            <a:r>
              <a:rPr kumimoji="0" lang="en-US" altLang="zh-CN" sz="1400">
                <a:solidFill>
                  <a:srgbClr val="800080"/>
                </a:solidFill>
                <a:latin typeface="Times New Roman" pitchFamily="18" charset="0"/>
              </a:rPr>
              <a:t>    </a:t>
            </a:r>
            <a:r>
              <a:rPr kumimoji="0" lang="en-US" altLang="zh-CN" sz="1600">
                <a:solidFill>
                  <a:srgbClr val="800080"/>
                </a:solidFill>
              </a:rPr>
              <a:t>+</a:t>
            </a:r>
            <a:endParaRPr kumimoji="0" lang="en-US" altLang="zh-CN" sz="1600">
              <a:solidFill>
                <a:srgbClr val="800080"/>
              </a:solidFill>
            </a:endParaRPr>
          </a:p>
        </p:txBody>
      </p:sp>
      <p:sp>
        <p:nvSpPr>
          <p:cNvPr id="81939" name="Oval 24"/>
          <p:cNvSpPr>
            <a:spLocks noChangeArrowheads="1"/>
          </p:cNvSpPr>
          <p:nvPr/>
        </p:nvSpPr>
        <p:spPr bwMode="auto">
          <a:xfrm>
            <a:off x="3127375" y="4740275"/>
            <a:ext cx="765175" cy="406400"/>
          </a:xfrm>
          <a:prstGeom prst="ellipse">
            <a:avLst/>
          </a:prstGeom>
          <a:solidFill>
            <a:srgbClr val="FFFFFF"/>
          </a:solidFill>
          <a:ln w="9525">
            <a:solidFill>
              <a:srgbClr val="800080"/>
            </a:solidFill>
            <a:round/>
          </a:ln>
        </p:spPr>
        <p:txBody>
          <a:bodyPr lIns="54000" tIns="10800" rIns="54000" bIns="10800"/>
          <a:lstStyle/>
          <a:p>
            <a:pPr algn="just" eaLnBrk="0" hangingPunct="0">
              <a:lnSpc>
                <a:spcPct val="100000"/>
              </a:lnSpc>
              <a:spcBef>
                <a:spcPct val="0"/>
              </a:spcBef>
            </a:pPr>
            <a:r>
              <a:rPr kumimoji="0" lang="en-US" altLang="zh-CN" sz="1400">
                <a:solidFill>
                  <a:srgbClr val="800080"/>
                </a:solidFill>
                <a:latin typeface="Times New Roman" pitchFamily="18" charset="0"/>
              </a:rPr>
              <a:t>   </a:t>
            </a:r>
            <a:endParaRPr kumimoji="0" lang="en-US" altLang="zh-CN" sz="1600">
              <a:solidFill>
                <a:srgbClr val="800080"/>
              </a:solidFill>
            </a:endParaRPr>
          </a:p>
        </p:txBody>
      </p:sp>
      <p:sp>
        <p:nvSpPr>
          <p:cNvPr id="81940" name="Oval 25"/>
          <p:cNvSpPr>
            <a:spLocks noChangeArrowheads="1"/>
          </p:cNvSpPr>
          <p:nvPr/>
        </p:nvSpPr>
        <p:spPr bwMode="auto">
          <a:xfrm>
            <a:off x="4495800" y="4740275"/>
            <a:ext cx="765175" cy="406400"/>
          </a:xfrm>
          <a:prstGeom prst="ellipse">
            <a:avLst/>
          </a:prstGeom>
          <a:solidFill>
            <a:srgbClr val="FFFFFF"/>
          </a:solidFill>
          <a:ln w="9525">
            <a:solidFill>
              <a:srgbClr val="800080"/>
            </a:solidFill>
            <a:round/>
          </a:ln>
        </p:spPr>
        <p:txBody>
          <a:bodyPr lIns="54000" tIns="10800" rIns="54000" bIns="10800"/>
          <a:lstStyle/>
          <a:p>
            <a:pPr algn="just" eaLnBrk="0" hangingPunct="0">
              <a:lnSpc>
                <a:spcPct val="100000"/>
              </a:lnSpc>
              <a:spcBef>
                <a:spcPct val="0"/>
              </a:spcBef>
            </a:pPr>
            <a:r>
              <a:rPr kumimoji="0" lang="en-US" altLang="zh-CN" sz="1400">
                <a:solidFill>
                  <a:srgbClr val="800080"/>
                </a:solidFill>
                <a:latin typeface="Times New Roman" pitchFamily="18" charset="0"/>
              </a:rPr>
              <a:t>    </a:t>
            </a:r>
            <a:r>
              <a:rPr kumimoji="0" lang="en-US" altLang="zh-CN" sz="1600">
                <a:solidFill>
                  <a:srgbClr val="800080"/>
                </a:solidFill>
              </a:rPr>
              <a:t>+</a:t>
            </a:r>
            <a:endParaRPr kumimoji="0" lang="en-US" altLang="zh-CN" sz="1600">
              <a:solidFill>
                <a:srgbClr val="800080"/>
              </a:solidFill>
            </a:endParaRPr>
          </a:p>
        </p:txBody>
      </p:sp>
      <p:sp>
        <p:nvSpPr>
          <p:cNvPr id="81941" name="Oval 26"/>
          <p:cNvSpPr>
            <a:spLocks noChangeArrowheads="1"/>
          </p:cNvSpPr>
          <p:nvPr/>
        </p:nvSpPr>
        <p:spPr bwMode="auto">
          <a:xfrm>
            <a:off x="1066800" y="5629275"/>
            <a:ext cx="765175" cy="406400"/>
          </a:xfrm>
          <a:prstGeom prst="ellipse">
            <a:avLst/>
          </a:prstGeom>
          <a:solidFill>
            <a:srgbClr val="FFFFFF"/>
          </a:solidFill>
          <a:ln w="9525">
            <a:solidFill>
              <a:srgbClr val="800080"/>
            </a:solidFill>
            <a:round/>
          </a:ln>
        </p:spPr>
        <p:txBody>
          <a:bodyPr lIns="54000" tIns="10800" rIns="54000" bIns="10800"/>
          <a:lstStyle/>
          <a:p>
            <a:pPr algn="just" eaLnBrk="0" hangingPunct="0">
              <a:lnSpc>
                <a:spcPct val="100000"/>
              </a:lnSpc>
              <a:spcBef>
                <a:spcPct val="0"/>
              </a:spcBef>
            </a:pPr>
            <a:r>
              <a:rPr kumimoji="0" lang="en-US" altLang="zh-CN" sz="1400">
                <a:solidFill>
                  <a:srgbClr val="800080"/>
                </a:solidFill>
                <a:latin typeface="Times New Roman" pitchFamily="18" charset="0"/>
              </a:rPr>
              <a:t>   </a:t>
            </a:r>
            <a:endParaRPr kumimoji="0" lang="en-US" altLang="zh-CN" sz="1600">
              <a:solidFill>
                <a:srgbClr val="800080"/>
              </a:solidFill>
            </a:endParaRPr>
          </a:p>
        </p:txBody>
      </p:sp>
      <p:sp>
        <p:nvSpPr>
          <p:cNvPr id="81942" name="Oval 27"/>
          <p:cNvSpPr>
            <a:spLocks noChangeArrowheads="1"/>
          </p:cNvSpPr>
          <p:nvPr/>
        </p:nvSpPr>
        <p:spPr bwMode="auto">
          <a:xfrm>
            <a:off x="2286000" y="5654675"/>
            <a:ext cx="765175" cy="406400"/>
          </a:xfrm>
          <a:prstGeom prst="ellipse">
            <a:avLst/>
          </a:prstGeom>
          <a:solidFill>
            <a:srgbClr val="FFFFFF"/>
          </a:solidFill>
          <a:ln w="9525">
            <a:solidFill>
              <a:srgbClr val="800080"/>
            </a:solidFill>
            <a:round/>
          </a:ln>
        </p:spPr>
        <p:txBody>
          <a:bodyPr lIns="54000" tIns="10800" rIns="54000" bIns="10800"/>
          <a:lstStyle/>
          <a:p>
            <a:pPr algn="just" eaLnBrk="0" hangingPunct="0">
              <a:lnSpc>
                <a:spcPct val="100000"/>
              </a:lnSpc>
              <a:spcBef>
                <a:spcPct val="0"/>
              </a:spcBef>
            </a:pPr>
            <a:r>
              <a:rPr kumimoji="0" lang="en-US" altLang="zh-CN" sz="1400">
                <a:solidFill>
                  <a:srgbClr val="800080"/>
                </a:solidFill>
                <a:latin typeface="Times New Roman" pitchFamily="18" charset="0"/>
              </a:rPr>
              <a:t>   </a:t>
            </a:r>
            <a:endParaRPr kumimoji="0" lang="en-US" altLang="zh-CN" sz="1600">
              <a:solidFill>
                <a:srgbClr val="800080"/>
              </a:solidFill>
            </a:endParaRPr>
          </a:p>
        </p:txBody>
      </p:sp>
      <p:sp>
        <p:nvSpPr>
          <p:cNvPr id="81943" name="Oval 28"/>
          <p:cNvSpPr>
            <a:spLocks noChangeArrowheads="1"/>
          </p:cNvSpPr>
          <p:nvPr/>
        </p:nvSpPr>
        <p:spPr bwMode="auto">
          <a:xfrm>
            <a:off x="3736975" y="5629275"/>
            <a:ext cx="765175" cy="406400"/>
          </a:xfrm>
          <a:prstGeom prst="ellipse">
            <a:avLst/>
          </a:prstGeom>
          <a:solidFill>
            <a:srgbClr val="FFFFFF"/>
          </a:solidFill>
          <a:ln w="9525">
            <a:solidFill>
              <a:srgbClr val="800080"/>
            </a:solidFill>
            <a:round/>
          </a:ln>
        </p:spPr>
        <p:txBody>
          <a:bodyPr lIns="54000" tIns="10800" rIns="54000" bIns="10800"/>
          <a:lstStyle/>
          <a:p>
            <a:pPr algn="just" eaLnBrk="0" hangingPunct="0">
              <a:lnSpc>
                <a:spcPct val="100000"/>
              </a:lnSpc>
              <a:spcBef>
                <a:spcPct val="0"/>
              </a:spcBef>
            </a:pPr>
            <a:r>
              <a:rPr kumimoji="0" lang="en-US" altLang="zh-CN" sz="1400">
                <a:solidFill>
                  <a:srgbClr val="800080"/>
                </a:solidFill>
                <a:latin typeface="Times New Roman" pitchFamily="18" charset="0"/>
              </a:rPr>
              <a:t>   </a:t>
            </a:r>
            <a:endParaRPr kumimoji="0" lang="en-US" altLang="zh-CN" sz="1600">
              <a:solidFill>
                <a:srgbClr val="800080"/>
              </a:solidFill>
            </a:endParaRPr>
          </a:p>
        </p:txBody>
      </p:sp>
      <p:sp>
        <p:nvSpPr>
          <p:cNvPr id="81944" name="Oval 29"/>
          <p:cNvSpPr>
            <a:spLocks noChangeArrowheads="1"/>
          </p:cNvSpPr>
          <p:nvPr/>
        </p:nvSpPr>
        <p:spPr bwMode="auto">
          <a:xfrm>
            <a:off x="5108575" y="5629275"/>
            <a:ext cx="765175" cy="406400"/>
          </a:xfrm>
          <a:prstGeom prst="ellipse">
            <a:avLst/>
          </a:prstGeom>
          <a:solidFill>
            <a:srgbClr val="FFFFFF"/>
          </a:solidFill>
          <a:ln w="9525">
            <a:solidFill>
              <a:srgbClr val="800080"/>
            </a:solidFill>
            <a:round/>
          </a:ln>
        </p:spPr>
        <p:txBody>
          <a:bodyPr lIns="54000" tIns="10800" rIns="54000" bIns="10800"/>
          <a:lstStyle/>
          <a:p>
            <a:pPr algn="just" eaLnBrk="0" hangingPunct="0">
              <a:lnSpc>
                <a:spcPct val="100000"/>
              </a:lnSpc>
              <a:spcBef>
                <a:spcPct val="0"/>
              </a:spcBef>
            </a:pPr>
            <a:r>
              <a:rPr kumimoji="0" lang="en-US" altLang="zh-CN" sz="1400">
                <a:solidFill>
                  <a:srgbClr val="800080"/>
                </a:solidFill>
                <a:latin typeface="Times New Roman" pitchFamily="18" charset="0"/>
              </a:rPr>
              <a:t>   </a:t>
            </a:r>
            <a:endParaRPr kumimoji="0" lang="en-US" altLang="zh-CN" sz="1600">
              <a:solidFill>
                <a:srgbClr val="800080"/>
              </a:solidFill>
            </a:endParaRPr>
          </a:p>
        </p:txBody>
      </p:sp>
      <p:sp>
        <p:nvSpPr>
          <p:cNvPr id="81945" name="Line 30"/>
          <p:cNvSpPr>
            <a:spLocks noChangeShapeType="1"/>
          </p:cNvSpPr>
          <p:nvPr/>
        </p:nvSpPr>
        <p:spPr bwMode="auto">
          <a:xfrm>
            <a:off x="3203575" y="3368675"/>
            <a:ext cx="609600" cy="533400"/>
          </a:xfrm>
          <a:prstGeom prst="line">
            <a:avLst/>
          </a:prstGeom>
          <a:noFill/>
          <a:ln w="9525">
            <a:solidFill>
              <a:srgbClr val="800080"/>
            </a:solidFill>
            <a:round/>
          </a:ln>
        </p:spPr>
        <p:txBody>
          <a:bodyPr/>
          <a:lstStyle/>
          <a:p>
            <a:endParaRPr lang="zh-CN" altLang="en-US"/>
          </a:p>
        </p:txBody>
      </p:sp>
      <p:sp>
        <p:nvSpPr>
          <p:cNvPr id="81946" name="Line 31"/>
          <p:cNvSpPr>
            <a:spLocks noChangeShapeType="1"/>
          </p:cNvSpPr>
          <p:nvPr/>
        </p:nvSpPr>
        <p:spPr bwMode="auto">
          <a:xfrm flipV="1">
            <a:off x="3508375" y="4206875"/>
            <a:ext cx="381000" cy="533400"/>
          </a:xfrm>
          <a:prstGeom prst="line">
            <a:avLst/>
          </a:prstGeom>
          <a:noFill/>
          <a:ln w="9525">
            <a:solidFill>
              <a:srgbClr val="800080"/>
            </a:solidFill>
            <a:round/>
          </a:ln>
        </p:spPr>
        <p:txBody>
          <a:bodyPr/>
          <a:lstStyle/>
          <a:p>
            <a:endParaRPr lang="zh-CN" altLang="en-US"/>
          </a:p>
        </p:txBody>
      </p:sp>
      <p:sp>
        <p:nvSpPr>
          <p:cNvPr id="81947" name="Line 32"/>
          <p:cNvSpPr>
            <a:spLocks noChangeShapeType="1"/>
          </p:cNvSpPr>
          <p:nvPr/>
        </p:nvSpPr>
        <p:spPr bwMode="auto">
          <a:xfrm>
            <a:off x="2289175" y="5121275"/>
            <a:ext cx="381000" cy="533400"/>
          </a:xfrm>
          <a:prstGeom prst="line">
            <a:avLst/>
          </a:prstGeom>
          <a:noFill/>
          <a:ln w="9525">
            <a:solidFill>
              <a:srgbClr val="800080"/>
            </a:solidFill>
            <a:round/>
          </a:ln>
        </p:spPr>
        <p:txBody>
          <a:bodyPr/>
          <a:lstStyle/>
          <a:p>
            <a:endParaRPr lang="zh-CN" altLang="en-US"/>
          </a:p>
        </p:txBody>
      </p:sp>
      <p:sp>
        <p:nvSpPr>
          <p:cNvPr id="81948" name="Line 33"/>
          <p:cNvSpPr>
            <a:spLocks noChangeShapeType="1"/>
          </p:cNvSpPr>
          <p:nvPr/>
        </p:nvSpPr>
        <p:spPr bwMode="auto">
          <a:xfrm flipV="1">
            <a:off x="4117975" y="5121275"/>
            <a:ext cx="533400" cy="533400"/>
          </a:xfrm>
          <a:prstGeom prst="line">
            <a:avLst/>
          </a:prstGeom>
          <a:noFill/>
          <a:ln w="9525">
            <a:solidFill>
              <a:srgbClr val="800080"/>
            </a:solidFill>
            <a:round/>
          </a:ln>
        </p:spPr>
        <p:txBody>
          <a:bodyPr/>
          <a:lstStyle/>
          <a:p>
            <a:endParaRPr lang="zh-CN" altLang="en-US"/>
          </a:p>
        </p:txBody>
      </p:sp>
      <p:sp>
        <p:nvSpPr>
          <p:cNvPr id="81949" name="Line 34"/>
          <p:cNvSpPr>
            <a:spLocks noChangeShapeType="1"/>
          </p:cNvSpPr>
          <p:nvPr/>
        </p:nvSpPr>
        <p:spPr bwMode="auto">
          <a:xfrm>
            <a:off x="5108575" y="5121275"/>
            <a:ext cx="381000" cy="533400"/>
          </a:xfrm>
          <a:prstGeom prst="line">
            <a:avLst/>
          </a:prstGeom>
          <a:noFill/>
          <a:ln w="9525">
            <a:solidFill>
              <a:srgbClr val="800080"/>
            </a:solidFill>
            <a:round/>
          </a:ln>
        </p:spPr>
        <p:txBody>
          <a:bodyPr/>
          <a:lstStyle/>
          <a:p>
            <a:endParaRPr lang="zh-CN" altLang="en-US"/>
          </a:p>
        </p:txBody>
      </p:sp>
      <p:sp>
        <p:nvSpPr>
          <p:cNvPr id="81950" name="Line 35"/>
          <p:cNvSpPr>
            <a:spLocks noChangeShapeType="1"/>
          </p:cNvSpPr>
          <p:nvPr/>
        </p:nvSpPr>
        <p:spPr bwMode="auto">
          <a:xfrm flipH="1">
            <a:off x="1450975" y="5121275"/>
            <a:ext cx="533400" cy="533400"/>
          </a:xfrm>
          <a:prstGeom prst="line">
            <a:avLst/>
          </a:prstGeom>
          <a:noFill/>
          <a:ln w="9525">
            <a:solidFill>
              <a:srgbClr val="800080"/>
            </a:solidFill>
            <a:round/>
          </a:ln>
        </p:spPr>
        <p:txBody>
          <a:bodyPr/>
          <a:lstStyle/>
          <a:p>
            <a:endParaRPr lang="zh-CN" altLang="en-US"/>
          </a:p>
        </p:txBody>
      </p:sp>
      <p:sp>
        <p:nvSpPr>
          <p:cNvPr id="81951" name="Rectangle 36"/>
          <p:cNvSpPr>
            <a:spLocks noChangeArrowheads="1"/>
          </p:cNvSpPr>
          <p:nvPr/>
        </p:nvSpPr>
        <p:spPr bwMode="auto">
          <a:xfrm>
            <a:off x="1262063" y="6096000"/>
            <a:ext cx="417512" cy="244475"/>
          </a:xfrm>
          <a:prstGeom prst="rect">
            <a:avLst/>
          </a:prstGeom>
          <a:noFill/>
          <a:ln w="9525">
            <a:noFill/>
            <a:miter lim="800000"/>
          </a:ln>
          <a:effectLst/>
        </p:spPr>
        <p:txBody>
          <a:bodyPr wrap="none" tIns="0" bIns="0">
            <a:spAutoFit/>
          </a:bodyPr>
          <a:lstStyle/>
          <a:p>
            <a:r>
              <a:rPr lang="en-US" altLang="zh-CN" sz="2000" b="0"/>
              <a:t>a</a:t>
            </a:r>
            <a:r>
              <a:rPr lang="en-US" altLang="zh-CN" sz="2000" b="0" baseline="-25000"/>
              <a:t>0</a:t>
            </a:r>
            <a:endParaRPr lang="en-US" altLang="zh-CN" sz="2000" b="0" baseline="-25000"/>
          </a:p>
        </p:txBody>
      </p:sp>
      <p:sp>
        <p:nvSpPr>
          <p:cNvPr id="81952" name="Rectangle 37"/>
          <p:cNvSpPr>
            <a:spLocks noChangeArrowheads="1"/>
          </p:cNvSpPr>
          <p:nvPr/>
        </p:nvSpPr>
        <p:spPr bwMode="auto">
          <a:xfrm>
            <a:off x="2365375" y="4587875"/>
            <a:ext cx="481013" cy="244475"/>
          </a:xfrm>
          <a:prstGeom prst="rect">
            <a:avLst/>
          </a:prstGeom>
          <a:noFill/>
          <a:ln w="9525">
            <a:noFill/>
            <a:miter lim="800000"/>
          </a:ln>
          <a:effectLst/>
        </p:spPr>
        <p:txBody>
          <a:bodyPr wrap="none" tIns="0" bIns="0">
            <a:spAutoFit/>
          </a:bodyPr>
          <a:lstStyle/>
          <a:p>
            <a:r>
              <a:rPr lang="en-US" altLang="zh-CN" sz="2000" b="0"/>
              <a:t>T1</a:t>
            </a:r>
            <a:endParaRPr lang="en-US" altLang="zh-CN" sz="2000" b="0"/>
          </a:p>
        </p:txBody>
      </p:sp>
      <p:sp>
        <p:nvSpPr>
          <p:cNvPr id="81953" name="Rectangle 38"/>
          <p:cNvSpPr>
            <a:spLocks noChangeArrowheads="1"/>
          </p:cNvSpPr>
          <p:nvPr/>
        </p:nvSpPr>
        <p:spPr bwMode="auto">
          <a:xfrm>
            <a:off x="6629400" y="2736850"/>
            <a:ext cx="1524000" cy="1530350"/>
          </a:xfrm>
          <a:prstGeom prst="rect">
            <a:avLst/>
          </a:prstGeom>
          <a:noFill/>
          <a:ln w="9525" cap="rnd">
            <a:solidFill>
              <a:srgbClr val="333399"/>
            </a:solidFill>
            <a:prstDash val="sysDot"/>
            <a:miter lim="800000"/>
          </a:ln>
          <a:effectLst/>
        </p:spPr>
        <p:txBody>
          <a:bodyPr/>
          <a:lstStyle/>
          <a:p>
            <a:pPr marL="533400" indent="-533400">
              <a:lnSpc>
                <a:spcPct val="100000"/>
              </a:lnSpc>
              <a:spcBef>
                <a:spcPct val="20000"/>
              </a:spcBef>
            </a:pPr>
            <a:r>
              <a:rPr lang="en-US" altLang="zh-CN" sz="2000" b="0"/>
              <a:t>T1:=a+b</a:t>
            </a:r>
            <a:endParaRPr lang="en-US" altLang="zh-CN" sz="2000" b="0"/>
          </a:p>
          <a:p>
            <a:pPr marL="533400" indent="-533400">
              <a:lnSpc>
                <a:spcPct val="100000"/>
              </a:lnSpc>
              <a:spcBef>
                <a:spcPct val="20000"/>
              </a:spcBef>
            </a:pPr>
            <a:r>
              <a:rPr lang="en-US" altLang="zh-CN" sz="2000" b="0"/>
              <a:t>T2:=c+d</a:t>
            </a:r>
            <a:endParaRPr lang="en-US" altLang="zh-CN" sz="2000" b="0"/>
          </a:p>
          <a:p>
            <a:pPr marL="533400" indent="-533400">
              <a:lnSpc>
                <a:spcPct val="100000"/>
              </a:lnSpc>
              <a:spcBef>
                <a:spcPct val="20000"/>
              </a:spcBef>
            </a:pPr>
            <a:r>
              <a:rPr lang="en-US" altLang="zh-CN" sz="2000" b="0"/>
              <a:t>T3:=e-T2</a:t>
            </a:r>
            <a:endParaRPr lang="en-US" altLang="zh-CN" sz="2000" b="0"/>
          </a:p>
          <a:p>
            <a:pPr marL="533400" indent="-533400">
              <a:lnSpc>
                <a:spcPct val="100000"/>
              </a:lnSpc>
              <a:spcBef>
                <a:spcPct val="20000"/>
              </a:spcBef>
            </a:pPr>
            <a:r>
              <a:rPr lang="en-US" altLang="zh-CN" sz="2000" b="0"/>
              <a:t>T4:=T1-T3</a:t>
            </a:r>
            <a:endParaRPr lang="en-US" altLang="zh-CN" sz="2000" b="0"/>
          </a:p>
        </p:txBody>
      </p:sp>
      <p:sp>
        <p:nvSpPr>
          <p:cNvPr id="81954" name="Rectangle 40"/>
          <p:cNvSpPr>
            <a:spLocks noChangeArrowheads="1"/>
          </p:cNvSpPr>
          <p:nvPr/>
        </p:nvSpPr>
        <p:spPr bwMode="auto">
          <a:xfrm>
            <a:off x="3051175" y="2743200"/>
            <a:ext cx="481013" cy="244475"/>
          </a:xfrm>
          <a:prstGeom prst="rect">
            <a:avLst/>
          </a:prstGeom>
          <a:noFill/>
          <a:ln w="9525">
            <a:noFill/>
            <a:miter lim="800000"/>
          </a:ln>
          <a:effectLst/>
        </p:spPr>
        <p:txBody>
          <a:bodyPr wrap="none" tIns="0" bIns="0">
            <a:spAutoFit/>
          </a:bodyPr>
          <a:lstStyle/>
          <a:p>
            <a:r>
              <a:rPr lang="en-US" altLang="zh-CN" sz="2000" b="0"/>
              <a:t>T4</a:t>
            </a:r>
            <a:endParaRPr lang="en-US" altLang="zh-CN" sz="2000" b="0"/>
          </a:p>
        </p:txBody>
      </p:sp>
      <p:sp>
        <p:nvSpPr>
          <p:cNvPr id="81955" name="Rectangle 41"/>
          <p:cNvSpPr>
            <a:spLocks noChangeArrowheads="1"/>
          </p:cNvSpPr>
          <p:nvPr/>
        </p:nvSpPr>
        <p:spPr bwMode="auto">
          <a:xfrm>
            <a:off x="3889375" y="6096000"/>
            <a:ext cx="403225" cy="244475"/>
          </a:xfrm>
          <a:prstGeom prst="rect">
            <a:avLst/>
          </a:prstGeom>
          <a:noFill/>
          <a:ln w="9525">
            <a:noFill/>
            <a:miter lim="800000"/>
          </a:ln>
          <a:effectLst/>
        </p:spPr>
        <p:txBody>
          <a:bodyPr wrap="none" tIns="0" bIns="0">
            <a:spAutoFit/>
          </a:bodyPr>
          <a:lstStyle/>
          <a:p>
            <a:r>
              <a:rPr lang="en-US" altLang="zh-CN" sz="2000" b="0"/>
              <a:t>c</a:t>
            </a:r>
            <a:r>
              <a:rPr lang="en-US" altLang="zh-CN" sz="2000" b="0" baseline="-25000"/>
              <a:t>0</a:t>
            </a:r>
            <a:endParaRPr lang="en-US" altLang="zh-CN" sz="2000" b="0" baseline="-25000"/>
          </a:p>
        </p:txBody>
      </p:sp>
      <p:sp>
        <p:nvSpPr>
          <p:cNvPr id="81956" name="Rectangle 42"/>
          <p:cNvSpPr>
            <a:spLocks noChangeArrowheads="1"/>
          </p:cNvSpPr>
          <p:nvPr/>
        </p:nvSpPr>
        <p:spPr bwMode="auto">
          <a:xfrm>
            <a:off x="5357813" y="6096000"/>
            <a:ext cx="417512" cy="244475"/>
          </a:xfrm>
          <a:prstGeom prst="rect">
            <a:avLst/>
          </a:prstGeom>
          <a:noFill/>
          <a:ln w="9525">
            <a:noFill/>
            <a:miter lim="800000"/>
          </a:ln>
          <a:effectLst/>
        </p:spPr>
        <p:txBody>
          <a:bodyPr wrap="none" tIns="0" bIns="0">
            <a:spAutoFit/>
          </a:bodyPr>
          <a:lstStyle/>
          <a:p>
            <a:r>
              <a:rPr lang="en-US" altLang="zh-CN" sz="2000" b="0"/>
              <a:t>d</a:t>
            </a:r>
            <a:r>
              <a:rPr lang="en-US" altLang="zh-CN" sz="2000" b="0" baseline="-25000"/>
              <a:t>0</a:t>
            </a:r>
            <a:endParaRPr lang="en-US" altLang="zh-CN" sz="2000" b="0" baseline="-25000"/>
          </a:p>
        </p:txBody>
      </p:sp>
      <p:sp>
        <p:nvSpPr>
          <p:cNvPr id="81957" name="Rectangle 44"/>
          <p:cNvSpPr>
            <a:spLocks noChangeArrowheads="1"/>
          </p:cNvSpPr>
          <p:nvPr/>
        </p:nvSpPr>
        <p:spPr bwMode="auto">
          <a:xfrm>
            <a:off x="4346575" y="3597275"/>
            <a:ext cx="481013" cy="244475"/>
          </a:xfrm>
          <a:prstGeom prst="rect">
            <a:avLst/>
          </a:prstGeom>
          <a:noFill/>
          <a:ln w="9525">
            <a:noFill/>
            <a:miter lim="800000"/>
          </a:ln>
          <a:effectLst/>
        </p:spPr>
        <p:txBody>
          <a:bodyPr wrap="none" tIns="0" bIns="0">
            <a:spAutoFit/>
          </a:bodyPr>
          <a:lstStyle/>
          <a:p>
            <a:r>
              <a:rPr lang="en-US" altLang="zh-CN" sz="2000" b="0"/>
              <a:t>T3</a:t>
            </a:r>
            <a:endParaRPr lang="en-US" altLang="zh-CN" sz="2000" b="0"/>
          </a:p>
        </p:txBody>
      </p:sp>
      <p:sp>
        <p:nvSpPr>
          <p:cNvPr id="81958" name="Rectangle 48"/>
          <p:cNvSpPr>
            <a:spLocks noChangeArrowheads="1"/>
          </p:cNvSpPr>
          <p:nvPr/>
        </p:nvSpPr>
        <p:spPr bwMode="auto">
          <a:xfrm>
            <a:off x="5160963" y="4648200"/>
            <a:ext cx="481012" cy="244475"/>
          </a:xfrm>
          <a:prstGeom prst="rect">
            <a:avLst/>
          </a:prstGeom>
          <a:noFill/>
          <a:ln w="9525">
            <a:noFill/>
            <a:miter lim="800000"/>
          </a:ln>
          <a:effectLst/>
        </p:spPr>
        <p:txBody>
          <a:bodyPr wrap="none" tIns="0" bIns="0">
            <a:spAutoFit/>
          </a:bodyPr>
          <a:lstStyle/>
          <a:p>
            <a:r>
              <a:rPr lang="en-US" altLang="zh-CN" sz="2000" b="0"/>
              <a:t>T2</a:t>
            </a:r>
            <a:endParaRPr lang="en-US" altLang="zh-CN" sz="2000" b="0"/>
          </a:p>
        </p:txBody>
      </p:sp>
      <p:sp>
        <p:nvSpPr>
          <p:cNvPr id="81959" name="Line 49"/>
          <p:cNvSpPr>
            <a:spLocks noChangeShapeType="1"/>
          </p:cNvSpPr>
          <p:nvPr/>
        </p:nvSpPr>
        <p:spPr bwMode="auto">
          <a:xfrm>
            <a:off x="4346575" y="4206875"/>
            <a:ext cx="457200" cy="533400"/>
          </a:xfrm>
          <a:prstGeom prst="line">
            <a:avLst/>
          </a:prstGeom>
          <a:noFill/>
          <a:ln w="9525">
            <a:solidFill>
              <a:srgbClr val="800080"/>
            </a:solidFill>
            <a:round/>
          </a:ln>
        </p:spPr>
        <p:txBody>
          <a:bodyPr/>
          <a:lstStyle/>
          <a:p>
            <a:endParaRPr lang="zh-CN" altLang="en-US"/>
          </a:p>
        </p:txBody>
      </p:sp>
      <p:sp>
        <p:nvSpPr>
          <p:cNvPr id="81960" name="Rectangle 52"/>
          <p:cNvSpPr>
            <a:spLocks noChangeArrowheads="1"/>
          </p:cNvSpPr>
          <p:nvPr/>
        </p:nvSpPr>
        <p:spPr bwMode="auto">
          <a:xfrm>
            <a:off x="2441575" y="6096000"/>
            <a:ext cx="417513" cy="244475"/>
          </a:xfrm>
          <a:prstGeom prst="rect">
            <a:avLst/>
          </a:prstGeom>
          <a:noFill/>
          <a:ln w="9525">
            <a:noFill/>
            <a:miter lim="800000"/>
          </a:ln>
          <a:effectLst/>
        </p:spPr>
        <p:txBody>
          <a:bodyPr wrap="none" tIns="0" bIns="0">
            <a:spAutoFit/>
          </a:bodyPr>
          <a:lstStyle/>
          <a:p>
            <a:r>
              <a:rPr lang="en-US" altLang="zh-CN" sz="2000" b="0"/>
              <a:t>b</a:t>
            </a:r>
            <a:r>
              <a:rPr lang="en-US" altLang="zh-CN" sz="2000" b="0" baseline="-25000"/>
              <a:t>0</a:t>
            </a:r>
            <a:endParaRPr lang="en-US" altLang="zh-CN" sz="2000" b="0" baseline="-25000"/>
          </a:p>
        </p:txBody>
      </p:sp>
      <p:sp>
        <p:nvSpPr>
          <p:cNvPr id="81961" name="Rectangle 53"/>
          <p:cNvSpPr>
            <a:spLocks noChangeArrowheads="1"/>
          </p:cNvSpPr>
          <p:nvPr/>
        </p:nvSpPr>
        <p:spPr bwMode="auto">
          <a:xfrm>
            <a:off x="3355975" y="5197475"/>
            <a:ext cx="417513" cy="244475"/>
          </a:xfrm>
          <a:prstGeom prst="rect">
            <a:avLst/>
          </a:prstGeom>
          <a:noFill/>
          <a:ln w="9525">
            <a:noFill/>
            <a:miter lim="800000"/>
          </a:ln>
          <a:effectLst/>
        </p:spPr>
        <p:txBody>
          <a:bodyPr wrap="none" tIns="0" bIns="0">
            <a:spAutoFit/>
          </a:bodyPr>
          <a:lstStyle/>
          <a:p>
            <a:r>
              <a:rPr lang="en-US" altLang="zh-CN" sz="2000" b="0"/>
              <a:t>e</a:t>
            </a:r>
            <a:r>
              <a:rPr lang="en-US" altLang="zh-CN" sz="2000" b="0" baseline="-25000"/>
              <a:t>0</a:t>
            </a:r>
            <a:endParaRPr lang="en-US" altLang="zh-CN" sz="2000" b="0" baseline="-25000"/>
          </a:p>
        </p:txBody>
      </p:sp>
      <p:sp>
        <p:nvSpPr>
          <p:cNvPr id="81962" name="Oval 54"/>
          <p:cNvSpPr>
            <a:spLocks noChangeArrowheads="1"/>
          </p:cNvSpPr>
          <p:nvPr/>
        </p:nvSpPr>
        <p:spPr bwMode="auto">
          <a:xfrm>
            <a:off x="2593975" y="2987675"/>
            <a:ext cx="765175" cy="406400"/>
          </a:xfrm>
          <a:prstGeom prst="ellipse">
            <a:avLst/>
          </a:prstGeom>
          <a:solidFill>
            <a:srgbClr val="FFFFFF"/>
          </a:solidFill>
          <a:ln w="9525">
            <a:solidFill>
              <a:srgbClr val="800080"/>
            </a:solidFill>
            <a:round/>
          </a:ln>
        </p:spPr>
        <p:txBody>
          <a:bodyPr lIns="54000" tIns="10800" rIns="54000" bIns="10800"/>
          <a:lstStyle/>
          <a:p>
            <a:pPr algn="just" eaLnBrk="0" hangingPunct="0">
              <a:lnSpc>
                <a:spcPct val="100000"/>
              </a:lnSpc>
              <a:spcBef>
                <a:spcPct val="0"/>
              </a:spcBef>
            </a:pPr>
            <a:r>
              <a:rPr kumimoji="0" lang="en-US" altLang="zh-CN" sz="1400">
                <a:solidFill>
                  <a:srgbClr val="800080"/>
                </a:solidFill>
                <a:latin typeface="Times New Roman" pitchFamily="18" charset="0"/>
              </a:rPr>
              <a:t>    </a:t>
            </a:r>
            <a:r>
              <a:rPr kumimoji="0" lang="en-US" altLang="zh-CN" sz="1400">
                <a:solidFill>
                  <a:srgbClr val="800080"/>
                </a:solidFill>
                <a:latin typeface="Times New Roman" pitchFamily="18" charset="0"/>
                <a:sym typeface="Symbol" pitchFamily="18" charset="2"/>
              </a:rPr>
              <a:t></a:t>
            </a:r>
            <a:endParaRPr kumimoji="0" lang="en-US" altLang="zh-CN" sz="1400">
              <a:solidFill>
                <a:srgbClr val="800080"/>
              </a:solidFill>
              <a:latin typeface="Times New Roman" pitchFamily="18" charset="0"/>
              <a:sym typeface="Symbol" pitchFamily="18" charset="2"/>
            </a:endParaRPr>
          </a:p>
        </p:txBody>
      </p:sp>
      <p:sp>
        <p:nvSpPr>
          <p:cNvPr id="81963" name="Rectangle 56"/>
          <p:cNvSpPr>
            <a:spLocks noChangeArrowheads="1"/>
          </p:cNvSpPr>
          <p:nvPr/>
        </p:nvSpPr>
        <p:spPr bwMode="auto">
          <a:xfrm>
            <a:off x="6629400" y="4800600"/>
            <a:ext cx="1524000" cy="1530350"/>
          </a:xfrm>
          <a:prstGeom prst="rect">
            <a:avLst/>
          </a:prstGeom>
          <a:noFill/>
          <a:ln w="9525" cap="rnd">
            <a:solidFill>
              <a:srgbClr val="333399"/>
            </a:solidFill>
            <a:prstDash val="sysDot"/>
            <a:miter lim="800000"/>
          </a:ln>
          <a:effectLst/>
        </p:spPr>
        <p:txBody>
          <a:bodyPr/>
          <a:lstStyle/>
          <a:p>
            <a:pPr marL="533400" indent="-533400">
              <a:lnSpc>
                <a:spcPct val="100000"/>
              </a:lnSpc>
              <a:spcBef>
                <a:spcPct val="20000"/>
              </a:spcBef>
            </a:pPr>
            <a:r>
              <a:rPr lang="en-US" altLang="zh-CN" sz="2000" b="0"/>
              <a:t>T2:=c+d</a:t>
            </a:r>
            <a:endParaRPr lang="en-US" altLang="zh-CN" sz="2000" b="0"/>
          </a:p>
          <a:p>
            <a:pPr marL="533400" indent="-533400">
              <a:lnSpc>
                <a:spcPct val="100000"/>
              </a:lnSpc>
              <a:spcBef>
                <a:spcPct val="20000"/>
              </a:spcBef>
            </a:pPr>
            <a:r>
              <a:rPr lang="en-US" altLang="zh-CN" sz="2000" b="0"/>
              <a:t>T3:=e-T2</a:t>
            </a:r>
            <a:endParaRPr lang="en-US" altLang="zh-CN" sz="2000" b="0"/>
          </a:p>
          <a:p>
            <a:pPr marL="533400" indent="-533400">
              <a:lnSpc>
                <a:spcPct val="100000"/>
              </a:lnSpc>
              <a:spcBef>
                <a:spcPct val="20000"/>
              </a:spcBef>
            </a:pPr>
            <a:r>
              <a:rPr lang="en-US" altLang="zh-CN" sz="2000" b="0"/>
              <a:t>T1:=a+b</a:t>
            </a:r>
            <a:endParaRPr lang="en-US" altLang="zh-CN" sz="2000" b="0"/>
          </a:p>
          <a:p>
            <a:pPr marL="533400" indent="-533400">
              <a:lnSpc>
                <a:spcPct val="100000"/>
              </a:lnSpc>
              <a:spcBef>
                <a:spcPct val="20000"/>
              </a:spcBef>
            </a:pPr>
            <a:r>
              <a:rPr lang="en-US" altLang="zh-CN" sz="2000" b="0"/>
              <a:t>T4:=T1-T3</a:t>
            </a:r>
            <a:endParaRPr lang="en-US" altLang="zh-CN" sz="2000" b="0"/>
          </a:p>
        </p:txBody>
      </p:sp>
      <p:sp>
        <p:nvSpPr>
          <p:cNvPr id="81964" name="Rectangle 58"/>
          <p:cNvSpPr>
            <a:spLocks noChangeArrowheads="1"/>
          </p:cNvSpPr>
          <p:nvPr/>
        </p:nvSpPr>
        <p:spPr bwMode="auto">
          <a:xfrm>
            <a:off x="1524000" y="188913"/>
            <a:ext cx="4343400" cy="641350"/>
          </a:xfrm>
          <a:prstGeom prst="rect">
            <a:avLst/>
          </a:prstGeom>
          <a:noFill/>
          <a:ln w="9525" algn="ctr">
            <a:noFill/>
            <a:miter lim="800000"/>
          </a:ln>
          <a:effectLst/>
        </p:spPr>
        <p:txBody>
          <a:bodyPr>
            <a:spAutoFit/>
          </a:bodyPr>
          <a:lstStyle/>
          <a:p>
            <a:pPr>
              <a:lnSpc>
                <a:spcPct val="90000"/>
              </a:lnSpc>
              <a:spcBef>
                <a:spcPct val="0"/>
              </a:spcBef>
            </a:pPr>
            <a:r>
              <a:rPr lang="zh-CN" altLang="en-US" sz="4000">
                <a:solidFill>
                  <a:srgbClr val="800080"/>
                </a:solidFill>
                <a:ea typeface="华文行楷" pitchFamily="2" charset="-122"/>
              </a:rPr>
              <a:t>目标代码生成技术</a:t>
            </a:r>
            <a:endParaRPr lang="zh-CN" altLang="en-US" sz="4000">
              <a:solidFill>
                <a:srgbClr val="800080"/>
              </a:solidFill>
              <a:ea typeface="华文行楷" pitchFamily="2" charset="-122"/>
            </a:endParaRPr>
          </a:p>
        </p:txBody>
      </p:sp>
    </p:spTree>
  </p:cSld>
  <p:clrMapOvr>
    <a:masterClrMapping/>
  </p:clrMapOvr>
  <p:transition spd="med">
    <p:wipe dir="r"/>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AutoShape 4">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82947" name="AutoShape 5">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82948" name="AutoShape 6">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82949" name="AutoShape 7">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82950" name="AutoShape 8">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82951" name="AutoShape 9">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82952" name="AutoShape 10">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82953" name="AutoShape 11">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82954" name="AutoShape 12">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82955" name="AutoShape 13">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82956" name="AutoShape 14">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82957" name="AutoShape 15">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82958" name="Rectangle 16"/>
          <p:cNvSpPr>
            <a:spLocks noChangeArrowheads="1"/>
          </p:cNvSpPr>
          <p:nvPr/>
        </p:nvSpPr>
        <p:spPr bwMode="auto">
          <a:xfrm>
            <a:off x="914400" y="1828800"/>
            <a:ext cx="8229600" cy="884238"/>
          </a:xfrm>
          <a:prstGeom prst="rect">
            <a:avLst/>
          </a:prstGeom>
          <a:noFill/>
          <a:ln w="9525">
            <a:noFill/>
            <a:miter lim="800000"/>
          </a:ln>
          <a:effectLst/>
        </p:spPr>
        <p:txBody>
          <a:bodyPr>
            <a:spAutoFit/>
          </a:bodyPr>
          <a:lstStyle/>
          <a:p>
            <a:pPr>
              <a:lnSpc>
                <a:spcPct val="100000"/>
              </a:lnSpc>
              <a:spcBef>
                <a:spcPct val="0"/>
              </a:spcBef>
              <a:buFont typeface="Symbol" pitchFamily="18" charset="2"/>
              <a:buChar char="-"/>
            </a:pPr>
            <a:r>
              <a:rPr lang="en-US" altLang="zh-CN" dirty="0">
                <a:solidFill>
                  <a:srgbClr val="800080"/>
                </a:solidFill>
                <a:ea typeface="楷体_GB2312" pitchFamily="49" charset="-122"/>
              </a:rPr>
              <a:t>  </a:t>
            </a:r>
            <a:r>
              <a:rPr lang="zh-CN" altLang="en-US" sz="2400" dirty="0">
                <a:ea typeface="楷体_GB2312" pitchFamily="49" charset="-122"/>
              </a:rPr>
              <a:t>将上述简单的代码生成算法应用于如下两个基本块</a:t>
            </a:r>
            <a:endParaRPr lang="zh-CN" altLang="en-US" sz="2400" dirty="0">
              <a:ea typeface="楷体_GB2312" pitchFamily="49" charset="-122"/>
            </a:endParaRPr>
          </a:p>
          <a:p>
            <a:pPr>
              <a:lnSpc>
                <a:spcPct val="100000"/>
              </a:lnSpc>
              <a:spcBef>
                <a:spcPct val="0"/>
              </a:spcBef>
              <a:buFont typeface="Symbol" pitchFamily="18" charset="2"/>
              <a:buNone/>
            </a:pPr>
            <a:r>
              <a:rPr lang="zh-CN" altLang="en-US" sz="2400" dirty="0">
                <a:ea typeface="楷体_GB2312" pitchFamily="49" charset="-122"/>
              </a:rPr>
              <a:t>     </a:t>
            </a:r>
            <a:r>
              <a:rPr lang="zh-CN" altLang="en-US" sz="2400" dirty="0">
                <a:solidFill>
                  <a:srgbClr val="800080"/>
                </a:solidFill>
                <a:ea typeface="楷体_GB2312" pitchFamily="49" charset="-122"/>
              </a:rPr>
              <a:t>比较</a:t>
            </a:r>
            <a:r>
              <a:rPr lang="zh-CN" altLang="en-US" sz="2400" dirty="0">
                <a:ea typeface="楷体_GB2312" pitchFamily="49" charset="-122"/>
              </a:rPr>
              <a:t>其结果（这里假设基本块出口处只有</a:t>
            </a:r>
            <a:r>
              <a:rPr lang="en-US" altLang="zh-CN" sz="2400" b="0" dirty="0">
                <a:ea typeface="楷体_GB2312" pitchFamily="49" charset="-122"/>
              </a:rPr>
              <a:t>T4</a:t>
            </a:r>
            <a:r>
              <a:rPr lang="zh-CN" altLang="en-US" sz="2400" dirty="0">
                <a:ea typeface="楷体_GB2312" pitchFamily="49" charset="-122"/>
              </a:rPr>
              <a:t>是活跃的）</a:t>
            </a:r>
            <a:endParaRPr lang="zh-CN" altLang="en-US" sz="2400" dirty="0">
              <a:ea typeface="楷体_GB2312" pitchFamily="49" charset="-122"/>
            </a:endParaRPr>
          </a:p>
        </p:txBody>
      </p:sp>
      <p:sp>
        <p:nvSpPr>
          <p:cNvPr id="82959" name="AutoShape 19"/>
          <p:cNvSpPr>
            <a:spLocks noChangeArrowheads="1"/>
          </p:cNvSpPr>
          <p:nvPr/>
        </p:nvSpPr>
        <p:spPr bwMode="auto">
          <a:xfrm>
            <a:off x="2833688" y="3740150"/>
            <a:ext cx="366712" cy="180975"/>
          </a:xfrm>
          <a:prstGeom prst="rightArrow">
            <a:avLst>
              <a:gd name="adj1" fmla="val 50000"/>
              <a:gd name="adj2" fmla="val 50658"/>
            </a:avLst>
          </a:prstGeom>
          <a:noFill/>
          <a:ln w="9525">
            <a:solidFill>
              <a:srgbClr val="800080"/>
            </a:solidFill>
            <a:miter lim="800000"/>
          </a:ln>
          <a:effectLst/>
        </p:spPr>
        <p:txBody>
          <a:bodyPr tIns="0" bIns="0" anchor="ctr">
            <a:spAutoFit/>
          </a:bodyPr>
          <a:lstStyle/>
          <a:p>
            <a:endParaRPr lang="zh-CN" altLang="en-US"/>
          </a:p>
        </p:txBody>
      </p:sp>
      <p:sp>
        <p:nvSpPr>
          <p:cNvPr id="82960" name="Rectangle 20"/>
          <p:cNvSpPr>
            <a:spLocks noChangeArrowheads="1"/>
          </p:cNvSpPr>
          <p:nvPr/>
        </p:nvSpPr>
        <p:spPr bwMode="auto">
          <a:xfrm>
            <a:off x="1219200" y="2971800"/>
            <a:ext cx="1524000" cy="1530350"/>
          </a:xfrm>
          <a:prstGeom prst="rect">
            <a:avLst/>
          </a:prstGeom>
          <a:noFill/>
          <a:ln w="9525" cap="rnd">
            <a:solidFill>
              <a:srgbClr val="333399"/>
            </a:solidFill>
            <a:prstDash val="sysDot"/>
            <a:miter lim="800000"/>
          </a:ln>
          <a:effectLst/>
        </p:spPr>
        <p:txBody>
          <a:bodyPr/>
          <a:lstStyle/>
          <a:p>
            <a:pPr marL="533400" indent="-533400">
              <a:lnSpc>
                <a:spcPct val="100000"/>
              </a:lnSpc>
              <a:spcBef>
                <a:spcPct val="20000"/>
              </a:spcBef>
            </a:pPr>
            <a:r>
              <a:rPr lang="en-US" altLang="zh-CN" sz="2000" b="0" dirty="0"/>
              <a:t>T1:=</a:t>
            </a:r>
            <a:r>
              <a:rPr lang="en-US" altLang="zh-CN" sz="2000" b="0" dirty="0" err="1"/>
              <a:t>a+b</a:t>
            </a:r>
            <a:endParaRPr lang="en-US" altLang="zh-CN" sz="2000" b="0" dirty="0"/>
          </a:p>
          <a:p>
            <a:pPr marL="533400" indent="-533400">
              <a:lnSpc>
                <a:spcPct val="100000"/>
              </a:lnSpc>
              <a:spcBef>
                <a:spcPct val="20000"/>
              </a:spcBef>
            </a:pPr>
            <a:r>
              <a:rPr lang="en-US" altLang="zh-CN" sz="2000" b="0" dirty="0"/>
              <a:t>T2:=</a:t>
            </a:r>
            <a:r>
              <a:rPr lang="en-US" altLang="zh-CN" sz="2000" b="0" dirty="0" err="1"/>
              <a:t>c+d</a:t>
            </a:r>
            <a:endParaRPr lang="en-US" altLang="zh-CN" sz="2000" b="0" dirty="0"/>
          </a:p>
          <a:p>
            <a:pPr marL="533400" indent="-533400">
              <a:lnSpc>
                <a:spcPct val="100000"/>
              </a:lnSpc>
              <a:spcBef>
                <a:spcPct val="20000"/>
              </a:spcBef>
            </a:pPr>
            <a:r>
              <a:rPr lang="en-US" altLang="zh-CN" sz="2000" b="0" dirty="0"/>
              <a:t>T3:=e-T2</a:t>
            </a:r>
            <a:endParaRPr lang="en-US" altLang="zh-CN" sz="2000" b="0" dirty="0"/>
          </a:p>
          <a:p>
            <a:pPr marL="533400" indent="-533400">
              <a:lnSpc>
                <a:spcPct val="100000"/>
              </a:lnSpc>
              <a:spcBef>
                <a:spcPct val="20000"/>
              </a:spcBef>
            </a:pPr>
            <a:r>
              <a:rPr lang="en-US" altLang="zh-CN" sz="2000" b="0" dirty="0"/>
              <a:t>T4:=T1-T3</a:t>
            </a:r>
            <a:endParaRPr lang="en-US" altLang="zh-CN" sz="2000" b="0" dirty="0"/>
          </a:p>
        </p:txBody>
      </p:sp>
      <p:sp>
        <p:nvSpPr>
          <p:cNvPr id="82961" name="Rectangle 21"/>
          <p:cNvSpPr>
            <a:spLocks noChangeArrowheads="1"/>
          </p:cNvSpPr>
          <p:nvPr/>
        </p:nvSpPr>
        <p:spPr bwMode="auto">
          <a:xfrm>
            <a:off x="5257800" y="2978150"/>
            <a:ext cx="1524000" cy="1530350"/>
          </a:xfrm>
          <a:prstGeom prst="rect">
            <a:avLst/>
          </a:prstGeom>
          <a:noFill/>
          <a:ln w="9525" cap="rnd">
            <a:solidFill>
              <a:srgbClr val="333399"/>
            </a:solidFill>
            <a:prstDash val="sysDot"/>
            <a:miter lim="800000"/>
          </a:ln>
          <a:effectLst/>
        </p:spPr>
        <p:txBody>
          <a:bodyPr/>
          <a:lstStyle/>
          <a:p>
            <a:pPr marL="533400" indent="-533400">
              <a:lnSpc>
                <a:spcPct val="100000"/>
              </a:lnSpc>
              <a:spcBef>
                <a:spcPct val="20000"/>
              </a:spcBef>
            </a:pPr>
            <a:r>
              <a:rPr lang="en-US" altLang="zh-CN" sz="2000" b="0"/>
              <a:t>T2:=c+d</a:t>
            </a:r>
            <a:endParaRPr lang="en-US" altLang="zh-CN" sz="2000" b="0"/>
          </a:p>
          <a:p>
            <a:pPr marL="533400" indent="-533400">
              <a:lnSpc>
                <a:spcPct val="100000"/>
              </a:lnSpc>
              <a:spcBef>
                <a:spcPct val="20000"/>
              </a:spcBef>
            </a:pPr>
            <a:r>
              <a:rPr lang="en-US" altLang="zh-CN" sz="2000" b="0"/>
              <a:t>T3:=e-T2</a:t>
            </a:r>
            <a:endParaRPr lang="en-US" altLang="zh-CN" sz="2000" b="0"/>
          </a:p>
          <a:p>
            <a:pPr marL="533400" indent="-533400">
              <a:lnSpc>
                <a:spcPct val="100000"/>
              </a:lnSpc>
              <a:spcBef>
                <a:spcPct val="20000"/>
              </a:spcBef>
            </a:pPr>
            <a:r>
              <a:rPr lang="en-US" altLang="zh-CN" sz="2000" b="0"/>
              <a:t>T1:=a+b</a:t>
            </a:r>
            <a:endParaRPr lang="en-US" altLang="zh-CN" sz="2000" b="0"/>
          </a:p>
          <a:p>
            <a:pPr marL="533400" indent="-533400">
              <a:lnSpc>
                <a:spcPct val="100000"/>
              </a:lnSpc>
              <a:spcBef>
                <a:spcPct val="20000"/>
              </a:spcBef>
            </a:pPr>
            <a:r>
              <a:rPr lang="en-US" altLang="zh-CN" sz="2000" b="0"/>
              <a:t>T4:=T1-T3</a:t>
            </a:r>
            <a:endParaRPr lang="en-US" altLang="zh-CN" sz="2000" b="0"/>
          </a:p>
        </p:txBody>
      </p:sp>
      <p:sp>
        <p:nvSpPr>
          <p:cNvPr id="82962" name="Rectangle 22"/>
          <p:cNvSpPr>
            <a:spLocks noChangeArrowheads="1"/>
          </p:cNvSpPr>
          <p:nvPr/>
        </p:nvSpPr>
        <p:spPr bwMode="auto">
          <a:xfrm>
            <a:off x="3276600" y="2971800"/>
            <a:ext cx="1524000" cy="2978150"/>
          </a:xfrm>
          <a:prstGeom prst="rect">
            <a:avLst/>
          </a:prstGeom>
          <a:noFill/>
          <a:ln w="9525" cap="rnd">
            <a:solidFill>
              <a:srgbClr val="800080"/>
            </a:solidFill>
            <a:prstDash val="sysDot"/>
            <a:miter lim="800000"/>
          </a:ln>
          <a:effectLst/>
        </p:spPr>
        <p:txBody>
          <a:bodyPr/>
          <a:lstStyle/>
          <a:p>
            <a:pPr marL="533400" indent="-533400">
              <a:lnSpc>
                <a:spcPct val="100000"/>
              </a:lnSpc>
              <a:spcBef>
                <a:spcPct val="20000"/>
              </a:spcBef>
            </a:pPr>
            <a:r>
              <a:rPr lang="en-US" altLang="zh-CN" sz="2000" b="0" dirty="0">
                <a:solidFill>
                  <a:srgbClr val="800080"/>
                </a:solidFill>
              </a:rPr>
              <a:t>MOV a</a:t>
            </a:r>
            <a:r>
              <a:rPr lang="en-US" altLang="zh-CN" sz="2000" b="0" dirty="0" smtClean="0">
                <a:solidFill>
                  <a:srgbClr val="800080"/>
                </a:solidFill>
              </a:rPr>
              <a:t>, R</a:t>
            </a:r>
            <a:r>
              <a:rPr lang="en-US" altLang="zh-CN" sz="2000" b="0" baseline="-25000" dirty="0" smtClean="0">
                <a:solidFill>
                  <a:srgbClr val="800080"/>
                </a:solidFill>
              </a:rPr>
              <a:t>0</a:t>
            </a:r>
            <a:endParaRPr lang="en-US" altLang="zh-CN" sz="2000" b="0" baseline="-25000" dirty="0">
              <a:solidFill>
                <a:srgbClr val="800080"/>
              </a:solidFill>
            </a:endParaRPr>
          </a:p>
          <a:p>
            <a:pPr marL="533400" indent="-533400">
              <a:lnSpc>
                <a:spcPct val="100000"/>
              </a:lnSpc>
              <a:spcBef>
                <a:spcPct val="20000"/>
              </a:spcBef>
            </a:pPr>
            <a:r>
              <a:rPr lang="en-US" altLang="zh-CN" sz="2000" b="0" dirty="0">
                <a:solidFill>
                  <a:srgbClr val="800080"/>
                </a:solidFill>
              </a:rPr>
              <a:t>ADD </a:t>
            </a:r>
            <a:r>
              <a:rPr lang="en-US" altLang="zh-CN" sz="2000" b="0" dirty="0" smtClean="0">
                <a:solidFill>
                  <a:srgbClr val="800080"/>
                </a:solidFill>
              </a:rPr>
              <a:t>R</a:t>
            </a:r>
            <a:r>
              <a:rPr lang="en-US" altLang="zh-CN" sz="2000" b="0" baseline="-25000" dirty="0" smtClean="0">
                <a:solidFill>
                  <a:srgbClr val="800080"/>
                </a:solidFill>
              </a:rPr>
              <a:t>0</a:t>
            </a:r>
            <a:r>
              <a:rPr lang="en-US" altLang="zh-CN" sz="2000" b="0" dirty="0" smtClean="0">
                <a:solidFill>
                  <a:srgbClr val="800080"/>
                </a:solidFill>
              </a:rPr>
              <a:t>, b</a:t>
            </a:r>
            <a:endParaRPr lang="en-US" altLang="zh-CN" sz="2000" b="0" baseline="-25000" dirty="0">
              <a:solidFill>
                <a:srgbClr val="800080"/>
              </a:solidFill>
            </a:endParaRPr>
          </a:p>
          <a:p>
            <a:pPr marL="533400" indent="-533400">
              <a:lnSpc>
                <a:spcPct val="100000"/>
              </a:lnSpc>
              <a:spcBef>
                <a:spcPct val="20000"/>
              </a:spcBef>
            </a:pPr>
            <a:r>
              <a:rPr lang="en-US" altLang="zh-CN" sz="2000" b="0" dirty="0">
                <a:solidFill>
                  <a:srgbClr val="800080"/>
                </a:solidFill>
              </a:rPr>
              <a:t>MOV c</a:t>
            </a:r>
            <a:r>
              <a:rPr lang="en-US" altLang="zh-CN" sz="2000" b="0" dirty="0" smtClean="0">
                <a:solidFill>
                  <a:srgbClr val="800080"/>
                </a:solidFill>
              </a:rPr>
              <a:t>, R</a:t>
            </a:r>
            <a:r>
              <a:rPr lang="en-US" altLang="zh-CN" sz="2000" b="0" baseline="-25000" dirty="0" smtClean="0">
                <a:solidFill>
                  <a:srgbClr val="800080"/>
                </a:solidFill>
              </a:rPr>
              <a:t>1</a:t>
            </a:r>
            <a:endParaRPr lang="en-US" altLang="zh-CN" sz="2000" b="0" baseline="-25000" dirty="0">
              <a:solidFill>
                <a:srgbClr val="800080"/>
              </a:solidFill>
            </a:endParaRPr>
          </a:p>
          <a:p>
            <a:pPr marL="533400" indent="-533400">
              <a:lnSpc>
                <a:spcPct val="100000"/>
              </a:lnSpc>
              <a:spcBef>
                <a:spcPct val="20000"/>
              </a:spcBef>
            </a:pPr>
            <a:r>
              <a:rPr lang="en-US" altLang="zh-CN" sz="2000" b="0" dirty="0">
                <a:solidFill>
                  <a:srgbClr val="800080"/>
                </a:solidFill>
              </a:rPr>
              <a:t>ADD </a:t>
            </a:r>
            <a:r>
              <a:rPr lang="en-US" altLang="zh-CN" sz="2000" b="0" dirty="0" smtClean="0">
                <a:solidFill>
                  <a:srgbClr val="800080"/>
                </a:solidFill>
              </a:rPr>
              <a:t>R</a:t>
            </a:r>
            <a:r>
              <a:rPr lang="en-US" altLang="zh-CN" sz="2000" b="0" baseline="-25000" dirty="0" smtClean="0">
                <a:solidFill>
                  <a:srgbClr val="800080"/>
                </a:solidFill>
              </a:rPr>
              <a:t>1</a:t>
            </a:r>
            <a:r>
              <a:rPr lang="en-US" altLang="zh-CN" sz="2000" b="0" dirty="0" smtClean="0">
                <a:solidFill>
                  <a:srgbClr val="800080"/>
                </a:solidFill>
              </a:rPr>
              <a:t>, d</a:t>
            </a:r>
            <a:endParaRPr lang="en-US" altLang="zh-CN" sz="2000" b="0" baseline="-25000" dirty="0">
              <a:solidFill>
                <a:srgbClr val="800080"/>
              </a:solidFill>
            </a:endParaRPr>
          </a:p>
          <a:p>
            <a:pPr marL="533400" indent="-533400">
              <a:lnSpc>
                <a:spcPct val="100000"/>
              </a:lnSpc>
              <a:spcBef>
                <a:spcPct val="20000"/>
              </a:spcBef>
            </a:pPr>
            <a:r>
              <a:rPr lang="en-US" altLang="zh-CN" sz="2000" b="0" dirty="0">
                <a:solidFill>
                  <a:srgbClr val="800080"/>
                </a:solidFill>
              </a:rPr>
              <a:t>MOV e</a:t>
            </a:r>
            <a:r>
              <a:rPr lang="en-US" altLang="zh-CN" sz="2000" b="0" dirty="0" smtClean="0">
                <a:solidFill>
                  <a:srgbClr val="800080"/>
                </a:solidFill>
              </a:rPr>
              <a:t>, R</a:t>
            </a:r>
            <a:r>
              <a:rPr lang="en-US" altLang="zh-CN" sz="2000" b="0" baseline="-25000" dirty="0" smtClean="0">
                <a:solidFill>
                  <a:srgbClr val="800080"/>
                </a:solidFill>
              </a:rPr>
              <a:t>2</a:t>
            </a:r>
            <a:endParaRPr lang="en-US" altLang="zh-CN" sz="2000" b="0" baseline="-25000" dirty="0">
              <a:solidFill>
                <a:srgbClr val="800080"/>
              </a:solidFill>
            </a:endParaRPr>
          </a:p>
          <a:p>
            <a:pPr marL="533400" indent="-533400">
              <a:lnSpc>
                <a:spcPct val="100000"/>
              </a:lnSpc>
              <a:spcBef>
                <a:spcPct val="20000"/>
              </a:spcBef>
            </a:pPr>
            <a:r>
              <a:rPr lang="en-US" altLang="zh-CN" sz="2000" b="0" dirty="0">
                <a:solidFill>
                  <a:srgbClr val="800080"/>
                </a:solidFill>
              </a:rPr>
              <a:t>SUB </a:t>
            </a:r>
            <a:r>
              <a:rPr lang="en-US" altLang="zh-CN" sz="2000" b="0" dirty="0" smtClean="0">
                <a:solidFill>
                  <a:srgbClr val="800080"/>
                </a:solidFill>
              </a:rPr>
              <a:t>R</a:t>
            </a:r>
            <a:r>
              <a:rPr lang="en-US" altLang="zh-CN" sz="2000" b="0" baseline="-25000" dirty="0" smtClean="0">
                <a:solidFill>
                  <a:srgbClr val="800080"/>
                </a:solidFill>
              </a:rPr>
              <a:t>2</a:t>
            </a:r>
            <a:r>
              <a:rPr lang="en-US" altLang="zh-CN" sz="2000" b="0" dirty="0" smtClean="0">
                <a:solidFill>
                  <a:srgbClr val="800080"/>
                </a:solidFill>
              </a:rPr>
              <a:t>, R</a:t>
            </a:r>
            <a:r>
              <a:rPr lang="en-US" altLang="zh-CN" sz="2000" b="0" baseline="-25000" dirty="0" smtClean="0">
                <a:solidFill>
                  <a:srgbClr val="800080"/>
                </a:solidFill>
              </a:rPr>
              <a:t>1</a:t>
            </a:r>
            <a:endParaRPr lang="en-US" altLang="zh-CN" sz="2000" b="0" baseline="-25000" dirty="0">
              <a:solidFill>
                <a:srgbClr val="800080"/>
              </a:solidFill>
            </a:endParaRPr>
          </a:p>
          <a:p>
            <a:pPr marL="533400" indent="-533400">
              <a:lnSpc>
                <a:spcPct val="100000"/>
              </a:lnSpc>
              <a:spcBef>
                <a:spcPct val="20000"/>
              </a:spcBef>
            </a:pPr>
            <a:r>
              <a:rPr lang="en-US" altLang="zh-CN" sz="2000" b="0" dirty="0">
                <a:solidFill>
                  <a:srgbClr val="800080"/>
                </a:solidFill>
              </a:rPr>
              <a:t>SUB </a:t>
            </a:r>
            <a:r>
              <a:rPr lang="en-US" altLang="zh-CN" sz="2000" b="0" dirty="0" smtClean="0">
                <a:solidFill>
                  <a:srgbClr val="800080"/>
                </a:solidFill>
              </a:rPr>
              <a:t>R</a:t>
            </a:r>
            <a:r>
              <a:rPr lang="en-US" altLang="zh-CN" sz="2000" b="0" baseline="-25000" dirty="0" smtClean="0">
                <a:solidFill>
                  <a:srgbClr val="800080"/>
                </a:solidFill>
              </a:rPr>
              <a:t>0</a:t>
            </a:r>
            <a:r>
              <a:rPr lang="en-US" altLang="zh-CN" sz="2000" b="0" dirty="0" smtClean="0">
                <a:solidFill>
                  <a:srgbClr val="800080"/>
                </a:solidFill>
              </a:rPr>
              <a:t>, R</a:t>
            </a:r>
            <a:r>
              <a:rPr lang="en-US" altLang="zh-CN" sz="2000" b="0" baseline="-25000" dirty="0" smtClean="0">
                <a:solidFill>
                  <a:srgbClr val="800080"/>
                </a:solidFill>
              </a:rPr>
              <a:t>2</a:t>
            </a:r>
            <a:endParaRPr lang="en-US" altLang="zh-CN" sz="2000" b="0" baseline="-25000" dirty="0">
              <a:solidFill>
                <a:srgbClr val="800080"/>
              </a:solidFill>
            </a:endParaRPr>
          </a:p>
          <a:p>
            <a:pPr marL="533400" indent="-533400">
              <a:lnSpc>
                <a:spcPct val="100000"/>
              </a:lnSpc>
              <a:spcBef>
                <a:spcPct val="20000"/>
              </a:spcBef>
            </a:pPr>
            <a:r>
              <a:rPr lang="en-US" altLang="zh-CN" sz="2000" b="0" dirty="0">
                <a:solidFill>
                  <a:srgbClr val="800080"/>
                </a:solidFill>
              </a:rPr>
              <a:t>MOV R</a:t>
            </a:r>
            <a:r>
              <a:rPr lang="en-US" altLang="zh-CN" sz="2000" b="0" baseline="-25000" dirty="0">
                <a:solidFill>
                  <a:srgbClr val="800080"/>
                </a:solidFill>
              </a:rPr>
              <a:t>0</a:t>
            </a:r>
            <a:r>
              <a:rPr lang="en-US" altLang="zh-CN" sz="2000" b="0" dirty="0">
                <a:solidFill>
                  <a:srgbClr val="800080"/>
                </a:solidFill>
              </a:rPr>
              <a:t>,T4</a:t>
            </a:r>
            <a:endParaRPr lang="en-US" altLang="zh-CN" sz="2000" b="0" baseline="-25000" dirty="0">
              <a:solidFill>
                <a:srgbClr val="800080"/>
              </a:solidFill>
            </a:endParaRPr>
          </a:p>
        </p:txBody>
      </p:sp>
      <p:sp>
        <p:nvSpPr>
          <p:cNvPr id="82963" name="AutoShape 23"/>
          <p:cNvSpPr>
            <a:spLocks noChangeArrowheads="1"/>
          </p:cNvSpPr>
          <p:nvPr/>
        </p:nvSpPr>
        <p:spPr bwMode="auto">
          <a:xfrm>
            <a:off x="6872288" y="3740150"/>
            <a:ext cx="366712" cy="180975"/>
          </a:xfrm>
          <a:prstGeom prst="rightArrow">
            <a:avLst>
              <a:gd name="adj1" fmla="val 50000"/>
              <a:gd name="adj2" fmla="val 50658"/>
            </a:avLst>
          </a:prstGeom>
          <a:noFill/>
          <a:ln w="9525">
            <a:solidFill>
              <a:srgbClr val="800080"/>
            </a:solidFill>
            <a:miter lim="800000"/>
          </a:ln>
          <a:effectLst/>
        </p:spPr>
        <p:txBody>
          <a:bodyPr tIns="0" bIns="0" anchor="ctr">
            <a:spAutoFit/>
          </a:bodyPr>
          <a:lstStyle/>
          <a:p>
            <a:endParaRPr lang="zh-CN" altLang="en-US"/>
          </a:p>
        </p:txBody>
      </p:sp>
      <p:sp>
        <p:nvSpPr>
          <p:cNvPr id="82964" name="Rectangle 24"/>
          <p:cNvSpPr>
            <a:spLocks noChangeArrowheads="1"/>
          </p:cNvSpPr>
          <p:nvPr/>
        </p:nvSpPr>
        <p:spPr bwMode="auto">
          <a:xfrm>
            <a:off x="7391400" y="2971800"/>
            <a:ext cx="1524000" cy="2978150"/>
          </a:xfrm>
          <a:prstGeom prst="rect">
            <a:avLst/>
          </a:prstGeom>
          <a:noFill/>
          <a:ln w="9525" cap="rnd">
            <a:solidFill>
              <a:srgbClr val="800080"/>
            </a:solidFill>
            <a:prstDash val="sysDot"/>
            <a:miter lim="800000"/>
          </a:ln>
          <a:effectLst/>
        </p:spPr>
        <p:txBody>
          <a:bodyPr/>
          <a:lstStyle/>
          <a:p>
            <a:pPr marL="533400" indent="-533400">
              <a:lnSpc>
                <a:spcPct val="100000"/>
              </a:lnSpc>
              <a:spcBef>
                <a:spcPct val="20000"/>
              </a:spcBef>
            </a:pPr>
            <a:r>
              <a:rPr lang="en-US" altLang="zh-CN" sz="2000" b="0" dirty="0">
                <a:solidFill>
                  <a:srgbClr val="800080"/>
                </a:solidFill>
              </a:rPr>
              <a:t>MOV c</a:t>
            </a:r>
            <a:r>
              <a:rPr lang="en-US" altLang="zh-CN" sz="2000" b="0" dirty="0" smtClean="0">
                <a:solidFill>
                  <a:srgbClr val="800080"/>
                </a:solidFill>
              </a:rPr>
              <a:t>, R</a:t>
            </a:r>
            <a:r>
              <a:rPr lang="en-US" altLang="zh-CN" sz="2000" b="0" baseline="-25000" dirty="0" smtClean="0">
                <a:solidFill>
                  <a:srgbClr val="800080"/>
                </a:solidFill>
              </a:rPr>
              <a:t>0</a:t>
            </a:r>
            <a:endParaRPr lang="en-US" altLang="zh-CN" sz="2000" b="0" baseline="-25000" dirty="0">
              <a:solidFill>
                <a:srgbClr val="800080"/>
              </a:solidFill>
            </a:endParaRPr>
          </a:p>
          <a:p>
            <a:pPr marL="533400" indent="-533400">
              <a:lnSpc>
                <a:spcPct val="100000"/>
              </a:lnSpc>
              <a:spcBef>
                <a:spcPct val="20000"/>
              </a:spcBef>
            </a:pPr>
            <a:r>
              <a:rPr lang="en-US" altLang="zh-CN" sz="2000" b="0" dirty="0">
                <a:solidFill>
                  <a:srgbClr val="800080"/>
                </a:solidFill>
              </a:rPr>
              <a:t>ADD </a:t>
            </a:r>
            <a:r>
              <a:rPr lang="en-US" altLang="zh-CN" sz="2000" b="0" dirty="0" smtClean="0">
                <a:solidFill>
                  <a:srgbClr val="800080"/>
                </a:solidFill>
              </a:rPr>
              <a:t>R</a:t>
            </a:r>
            <a:r>
              <a:rPr lang="en-US" altLang="zh-CN" sz="2000" b="0" baseline="-25000" dirty="0" smtClean="0">
                <a:solidFill>
                  <a:srgbClr val="800080"/>
                </a:solidFill>
              </a:rPr>
              <a:t>0</a:t>
            </a:r>
            <a:r>
              <a:rPr lang="en-US" altLang="zh-CN" sz="2000" b="0" dirty="0" smtClean="0">
                <a:solidFill>
                  <a:srgbClr val="800080"/>
                </a:solidFill>
              </a:rPr>
              <a:t>, d</a:t>
            </a:r>
            <a:endParaRPr lang="en-US" altLang="zh-CN" sz="2000" b="0" baseline="-25000" dirty="0">
              <a:solidFill>
                <a:srgbClr val="800080"/>
              </a:solidFill>
            </a:endParaRPr>
          </a:p>
          <a:p>
            <a:pPr marL="533400" indent="-533400">
              <a:lnSpc>
                <a:spcPct val="100000"/>
              </a:lnSpc>
              <a:spcBef>
                <a:spcPct val="20000"/>
              </a:spcBef>
            </a:pPr>
            <a:r>
              <a:rPr lang="en-US" altLang="zh-CN" sz="2000" b="0" dirty="0">
                <a:solidFill>
                  <a:srgbClr val="800080"/>
                </a:solidFill>
              </a:rPr>
              <a:t>MOV e</a:t>
            </a:r>
            <a:r>
              <a:rPr lang="en-US" altLang="zh-CN" sz="2000" b="0" dirty="0" smtClean="0">
                <a:solidFill>
                  <a:srgbClr val="800080"/>
                </a:solidFill>
              </a:rPr>
              <a:t>, R</a:t>
            </a:r>
            <a:r>
              <a:rPr lang="en-US" altLang="zh-CN" sz="2000" b="0" baseline="-25000" dirty="0" smtClean="0">
                <a:solidFill>
                  <a:srgbClr val="800080"/>
                </a:solidFill>
              </a:rPr>
              <a:t>1</a:t>
            </a:r>
            <a:endParaRPr lang="en-US" altLang="zh-CN" sz="2000" b="0" baseline="-25000" dirty="0">
              <a:solidFill>
                <a:srgbClr val="800080"/>
              </a:solidFill>
            </a:endParaRPr>
          </a:p>
          <a:p>
            <a:pPr marL="533400" indent="-533400">
              <a:lnSpc>
                <a:spcPct val="100000"/>
              </a:lnSpc>
              <a:spcBef>
                <a:spcPct val="20000"/>
              </a:spcBef>
            </a:pPr>
            <a:r>
              <a:rPr lang="en-US" altLang="zh-CN" sz="2000" b="0" dirty="0">
                <a:solidFill>
                  <a:srgbClr val="800080"/>
                </a:solidFill>
              </a:rPr>
              <a:t>SUB </a:t>
            </a:r>
            <a:r>
              <a:rPr lang="en-US" altLang="zh-CN" sz="2000" b="0" dirty="0" smtClean="0">
                <a:solidFill>
                  <a:srgbClr val="800080"/>
                </a:solidFill>
              </a:rPr>
              <a:t>R</a:t>
            </a:r>
            <a:r>
              <a:rPr lang="en-US" altLang="zh-CN" sz="2000" b="0" baseline="-25000" dirty="0" smtClean="0">
                <a:solidFill>
                  <a:srgbClr val="800080"/>
                </a:solidFill>
              </a:rPr>
              <a:t>1</a:t>
            </a:r>
            <a:r>
              <a:rPr lang="en-US" altLang="zh-CN" sz="2000" b="0" dirty="0" smtClean="0">
                <a:solidFill>
                  <a:srgbClr val="800080"/>
                </a:solidFill>
              </a:rPr>
              <a:t>, R</a:t>
            </a:r>
            <a:r>
              <a:rPr lang="en-US" altLang="zh-CN" sz="2000" b="0" baseline="-25000" dirty="0" smtClean="0">
                <a:solidFill>
                  <a:srgbClr val="800080"/>
                </a:solidFill>
              </a:rPr>
              <a:t>0</a:t>
            </a:r>
            <a:endParaRPr lang="en-US" altLang="zh-CN" sz="2000" b="0" baseline="-25000" dirty="0">
              <a:solidFill>
                <a:srgbClr val="800080"/>
              </a:solidFill>
            </a:endParaRPr>
          </a:p>
          <a:p>
            <a:pPr marL="533400" indent="-533400">
              <a:lnSpc>
                <a:spcPct val="100000"/>
              </a:lnSpc>
              <a:spcBef>
                <a:spcPct val="20000"/>
              </a:spcBef>
            </a:pPr>
            <a:r>
              <a:rPr lang="en-US" altLang="zh-CN" sz="2000" b="0" dirty="0">
                <a:solidFill>
                  <a:srgbClr val="800080"/>
                </a:solidFill>
              </a:rPr>
              <a:t>MOV a</a:t>
            </a:r>
            <a:r>
              <a:rPr lang="en-US" altLang="zh-CN" sz="2000" b="0" dirty="0" smtClean="0">
                <a:solidFill>
                  <a:srgbClr val="800080"/>
                </a:solidFill>
              </a:rPr>
              <a:t>, R</a:t>
            </a:r>
            <a:r>
              <a:rPr lang="en-US" altLang="zh-CN" sz="2000" b="0" baseline="-25000" dirty="0" smtClean="0">
                <a:solidFill>
                  <a:srgbClr val="800080"/>
                </a:solidFill>
              </a:rPr>
              <a:t>0</a:t>
            </a:r>
            <a:endParaRPr lang="en-US" altLang="zh-CN" sz="2000" b="0" baseline="-25000" dirty="0">
              <a:solidFill>
                <a:srgbClr val="800080"/>
              </a:solidFill>
            </a:endParaRPr>
          </a:p>
          <a:p>
            <a:pPr marL="533400" indent="-533400">
              <a:lnSpc>
                <a:spcPct val="100000"/>
              </a:lnSpc>
              <a:spcBef>
                <a:spcPct val="20000"/>
              </a:spcBef>
            </a:pPr>
            <a:r>
              <a:rPr lang="en-US" altLang="zh-CN" sz="2000" b="0" dirty="0">
                <a:solidFill>
                  <a:srgbClr val="800080"/>
                </a:solidFill>
              </a:rPr>
              <a:t>ADD </a:t>
            </a:r>
            <a:r>
              <a:rPr lang="en-US" altLang="zh-CN" sz="2000" b="0" dirty="0" smtClean="0">
                <a:solidFill>
                  <a:srgbClr val="800080"/>
                </a:solidFill>
              </a:rPr>
              <a:t>R</a:t>
            </a:r>
            <a:r>
              <a:rPr lang="en-US" altLang="zh-CN" sz="2000" b="0" baseline="-25000" dirty="0" smtClean="0">
                <a:solidFill>
                  <a:srgbClr val="800080"/>
                </a:solidFill>
              </a:rPr>
              <a:t>0</a:t>
            </a:r>
            <a:r>
              <a:rPr lang="en-US" altLang="zh-CN" sz="2000" b="0" dirty="0" smtClean="0">
                <a:solidFill>
                  <a:srgbClr val="800080"/>
                </a:solidFill>
              </a:rPr>
              <a:t>, b</a:t>
            </a:r>
            <a:endParaRPr lang="en-US" altLang="zh-CN" sz="2000" b="0" baseline="-25000" dirty="0">
              <a:solidFill>
                <a:srgbClr val="800080"/>
              </a:solidFill>
            </a:endParaRPr>
          </a:p>
          <a:p>
            <a:pPr marL="533400" indent="-533400">
              <a:lnSpc>
                <a:spcPct val="100000"/>
              </a:lnSpc>
              <a:spcBef>
                <a:spcPct val="20000"/>
              </a:spcBef>
            </a:pPr>
            <a:r>
              <a:rPr lang="en-US" altLang="zh-CN" sz="2000" b="0" dirty="0">
                <a:solidFill>
                  <a:srgbClr val="800080"/>
                </a:solidFill>
              </a:rPr>
              <a:t>SUB </a:t>
            </a:r>
            <a:r>
              <a:rPr lang="en-US" altLang="zh-CN" sz="2000" b="0" dirty="0" smtClean="0">
                <a:solidFill>
                  <a:srgbClr val="800080"/>
                </a:solidFill>
              </a:rPr>
              <a:t>R</a:t>
            </a:r>
            <a:r>
              <a:rPr lang="en-US" altLang="zh-CN" sz="2000" b="0" baseline="-25000" dirty="0" smtClean="0">
                <a:solidFill>
                  <a:srgbClr val="800080"/>
                </a:solidFill>
              </a:rPr>
              <a:t>0</a:t>
            </a:r>
            <a:r>
              <a:rPr lang="en-US" altLang="zh-CN" sz="2000" b="0" dirty="0" smtClean="0">
                <a:solidFill>
                  <a:srgbClr val="800080"/>
                </a:solidFill>
              </a:rPr>
              <a:t>, R</a:t>
            </a:r>
            <a:r>
              <a:rPr lang="en-US" altLang="zh-CN" sz="2000" b="0" baseline="-25000" dirty="0" smtClean="0">
                <a:solidFill>
                  <a:srgbClr val="800080"/>
                </a:solidFill>
              </a:rPr>
              <a:t>1</a:t>
            </a:r>
            <a:endParaRPr lang="en-US" altLang="zh-CN" sz="2000" b="0" baseline="-25000" dirty="0">
              <a:solidFill>
                <a:srgbClr val="800080"/>
              </a:solidFill>
            </a:endParaRPr>
          </a:p>
          <a:p>
            <a:pPr marL="533400" indent="-533400">
              <a:lnSpc>
                <a:spcPct val="100000"/>
              </a:lnSpc>
              <a:spcBef>
                <a:spcPct val="20000"/>
              </a:spcBef>
            </a:pPr>
            <a:r>
              <a:rPr lang="en-US" altLang="zh-CN" sz="2000" b="0" dirty="0">
                <a:solidFill>
                  <a:srgbClr val="800080"/>
                </a:solidFill>
              </a:rPr>
              <a:t>MOV R</a:t>
            </a:r>
            <a:r>
              <a:rPr lang="en-US" altLang="zh-CN" sz="2000" b="0" baseline="-25000" dirty="0">
                <a:solidFill>
                  <a:srgbClr val="800080"/>
                </a:solidFill>
              </a:rPr>
              <a:t>0</a:t>
            </a:r>
            <a:r>
              <a:rPr lang="en-US" altLang="zh-CN" sz="2000" b="0" dirty="0">
                <a:solidFill>
                  <a:srgbClr val="800080"/>
                </a:solidFill>
              </a:rPr>
              <a:t>,T4</a:t>
            </a:r>
            <a:endParaRPr lang="en-US" altLang="zh-CN" sz="2000" b="0" dirty="0">
              <a:solidFill>
                <a:srgbClr val="800080"/>
              </a:solidFill>
            </a:endParaRPr>
          </a:p>
        </p:txBody>
      </p:sp>
      <p:sp>
        <p:nvSpPr>
          <p:cNvPr id="712729" name="Rectangle 25"/>
          <p:cNvSpPr>
            <a:spLocks noChangeArrowheads="1"/>
          </p:cNvSpPr>
          <p:nvPr/>
        </p:nvSpPr>
        <p:spPr bwMode="auto">
          <a:xfrm>
            <a:off x="1163638" y="6261100"/>
            <a:ext cx="4779962" cy="292100"/>
          </a:xfrm>
          <a:prstGeom prst="rect">
            <a:avLst/>
          </a:prstGeom>
          <a:noFill/>
          <a:ln w="9525">
            <a:noFill/>
            <a:miter lim="800000"/>
          </a:ln>
          <a:effectLst/>
        </p:spPr>
        <p:txBody>
          <a:bodyPr wrap="none" tIns="0" bIns="0">
            <a:spAutoFit/>
          </a:bodyPr>
          <a:lstStyle/>
          <a:p>
            <a:r>
              <a:rPr lang="zh-CN" altLang="en-US" sz="2400">
                <a:solidFill>
                  <a:srgbClr val="800080"/>
                </a:solidFill>
                <a:ea typeface="楷体_GB2312" pitchFamily="49" charset="-122"/>
              </a:rPr>
              <a:t>第二段代码较优</a:t>
            </a:r>
            <a:r>
              <a:rPr lang="zh-CN" altLang="en-US" sz="2400">
                <a:ea typeface="楷体_GB2312" pitchFamily="49" charset="-122"/>
              </a:rPr>
              <a:t>（少用了寄存器）</a:t>
            </a:r>
            <a:endParaRPr lang="zh-CN" altLang="en-US" sz="2400">
              <a:ea typeface="楷体_GB2312" pitchFamily="49" charset="-122"/>
            </a:endParaRPr>
          </a:p>
        </p:txBody>
      </p:sp>
      <p:sp>
        <p:nvSpPr>
          <p:cNvPr id="82967" name="Rectangle 28"/>
          <p:cNvSpPr>
            <a:spLocks noChangeArrowheads="1"/>
          </p:cNvSpPr>
          <p:nvPr/>
        </p:nvSpPr>
        <p:spPr bwMode="auto">
          <a:xfrm>
            <a:off x="1524000" y="188913"/>
            <a:ext cx="4343400" cy="641350"/>
          </a:xfrm>
          <a:prstGeom prst="rect">
            <a:avLst/>
          </a:prstGeom>
          <a:noFill/>
          <a:ln w="9525" algn="ctr">
            <a:noFill/>
            <a:miter lim="800000"/>
          </a:ln>
          <a:effectLst/>
        </p:spPr>
        <p:txBody>
          <a:bodyPr>
            <a:spAutoFit/>
          </a:bodyPr>
          <a:lstStyle/>
          <a:p>
            <a:pPr>
              <a:lnSpc>
                <a:spcPct val="90000"/>
              </a:lnSpc>
              <a:spcBef>
                <a:spcPct val="0"/>
              </a:spcBef>
            </a:pPr>
            <a:r>
              <a:rPr lang="zh-CN" altLang="en-US" sz="4000">
                <a:solidFill>
                  <a:srgbClr val="800080"/>
                </a:solidFill>
                <a:ea typeface="华文行楷" pitchFamily="2" charset="-122"/>
              </a:rPr>
              <a:t>目标代码生成技术</a:t>
            </a:r>
            <a:endParaRPr lang="zh-CN" altLang="en-US" sz="4000">
              <a:solidFill>
                <a:srgbClr val="800080"/>
              </a:solidFill>
              <a:ea typeface="华文行楷" pitchFamily="2" charset="-122"/>
            </a:endParaRPr>
          </a:p>
        </p:txBody>
      </p:sp>
      <p:sp>
        <p:nvSpPr>
          <p:cNvPr id="24" name="Text Box 2">
            <a:hlinkClick r:id="rId1" action="ppaction://hlinksldjump"/>
          </p:cNvPr>
          <p:cNvSpPr txBox="1">
            <a:spLocks noChangeArrowheads="1"/>
          </p:cNvSpPr>
          <p:nvPr/>
        </p:nvSpPr>
        <p:spPr bwMode="auto">
          <a:xfrm>
            <a:off x="762000" y="1196752"/>
            <a:ext cx="3737992" cy="584775"/>
          </a:xfrm>
          <a:prstGeom prst="rect">
            <a:avLst/>
          </a:prstGeom>
          <a:noFill/>
          <a:ln w="9525">
            <a:noFill/>
            <a:miter lim="800000"/>
          </a:ln>
          <a:effectLst/>
        </p:spPr>
        <p:txBody>
          <a:bodyPr wrap="square">
            <a:spAutoFit/>
          </a:bodyPr>
          <a:lstStyle/>
          <a:p>
            <a:pPr>
              <a:lnSpc>
                <a:spcPct val="100000"/>
              </a:lnSpc>
              <a:spcBef>
                <a:spcPct val="0"/>
              </a:spcBef>
              <a:buClr>
                <a:srgbClr val="800080"/>
              </a:buClr>
              <a:buFont typeface="Wingdings" charset="2"/>
              <a:buChar char="²"/>
            </a:pPr>
            <a:r>
              <a:rPr lang="en-US" altLang="zh-CN" sz="3200" dirty="0">
                <a:solidFill>
                  <a:srgbClr val="800080"/>
                </a:solidFill>
                <a:ea typeface="楷体_GB2312" pitchFamily="49" charset="-122"/>
              </a:rPr>
              <a:t> </a:t>
            </a:r>
            <a:r>
              <a:rPr lang="zh-CN" altLang="zh-CN" sz="3200" dirty="0" smtClean="0">
                <a:solidFill>
                  <a:srgbClr val="800080"/>
                </a:solidFill>
                <a:ea typeface="楷体_GB2312" pitchFamily="49" charset="-122"/>
              </a:rPr>
              <a:t>高效使用寄存器</a:t>
            </a:r>
            <a:endParaRPr lang="zh-CN" altLang="en-US" sz="3200" dirty="0">
              <a:solidFill>
                <a:srgbClr val="800080"/>
              </a:solidFill>
              <a:ea typeface="楷体_GB2312" pitchFamily="49" charset="-122"/>
            </a:endParaRP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712729"/>
                                        </p:tgtEl>
                                        <p:attrNameLst>
                                          <p:attrName>style.visibility</p:attrName>
                                        </p:attrNameLst>
                                      </p:cBhvr>
                                      <p:to>
                                        <p:strVal val="visible"/>
                                      </p:to>
                                    </p:set>
                                    <p:animEffect transition="in" filter="slide(fromBottom)">
                                      <p:cBhvr>
                                        <p:cTn id="7" dur="500"/>
                                        <p:tgtEl>
                                          <p:spTgt spid="7127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2729" grpId="0" autoUpdateAnimBg="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AutoShape 4">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83971" name="AutoShape 5">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83972" name="AutoShape 6">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83973" name="AutoShape 7">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83974" name="AutoShape 8">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83975" name="AutoShape 9">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83976" name="AutoShape 10">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83977" name="AutoShape 11">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83978" name="AutoShape 12">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83979" name="AutoShape 13">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83980" name="AutoShape 14">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83981" name="AutoShape 15">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83982" name="Rectangle 16"/>
          <p:cNvSpPr>
            <a:spLocks noChangeArrowheads="1"/>
          </p:cNvSpPr>
          <p:nvPr/>
        </p:nvSpPr>
        <p:spPr bwMode="auto">
          <a:xfrm>
            <a:off x="838200" y="1828800"/>
            <a:ext cx="8153400" cy="4052888"/>
          </a:xfrm>
          <a:prstGeom prst="rect">
            <a:avLst/>
          </a:prstGeom>
          <a:noFill/>
          <a:ln w="9525">
            <a:noFill/>
            <a:miter lim="800000"/>
          </a:ln>
          <a:effectLst/>
        </p:spPr>
        <p:txBody>
          <a:bodyPr>
            <a:spAutoFit/>
          </a:bodyPr>
          <a:lstStyle/>
          <a:p>
            <a:pPr>
              <a:lnSpc>
                <a:spcPct val="100000"/>
              </a:lnSpc>
              <a:spcBef>
                <a:spcPct val="0"/>
              </a:spcBef>
              <a:buFont typeface="Symbol" pitchFamily="18" charset="2"/>
              <a:buChar char="-"/>
            </a:pPr>
            <a:r>
              <a:rPr lang="en-US" altLang="zh-CN" dirty="0">
                <a:solidFill>
                  <a:srgbClr val="800080"/>
                </a:solidFill>
                <a:ea typeface="楷体_GB2312" pitchFamily="49" charset="-122"/>
              </a:rPr>
              <a:t>  </a:t>
            </a:r>
            <a:r>
              <a:rPr lang="zh-CN" altLang="en-US" sz="2400" dirty="0">
                <a:ea typeface="楷体_GB2312" pitchFamily="49" charset="-122"/>
              </a:rPr>
              <a:t>从上例可知：对于上述简单的代码生成算法，从基本块</a:t>
            </a:r>
            <a:endParaRPr lang="zh-CN" altLang="en-US" sz="2400" dirty="0">
              <a:ea typeface="楷体_GB2312" pitchFamily="49" charset="-122"/>
            </a:endParaRPr>
          </a:p>
          <a:p>
            <a:pPr>
              <a:lnSpc>
                <a:spcPct val="100000"/>
              </a:lnSpc>
              <a:spcBef>
                <a:spcPct val="0"/>
              </a:spcBef>
              <a:buFont typeface="Symbol" pitchFamily="18" charset="2"/>
              <a:buNone/>
            </a:pPr>
            <a:r>
              <a:rPr lang="zh-CN" altLang="en-US" sz="2400" dirty="0">
                <a:ea typeface="楷体_GB2312" pitchFamily="49" charset="-122"/>
              </a:rPr>
              <a:t>     </a:t>
            </a:r>
            <a:r>
              <a:rPr lang="en-US" altLang="zh-CN" sz="2400" b="0" i="1" dirty="0">
                <a:ea typeface="楷体_GB2312" pitchFamily="49" charset="-122"/>
              </a:rPr>
              <a:t>DAG</a:t>
            </a:r>
            <a:r>
              <a:rPr lang="en-US" altLang="zh-CN" sz="2400" dirty="0">
                <a:ea typeface="楷体_GB2312" pitchFamily="49" charset="-122"/>
              </a:rPr>
              <a:t> </a:t>
            </a:r>
            <a:r>
              <a:rPr lang="zh-CN" altLang="en-US" sz="2400" dirty="0">
                <a:ea typeface="楷体_GB2312" pitchFamily="49" charset="-122"/>
              </a:rPr>
              <a:t>表示产生语句的次序影响到目标代码生成的质量</a:t>
            </a:r>
            <a:endParaRPr lang="zh-CN" altLang="en-US" sz="2400" dirty="0">
              <a:ea typeface="楷体_GB2312" pitchFamily="49" charset="-122"/>
            </a:endParaRPr>
          </a:p>
          <a:p>
            <a:pPr>
              <a:lnSpc>
                <a:spcPct val="100000"/>
              </a:lnSpc>
              <a:spcBef>
                <a:spcPct val="0"/>
              </a:spcBef>
              <a:buFont typeface="Symbol" pitchFamily="18" charset="2"/>
              <a:buNone/>
            </a:pPr>
            <a:endParaRPr lang="zh-CN" altLang="en-US" sz="1000" dirty="0">
              <a:ea typeface="楷体_GB2312" pitchFamily="49" charset="-122"/>
            </a:endParaRPr>
          </a:p>
          <a:p>
            <a:pPr>
              <a:lnSpc>
                <a:spcPct val="100000"/>
              </a:lnSpc>
              <a:spcBef>
                <a:spcPct val="0"/>
              </a:spcBef>
              <a:buFont typeface="Symbol" pitchFamily="18" charset="2"/>
              <a:buNone/>
            </a:pPr>
            <a:r>
              <a:rPr lang="zh-CN" altLang="en-US" sz="2400" dirty="0">
                <a:ea typeface="楷体_GB2312" pitchFamily="49" charset="-122"/>
              </a:rPr>
              <a:t>    一个</a:t>
            </a:r>
            <a:r>
              <a:rPr lang="zh-CN" altLang="en-US" sz="2400" dirty="0">
                <a:solidFill>
                  <a:srgbClr val="800080"/>
                </a:solidFill>
                <a:ea typeface="楷体_GB2312" pitchFamily="49" charset="-122"/>
              </a:rPr>
              <a:t>从 </a:t>
            </a:r>
            <a:r>
              <a:rPr lang="en-US" altLang="zh-CN" sz="2400" b="0" i="1" dirty="0">
                <a:solidFill>
                  <a:srgbClr val="800080"/>
                </a:solidFill>
                <a:ea typeface="楷体_GB2312" pitchFamily="49" charset="-122"/>
              </a:rPr>
              <a:t>DAG </a:t>
            </a:r>
            <a:r>
              <a:rPr lang="zh-CN" altLang="en-US" sz="2400" dirty="0">
                <a:solidFill>
                  <a:srgbClr val="800080"/>
                </a:solidFill>
                <a:ea typeface="楷体_GB2312" pitchFamily="49" charset="-122"/>
              </a:rPr>
              <a:t>产生语句序列的启发式排序算法</a:t>
            </a:r>
            <a:endParaRPr lang="zh-CN" altLang="en-US" sz="2400" dirty="0">
              <a:solidFill>
                <a:srgbClr val="800080"/>
              </a:solidFill>
              <a:ea typeface="楷体_GB2312" pitchFamily="49" charset="-122"/>
            </a:endParaRPr>
          </a:p>
          <a:p>
            <a:pPr>
              <a:lnSpc>
                <a:spcPct val="100000"/>
              </a:lnSpc>
              <a:spcBef>
                <a:spcPct val="0"/>
              </a:spcBef>
              <a:buFont typeface="Symbol" pitchFamily="18" charset="2"/>
              <a:buNone/>
            </a:pPr>
            <a:endParaRPr lang="zh-CN" altLang="en-US" sz="1000" dirty="0">
              <a:solidFill>
                <a:srgbClr val="800080"/>
              </a:solidFill>
              <a:ea typeface="楷体_GB2312" pitchFamily="49" charset="-122"/>
            </a:endParaRPr>
          </a:p>
          <a:p>
            <a:pPr>
              <a:lnSpc>
                <a:spcPct val="100000"/>
              </a:lnSpc>
              <a:spcBef>
                <a:spcPct val="0"/>
              </a:spcBef>
              <a:buFont typeface="Symbol" pitchFamily="18" charset="2"/>
              <a:buNone/>
            </a:pPr>
            <a:r>
              <a:rPr lang="zh-CN" altLang="en-US" sz="2400" b="0" dirty="0">
                <a:solidFill>
                  <a:schemeClr val="tx1"/>
                </a:solidFill>
                <a:latin typeface="Times New Roman" pitchFamily="18" charset="0"/>
              </a:rPr>
              <a:t>     </a:t>
            </a:r>
            <a:r>
              <a:rPr lang="en-US" altLang="zh-CN" sz="2000" b="0" dirty="0">
                <a:ea typeface="楷体_GB2312" pitchFamily="49" charset="-122"/>
              </a:rPr>
              <a:t>while</a:t>
            </a:r>
            <a:r>
              <a:rPr lang="en-US" altLang="zh-CN" sz="2000" dirty="0">
                <a:ea typeface="楷体_GB2312" pitchFamily="49" charset="-122"/>
              </a:rPr>
              <a:t> </a:t>
            </a:r>
            <a:r>
              <a:rPr lang="zh-CN" altLang="zh-CN" sz="2000" dirty="0">
                <a:ea typeface="楷体_GB2312" pitchFamily="49" charset="-122"/>
              </a:rPr>
              <a:t>存在未列入表的内部结点</a:t>
            </a:r>
            <a:r>
              <a:rPr lang="zh-CN" altLang="en-US" sz="2000" dirty="0">
                <a:ea typeface="楷体_GB2312" pitchFamily="49" charset="-122"/>
              </a:rPr>
              <a:t> </a:t>
            </a:r>
            <a:r>
              <a:rPr lang="en-US" altLang="zh-CN" sz="2000" dirty="0">
                <a:ea typeface="楷体_GB2312" pitchFamily="49" charset="-122"/>
              </a:rPr>
              <a:t>{</a:t>
            </a:r>
            <a:endParaRPr lang="en-US" altLang="zh-CN" sz="2000" dirty="0">
              <a:ea typeface="楷体_GB2312" pitchFamily="49" charset="-122"/>
            </a:endParaRPr>
          </a:p>
          <a:p>
            <a:pPr>
              <a:lnSpc>
                <a:spcPct val="100000"/>
              </a:lnSpc>
              <a:spcBef>
                <a:spcPct val="0"/>
              </a:spcBef>
              <a:buFont typeface="Symbol" pitchFamily="18" charset="2"/>
              <a:buNone/>
            </a:pPr>
            <a:r>
              <a:rPr lang="en-US" altLang="zh-CN" sz="2000" dirty="0">
                <a:ea typeface="楷体_GB2312" pitchFamily="49" charset="-122"/>
              </a:rPr>
              <a:t>            </a:t>
            </a:r>
            <a:r>
              <a:rPr lang="zh-CN" altLang="zh-CN" sz="2000" dirty="0">
                <a:ea typeface="楷体_GB2312" pitchFamily="49" charset="-122"/>
              </a:rPr>
              <a:t>选取一个未列入表的但其全部父结点均已列入表的结点</a:t>
            </a:r>
            <a:r>
              <a:rPr lang="zh-CN" altLang="en-US" sz="2000" dirty="0">
                <a:ea typeface="楷体_GB2312" pitchFamily="49" charset="-122"/>
              </a:rPr>
              <a:t> </a:t>
            </a:r>
            <a:r>
              <a:rPr lang="en-US" altLang="zh-CN" sz="2000" b="0" i="1" dirty="0">
                <a:ea typeface="楷体_GB2312" pitchFamily="49" charset="-122"/>
              </a:rPr>
              <a:t>n</a:t>
            </a:r>
            <a:r>
              <a:rPr lang="en-US" altLang="zh-CN" sz="2000" b="0" dirty="0">
                <a:ea typeface="楷体_GB2312" pitchFamily="49" charset="-122"/>
              </a:rPr>
              <a:t>;</a:t>
            </a:r>
            <a:r>
              <a:rPr lang="en-US" altLang="zh-CN" sz="2000" dirty="0">
                <a:ea typeface="楷体_GB2312" pitchFamily="49" charset="-122"/>
              </a:rPr>
              <a:t> </a:t>
            </a:r>
            <a:endParaRPr lang="en-US" altLang="zh-CN" sz="2000" dirty="0">
              <a:ea typeface="楷体_GB2312" pitchFamily="49" charset="-122"/>
            </a:endParaRPr>
          </a:p>
          <a:p>
            <a:pPr>
              <a:lnSpc>
                <a:spcPct val="100000"/>
              </a:lnSpc>
              <a:spcBef>
                <a:spcPct val="0"/>
              </a:spcBef>
              <a:buFont typeface="Symbol" pitchFamily="18" charset="2"/>
              <a:buNone/>
            </a:pPr>
            <a:r>
              <a:rPr lang="en-US" altLang="zh-CN" sz="2000" dirty="0">
                <a:ea typeface="楷体_GB2312" pitchFamily="49" charset="-122"/>
              </a:rPr>
              <a:t>            </a:t>
            </a:r>
            <a:r>
              <a:rPr lang="zh-CN" altLang="en-US" sz="2000" dirty="0">
                <a:ea typeface="楷体_GB2312" pitchFamily="49" charset="-122"/>
              </a:rPr>
              <a:t>将 </a:t>
            </a:r>
            <a:r>
              <a:rPr lang="en-US" altLang="zh-CN" sz="2000" b="0" i="1" dirty="0">
                <a:ea typeface="楷体_GB2312" pitchFamily="49" charset="-122"/>
              </a:rPr>
              <a:t>n </a:t>
            </a:r>
            <a:r>
              <a:rPr lang="zh-CN" altLang="en-US" sz="2000" dirty="0">
                <a:ea typeface="楷体_GB2312" pitchFamily="49" charset="-122"/>
              </a:rPr>
              <a:t>列入表中</a:t>
            </a:r>
            <a:r>
              <a:rPr lang="en-US" altLang="zh-CN" sz="2000" b="0" dirty="0">
                <a:ea typeface="楷体_GB2312" pitchFamily="49" charset="-122"/>
              </a:rPr>
              <a:t>; </a:t>
            </a:r>
            <a:endParaRPr lang="en-US" altLang="zh-CN" sz="2000" b="0" dirty="0">
              <a:ea typeface="楷体_GB2312" pitchFamily="49" charset="-122"/>
            </a:endParaRPr>
          </a:p>
          <a:p>
            <a:pPr>
              <a:lnSpc>
                <a:spcPct val="100000"/>
              </a:lnSpc>
              <a:spcBef>
                <a:spcPct val="0"/>
              </a:spcBef>
              <a:buFont typeface="Symbol" pitchFamily="18" charset="2"/>
              <a:buNone/>
            </a:pPr>
            <a:r>
              <a:rPr lang="en-US" altLang="zh-CN" sz="2000" dirty="0">
                <a:ea typeface="楷体_GB2312" pitchFamily="49" charset="-122"/>
              </a:rPr>
              <a:t>            </a:t>
            </a:r>
            <a:r>
              <a:rPr lang="en-US" altLang="zh-CN" sz="2000" b="0" dirty="0">
                <a:ea typeface="楷体_GB2312" pitchFamily="49" charset="-122"/>
              </a:rPr>
              <a:t>while </a:t>
            </a:r>
            <a:r>
              <a:rPr lang="en-US" altLang="zh-CN" sz="2000" b="0" i="1" dirty="0">
                <a:ea typeface="楷体_GB2312" pitchFamily="49" charset="-122"/>
              </a:rPr>
              <a:t>n </a:t>
            </a:r>
            <a:r>
              <a:rPr lang="zh-CN" altLang="en-US" sz="2000" dirty="0">
                <a:ea typeface="楷体_GB2312" pitchFamily="49" charset="-122"/>
              </a:rPr>
              <a:t>的最左孩子 </a:t>
            </a:r>
            <a:r>
              <a:rPr lang="en-US" altLang="zh-CN" sz="2000" b="0" i="1" dirty="0">
                <a:ea typeface="楷体_GB2312" pitchFamily="49" charset="-122"/>
              </a:rPr>
              <a:t>m</a:t>
            </a:r>
            <a:r>
              <a:rPr lang="en-US" altLang="zh-CN" sz="2000" dirty="0">
                <a:ea typeface="楷体_GB2312" pitchFamily="49" charset="-122"/>
              </a:rPr>
              <a:t> </a:t>
            </a:r>
            <a:r>
              <a:rPr lang="zh-CN" altLang="en-US" sz="2000" dirty="0">
                <a:ea typeface="楷体_GB2312" pitchFamily="49" charset="-122"/>
              </a:rPr>
              <a:t>不是叶结点且其所有父结点均已在表中 </a:t>
            </a:r>
            <a:r>
              <a:rPr lang="en-US" altLang="zh-CN" sz="2000" dirty="0">
                <a:ea typeface="楷体_GB2312" pitchFamily="49" charset="-122"/>
              </a:rPr>
              <a:t>{</a:t>
            </a:r>
            <a:endParaRPr lang="en-US" altLang="zh-CN" sz="2000" dirty="0">
              <a:ea typeface="楷体_GB2312" pitchFamily="49" charset="-122"/>
            </a:endParaRPr>
          </a:p>
          <a:p>
            <a:pPr>
              <a:lnSpc>
                <a:spcPct val="100000"/>
              </a:lnSpc>
              <a:spcBef>
                <a:spcPct val="0"/>
              </a:spcBef>
              <a:buFont typeface="Symbol" pitchFamily="18" charset="2"/>
              <a:buNone/>
            </a:pPr>
            <a:r>
              <a:rPr lang="en-US" altLang="zh-CN" sz="2000" dirty="0">
                <a:ea typeface="楷体_GB2312" pitchFamily="49" charset="-122"/>
              </a:rPr>
              <a:t>                   </a:t>
            </a:r>
            <a:r>
              <a:rPr lang="en-US" altLang="en-US" sz="2000" dirty="0">
                <a:ea typeface="楷体_GB2312" pitchFamily="49" charset="-122"/>
              </a:rPr>
              <a:t>将 </a:t>
            </a:r>
            <a:r>
              <a:rPr lang="en-US" altLang="zh-CN" sz="2000" b="0" i="1" dirty="0">
                <a:ea typeface="楷体_GB2312" pitchFamily="49" charset="-122"/>
              </a:rPr>
              <a:t>m </a:t>
            </a:r>
            <a:r>
              <a:rPr lang="en-US" altLang="en-US" sz="2000" dirty="0" err="1">
                <a:ea typeface="楷体_GB2312" pitchFamily="49" charset="-122"/>
              </a:rPr>
              <a:t>列入表中</a:t>
            </a:r>
            <a:r>
              <a:rPr lang="en-US" altLang="en-US" sz="2000" b="0" dirty="0">
                <a:ea typeface="楷体_GB2312" pitchFamily="49" charset="-122"/>
              </a:rPr>
              <a:t>;</a:t>
            </a:r>
            <a:endParaRPr lang="en-US" altLang="en-US" sz="2000" b="0" dirty="0">
              <a:ea typeface="楷体_GB2312" pitchFamily="49" charset="-122"/>
            </a:endParaRPr>
          </a:p>
          <a:p>
            <a:pPr>
              <a:lnSpc>
                <a:spcPct val="100000"/>
              </a:lnSpc>
              <a:spcBef>
                <a:spcPct val="0"/>
              </a:spcBef>
              <a:buFont typeface="Symbol" pitchFamily="18" charset="2"/>
              <a:buNone/>
            </a:pPr>
            <a:r>
              <a:rPr lang="en-US" altLang="en-US" sz="2000" b="0" dirty="0">
                <a:ea typeface="楷体_GB2312" pitchFamily="49" charset="-122"/>
              </a:rPr>
              <a:t>                    </a:t>
            </a:r>
            <a:r>
              <a:rPr lang="en-US" altLang="zh-CN" sz="2000" b="0" i="1" dirty="0">
                <a:ea typeface="楷体_GB2312" pitchFamily="49" charset="-122"/>
              </a:rPr>
              <a:t>n </a:t>
            </a:r>
            <a:r>
              <a:rPr lang="en-US" altLang="zh-CN" sz="2000" b="0" dirty="0">
                <a:ea typeface="楷体_GB2312" pitchFamily="49" charset="-122"/>
              </a:rPr>
              <a:t>:= </a:t>
            </a:r>
            <a:r>
              <a:rPr lang="en-US" altLang="zh-CN" sz="2000" b="0" i="1" dirty="0">
                <a:ea typeface="楷体_GB2312" pitchFamily="49" charset="-122"/>
              </a:rPr>
              <a:t>m</a:t>
            </a:r>
            <a:endParaRPr lang="en-US" altLang="zh-CN" sz="2000" b="0" i="1" dirty="0">
              <a:ea typeface="楷体_GB2312" pitchFamily="49" charset="-122"/>
            </a:endParaRPr>
          </a:p>
          <a:p>
            <a:pPr>
              <a:lnSpc>
                <a:spcPct val="100000"/>
              </a:lnSpc>
              <a:spcBef>
                <a:spcPct val="0"/>
              </a:spcBef>
              <a:buFont typeface="Symbol" pitchFamily="18" charset="2"/>
              <a:buNone/>
            </a:pPr>
            <a:r>
              <a:rPr lang="en-US" altLang="zh-CN" sz="2000" b="0" i="1" dirty="0">
                <a:ea typeface="楷体_GB2312" pitchFamily="49" charset="-122"/>
              </a:rPr>
              <a:t>           </a:t>
            </a:r>
            <a:r>
              <a:rPr lang="en-US" altLang="zh-CN" sz="2000" b="0" dirty="0">
                <a:ea typeface="楷体_GB2312" pitchFamily="49" charset="-122"/>
              </a:rPr>
              <a:t> </a:t>
            </a:r>
            <a:r>
              <a:rPr lang="en-US" altLang="zh-CN" sz="2000" dirty="0">
                <a:ea typeface="楷体_GB2312" pitchFamily="49" charset="-122"/>
              </a:rPr>
              <a:t>}</a:t>
            </a:r>
            <a:endParaRPr lang="en-US" altLang="zh-CN" sz="2000" dirty="0">
              <a:ea typeface="楷体_GB2312" pitchFamily="49" charset="-122"/>
            </a:endParaRPr>
          </a:p>
          <a:p>
            <a:pPr>
              <a:lnSpc>
                <a:spcPct val="100000"/>
              </a:lnSpc>
              <a:spcBef>
                <a:spcPct val="0"/>
              </a:spcBef>
              <a:buFont typeface="Symbol" pitchFamily="18" charset="2"/>
              <a:buNone/>
            </a:pPr>
            <a:r>
              <a:rPr lang="en-US" altLang="zh-CN" sz="2000" dirty="0">
                <a:ea typeface="楷体_GB2312" pitchFamily="49" charset="-122"/>
              </a:rPr>
              <a:t>      }</a:t>
            </a:r>
            <a:endParaRPr lang="en-US" altLang="zh-CN" sz="2000" dirty="0">
              <a:ea typeface="楷体_GB2312" pitchFamily="49" charset="-122"/>
            </a:endParaRPr>
          </a:p>
        </p:txBody>
      </p:sp>
      <p:sp>
        <p:nvSpPr>
          <p:cNvPr id="713754" name="Rectangle 26"/>
          <p:cNvSpPr>
            <a:spLocks noChangeArrowheads="1"/>
          </p:cNvSpPr>
          <p:nvPr/>
        </p:nvSpPr>
        <p:spPr bwMode="auto">
          <a:xfrm>
            <a:off x="1143000" y="6108700"/>
            <a:ext cx="7843838" cy="292100"/>
          </a:xfrm>
          <a:prstGeom prst="rect">
            <a:avLst/>
          </a:prstGeom>
          <a:noFill/>
          <a:ln w="9525">
            <a:noFill/>
            <a:miter lim="800000"/>
          </a:ln>
          <a:effectLst/>
        </p:spPr>
        <p:txBody>
          <a:bodyPr wrap="none" tIns="0" bIns="0">
            <a:spAutoFit/>
          </a:bodyPr>
          <a:lstStyle/>
          <a:p>
            <a:r>
              <a:rPr lang="zh-CN" altLang="en-US" sz="2400" dirty="0">
                <a:ea typeface="楷体_GB2312" pitchFamily="49" charset="-122"/>
              </a:rPr>
              <a:t>结果：</a:t>
            </a:r>
            <a:r>
              <a:rPr lang="zh-CN" altLang="en-US" sz="2400" dirty="0">
                <a:solidFill>
                  <a:srgbClr val="800080"/>
                </a:solidFill>
                <a:ea typeface="楷体_GB2312" pitchFamily="49" charset="-122"/>
              </a:rPr>
              <a:t>产生语句的次序应与内部结点列入表中的次序相反</a:t>
            </a:r>
            <a:endParaRPr lang="zh-CN" altLang="en-US" sz="2400" dirty="0">
              <a:solidFill>
                <a:srgbClr val="800080"/>
              </a:solidFill>
              <a:ea typeface="楷体_GB2312" pitchFamily="49" charset="-122"/>
            </a:endParaRPr>
          </a:p>
        </p:txBody>
      </p:sp>
      <p:sp>
        <p:nvSpPr>
          <p:cNvPr id="83985" name="Rectangle 29"/>
          <p:cNvSpPr>
            <a:spLocks noChangeArrowheads="1"/>
          </p:cNvSpPr>
          <p:nvPr/>
        </p:nvSpPr>
        <p:spPr bwMode="auto">
          <a:xfrm>
            <a:off x="1524000" y="188913"/>
            <a:ext cx="4343400" cy="641350"/>
          </a:xfrm>
          <a:prstGeom prst="rect">
            <a:avLst/>
          </a:prstGeom>
          <a:noFill/>
          <a:ln w="9525" algn="ctr">
            <a:noFill/>
            <a:miter lim="800000"/>
          </a:ln>
          <a:effectLst/>
        </p:spPr>
        <p:txBody>
          <a:bodyPr>
            <a:spAutoFit/>
          </a:bodyPr>
          <a:lstStyle/>
          <a:p>
            <a:pPr>
              <a:lnSpc>
                <a:spcPct val="90000"/>
              </a:lnSpc>
              <a:spcBef>
                <a:spcPct val="0"/>
              </a:spcBef>
            </a:pPr>
            <a:r>
              <a:rPr lang="zh-CN" altLang="en-US" sz="4000">
                <a:solidFill>
                  <a:srgbClr val="800080"/>
                </a:solidFill>
                <a:ea typeface="华文行楷" pitchFamily="2" charset="-122"/>
              </a:rPr>
              <a:t>目标代码生成技术</a:t>
            </a:r>
            <a:endParaRPr lang="zh-CN" altLang="en-US" sz="4000">
              <a:solidFill>
                <a:srgbClr val="800080"/>
              </a:solidFill>
              <a:ea typeface="华文行楷" pitchFamily="2" charset="-122"/>
            </a:endParaRPr>
          </a:p>
        </p:txBody>
      </p:sp>
      <p:sp>
        <p:nvSpPr>
          <p:cNvPr id="18" name="Text Box 2">
            <a:hlinkClick r:id="rId1" action="ppaction://hlinksldjump"/>
          </p:cNvPr>
          <p:cNvSpPr txBox="1">
            <a:spLocks noChangeArrowheads="1"/>
          </p:cNvSpPr>
          <p:nvPr/>
        </p:nvSpPr>
        <p:spPr bwMode="auto">
          <a:xfrm>
            <a:off x="762000" y="1196752"/>
            <a:ext cx="3737992" cy="584775"/>
          </a:xfrm>
          <a:prstGeom prst="rect">
            <a:avLst/>
          </a:prstGeom>
          <a:noFill/>
          <a:ln w="9525">
            <a:noFill/>
            <a:miter lim="800000"/>
          </a:ln>
          <a:effectLst/>
        </p:spPr>
        <p:txBody>
          <a:bodyPr wrap="square">
            <a:spAutoFit/>
          </a:bodyPr>
          <a:lstStyle/>
          <a:p>
            <a:pPr>
              <a:lnSpc>
                <a:spcPct val="100000"/>
              </a:lnSpc>
              <a:spcBef>
                <a:spcPct val="0"/>
              </a:spcBef>
              <a:buClr>
                <a:srgbClr val="800080"/>
              </a:buClr>
              <a:buFont typeface="Wingdings" charset="2"/>
              <a:buChar char="²"/>
            </a:pPr>
            <a:r>
              <a:rPr lang="en-US" altLang="zh-CN" sz="3200" dirty="0">
                <a:solidFill>
                  <a:srgbClr val="800080"/>
                </a:solidFill>
                <a:ea typeface="楷体_GB2312" pitchFamily="49" charset="-122"/>
              </a:rPr>
              <a:t> </a:t>
            </a:r>
            <a:r>
              <a:rPr lang="zh-CN" altLang="zh-CN" sz="3200" dirty="0" smtClean="0">
                <a:solidFill>
                  <a:srgbClr val="800080"/>
                </a:solidFill>
                <a:ea typeface="楷体_GB2312" pitchFamily="49" charset="-122"/>
              </a:rPr>
              <a:t>高效使用寄存器</a:t>
            </a:r>
            <a:endParaRPr lang="zh-CN" altLang="en-US" sz="3200" dirty="0">
              <a:solidFill>
                <a:srgbClr val="800080"/>
              </a:solidFill>
              <a:ea typeface="楷体_GB2312" pitchFamily="49" charset="-122"/>
            </a:endParaRP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713754"/>
                                        </p:tgtEl>
                                        <p:attrNameLst>
                                          <p:attrName>style.visibility</p:attrName>
                                        </p:attrNameLst>
                                      </p:cBhvr>
                                      <p:to>
                                        <p:strVal val="visible"/>
                                      </p:to>
                                    </p:set>
                                    <p:animEffect transition="in" filter="slide(fromBottom)">
                                      <p:cBhvr>
                                        <p:cTn id="7" dur="500"/>
                                        <p:tgtEl>
                                          <p:spTgt spid="7137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3754" grpId="0" autoUpdateAnimBg="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AutoShape 4">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84995" name="AutoShape 5">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84996" name="AutoShape 6">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84997" name="AutoShape 7">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84998" name="AutoShape 8">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84999" name="AutoShape 9">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85000" name="AutoShape 10">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85001" name="AutoShape 11">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85002" name="AutoShape 12">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85003" name="AutoShape 13">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85004" name="AutoShape 14">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85005" name="AutoShape 15">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85006" name="Rectangle 16"/>
          <p:cNvSpPr>
            <a:spLocks noChangeArrowheads="1"/>
          </p:cNvSpPr>
          <p:nvPr/>
        </p:nvSpPr>
        <p:spPr bwMode="auto">
          <a:xfrm>
            <a:off x="838200" y="1828800"/>
            <a:ext cx="8153400" cy="519113"/>
          </a:xfrm>
          <a:prstGeom prst="rect">
            <a:avLst/>
          </a:prstGeom>
          <a:noFill/>
          <a:ln w="9525">
            <a:noFill/>
            <a:miter lim="800000"/>
          </a:ln>
          <a:effectLst/>
        </p:spPr>
        <p:txBody>
          <a:bodyPr>
            <a:spAutoFit/>
          </a:bodyPr>
          <a:lstStyle/>
          <a:p>
            <a:pPr>
              <a:lnSpc>
                <a:spcPct val="100000"/>
              </a:lnSpc>
              <a:spcBef>
                <a:spcPct val="0"/>
              </a:spcBef>
              <a:buFont typeface="Symbol" pitchFamily="18" charset="2"/>
              <a:buChar char="-"/>
            </a:pPr>
            <a:r>
              <a:rPr lang="en-US" altLang="zh-CN">
                <a:solidFill>
                  <a:srgbClr val="800080"/>
                </a:solidFill>
                <a:ea typeface="楷体_GB2312" pitchFamily="49" charset="-122"/>
              </a:rPr>
              <a:t>  </a:t>
            </a:r>
            <a:r>
              <a:rPr lang="zh-CN" altLang="en-US" sz="2400">
                <a:ea typeface="楷体_GB2312" pitchFamily="49" charset="-122"/>
              </a:rPr>
              <a:t>从 </a:t>
            </a:r>
            <a:r>
              <a:rPr lang="en-US" altLang="zh-CN" sz="2400" b="0" i="1">
                <a:ea typeface="楷体_GB2312" pitchFamily="49" charset="-122"/>
              </a:rPr>
              <a:t>DAG </a:t>
            </a:r>
            <a:r>
              <a:rPr lang="zh-CN" altLang="en-US" sz="2400">
                <a:ea typeface="楷体_GB2312" pitchFamily="49" charset="-122"/>
              </a:rPr>
              <a:t>产生语句序列的启发式排序算法</a:t>
            </a:r>
            <a:r>
              <a:rPr lang="zh-CN" altLang="en-US" sz="2400">
                <a:solidFill>
                  <a:srgbClr val="800080"/>
                </a:solidFill>
                <a:ea typeface="楷体_GB2312" pitchFamily="49" charset="-122"/>
              </a:rPr>
              <a:t>举例</a:t>
            </a:r>
            <a:endParaRPr lang="zh-CN" altLang="en-US" sz="2000">
              <a:ea typeface="楷体_GB2312" pitchFamily="49" charset="-122"/>
            </a:endParaRPr>
          </a:p>
        </p:txBody>
      </p:sp>
      <p:sp>
        <p:nvSpPr>
          <p:cNvPr id="85007" name="Oval 48"/>
          <p:cNvSpPr>
            <a:spLocks noChangeArrowheads="1"/>
          </p:cNvSpPr>
          <p:nvPr/>
        </p:nvSpPr>
        <p:spPr bwMode="auto">
          <a:xfrm>
            <a:off x="2895600" y="3290039"/>
            <a:ext cx="457200" cy="346234"/>
          </a:xfrm>
          <a:prstGeom prst="ellipse">
            <a:avLst/>
          </a:prstGeom>
          <a:noFill/>
          <a:ln w="9525">
            <a:solidFill>
              <a:srgbClr val="800080"/>
            </a:solidFill>
            <a:round/>
          </a:ln>
          <a:effectLst/>
        </p:spPr>
        <p:txBody>
          <a:bodyPr wrap="square" tIns="0" bIns="0" anchor="ctr">
            <a:spAutoFit/>
          </a:bodyPr>
          <a:lstStyle/>
          <a:p>
            <a:pPr algn="ctr"/>
            <a:r>
              <a:rPr lang="en-US" altLang="zh-CN" sz="2000" b="0">
                <a:solidFill>
                  <a:srgbClr val="800080"/>
                </a:solidFill>
                <a:sym typeface="Symbol" pitchFamily="18" charset="2"/>
              </a:rPr>
              <a:t>+</a:t>
            </a:r>
            <a:endParaRPr lang="en-US" altLang="zh-CN" sz="2000" b="0">
              <a:solidFill>
                <a:srgbClr val="800080"/>
              </a:solidFill>
            </a:endParaRPr>
          </a:p>
        </p:txBody>
      </p:sp>
      <p:sp>
        <p:nvSpPr>
          <p:cNvPr id="85008" name="Oval 49"/>
          <p:cNvSpPr>
            <a:spLocks noChangeArrowheads="1"/>
          </p:cNvSpPr>
          <p:nvPr/>
        </p:nvSpPr>
        <p:spPr bwMode="auto">
          <a:xfrm>
            <a:off x="1981200" y="5347439"/>
            <a:ext cx="457200" cy="346234"/>
          </a:xfrm>
          <a:prstGeom prst="ellipse">
            <a:avLst/>
          </a:prstGeom>
          <a:noFill/>
          <a:ln w="9525">
            <a:solidFill>
              <a:srgbClr val="800080"/>
            </a:solidFill>
            <a:round/>
          </a:ln>
          <a:effectLst/>
        </p:spPr>
        <p:txBody>
          <a:bodyPr wrap="square" tIns="0" bIns="0" anchor="ctr">
            <a:spAutoFit/>
          </a:bodyPr>
          <a:lstStyle/>
          <a:p>
            <a:pPr algn="ctr"/>
            <a:r>
              <a:rPr lang="en-US" altLang="zh-CN" sz="2000" b="0">
                <a:solidFill>
                  <a:srgbClr val="800080"/>
                </a:solidFill>
                <a:sym typeface="Symbol" pitchFamily="18" charset="2"/>
              </a:rPr>
              <a:t>+</a:t>
            </a:r>
            <a:endParaRPr lang="en-US" altLang="zh-CN" sz="2000" b="0">
              <a:solidFill>
                <a:srgbClr val="800080"/>
              </a:solidFill>
            </a:endParaRPr>
          </a:p>
        </p:txBody>
      </p:sp>
      <p:sp>
        <p:nvSpPr>
          <p:cNvPr id="85009" name="Oval 50"/>
          <p:cNvSpPr>
            <a:spLocks noChangeArrowheads="1"/>
          </p:cNvSpPr>
          <p:nvPr/>
        </p:nvSpPr>
        <p:spPr bwMode="auto">
          <a:xfrm>
            <a:off x="5334000" y="4433039"/>
            <a:ext cx="457200" cy="346234"/>
          </a:xfrm>
          <a:prstGeom prst="ellipse">
            <a:avLst/>
          </a:prstGeom>
          <a:noFill/>
          <a:ln w="9525">
            <a:solidFill>
              <a:srgbClr val="800080"/>
            </a:solidFill>
            <a:round/>
          </a:ln>
          <a:effectLst/>
        </p:spPr>
        <p:txBody>
          <a:bodyPr wrap="square" tIns="0" bIns="0" anchor="ctr">
            <a:spAutoFit/>
          </a:bodyPr>
          <a:lstStyle/>
          <a:p>
            <a:pPr algn="ctr"/>
            <a:r>
              <a:rPr lang="en-US" altLang="zh-CN" sz="2000" b="0">
                <a:solidFill>
                  <a:srgbClr val="800080"/>
                </a:solidFill>
                <a:sym typeface="Symbol" pitchFamily="18" charset="2"/>
              </a:rPr>
              <a:t>+</a:t>
            </a:r>
            <a:endParaRPr lang="en-US" altLang="zh-CN" sz="2000" b="0">
              <a:solidFill>
                <a:srgbClr val="800080"/>
              </a:solidFill>
            </a:endParaRPr>
          </a:p>
        </p:txBody>
      </p:sp>
      <p:sp>
        <p:nvSpPr>
          <p:cNvPr id="85010" name="Oval 51"/>
          <p:cNvSpPr>
            <a:spLocks noChangeArrowheads="1"/>
          </p:cNvSpPr>
          <p:nvPr/>
        </p:nvSpPr>
        <p:spPr bwMode="auto">
          <a:xfrm>
            <a:off x="3200400" y="4433039"/>
            <a:ext cx="457200" cy="346234"/>
          </a:xfrm>
          <a:prstGeom prst="ellipse">
            <a:avLst/>
          </a:prstGeom>
          <a:noFill/>
          <a:ln w="9525">
            <a:solidFill>
              <a:srgbClr val="800080"/>
            </a:solidFill>
            <a:round/>
          </a:ln>
          <a:effectLst/>
        </p:spPr>
        <p:txBody>
          <a:bodyPr wrap="square" tIns="0" bIns="0" anchor="ctr">
            <a:spAutoFit/>
          </a:bodyPr>
          <a:lstStyle/>
          <a:p>
            <a:pPr algn="ctr"/>
            <a:r>
              <a:rPr lang="en-US" altLang="zh-CN" sz="2000" b="0">
                <a:solidFill>
                  <a:srgbClr val="800080"/>
                </a:solidFill>
                <a:cs typeface="Arial" charset="0"/>
                <a:sym typeface="Symbol" pitchFamily="18" charset="2"/>
              </a:rPr>
              <a:t>–</a:t>
            </a:r>
            <a:endParaRPr lang="en-US" altLang="zh-CN" sz="2000" b="0">
              <a:solidFill>
                <a:srgbClr val="800080"/>
              </a:solidFill>
            </a:endParaRPr>
          </a:p>
        </p:txBody>
      </p:sp>
      <p:sp>
        <p:nvSpPr>
          <p:cNvPr id="85011" name="Oval 52"/>
          <p:cNvSpPr>
            <a:spLocks noChangeArrowheads="1"/>
          </p:cNvSpPr>
          <p:nvPr/>
        </p:nvSpPr>
        <p:spPr bwMode="auto">
          <a:xfrm>
            <a:off x="5638800" y="3290039"/>
            <a:ext cx="457200" cy="346234"/>
          </a:xfrm>
          <a:prstGeom prst="ellipse">
            <a:avLst/>
          </a:prstGeom>
          <a:noFill/>
          <a:ln w="9525">
            <a:solidFill>
              <a:srgbClr val="800080"/>
            </a:solidFill>
            <a:round/>
          </a:ln>
          <a:effectLst/>
        </p:spPr>
        <p:txBody>
          <a:bodyPr wrap="square" tIns="0" bIns="0" anchor="ctr">
            <a:spAutoFit/>
          </a:bodyPr>
          <a:lstStyle/>
          <a:p>
            <a:pPr algn="ctr"/>
            <a:r>
              <a:rPr lang="en-US" altLang="zh-CN" sz="2000" b="0">
                <a:solidFill>
                  <a:srgbClr val="800080"/>
                </a:solidFill>
                <a:cs typeface="Arial" charset="0"/>
                <a:sym typeface="Symbol" pitchFamily="18" charset="2"/>
              </a:rPr>
              <a:t>–</a:t>
            </a:r>
            <a:endParaRPr lang="en-US" altLang="zh-CN" sz="2000" b="0">
              <a:solidFill>
                <a:srgbClr val="800080"/>
              </a:solidFill>
            </a:endParaRPr>
          </a:p>
        </p:txBody>
      </p:sp>
      <p:sp>
        <p:nvSpPr>
          <p:cNvPr id="85012" name="Oval 53"/>
          <p:cNvSpPr>
            <a:spLocks noChangeArrowheads="1"/>
          </p:cNvSpPr>
          <p:nvPr/>
        </p:nvSpPr>
        <p:spPr bwMode="auto">
          <a:xfrm>
            <a:off x="4191000" y="2680439"/>
            <a:ext cx="457200" cy="346234"/>
          </a:xfrm>
          <a:prstGeom prst="ellipse">
            <a:avLst/>
          </a:prstGeom>
          <a:noFill/>
          <a:ln w="9525">
            <a:solidFill>
              <a:srgbClr val="800080"/>
            </a:solidFill>
            <a:round/>
          </a:ln>
          <a:effectLst/>
        </p:spPr>
        <p:txBody>
          <a:bodyPr wrap="square" tIns="0" bIns="0" anchor="ctr">
            <a:spAutoFit/>
          </a:bodyPr>
          <a:lstStyle/>
          <a:p>
            <a:pPr algn="ctr"/>
            <a:r>
              <a:rPr lang="en-US" altLang="zh-CN" sz="2000" b="0">
                <a:solidFill>
                  <a:srgbClr val="800080"/>
                </a:solidFill>
                <a:sym typeface="Symbol" pitchFamily="18" charset="2"/>
              </a:rPr>
              <a:t></a:t>
            </a:r>
            <a:endParaRPr lang="en-US" altLang="zh-CN" sz="2000" b="0">
              <a:solidFill>
                <a:srgbClr val="800080"/>
              </a:solidFill>
              <a:sym typeface="Symbol" pitchFamily="18" charset="2"/>
            </a:endParaRPr>
          </a:p>
        </p:txBody>
      </p:sp>
      <p:sp>
        <p:nvSpPr>
          <p:cNvPr id="85013" name="Oval 54"/>
          <p:cNvSpPr>
            <a:spLocks noChangeArrowheads="1"/>
          </p:cNvSpPr>
          <p:nvPr/>
        </p:nvSpPr>
        <p:spPr bwMode="auto">
          <a:xfrm>
            <a:off x="4191000" y="3823439"/>
            <a:ext cx="457200" cy="346234"/>
          </a:xfrm>
          <a:prstGeom prst="ellipse">
            <a:avLst/>
          </a:prstGeom>
          <a:noFill/>
          <a:ln w="9525">
            <a:solidFill>
              <a:srgbClr val="800080"/>
            </a:solidFill>
            <a:round/>
          </a:ln>
          <a:effectLst/>
        </p:spPr>
        <p:txBody>
          <a:bodyPr wrap="square" tIns="0" bIns="0" anchor="ctr">
            <a:spAutoFit/>
          </a:bodyPr>
          <a:lstStyle/>
          <a:p>
            <a:pPr algn="ctr"/>
            <a:r>
              <a:rPr lang="en-US" altLang="zh-CN" sz="2000" b="0">
                <a:solidFill>
                  <a:srgbClr val="800080"/>
                </a:solidFill>
                <a:sym typeface="Symbol" pitchFamily="18" charset="2"/>
              </a:rPr>
              <a:t></a:t>
            </a:r>
            <a:endParaRPr lang="en-US" altLang="zh-CN" sz="2000" b="0">
              <a:solidFill>
                <a:srgbClr val="800080"/>
              </a:solidFill>
              <a:sym typeface="Symbol" pitchFamily="18" charset="2"/>
            </a:endParaRPr>
          </a:p>
        </p:txBody>
      </p:sp>
      <p:sp>
        <p:nvSpPr>
          <p:cNvPr id="85014" name="Oval 55"/>
          <p:cNvSpPr>
            <a:spLocks noChangeArrowheads="1"/>
          </p:cNvSpPr>
          <p:nvPr/>
        </p:nvSpPr>
        <p:spPr bwMode="auto">
          <a:xfrm>
            <a:off x="1219200" y="6109439"/>
            <a:ext cx="457200" cy="346234"/>
          </a:xfrm>
          <a:prstGeom prst="ellipse">
            <a:avLst/>
          </a:prstGeom>
          <a:noFill/>
          <a:ln w="9525">
            <a:solidFill>
              <a:srgbClr val="800080"/>
            </a:solidFill>
            <a:round/>
          </a:ln>
          <a:effectLst/>
        </p:spPr>
        <p:txBody>
          <a:bodyPr wrap="square" tIns="0" bIns="0" anchor="ctr">
            <a:spAutoFit/>
          </a:bodyPr>
          <a:lstStyle/>
          <a:p>
            <a:pPr algn="ctr"/>
            <a:r>
              <a:rPr lang="en-US" altLang="zh-CN" sz="2000" b="0">
                <a:solidFill>
                  <a:srgbClr val="800080"/>
                </a:solidFill>
                <a:sym typeface="Symbol" pitchFamily="18" charset="2"/>
              </a:rPr>
              <a:t>a</a:t>
            </a:r>
            <a:endParaRPr lang="en-US" altLang="zh-CN" sz="2000" b="0">
              <a:solidFill>
                <a:srgbClr val="800080"/>
              </a:solidFill>
              <a:sym typeface="Symbol" pitchFamily="18" charset="2"/>
            </a:endParaRPr>
          </a:p>
        </p:txBody>
      </p:sp>
      <p:sp>
        <p:nvSpPr>
          <p:cNvPr id="85015" name="Oval 56"/>
          <p:cNvSpPr>
            <a:spLocks noChangeArrowheads="1"/>
          </p:cNvSpPr>
          <p:nvPr/>
        </p:nvSpPr>
        <p:spPr bwMode="auto">
          <a:xfrm>
            <a:off x="2743200" y="6109439"/>
            <a:ext cx="457200" cy="346234"/>
          </a:xfrm>
          <a:prstGeom prst="ellipse">
            <a:avLst/>
          </a:prstGeom>
          <a:noFill/>
          <a:ln w="9525">
            <a:solidFill>
              <a:srgbClr val="800080"/>
            </a:solidFill>
            <a:round/>
          </a:ln>
          <a:effectLst/>
        </p:spPr>
        <p:txBody>
          <a:bodyPr wrap="square" tIns="0" bIns="0" anchor="ctr">
            <a:spAutoFit/>
          </a:bodyPr>
          <a:lstStyle/>
          <a:p>
            <a:pPr algn="ctr"/>
            <a:r>
              <a:rPr lang="en-US" altLang="zh-CN" sz="2000" b="0">
                <a:solidFill>
                  <a:srgbClr val="800080"/>
                </a:solidFill>
                <a:sym typeface="Symbol" pitchFamily="18" charset="2"/>
              </a:rPr>
              <a:t>b</a:t>
            </a:r>
            <a:endParaRPr lang="en-US" altLang="zh-CN" sz="2000" b="0">
              <a:solidFill>
                <a:srgbClr val="800080"/>
              </a:solidFill>
              <a:sym typeface="Symbol" pitchFamily="18" charset="2"/>
            </a:endParaRPr>
          </a:p>
        </p:txBody>
      </p:sp>
      <p:sp>
        <p:nvSpPr>
          <p:cNvPr id="85016" name="Oval 57"/>
          <p:cNvSpPr>
            <a:spLocks noChangeArrowheads="1"/>
          </p:cNvSpPr>
          <p:nvPr/>
        </p:nvSpPr>
        <p:spPr bwMode="auto">
          <a:xfrm>
            <a:off x="3429000" y="5322039"/>
            <a:ext cx="457200" cy="346234"/>
          </a:xfrm>
          <a:prstGeom prst="ellipse">
            <a:avLst/>
          </a:prstGeom>
          <a:noFill/>
          <a:ln w="9525">
            <a:solidFill>
              <a:srgbClr val="800080"/>
            </a:solidFill>
            <a:round/>
          </a:ln>
          <a:effectLst/>
        </p:spPr>
        <p:txBody>
          <a:bodyPr wrap="square" tIns="0" bIns="0" anchor="ctr">
            <a:spAutoFit/>
          </a:bodyPr>
          <a:lstStyle/>
          <a:p>
            <a:pPr algn="ctr"/>
            <a:r>
              <a:rPr lang="en-US" altLang="zh-CN" sz="2000" b="0">
                <a:solidFill>
                  <a:srgbClr val="800080"/>
                </a:solidFill>
                <a:sym typeface="Symbol" pitchFamily="18" charset="2"/>
              </a:rPr>
              <a:t>c</a:t>
            </a:r>
            <a:endParaRPr lang="en-US" altLang="zh-CN" sz="2000" b="0">
              <a:solidFill>
                <a:srgbClr val="800080"/>
              </a:solidFill>
              <a:sym typeface="Symbol" pitchFamily="18" charset="2"/>
            </a:endParaRPr>
          </a:p>
        </p:txBody>
      </p:sp>
      <p:sp>
        <p:nvSpPr>
          <p:cNvPr id="85017" name="Oval 58"/>
          <p:cNvSpPr>
            <a:spLocks noChangeArrowheads="1"/>
          </p:cNvSpPr>
          <p:nvPr/>
        </p:nvSpPr>
        <p:spPr bwMode="auto">
          <a:xfrm>
            <a:off x="4724400" y="5347439"/>
            <a:ext cx="457200" cy="346234"/>
          </a:xfrm>
          <a:prstGeom prst="ellipse">
            <a:avLst/>
          </a:prstGeom>
          <a:noFill/>
          <a:ln w="9525">
            <a:solidFill>
              <a:srgbClr val="800080"/>
            </a:solidFill>
            <a:round/>
          </a:ln>
          <a:effectLst/>
        </p:spPr>
        <p:txBody>
          <a:bodyPr wrap="square" tIns="0" bIns="0" anchor="ctr">
            <a:spAutoFit/>
          </a:bodyPr>
          <a:lstStyle/>
          <a:p>
            <a:pPr algn="ctr"/>
            <a:r>
              <a:rPr lang="en-US" altLang="zh-CN" sz="2000" b="0">
                <a:solidFill>
                  <a:srgbClr val="800080"/>
                </a:solidFill>
                <a:sym typeface="Symbol" pitchFamily="18" charset="2"/>
              </a:rPr>
              <a:t>d</a:t>
            </a:r>
            <a:endParaRPr lang="en-US" altLang="zh-CN" sz="2000" b="0">
              <a:solidFill>
                <a:srgbClr val="800080"/>
              </a:solidFill>
              <a:sym typeface="Symbol" pitchFamily="18" charset="2"/>
            </a:endParaRPr>
          </a:p>
        </p:txBody>
      </p:sp>
      <p:sp>
        <p:nvSpPr>
          <p:cNvPr id="85018" name="Oval 59"/>
          <p:cNvSpPr>
            <a:spLocks noChangeArrowheads="1"/>
          </p:cNvSpPr>
          <p:nvPr/>
        </p:nvSpPr>
        <p:spPr bwMode="auto">
          <a:xfrm>
            <a:off x="6705600" y="5398239"/>
            <a:ext cx="457200" cy="346234"/>
          </a:xfrm>
          <a:prstGeom prst="ellipse">
            <a:avLst/>
          </a:prstGeom>
          <a:noFill/>
          <a:ln w="9525">
            <a:solidFill>
              <a:srgbClr val="800080"/>
            </a:solidFill>
            <a:round/>
          </a:ln>
          <a:effectLst/>
        </p:spPr>
        <p:txBody>
          <a:bodyPr wrap="square" tIns="0" bIns="0" anchor="ctr">
            <a:spAutoFit/>
          </a:bodyPr>
          <a:lstStyle/>
          <a:p>
            <a:pPr algn="ctr"/>
            <a:r>
              <a:rPr lang="en-US" altLang="zh-CN" sz="2000" b="0">
                <a:solidFill>
                  <a:srgbClr val="800080"/>
                </a:solidFill>
                <a:sym typeface="Symbol" pitchFamily="18" charset="2"/>
              </a:rPr>
              <a:t>e</a:t>
            </a:r>
            <a:endParaRPr lang="en-US" altLang="zh-CN" sz="2000" b="0">
              <a:solidFill>
                <a:srgbClr val="800080"/>
              </a:solidFill>
              <a:sym typeface="Symbol" pitchFamily="18" charset="2"/>
            </a:endParaRPr>
          </a:p>
        </p:txBody>
      </p:sp>
      <p:sp>
        <p:nvSpPr>
          <p:cNvPr id="85019" name="Line 60"/>
          <p:cNvSpPr>
            <a:spLocks noChangeShapeType="1"/>
          </p:cNvSpPr>
          <p:nvPr/>
        </p:nvSpPr>
        <p:spPr bwMode="auto">
          <a:xfrm flipH="1">
            <a:off x="2209800" y="3667708"/>
            <a:ext cx="762000" cy="1666291"/>
          </a:xfrm>
          <a:prstGeom prst="line">
            <a:avLst/>
          </a:prstGeom>
          <a:noFill/>
          <a:ln w="9525">
            <a:solidFill>
              <a:srgbClr val="800080"/>
            </a:solidFill>
            <a:round/>
          </a:ln>
        </p:spPr>
        <p:txBody>
          <a:bodyPr/>
          <a:lstStyle/>
          <a:p>
            <a:endParaRPr lang="zh-CN" altLang="en-US"/>
          </a:p>
        </p:txBody>
      </p:sp>
      <p:sp>
        <p:nvSpPr>
          <p:cNvPr id="85020" name="Line 61"/>
          <p:cNvSpPr>
            <a:spLocks noChangeShapeType="1"/>
          </p:cNvSpPr>
          <p:nvPr/>
        </p:nvSpPr>
        <p:spPr bwMode="auto">
          <a:xfrm flipH="1">
            <a:off x="3276600" y="2918114"/>
            <a:ext cx="914400" cy="434685"/>
          </a:xfrm>
          <a:prstGeom prst="line">
            <a:avLst/>
          </a:prstGeom>
          <a:noFill/>
          <a:ln w="9525">
            <a:solidFill>
              <a:srgbClr val="800080"/>
            </a:solidFill>
            <a:round/>
          </a:ln>
        </p:spPr>
        <p:txBody>
          <a:bodyPr/>
          <a:lstStyle/>
          <a:p>
            <a:endParaRPr lang="zh-CN" altLang="en-US"/>
          </a:p>
        </p:txBody>
      </p:sp>
      <p:sp>
        <p:nvSpPr>
          <p:cNvPr id="85021" name="Line 62"/>
          <p:cNvSpPr>
            <a:spLocks noChangeShapeType="1"/>
          </p:cNvSpPr>
          <p:nvPr/>
        </p:nvSpPr>
        <p:spPr bwMode="auto">
          <a:xfrm>
            <a:off x="4648200" y="2918114"/>
            <a:ext cx="1066800" cy="434685"/>
          </a:xfrm>
          <a:prstGeom prst="line">
            <a:avLst/>
          </a:prstGeom>
          <a:noFill/>
          <a:ln w="9525">
            <a:solidFill>
              <a:srgbClr val="800080"/>
            </a:solidFill>
            <a:round/>
          </a:ln>
        </p:spPr>
        <p:txBody>
          <a:bodyPr/>
          <a:lstStyle/>
          <a:p>
            <a:endParaRPr lang="zh-CN" altLang="en-US"/>
          </a:p>
        </p:txBody>
      </p:sp>
      <p:sp>
        <p:nvSpPr>
          <p:cNvPr id="85022" name="Line 63"/>
          <p:cNvSpPr>
            <a:spLocks noChangeShapeType="1"/>
          </p:cNvSpPr>
          <p:nvPr/>
        </p:nvSpPr>
        <p:spPr bwMode="auto">
          <a:xfrm flipH="1">
            <a:off x="1600200" y="5665068"/>
            <a:ext cx="457200" cy="507132"/>
          </a:xfrm>
          <a:prstGeom prst="line">
            <a:avLst/>
          </a:prstGeom>
          <a:noFill/>
          <a:ln w="9525">
            <a:solidFill>
              <a:srgbClr val="800080"/>
            </a:solidFill>
            <a:round/>
          </a:ln>
        </p:spPr>
        <p:txBody>
          <a:bodyPr/>
          <a:lstStyle/>
          <a:p>
            <a:endParaRPr lang="zh-CN" altLang="en-US"/>
          </a:p>
        </p:txBody>
      </p:sp>
      <p:sp>
        <p:nvSpPr>
          <p:cNvPr id="85023" name="Line 64"/>
          <p:cNvSpPr>
            <a:spLocks noChangeShapeType="1"/>
          </p:cNvSpPr>
          <p:nvPr/>
        </p:nvSpPr>
        <p:spPr bwMode="auto">
          <a:xfrm flipH="1">
            <a:off x="2362200" y="4758172"/>
            <a:ext cx="914400" cy="652027"/>
          </a:xfrm>
          <a:prstGeom prst="line">
            <a:avLst/>
          </a:prstGeom>
          <a:noFill/>
          <a:ln w="9525">
            <a:solidFill>
              <a:srgbClr val="800080"/>
            </a:solidFill>
            <a:round/>
          </a:ln>
        </p:spPr>
        <p:txBody>
          <a:bodyPr/>
          <a:lstStyle/>
          <a:p>
            <a:endParaRPr lang="zh-CN" altLang="en-US"/>
          </a:p>
        </p:txBody>
      </p:sp>
      <p:sp>
        <p:nvSpPr>
          <p:cNvPr id="85024" name="Line 65"/>
          <p:cNvSpPr>
            <a:spLocks noChangeShapeType="1"/>
          </p:cNvSpPr>
          <p:nvPr/>
        </p:nvSpPr>
        <p:spPr bwMode="auto">
          <a:xfrm flipH="1">
            <a:off x="3581400" y="4133562"/>
            <a:ext cx="685800" cy="362237"/>
          </a:xfrm>
          <a:prstGeom prst="line">
            <a:avLst/>
          </a:prstGeom>
          <a:noFill/>
          <a:ln w="9525">
            <a:solidFill>
              <a:srgbClr val="800080"/>
            </a:solidFill>
            <a:round/>
          </a:ln>
        </p:spPr>
        <p:txBody>
          <a:bodyPr/>
          <a:lstStyle/>
          <a:p>
            <a:endParaRPr lang="zh-CN" altLang="en-US"/>
          </a:p>
        </p:txBody>
      </p:sp>
      <p:sp>
        <p:nvSpPr>
          <p:cNvPr id="85025" name="Line 66"/>
          <p:cNvSpPr>
            <a:spLocks noChangeShapeType="1"/>
          </p:cNvSpPr>
          <p:nvPr/>
        </p:nvSpPr>
        <p:spPr bwMode="auto">
          <a:xfrm flipH="1">
            <a:off x="4648200" y="3523962"/>
            <a:ext cx="990600" cy="362237"/>
          </a:xfrm>
          <a:prstGeom prst="line">
            <a:avLst/>
          </a:prstGeom>
          <a:noFill/>
          <a:ln w="9525">
            <a:solidFill>
              <a:srgbClr val="800080"/>
            </a:solidFill>
            <a:round/>
          </a:ln>
        </p:spPr>
        <p:txBody>
          <a:bodyPr/>
          <a:lstStyle/>
          <a:p>
            <a:endParaRPr lang="zh-CN" altLang="en-US"/>
          </a:p>
        </p:txBody>
      </p:sp>
      <p:sp>
        <p:nvSpPr>
          <p:cNvPr id="85026" name="Line 67"/>
          <p:cNvSpPr>
            <a:spLocks noChangeShapeType="1"/>
          </p:cNvSpPr>
          <p:nvPr/>
        </p:nvSpPr>
        <p:spPr bwMode="auto">
          <a:xfrm flipH="1">
            <a:off x="5029200" y="4826868"/>
            <a:ext cx="457200" cy="507132"/>
          </a:xfrm>
          <a:prstGeom prst="line">
            <a:avLst/>
          </a:prstGeom>
          <a:noFill/>
          <a:ln w="9525">
            <a:solidFill>
              <a:srgbClr val="800080"/>
            </a:solidFill>
            <a:round/>
          </a:ln>
        </p:spPr>
        <p:txBody>
          <a:bodyPr/>
          <a:lstStyle/>
          <a:p>
            <a:endParaRPr lang="zh-CN" altLang="en-US"/>
          </a:p>
        </p:txBody>
      </p:sp>
      <p:sp>
        <p:nvSpPr>
          <p:cNvPr id="85027" name="Line 68"/>
          <p:cNvSpPr>
            <a:spLocks noChangeShapeType="1"/>
          </p:cNvSpPr>
          <p:nvPr/>
        </p:nvSpPr>
        <p:spPr bwMode="auto">
          <a:xfrm flipH="1" flipV="1">
            <a:off x="2362200" y="5665068"/>
            <a:ext cx="457200" cy="507132"/>
          </a:xfrm>
          <a:prstGeom prst="line">
            <a:avLst/>
          </a:prstGeom>
          <a:noFill/>
          <a:ln w="9525">
            <a:solidFill>
              <a:srgbClr val="800080"/>
            </a:solidFill>
            <a:round/>
          </a:ln>
        </p:spPr>
        <p:txBody>
          <a:bodyPr/>
          <a:lstStyle/>
          <a:p>
            <a:endParaRPr lang="zh-CN" altLang="en-US"/>
          </a:p>
        </p:txBody>
      </p:sp>
      <p:sp>
        <p:nvSpPr>
          <p:cNvPr id="85028" name="Line 69"/>
          <p:cNvSpPr>
            <a:spLocks noChangeShapeType="1"/>
          </p:cNvSpPr>
          <p:nvPr/>
        </p:nvSpPr>
        <p:spPr bwMode="auto">
          <a:xfrm>
            <a:off x="3581400" y="4754420"/>
            <a:ext cx="152400" cy="579579"/>
          </a:xfrm>
          <a:prstGeom prst="line">
            <a:avLst/>
          </a:prstGeom>
          <a:noFill/>
          <a:ln w="9525">
            <a:solidFill>
              <a:srgbClr val="800080"/>
            </a:solidFill>
            <a:round/>
          </a:ln>
        </p:spPr>
        <p:txBody>
          <a:bodyPr/>
          <a:lstStyle/>
          <a:p>
            <a:endParaRPr lang="zh-CN" altLang="en-US"/>
          </a:p>
        </p:txBody>
      </p:sp>
      <p:sp>
        <p:nvSpPr>
          <p:cNvPr id="85029" name="Line 70"/>
          <p:cNvSpPr>
            <a:spLocks noChangeShapeType="1"/>
          </p:cNvSpPr>
          <p:nvPr/>
        </p:nvSpPr>
        <p:spPr bwMode="auto">
          <a:xfrm>
            <a:off x="4572000" y="4133562"/>
            <a:ext cx="762000" cy="362237"/>
          </a:xfrm>
          <a:prstGeom prst="line">
            <a:avLst/>
          </a:prstGeom>
          <a:noFill/>
          <a:ln w="9525">
            <a:solidFill>
              <a:srgbClr val="800080"/>
            </a:solidFill>
            <a:round/>
          </a:ln>
        </p:spPr>
        <p:txBody>
          <a:bodyPr/>
          <a:lstStyle/>
          <a:p>
            <a:endParaRPr lang="zh-CN" altLang="en-US"/>
          </a:p>
        </p:txBody>
      </p:sp>
      <p:sp>
        <p:nvSpPr>
          <p:cNvPr id="85030" name="Line 71"/>
          <p:cNvSpPr>
            <a:spLocks noChangeShapeType="1"/>
          </p:cNvSpPr>
          <p:nvPr/>
        </p:nvSpPr>
        <p:spPr bwMode="auto">
          <a:xfrm>
            <a:off x="5791200" y="4685726"/>
            <a:ext cx="990600" cy="724474"/>
          </a:xfrm>
          <a:prstGeom prst="line">
            <a:avLst/>
          </a:prstGeom>
          <a:noFill/>
          <a:ln w="9525">
            <a:solidFill>
              <a:srgbClr val="800080"/>
            </a:solidFill>
            <a:round/>
          </a:ln>
        </p:spPr>
        <p:txBody>
          <a:bodyPr/>
          <a:lstStyle/>
          <a:p>
            <a:endParaRPr lang="zh-CN" altLang="en-US"/>
          </a:p>
        </p:txBody>
      </p:sp>
      <p:sp>
        <p:nvSpPr>
          <p:cNvPr id="85031" name="Line 72"/>
          <p:cNvSpPr>
            <a:spLocks noChangeShapeType="1"/>
          </p:cNvSpPr>
          <p:nvPr/>
        </p:nvSpPr>
        <p:spPr bwMode="auto">
          <a:xfrm>
            <a:off x="6019800" y="3671462"/>
            <a:ext cx="914400" cy="1738738"/>
          </a:xfrm>
          <a:prstGeom prst="line">
            <a:avLst/>
          </a:prstGeom>
          <a:noFill/>
          <a:ln w="9525">
            <a:solidFill>
              <a:srgbClr val="800080"/>
            </a:solidFill>
            <a:round/>
          </a:ln>
        </p:spPr>
        <p:txBody>
          <a:bodyPr/>
          <a:lstStyle/>
          <a:p>
            <a:endParaRPr lang="zh-CN" altLang="en-US"/>
          </a:p>
        </p:txBody>
      </p:sp>
      <p:sp>
        <p:nvSpPr>
          <p:cNvPr id="715849" name="Rectangle 73"/>
          <p:cNvSpPr>
            <a:spLocks noChangeArrowheads="1"/>
          </p:cNvSpPr>
          <p:nvPr/>
        </p:nvSpPr>
        <p:spPr bwMode="auto">
          <a:xfrm>
            <a:off x="4724400" y="2528984"/>
            <a:ext cx="354013" cy="295466"/>
          </a:xfrm>
          <a:prstGeom prst="rect">
            <a:avLst/>
          </a:prstGeom>
          <a:noFill/>
          <a:ln w="9525">
            <a:noFill/>
            <a:miter lim="800000"/>
          </a:ln>
          <a:effectLst/>
        </p:spPr>
        <p:txBody>
          <a:bodyPr wrap="square" tIns="0" bIns="0">
            <a:spAutoFit/>
          </a:bodyPr>
          <a:lstStyle/>
          <a:p>
            <a:r>
              <a:rPr lang="en-US" altLang="zh-CN" sz="2400" b="0" i="1" dirty="0">
                <a:ea typeface="楷体_GB2312" pitchFamily="49" charset="-122"/>
              </a:rPr>
              <a:t>1</a:t>
            </a:r>
            <a:endParaRPr lang="en-US" altLang="zh-CN" sz="2400" b="0" i="1" dirty="0">
              <a:ea typeface="楷体_GB2312" pitchFamily="49" charset="-122"/>
            </a:endParaRPr>
          </a:p>
        </p:txBody>
      </p:sp>
      <p:sp>
        <p:nvSpPr>
          <p:cNvPr id="715850" name="Rectangle 74"/>
          <p:cNvSpPr>
            <a:spLocks noChangeArrowheads="1"/>
          </p:cNvSpPr>
          <p:nvPr/>
        </p:nvSpPr>
        <p:spPr bwMode="auto">
          <a:xfrm>
            <a:off x="2465388" y="3303684"/>
            <a:ext cx="354012" cy="295466"/>
          </a:xfrm>
          <a:prstGeom prst="rect">
            <a:avLst/>
          </a:prstGeom>
          <a:noFill/>
          <a:ln w="9525">
            <a:noFill/>
            <a:miter lim="800000"/>
          </a:ln>
          <a:effectLst/>
        </p:spPr>
        <p:txBody>
          <a:bodyPr wrap="square" tIns="0" bIns="0">
            <a:spAutoFit/>
          </a:bodyPr>
          <a:lstStyle/>
          <a:p>
            <a:r>
              <a:rPr lang="en-US" altLang="zh-CN" sz="2400" b="0" i="1" dirty="0">
                <a:ea typeface="楷体_GB2312" pitchFamily="49" charset="-122"/>
              </a:rPr>
              <a:t>2</a:t>
            </a:r>
            <a:endParaRPr lang="en-US" altLang="zh-CN" sz="2400" b="0" i="1" dirty="0">
              <a:ea typeface="楷体_GB2312" pitchFamily="49" charset="-122"/>
            </a:endParaRPr>
          </a:p>
        </p:txBody>
      </p:sp>
      <p:sp>
        <p:nvSpPr>
          <p:cNvPr id="715851" name="Rectangle 75"/>
          <p:cNvSpPr>
            <a:spLocks noChangeArrowheads="1"/>
          </p:cNvSpPr>
          <p:nvPr/>
        </p:nvSpPr>
        <p:spPr bwMode="auto">
          <a:xfrm>
            <a:off x="6096000" y="3138584"/>
            <a:ext cx="354013" cy="295466"/>
          </a:xfrm>
          <a:prstGeom prst="rect">
            <a:avLst/>
          </a:prstGeom>
          <a:noFill/>
          <a:ln w="9525">
            <a:noFill/>
            <a:miter lim="800000"/>
          </a:ln>
          <a:effectLst/>
        </p:spPr>
        <p:txBody>
          <a:bodyPr wrap="square" tIns="0" bIns="0">
            <a:spAutoFit/>
          </a:bodyPr>
          <a:lstStyle/>
          <a:p>
            <a:r>
              <a:rPr lang="en-US" altLang="zh-CN" sz="2400" b="0" i="1" dirty="0">
                <a:ea typeface="楷体_GB2312" pitchFamily="49" charset="-122"/>
              </a:rPr>
              <a:t>3</a:t>
            </a:r>
            <a:endParaRPr lang="en-US" altLang="zh-CN" sz="2400" b="0" i="1" dirty="0">
              <a:ea typeface="楷体_GB2312" pitchFamily="49" charset="-122"/>
            </a:endParaRPr>
          </a:p>
        </p:txBody>
      </p:sp>
      <p:sp>
        <p:nvSpPr>
          <p:cNvPr id="715852" name="Rectangle 76"/>
          <p:cNvSpPr>
            <a:spLocks noChangeArrowheads="1"/>
          </p:cNvSpPr>
          <p:nvPr/>
        </p:nvSpPr>
        <p:spPr bwMode="auto">
          <a:xfrm>
            <a:off x="3962400" y="3608484"/>
            <a:ext cx="354013" cy="295466"/>
          </a:xfrm>
          <a:prstGeom prst="rect">
            <a:avLst/>
          </a:prstGeom>
          <a:noFill/>
          <a:ln w="9525">
            <a:noFill/>
            <a:miter lim="800000"/>
          </a:ln>
          <a:effectLst/>
        </p:spPr>
        <p:txBody>
          <a:bodyPr wrap="square" tIns="0" bIns="0">
            <a:spAutoFit/>
          </a:bodyPr>
          <a:lstStyle/>
          <a:p>
            <a:r>
              <a:rPr lang="en-US" altLang="zh-CN" sz="2400" b="0" i="1" dirty="0">
                <a:ea typeface="楷体_GB2312" pitchFamily="49" charset="-122"/>
              </a:rPr>
              <a:t>4</a:t>
            </a:r>
            <a:endParaRPr lang="en-US" altLang="zh-CN" sz="2400" b="0" i="1" dirty="0">
              <a:ea typeface="楷体_GB2312" pitchFamily="49" charset="-122"/>
            </a:endParaRPr>
          </a:p>
        </p:txBody>
      </p:sp>
      <p:sp>
        <p:nvSpPr>
          <p:cNvPr id="715853" name="Rectangle 77"/>
          <p:cNvSpPr>
            <a:spLocks noChangeArrowheads="1"/>
          </p:cNvSpPr>
          <p:nvPr/>
        </p:nvSpPr>
        <p:spPr bwMode="auto">
          <a:xfrm>
            <a:off x="2998788" y="4205384"/>
            <a:ext cx="354012" cy="295466"/>
          </a:xfrm>
          <a:prstGeom prst="rect">
            <a:avLst/>
          </a:prstGeom>
          <a:noFill/>
          <a:ln w="9525">
            <a:noFill/>
            <a:miter lim="800000"/>
          </a:ln>
          <a:effectLst/>
        </p:spPr>
        <p:txBody>
          <a:bodyPr wrap="square" tIns="0" bIns="0">
            <a:spAutoFit/>
          </a:bodyPr>
          <a:lstStyle/>
          <a:p>
            <a:r>
              <a:rPr lang="en-US" altLang="zh-CN" sz="2400" b="0" i="1">
                <a:ea typeface="楷体_GB2312" pitchFamily="49" charset="-122"/>
              </a:rPr>
              <a:t>5</a:t>
            </a:r>
            <a:endParaRPr lang="en-US" altLang="zh-CN" sz="2400" b="0" i="1">
              <a:ea typeface="楷体_GB2312" pitchFamily="49" charset="-122"/>
            </a:endParaRPr>
          </a:p>
        </p:txBody>
      </p:sp>
      <p:sp>
        <p:nvSpPr>
          <p:cNvPr id="715854" name="Rectangle 78"/>
          <p:cNvSpPr>
            <a:spLocks noChangeArrowheads="1"/>
          </p:cNvSpPr>
          <p:nvPr/>
        </p:nvSpPr>
        <p:spPr bwMode="auto">
          <a:xfrm>
            <a:off x="1676400" y="5132484"/>
            <a:ext cx="354013" cy="295466"/>
          </a:xfrm>
          <a:prstGeom prst="rect">
            <a:avLst/>
          </a:prstGeom>
          <a:noFill/>
          <a:ln w="9525">
            <a:noFill/>
            <a:miter lim="800000"/>
          </a:ln>
          <a:effectLst/>
        </p:spPr>
        <p:txBody>
          <a:bodyPr wrap="square" tIns="0" bIns="0">
            <a:spAutoFit/>
          </a:bodyPr>
          <a:lstStyle/>
          <a:p>
            <a:r>
              <a:rPr lang="en-US" altLang="zh-CN" sz="2400" b="0" i="1">
                <a:ea typeface="楷体_GB2312" pitchFamily="49" charset="-122"/>
              </a:rPr>
              <a:t>6</a:t>
            </a:r>
            <a:endParaRPr lang="en-US" altLang="zh-CN" sz="2400" b="0" i="1">
              <a:ea typeface="楷体_GB2312" pitchFamily="49" charset="-122"/>
            </a:endParaRPr>
          </a:p>
        </p:txBody>
      </p:sp>
      <p:sp>
        <p:nvSpPr>
          <p:cNvPr id="715855" name="Rectangle 79"/>
          <p:cNvSpPr>
            <a:spLocks noChangeArrowheads="1"/>
          </p:cNvSpPr>
          <p:nvPr/>
        </p:nvSpPr>
        <p:spPr bwMode="auto">
          <a:xfrm>
            <a:off x="5741988" y="4281584"/>
            <a:ext cx="354012" cy="295466"/>
          </a:xfrm>
          <a:prstGeom prst="rect">
            <a:avLst/>
          </a:prstGeom>
          <a:noFill/>
          <a:ln w="9525">
            <a:noFill/>
            <a:miter lim="800000"/>
          </a:ln>
          <a:effectLst/>
        </p:spPr>
        <p:txBody>
          <a:bodyPr wrap="square" tIns="0" bIns="0">
            <a:spAutoFit/>
          </a:bodyPr>
          <a:lstStyle/>
          <a:p>
            <a:r>
              <a:rPr lang="en-US" altLang="zh-CN" sz="2400" b="0" i="1">
                <a:ea typeface="楷体_GB2312" pitchFamily="49" charset="-122"/>
              </a:rPr>
              <a:t>7</a:t>
            </a:r>
            <a:endParaRPr lang="en-US" altLang="zh-CN" sz="2400" b="0" i="1">
              <a:ea typeface="楷体_GB2312" pitchFamily="49" charset="-122"/>
            </a:endParaRPr>
          </a:p>
        </p:txBody>
      </p:sp>
      <p:sp>
        <p:nvSpPr>
          <p:cNvPr id="85040" name="Rectangle 88"/>
          <p:cNvSpPr>
            <a:spLocks noChangeArrowheads="1"/>
          </p:cNvSpPr>
          <p:nvPr/>
        </p:nvSpPr>
        <p:spPr bwMode="auto">
          <a:xfrm>
            <a:off x="1524000" y="188913"/>
            <a:ext cx="4343400" cy="641350"/>
          </a:xfrm>
          <a:prstGeom prst="rect">
            <a:avLst/>
          </a:prstGeom>
          <a:noFill/>
          <a:ln w="9525" algn="ctr">
            <a:noFill/>
            <a:miter lim="800000"/>
          </a:ln>
          <a:effectLst/>
        </p:spPr>
        <p:txBody>
          <a:bodyPr>
            <a:spAutoFit/>
          </a:bodyPr>
          <a:lstStyle/>
          <a:p>
            <a:pPr>
              <a:lnSpc>
                <a:spcPct val="90000"/>
              </a:lnSpc>
              <a:spcBef>
                <a:spcPct val="0"/>
              </a:spcBef>
            </a:pPr>
            <a:r>
              <a:rPr lang="zh-CN" altLang="en-US" sz="4000">
                <a:solidFill>
                  <a:srgbClr val="800080"/>
                </a:solidFill>
                <a:ea typeface="华文行楷" pitchFamily="2" charset="-122"/>
              </a:rPr>
              <a:t>目标代码生成技术</a:t>
            </a:r>
            <a:endParaRPr lang="zh-CN" altLang="en-US" sz="4000">
              <a:solidFill>
                <a:srgbClr val="800080"/>
              </a:solidFill>
              <a:ea typeface="华文行楷" pitchFamily="2" charset="-122"/>
            </a:endParaRPr>
          </a:p>
        </p:txBody>
      </p:sp>
      <p:sp>
        <p:nvSpPr>
          <p:cNvPr id="49" name="Text Box 2">
            <a:hlinkClick r:id="rId1" action="ppaction://hlinksldjump"/>
          </p:cNvPr>
          <p:cNvSpPr txBox="1">
            <a:spLocks noChangeArrowheads="1"/>
          </p:cNvSpPr>
          <p:nvPr/>
        </p:nvSpPr>
        <p:spPr bwMode="auto">
          <a:xfrm>
            <a:off x="762000" y="1196752"/>
            <a:ext cx="3737992" cy="584775"/>
          </a:xfrm>
          <a:prstGeom prst="rect">
            <a:avLst/>
          </a:prstGeom>
          <a:noFill/>
          <a:ln w="9525">
            <a:noFill/>
            <a:miter lim="800000"/>
          </a:ln>
          <a:effectLst/>
        </p:spPr>
        <p:txBody>
          <a:bodyPr wrap="square">
            <a:spAutoFit/>
          </a:bodyPr>
          <a:lstStyle/>
          <a:p>
            <a:pPr>
              <a:lnSpc>
                <a:spcPct val="100000"/>
              </a:lnSpc>
              <a:spcBef>
                <a:spcPct val="0"/>
              </a:spcBef>
              <a:buClr>
                <a:srgbClr val="800080"/>
              </a:buClr>
              <a:buFont typeface="Wingdings" charset="2"/>
              <a:buChar char="²"/>
            </a:pPr>
            <a:r>
              <a:rPr lang="en-US" altLang="zh-CN" sz="3200" dirty="0">
                <a:solidFill>
                  <a:srgbClr val="800080"/>
                </a:solidFill>
                <a:ea typeface="楷体_GB2312" pitchFamily="49" charset="-122"/>
              </a:rPr>
              <a:t> </a:t>
            </a:r>
            <a:r>
              <a:rPr lang="zh-CN" altLang="zh-CN" sz="3200" dirty="0" smtClean="0">
                <a:solidFill>
                  <a:srgbClr val="800080"/>
                </a:solidFill>
                <a:ea typeface="楷体_GB2312" pitchFamily="49" charset="-122"/>
              </a:rPr>
              <a:t>高效使用寄存器</a:t>
            </a:r>
            <a:endParaRPr lang="zh-CN" altLang="en-US" sz="3200" dirty="0">
              <a:solidFill>
                <a:srgbClr val="800080"/>
              </a:solidFill>
              <a:ea typeface="楷体_GB2312" pitchFamily="49" charset="-122"/>
            </a:endParaRP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715849"/>
                                        </p:tgtEl>
                                        <p:attrNameLst>
                                          <p:attrName>style.visibility</p:attrName>
                                        </p:attrNameLst>
                                      </p:cBhvr>
                                      <p:to>
                                        <p:strVal val="visible"/>
                                      </p:to>
                                    </p:set>
                                    <p:animEffect transition="in" filter="slide(fromBottom)">
                                      <p:cBhvr>
                                        <p:cTn id="7" dur="500"/>
                                        <p:tgtEl>
                                          <p:spTgt spid="715849"/>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715850"/>
                                        </p:tgtEl>
                                        <p:attrNameLst>
                                          <p:attrName>style.visibility</p:attrName>
                                        </p:attrNameLst>
                                      </p:cBhvr>
                                      <p:to>
                                        <p:strVal val="visible"/>
                                      </p:to>
                                    </p:set>
                                    <p:animEffect transition="in" filter="slide(fromBottom)">
                                      <p:cBhvr>
                                        <p:cTn id="12" dur="500"/>
                                        <p:tgtEl>
                                          <p:spTgt spid="715850"/>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715851"/>
                                        </p:tgtEl>
                                        <p:attrNameLst>
                                          <p:attrName>style.visibility</p:attrName>
                                        </p:attrNameLst>
                                      </p:cBhvr>
                                      <p:to>
                                        <p:strVal val="visible"/>
                                      </p:to>
                                    </p:set>
                                    <p:animEffect transition="in" filter="slide(fromBottom)">
                                      <p:cBhvr>
                                        <p:cTn id="17" dur="500"/>
                                        <p:tgtEl>
                                          <p:spTgt spid="715851"/>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715852"/>
                                        </p:tgtEl>
                                        <p:attrNameLst>
                                          <p:attrName>style.visibility</p:attrName>
                                        </p:attrNameLst>
                                      </p:cBhvr>
                                      <p:to>
                                        <p:strVal val="visible"/>
                                      </p:to>
                                    </p:set>
                                    <p:animEffect transition="in" filter="slide(fromBottom)">
                                      <p:cBhvr>
                                        <p:cTn id="22" dur="500"/>
                                        <p:tgtEl>
                                          <p:spTgt spid="715852"/>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grpId="0" nodeType="clickEffect">
                                  <p:stCondLst>
                                    <p:cond delay="0"/>
                                  </p:stCondLst>
                                  <p:childTnLst>
                                    <p:set>
                                      <p:cBhvr>
                                        <p:cTn id="26" dur="1" fill="hold">
                                          <p:stCondLst>
                                            <p:cond delay="0"/>
                                          </p:stCondLst>
                                        </p:cTn>
                                        <p:tgtEl>
                                          <p:spTgt spid="715853"/>
                                        </p:tgtEl>
                                        <p:attrNameLst>
                                          <p:attrName>style.visibility</p:attrName>
                                        </p:attrNameLst>
                                      </p:cBhvr>
                                      <p:to>
                                        <p:strVal val="visible"/>
                                      </p:to>
                                    </p:set>
                                    <p:animEffect transition="in" filter="slide(fromBottom)">
                                      <p:cBhvr>
                                        <p:cTn id="27" dur="500"/>
                                        <p:tgtEl>
                                          <p:spTgt spid="715853"/>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grpId="0" nodeType="clickEffect">
                                  <p:stCondLst>
                                    <p:cond delay="0"/>
                                  </p:stCondLst>
                                  <p:childTnLst>
                                    <p:set>
                                      <p:cBhvr>
                                        <p:cTn id="31" dur="1" fill="hold">
                                          <p:stCondLst>
                                            <p:cond delay="0"/>
                                          </p:stCondLst>
                                        </p:cTn>
                                        <p:tgtEl>
                                          <p:spTgt spid="715854"/>
                                        </p:tgtEl>
                                        <p:attrNameLst>
                                          <p:attrName>style.visibility</p:attrName>
                                        </p:attrNameLst>
                                      </p:cBhvr>
                                      <p:to>
                                        <p:strVal val="visible"/>
                                      </p:to>
                                    </p:set>
                                    <p:animEffect transition="in" filter="slide(fromBottom)">
                                      <p:cBhvr>
                                        <p:cTn id="32" dur="500"/>
                                        <p:tgtEl>
                                          <p:spTgt spid="715854"/>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4" fill="hold" grpId="0" nodeType="clickEffect">
                                  <p:stCondLst>
                                    <p:cond delay="0"/>
                                  </p:stCondLst>
                                  <p:childTnLst>
                                    <p:set>
                                      <p:cBhvr>
                                        <p:cTn id="36" dur="1" fill="hold">
                                          <p:stCondLst>
                                            <p:cond delay="0"/>
                                          </p:stCondLst>
                                        </p:cTn>
                                        <p:tgtEl>
                                          <p:spTgt spid="715855"/>
                                        </p:tgtEl>
                                        <p:attrNameLst>
                                          <p:attrName>style.visibility</p:attrName>
                                        </p:attrNameLst>
                                      </p:cBhvr>
                                      <p:to>
                                        <p:strVal val="visible"/>
                                      </p:to>
                                    </p:set>
                                    <p:animEffect transition="in" filter="slide(fromBottom)">
                                      <p:cBhvr>
                                        <p:cTn id="37" dur="500"/>
                                        <p:tgtEl>
                                          <p:spTgt spid="7158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5849" grpId="0" autoUpdateAnimBg="0"/>
      <p:bldP spid="715850" grpId="0" autoUpdateAnimBg="0"/>
      <p:bldP spid="715851" grpId="0" autoUpdateAnimBg="0"/>
      <p:bldP spid="715852" grpId="0" autoUpdateAnimBg="0"/>
      <p:bldP spid="715853" grpId="0" autoUpdateAnimBg="0"/>
      <p:bldP spid="715854" grpId="0" autoUpdateAnimBg="0"/>
      <p:bldP spid="715855" grpId="0" autoUpdateAnimBg="0"/>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AutoShape 4">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86019" name="AutoShape 5">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86020" name="AutoShape 6">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86021" name="AutoShape 7">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86022" name="AutoShape 8">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86023" name="AutoShape 9">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86024" name="AutoShape 10">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86025" name="AutoShape 11">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86026" name="AutoShape 12">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86027" name="AutoShape 13">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86028" name="AutoShape 14">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86029" name="AutoShape 15">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86030" name="Rectangle 16"/>
          <p:cNvSpPr>
            <a:spLocks noChangeArrowheads="1"/>
          </p:cNvSpPr>
          <p:nvPr/>
        </p:nvSpPr>
        <p:spPr bwMode="auto">
          <a:xfrm>
            <a:off x="838200" y="1828800"/>
            <a:ext cx="8153400" cy="519113"/>
          </a:xfrm>
          <a:prstGeom prst="rect">
            <a:avLst/>
          </a:prstGeom>
          <a:noFill/>
          <a:ln w="9525">
            <a:noFill/>
            <a:miter lim="800000"/>
          </a:ln>
          <a:effectLst/>
        </p:spPr>
        <p:txBody>
          <a:bodyPr>
            <a:spAutoFit/>
          </a:bodyPr>
          <a:lstStyle/>
          <a:p>
            <a:pPr>
              <a:lnSpc>
                <a:spcPct val="100000"/>
              </a:lnSpc>
              <a:spcBef>
                <a:spcPct val="0"/>
              </a:spcBef>
              <a:buFont typeface="Symbol" pitchFamily="18" charset="2"/>
              <a:buChar char="-"/>
            </a:pPr>
            <a:r>
              <a:rPr lang="en-US" altLang="zh-CN">
                <a:solidFill>
                  <a:srgbClr val="800080"/>
                </a:solidFill>
                <a:ea typeface="楷体_GB2312" pitchFamily="49" charset="-122"/>
              </a:rPr>
              <a:t>  </a:t>
            </a:r>
            <a:r>
              <a:rPr lang="zh-CN" altLang="en-US" sz="2400">
                <a:ea typeface="楷体_GB2312" pitchFamily="49" charset="-122"/>
              </a:rPr>
              <a:t>从 </a:t>
            </a:r>
            <a:r>
              <a:rPr lang="en-US" altLang="zh-CN" sz="2400" b="0" i="1">
                <a:ea typeface="楷体_GB2312" pitchFamily="49" charset="-122"/>
              </a:rPr>
              <a:t>DAG </a:t>
            </a:r>
            <a:r>
              <a:rPr lang="zh-CN" altLang="en-US" sz="2400">
                <a:ea typeface="楷体_GB2312" pitchFamily="49" charset="-122"/>
              </a:rPr>
              <a:t>产生语句序列的启发式排序算法</a:t>
            </a:r>
            <a:r>
              <a:rPr lang="zh-CN" altLang="en-US" sz="2400">
                <a:solidFill>
                  <a:srgbClr val="800080"/>
                </a:solidFill>
                <a:ea typeface="楷体_GB2312" pitchFamily="49" charset="-122"/>
              </a:rPr>
              <a:t>举例</a:t>
            </a:r>
            <a:endParaRPr lang="zh-CN" altLang="en-US" sz="2000">
              <a:ea typeface="楷体_GB2312" pitchFamily="49" charset="-122"/>
            </a:endParaRPr>
          </a:p>
        </p:txBody>
      </p:sp>
      <p:sp>
        <p:nvSpPr>
          <p:cNvPr id="86031" name="Line 18"/>
          <p:cNvSpPr>
            <a:spLocks noChangeShapeType="1"/>
          </p:cNvSpPr>
          <p:nvPr/>
        </p:nvSpPr>
        <p:spPr bwMode="auto">
          <a:xfrm flipH="1">
            <a:off x="2136775" y="3368675"/>
            <a:ext cx="685800" cy="1447800"/>
          </a:xfrm>
          <a:prstGeom prst="line">
            <a:avLst/>
          </a:prstGeom>
          <a:noFill/>
          <a:ln w="9525">
            <a:solidFill>
              <a:srgbClr val="800080"/>
            </a:solidFill>
            <a:round/>
          </a:ln>
        </p:spPr>
        <p:txBody>
          <a:bodyPr/>
          <a:lstStyle/>
          <a:p>
            <a:endParaRPr lang="zh-CN" altLang="en-US"/>
          </a:p>
        </p:txBody>
      </p:sp>
      <p:sp>
        <p:nvSpPr>
          <p:cNvPr id="86032" name="Oval 19"/>
          <p:cNvSpPr>
            <a:spLocks noChangeArrowheads="1"/>
          </p:cNvSpPr>
          <p:nvPr/>
        </p:nvSpPr>
        <p:spPr bwMode="auto">
          <a:xfrm>
            <a:off x="3736975" y="3825875"/>
            <a:ext cx="765175" cy="406400"/>
          </a:xfrm>
          <a:prstGeom prst="ellipse">
            <a:avLst/>
          </a:prstGeom>
          <a:solidFill>
            <a:srgbClr val="FFFFFF"/>
          </a:solidFill>
          <a:ln w="9525">
            <a:solidFill>
              <a:srgbClr val="800080"/>
            </a:solidFill>
            <a:round/>
          </a:ln>
        </p:spPr>
        <p:txBody>
          <a:bodyPr lIns="54000" tIns="10800" rIns="54000" bIns="10800"/>
          <a:lstStyle/>
          <a:p>
            <a:pPr algn="just" eaLnBrk="0" hangingPunct="0">
              <a:lnSpc>
                <a:spcPct val="100000"/>
              </a:lnSpc>
              <a:spcBef>
                <a:spcPct val="0"/>
              </a:spcBef>
            </a:pPr>
            <a:r>
              <a:rPr kumimoji="0" lang="en-US" altLang="zh-CN" sz="1400">
                <a:solidFill>
                  <a:srgbClr val="800080"/>
                </a:solidFill>
                <a:latin typeface="Times New Roman" pitchFamily="18" charset="0"/>
              </a:rPr>
              <a:t>    </a:t>
            </a:r>
            <a:r>
              <a:rPr kumimoji="0" lang="en-US" altLang="zh-CN" sz="1400">
                <a:solidFill>
                  <a:srgbClr val="800080"/>
                </a:solidFill>
                <a:latin typeface="Times New Roman" pitchFamily="18" charset="0"/>
                <a:sym typeface="Symbol" pitchFamily="18" charset="2"/>
              </a:rPr>
              <a:t></a:t>
            </a:r>
            <a:endParaRPr lang="en-US" altLang="zh-CN" sz="2400" b="0"/>
          </a:p>
        </p:txBody>
      </p:sp>
      <p:sp>
        <p:nvSpPr>
          <p:cNvPr id="86033" name="Oval 20"/>
          <p:cNvSpPr>
            <a:spLocks noChangeArrowheads="1"/>
          </p:cNvSpPr>
          <p:nvPr/>
        </p:nvSpPr>
        <p:spPr bwMode="auto">
          <a:xfrm>
            <a:off x="1752600" y="4740275"/>
            <a:ext cx="765175" cy="406400"/>
          </a:xfrm>
          <a:prstGeom prst="ellipse">
            <a:avLst/>
          </a:prstGeom>
          <a:solidFill>
            <a:srgbClr val="FFFFFF"/>
          </a:solidFill>
          <a:ln w="9525">
            <a:solidFill>
              <a:srgbClr val="800080"/>
            </a:solidFill>
            <a:round/>
          </a:ln>
        </p:spPr>
        <p:txBody>
          <a:bodyPr lIns="54000" tIns="10800" rIns="54000" bIns="10800"/>
          <a:lstStyle/>
          <a:p>
            <a:pPr algn="just" eaLnBrk="0" hangingPunct="0">
              <a:lnSpc>
                <a:spcPct val="100000"/>
              </a:lnSpc>
              <a:spcBef>
                <a:spcPct val="0"/>
              </a:spcBef>
            </a:pPr>
            <a:r>
              <a:rPr kumimoji="0" lang="en-US" altLang="zh-CN" sz="1400">
                <a:solidFill>
                  <a:srgbClr val="800080"/>
                </a:solidFill>
                <a:latin typeface="Times New Roman" pitchFamily="18" charset="0"/>
              </a:rPr>
              <a:t>    </a:t>
            </a:r>
            <a:r>
              <a:rPr kumimoji="0" lang="en-US" altLang="zh-CN" sz="1600">
                <a:solidFill>
                  <a:srgbClr val="800080"/>
                </a:solidFill>
              </a:rPr>
              <a:t>+</a:t>
            </a:r>
            <a:endParaRPr kumimoji="0" lang="en-US" altLang="zh-CN" sz="1600">
              <a:solidFill>
                <a:srgbClr val="800080"/>
              </a:solidFill>
            </a:endParaRPr>
          </a:p>
        </p:txBody>
      </p:sp>
      <p:sp>
        <p:nvSpPr>
          <p:cNvPr id="86034" name="Oval 21"/>
          <p:cNvSpPr>
            <a:spLocks noChangeArrowheads="1"/>
          </p:cNvSpPr>
          <p:nvPr/>
        </p:nvSpPr>
        <p:spPr bwMode="auto">
          <a:xfrm>
            <a:off x="3127375" y="4740275"/>
            <a:ext cx="765175" cy="406400"/>
          </a:xfrm>
          <a:prstGeom prst="ellipse">
            <a:avLst/>
          </a:prstGeom>
          <a:solidFill>
            <a:srgbClr val="FFFFFF"/>
          </a:solidFill>
          <a:ln w="9525">
            <a:solidFill>
              <a:srgbClr val="800080"/>
            </a:solidFill>
            <a:round/>
          </a:ln>
        </p:spPr>
        <p:txBody>
          <a:bodyPr lIns="54000" tIns="10800" rIns="54000" bIns="10800"/>
          <a:lstStyle/>
          <a:p>
            <a:pPr algn="just" eaLnBrk="0" hangingPunct="0">
              <a:lnSpc>
                <a:spcPct val="100000"/>
              </a:lnSpc>
              <a:spcBef>
                <a:spcPct val="0"/>
              </a:spcBef>
            </a:pPr>
            <a:r>
              <a:rPr kumimoji="0" lang="en-US" altLang="zh-CN" sz="1400">
                <a:solidFill>
                  <a:srgbClr val="800080"/>
                </a:solidFill>
                <a:latin typeface="Times New Roman" pitchFamily="18" charset="0"/>
              </a:rPr>
              <a:t>   </a:t>
            </a:r>
            <a:endParaRPr kumimoji="0" lang="en-US" altLang="zh-CN" sz="1600">
              <a:solidFill>
                <a:srgbClr val="800080"/>
              </a:solidFill>
            </a:endParaRPr>
          </a:p>
        </p:txBody>
      </p:sp>
      <p:sp>
        <p:nvSpPr>
          <p:cNvPr id="86035" name="Oval 22"/>
          <p:cNvSpPr>
            <a:spLocks noChangeArrowheads="1"/>
          </p:cNvSpPr>
          <p:nvPr/>
        </p:nvSpPr>
        <p:spPr bwMode="auto">
          <a:xfrm>
            <a:off x="4495800" y="4740275"/>
            <a:ext cx="765175" cy="406400"/>
          </a:xfrm>
          <a:prstGeom prst="ellipse">
            <a:avLst/>
          </a:prstGeom>
          <a:solidFill>
            <a:srgbClr val="FFFFFF"/>
          </a:solidFill>
          <a:ln w="9525">
            <a:solidFill>
              <a:srgbClr val="800080"/>
            </a:solidFill>
            <a:round/>
          </a:ln>
        </p:spPr>
        <p:txBody>
          <a:bodyPr lIns="54000" tIns="10800" rIns="54000" bIns="10800"/>
          <a:lstStyle/>
          <a:p>
            <a:pPr algn="just" eaLnBrk="0" hangingPunct="0">
              <a:lnSpc>
                <a:spcPct val="100000"/>
              </a:lnSpc>
              <a:spcBef>
                <a:spcPct val="0"/>
              </a:spcBef>
            </a:pPr>
            <a:r>
              <a:rPr kumimoji="0" lang="en-US" altLang="zh-CN" sz="1400">
                <a:solidFill>
                  <a:srgbClr val="800080"/>
                </a:solidFill>
                <a:latin typeface="Times New Roman" pitchFamily="18" charset="0"/>
              </a:rPr>
              <a:t>    </a:t>
            </a:r>
            <a:r>
              <a:rPr kumimoji="0" lang="en-US" altLang="zh-CN" sz="1600">
                <a:solidFill>
                  <a:srgbClr val="800080"/>
                </a:solidFill>
              </a:rPr>
              <a:t>+</a:t>
            </a:r>
            <a:endParaRPr kumimoji="0" lang="en-US" altLang="zh-CN" sz="1600">
              <a:solidFill>
                <a:srgbClr val="800080"/>
              </a:solidFill>
            </a:endParaRPr>
          </a:p>
        </p:txBody>
      </p:sp>
      <p:sp>
        <p:nvSpPr>
          <p:cNvPr id="86036" name="Oval 23"/>
          <p:cNvSpPr>
            <a:spLocks noChangeArrowheads="1"/>
          </p:cNvSpPr>
          <p:nvPr/>
        </p:nvSpPr>
        <p:spPr bwMode="auto">
          <a:xfrm>
            <a:off x="1066800" y="5629275"/>
            <a:ext cx="765175" cy="406400"/>
          </a:xfrm>
          <a:prstGeom prst="ellipse">
            <a:avLst/>
          </a:prstGeom>
          <a:solidFill>
            <a:srgbClr val="FFFFFF"/>
          </a:solidFill>
          <a:ln w="9525">
            <a:solidFill>
              <a:srgbClr val="800080"/>
            </a:solidFill>
            <a:round/>
          </a:ln>
        </p:spPr>
        <p:txBody>
          <a:bodyPr lIns="54000" tIns="10800" rIns="54000" bIns="10800"/>
          <a:lstStyle/>
          <a:p>
            <a:pPr algn="just" eaLnBrk="0" hangingPunct="0">
              <a:lnSpc>
                <a:spcPct val="100000"/>
              </a:lnSpc>
              <a:spcBef>
                <a:spcPct val="0"/>
              </a:spcBef>
            </a:pPr>
            <a:r>
              <a:rPr kumimoji="0" lang="en-US" altLang="zh-CN" sz="1400">
                <a:solidFill>
                  <a:srgbClr val="800080"/>
                </a:solidFill>
                <a:latin typeface="Times New Roman" pitchFamily="18" charset="0"/>
              </a:rPr>
              <a:t>   </a:t>
            </a:r>
            <a:endParaRPr kumimoji="0" lang="en-US" altLang="zh-CN" sz="1600">
              <a:solidFill>
                <a:srgbClr val="800080"/>
              </a:solidFill>
            </a:endParaRPr>
          </a:p>
        </p:txBody>
      </p:sp>
      <p:sp>
        <p:nvSpPr>
          <p:cNvPr id="86037" name="Oval 24"/>
          <p:cNvSpPr>
            <a:spLocks noChangeArrowheads="1"/>
          </p:cNvSpPr>
          <p:nvPr/>
        </p:nvSpPr>
        <p:spPr bwMode="auto">
          <a:xfrm>
            <a:off x="2286000" y="5654675"/>
            <a:ext cx="765175" cy="406400"/>
          </a:xfrm>
          <a:prstGeom prst="ellipse">
            <a:avLst/>
          </a:prstGeom>
          <a:solidFill>
            <a:srgbClr val="FFFFFF"/>
          </a:solidFill>
          <a:ln w="9525">
            <a:solidFill>
              <a:srgbClr val="800080"/>
            </a:solidFill>
            <a:round/>
          </a:ln>
        </p:spPr>
        <p:txBody>
          <a:bodyPr lIns="54000" tIns="10800" rIns="54000" bIns="10800"/>
          <a:lstStyle/>
          <a:p>
            <a:pPr algn="just" eaLnBrk="0" hangingPunct="0">
              <a:lnSpc>
                <a:spcPct val="100000"/>
              </a:lnSpc>
              <a:spcBef>
                <a:spcPct val="0"/>
              </a:spcBef>
            </a:pPr>
            <a:r>
              <a:rPr kumimoji="0" lang="en-US" altLang="zh-CN" sz="1400">
                <a:solidFill>
                  <a:srgbClr val="800080"/>
                </a:solidFill>
                <a:latin typeface="Times New Roman" pitchFamily="18" charset="0"/>
              </a:rPr>
              <a:t>   </a:t>
            </a:r>
            <a:endParaRPr kumimoji="0" lang="en-US" altLang="zh-CN" sz="1600">
              <a:solidFill>
                <a:srgbClr val="800080"/>
              </a:solidFill>
            </a:endParaRPr>
          </a:p>
        </p:txBody>
      </p:sp>
      <p:sp>
        <p:nvSpPr>
          <p:cNvPr id="86038" name="Oval 25"/>
          <p:cNvSpPr>
            <a:spLocks noChangeArrowheads="1"/>
          </p:cNvSpPr>
          <p:nvPr/>
        </p:nvSpPr>
        <p:spPr bwMode="auto">
          <a:xfrm>
            <a:off x="3736975" y="5629275"/>
            <a:ext cx="765175" cy="406400"/>
          </a:xfrm>
          <a:prstGeom prst="ellipse">
            <a:avLst/>
          </a:prstGeom>
          <a:solidFill>
            <a:srgbClr val="FFFFFF"/>
          </a:solidFill>
          <a:ln w="9525">
            <a:solidFill>
              <a:srgbClr val="800080"/>
            </a:solidFill>
            <a:round/>
          </a:ln>
        </p:spPr>
        <p:txBody>
          <a:bodyPr lIns="54000" tIns="10800" rIns="54000" bIns="10800"/>
          <a:lstStyle/>
          <a:p>
            <a:pPr algn="just" eaLnBrk="0" hangingPunct="0">
              <a:lnSpc>
                <a:spcPct val="100000"/>
              </a:lnSpc>
              <a:spcBef>
                <a:spcPct val="0"/>
              </a:spcBef>
            </a:pPr>
            <a:r>
              <a:rPr kumimoji="0" lang="en-US" altLang="zh-CN" sz="1400">
                <a:solidFill>
                  <a:srgbClr val="800080"/>
                </a:solidFill>
                <a:latin typeface="Times New Roman" pitchFamily="18" charset="0"/>
              </a:rPr>
              <a:t>   </a:t>
            </a:r>
            <a:endParaRPr kumimoji="0" lang="en-US" altLang="zh-CN" sz="1600">
              <a:solidFill>
                <a:srgbClr val="800080"/>
              </a:solidFill>
            </a:endParaRPr>
          </a:p>
        </p:txBody>
      </p:sp>
      <p:sp>
        <p:nvSpPr>
          <p:cNvPr id="86039" name="Oval 26"/>
          <p:cNvSpPr>
            <a:spLocks noChangeArrowheads="1"/>
          </p:cNvSpPr>
          <p:nvPr/>
        </p:nvSpPr>
        <p:spPr bwMode="auto">
          <a:xfrm>
            <a:off x="5108575" y="5629275"/>
            <a:ext cx="765175" cy="406400"/>
          </a:xfrm>
          <a:prstGeom prst="ellipse">
            <a:avLst/>
          </a:prstGeom>
          <a:solidFill>
            <a:srgbClr val="FFFFFF"/>
          </a:solidFill>
          <a:ln w="9525">
            <a:solidFill>
              <a:srgbClr val="800080"/>
            </a:solidFill>
            <a:round/>
          </a:ln>
        </p:spPr>
        <p:txBody>
          <a:bodyPr lIns="54000" tIns="10800" rIns="54000" bIns="10800"/>
          <a:lstStyle/>
          <a:p>
            <a:pPr algn="just" eaLnBrk="0" hangingPunct="0">
              <a:lnSpc>
                <a:spcPct val="100000"/>
              </a:lnSpc>
              <a:spcBef>
                <a:spcPct val="0"/>
              </a:spcBef>
            </a:pPr>
            <a:r>
              <a:rPr kumimoji="0" lang="en-US" altLang="zh-CN" sz="1400">
                <a:solidFill>
                  <a:srgbClr val="800080"/>
                </a:solidFill>
                <a:latin typeface="Times New Roman" pitchFamily="18" charset="0"/>
              </a:rPr>
              <a:t>   </a:t>
            </a:r>
            <a:endParaRPr kumimoji="0" lang="en-US" altLang="zh-CN" sz="1600">
              <a:solidFill>
                <a:srgbClr val="800080"/>
              </a:solidFill>
            </a:endParaRPr>
          </a:p>
        </p:txBody>
      </p:sp>
      <p:sp>
        <p:nvSpPr>
          <p:cNvPr id="86040" name="Line 27"/>
          <p:cNvSpPr>
            <a:spLocks noChangeShapeType="1"/>
          </p:cNvSpPr>
          <p:nvPr/>
        </p:nvSpPr>
        <p:spPr bwMode="auto">
          <a:xfrm>
            <a:off x="3203575" y="3368675"/>
            <a:ext cx="609600" cy="533400"/>
          </a:xfrm>
          <a:prstGeom prst="line">
            <a:avLst/>
          </a:prstGeom>
          <a:noFill/>
          <a:ln w="9525">
            <a:solidFill>
              <a:srgbClr val="800080"/>
            </a:solidFill>
            <a:round/>
          </a:ln>
        </p:spPr>
        <p:txBody>
          <a:bodyPr/>
          <a:lstStyle/>
          <a:p>
            <a:endParaRPr lang="zh-CN" altLang="en-US"/>
          </a:p>
        </p:txBody>
      </p:sp>
      <p:sp>
        <p:nvSpPr>
          <p:cNvPr id="86041" name="Line 28"/>
          <p:cNvSpPr>
            <a:spLocks noChangeShapeType="1"/>
          </p:cNvSpPr>
          <p:nvPr/>
        </p:nvSpPr>
        <p:spPr bwMode="auto">
          <a:xfrm flipV="1">
            <a:off x="3508375" y="4206875"/>
            <a:ext cx="381000" cy="533400"/>
          </a:xfrm>
          <a:prstGeom prst="line">
            <a:avLst/>
          </a:prstGeom>
          <a:noFill/>
          <a:ln w="9525">
            <a:solidFill>
              <a:srgbClr val="800080"/>
            </a:solidFill>
            <a:round/>
          </a:ln>
        </p:spPr>
        <p:txBody>
          <a:bodyPr/>
          <a:lstStyle/>
          <a:p>
            <a:endParaRPr lang="zh-CN" altLang="en-US"/>
          </a:p>
        </p:txBody>
      </p:sp>
      <p:sp>
        <p:nvSpPr>
          <p:cNvPr id="86042" name="Line 29"/>
          <p:cNvSpPr>
            <a:spLocks noChangeShapeType="1"/>
          </p:cNvSpPr>
          <p:nvPr/>
        </p:nvSpPr>
        <p:spPr bwMode="auto">
          <a:xfrm>
            <a:off x="2289175" y="5121275"/>
            <a:ext cx="381000" cy="533400"/>
          </a:xfrm>
          <a:prstGeom prst="line">
            <a:avLst/>
          </a:prstGeom>
          <a:noFill/>
          <a:ln w="9525">
            <a:solidFill>
              <a:srgbClr val="800080"/>
            </a:solidFill>
            <a:round/>
          </a:ln>
        </p:spPr>
        <p:txBody>
          <a:bodyPr/>
          <a:lstStyle/>
          <a:p>
            <a:endParaRPr lang="zh-CN" altLang="en-US"/>
          </a:p>
        </p:txBody>
      </p:sp>
      <p:sp>
        <p:nvSpPr>
          <p:cNvPr id="86043" name="Line 30"/>
          <p:cNvSpPr>
            <a:spLocks noChangeShapeType="1"/>
          </p:cNvSpPr>
          <p:nvPr/>
        </p:nvSpPr>
        <p:spPr bwMode="auto">
          <a:xfrm flipV="1">
            <a:off x="4117975" y="5121275"/>
            <a:ext cx="533400" cy="533400"/>
          </a:xfrm>
          <a:prstGeom prst="line">
            <a:avLst/>
          </a:prstGeom>
          <a:noFill/>
          <a:ln w="9525">
            <a:solidFill>
              <a:srgbClr val="800080"/>
            </a:solidFill>
            <a:round/>
          </a:ln>
        </p:spPr>
        <p:txBody>
          <a:bodyPr/>
          <a:lstStyle/>
          <a:p>
            <a:endParaRPr lang="zh-CN" altLang="en-US"/>
          </a:p>
        </p:txBody>
      </p:sp>
      <p:sp>
        <p:nvSpPr>
          <p:cNvPr id="86044" name="Line 31"/>
          <p:cNvSpPr>
            <a:spLocks noChangeShapeType="1"/>
          </p:cNvSpPr>
          <p:nvPr/>
        </p:nvSpPr>
        <p:spPr bwMode="auto">
          <a:xfrm>
            <a:off x="5108575" y="5121275"/>
            <a:ext cx="381000" cy="533400"/>
          </a:xfrm>
          <a:prstGeom prst="line">
            <a:avLst/>
          </a:prstGeom>
          <a:noFill/>
          <a:ln w="9525">
            <a:solidFill>
              <a:srgbClr val="800080"/>
            </a:solidFill>
            <a:round/>
          </a:ln>
        </p:spPr>
        <p:txBody>
          <a:bodyPr/>
          <a:lstStyle/>
          <a:p>
            <a:endParaRPr lang="zh-CN" altLang="en-US"/>
          </a:p>
        </p:txBody>
      </p:sp>
      <p:sp>
        <p:nvSpPr>
          <p:cNvPr id="86045" name="Line 32"/>
          <p:cNvSpPr>
            <a:spLocks noChangeShapeType="1"/>
          </p:cNvSpPr>
          <p:nvPr/>
        </p:nvSpPr>
        <p:spPr bwMode="auto">
          <a:xfrm flipH="1">
            <a:off x="1450975" y="5121275"/>
            <a:ext cx="533400" cy="533400"/>
          </a:xfrm>
          <a:prstGeom prst="line">
            <a:avLst/>
          </a:prstGeom>
          <a:noFill/>
          <a:ln w="9525">
            <a:solidFill>
              <a:srgbClr val="800080"/>
            </a:solidFill>
            <a:round/>
          </a:ln>
        </p:spPr>
        <p:txBody>
          <a:bodyPr/>
          <a:lstStyle/>
          <a:p>
            <a:endParaRPr lang="zh-CN" altLang="en-US"/>
          </a:p>
        </p:txBody>
      </p:sp>
      <p:sp>
        <p:nvSpPr>
          <p:cNvPr id="86046" name="Rectangle 33"/>
          <p:cNvSpPr>
            <a:spLocks noChangeArrowheads="1"/>
          </p:cNvSpPr>
          <p:nvPr/>
        </p:nvSpPr>
        <p:spPr bwMode="auto">
          <a:xfrm>
            <a:off x="1262063" y="6096000"/>
            <a:ext cx="417512" cy="244475"/>
          </a:xfrm>
          <a:prstGeom prst="rect">
            <a:avLst/>
          </a:prstGeom>
          <a:noFill/>
          <a:ln w="9525">
            <a:noFill/>
            <a:miter lim="800000"/>
          </a:ln>
          <a:effectLst/>
        </p:spPr>
        <p:txBody>
          <a:bodyPr wrap="none" tIns="0" bIns="0">
            <a:spAutoFit/>
          </a:bodyPr>
          <a:lstStyle/>
          <a:p>
            <a:r>
              <a:rPr lang="en-US" altLang="zh-CN" sz="2000" b="0"/>
              <a:t>a</a:t>
            </a:r>
            <a:r>
              <a:rPr lang="en-US" altLang="zh-CN" sz="2000" b="0" baseline="-25000"/>
              <a:t>0</a:t>
            </a:r>
            <a:endParaRPr lang="en-US" altLang="zh-CN" sz="2000" b="0" baseline="-25000"/>
          </a:p>
        </p:txBody>
      </p:sp>
      <p:sp>
        <p:nvSpPr>
          <p:cNvPr id="86047" name="Rectangle 34"/>
          <p:cNvSpPr>
            <a:spLocks noChangeArrowheads="1"/>
          </p:cNvSpPr>
          <p:nvPr/>
        </p:nvSpPr>
        <p:spPr bwMode="auto">
          <a:xfrm>
            <a:off x="2365375" y="4587875"/>
            <a:ext cx="481013" cy="244475"/>
          </a:xfrm>
          <a:prstGeom prst="rect">
            <a:avLst/>
          </a:prstGeom>
          <a:noFill/>
          <a:ln w="9525">
            <a:noFill/>
            <a:miter lim="800000"/>
          </a:ln>
          <a:effectLst/>
        </p:spPr>
        <p:txBody>
          <a:bodyPr wrap="none" tIns="0" bIns="0">
            <a:spAutoFit/>
          </a:bodyPr>
          <a:lstStyle/>
          <a:p>
            <a:r>
              <a:rPr lang="en-US" altLang="zh-CN" sz="2000" b="0"/>
              <a:t>T1</a:t>
            </a:r>
            <a:endParaRPr lang="en-US" altLang="zh-CN" sz="2000" b="0"/>
          </a:p>
        </p:txBody>
      </p:sp>
      <p:sp>
        <p:nvSpPr>
          <p:cNvPr id="86048" name="Rectangle 35"/>
          <p:cNvSpPr>
            <a:spLocks noChangeArrowheads="1"/>
          </p:cNvSpPr>
          <p:nvPr/>
        </p:nvSpPr>
        <p:spPr bwMode="auto">
          <a:xfrm>
            <a:off x="5181600" y="2590800"/>
            <a:ext cx="3810000" cy="990600"/>
          </a:xfrm>
          <a:prstGeom prst="rect">
            <a:avLst/>
          </a:prstGeom>
          <a:noFill/>
          <a:ln w="9525" cap="rnd">
            <a:solidFill>
              <a:srgbClr val="333399"/>
            </a:solidFill>
            <a:prstDash val="sysDot"/>
            <a:miter lim="800000"/>
          </a:ln>
          <a:effectLst/>
        </p:spPr>
        <p:txBody>
          <a:bodyPr/>
          <a:lstStyle/>
          <a:p>
            <a:pPr marL="533400" indent="-533400">
              <a:lnSpc>
                <a:spcPct val="100000"/>
              </a:lnSpc>
              <a:spcBef>
                <a:spcPct val="20000"/>
              </a:spcBef>
            </a:pPr>
            <a:r>
              <a:rPr lang="zh-CN" altLang="en-US" sz="2400" dirty="0">
                <a:solidFill>
                  <a:srgbClr val="800080"/>
                </a:solidFill>
                <a:ea typeface="楷体_GB2312" pitchFamily="49" charset="-122"/>
              </a:rPr>
              <a:t>内部结点列入表中的次序</a:t>
            </a:r>
            <a:endParaRPr lang="zh-CN" altLang="en-US" sz="2400" dirty="0">
              <a:solidFill>
                <a:srgbClr val="800080"/>
              </a:solidFill>
              <a:ea typeface="楷体_GB2312" pitchFamily="49" charset="-122"/>
            </a:endParaRPr>
          </a:p>
          <a:p>
            <a:pPr marL="533400" indent="-533400">
              <a:lnSpc>
                <a:spcPct val="100000"/>
              </a:lnSpc>
              <a:spcBef>
                <a:spcPct val="20000"/>
              </a:spcBef>
            </a:pPr>
            <a:r>
              <a:rPr lang="zh-CN" altLang="en-US" sz="2400" dirty="0">
                <a:solidFill>
                  <a:srgbClr val="800080"/>
                </a:solidFill>
                <a:ea typeface="楷体_GB2312" pitchFamily="49" charset="-122"/>
              </a:rPr>
              <a:t>           </a:t>
            </a:r>
            <a:r>
              <a:rPr lang="en-US" altLang="zh-CN" sz="2000" b="0" dirty="0"/>
              <a:t>T4   T1   T3    T2</a:t>
            </a:r>
            <a:endParaRPr lang="en-US" altLang="zh-CN" sz="2000" b="0" dirty="0"/>
          </a:p>
        </p:txBody>
      </p:sp>
      <p:sp>
        <p:nvSpPr>
          <p:cNvPr id="86049" name="Rectangle 36"/>
          <p:cNvSpPr>
            <a:spLocks noChangeArrowheads="1"/>
          </p:cNvSpPr>
          <p:nvPr/>
        </p:nvSpPr>
        <p:spPr bwMode="auto">
          <a:xfrm>
            <a:off x="3051175" y="2743200"/>
            <a:ext cx="481013" cy="244475"/>
          </a:xfrm>
          <a:prstGeom prst="rect">
            <a:avLst/>
          </a:prstGeom>
          <a:noFill/>
          <a:ln w="9525">
            <a:noFill/>
            <a:miter lim="800000"/>
          </a:ln>
          <a:effectLst/>
        </p:spPr>
        <p:txBody>
          <a:bodyPr wrap="none" tIns="0" bIns="0">
            <a:spAutoFit/>
          </a:bodyPr>
          <a:lstStyle/>
          <a:p>
            <a:r>
              <a:rPr lang="en-US" altLang="zh-CN" sz="2000" b="0"/>
              <a:t>T4</a:t>
            </a:r>
            <a:endParaRPr lang="en-US" altLang="zh-CN" sz="2000" b="0"/>
          </a:p>
        </p:txBody>
      </p:sp>
      <p:sp>
        <p:nvSpPr>
          <p:cNvPr id="86050" name="Rectangle 37"/>
          <p:cNvSpPr>
            <a:spLocks noChangeArrowheads="1"/>
          </p:cNvSpPr>
          <p:nvPr/>
        </p:nvSpPr>
        <p:spPr bwMode="auto">
          <a:xfrm>
            <a:off x="3889375" y="6096000"/>
            <a:ext cx="403225" cy="244475"/>
          </a:xfrm>
          <a:prstGeom prst="rect">
            <a:avLst/>
          </a:prstGeom>
          <a:noFill/>
          <a:ln w="9525">
            <a:noFill/>
            <a:miter lim="800000"/>
          </a:ln>
          <a:effectLst/>
        </p:spPr>
        <p:txBody>
          <a:bodyPr wrap="none" tIns="0" bIns="0">
            <a:spAutoFit/>
          </a:bodyPr>
          <a:lstStyle/>
          <a:p>
            <a:r>
              <a:rPr lang="en-US" altLang="zh-CN" sz="2000" b="0"/>
              <a:t>c</a:t>
            </a:r>
            <a:r>
              <a:rPr lang="en-US" altLang="zh-CN" sz="2000" b="0" baseline="-25000"/>
              <a:t>0</a:t>
            </a:r>
            <a:endParaRPr lang="en-US" altLang="zh-CN" sz="2000" b="0" baseline="-25000"/>
          </a:p>
        </p:txBody>
      </p:sp>
      <p:sp>
        <p:nvSpPr>
          <p:cNvPr id="86051" name="Rectangle 38"/>
          <p:cNvSpPr>
            <a:spLocks noChangeArrowheads="1"/>
          </p:cNvSpPr>
          <p:nvPr/>
        </p:nvSpPr>
        <p:spPr bwMode="auto">
          <a:xfrm>
            <a:off x="5357813" y="6096000"/>
            <a:ext cx="417512" cy="244475"/>
          </a:xfrm>
          <a:prstGeom prst="rect">
            <a:avLst/>
          </a:prstGeom>
          <a:noFill/>
          <a:ln w="9525">
            <a:noFill/>
            <a:miter lim="800000"/>
          </a:ln>
          <a:effectLst/>
        </p:spPr>
        <p:txBody>
          <a:bodyPr wrap="none" tIns="0" bIns="0">
            <a:spAutoFit/>
          </a:bodyPr>
          <a:lstStyle/>
          <a:p>
            <a:r>
              <a:rPr lang="en-US" altLang="zh-CN" sz="2000" b="0"/>
              <a:t>d</a:t>
            </a:r>
            <a:r>
              <a:rPr lang="en-US" altLang="zh-CN" sz="2000" b="0" baseline="-25000"/>
              <a:t>0</a:t>
            </a:r>
            <a:endParaRPr lang="en-US" altLang="zh-CN" sz="2000" b="0" baseline="-25000"/>
          </a:p>
        </p:txBody>
      </p:sp>
      <p:sp>
        <p:nvSpPr>
          <p:cNvPr id="86052" name="Rectangle 39"/>
          <p:cNvSpPr>
            <a:spLocks noChangeArrowheads="1"/>
          </p:cNvSpPr>
          <p:nvPr/>
        </p:nvSpPr>
        <p:spPr bwMode="auto">
          <a:xfrm>
            <a:off x="4346575" y="3597275"/>
            <a:ext cx="481013" cy="244475"/>
          </a:xfrm>
          <a:prstGeom prst="rect">
            <a:avLst/>
          </a:prstGeom>
          <a:noFill/>
          <a:ln w="9525">
            <a:noFill/>
            <a:miter lim="800000"/>
          </a:ln>
          <a:effectLst/>
        </p:spPr>
        <p:txBody>
          <a:bodyPr wrap="none" tIns="0" bIns="0">
            <a:spAutoFit/>
          </a:bodyPr>
          <a:lstStyle/>
          <a:p>
            <a:r>
              <a:rPr lang="en-US" altLang="zh-CN" sz="2000" b="0"/>
              <a:t>T3</a:t>
            </a:r>
            <a:endParaRPr lang="en-US" altLang="zh-CN" sz="2000" b="0"/>
          </a:p>
        </p:txBody>
      </p:sp>
      <p:sp>
        <p:nvSpPr>
          <p:cNvPr id="86053" name="Rectangle 40"/>
          <p:cNvSpPr>
            <a:spLocks noChangeArrowheads="1"/>
          </p:cNvSpPr>
          <p:nvPr/>
        </p:nvSpPr>
        <p:spPr bwMode="auto">
          <a:xfrm>
            <a:off x="5160963" y="4648200"/>
            <a:ext cx="481012" cy="244475"/>
          </a:xfrm>
          <a:prstGeom prst="rect">
            <a:avLst/>
          </a:prstGeom>
          <a:noFill/>
          <a:ln w="9525">
            <a:noFill/>
            <a:miter lim="800000"/>
          </a:ln>
          <a:effectLst/>
        </p:spPr>
        <p:txBody>
          <a:bodyPr wrap="none" tIns="0" bIns="0">
            <a:spAutoFit/>
          </a:bodyPr>
          <a:lstStyle/>
          <a:p>
            <a:r>
              <a:rPr lang="en-US" altLang="zh-CN" sz="2000" b="0"/>
              <a:t>T2</a:t>
            </a:r>
            <a:endParaRPr lang="en-US" altLang="zh-CN" sz="2000" b="0"/>
          </a:p>
        </p:txBody>
      </p:sp>
      <p:sp>
        <p:nvSpPr>
          <p:cNvPr id="86054" name="Line 41"/>
          <p:cNvSpPr>
            <a:spLocks noChangeShapeType="1"/>
          </p:cNvSpPr>
          <p:nvPr/>
        </p:nvSpPr>
        <p:spPr bwMode="auto">
          <a:xfrm>
            <a:off x="4346575" y="4206875"/>
            <a:ext cx="457200" cy="533400"/>
          </a:xfrm>
          <a:prstGeom prst="line">
            <a:avLst/>
          </a:prstGeom>
          <a:noFill/>
          <a:ln w="9525">
            <a:solidFill>
              <a:srgbClr val="800080"/>
            </a:solidFill>
            <a:round/>
          </a:ln>
        </p:spPr>
        <p:txBody>
          <a:bodyPr/>
          <a:lstStyle/>
          <a:p>
            <a:endParaRPr lang="zh-CN" altLang="en-US"/>
          </a:p>
        </p:txBody>
      </p:sp>
      <p:sp>
        <p:nvSpPr>
          <p:cNvPr id="86055" name="Rectangle 42"/>
          <p:cNvSpPr>
            <a:spLocks noChangeArrowheads="1"/>
          </p:cNvSpPr>
          <p:nvPr/>
        </p:nvSpPr>
        <p:spPr bwMode="auto">
          <a:xfrm>
            <a:off x="2441575" y="6096000"/>
            <a:ext cx="417513" cy="244475"/>
          </a:xfrm>
          <a:prstGeom prst="rect">
            <a:avLst/>
          </a:prstGeom>
          <a:noFill/>
          <a:ln w="9525">
            <a:noFill/>
            <a:miter lim="800000"/>
          </a:ln>
          <a:effectLst/>
        </p:spPr>
        <p:txBody>
          <a:bodyPr wrap="none" tIns="0" bIns="0">
            <a:spAutoFit/>
          </a:bodyPr>
          <a:lstStyle/>
          <a:p>
            <a:r>
              <a:rPr lang="en-US" altLang="zh-CN" sz="2000" b="0"/>
              <a:t>b</a:t>
            </a:r>
            <a:r>
              <a:rPr lang="en-US" altLang="zh-CN" sz="2000" b="0" baseline="-25000"/>
              <a:t>0</a:t>
            </a:r>
            <a:endParaRPr lang="en-US" altLang="zh-CN" sz="2000" b="0" baseline="-25000"/>
          </a:p>
        </p:txBody>
      </p:sp>
      <p:sp>
        <p:nvSpPr>
          <p:cNvPr id="86056" name="Rectangle 43"/>
          <p:cNvSpPr>
            <a:spLocks noChangeArrowheads="1"/>
          </p:cNvSpPr>
          <p:nvPr/>
        </p:nvSpPr>
        <p:spPr bwMode="auto">
          <a:xfrm>
            <a:off x="3355975" y="5197475"/>
            <a:ext cx="417513" cy="244475"/>
          </a:xfrm>
          <a:prstGeom prst="rect">
            <a:avLst/>
          </a:prstGeom>
          <a:noFill/>
          <a:ln w="9525">
            <a:noFill/>
            <a:miter lim="800000"/>
          </a:ln>
          <a:effectLst/>
        </p:spPr>
        <p:txBody>
          <a:bodyPr wrap="none" tIns="0" bIns="0">
            <a:spAutoFit/>
          </a:bodyPr>
          <a:lstStyle/>
          <a:p>
            <a:r>
              <a:rPr lang="en-US" altLang="zh-CN" sz="2000" b="0"/>
              <a:t>e</a:t>
            </a:r>
            <a:r>
              <a:rPr lang="en-US" altLang="zh-CN" sz="2000" b="0" baseline="-25000"/>
              <a:t>0</a:t>
            </a:r>
            <a:endParaRPr lang="en-US" altLang="zh-CN" sz="2000" b="0" baseline="-25000"/>
          </a:p>
        </p:txBody>
      </p:sp>
      <p:sp>
        <p:nvSpPr>
          <p:cNvPr id="86057" name="Oval 44"/>
          <p:cNvSpPr>
            <a:spLocks noChangeArrowheads="1"/>
          </p:cNvSpPr>
          <p:nvPr/>
        </p:nvSpPr>
        <p:spPr bwMode="auto">
          <a:xfrm>
            <a:off x="2593975" y="2987675"/>
            <a:ext cx="765175" cy="406400"/>
          </a:xfrm>
          <a:prstGeom prst="ellipse">
            <a:avLst/>
          </a:prstGeom>
          <a:solidFill>
            <a:srgbClr val="FFFFFF"/>
          </a:solidFill>
          <a:ln w="9525">
            <a:solidFill>
              <a:srgbClr val="800080"/>
            </a:solidFill>
            <a:round/>
          </a:ln>
        </p:spPr>
        <p:txBody>
          <a:bodyPr lIns="54000" tIns="10800" rIns="54000" bIns="10800"/>
          <a:lstStyle/>
          <a:p>
            <a:pPr algn="just" eaLnBrk="0" hangingPunct="0">
              <a:lnSpc>
                <a:spcPct val="100000"/>
              </a:lnSpc>
              <a:spcBef>
                <a:spcPct val="0"/>
              </a:spcBef>
            </a:pPr>
            <a:r>
              <a:rPr kumimoji="0" lang="en-US" altLang="zh-CN" sz="1400">
                <a:solidFill>
                  <a:srgbClr val="800080"/>
                </a:solidFill>
                <a:latin typeface="Times New Roman" pitchFamily="18" charset="0"/>
              </a:rPr>
              <a:t>    </a:t>
            </a:r>
            <a:r>
              <a:rPr kumimoji="0" lang="en-US" altLang="zh-CN" sz="1400">
                <a:solidFill>
                  <a:srgbClr val="800080"/>
                </a:solidFill>
                <a:latin typeface="Times New Roman" pitchFamily="18" charset="0"/>
                <a:sym typeface="Symbol" pitchFamily="18" charset="2"/>
              </a:rPr>
              <a:t></a:t>
            </a:r>
            <a:endParaRPr kumimoji="0" lang="en-US" altLang="zh-CN" sz="1400">
              <a:solidFill>
                <a:srgbClr val="800080"/>
              </a:solidFill>
              <a:latin typeface="Times New Roman" pitchFamily="18" charset="0"/>
              <a:sym typeface="Symbol" pitchFamily="18" charset="2"/>
            </a:endParaRPr>
          </a:p>
        </p:txBody>
      </p:sp>
      <p:sp>
        <p:nvSpPr>
          <p:cNvPr id="86058" name="Rectangle 45"/>
          <p:cNvSpPr>
            <a:spLocks noChangeArrowheads="1"/>
          </p:cNvSpPr>
          <p:nvPr/>
        </p:nvSpPr>
        <p:spPr bwMode="auto">
          <a:xfrm>
            <a:off x="7162800" y="4108450"/>
            <a:ext cx="1524000" cy="2216150"/>
          </a:xfrm>
          <a:prstGeom prst="rect">
            <a:avLst/>
          </a:prstGeom>
          <a:noFill/>
          <a:ln w="9525" cap="rnd">
            <a:solidFill>
              <a:srgbClr val="333399"/>
            </a:solidFill>
            <a:prstDash val="sysDot"/>
            <a:miter lim="800000"/>
          </a:ln>
          <a:effectLst/>
        </p:spPr>
        <p:txBody>
          <a:bodyPr/>
          <a:lstStyle/>
          <a:p>
            <a:pPr marL="533400" indent="-533400">
              <a:lnSpc>
                <a:spcPct val="100000"/>
              </a:lnSpc>
              <a:spcBef>
                <a:spcPct val="20000"/>
              </a:spcBef>
            </a:pPr>
            <a:r>
              <a:rPr lang="zh-CN" altLang="en-US" sz="2400">
                <a:solidFill>
                  <a:srgbClr val="800080"/>
                </a:solidFill>
                <a:ea typeface="楷体_GB2312" pitchFamily="49" charset="-122"/>
              </a:rPr>
              <a:t>结果</a:t>
            </a:r>
            <a:endParaRPr lang="zh-CN" altLang="en-US" sz="2400">
              <a:solidFill>
                <a:srgbClr val="800080"/>
              </a:solidFill>
              <a:ea typeface="楷体_GB2312" pitchFamily="49" charset="-122"/>
            </a:endParaRPr>
          </a:p>
          <a:p>
            <a:pPr marL="533400" indent="-533400">
              <a:lnSpc>
                <a:spcPct val="100000"/>
              </a:lnSpc>
              <a:spcBef>
                <a:spcPct val="20000"/>
              </a:spcBef>
            </a:pPr>
            <a:endParaRPr lang="zh-CN" altLang="en-US" sz="1000" b="0"/>
          </a:p>
          <a:p>
            <a:pPr marL="533400" indent="-533400">
              <a:lnSpc>
                <a:spcPct val="100000"/>
              </a:lnSpc>
              <a:spcBef>
                <a:spcPct val="20000"/>
              </a:spcBef>
            </a:pPr>
            <a:r>
              <a:rPr lang="en-US" altLang="zh-CN" sz="2000" b="0"/>
              <a:t>T2:=c+d</a:t>
            </a:r>
            <a:endParaRPr lang="en-US" altLang="zh-CN" sz="2000" b="0"/>
          </a:p>
          <a:p>
            <a:pPr marL="533400" indent="-533400">
              <a:lnSpc>
                <a:spcPct val="100000"/>
              </a:lnSpc>
              <a:spcBef>
                <a:spcPct val="20000"/>
              </a:spcBef>
            </a:pPr>
            <a:r>
              <a:rPr lang="en-US" altLang="zh-CN" sz="2000" b="0"/>
              <a:t>T3:=e-T2</a:t>
            </a:r>
            <a:endParaRPr lang="en-US" altLang="zh-CN" sz="2000" b="0"/>
          </a:p>
          <a:p>
            <a:pPr marL="533400" indent="-533400">
              <a:lnSpc>
                <a:spcPct val="100000"/>
              </a:lnSpc>
              <a:spcBef>
                <a:spcPct val="20000"/>
              </a:spcBef>
            </a:pPr>
            <a:r>
              <a:rPr lang="en-US" altLang="zh-CN" sz="2000" b="0"/>
              <a:t>T1:=a+b</a:t>
            </a:r>
            <a:endParaRPr lang="en-US" altLang="zh-CN" sz="2000" b="0"/>
          </a:p>
          <a:p>
            <a:pPr marL="533400" indent="-533400">
              <a:lnSpc>
                <a:spcPct val="100000"/>
              </a:lnSpc>
              <a:spcBef>
                <a:spcPct val="20000"/>
              </a:spcBef>
            </a:pPr>
            <a:r>
              <a:rPr lang="en-US" altLang="zh-CN" sz="2000" b="0"/>
              <a:t>T4:=T1-T3</a:t>
            </a:r>
            <a:endParaRPr lang="en-US" altLang="zh-CN" sz="2000" b="0"/>
          </a:p>
        </p:txBody>
      </p:sp>
      <p:sp>
        <p:nvSpPr>
          <p:cNvPr id="86060" name="Rectangle 48"/>
          <p:cNvSpPr>
            <a:spLocks noChangeArrowheads="1"/>
          </p:cNvSpPr>
          <p:nvPr/>
        </p:nvSpPr>
        <p:spPr bwMode="auto">
          <a:xfrm>
            <a:off x="1524000" y="188913"/>
            <a:ext cx="4343400" cy="641350"/>
          </a:xfrm>
          <a:prstGeom prst="rect">
            <a:avLst/>
          </a:prstGeom>
          <a:noFill/>
          <a:ln w="9525" algn="ctr">
            <a:noFill/>
            <a:miter lim="800000"/>
          </a:ln>
          <a:effectLst/>
        </p:spPr>
        <p:txBody>
          <a:bodyPr>
            <a:spAutoFit/>
          </a:bodyPr>
          <a:lstStyle/>
          <a:p>
            <a:pPr>
              <a:lnSpc>
                <a:spcPct val="90000"/>
              </a:lnSpc>
              <a:spcBef>
                <a:spcPct val="0"/>
              </a:spcBef>
            </a:pPr>
            <a:r>
              <a:rPr lang="zh-CN" altLang="en-US" sz="4000">
                <a:solidFill>
                  <a:srgbClr val="800080"/>
                </a:solidFill>
                <a:ea typeface="华文行楷" pitchFamily="2" charset="-122"/>
              </a:rPr>
              <a:t>目标代码生成技术</a:t>
            </a:r>
            <a:endParaRPr lang="zh-CN" altLang="en-US" sz="4000">
              <a:solidFill>
                <a:srgbClr val="800080"/>
              </a:solidFill>
              <a:ea typeface="华文行楷" pitchFamily="2" charset="-122"/>
            </a:endParaRPr>
          </a:p>
        </p:txBody>
      </p:sp>
      <p:sp>
        <p:nvSpPr>
          <p:cNvPr id="46" name="Rectangle 73"/>
          <p:cNvSpPr>
            <a:spLocks noChangeArrowheads="1"/>
          </p:cNvSpPr>
          <p:nvPr/>
        </p:nvSpPr>
        <p:spPr bwMode="auto">
          <a:xfrm>
            <a:off x="2345779" y="2924944"/>
            <a:ext cx="354013" cy="295466"/>
          </a:xfrm>
          <a:prstGeom prst="rect">
            <a:avLst/>
          </a:prstGeom>
          <a:noFill/>
          <a:ln w="9525">
            <a:noFill/>
            <a:miter lim="800000"/>
          </a:ln>
          <a:effectLst/>
        </p:spPr>
        <p:txBody>
          <a:bodyPr wrap="square" tIns="0" bIns="0">
            <a:spAutoFit/>
          </a:bodyPr>
          <a:lstStyle/>
          <a:p>
            <a:r>
              <a:rPr lang="en-US" altLang="zh-CN" sz="2400" b="0" i="1" dirty="0">
                <a:ea typeface="楷体_GB2312" pitchFamily="49" charset="-122"/>
              </a:rPr>
              <a:t>1</a:t>
            </a:r>
            <a:endParaRPr lang="en-US" altLang="zh-CN" sz="2400" b="0" i="1" dirty="0">
              <a:ea typeface="楷体_GB2312" pitchFamily="49" charset="-122"/>
            </a:endParaRPr>
          </a:p>
        </p:txBody>
      </p:sp>
      <p:sp>
        <p:nvSpPr>
          <p:cNvPr id="47" name="Rectangle 74"/>
          <p:cNvSpPr>
            <a:spLocks noChangeArrowheads="1"/>
          </p:cNvSpPr>
          <p:nvPr/>
        </p:nvSpPr>
        <p:spPr bwMode="auto">
          <a:xfrm>
            <a:off x="1481684" y="4645702"/>
            <a:ext cx="354012" cy="295466"/>
          </a:xfrm>
          <a:prstGeom prst="rect">
            <a:avLst/>
          </a:prstGeom>
          <a:noFill/>
          <a:ln w="9525">
            <a:noFill/>
            <a:miter lim="800000"/>
          </a:ln>
          <a:effectLst/>
        </p:spPr>
        <p:txBody>
          <a:bodyPr wrap="square" tIns="0" bIns="0">
            <a:spAutoFit/>
          </a:bodyPr>
          <a:lstStyle/>
          <a:p>
            <a:r>
              <a:rPr lang="en-US" altLang="zh-CN" sz="2400" b="0" i="1" dirty="0">
                <a:ea typeface="楷体_GB2312" pitchFamily="49" charset="-122"/>
              </a:rPr>
              <a:t>2</a:t>
            </a:r>
            <a:endParaRPr lang="en-US" altLang="zh-CN" sz="2400" b="0" i="1" dirty="0">
              <a:ea typeface="楷体_GB2312" pitchFamily="49" charset="-122"/>
            </a:endParaRPr>
          </a:p>
        </p:txBody>
      </p:sp>
      <p:sp>
        <p:nvSpPr>
          <p:cNvPr id="48" name="Rectangle 75"/>
          <p:cNvSpPr>
            <a:spLocks noChangeArrowheads="1"/>
          </p:cNvSpPr>
          <p:nvPr/>
        </p:nvSpPr>
        <p:spPr bwMode="auto">
          <a:xfrm>
            <a:off x="3425899" y="3861048"/>
            <a:ext cx="354013" cy="295466"/>
          </a:xfrm>
          <a:prstGeom prst="rect">
            <a:avLst/>
          </a:prstGeom>
          <a:noFill/>
          <a:ln w="9525">
            <a:noFill/>
            <a:miter lim="800000"/>
          </a:ln>
          <a:effectLst/>
        </p:spPr>
        <p:txBody>
          <a:bodyPr wrap="square" tIns="0" bIns="0">
            <a:spAutoFit/>
          </a:bodyPr>
          <a:lstStyle/>
          <a:p>
            <a:r>
              <a:rPr lang="en-US" altLang="zh-CN" sz="2400" b="0" i="1" dirty="0">
                <a:ea typeface="楷体_GB2312" pitchFamily="49" charset="-122"/>
              </a:rPr>
              <a:t>3</a:t>
            </a:r>
            <a:endParaRPr lang="en-US" altLang="zh-CN" sz="2400" b="0" i="1" dirty="0">
              <a:ea typeface="楷体_GB2312" pitchFamily="49" charset="-122"/>
            </a:endParaRPr>
          </a:p>
        </p:txBody>
      </p:sp>
      <p:sp>
        <p:nvSpPr>
          <p:cNvPr id="49" name="Rectangle 76"/>
          <p:cNvSpPr>
            <a:spLocks noChangeArrowheads="1"/>
          </p:cNvSpPr>
          <p:nvPr/>
        </p:nvSpPr>
        <p:spPr bwMode="auto">
          <a:xfrm>
            <a:off x="4217987" y="4717710"/>
            <a:ext cx="354013" cy="295466"/>
          </a:xfrm>
          <a:prstGeom prst="rect">
            <a:avLst/>
          </a:prstGeom>
          <a:noFill/>
          <a:ln w="9525">
            <a:noFill/>
            <a:miter lim="800000"/>
          </a:ln>
          <a:effectLst/>
        </p:spPr>
        <p:txBody>
          <a:bodyPr wrap="square" tIns="0" bIns="0">
            <a:spAutoFit/>
          </a:bodyPr>
          <a:lstStyle/>
          <a:p>
            <a:r>
              <a:rPr lang="en-US" altLang="zh-CN" sz="2400" b="0" i="1" dirty="0">
                <a:ea typeface="楷体_GB2312" pitchFamily="49" charset="-122"/>
              </a:rPr>
              <a:t>4</a:t>
            </a:r>
            <a:endParaRPr lang="en-US" altLang="zh-CN" sz="2400" b="0" i="1" dirty="0">
              <a:ea typeface="楷体_GB2312" pitchFamily="49" charset="-122"/>
            </a:endParaRPr>
          </a:p>
        </p:txBody>
      </p:sp>
      <p:sp>
        <p:nvSpPr>
          <p:cNvPr id="50" name="Text Box 2">
            <a:hlinkClick r:id="rId1" action="ppaction://hlinksldjump"/>
          </p:cNvPr>
          <p:cNvSpPr txBox="1">
            <a:spLocks noChangeArrowheads="1"/>
          </p:cNvSpPr>
          <p:nvPr/>
        </p:nvSpPr>
        <p:spPr bwMode="auto">
          <a:xfrm>
            <a:off x="762000" y="1196752"/>
            <a:ext cx="3737992" cy="584775"/>
          </a:xfrm>
          <a:prstGeom prst="rect">
            <a:avLst/>
          </a:prstGeom>
          <a:noFill/>
          <a:ln w="9525">
            <a:noFill/>
            <a:miter lim="800000"/>
          </a:ln>
          <a:effectLst/>
        </p:spPr>
        <p:txBody>
          <a:bodyPr wrap="square">
            <a:spAutoFit/>
          </a:bodyPr>
          <a:lstStyle/>
          <a:p>
            <a:pPr>
              <a:lnSpc>
                <a:spcPct val="100000"/>
              </a:lnSpc>
              <a:spcBef>
                <a:spcPct val="0"/>
              </a:spcBef>
              <a:buClr>
                <a:srgbClr val="800080"/>
              </a:buClr>
              <a:buFont typeface="Wingdings" charset="2"/>
              <a:buChar char="²"/>
            </a:pPr>
            <a:r>
              <a:rPr lang="en-US" altLang="zh-CN" sz="3200" dirty="0">
                <a:solidFill>
                  <a:srgbClr val="800080"/>
                </a:solidFill>
                <a:ea typeface="楷体_GB2312" pitchFamily="49" charset="-122"/>
              </a:rPr>
              <a:t> </a:t>
            </a:r>
            <a:r>
              <a:rPr lang="zh-CN" altLang="zh-CN" sz="3200" dirty="0" smtClean="0">
                <a:solidFill>
                  <a:srgbClr val="800080"/>
                </a:solidFill>
                <a:ea typeface="楷体_GB2312" pitchFamily="49" charset="-122"/>
              </a:rPr>
              <a:t>高效使用寄存器</a:t>
            </a:r>
            <a:endParaRPr lang="zh-CN" altLang="en-US" sz="3200" dirty="0">
              <a:solidFill>
                <a:srgbClr val="800080"/>
              </a:solidFill>
              <a:ea typeface="楷体_GB2312" pitchFamily="49" charset="-122"/>
            </a:endParaRP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slide(fromBottom)">
                                      <p:cBhvr>
                                        <p:cTn id="7" dur="500"/>
                                        <p:tgtEl>
                                          <p:spTgt spid="46"/>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47"/>
                                        </p:tgtEl>
                                        <p:attrNameLst>
                                          <p:attrName>style.visibility</p:attrName>
                                        </p:attrNameLst>
                                      </p:cBhvr>
                                      <p:to>
                                        <p:strVal val="visible"/>
                                      </p:to>
                                    </p:set>
                                    <p:animEffect transition="in" filter="slide(fromBottom)">
                                      <p:cBhvr>
                                        <p:cTn id="12" dur="500"/>
                                        <p:tgtEl>
                                          <p:spTgt spid="47"/>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48"/>
                                        </p:tgtEl>
                                        <p:attrNameLst>
                                          <p:attrName>style.visibility</p:attrName>
                                        </p:attrNameLst>
                                      </p:cBhvr>
                                      <p:to>
                                        <p:strVal val="visible"/>
                                      </p:to>
                                    </p:set>
                                    <p:animEffect transition="in" filter="slide(fromBottom)">
                                      <p:cBhvr>
                                        <p:cTn id="17" dur="500"/>
                                        <p:tgtEl>
                                          <p:spTgt spid="48"/>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49"/>
                                        </p:tgtEl>
                                        <p:attrNameLst>
                                          <p:attrName>style.visibility</p:attrName>
                                        </p:attrNameLst>
                                      </p:cBhvr>
                                      <p:to>
                                        <p:strVal val="visible"/>
                                      </p:to>
                                    </p:set>
                                    <p:animEffect transition="in" filter="slide(fromBottom)">
                                      <p:cBhvr>
                                        <p:cTn id="22"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utoUpdateAnimBg="0"/>
      <p:bldP spid="47" grpId="0" autoUpdateAnimBg="0"/>
      <p:bldP spid="48" grpId="0" autoUpdateAnimBg="0"/>
      <p:bldP spid="49" grpId="0" autoUpdateAnimBg="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ChangeArrowheads="1"/>
          </p:cNvSpPr>
          <p:nvPr/>
        </p:nvSpPr>
        <p:spPr bwMode="auto">
          <a:xfrm>
            <a:off x="1042988" y="1916113"/>
            <a:ext cx="7777484" cy="1046440"/>
          </a:xfrm>
          <a:prstGeom prst="rect">
            <a:avLst/>
          </a:prstGeom>
          <a:noFill/>
          <a:ln w="9525">
            <a:noFill/>
            <a:miter lim="800000"/>
          </a:ln>
          <a:effectLst/>
        </p:spPr>
        <p:txBody>
          <a:bodyPr wrap="square">
            <a:spAutoFit/>
          </a:bodyPr>
          <a:lstStyle/>
          <a:p>
            <a:pPr>
              <a:lnSpc>
                <a:spcPct val="100000"/>
              </a:lnSpc>
              <a:spcBef>
                <a:spcPct val="0"/>
              </a:spcBef>
              <a:buFont typeface="Symbol" pitchFamily="18" charset="2"/>
              <a:buChar char="-"/>
            </a:pPr>
            <a:r>
              <a:rPr lang="en-US" altLang="zh-CN" dirty="0">
                <a:solidFill>
                  <a:srgbClr val="800080"/>
                </a:solidFill>
                <a:ea typeface="楷体_GB2312" pitchFamily="49" charset="-122"/>
              </a:rPr>
              <a:t>  </a:t>
            </a:r>
            <a:r>
              <a:rPr lang="zh-CN" altLang="en-US" dirty="0" smtClean="0">
                <a:solidFill>
                  <a:srgbClr val="800080"/>
                </a:solidFill>
                <a:ea typeface="楷体_GB2312" pitchFamily="49" charset="-122"/>
              </a:rPr>
              <a:t>表达式树的求值</a:t>
            </a:r>
            <a:endParaRPr lang="zh-CN" altLang="en-US" sz="2400" dirty="0">
              <a:ea typeface="楷体_GB2312" pitchFamily="49" charset="-122"/>
            </a:endParaRPr>
          </a:p>
          <a:p>
            <a:pPr>
              <a:lnSpc>
                <a:spcPct val="100000"/>
              </a:lnSpc>
              <a:spcBef>
                <a:spcPct val="0"/>
              </a:spcBef>
              <a:buFont typeface="Symbol" pitchFamily="18" charset="2"/>
              <a:buNone/>
            </a:pPr>
            <a:endParaRPr lang="zh-CN" altLang="en-US" sz="1000" dirty="0">
              <a:solidFill>
                <a:srgbClr val="800080"/>
              </a:solidFill>
              <a:ea typeface="楷体_GB2312" pitchFamily="49" charset="-122"/>
            </a:endParaRPr>
          </a:p>
          <a:p>
            <a:pPr>
              <a:lnSpc>
                <a:spcPct val="100000"/>
              </a:lnSpc>
              <a:spcBef>
                <a:spcPct val="0"/>
              </a:spcBef>
              <a:buFont typeface="Symbol" pitchFamily="18" charset="2"/>
              <a:buNone/>
            </a:pPr>
            <a:r>
              <a:rPr lang="zh-CN" altLang="en-US" sz="2400" dirty="0">
                <a:ea typeface="楷体_GB2312" pitchFamily="49" charset="-122"/>
              </a:rPr>
              <a:t>     </a:t>
            </a:r>
            <a:r>
              <a:rPr lang="en-US" altLang="zh-CN" sz="2400" b="0" dirty="0" err="1" smtClean="0">
                <a:solidFill>
                  <a:srgbClr val="800080"/>
                </a:solidFill>
              </a:rPr>
              <a:t>Ershov</a:t>
            </a:r>
            <a:r>
              <a:rPr lang="en-US" altLang="zh-CN" sz="2400" b="0" dirty="0" smtClean="0">
                <a:solidFill>
                  <a:srgbClr val="800080"/>
                </a:solidFill>
              </a:rPr>
              <a:t> </a:t>
            </a:r>
            <a:r>
              <a:rPr lang="zh-CN" altLang="zh-CN" sz="2400" dirty="0" smtClean="0">
                <a:solidFill>
                  <a:srgbClr val="800080"/>
                </a:solidFill>
                <a:ea typeface="楷体_GB2312" pitchFamily="49" charset="-122"/>
              </a:rPr>
              <a:t>数</a:t>
            </a:r>
            <a:r>
              <a:rPr lang="zh-CN" altLang="en-US" sz="2400" dirty="0" smtClean="0">
                <a:ea typeface="楷体_GB2312" pitchFamily="49" charset="-122"/>
              </a:rPr>
              <a:t>：</a:t>
            </a:r>
            <a:r>
              <a:rPr lang="zh-CN" altLang="zh-CN" sz="2400" dirty="0" smtClean="0">
                <a:ea typeface="楷体_GB2312" pitchFamily="49" charset="-122"/>
              </a:rPr>
              <a:t>表达式求值时所需寄存器数目的最小值</a:t>
            </a:r>
            <a:endParaRPr lang="zh-CN" altLang="en-US" sz="2400" dirty="0">
              <a:ea typeface="楷体_GB2312" pitchFamily="49" charset="-122"/>
            </a:endParaRPr>
          </a:p>
        </p:txBody>
      </p:sp>
      <p:sp>
        <p:nvSpPr>
          <p:cNvPr id="99332" name="AutoShape 4">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99333" name="AutoShape 5">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99334" name="AutoShape 6">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99335" name="AutoShape 7">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99336" name="AutoShape 8">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99337" name="AutoShape 9">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99338" name="AutoShape 10">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99339" name="AutoShape 11">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99340" name="AutoShape 12">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99341" name="AutoShape 13">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99342" name="AutoShape 14">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99343" name="AutoShape 15">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99345" name="Rectangle 17"/>
          <p:cNvSpPr>
            <a:spLocks noChangeArrowheads="1"/>
          </p:cNvSpPr>
          <p:nvPr/>
        </p:nvSpPr>
        <p:spPr bwMode="auto">
          <a:xfrm>
            <a:off x="1524000" y="188913"/>
            <a:ext cx="4343400" cy="641350"/>
          </a:xfrm>
          <a:prstGeom prst="rect">
            <a:avLst/>
          </a:prstGeom>
          <a:noFill/>
          <a:ln w="9525" algn="ctr">
            <a:noFill/>
            <a:miter lim="800000"/>
          </a:ln>
          <a:effectLst/>
        </p:spPr>
        <p:txBody>
          <a:bodyPr>
            <a:spAutoFit/>
          </a:bodyPr>
          <a:lstStyle/>
          <a:p>
            <a:pPr>
              <a:lnSpc>
                <a:spcPct val="90000"/>
              </a:lnSpc>
              <a:spcBef>
                <a:spcPct val="0"/>
              </a:spcBef>
            </a:pPr>
            <a:r>
              <a:rPr lang="zh-CN" altLang="en-US" sz="4000">
                <a:solidFill>
                  <a:srgbClr val="800080"/>
                </a:solidFill>
                <a:ea typeface="华文行楷" pitchFamily="2" charset="-122"/>
              </a:rPr>
              <a:t>目标代码生成技术</a:t>
            </a:r>
            <a:endParaRPr lang="zh-CN" altLang="en-US" sz="4000">
              <a:solidFill>
                <a:srgbClr val="800080"/>
              </a:solidFill>
              <a:ea typeface="华文行楷" pitchFamily="2" charset="-122"/>
            </a:endParaRPr>
          </a:p>
        </p:txBody>
      </p:sp>
      <p:sp>
        <p:nvSpPr>
          <p:cNvPr id="18" name="Oval 49"/>
          <p:cNvSpPr>
            <a:spLocks noChangeArrowheads="1"/>
          </p:cNvSpPr>
          <p:nvPr/>
        </p:nvSpPr>
        <p:spPr bwMode="auto">
          <a:xfrm>
            <a:off x="2885728" y="4039915"/>
            <a:ext cx="457200" cy="346234"/>
          </a:xfrm>
          <a:prstGeom prst="ellipse">
            <a:avLst/>
          </a:prstGeom>
          <a:noFill/>
          <a:ln w="9525">
            <a:solidFill>
              <a:srgbClr val="800080"/>
            </a:solidFill>
            <a:round/>
          </a:ln>
          <a:effectLst/>
        </p:spPr>
        <p:txBody>
          <a:bodyPr wrap="square" tIns="0" bIns="0" anchor="ctr">
            <a:spAutoFit/>
          </a:bodyPr>
          <a:lstStyle>
            <a:defPPr>
              <a:defRPr lang="zh-CN"/>
            </a:defPPr>
            <a:lvl1pPr algn="l" rtl="0" fontAlgn="base">
              <a:lnSpc>
                <a:spcPct val="80000"/>
              </a:lnSpc>
              <a:spcBef>
                <a:spcPct val="50000"/>
              </a:spcBef>
              <a:spcAft>
                <a:spcPct val="0"/>
              </a:spcAft>
              <a:defRPr kumimoji="1" sz="2800" b="1" kern="1200">
                <a:solidFill>
                  <a:srgbClr val="333399"/>
                </a:solidFill>
                <a:latin typeface="Arial" charset="0"/>
                <a:ea typeface="宋体" charset="-122"/>
                <a:cs typeface="+mn-cs"/>
              </a:defRPr>
            </a:lvl1pPr>
            <a:lvl2pPr marL="457200" algn="l" rtl="0" fontAlgn="base">
              <a:lnSpc>
                <a:spcPct val="80000"/>
              </a:lnSpc>
              <a:spcBef>
                <a:spcPct val="50000"/>
              </a:spcBef>
              <a:spcAft>
                <a:spcPct val="0"/>
              </a:spcAft>
              <a:defRPr kumimoji="1" sz="2800" b="1" kern="1200">
                <a:solidFill>
                  <a:srgbClr val="333399"/>
                </a:solidFill>
                <a:latin typeface="Arial" charset="0"/>
                <a:ea typeface="宋体" charset="-122"/>
                <a:cs typeface="+mn-cs"/>
              </a:defRPr>
            </a:lvl2pPr>
            <a:lvl3pPr marL="914400" algn="l" rtl="0" fontAlgn="base">
              <a:lnSpc>
                <a:spcPct val="80000"/>
              </a:lnSpc>
              <a:spcBef>
                <a:spcPct val="50000"/>
              </a:spcBef>
              <a:spcAft>
                <a:spcPct val="0"/>
              </a:spcAft>
              <a:defRPr kumimoji="1" sz="2800" b="1" kern="1200">
                <a:solidFill>
                  <a:srgbClr val="333399"/>
                </a:solidFill>
                <a:latin typeface="Arial" charset="0"/>
                <a:ea typeface="宋体" charset="-122"/>
                <a:cs typeface="+mn-cs"/>
              </a:defRPr>
            </a:lvl3pPr>
            <a:lvl4pPr marL="1371600" algn="l" rtl="0" fontAlgn="base">
              <a:lnSpc>
                <a:spcPct val="80000"/>
              </a:lnSpc>
              <a:spcBef>
                <a:spcPct val="50000"/>
              </a:spcBef>
              <a:spcAft>
                <a:spcPct val="0"/>
              </a:spcAft>
              <a:defRPr kumimoji="1" sz="2800" b="1" kern="1200">
                <a:solidFill>
                  <a:srgbClr val="333399"/>
                </a:solidFill>
                <a:latin typeface="Arial" charset="0"/>
                <a:ea typeface="宋体" charset="-122"/>
                <a:cs typeface="+mn-cs"/>
              </a:defRPr>
            </a:lvl4pPr>
            <a:lvl5pPr marL="1828800" algn="l" rtl="0" fontAlgn="base">
              <a:lnSpc>
                <a:spcPct val="80000"/>
              </a:lnSpc>
              <a:spcBef>
                <a:spcPct val="50000"/>
              </a:spcBef>
              <a:spcAft>
                <a:spcPct val="0"/>
              </a:spcAft>
              <a:defRPr kumimoji="1" sz="2800" b="1" kern="1200">
                <a:solidFill>
                  <a:srgbClr val="333399"/>
                </a:solidFill>
                <a:latin typeface="Arial" charset="0"/>
                <a:ea typeface="宋体" charset="-122"/>
                <a:cs typeface="+mn-cs"/>
              </a:defRPr>
            </a:lvl5pPr>
            <a:lvl6pPr marL="2286000" algn="l" defTabSz="914400" rtl="0" eaLnBrk="1" latinLnBrk="0" hangingPunct="1">
              <a:defRPr kumimoji="1" sz="2800" b="1" kern="1200">
                <a:solidFill>
                  <a:srgbClr val="333399"/>
                </a:solidFill>
                <a:latin typeface="Arial" charset="0"/>
                <a:ea typeface="宋体" charset="-122"/>
                <a:cs typeface="+mn-cs"/>
              </a:defRPr>
            </a:lvl6pPr>
            <a:lvl7pPr marL="2743200" algn="l" defTabSz="914400" rtl="0" eaLnBrk="1" latinLnBrk="0" hangingPunct="1">
              <a:defRPr kumimoji="1" sz="2800" b="1" kern="1200">
                <a:solidFill>
                  <a:srgbClr val="333399"/>
                </a:solidFill>
                <a:latin typeface="Arial" charset="0"/>
                <a:ea typeface="宋体" charset="-122"/>
                <a:cs typeface="+mn-cs"/>
              </a:defRPr>
            </a:lvl7pPr>
            <a:lvl8pPr marL="3200400" algn="l" defTabSz="914400" rtl="0" eaLnBrk="1" latinLnBrk="0" hangingPunct="1">
              <a:defRPr kumimoji="1" sz="2800" b="1" kern="1200">
                <a:solidFill>
                  <a:srgbClr val="333399"/>
                </a:solidFill>
                <a:latin typeface="Arial" charset="0"/>
                <a:ea typeface="宋体" charset="-122"/>
                <a:cs typeface="+mn-cs"/>
              </a:defRPr>
            </a:lvl8pPr>
            <a:lvl9pPr marL="3657600" algn="l" defTabSz="914400" rtl="0" eaLnBrk="1" latinLnBrk="0" hangingPunct="1">
              <a:defRPr kumimoji="1" sz="2800" b="1" kern="1200">
                <a:solidFill>
                  <a:srgbClr val="333399"/>
                </a:solidFill>
                <a:latin typeface="Arial" charset="0"/>
                <a:ea typeface="宋体" charset="-122"/>
                <a:cs typeface="+mn-cs"/>
              </a:defRPr>
            </a:lvl9pPr>
          </a:lstStyle>
          <a:p>
            <a:pPr algn="ctr"/>
            <a:r>
              <a:rPr lang="en-US" altLang="zh-CN" sz="2000" b="0">
                <a:solidFill>
                  <a:srgbClr val="800080"/>
                </a:solidFill>
                <a:sym typeface="Symbol" pitchFamily="18" charset="2"/>
              </a:rPr>
              <a:t>+</a:t>
            </a:r>
            <a:endParaRPr lang="en-US" altLang="zh-CN" sz="2000" b="0">
              <a:solidFill>
                <a:srgbClr val="800080"/>
              </a:solidFill>
            </a:endParaRPr>
          </a:p>
        </p:txBody>
      </p:sp>
      <p:sp>
        <p:nvSpPr>
          <p:cNvPr id="19" name="Oval 50"/>
          <p:cNvSpPr>
            <a:spLocks noChangeArrowheads="1"/>
          </p:cNvSpPr>
          <p:nvPr/>
        </p:nvSpPr>
        <p:spPr bwMode="auto">
          <a:xfrm>
            <a:off x="4796408" y="4842805"/>
            <a:ext cx="457200" cy="346234"/>
          </a:xfrm>
          <a:prstGeom prst="ellipse">
            <a:avLst/>
          </a:prstGeom>
          <a:noFill/>
          <a:ln w="9525">
            <a:solidFill>
              <a:srgbClr val="800080"/>
            </a:solidFill>
            <a:round/>
          </a:ln>
          <a:effectLst/>
        </p:spPr>
        <p:txBody>
          <a:bodyPr wrap="square" tIns="0" bIns="0" anchor="ctr">
            <a:spAutoFit/>
          </a:bodyPr>
          <a:lstStyle>
            <a:defPPr>
              <a:defRPr lang="zh-CN"/>
            </a:defPPr>
            <a:lvl1pPr algn="l" rtl="0" fontAlgn="base">
              <a:lnSpc>
                <a:spcPct val="80000"/>
              </a:lnSpc>
              <a:spcBef>
                <a:spcPct val="50000"/>
              </a:spcBef>
              <a:spcAft>
                <a:spcPct val="0"/>
              </a:spcAft>
              <a:defRPr kumimoji="1" sz="2800" b="1" kern="1200">
                <a:solidFill>
                  <a:srgbClr val="333399"/>
                </a:solidFill>
                <a:latin typeface="Arial" charset="0"/>
                <a:ea typeface="宋体" charset="-122"/>
                <a:cs typeface="+mn-cs"/>
              </a:defRPr>
            </a:lvl1pPr>
            <a:lvl2pPr marL="457200" algn="l" rtl="0" fontAlgn="base">
              <a:lnSpc>
                <a:spcPct val="80000"/>
              </a:lnSpc>
              <a:spcBef>
                <a:spcPct val="50000"/>
              </a:spcBef>
              <a:spcAft>
                <a:spcPct val="0"/>
              </a:spcAft>
              <a:defRPr kumimoji="1" sz="2800" b="1" kern="1200">
                <a:solidFill>
                  <a:srgbClr val="333399"/>
                </a:solidFill>
                <a:latin typeface="Arial" charset="0"/>
                <a:ea typeface="宋体" charset="-122"/>
                <a:cs typeface="+mn-cs"/>
              </a:defRPr>
            </a:lvl2pPr>
            <a:lvl3pPr marL="914400" algn="l" rtl="0" fontAlgn="base">
              <a:lnSpc>
                <a:spcPct val="80000"/>
              </a:lnSpc>
              <a:spcBef>
                <a:spcPct val="50000"/>
              </a:spcBef>
              <a:spcAft>
                <a:spcPct val="0"/>
              </a:spcAft>
              <a:defRPr kumimoji="1" sz="2800" b="1" kern="1200">
                <a:solidFill>
                  <a:srgbClr val="333399"/>
                </a:solidFill>
                <a:latin typeface="Arial" charset="0"/>
                <a:ea typeface="宋体" charset="-122"/>
                <a:cs typeface="+mn-cs"/>
              </a:defRPr>
            </a:lvl3pPr>
            <a:lvl4pPr marL="1371600" algn="l" rtl="0" fontAlgn="base">
              <a:lnSpc>
                <a:spcPct val="80000"/>
              </a:lnSpc>
              <a:spcBef>
                <a:spcPct val="50000"/>
              </a:spcBef>
              <a:spcAft>
                <a:spcPct val="0"/>
              </a:spcAft>
              <a:defRPr kumimoji="1" sz="2800" b="1" kern="1200">
                <a:solidFill>
                  <a:srgbClr val="333399"/>
                </a:solidFill>
                <a:latin typeface="Arial" charset="0"/>
                <a:ea typeface="宋体" charset="-122"/>
                <a:cs typeface="+mn-cs"/>
              </a:defRPr>
            </a:lvl4pPr>
            <a:lvl5pPr marL="1828800" algn="l" rtl="0" fontAlgn="base">
              <a:lnSpc>
                <a:spcPct val="80000"/>
              </a:lnSpc>
              <a:spcBef>
                <a:spcPct val="50000"/>
              </a:spcBef>
              <a:spcAft>
                <a:spcPct val="0"/>
              </a:spcAft>
              <a:defRPr kumimoji="1" sz="2800" b="1" kern="1200">
                <a:solidFill>
                  <a:srgbClr val="333399"/>
                </a:solidFill>
                <a:latin typeface="Arial" charset="0"/>
                <a:ea typeface="宋体" charset="-122"/>
                <a:cs typeface="+mn-cs"/>
              </a:defRPr>
            </a:lvl5pPr>
            <a:lvl6pPr marL="2286000" algn="l" defTabSz="914400" rtl="0" eaLnBrk="1" latinLnBrk="0" hangingPunct="1">
              <a:defRPr kumimoji="1" sz="2800" b="1" kern="1200">
                <a:solidFill>
                  <a:srgbClr val="333399"/>
                </a:solidFill>
                <a:latin typeface="Arial" charset="0"/>
                <a:ea typeface="宋体" charset="-122"/>
                <a:cs typeface="+mn-cs"/>
              </a:defRPr>
            </a:lvl6pPr>
            <a:lvl7pPr marL="2743200" algn="l" defTabSz="914400" rtl="0" eaLnBrk="1" latinLnBrk="0" hangingPunct="1">
              <a:defRPr kumimoji="1" sz="2800" b="1" kern="1200">
                <a:solidFill>
                  <a:srgbClr val="333399"/>
                </a:solidFill>
                <a:latin typeface="Arial" charset="0"/>
                <a:ea typeface="宋体" charset="-122"/>
                <a:cs typeface="+mn-cs"/>
              </a:defRPr>
            </a:lvl7pPr>
            <a:lvl8pPr marL="3200400" algn="l" defTabSz="914400" rtl="0" eaLnBrk="1" latinLnBrk="0" hangingPunct="1">
              <a:defRPr kumimoji="1" sz="2800" b="1" kern="1200">
                <a:solidFill>
                  <a:srgbClr val="333399"/>
                </a:solidFill>
                <a:latin typeface="Arial" charset="0"/>
                <a:ea typeface="宋体" charset="-122"/>
                <a:cs typeface="+mn-cs"/>
              </a:defRPr>
            </a:lvl8pPr>
            <a:lvl9pPr marL="3657600" algn="l" defTabSz="914400" rtl="0" eaLnBrk="1" latinLnBrk="0" hangingPunct="1">
              <a:defRPr kumimoji="1" sz="2800" b="1" kern="1200">
                <a:solidFill>
                  <a:srgbClr val="333399"/>
                </a:solidFill>
                <a:latin typeface="Arial" charset="0"/>
                <a:ea typeface="宋体" charset="-122"/>
                <a:cs typeface="+mn-cs"/>
              </a:defRPr>
            </a:lvl9pPr>
          </a:lstStyle>
          <a:p>
            <a:pPr algn="ctr"/>
            <a:r>
              <a:rPr lang="en-US" altLang="zh-CN" sz="2000" b="0">
                <a:solidFill>
                  <a:srgbClr val="800080"/>
                </a:solidFill>
                <a:sym typeface="Symbol" pitchFamily="18" charset="2"/>
              </a:rPr>
              <a:t>+</a:t>
            </a:r>
            <a:endParaRPr lang="en-US" altLang="zh-CN" sz="2000" b="0">
              <a:solidFill>
                <a:srgbClr val="800080"/>
              </a:solidFill>
            </a:endParaRPr>
          </a:p>
        </p:txBody>
      </p:sp>
      <p:sp>
        <p:nvSpPr>
          <p:cNvPr id="20" name="Oval 52"/>
          <p:cNvSpPr>
            <a:spLocks noChangeArrowheads="1"/>
          </p:cNvSpPr>
          <p:nvPr/>
        </p:nvSpPr>
        <p:spPr bwMode="auto">
          <a:xfrm>
            <a:off x="5638800" y="4046039"/>
            <a:ext cx="457200" cy="346234"/>
          </a:xfrm>
          <a:prstGeom prst="ellipse">
            <a:avLst/>
          </a:prstGeom>
          <a:noFill/>
          <a:ln w="9525">
            <a:solidFill>
              <a:srgbClr val="800080"/>
            </a:solidFill>
            <a:round/>
          </a:ln>
          <a:effectLst/>
        </p:spPr>
        <p:txBody>
          <a:bodyPr wrap="square" tIns="0" bIns="0" anchor="ctr">
            <a:spAutoFit/>
          </a:bodyPr>
          <a:lstStyle>
            <a:defPPr>
              <a:defRPr lang="zh-CN"/>
            </a:defPPr>
            <a:lvl1pPr algn="l" rtl="0" fontAlgn="base">
              <a:lnSpc>
                <a:spcPct val="80000"/>
              </a:lnSpc>
              <a:spcBef>
                <a:spcPct val="50000"/>
              </a:spcBef>
              <a:spcAft>
                <a:spcPct val="0"/>
              </a:spcAft>
              <a:defRPr kumimoji="1" sz="2800" b="1" kern="1200">
                <a:solidFill>
                  <a:srgbClr val="333399"/>
                </a:solidFill>
                <a:latin typeface="Arial" charset="0"/>
                <a:ea typeface="宋体" charset="-122"/>
                <a:cs typeface="+mn-cs"/>
              </a:defRPr>
            </a:lvl1pPr>
            <a:lvl2pPr marL="457200" algn="l" rtl="0" fontAlgn="base">
              <a:lnSpc>
                <a:spcPct val="80000"/>
              </a:lnSpc>
              <a:spcBef>
                <a:spcPct val="50000"/>
              </a:spcBef>
              <a:spcAft>
                <a:spcPct val="0"/>
              </a:spcAft>
              <a:defRPr kumimoji="1" sz="2800" b="1" kern="1200">
                <a:solidFill>
                  <a:srgbClr val="333399"/>
                </a:solidFill>
                <a:latin typeface="Arial" charset="0"/>
                <a:ea typeface="宋体" charset="-122"/>
                <a:cs typeface="+mn-cs"/>
              </a:defRPr>
            </a:lvl2pPr>
            <a:lvl3pPr marL="914400" algn="l" rtl="0" fontAlgn="base">
              <a:lnSpc>
                <a:spcPct val="80000"/>
              </a:lnSpc>
              <a:spcBef>
                <a:spcPct val="50000"/>
              </a:spcBef>
              <a:spcAft>
                <a:spcPct val="0"/>
              </a:spcAft>
              <a:defRPr kumimoji="1" sz="2800" b="1" kern="1200">
                <a:solidFill>
                  <a:srgbClr val="333399"/>
                </a:solidFill>
                <a:latin typeface="Arial" charset="0"/>
                <a:ea typeface="宋体" charset="-122"/>
                <a:cs typeface="+mn-cs"/>
              </a:defRPr>
            </a:lvl3pPr>
            <a:lvl4pPr marL="1371600" algn="l" rtl="0" fontAlgn="base">
              <a:lnSpc>
                <a:spcPct val="80000"/>
              </a:lnSpc>
              <a:spcBef>
                <a:spcPct val="50000"/>
              </a:spcBef>
              <a:spcAft>
                <a:spcPct val="0"/>
              </a:spcAft>
              <a:defRPr kumimoji="1" sz="2800" b="1" kern="1200">
                <a:solidFill>
                  <a:srgbClr val="333399"/>
                </a:solidFill>
                <a:latin typeface="Arial" charset="0"/>
                <a:ea typeface="宋体" charset="-122"/>
                <a:cs typeface="+mn-cs"/>
              </a:defRPr>
            </a:lvl4pPr>
            <a:lvl5pPr marL="1828800" algn="l" rtl="0" fontAlgn="base">
              <a:lnSpc>
                <a:spcPct val="80000"/>
              </a:lnSpc>
              <a:spcBef>
                <a:spcPct val="50000"/>
              </a:spcBef>
              <a:spcAft>
                <a:spcPct val="0"/>
              </a:spcAft>
              <a:defRPr kumimoji="1" sz="2800" b="1" kern="1200">
                <a:solidFill>
                  <a:srgbClr val="333399"/>
                </a:solidFill>
                <a:latin typeface="Arial" charset="0"/>
                <a:ea typeface="宋体" charset="-122"/>
                <a:cs typeface="+mn-cs"/>
              </a:defRPr>
            </a:lvl5pPr>
            <a:lvl6pPr marL="2286000" algn="l" defTabSz="914400" rtl="0" eaLnBrk="1" latinLnBrk="0" hangingPunct="1">
              <a:defRPr kumimoji="1" sz="2800" b="1" kern="1200">
                <a:solidFill>
                  <a:srgbClr val="333399"/>
                </a:solidFill>
                <a:latin typeface="Arial" charset="0"/>
                <a:ea typeface="宋体" charset="-122"/>
                <a:cs typeface="+mn-cs"/>
              </a:defRPr>
            </a:lvl6pPr>
            <a:lvl7pPr marL="2743200" algn="l" defTabSz="914400" rtl="0" eaLnBrk="1" latinLnBrk="0" hangingPunct="1">
              <a:defRPr kumimoji="1" sz="2800" b="1" kern="1200">
                <a:solidFill>
                  <a:srgbClr val="333399"/>
                </a:solidFill>
                <a:latin typeface="Arial" charset="0"/>
                <a:ea typeface="宋体" charset="-122"/>
                <a:cs typeface="+mn-cs"/>
              </a:defRPr>
            </a:lvl7pPr>
            <a:lvl8pPr marL="3200400" algn="l" defTabSz="914400" rtl="0" eaLnBrk="1" latinLnBrk="0" hangingPunct="1">
              <a:defRPr kumimoji="1" sz="2800" b="1" kern="1200">
                <a:solidFill>
                  <a:srgbClr val="333399"/>
                </a:solidFill>
                <a:latin typeface="Arial" charset="0"/>
                <a:ea typeface="宋体" charset="-122"/>
                <a:cs typeface="+mn-cs"/>
              </a:defRPr>
            </a:lvl8pPr>
            <a:lvl9pPr marL="3657600" algn="l" defTabSz="914400" rtl="0" eaLnBrk="1" latinLnBrk="0" hangingPunct="1">
              <a:defRPr kumimoji="1" sz="2800" b="1" kern="1200">
                <a:solidFill>
                  <a:srgbClr val="333399"/>
                </a:solidFill>
                <a:latin typeface="Arial" charset="0"/>
                <a:ea typeface="宋体" charset="-122"/>
                <a:cs typeface="+mn-cs"/>
              </a:defRPr>
            </a:lvl9pPr>
          </a:lstStyle>
          <a:p>
            <a:pPr algn="ctr"/>
            <a:r>
              <a:rPr lang="en-US" altLang="zh-CN" sz="2000" b="0">
                <a:solidFill>
                  <a:srgbClr val="800080"/>
                </a:solidFill>
                <a:cs typeface="Arial" charset="0"/>
                <a:sym typeface="Symbol" pitchFamily="18" charset="2"/>
              </a:rPr>
              <a:t>–</a:t>
            </a:r>
            <a:endParaRPr lang="en-US" altLang="zh-CN" sz="2000" b="0">
              <a:solidFill>
                <a:srgbClr val="800080"/>
              </a:solidFill>
            </a:endParaRPr>
          </a:p>
        </p:txBody>
      </p:sp>
      <p:sp>
        <p:nvSpPr>
          <p:cNvPr id="21" name="Oval 53"/>
          <p:cNvSpPr>
            <a:spLocks noChangeArrowheads="1"/>
          </p:cNvSpPr>
          <p:nvPr/>
        </p:nvSpPr>
        <p:spPr bwMode="auto">
          <a:xfrm>
            <a:off x="4191000" y="3436439"/>
            <a:ext cx="457200" cy="346234"/>
          </a:xfrm>
          <a:prstGeom prst="ellipse">
            <a:avLst/>
          </a:prstGeom>
          <a:noFill/>
          <a:ln w="9525">
            <a:solidFill>
              <a:srgbClr val="800080"/>
            </a:solidFill>
            <a:round/>
          </a:ln>
          <a:effectLst/>
        </p:spPr>
        <p:txBody>
          <a:bodyPr wrap="square" tIns="0" bIns="0" anchor="ctr">
            <a:spAutoFit/>
          </a:bodyPr>
          <a:lstStyle>
            <a:defPPr>
              <a:defRPr lang="zh-CN"/>
            </a:defPPr>
            <a:lvl1pPr algn="l" rtl="0" fontAlgn="base">
              <a:lnSpc>
                <a:spcPct val="80000"/>
              </a:lnSpc>
              <a:spcBef>
                <a:spcPct val="50000"/>
              </a:spcBef>
              <a:spcAft>
                <a:spcPct val="0"/>
              </a:spcAft>
              <a:defRPr kumimoji="1" sz="2800" b="1" kern="1200">
                <a:solidFill>
                  <a:srgbClr val="333399"/>
                </a:solidFill>
                <a:latin typeface="Arial" charset="0"/>
                <a:ea typeface="宋体" charset="-122"/>
                <a:cs typeface="+mn-cs"/>
              </a:defRPr>
            </a:lvl1pPr>
            <a:lvl2pPr marL="457200" algn="l" rtl="0" fontAlgn="base">
              <a:lnSpc>
                <a:spcPct val="80000"/>
              </a:lnSpc>
              <a:spcBef>
                <a:spcPct val="50000"/>
              </a:spcBef>
              <a:spcAft>
                <a:spcPct val="0"/>
              </a:spcAft>
              <a:defRPr kumimoji="1" sz="2800" b="1" kern="1200">
                <a:solidFill>
                  <a:srgbClr val="333399"/>
                </a:solidFill>
                <a:latin typeface="Arial" charset="0"/>
                <a:ea typeface="宋体" charset="-122"/>
                <a:cs typeface="+mn-cs"/>
              </a:defRPr>
            </a:lvl2pPr>
            <a:lvl3pPr marL="914400" algn="l" rtl="0" fontAlgn="base">
              <a:lnSpc>
                <a:spcPct val="80000"/>
              </a:lnSpc>
              <a:spcBef>
                <a:spcPct val="50000"/>
              </a:spcBef>
              <a:spcAft>
                <a:spcPct val="0"/>
              </a:spcAft>
              <a:defRPr kumimoji="1" sz="2800" b="1" kern="1200">
                <a:solidFill>
                  <a:srgbClr val="333399"/>
                </a:solidFill>
                <a:latin typeface="Arial" charset="0"/>
                <a:ea typeface="宋体" charset="-122"/>
                <a:cs typeface="+mn-cs"/>
              </a:defRPr>
            </a:lvl3pPr>
            <a:lvl4pPr marL="1371600" algn="l" rtl="0" fontAlgn="base">
              <a:lnSpc>
                <a:spcPct val="80000"/>
              </a:lnSpc>
              <a:spcBef>
                <a:spcPct val="50000"/>
              </a:spcBef>
              <a:spcAft>
                <a:spcPct val="0"/>
              </a:spcAft>
              <a:defRPr kumimoji="1" sz="2800" b="1" kern="1200">
                <a:solidFill>
                  <a:srgbClr val="333399"/>
                </a:solidFill>
                <a:latin typeface="Arial" charset="0"/>
                <a:ea typeface="宋体" charset="-122"/>
                <a:cs typeface="+mn-cs"/>
              </a:defRPr>
            </a:lvl4pPr>
            <a:lvl5pPr marL="1828800" algn="l" rtl="0" fontAlgn="base">
              <a:lnSpc>
                <a:spcPct val="80000"/>
              </a:lnSpc>
              <a:spcBef>
                <a:spcPct val="50000"/>
              </a:spcBef>
              <a:spcAft>
                <a:spcPct val="0"/>
              </a:spcAft>
              <a:defRPr kumimoji="1" sz="2800" b="1" kern="1200">
                <a:solidFill>
                  <a:srgbClr val="333399"/>
                </a:solidFill>
                <a:latin typeface="Arial" charset="0"/>
                <a:ea typeface="宋体" charset="-122"/>
                <a:cs typeface="+mn-cs"/>
              </a:defRPr>
            </a:lvl5pPr>
            <a:lvl6pPr marL="2286000" algn="l" defTabSz="914400" rtl="0" eaLnBrk="1" latinLnBrk="0" hangingPunct="1">
              <a:defRPr kumimoji="1" sz="2800" b="1" kern="1200">
                <a:solidFill>
                  <a:srgbClr val="333399"/>
                </a:solidFill>
                <a:latin typeface="Arial" charset="0"/>
                <a:ea typeface="宋体" charset="-122"/>
                <a:cs typeface="+mn-cs"/>
              </a:defRPr>
            </a:lvl6pPr>
            <a:lvl7pPr marL="2743200" algn="l" defTabSz="914400" rtl="0" eaLnBrk="1" latinLnBrk="0" hangingPunct="1">
              <a:defRPr kumimoji="1" sz="2800" b="1" kern="1200">
                <a:solidFill>
                  <a:srgbClr val="333399"/>
                </a:solidFill>
                <a:latin typeface="Arial" charset="0"/>
                <a:ea typeface="宋体" charset="-122"/>
                <a:cs typeface="+mn-cs"/>
              </a:defRPr>
            </a:lvl7pPr>
            <a:lvl8pPr marL="3200400" algn="l" defTabSz="914400" rtl="0" eaLnBrk="1" latinLnBrk="0" hangingPunct="1">
              <a:defRPr kumimoji="1" sz="2800" b="1" kern="1200">
                <a:solidFill>
                  <a:srgbClr val="333399"/>
                </a:solidFill>
                <a:latin typeface="Arial" charset="0"/>
                <a:ea typeface="宋体" charset="-122"/>
                <a:cs typeface="+mn-cs"/>
              </a:defRPr>
            </a:lvl8pPr>
            <a:lvl9pPr marL="3657600" algn="l" defTabSz="914400" rtl="0" eaLnBrk="1" latinLnBrk="0" hangingPunct="1">
              <a:defRPr kumimoji="1" sz="2800" b="1" kern="1200">
                <a:solidFill>
                  <a:srgbClr val="333399"/>
                </a:solidFill>
                <a:latin typeface="Arial" charset="0"/>
                <a:ea typeface="宋体" charset="-122"/>
                <a:cs typeface="+mn-cs"/>
              </a:defRPr>
            </a:lvl9pPr>
          </a:lstStyle>
          <a:p>
            <a:pPr algn="ctr"/>
            <a:r>
              <a:rPr lang="en-US" altLang="zh-CN" sz="2000" b="0">
                <a:solidFill>
                  <a:srgbClr val="800080"/>
                </a:solidFill>
                <a:sym typeface="Symbol" pitchFamily="18" charset="2"/>
              </a:rPr>
              <a:t></a:t>
            </a:r>
            <a:endParaRPr lang="en-US" altLang="zh-CN" sz="2000" b="0">
              <a:solidFill>
                <a:srgbClr val="800080"/>
              </a:solidFill>
              <a:sym typeface="Symbol" pitchFamily="18" charset="2"/>
            </a:endParaRPr>
          </a:p>
        </p:txBody>
      </p:sp>
      <p:sp>
        <p:nvSpPr>
          <p:cNvPr id="22" name="Oval 55"/>
          <p:cNvSpPr>
            <a:spLocks noChangeArrowheads="1"/>
          </p:cNvSpPr>
          <p:nvPr/>
        </p:nvSpPr>
        <p:spPr bwMode="auto">
          <a:xfrm>
            <a:off x="2123728" y="4801915"/>
            <a:ext cx="457200" cy="346234"/>
          </a:xfrm>
          <a:prstGeom prst="ellipse">
            <a:avLst/>
          </a:prstGeom>
          <a:noFill/>
          <a:ln w="9525">
            <a:solidFill>
              <a:srgbClr val="800080"/>
            </a:solidFill>
            <a:round/>
          </a:ln>
          <a:effectLst/>
        </p:spPr>
        <p:txBody>
          <a:bodyPr wrap="square" tIns="0" bIns="0" anchor="ctr">
            <a:spAutoFit/>
          </a:bodyPr>
          <a:lstStyle>
            <a:defPPr>
              <a:defRPr lang="zh-CN"/>
            </a:defPPr>
            <a:lvl1pPr algn="l" rtl="0" fontAlgn="base">
              <a:lnSpc>
                <a:spcPct val="80000"/>
              </a:lnSpc>
              <a:spcBef>
                <a:spcPct val="50000"/>
              </a:spcBef>
              <a:spcAft>
                <a:spcPct val="0"/>
              </a:spcAft>
              <a:defRPr kumimoji="1" sz="2800" b="1" kern="1200">
                <a:solidFill>
                  <a:srgbClr val="333399"/>
                </a:solidFill>
                <a:latin typeface="Arial" charset="0"/>
                <a:ea typeface="宋体" charset="-122"/>
                <a:cs typeface="+mn-cs"/>
              </a:defRPr>
            </a:lvl1pPr>
            <a:lvl2pPr marL="457200" algn="l" rtl="0" fontAlgn="base">
              <a:lnSpc>
                <a:spcPct val="80000"/>
              </a:lnSpc>
              <a:spcBef>
                <a:spcPct val="50000"/>
              </a:spcBef>
              <a:spcAft>
                <a:spcPct val="0"/>
              </a:spcAft>
              <a:defRPr kumimoji="1" sz="2800" b="1" kern="1200">
                <a:solidFill>
                  <a:srgbClr val="333399"/>
                </a:solidFill>
                <a:latin typeface="Arial" charset="0"/>
                <a:ea typeface="宋体" charset="-122"/>
                <a:cs typeface="+mn-cs"/>
              </a:defRPr>
            </a:lvl2pPr>
            <a:lvl3pPr marL="914400" algn="l" rtl="0" fontAlgn="base">
              <a:lnSpc>
                <a:spcPct val="80000"/>
              </a:lnSpc>
              <a:spcBef>
                <a:spcPct val="50000"/>
              </a:spcBef>
              <a:spcAft>
                <a:spcPct val="0"/>
              </a:spcAft>
              <a:defRPr kumimoji="1" sz="2800" b="1" kern="1200">
                <a:solidFill>
                  <a:srgbClr val="333399"/>
                </a:solidFill>
                <a:latin typeface="Arial" charset="0"/>
                <a:ea typeface="宋体" charset="-122"/>
                <a:cs typeface="+mn-cs"/>
              </a:defRPr>
            </a:lvl3pPr>
            <a:lvl4pPr marL="1371600" algn="l" rtl="0" fontAlgn="base">
              <a:lnSpc>
                <a:spcPct val="80000"/>
              </a:lnSpc>
              <a:spcBef>
                <a:spcPct val="50000"/>
              </a:spcBef>
              <a:spcAft>
                <a:spcPct val="0"/>
              </a:spcAft>
              <a:defRPr kumimoji="1" sz="2800" b="1" kern="1200">
                <a:solidFill>
                  <a:srgbClr val="333399"/>
                </a:solidFill>
                <a:latin typeface="Arial" charset="0"/>
                <a:ea typeface="宋体" charset="-122"/>
                <a:cs typeface="+mn-cs"/>
              </a:defRPr>
            </a:lvl4pPr>
            <a:lvl5pPr marL="1828800" algn="l" rtl="0" fontAlgn="base">
              <a:lnSpc>
                <a:spcPct val="80000"/>
              </a:lnSpc>
              <a:spcBef>
                <a:spcPct val="50000"/>
              </a:spcBef>
              <a:spcAft>
                <a:spcPct val="0"/>
              </a:spcAft>
              <a:defRPr kumimoji="1" sz="2800" b="1" kern="1200">
                <a:solidFill>
                  <a:srgbClr val="333399"/>
                </a:solidFill>
                <a:latin typeface="Arial" charset="0"/>
                <a:ea typeface="宋体" charset="-122"/>
                <a:cs typeface="+mn-cs"/>
              </a:defRPr>
            </a:lvl5pPr>
            <a:lvl6pPr marL="2286000" algn="l" defTabSz="914400" rtl="0" eaLnBrk="1" latinLnBrk="0" hangingPunct="1">
              <a:defRPr kumimoji="1" sz="2800" b="1" kern="1200">
                <a:solidFill>
                  <a:srgbClr val="333399"/>
                </a:solidFill>
                <a:latin typeface="Arial" charset="0"/>
                <a:ea typeface="宋体" charset="-122"/>
                <a:cs typeface="+mn-cs"/>
              </a:defRPr>
            </a:lvl6pPr>
            <a:lvl7pPr marL="2743200" algn="l" defTabSz="914400" rtl="0" eaLnBrk="1" latinLnBrk="0" hangingPunct="1">
              <a:defRPr kumimoji="1" sz="2800" b="1" kern="1200">
                <a:solidFill>
                  <a:srgbClr val="333399"/>
                </a:solidFill>
                <a:latin typeface="Arial" charset="0"/>
                <a:ea typeface="宋体" charset="-122"/>
                <a:cs typeface="+mn-cs"/>
              </a:defRPr>
            </a:lvl7pPr>
            <a:lvl8pPr marL="3200400" algn="l" defTabSz="914400" rtl="0" eaLnBrk="1" latinLnBrk="0" hangingPunct="1">
              <a:defRPr kumimoji="1" sz="2800" b="1" kern="1200">
                <a:solidFill>
                  <a:srgbClr val="333399"/>
                </a:solidFill>
                <a:latin typeface="Arial" charset="0"/>
                <a:ea typeface="宋体" charset="-122"/>
                <a:cs typeface="+mn-cs"/>
              </a:defRPr>
            </a:lvl8pPr>
            <a:lvl9pPr marL="3657600" algn="l" defTabSz="914400" rtl="0" eaLnBrk="1" latinLnBrk="0" hangingPunct="1">
              <a:defRPr kumimoji="1" sz="2800" b="1" kern="1200">
                <a:solidFill>
                  <a:srgbClr val="333399"/>
                </a:solidFill>
                <a:latin typeface="Arial" charset="0"/>
                <a:ea typeface="宋体" charset="-122"/>
                <a:cs typeface="+mn-cs"/>
              </a:defRPr>
            </a:lvl9pPr>
          </a:lstStyle>
          <a:p>
            <a:pPr algn="ctr"/>
            <a:r>
              <a:rPr lang="en-US" altLang="zh-CN" sz="2000" b="0">
                <a:solidFill>
                  <a:srgbClr val="800080"/>
                </a:solidFill>
                <a:sym typeface="Symbol" pitchFamily="18" charset="2"/>
              </a:rPr>
              <a:t>a</a:t>
            </a:r>
            <a:endParaRPr lang="en-US" altLang="zh-CN" sz="2000" b="0">
              <a:solidFill>
                <a:srgbClr val="800080"/>
              </a:solidFill>
              <a:sym typeface="Symbol" pitchFamily="18" charset="2"/>
            </a:endParaRPr>
          </a:p>
        </p:txBody>
      </p:sp>
      <p:sp>
        <p:nvSpPr>
          <p:cNvPr id="23" name="Oval 56"/>
          <p:cNvSpPr>
            <a:spLocks noChangeArrowheads="1"/>
          </p:cNvSpPr>
          <p:nvPr/>
        </p:nvSpPr>
        <p:spPr bwMode="auto">
          <a:xfrm>
            <a:off x="3647728" y="4801915"/>
            <a:ext cx="457200" cy="346234"/>
          </a:xfrm>
          <a:prstGeom prst="ellipse">
            <a:avLst/>
          </a:prstGeom>
          <a:noFill/>
          <a:ln w="9525">
            <a:solidFill>
              <a:srgbClr val="800080"/>
            </a:solidFill>
            <a:round/>
          </a:ln>
          <a:effectLst/>
        </p:spPr>
        <p:txBody>
          <a:bodyPr wrap="square" tIns="0" bIns="0" anchor="ctr">
            <a:spAutoFit/>
          </a:bodyPr>
          <a:lstStyle>
            <a:defPPr>
              <a:defRPr lang="zh-CN"/>
            </a:defPPr>
            <a:lvl1pPr algn="l" rtl="0" fontAlgn="base">
              <a:lnSpc>
                <a:spcPct val="80000"/>
              </a:lnSpc>
              <a:spcBef>
                <a:spcPct val="50000"/>
              </a:spcBef>
              <a:spcAft>
                <a:spcPct val="0"/>
              </a:spcAft>
              <a:defRPr kumimoji="1" sz="2800" b="1" kern="1200">
                <a:solidFill>
                  <a:srgbClr val="333399"/>
                </a:solidFill>
                <a:latin typeface="Arial" charset="0"/>
                <a:ea typeface="宋体" charset="-122"/>
                <a:cs typeface="+mn-cs"/>
              </a:defRPr>
            </a:lvl1pPr>
            <a:lvl2pPr marL="457200" algn="l" rtl="0" fontAlgn="base">
              <a:lnSpc>
                <a:spcPct val="80000"/>
              </a:lnSpc>
              <a:spcBef>
                <a:spcPct val="50000"/>
              </a:spcBef>
              <a:spcAft>
                <a:spcPct val="0"/>
              </a:spcAft>
              <a:defRPr kumimoji="1" sz="2800" b="1" kern="1200">
                <a:solidFill>
                  <a:srgbClr val="333399"/>
                </a:solidFill>
                <a:latin typeface="Arial" charset="0"/>
                <a:ea typeface="宋体" charset="-122"/>
                <a:cs typeface="+mn-cs"/>
              </a:defRPr>
            </a:lvl2pPr>
            <a:lvl3pPr marL="914400" algn="l" rtl="0" fontAlgn="base">
              <a:lnSpc>
                <a:spcPct val="80000"/>
              </a:lnSpc>
              <a:spcBef>
                <a:spcPct val="50000"/>
              </a:spcBef>
              <a:spcAft>
                <a:spcPct val="0"/>
              </a:spcAft>
              <a:defRPr kumimoji="1" sz="2800" b="1" kern="1200">
                <a:solidFill>
                  <a:srgbClr val="333399"/>
                </a:solidFill>
                <a:latin typeface="Arial" charset="0"/>
                <a:ea typeface="宋体" charset="-122"/>
                <a:cs typeface="+mn-cs"/>
              </a:defRPr>
            </a:lvl3pPr>
            <a:lvl4pPr marL="1371600" algn="l" rtl="0" fontAlgn="base">
              <a:lnSpc>
                <a:spcPct val="80000"/>
              </a:lnSpc>
              <a:spcBef>
                <a:spcPct val="50000"/>
              </a:spcBef>
              <a:spcAft>
                <a:spcPct val="0"/>
              </a:spcAft>
              <a:defRPr kumimoji="1" sz="2800" b="1" kern="1200">
                <a:solidFill>
                  <a:srgbClr val="333399"/>
                </a:solidFill>
                <a:latin typeface="Arial" charset="0"/>
                <a:ea typeface="宋体" charset="-122"/>
                <a:cs typeface="+mn-cs"/>
              </a:defRPr>
            </a:lvl4pPr>
            <a:lvl5pPr marL="1828800" algn="l" rtl="0" fontAlgn="base">
              <a:lnSpc>
                <a:spcPct val="80000"/>
              </a:lnSpc>
              <a:spcBef>
                <a:spcPct val="50000"/>
              </a:spcBef>
              <a:spcAft>
                <a:spcPct val="0"/>
              </a:spcAft>
              <a:defRPr kumimoji="1" sz="2800" b="1" kern="1200">
                <a:solidFill>
                  <a:srgbClr val="333399"/>
                </a:solidFill>
                <a:latin typeface="Arial" charset="0"/>
                <a:ea typeface="宋体" charset="-122"/>
                <a:cs typeface="+mn-cs"/>
              </a:defRPr>
            </a:lvl5pPr>
            <a:lvl6pPr marL="2286000" algn="l" defTabSz="914400" rtl="0" eaLnBrk="1" latinLnBrk="0" hangingPunct="1">
              <a:defRPr kumimoji="1" sz="2800" b="1" kern="1200">
                <a:solidFill>
                  <a:srgbClr val="333399"/>
                </a:solidFill>
                <a:latin typeface="Arial" charset="0"/>
                <a:ea typeface="宋体" charset="-122"/>
                <a:cs typeface="+mn-cs"/>
              </a:defRPr>
            </a:lvl6pPr>
            <a:lvl7pPr marL="2743200" algn="l" defTabSz="914400" rtl="0" eaLnBrk="1" latinLnBrk="0" hangingPunct="1">
              <a:defRPr kumimoji="1" sz="2800" b="1" kern="1200">
                <a:solidFill>
                  <a:srgbClr val="333399"/>
                </a:solidFill>
                <a:latin typeface="Arial" charset="0"/>
                <a:ea typeface="宋体" charset="-122"/>
                <a:cs typeface="+mn-cs"/>
              </a:defRPr>
            </a:lvl7pPr>
            <a:lvl8pPr marL="3200400" algn="l" defTabSz="914400" rtl="0" eaLnBrk="1" latinLnBrk="0" hangingPunct="1">
              <a:defRPr kumimoji="1" sz="2800" b="1" kern="1200">
                <a:solidFill>
                  <a:srgbClr val="333399"/>
                </a:solidFill>
                <a:latin typeface="Arial" charset="0"/>
                <a:ea typeface="宋体" charset="-122"/>
                <a:cs typeface="+mn-cs"/>
              </a:defRPr>
            </a:lvl8pPr>
            <a:lvl9pPr marL="3657600" algn="l" defTabSz="914400" rtl="0" eaLnBrk="1" latinLnBrk="0" hangingPunct="1">
              <a:defRPr kumimoji="1" sz="2800" b="1" kern="1200">
                <a:solidFill>
                  <a:srgbClr val="333399"/>
                </a:solidFill>
                <a:latin typeface="Arial" charset="0"/>
                <a:ea typeface="宋体" charset="-122"/>
                <a:cs typeface="+mn-cs"/>
              </a:defRPr>
            </a:lvl9pPr>
          </a:lstStyle>
          <a:p>
            <a:pPr algn="ctr"/>
            <a:r>
              <a:rPr lang="en-US" altLang="zh-CN" sz="2000" b="0">
                <a:solidFill>
                  <a:srgbClr val="800080"/>
                </a:solidFill>
                <a:sym typeface="Symbol" pitchFamily="18" charset="2"/>
              </a:rPr>
              <a:t>b</a:t>
            </a:r>
            <a:endParaRPr lang="en-US" altLang="zh-CN" sz="2000" b="0">
              <a:solidFill>
                <a:srgbClr val="800080"/>
              </a:solidFill>
              <a:sym typeface="Symbol" pitchFamily="18" charset="2"/>
            </a:endParaRPr>
          </a:p>
        </p:txBody>
      </p:sp>
      <p:sp>
        <p:nvSpPr>
          <p:cNvPr id="24" name="Oval 57"/>
          <p:cNvSpPr>
            <a:spLocks noChangeArrowheads="1"/>
          </p:cNvSpPr>
          <p:nvPr/>
        </p:nvSpPr>
        <p:spPr bwMode="auto">
          <a:xfrm>
            <a:off x="6588224" y="4833072"/>
            <a:ext cx="457200" cy="346234"/>
          </a:xfrm>
          <a:prstGeom prst="ellipse">
            <a:avLst/>
          </a:prstGeom>
          <a:noFill/>
          <a:ln w="9525">
            <a:solidFill>
              <a:srgbClr val="800080"/>
            </a:solidFill>
            <a:round/>
          </a:ln>
          <a:effectLst/>
        </p:spPr>
        <p:txBody>
          <a:bodyPr wrap="square" tIns="0" bIns="0" anchor="ctr">
            <a:spAutoFit/>
          </a:bodyPr>
          <a:lstStyle>
            <a:defPPr>
              <a:defRPr lang="zh-CN"/>
            </a:defPPr>
            <a:lvl1pPr algn="l" rtl="0" fontAlgn="base">
              <a:lnSpc>
                <a:spcPct val="80000"/>
              </a:lnSpc>
              <a:spcBef>
                <a:spcPct val="50000"/>
              </a:spcBef>
              <a:spcAft>
                <a:spcPct val="0"/>
              </a:spcAft>
              <a:defRPr kumimoji="1" sz="2800" b="1" kern="1200">
                <a:solidFill>
                  <a:srgbClr val="333399"/>
                </a:solidFill>
                <a:latin typeface="Arial" charset="0"/>
                <a:ea typeface="宋体" charset="-122"/>
                <a:cs typeface="+mn-cs"/>
              </a:defRPr>
            </a:lvl1pPr>
            <a:lvl2pPr marL="457200" algn="l" rtl="0" fontAlgn="base">
              <a:lnSpc>
                <a:spcPct val="80000"/>
              </a:lnSpc>
              <a:spcBef>
                <a:spcPct val="50000"/>
              </a:spcBef>
              <a:spcAft>
                <a:spcPct val="0"/>
              </a:spcAft>
              <a:defRPr kumimoji="1" sz="2800" b="1" kern="1200">
                <a:solidFill>
                  <a:srgbClr val="333399"/>
                </a:solidFill>
                <a:latin typeface="Arial" charset="0"/>
                <a:ea typeface="宋体" charset="-122"/>
                <a:cs typeface="+mn-cs"/>
              </a:defRPr>
            </a:lvl2pPr>
            <a:lvl3pPr marL="914400" algn="l" rtl="0" fontAlgn="base">
              <a:lnSpc>
                <a:spcPct val="80000"/>
              </a:lnSpc>
              <a:spcBef>
                <a:spcPct val="50000"/>
              </a:spcBef>
              <a:spcAft>
                <a:spcPct val="0"/>
              </a:spcAft>
              <a:defRPr kumimoji="1" sz="2800" b="1" kern="1200">
                <a:solidFill>
                  <a:srgbClr val="333399"/>
                </a:solidFill>
                <a:latin typeface="Arial" charset="0"/>
                <a:ea typeface="宋体" charset="-122"/>
                <a:cs typeface="+mn-cs"/>
              </a:defRPr>
            </a:lvl3pPr>
            <a:lvl4pPr marL="1371600" algn="l" rtl="0" fontAlgn="base">
              <a:lnSpc>
                <a:spcPct val="80000"/>
              </a:lnSpc>
              <a:spcBef>
                <a:spcPct val="50000"/>
              </a:spcBef>
              <a:spcAft>
                <a:spcPct val="0"/>
              </a:spcAft>
              <a:defRPr kumimoji="1" sz="2800" b="1" kern="1200">
                <a:solidFill>
                  <a:srgbClr val="333399"/>
                </a:solidFill>
                <a:latin typeface="Arial" charset="0"/>
                <a:ea typeface="宋体" charset="-122"/>
                <a:cs typeface="+mn-cs"/>
              </a:defRPr>
            </a:lvl4pPr>
            <a:lvl5pPr marL="1828800" algn="l" rtl="0" fontAlgn="base">
              <a:lnSpc>
                <a:spcPct val="80000"/>
              </a:lnSpc>
              <a:spcBef>
                <a:spcPct val="50000"/>
              </a:spcBef>
              <a:spcAft>
                <a:spcPct val="0"/>
              </a:spcAft>
              <a:defRPr kumimoji="1" sz="2800" b="1" kern="1200">
                <a:solidFill>
                  <a:srgbClr val="333399"/>
                </a:solidFill>
                <a:latin typeface="Arial" charset="0"/>
                <a:ea typeface="宋体" charset="-122"/>
                <a:cs typeface="+mn-cs"/>
              </a:defRPr>
            </a:lvl5pPr>
            <a:lvl6pPr marL="2286000" algn="l" defTabSz="914400" rtl="0" eaLnBrk="1" latinLnBrk="0" hangingPunct="1">
              <a:defRPr kumimoji="1" sz="2800" b="1" kern="1200">
                <a:solidFill>
                  <a:srgbClr val="333399"/>
                </a:solidFill>
                <a:latin typeface="Arial" charset="0"/>
                <a:ea typeface="宋体" charset="-122"/>
                <a:cs typeface="+mn-cs"/>
              </a:defRPr>
            </a:lvl6pPr>
            <a:lvl7pPr marL="2743200" algn="l" defTabSz="914400" rtl="0" eaLnBrk="1" latinLnBrk="0" hangingPunct="1">
              <a:defRPr kumimoji="1" sz="2800" b="1" kern="1200">
                <a:solidFill>
                  <a:srgbClr val="333399"/>
                </a:solidFill>
                <a:latin typeface="Arial" charset="0"/>
                <a:ea typeface="宋体" charset="-122"/>
                <a:cs typeface="+mn-cs"/>
              </a:defRPr>
            </a:lvl7pPr>
            <a:lvl8pPr marL="3200400" algn="l" defTabSz="914400" rtl="0" eaLnBrk="1" latinLnBrk="0" hangingPunct="1">
              <a:defRPr kumimoji="1" sz="2800" b="1" kern="1200">
                <a:solidFill>
                  <a:srgbClr val="333399"/>
                </a:solidFill>
                <a:latin typeface="Arial" charset="0"/>
                <a:ea typeface="宋体" charset="-122"/>
                <a:cs typeface="+mn-cs"/>
              </a:defRPr>
            </a:lvl8pPr>
            <a:lvl9pPr marL="3657600" algn="l" defTabSz="914400" rtl="0" eaLnBrk="1" latinLnBrk="0" hangingPunct="1">
              <a:defRPr kumimoji="1" sz="2800" b="1" kern="1200">
                <a:solidFill>
                  <a:srgbClr val="333399"/>
                </a:solidFill>
                <a:latin typeface="Arial" charset="0"/>
                <a:ea typeface="宋体" charset="-122"/>
                <a:cs typeface="+mn-cs"/>
              </a:defRPr>
            </a:lvl9pPr>
          </a:lstStyle>
          <a:p>
            <a:pPr algn="ctr"/>
            <a:r>
              <a:rPr lang="en-US" altLang="zh-CN" sz="2000" b="0" dirty="0">
                <a:solidFill>
                  <a:srgbClr val="800080"/>
                </a:solidFill>
                <a:sym typeface="Symbol" pitchFamily="18" charset="2"/>
              </a:rPr>
              <a:t>c</a:t>
            </a:r>
            <a:endParaRPr lang="en-US" altLang="zh-CN" sz="2000" b="0" dirty="0">
              <a:solidFill>
                <a:srgbClr val="800080"/>
              </a:solidFill>
              <a:sym typeface="Symbol" pitchFamily="18" charset="2"/>
            </a:endParaRPr>
          </a:p>
        </p:txBody>
      </p:sp>
      <p:sp>
        <p:nvSpPr>
          <p:cNvPr id="25" name="Oval 58"/>
          <p:cNvSpPr>
            <a:spLocks noChangeArrowheads="1"/>
          </p:cNvSpPr>
          <p:nvPr/>
        </p:nvSpPr>
        <p:spPr bwMode="auto">
          <a:xfrm>
            <a:off x="4114800" y="5710974"/>
            <a:ext cx="457200" cy="346234"/>
          </a:xfrm>
          <a:prstGeom prst="ellipse">
            <a:avLst/>
          </a:prstGeom>
          <a:noFill/>
          <a:ln w="9525">
            <a:solidFill>
              <a:srgbClr val="800080"/>
            </a:solidFill>
            <a:round/>
          </a:ln>
          <a:effectLst/>
        </p:spPr>
        <p:txBody>
          <a:bodyPr wrap="square" tIns="0" bIns="0" anchor="ctr">
            <a:spAutoFit/>
          </a:bodyPr>
          <a:lstStyle>
            <a:defPPr>
              <a:defRPr lang="zh-CN"/>
            </a:defPPr>
            <a:lvl1pPr algn="l" rtl="0" fontAlgn="base">
              <a:lnSpc>
                <a:spcPct val="80000"/>
              </a:lnSpc>
              <a:spcBef>
                <a:spcPct val="50000"/>
              </a:spcBef>
              <a:spcAft>
                <a:spcPct val="0"/>
              </a:spcAft>
              <a:defRPr kumimoji="1" sz="2800" b="1" kern="1200">
                <a:solidFill>
                  <a:srgbClr val="333399"/>
                </a:solidFill>
                <a:latin typeface="Arial" charset="0"/>
                <a:ea typeface="宋体" charset="-122"/>
                <a:cs typeface="+mn-cs"/>
              </a:defRPr>
            </a:lvl1pPr>
            <a:lvl2pPr marL="457200" algn="l" rtl="0" fontAlgn="base">
              <a:lnSpc>
                <a:spcPct val="80000"/>
              </a:lnSpc>
              <a:spcBef>
                <a:spcPct val="50000"/>
              </a:spcBef>
              <a:spcAft>
                <a:spcPct val="0"/>
              </a:spcAft>
              <a:defRPr kumimoji="1" sz="2800" b="1" kern="1200">
                <a:solidFill>
                  <a:srgbClr val="333399"/>
                </a:solidFill>
                <a:latin typeface="Arial" charset="0"/>
                <a:ea typeface="宋体" charset="-122"/>
                <a:cs typeface="+mn-cs"/>
              </a:defRPr>
            </a:lvl2pPr>
            <a:lvl3pPr marL="914400" algn="l" rtl="0" fontAlgn="base">
              <a:lnSpc>
                <a:spcPct val="80000"/>
              </a:lnSpc>
              <a:spcBef>
                <a:spcPct val="50000"/>
              </a:spcBef>
              <a:spcAft>
                <a:spcPct val="0"/>
              </a:spcAft>
              <a:defRPr kumimoji="1" sz="2800" b="1" kern="1200">
                <a:solidFill>
                  <a:srgbClr val="333399"/>
                </a:solidFill>
                <a:latin typeface="Arial" charset="0"/>
                <a:ea typeface="宋体" charset="-122"/>
                <a:cs typeface="+mn-cs"/>
              </a:defRPr>
            </a:lvl3pPr>
            <a:lvl4pPr marL="1371600" algn="l" rtl="0" fontAlgn="base">
              <a:lnSpc>
                <a:spcPct val="80000"/>
              </a:lnSpc>
              <a:spcBef>
                <a:spcPct val="50000"/>
              </a:spcBef>
              <a:spcAft>
                <a:spcPct val="0"/>
              </a:spcAft>
              <a:defRPr kumimoji="1" sz="2800" b="1" kern="1200">
                <a:solidFill>
                  <a:srgbClr val="333399"/>
                </a:solidFill>
                <a:latin typeface="Arial" charset="0"/>
                <a:ea typeface="宋体" charset="-122"/>
                <a:cs typeface="+mn-cs"/>
              </a:defRPr>
            </a:lvl4pPr>
            <a:lvl5pPr marL="1828800" algn="l" rtl="0" fontAlgn="base">
              <a:lnSpc>
                <a:spcPct val="80000"/>
              </a:lnSpc>
              <a:spcBef>
                <a:spcPct val="50000"/>
              </a:spcBef>
              <a:spcAft>
                <a:spcPct val="0"/>
              </a:spcAft>
              <a:defRPr kumimoji="1" sz="2800" b="1" kern="1200">
                <a:solidFill>
                  <a:srgbClr val="333399"/>
                </a:solidFill>
                <a:latin typeface="Arial" charset="0"/>
                <a:ea typeface="宋体" charset="-122"/>
                <a:cs typeface="+mn-cs"/>
              </a:defRPr>
            </a:lvl5pPr>
            <a:lvl6pPr marL="2286000" algn="l" defTabSz="914400" rtl="0" eaLnBrk="1" latinLnBrk="0" hangingPunct="1">
              <a:defRPr kumimoji="1" sz="2800" b="1" kern="1200">
                <a:solidFill>
                  <a:srgbClr val="333399"/>
                </a:solidFill>
                <a:latin typeface="Arial" charset="0"/>
                <a:ea typeface="宋体" charset="-122"/>
                <a:cs typeface="+mn-cs"/>
              </a:defRPr>
            </a:lvl6pPr>
            <a:lvl7pPr marL="2743200" algn="l" defTabSz="914400" rtl="0" eaLnBrk="1" latinLnBrk="0" hangingPunct="1">
              <a:defRPr kumimoji="1" sz="2800" b="1" kern="1200">
                <a:solidFill>
                  <a:srgbClr val="333399"/>
                </a:solidFill>
                <a:latin typeface="Arial" charset="0"/>
                <a:ea typeface="宋体" charset="-122"/>
                <a:cs typeface="+mn-cs"/>
              </a:defRPr>
            </a:lvl7pPr>
            <a:lvl8pPr marL="3200400" algn="l" defTabSz="914400" rtl="0" eaLnBrk="1" latinLnBrk="0" hangingPunct="1">
              <a:defRPr kumimoji="1" sz="2800" b="1" kern="1200">
                <a:solidFill>
                  <a:srgbClr val="333399"/>
                </a:solidFill>
                <a:latin typeface="Arial" charset="0"/>
                <a:ea typeface="宋体" charset="-122"/>
                <a:cs typeface="+mn-cs"/>
              </a:defRPr>
            </a:lvl8pPr>
            <a:lvl9pPr marL="3657600" algn="l" defTabSz="914400" rtl="0" eaLnBrk="1" latinLnBrk="0" hangingPunct="1">
              <a:defRPr kumimoji="1" sz="2800" b="1" kern="1200">
                <a:solidFill>
                  <a:srgbClr val="333399"/>
                </a:solidFill>
                <a:latin typeface="Arial" charset="0"/>
                <a:ea typeface="宋体" charset="-122"/>
                <a:cs typeface="+mn-cs"/>
              </a:defRPr>
            </a:lvl9pPr>
          </a:lstStyle>
          <a:p>
            <a:pPr algn="ctr"/>
            <a:r>
              <a:rPr lang="en-US" altLang="zh-CN" sz="2000" b="0">
                <a:solidFill>
                  <a:srgbClr val="800080"/>
                </a:solidFill>
                <a:sym typeface="Symbol" pitchFamily="18" charset="2"/>
              </a:rPr>
              <a:t>d</a:t>
            </a:r>
            <a:endParaRPr lang="en-US" altLang="zh-CN" sz="2000" b="0">
              <a:solidFill>
                <a:srgbClr val="800080"/>
              </a:solidFill>
              <a:sym typeface="Symbol" pitchFamily="18" charset="2"/>
            </a:endParaRPr>
          </a:p>
        </p:txBody>
      </p:sp>
      <p:sp>
        <p:nvSpPr>
          <p:cNvPr id="26" name="Oval 59"/>
          <p:cNvSpPr>
            <a:spLocks noChangeArrowheads="1"/>
          </p:cNvSpPr>
          <p:nvPr/>
        </p:nvSpPr>
        <p:spPr bwMode="auto">
          <a:xfrm>
            <a:off x="5842992" y="5710974"/>
            <a:ext cx="457200" cy="346234"/>
          </a:xfrm>
          <a:prstGeom prst="ellipse">
            <a:avLst/>
          </a:prstGeom>
          <a:noFill/>
          <a:ln w="9525">
            <a:solidFill>
              <a:srgbClr val="800080"/>
            </a:solidFill>
            <a:round/>
          </a:ln>
          <a:effectLst/>
        </p:spPr>
        <p:txBody>
          <a:bodyPr wrap="square" tIns="0" bIns="0" anchor="ctr">
            <a:spAutoFit/>
          </a:bodyPr>
          <a:lstStyle>
            <a:defPPr>
              <a:defRPr lang="zh-CN"/>
            </a:defPPr>
            <a:lvl1pPr algn="l" rtl="0" fontAlgn="base">
              <a:lnSpc>
                <a:spcPct val="80000"/>
              </a:lnSpc>
              <a:spcBef>
                <a:spcPct val="50000"/>
              </a:spcBef>
              <a:spcAft>
                <a:spcPct val="0"/>
              </a:spcAft>
              <a:defRPr kumimoji="1" sz="2800" b="1" kern="1200">
                <a:solidFill>
                  <a:srgbClr val="333399"/>
                </a:solidFill>
                <a:latin typeface="Arial" charset="0"/>
                <a:ea typeface="宋体" charset="-122"/>
                <a:cs typeface="+mn-cs"/>
              </a:defRPr>
            </a:lvl1pPr>
            <a:lvl2pPr marL="457200" algn="l" rtl="0" fontAlgn="base">
              <a:lnSpc>
                <a:spcPct val="80000"/>
              </a:lnSpc>
              <a:spcBef>
                <a:spcPct val="50000"/>
              </a:spcBef>
              <a:spcAft>
                <a:spcPct val="0"/>
              </a:spcAft>
              <a:defRPr kumimoji="1" sz="2800" b="1" kern="1200">
                <a:solidFill>
                  <a:srgbClr val="333399"/>
                </a:solidFill>
                <a:latin typeface="Arial" charset="0"/>
                <a:ea typeface="宋体" charset="-122"/>
                <a:cs typeface="+mn-cs"/>
              </a:defRPr>
            </a:lvl2pPr>
            <a:lvl3pPr marL="914400" algn="l" rtl="0" fontAlgn="base">
              <a:lnSpc>
                <a:spcPct val="80000"/>
              </a:lnSpc>
              <a:spcBef>
                <a:spcPct val="50000"/>
              </a:spcBef>
              <a:spcAft>
                <a:spcPct val="0"/>
              </a:spcAft>
              <a:defRPr kumimoji="1" sz="2800" b="1" kern="1200">
                <a:solidFill>
                  <a:srgbClr val="333399"/>
                </a:solidFill>
                <a:latin typeface="Arial" charset="0"/>
                <a:ea typeface="宋体" charset="-122"/>
                <a:cs typeface="+mn-cs"/>
              </a:defRPr>
            </a:lvl3pPr>
            <a:lvl4pPr marL="1371600" algn="l" rtl="0" fontAlgn="base">
              <a:lnSpc>
                <a:spcPct val="80000"/>
              </a:lnSpc>
              <a:spcBef>
                <a:spcPct val="50000"/>
              </a:spcBef>
              <a:spcAft>
                <a:spcPct val="0"/>
              </a:spcAft>
              <a:defRPr kumimoji="1" sz="2800" b="1" kern="1200">
                <a:solidFill>
                  <a:srgbClr val="333399"/>
                </a:solidFill>
                <a:latin typeface="Arial" charset="0"/>
                <a:ea typeface="宋体" charset="-122"/>
                <a:cs typeface="+mn-cs"/>
              </a:defRPr>
            </a:lvl4pPr>
            <a:lvl5pPr marL="1828800" algn="l" rtl="0" fontAlgn="base">
              <a:lnSpc>
                <a:spcPct val="80000"/>
              </a:lnSpc>
              <a:spcBef>
                <a:spcPct val="50000"/>
              </a:spcBef>
              <a:spcAft>
                <a:spcPct val="0"/>
              </a:spcAft>
              <a:defRPr kumimoji="1" sz="2800" b="1" kern="1200">
                <a:solidFill>
                  <a:srgbClr val="333399"/>
                </a:solidFill>
                <a:latin typeface="Arial" charset="0"/>
                <a:ea typeface="宋体" charset="-122"/>
                <a:cs typeface="+mn-cs"/>
              </a:defRPr>
            </a:lvl5pPr>
            <a:lvl6pPr marL="2286000" algn="l" defTabSz="914400" rtl="0" eaLnBrk="1" latinLnBrk="0" hangingPunct="1">
              <a:defRPr kumimoji="1" sz="2800" b="1" kern="1200">
                <a:solidFill>
                  <a:srgbClr val="333399"/>
                </a:solidFill>
                <a:latin typeface="Arial" charset="0"/>
                <a:ea typeface="宋体" charset="-122"/>
                <a:cs typeface="+mn-cs"/>
              </a:defRPr>
            </a:lvl6pPr>
            <a:lvl7pPr marL="2743200" algn="l" defTabSz="914400" rtl="0" eaLnBrk="1" latinLnBrk="0" hangingPunct="1">
              <a:defRPr kumimoji="1" sz="2800" b="1" kern="1200">
                <a:solidFill>
                  <a:srgbClr val="333399"/>
                </a:solidFill>
                <a:latin typeface="Arial" charset="0"/>
                <a:ea typeface="宋体" charset="-122"/>
                <a:cs typeface="+mn-cs"/>
              </a:defRPr>
            </a:lvl7pPr>
            <a:lvl8pPr marL="3200400" algn="l" defTabSz="914400" rtl="0" eaLnBrk="1" latinLnBrk="0" hangingPunct="1">
              <a:defRPr kumimoji="1" sz="2800" b="1" kern="1200">
                <a:solidFill>
                  <a:srgbClr val="333399"/>
                </a:solidFill>
                <a:latin typeface="Arial" charset="0"/>
                <a:ea typeface="宋体" charset="-122"/>
                <a:cs typeface="+mn-cs"/>
              </a:defRPr>
            </a:lvl8pPr>
            <a:lvl9pPr marL="3657600" algn="l" defTabSz="914400" rtl="0" eaLnBrk="1" latinLnBrk="0" hangingPunct="1">
              <a:defRPr kumimoji="1" sz="2800" b="1" kern="1200">
                <a:solidFill>
                  <a:srgbClr val="333399"/>
                </a:solidFill>
                <a:latin typeface="Arial" charset="0"/>
                <a:ea typeface="宋体" charset="-122"/>
                <a:cs typeface="+mn-cs"/>
              </a:defRPr>
            </a:lvl9pPr>
          </a:lstStyle>
          <a:p>
            <a:pPr algn="ctr"/>
            <a:r>
              <a:rPr lang="en-US" altLang="zh-CN" sz="2000" b="0" dirty="0">
                <a:solidFill>
                  <a:srgbClr val="800080"/>
                </a:solidFill>
                <a:sym typeface="Symbol" pitchFamily="18" charset="2"/>
              </a:rPr>
              <a:t>e</a:t>
            </a:r>
            <a:endParaRPr lang="en-US" altLang="zh-CN" sz="2000" b="0" dirty="0">
              <a:solidFill>
                <a:srgbClr val="800080"/>
              </a:solidFill>
              <a:sym typeface="Symbol" pitchFamily="18" charset="2"/>
            </a:endParaRPr>
          </a:p>
        </p:txBody>
      </p:sp>
      <p:sp>
        <p:nvSpPr>
          <p:cNvPr id="27" name="Line 61"/>
          <p:cNvSpPr>
            <a:spLocks noChangeShapeType="1"/>
          </p:cNvSpPr>
          <p:nvPr/>
        </p:nvSpPr>
        <p:spPr bwMode="auto">
          <a:xfrm flipH="1">
            <a:off x="3276600" y="3674114"/>
            <a:ext cx="914400" cy="434685"/>
          </a:xfrm>
          <a:prstGeom prst="line">
            <a:avLst/>
          </a:prstGeom>
          <a:noFill/>
          <a:ln w="9525">
            <a:solidFill>
              <a:srgbClr val="800080"/>
            </a:solidFill>
            <a:round/>
          </a:ln>
        </p:spPr>
        <p:txBody>
          <a:bodyPr/>
          <a:lstStyle>
            <a:defPPr>
              <a:defRPr lang="zh-CN"/>
            </a:defPPr>
            <a:lvl1pPr algn="l" rtl="0" fontAlgn="base">
              <a:lnSpc>
                <a:spcPct val="80000"/>
              </a:lnSpc>
              <a:spcBef>
                <a:spcPct val="50000"/>
              </a:spcBef>
              <a:spcAft>
                <a:spcPct val="0"/>
              </a:spcAft>
              <a:defRPr kumimoji="1" sz="2800" b="1" kern="1200">
                <a:solidFill>
                  <a:srgbClr val="333399"/>
                </a:solidFill>
                <a:latin typeface="Arial" charset="0"/>
                <a:ea typeface="宋体" charset="-122"/>
                <a:cs typeface="+mn-cs"/>
              </a:defRPr>
            </a:lvl1pPr>
            <a:lvl2pPr marL="457200" algn="l" rtl="0" fontAlgn="base">
              <a:lnSpc>
                <a:spcPct val="80000"/>
              </a:lnSpc>
              <a:spcBef>
                <a:spcPct val="50000"/>
              </a:spcBef>
              <a:spcAft>
                <a:spcPct val="0"/>
              </a:spcAft>
              <a:defRPr kumimoji="1" sz="2800" b="1" kern="1200">
                <a:solidFill>
                  <a:srgbClr val="333399"/>
                </a:solidFill>
                <a:latin typeface="Arial" charset="0"/>
                <a:ea typeface="宋体" charset="-122"/>
                <a:cs typeface="+mn-cs"/>
              </a:defRPr>
            </a:lvl2pPr>
            <a:lvl3pPr marL="914400" algn="l" rtl="0" fontAlgn="base">
              <a:lnSpc>
                <a:spcPct val="80000"/>
              </a:lnSpc>
              <a:spcBef>
                <a:spcPct val="50000"/>
              </a:spcBef>
              <a:spcAft>
                <a:spcPct val="0"/>
              </a:spcAft>
              <a:defRPr kumimoji="1" sz="2800" b="1" kern="1200">
                <a:solidFill>
                  <a:srgbClr val="333399"/>
                </a:solidFill>
                <a:latin typeface="Arial" charset="0"/>
                <a:ea typeface="宋体" charset="-122"/>
                <a:cs typeface="+mn-cs"/>
              </a:defRPr>
            </a:lvl3pPr>
            <a:lvl4pPr marL="1371600" algn="l" rtl="0" fontAlgn="base">
              <a:lnSpc>
                <a:spcPct val="80000"/>
              </a:lnSpc>
              <a:spcBef>
                <a:spcPct val="50000"/>
              </a:spcBef>
              <a:spcAft>
                <a:spcPct val="0"/>
              </a:spcAft>
              <a:defRPr kumimoji="1" sz="2800" b="1" kern="1200">
                <a:solidFill>
                  <a:srgbClr val="333399"/>
                </a:solidFill>
                <a:latin typeface="Arial" charset="0"/>
                <a:ea typeface="宋体" charset="-122"/>
                <a:cs typeface="+mn-cs"/>
              </a:defRPr>
            </a:lvl4pPr>
            <a:lvl5pPr marL="1828800" algn="l" rtl="0" fontAlgn="base">
              <a:lnSpc>
                <a:spcPct val="80000"/>
              </a:lnSpc>
              <a:spcBef>
                <a:spcPct val="50000"/>
              </a:spcBef>
              <a:spcAft>
                <a:spcPct val="0"/>
              </a:spcAft>
              <a:defRPr kumimoji="1" sz="2800" b="1" kern="1200">
                <a:solidFill>
                  <a:srgbClr val="333399"/>
                </a:solidFill>
                <a:latin typeface="Arial" charset="0"/>
                <a:ea typeface="宋体" charset="-122"/>
                <a:cs typeface="+mn-cs"/>
              </a:defRPr>
            </a:lvl5pPr>
            <a:lvl6pPr marL="2286000" algn="l" defTabSz="914400" rtl="0" eaLnBrk="1" latinLnBrk="0" hangingPunct="1">
              <a:defRPr kumimoji="1" sz="2800" b="1" kern="1200">
                <a:solidFill>
                  <a:srgbClr val="333399"/>
                </a:solidFill>
                <a:latin typeface="Arial" charset="0"/>
                <a:ea typeface="宋体" charset="-122"/>
                <a:cs typeface="+mn-cs"/>
              </a:defRPr>
            </a:lvl6pPr>
            <a:lvl7pPr marL="2743200" algn="l" defTabSz="914400" rtl="0" eaLnBrk="1" latinLnBrk="0" hangingPunct="1">
              <a:defRPr kumimoji="1" sz="2800" b="1" kern="1200">
                <a:solidFill>
                  <a:srgbClr val="333399"/>
                </a:solidFill>
                <a:latin typeface="Arial" charset="0"/>
                <a:ea typeface="宋体" charset="-122"/>
                <a:cs typeface="+mn-cs"/>
              </a:defRPr>
            </a:lvl7pPr>
            <a:lvl8pPr marL="3200400" algn="l" defTabSz="914400" rtl="0" eaLnBrk="1" latinLnBrk="0" hangingPunct="1">
              <a:defRPr kumimoji="1" sz="2800" b="1" kern="1200">
                <a:solidFill>
                  <a:srgbClr val="333399"/>
                </a:solidFill>
                <a:latin typeface="Arial" charset="0"/>
                <a:ea typeface="宋体" charset="-122"/>
                <a:cs typeface="+mn-cs"/>
              </a:defRPr>
            </a:lvl8pPr>
            <a:lvl9pPr marL="3657600" algn="l" defTabSz="914400" rtl="0" eaLnBrk="1" latinLnBrk="0" hangingPunct="1">
              <a:defRPr kumimoji="1" sz="2800" b="1" kern="1200">
                <a:solidFill>
                  <a:srgbClr val="333399"/>
                </a:solidFill>
                <a:latin typeface="Arial" charset="0"/>
                <a:ea typeface="宋体" charset="-122"/>
                <a:cs typeface="+mn-cs"/>
              </a:defRPr>
            </a:lvl9pPr>
          </a:lstStyle>
          <a:p>
            <a:endParaRPr lang="zh-CN" altLang="en-US"/>
          </a:p>
        </p:txBody>
      </p:sp>
      <p:sp>
        <p:nvSpPr>
          <p:cNvPr id="28" name="Line 62"/>
          <p:cNvSpPr>
            <a:spLocks noChangeShapeType="1"/>
          </p:cNvSpPr>
          <p:nvPr/>
        </p:nvSpPr>
        <p:spPr bwMode="auto">
          <a:xfrm>
            <a:off x="4648200" y="3674114"/>
            <a:ext cx="1066800" cy="434685"/>
          </a:xfrm>
          <a:prstGeom prst="line">
            <a:avLst/>
          </a:prstGeom>
          <a:noFill/>
          <a:ln w="9525">
            <a:solidFill>
              <a:srgbClr val="800080"/>
            </a:solidFill>
            <a:round/>
          </a:ln>
        </p:spPr>
        <p:txBody>
          <a:bodyPr/>
          <a:lstStyle>
            <a:defPPr>
              <a:defRPr lang="zh-CN"/>
            </a:defPPr>
            <a:lvl1pPr algn="l" rtl="0" fontAlgn="base">
              <a:lnSpc>
                <a:spcPct val="80000"/>
              </a:lnSpc>
              <a:spcBef>
                <a:spcPct val="50000"/>
              </a:spcBef>
              <a:spcAft>
                <a:spcPct val="0"/>
              </a:spcAft>
              <a:defRPr kumimoji="1" sz="2800" b="1" kern="1200">
                <a:solidFill>
                  <a:srgbClr val="333399"/>
                </a:solidFill>
                <a:latin typeface="Arial" charset="0"/>
                <a:ea typeface="宋体" charset="-122"/>
                <a:cs typeface="+mn-cs"/>
              </a:defRPr>
            </a:lvl1pPr>
            <a:lvl2pPr marL="457200" algn="l" rtl="0" fontAlgn="base">
              <a:lnSpc>
                <a:spcPct val="80000"/>
              </a:lnSpc>
              <a:spcBef>
                <a:spcPct val="50000"/>
              </a:spcBef>
              <a:spcAft>
                <a:spcPct val="0"/>
              </a:spcAft>
              <a:defRPr kumimoji="1" sz="2800" b="1" kern="1200">
                <a:solidFill>
                  <a:srgbClr val="333399"/>
                </a:solidFill>
                <a:latin typeface="Arial" charset="0"/>
                <a:ea typeface="宋体" charset="-122"/>
                <a:cs typeface="+mn-cs"/>
              </a:defRPr>
            </a:lvl2pPr>
            <a:lvl3pPr marL="914400" algn="l" rtl="0" fontAlgn="base">
              <a:lnSpc>
                <a:spcPct val="80000"/>
              </a:lnSpc>
              <a:spcBef>
                <a:spcPct val="50000"/>
              </a:spcBef>
              <a:spcAft>
                <a:spcPct val="0"/>
              </a:spcAft>
              <a:defRPr kumimoji="1" sz="2800" b="1" kern="1200">
                <a:solidFill>
                  <a:srgbClr val="333399"/>
                </a:solidFill>
                <a:latin typeface="Arial" charset="0"/>
                <a:ea typeface="宋体" charset="-122"/>
                <a:cs typeface="+mn-cs"/>
              </a:defRPr>
            </a:lvl3pPr>
            <a:lvl4pPr marL="1371600" algn="l" rtl="0" fontAlgn="base">
              <a:lnSpc>
                <a:spcPct val="80000"/>
              </a:lnSpc>
              <a:spcBef>
                <a:spcPct val="50000"/>
              </a:spcBef>
              <a:spcAft>
                <a:spcPct val="0"/>
              </a:spcAft>
              <a:defRPr kumimoji="1" sz="2800" b="1" kern="1200">
                <a:solidFill>
                  <a:srgbClr val="333399"/>
                </a:solidFill>
                <a:latin typeface="Arial" charset="0"/>
                <a:ea typeface="宋体" charset="-122"/>
                <a:cs typeface="+mn-cs"/>
              </a:defRPr>
            </a:lvl4pPr>
            <a:lvl5pPr marL="1828800" algn="l" rtl="0" fontAlgn="base">
              <a:lnSpc>
                <a:spcPct val="80000"/>
              </a:lnSpc>
              <a:spcBef>
                <a:spcPct val="50000"/>
              </a:spcBef>
              <a:spcAft>
                <a:spcPct val="0"/>
              </a:spcAft>
              <a:defRPr kumimoji="1" sz="2800" b="1" kern="1200">
                <a:solidFill>
                  <a:srgbClr val="333399"/>
                </a:solidFill>
                <a:latin typeface="Arial" charset="0"/>
                <a:ea typeface="宋体" charset="-122"/>
                <a:cs typeface="+mn-cs"/>
              </a:defRPr>
            </a:lvl5pPr>
            <a:lvl6pPr marL="2286000" algn="l" defTabSz="914400" rtl="0" eaLnBrk="1" latinLnBrk="0" hangingPunct="1">
              <a:defRPr kumimoji="1" sz="2800" b="1" kern="1200">
                <a:solidFill>
                  <a:srgbClr val="333399"/>
                </a:solidFill>
                <a:latin typeface="Arial" charset="0"/>
                <a:ea typeface="宋体" charset="-122"/>
                <a:cs typeface="+mn-cs"/>
              </a:defRPr>
            </a:lvl6pPr>
            <a:lvl7pPr marL="2743200" algn="l" defTabSz="914400" rtl="0" eaLnBrk="1" latinLnBrk="0" hangingPunct="1">
              <a:defRPr kumimoji="1" sz="2800" b="1" kern="1200">
                <a:solidFill>
                  <a:srgbClr val="333399"/>
                </a:solidFill>
                <a:latin typeface="Arial" charset="0"/>
                <a:ea typeface="宋体" charset="-122"/>
                <a:cs typeface="+mn-cs"/>
              </a:defRPr>
            </a:lvl7pPr>
            <a:lvl8pPr marL="3200400" algn="l" defTabSz="914400" rtl="0" eaLnBrk="1" latinLnBrk="0" hangingPunct="1">
              <a:defRPr kumimoji="1" sz="2800" b="1" kern="1200">
                <a:solidFill>
                  <a:srgbClr val="333399"/>
                </a:solidFill>
                <a:latin typeface="Arial" charset="0"/>
                <a:ea typeface="宋体" charset="-122"/>
                <a:cs typeface="+mn-cs"/>
              </a:defRPr>
            </a:lvl8pPr>
            <a:lvl9pPr marL="3657600" algn="l" defTabSz="914400" rtl="0" eaLnBrk="1" latinLnBrk="0" hangingPunct="1">
              <a:defRPr kumimoji="1" sz="2800" b="1" kern="1200">
                <a:solidFill>
                  <a:srgbClr val="333399"/>
                </a:solidFill>
                <a:latin typeface="Arial" charset="0"/>
                <a:ea typeface="宋体" charset="-122"/>
                <a:cs typeface="+mn-cs"/>
              </a:defRPr>
            </a:lvl9pPr>
          </a:lstStyle>
          <a:p>
            <a:endParaRPr lang="zh-CN" altLang="en-US"/>
          </a:p>
        </p:txBody>
      </p:sp>
      <p:sp>
        <p:nvSpPr>
          <p:cNvPr id="29" name="Line 63"/>
          <p:cNvSpPr>
            <a:spLocks noChangeShapeType="1"/>
          </p:cNvSpPr>
          <p:nvPr/>
        </p:nvSpPr>
        <p:spPr bwMode="auto">
          <a:xfrm flipH="1">
            <a:off x="2504728" y="4357544"/>
            <a:ext cx="457200" cy="507132"/>
          </a:xfrm>
          <a:prstGeom prst="line">
            <a:avLst/>
          </a:prstGeom>
          <a:noFill/>
          <a:ln w="9525">
            <a:solidFill>
              <a:srgbClr val="800080"/>
            </a:solidFill>
            <a:round/>
          </a:ln>
        </p:spPr>
        <p:txBody>
          <a:bodyPr/>
          <a:lstStyle>
            <a:defPPr>
              <a:defRPr lang="zh-CN"/>
            </a:defPPr>
            <a:lvl1pPr algn="l" rtl="0" fontAlgn="base">
              <a:lnSpc>
                <a:spcPct val="80000"/>
              </a:lnSpc>
              <a:spcBef>
                <a:spcPct val="50000"/>
              </a:spcBef>
              <a:spcAft>
                <a:spcPct val="0"/>
              </a:spcAft>
              <a:defRPr kumimoji="1" sz="2800" b="1" kern="1200">
                <a:solidFill>
                  <a:srgbClr val="333399"/>
                </a:solidFill>
                <a:latin typeface="Arial" charset="0"/>
                <a:ea typeface="宋体" charset="-122"/>
                <a:cs typeface="+mn-cs"/>
              </a:defRPr>
            </a:lvl1pPr>
            <a:lvl2pPr marL="457200" algn="l" rtl="0" fontAlgn="base">
              <a:lnSpc>
                <a:spcPct val="80000"/>
              </a:lnSpc>
              <a:spcBef>
                <a:spcPct val="50000"/>
              </a:spcBef>
              <a:spcAft>
                <a:spcPct val="0"/>
              </a:spcAft>
              <a:defRPr kumimoji="1" sz="2800" b="1" kern="1200">
                <a:solidFill>
                  <a:srgbClr val="333399"/>
                </a:solidFill>
                <a:latin typeface="Arial" charset="0"/>
                <a:ea typeface="宋体" charset="-122"/>
                <a:cs typeface="+mn-cs"/>
              </a:defRPr>
            </a:lvl2pPr>
            <a:lvl3pPr marL="914400" algn="l" rtl="0" fontAlgn="base">
              <a:lnSpc>
                <a:spcPct val="80000"/>
              </a:lnSpc>
              <a:spcBef>
                <a:spcPct val="50000"/>
              </a:spcBef>
              <a:spcAft>
                <a:spcPct val="0"/>
              </a:spcAft>
              <a:defRPr kumimoji="1" sz="2800" b="1" kern="1200">
                <a:solidFill>
                  <a:srgbClr val="333399"/>
                </a:solidFill>
                <a:latin typeface="Arial" charset="0"/>
                <a:ea typeface="宋体" charset="-122"/>
                <a:cs typeface="+mn-cs"/>
              </a:defRPr>
            </a:lvl3pPr>
            <a:lvl4pPr marL="1371600" algn="l" rtl="0" fontAlgn="base">
              <a:lnSpc>
                <a:spcPct val="80000"/>
              </a:lnSpc>
              <a:spcBef>
                <a:spcPct val="50000"/>
              </a:spcBef>
              <a:spcAft>
                <a:spcPct val="0"/>
              </a:spcAft>
              <a:defRPr kumimoji="1" sz="2800" b="1" kern="1200">
                <a:solidFill>
                  <a:srgbClr val="333399"/>
                </a:solidFill>
                <a:latin typeface="Arial" charset="0"/>
                <a:ea typeface="宋体" charset="-122"/>
                <a:cs typeface="+mn-cs"/>
              </a:defRPr>
            </a:lvl4pPr>
            <a:lvl5pPr marL="1828800" algn="l" rtl="0" fontAlgn="base">
              <a:lnSpc>
                <a:spcPct val="80000"/>
              </a:lnSpc>
              <a:spcBef>
                <a:spcPct val="50000"/>
              </a:spcBef>
              <a:spcAft>
                <a:spcPct val="0"/>
              </a:spcAft>
              <a:defRPr kumimoji="1" sz="2800" b="1" kern="1200">
                <a:solidFill>
                  <a:srgbClr val="333399"/>
                </a:solidFill>
                <a:latin typeface="Arial" charset="0"/>
                <a:ea typeface="宋体" charset="-122"/>
                <a:cs typeface="+mn-cs"/>
              </a:defRPr>
            </a:lvl5pPr>
            <a:lvl6pPr marL="2286000" algn="l" defTabSz="914400" rtl="0" eaLnBrk="1" latinLnBrk="0" hangingPunct="1">
              <a:defRPr kumimoji="1" sz="2800" b="1" kern="1200">
                <a:solidFill>
                  <a:srgbClr val="333399"/>
                </a:solidFill>
                <a:latin typeface="Arial" charset="0"/>
                <a:ea typeface="宋体" charset="-122"/>
                <a:cs typeface="+mn-cs"/>
              </a:defRPr>
            </a:lvl6pPr>
            <a:lvl7pPr marL="2743200" algn="l" defTabSz="914400" rtl="0" eaLnBrk="1" latinLnBrk="0" hangingPunct="1">
              <a:defRPr kumimoji="1" sz="2800" b="1" kern="1200">
                <a:solidFill>
                  <a:srgbClr val="333399"/>
                </a:solidFill>
                <a:latin typeface="Arial" charset="0"/>
                <a:ea typeface="宋体" charset="-122"/>
                <a:cs typeface="+mn-cs"/>
              </a:defRPr>
            </a:lvl7pPr>
            <a:lvl8pPr marL="3200400" algn="l" defTabSz="914400" rtl="0" eaLnBrk="1" latinLnBrk="0" hangingPunct="1">
              <a:defRPr kumimoji="1" sz="2800" b="1" kern="1200">
                <a:solidFill>
                  <a:srgbClr val="333399"/>
                </a:solidFill>
                <a:latin typeface="Arial" charset="0"/>
                <a:ea typeface="宋体" charset="-122"/>
                <a:cs typeface="+mn-cs"/>
              </a:defRPr>
            </a:lvl8pPr>
            <a:lvl9pPr marL="3657600" algn="l" defTabSz="914400" rtl="0" eaLnBrk="1" latinLnBrk="0" hangingPunct="1">
              <a:defRPr kumimoji="1" sz="2800" b="1" kern="1200">
                <a:solidFill>
                  <a:srgbClr val="333399"/>
                </a:solidFill>
                <a:latin typeface="Arial" charset="0"/>
                <a:ea typeface="宋体" charset="-122"/>
                <a:cs typeface="+mn-cs"/>
              </a:defRPr>
            </a:lvl9pPr>
          </a:lstStyle>
          <a:p>
            <a:endParaRPr lang="zh-CN" altLang="en-US"/>
          </a:p>
        </p:txBody>
      </p:sp>
      <p:sp>
        <p:nvSpPr>
          <p:cNvPr id="30" name="Line 66"/>
          <p:cNvSpPr>
            <a:spLocks noChangeShapeType="1"/>
          </p:cNvSpPr>
          <p:nvPr/>
        </p:nvSpPr>
        <p:spPr bwMode="auto">
          <a:xfrm flipH="1">
            <a:off x="5076056" y="4329016"/>
            <a:ext cx="576064" cy="504056"/>
          </a:xfrm>
          <a:prstGeom prst="line">
            <a:avLst/>
          </a:prstGeom>
          <a:noFill/>
          <a:ln w="9525">
            <a:solidFill>
              <a:srgbClr val="800080"/>
            </a:solidFill>
            <a:round/>
          </a:ln>
        </p:spPr>
        <p:txBody>
          <a:bodyPr/>
          <a:lstStyle>
            <a:defPPr>
              <a:defRPr lang="zh-CN"/>
            </a:defPPr>
            <a:lvl1pPr algn="l" rtl="0" fontAlgn="base">
              <a:lnSpc>
                <a:spcPct val="80000"/>
              </a:lnSpc>
              <a:spcBef>
                <a:spcPct val="50000"/>
              </a:spcBef>
              <a:spcAft>
                <a:spcPct val="0"/>
              </a:spcAft>
              <a:defRPr kumimoji="1" sz="2800" b="1" kern="1200">
                <a:solidFill>
                  <a:srgbClr val="333399"/>
                </a:solidFill>
                <a:latin typeface="Arial" charset="0"/>
                <a:ea typeface="宋体" charset="-122"/>
                <a:cs typeface="+mn-cs"/>
              </a:defRPr>
            </a:lvl1pPr>
            <a:lvl2pPr marL="457200" algn="l" rtl="0" fontAlgn="base">
              <a:lnSpc>
                <a:spcPct val="80000"/>
              </a:lnSpc>
              <a:spcBef>
                <a:spcPct val="50000"/>
              </a:spcBef>
              <a:spcAft>
                <a:spcPct val="0"/>
              </a:spcAft>
              <a:defRPr kumimoji="1" sz="2800" b="1" kern="1200">
                <a:solidFill>
                  <a:srgbClr val="333399"/>
                </a:solidFill>
                <a:latin typeface="Arial" charset="0"/>
                <a:ea typeface="宋体" charset="-122"/>
                <a:cs typeface="+mn-cs"/>
              </a:defRPr>
            </a:lvl2pPr>
            <a:lvl3pPr marL="914400" algn="l" rtl="0" fontAlgn="base">
              <a:lnSpc>
                <a:spcPct val="80000"/>
              </a:lnSpc>
              <a:spcBef>
                <a:spcPct val="50000"/>
              </a:spcBef>
              <a:spcAft>
                <a:spcPct val="0"/>
              </a:spcAft>
              <a:defRPr kumimoji="1" sz="2800" b="1" kern="1200">
                <a:solidFill>
                  <a:srgbClr val="333399"/>
                </a:solidFill>
                <a:latin typeface="Arial" charset="0"/>
                <a:ea typeface="宋体" charset="-122"/>
                <a:cs typeface="+mn-cs"/>
              </a:defRPr>
            </a:lvl3pPr>
            <a:lvl4pPr marL="1371600" algn="l" rtl="0" fontAlgn="base">
              <a:lnSpc>
                <a:spcPct val="80000"/>
              </a:lnSpc>
              <a:spcBef>
                <a:spcPct val="50000"/>
              </a:spcBef>
              <a:spcAft>
                <a:spcPct val="0"/>
              </a:spcAft>
              <a:defRPr kumimoji="1" sz="2800" b="1" kern="1200">
                <a:solidFill>
                  <a:srgbClr val="333399"/>
                </a:solidFill>
                <a:latin typeface="Arial" charset="0"/>
                <a:ea typeface="宋体" charset="-122"/>
                <a:cs typeface="+mn-cs"/>
              </a:defRPr>
            </a:lvl4pPr>
            <a:lvl5pPr marL="1828800" algn="l" rtl="0" fontAlgn="base">
              <a:lnSpc>
                <a:spcPct val="80000"/>
              </a:lnSpc>
              <a:spcBef>
                <a:spcPct val="50000"/>
              </a:spcBef>
              <a:spcAft>
                <a:spcPct val="0"/>
              </a:spcAft>
              <a:defRPr kumimoji="1" sz="2800" b="1" kern="1200">
                <a:solidFill>
                  <a:srgbClr val="333399"/>
                </a:solidFill>
                <a:latin typeface="Arial" charset="0"/>
                <a:ea typeface="宋体" charset="-122"/>
                <a:cs typeface="+mn-cs"/>
              </a:defRPr>
            </a:lvl5pPr>
            <a:lvl6pPr marL="2286000" algn="l" defTabSz="914400" rtl="0" eaLnBrk="1" latinLnBrk="0" hangingPunct="1">
              <a:defRPr kumimoji="1" sz="2800" b="1" kern="1200">
                <a:solidFill>
                  <a:srgbClr val="333399"/>
                </a:solidFill>
                <a:latin typeface="Arial" charset="0"/>
                <a:ea typeface="宋体" charset="-122"/>
                <a:cs typeface="+mn-cs"/>
              </a:defRPr>
            </a:lvl6pPr>
            <a:lvl7pPr marL="2743200" algn="l" defTabSz="914400" rtl="0" eaLnBrk="1" latinLnBrk="0" hangingPunct="1">
              <a:defRPr kumimoji="1" sz="2800" b="1" kern="1200">
                <a:solidFill>
                  <a:srgbClr val="333399"/>
                </a:solidFill>
                <a:latin typeface="Arial" charset="0"/>
                <a:ea typeface="宋体" charset="-122"/>
                <a:cs typeface="+mn-cs"/>
              </a:defRPr>
            </a:lvl7pPr>
            <a:lvl8pPr marL="3200400" algn="l" defTabSz="914400" rtl="0" eaLnBrk="1" latinLnBrk="0" hangingPunct="1">
              <a:defRPr kumimoji="1" sz="2800" b="1" kern="1200">
                <a:solidFill>
                  <a:srgbClr val="333399"/>
                </a:solidFill>
                <a:latin typeface="Arial" charset="0"/>
                <a:ea typeface="宋体" charset="-122"/>
                <a:cs typeface="+mn-cs"/>
              </a:defRPr>
            </a:lvl8pPr>
            <a:lvl9pPr marL="3657600" algn="l" defTabSz="914400" rtl="0" eaLnBrk="1" latinLnBrk="0" hangingPunct="1">
              <a:defRPr kumimoji="1" sz="2800" b="1" kern="1200">
                <a:solidFill>
                  <a:srgbClr val="333399"/>
                </a:solidFill>
                <a:latin typeface="Arial" charset="0"/>
                <a:ea typeface="宋体" charset="-122"/>
                <a:cs typeface="+mn-cs"/>
              </a:defRPr>
            </a:lvl9pPr>
          </a:lstStyle>
          <a:p>
            <a:endParaRPr lang="zh-CN" altLang="en-US"/>
          </a:p>
        </p:txBody>
      </p:sp>
      <p:sp>
        <p:nvSpPr>
          <p:cNvPr id="31" name="Line 67"/>
          <p:cNvSpPr>
            <a:spLocks noChangeShapeType="1"/>
          </p:cNvSpPr>
          <p:nvPr/>
        </p:nvSpPr>
        <p:spPr bwMode="auto">
          <a:xfrm flipH="1">
            <a:off x="4474840" y="5203842"/>
            <a:ext cx="457200" cy="507132"/>
          </a:xfrm>
          <a:prstGeom prst="line">
            <a:avLst/>
          </a:prstGeom>
          <a:noFill/>
          <a:ln w="9525">
            <a:solidFill>
              <a:srgbClr val="800080"/>
            </a:solidFill>
            <a:round/>
          </a:ln>
        </p:spPr>
        <p:txBody>
          <a:bodyPr/>
          <a:lstStyle>
            <a:defPPr>
              <a:defRPr lang="zh-CN"/>
            </a:defPPr>
            <a:lvl1pPr algn="l" rtl="0" fontAlgn="base">
              <a:lnSpc>
                <a:spcPct val="80000"/>
              </a:lnSpc>
              <a:spcBef>
                <a:spcPct val="50000"/>
              </a:spcBef>
              <a:spcAft>
                <a:spcPct val="0"/>
              </a:spcAft>
              <a:defRPr kumimoji="1" sz="2800" b="1" kern="1200">
                <a:solidFill>
                  <a:srgbClr val="333399"/>
                </a:solidFill>
                <a:latin typeface="Arial" charset="0"/>
                <a:ea typeface="宋体" charset="-122"/>
                <a:cs typeface="+mn-cs"/>
              </a:defRPr>
            </a:lvl1pPr>
            <a:lvl2pPr marL="457200" algn="l" rtl="0" fontAlgn="base">
              <a:lnSpc>
                <a:spcPct val="80000"/>
              </a:lnSpc>
              <a:spcBef>
                <a:spcPct val="50000"/>
              </a:spcBef>
              <a:spcAft>
                <a:spcPct val="0"/>
              </a:spcAft>
              <a:defRPr kumimoji="1" sz="2800" b="1" kern="1200">
                <a:solidFill>
                  <a:srgbClr val="333399"/>
                </a:solidFill>
                <a:latin typeface="Arial" charset="0"/>
                <a:ea typeface="宋体" charset="-122"/>
                <a:cs typeface="+mn-cs"/>
              </a:defRPr>
            </a:lvl2pPr>
            <a:lvl3pPr marL="914400" algn="l" rtl="0" fontAlgn="base">
              <a:lnSpc>
                <a:spcPct val="80000"/>
              </a:lnSpc>
              <a:spcBef>
                <a:spcPct val="50000"/>
              </a:spcBef>
              <a:spcAft>
                <a:spcPct val="0"/>
              </a:spcAft>
              <a:defRPr kumimoji="1" sz="2800" b="1" kern="1200">
                <a:solidFill>
                  <a:srgbClr val="333399"/>
                </a:solidFill>
                <a:latin typeface="Arial" charset="0"/>
                <a:ea typeface="宋体" charset="-122"/>
                <a:cs typeface="+mn-cs"/>
              </a:defRPr>
            </a:lvl3pPr>
            <a:lvl4pPr marL="1371600" algn="l" rtl="0" fontAlgn="base">
              <a:lnSpc>
                <a:spcPct val="80000"/>
              </a:lnSpc>
              <a:spcBef>
                <a:spcPct val="50000"/>
              </a:spcBef>
              <a:spcAft>
                <a:spcPct val="0"/>
              </a:spcAft>
              <a:defRPr kumimoji="1" sz="2800" b="1" kern="1200">
                <a:solidFill>
                  <a:srgbClr val="333399"/>
                </a:solidFill>
                <a:latin typeface="Arial" charset="0"/>
                <a:ea typeface="宋体" charset="-122"/>
                <a:cs typeface="+mn-cs"/>
              </a:defRPr>
            </a:lvl4pPr>
            <a:lvl5pPr marL="1828800" algn="l" rtl="0" fontAlgn="base">
              <a:lnSpc>
                <a:spcPct val="80000"/>
              </a:lnSpc>
              <a:spcBef>
                <a:spcPct val="50000"/>
              </a:spcBef>
              <a:spcAft>
                <a:spcPct val="0"/>
              </a:spcAft>
              <a:defRPr kumimoji="1" sz="2800" b="1" kern="1200">
                <a:solidFill>
                  <a:srgbClr val="333399"/>
                </a:solidFill>
                <a:latin typeface="Arial" charset="0"/>
                <a:ea typeface="宋体" charset="-122"/>
                <a:cs typeface="+mn-cs"/>
              </a:defRPr>
            </a:lvl5pPr>
            <a:lvl6pPr marL="2286000" algn="l" defTabSz="914400" rtl="0" eaLnBrk="1" latinLnBrk="0" hangingPunct="1">
              <a:defRPr kumimoji="1" sz="2800" b="1" kern="1200">
                <a:solidFill>
                  <a:srgbClr val="333399"/>
                </a:solidFill>
                <a:latin typeface="Arial" charset="0"/>
                <a:ea typeface="宋体" charset="-122"/>
                <a:cs typeface="+mn-cs"/>
              </a:defRPr>
            </a:lvl6pPr>
            <a:lvl7pPr marL="2743200" algn="l" defTabSz="914400" rtl="0" eaLnBrk="1" latinLnBrk="0" hangingPunct="1">
              <a:defRPr kumimoji="1" sz="2800" b="1" kern="1200">
                <a:solidFill>
                  <a:srgbClr val="333399"/>
                </a:solidFill>
                <a:latin typeface="Arial" charset="0"/>
                <a:ea typeface="宋体" charset="-122"/>
                <a:cs typeface="+mn-cs"/>
              </a:defRPr>
            </a:lvl7pPr>
            <a:lvl8pPr marL="3200400" algn="l" defTabSz="914400" rtl="0" eaLnBrk="1" latinLnBrk="0" hangingPunct="1">
              <a:defRPr kumimoji="1" sz="2800" b="1" kern="1200">
                <a:solidFill>
                  <a:srgbClr val="333399"/>
                </a:solidFill>
                <a:latin typeface="Arial" charset="0"/>
                <a:ea typeface="宋体" charset="-122"/>
                <a:cs typeface="+mn-cs"/>
              </a:defRPr>
            </a:lvl8pPr>
            <a:lvl9pPr marL="3657600" algn="l" defTabSz="914400" rtl="0" eaLnBrk="1" latinLnBrk="0" hangingPunct="1">
              <a:defRPr kumimoji="1" sz="2800" b="1" kern="1200">
                <a:solidFill>
                  <a:srgbClr val="333399"/>
                </a:solidFill>
                <a:latin typeface="Arial" charset="0"/>
                <a:ea typeface="宋体" charset="-122"/>
                <a:cs typeface="+mn-cs"/>
              </a:defRPr>
            </a:lvl9pPr>
          </a:lstStyle>
          <a:p>
            <a:endParaRPr lang="zh-CN" altLang="en-US"/>
          </a:p>
        </p:txBody>
      </p:sp>
      <p:sp>
        <p:nvSpPr>
          <p:cNvPr id="32" name="Line 68"/>
          <p:cNvSpPr>
            <a:spLocks noChangeShapeType="1"/>
          </p:cNvSpPr>
          <p:nvPr/>
        </p:nvSpPr>
        <p:spPr bwMode="auto">
          <a:xfrm flipH="1" flipV="1">
            <a:off x="3266728" y="4357544"/>
            <a:ext cx="457200" cy="507132"/>
          </a:xfrm>
          <a:prstGeom prst="line">
            <a:avLst/>
          </a:prstGeom>
          <a:noFill/>
          <a:ln w="9525">
            <a:solidFill>
              <a:srgbClr val="800080"/>
            </a:solidFill>
            <a:round/>
          </a:ln>
        </p:spPr>
        <p:txBody>
          <a:bodyPr/>
          <a:lstStyle>
            <a:defPPr>
              <a:defRPr lang="zh-CN"/>
            </a:defPPr>
            <a:lvl1pPr algn="l" rtl="0" fontAlgn="base">
              <a:lnSpc>
                <a:spcPct val="80000"/>
              </a:lnSpc>
              <a:spcBef>
                <a:spcPct val="50000"/>
              </a:spcBef>
              <a:spcAft>
                <a:spcPct val="0"/>
              </a:spcAft>
              <a:defRPr kumimoji="1" sz="2800" b="1" kern="1200">
                <a:solidFill>
                  <a:srgbClr val="333399"/>
                </a:solidFill>
                <a:latin typeface="Arial" charset="0"/>
                <a:ea typeface="宋体" charset="-122"/>
                <a:cs typeface="+mn-cs"/>
              </a:defRPr>
            </a:lvl1pPr>
            <a:lvl2pPr marL="457200" algn="l" rtl="0" fontAlgn="base">
              <a:lnSpc>
                <a:spcPct val="80000"/>
              </a:lnSpc>
              <a:spcBef>
                <a:spcPct val="50000"/>
              </a:spcBef>
              <a:spcAft>
                <a:spcPct val="0"/>
              </a:spcAft>
              <a:defRPr kumimoji="1" sz="2800" b="1" kern="1200">
                <a:solidFill>
                  <a:srgbClr val="333399"/>
                </a:solidFill>
                <a:latin typeface="Arial" charset="0"/>
                <a:ea typeface="宋体" charset="-122"/>
                <a:cs typeface="+mn-cs"/>
              </a:defRPr>
            </a:lvl2pPr>
            <a:lvl3pPr marL="914400" algn="l" rtl="0" fontAlgn="base">
              <a:lnSpc>
                <a:spcPct val="80000"/>
              </a:lnSpc>
              <a:spcBef>
                <a:spcPct val="50000"/>
              </a:spcBef>
              <a:spcAft>
                <a:spcPct val="0"/>
              </a:spcAft>
              <a:defRPr kumimoji="1" sz="2800" b="1" kern="1200">
                <a:solidFill>
                  <a:srgbClr val="333399"/>
                </a:solidFill>
                <a:latin typeface="Arial" charset="0"/>
                <a:ea typeface="宋体" charset="-122"/>
                <a:cs typeface="+mn-cs"/>
              </a:defRPr>
            </a:lvl3pPr>
            <a:lvl4pPr marL="1371600" algn="l" rtl="0" fontAlgn="base">
              <a:lnSpc>
                <a:spcPct val="80000"/>
              </a:lnSpc>
              <a:spcBef>
                <a:spcPct val="50000"/>
              </a:spcBef>
              <a:spcAft>
                <a:spcPct val="0"/>
              </a:spcAft>
              <a:defRPr kumimoji="1" sz="2800" b="1" kern="1200">
                <a:solidFill>
                  <a:srgbClr val="333399"/>
                </a:solidFill>
                <a:latin typeface="Arial" charset="0"/>
                <a:ea typeface="宋体" charset="-122"/>
                <a:cs typeface="+mn-cs"/>
              </a:defRPr>
            </a:lvl4pPr>
            <a:lvl5pPr marL="1828800" algn="l" rtl="0" fontAlgn="base">
              <a:lnSpc>
                <a:spcPct val="80000"/>
              </a:lnSpc>
              <a:spcBef>
                <a:spcPct val="50000"/>
              </a:spcBef>
              <a:spcAft>
                <a:spcPct val="0"/>
              </a:spcAft>
              <a:defRPr kumimoji="1" sz="2800" b="1" kern="1200">
                <a:solidFill>
                  <a:srgbClr val="333399"/>
                </a:solidFill>
                <a:latin typeface="Arial" charset="0"/>
                <a:ea typeface="宋体" charset="-122"/>
                <a:cs typeface="+mn-cs"/>
              </a:defRPr>
            </a:lvl5pPr>
            <a:lvl6pPr marL="2286000" algn="l" defTabSz="914400" rtl="0" eaLnBrk="1" latinLnBrk="0" hangingPunct="1">
              <a:defRPr kumimoji="1" sz="2800" b="1" kern="1200">
                <a:solidFill>
                  <a:srgbClr val="333399"/>
                </a:solidFill>
                <a:latin typeface="Arial" charset="0"/>
                <a:ea typeface="宋体" charset="-122"/>
                <a:cs typeface="+mn-cs"/>
              </a:defRPr>
            </a:lvl6pPr>
            <a:lvl7pPr marL="2743200" algn="l" defTabSz="914400" rtl="0" eaLnBrk="1" latinLnBrk="0" hangingPunct="1">
              <a:defRPr kumimoji="1" sz="2800" b="1" kern="1200">
                <a:solidFill>
                  <a:srgbClr val="333399"/>
                </a:solidFill>
                <a:latin typeface="Arial" charset="0"/>
                <a:ea typeface="宋体" charset="-122"/>
                <a:cs typeface="+mn-cs"/>
              </a:defRPr>
            </a:lvl7pPr>
            <a:lvl8pPr marL="3200400" algn="l" defTabSz="914400" rtl="0" eaLnBrk="1" latinLnBrk="0" hangingPunct="1">
              <a:defRPr kumimoji="1" sz="2800" b="1" kern="1200">
                <a:solidFill>
                  <a:srgbClr val="333399"/>
                </a:solidFill>
                <a:latin typeface="Arial" charset="0"/>
                <a:ea typeface="宋体" charset="-122"/>
                <a:cs typeface="+mn-cs"/>
              </a:defRPr>
            </a:lvl8pPr>
            <a:lvl9pPr marL="3657600" algn="l" defTabSz="914400" rtl="0" eaLnBrk="1" latinLnBrk="0" hangingPunct="1">
              <a:defRPr kumimoji="1" sz="2800" b="1" kern="1200">
                <a:solidFill>
                  <a:srgbClr val="333399"/>
                </a:solidFill>
                <a:latin typeface="Arial" charset="0"/>
                <a:ea typeface="宋体" charset="-122"/>
                <a:cs typeface="+mn-cs"/>
              </a:defRPr>
            </a:lvl9pPr>
          </a:lstStyle>
          <a:p>
            <a:endParaRPr lang="zh-CN" altLang="en-US"/>
          </a:p>
        </p:txBody>
      </p:sp>
      <p:sp>
        <p:nvSpPr>
          <p:cNvPr id="33" name="Line 71"/>
          <p:cNvSpPr>
            <a:spLocks noChangeShapeType="1"/>
          </p:cNvSpPr>
          <p:nvPr/>
        </p:nvSpPr>
        <p:spPr bwMode="auto">
          <a:xfrm>
            <a:off x="5194920" y="5134910"/>
            <a:ext cx="792088" cy="576064"/>
          </a:xfrm>
          <a:prstGeom prst="line">
            <a:avLst/>
          </a:prstGeom>
          <a:noFill/>
          <a:ln w="9525">
            <a:solidFill>
              <a:srgbClr val="800080"/>
            </a:solidFill>
            <a:round/>
          </a:ln>
        </p:spPr>
        <p:txBody>
          <a:bodyPr/>
          <a:lstStyle>
            <a:defPPr>
              <a:defRPr lang="zh-CN"/>
            </a:defPPr>
            <a:lvl1pPr algn="l" rtl="0" fontAlgn="base">
              <a:lnSpc>
                <a:spcPct val="80000"/>
              </a:lnSpc>
              <a:spcBef>
                <a:spcPct val="50000"/>
              </a:spcBef>
              <a:spcAft>
                <a:spcPct val="0"/>
              </a:spcAft>
              <a:defRPr kumimoji="1" sz="2800" b="1" kern="1200">
                <a:solidFill>
                  <a:srgbClr val="333399"/>
                </a:solidFill>
                <a:latin typeface="Arial" charset="0"/>
                <a:ea typeface="宋体" charset="-122"/>
                <a:cs typeface="+mn-cs"/>
              </a:defRPr>
            </a:lvl1pPr>
            <a:lvl2pPr marL="457200" algn="l" rtl="0" fontAlgn="base">
              <a:lnSpc>
                <a:spcPct val="80000"/>
              </a:lnSpc>
              <a:spcBef>
                <a:spcPct val="50000"/>
              </a:spcBef>
              <a:spcAft>
                <a:spcPct val="0"/>
              </a:spcAft>
              <a:defRPr kumimoji="1" sz="2800" b="1" kern="1200">
                <a:solidFill>
                  <a:srgbClr val="333399"/>
                </a:solidFill>
                <a:latin typeface="Arial" charset="0"/>
                <a:ea typeface="宋体" charset="-122"/>
                <a:cs typeface="+mn-cs"/>
              </a:defRPr>
            </a:lvl2pPr>
            <a:lvl3pPr marL="914400" algn="l" rtl="0" fontAlgn="base">
              <a:lnSpc>
                <a:spcPct val="80000"/>
              </a:lnSpc>
              <a:spcBef>
                <a:spcPct val="50000"/>
              </a:spcBef>
              <a:spcAft>
                <a:spcPct val="0"/>
              </a:spcAft>
              <a:defRPr kumimoji="1" sz="2800" b="1" kern="1200">
                <a:solidFill>
                  <a:srgbClr val="333399"/>
                </a:solidFill>
                <a:latin typeface="Arial" charset="0"/>
                <a:ea typeface="宋体" charset="-122"/>
                <a:cs typeface="+mn-cs"/>
              </a:defRPr>
            </a:lvl3pPr>
            <a:lvl4pPr marL="1371600" algn="l" rtl="0" fontAlgn="base">
              <a:lnSpc>
                <a:spcPct val="80000"/>
              </a:lnSpc>
              <a:spcBef>
                <a:spcPct val="50000"/>
              </a:spcBef>
              <a:spcAft>
                <a:spcPct val="0"/>
              </a:spcAft>
              <a:defRPr kumimoji="1" sz="2800" b="1" kern="1200">
                <a:solidFill>
                  <a:srgbClr val="333399"/>
                </a:solidFill>
                <a:latin typeface="Arial" charset="0"/>
                <a:ea typeface="宋体" charset="-122"/>
                <a:cs typeface="+mn-cs"/>
              </a:defRPr>
            </a:lvl4pPr>
            <a:lvl5pPr marL="1828800" algn="l" rtl="0" fontAlgn="base">
              <a:lnSpc>
                <a:spcPct val="80000"/>
              </a:lnSpc>
              <a:spcBef>
                <a:spcPct val="50000"/>
              </a:spcBef>
              <a:spcAft>
                <a:spcPct val="0"/>
              </a:spcAft>
              <a:defRPr kumimoji="1" sz="2800" b="1" kern="1200">
                <a:solidFill>
                  <a:srgbClr val="333399"/>
                </a:solidFill>
                <a:latin typeface="Arial" charset="0"/>
                <a:ea typeface="宋体" charset="-122"/>
                <a:cs typeface="+mn-cs"/>
              </a:defRPr>
            </a:lvl5pPr>
            <a:lvl6pPr marL="2286000" algn="l" defTabSz="914400" rtl="0" eaLnBrk="1" latinLnBrk="0" hangingPunct="1">
              <a:defRPr kumimoji="1" sz="2800" b="1" kern="1200">
                <a:solidFill>
                  <a:srgbClr val="333399"/>
                </a:solidFill>
                <a:latin typeface="Arial" charset="0"/>
                <a:ea typeface="宋体" charset="-122"/>
                <a:cs typeface="+mn-cs"/>
              </a:defRPr>
            </a:lvl6pPr>
            <a:lvl7pPr marL="2743200" algn="l" defTabSz="914400" rtl="0" eaLnBrk="1" latinLnBrk="0" hangingPunct="1">
              <a:defRPr kumimoji="1" sz="2800" b="1" kern="1200">
                <a:solidFill>
                  <a:srgbClr val="333399"/>
                </a:solidFill>
                <a:latin typeface="Arial" charset="0"/>
                <a:ea typeface="宋体" charset="-122"/>
                <a:cs typeface="+mn-cs"/>
              </a:defRPr>
            </a:lvl7pPr>
            <a:lvl8pPr marL="3200400" algn="l" defTabSz="914400" rtl="0" eaLnBrk="1" latinLnBrk="0" hangingPunct="1">
              <a:defRPr kumimoji="1" sz="2800" b="1" kern="1200">
                <a:solidFill>
                  <a:srgbClr val="333399"/>
                </a:solidFill>
                <a:latin typeface="Arial" charset="0"/>
                <a:ea typeface="宋体" charset="-122"/>
                <a:cs typeface="+mn-cs"/>
              </a:defRPr>
            </a:lvl8pPr>
            <a:lvl9pPr marL="3657600" algn="l" defTabSz="914400" rtl="0" eaLnBrk="1" latinLnBrk="0" hangingPunct="1">
              <a:defRPr kumimoji="1" sz="2800" b="1" kern="1200">
                <a:solidFill>
                  <a:srgbClr val="333399"/>
                </a:solidFill>
                <a:latin typeface="Arial" charset="0"/>
                <a:ea typeface="宋体" charset="-122"/>
                <a:cs typeface="+mn-cs"/>
              </a:defRPr>
            </a:lvl9pPr>
          </a:lstStyle>
          <a:p>
            <a:endParaRPr lang="zh-CN" altLang="en-US"/>
          </a:p>
        </p:txBody>
      </p:sp>
      <p:sp>
        <p:nvSpPr>
          <p:cNvPr id="34" name="Line 72"/>
          <p:cNvSpPr>
            <a:spLocks noChangeShapeType="1"/>
          </p:cNvSpPr>
          <p:nvPr/>
        </p:nvSpPr>
        <p:spPr bwMode="auto">
          <a:xfrm>
            <a:off x="6084168" y="4329016"/>
            <a:ext cx="648072" cy="504056"/>
          </a:xfrm>
          <a:prstGeom prst="line">
            <a:avLst/>
          </a:prstGeom>
          <a:noFill/>
          <a:ln w="9525">
            <a:solidFill>
              <a:srgbClr val="800080"/>
            </a:solidFill>
            <a:round/>
          </a:ln>
        </p:spPr>
        <p:txBody>
          <a:bodyPr/>
          <a:lstStyle>
            <a:defPPr>
              <a:defRPr lang="zh-CN"/>
            </a:defPPr>
            <a:lvl1pPr algn="l" rtl="0" fontAlgn="base">
              <a:lnSpc>
                <a:spcPct val="80000"/>
              </a:lnSpc>
              <a:spcBef>
                <a:spcPct val="50000"/>
              </a:spcBef>
              <a:spcAft>
                <a:spcPct val="0"/>
              </a:spcAft>
              <a:defRPr kumimoji="1" sz="2800" b="1" kern="1200">
                <a:solidFill>
                  <a:srgbClr val="333399"/>
                </a:solidFill>
                <a:latin typeface="Arial" charset="0"/>
                <a:ea typeface="宋体" charset="-122"/>
                <a:cs typeface="+mn-cs"/>
              </a:defRPr>
            </a:lvl1pPr>
            <a:lvl2pPr marL="457200" algn="l" rtl="0" fontAlgn="base">
              <a:lnSpc>
                <a:spcPct val="80000"/>
              </a:lnSpc>
              <a:spcBef>
                <a:spcPct val="50000"/>
              </a:spcBef>
              <a:spcAft>
                <a:spcPct val="0"/>
              </a:spcAft>
              <a:defRPr kumimoji="1" sz="2800" b="1" kern="1200">
                <a:solidFill>
                  <a:srgbClr val="333399"/>
                </a:solidFill>
                <a:latin typeface="Arial" charset="0"/>
                <a:ea typeface="宋体" charset="-122"/>
                <a:cs typeface="+mn-cs"/>
              </a:defRPr>
            </a:lvl2pPr>
            <a:lvl3pPr marL="914400" algn="l" rtl="0" fontAlgn="base">
              <a:lnSpc>
                <a:spcPct val="80000"/>
              </a:lnSpc>
              <a:spcBef>
                <a:spcPct val="50000"/>
              </a:spcBef>
              <a:spcAft>
                <a:spcPct val="0"/>
              </a:spcAft>
              <a:defRPr kumimoji="1" sz="2800" b="1" kern="1200">
                <a:solidFill>
                  <a:srgbClr val="333399"/>
                </a:solidFill>
                <a:latin typeface="Arial" charset="0"/>
                <a:ea typeface="宋体" charset="-122"/>
                <a:cs typeface="+mn-cs"/>
              </a:defRPr>
            </a:lvl3pPr>
            <a:lvl4pPr marL="1371600" algn="l" rtl="0" fontAlgn="base">
              <a:lnSpc>
                <a:spcPct val="80000"/>
              </a:lnSpc>
              <a:spcBef>
                <a:spcPct val="50000"/>
              </a:spcBef>
              <a:spcAft>
                <a:spcPct val="0"/>
              </a:spcAft>
              <a:defRPr kumimoji="1" sz="2800" b="1" kern="1200">
                <a:solidFill>
                  <a:srgbClr val="333399"/>
                </a:solidFill>
                <a:latin typeface="Arial" charset="0"/>
                <a:ea typeface="宋体" charset="-122"/>
                <a:cs typeface="+mn-cs"/>
              </a:defRPr>
            </a:lvl4pPr>
            <a:lvl5pPr marL="1828800" algn="l" rtl="0" fontAlgn="base">
              <a:lnSpc>
                <a:spcPct val="80000"/>
              </a:lnSpc>
              <a:spcBef>
                <a:spcPct val="50000"/>
              </a:spcBef>
              <a:spcAft>
                <a:spcPct val="0"/>
              </a:spcAft>
              <a:defRPr kumimoji="1" sz="2800" b="1" kern="1200">
                <a:solidFill>
                  <a:srgbClr val="333399"/>
                </a:solidFill>
                <a:latin typeface="Arial" charset="0"/>
                <a:ea typeface="宋体" charset="-122"/>
                <a:cs typeface="+mn-cs"/>
              </a:defRPr>
            </a:lvl5pPr>
            <a:lvl6pPr marL="2286000" algn="l" defTabSz="914400" rtl="0" eaLnBrk="1" latinLnBrk="0" hangingPunct="1">
              <a:defRPr kumimoji="1" sz="2800" b="1" kern="1200">
                <a:solidFill>
                  <a:srgbClr val="333399"/>
                </a:solidFill>
                <a:latin typeface="Arial" charset="0"/>
                <a:ea typeface="宋体" charset="-122"/>
                <a:cs typeface="+mn-cs"/>
              </a:defRPr>
            </a:lvl6pPr>
            <a:lvl7pPr marL="2743200" algn="l" defTabSz="914400" rtl="0" eaLnBrk="1" latinLnBrk="0" hangingPunct="1">
              <a:defRPr kumimoji="1" sz="2800" b="1" kern="1200">
                <a:solidFill>
                  <a:srgbClr val="333399"/>
                </a:solidFill>
                <a:latin typeface="Arial" charset="0"/>
                <a:ea typeface="宋体" charset="-122"/>
                <a:cs typeface="+mn-cs"/>
              </a:defRPr>
            </a:lvl7pPr>
            <a:lvl8pPr marL="3200400" algn="l" defTabSz="914400" rtl="0" eaLnBrk="1" latinLnBrk="0" hangingPunct="1">
              <a:defRPr kumimoji="1" sz="2800" b="1" kern="1200">
                <a:solidFill>
                  <a:srgbClr val="333399"/>
                </a:solidFill>
                <a:latin typeface="Arial" charset="0"/>
                <a:ea typeface="宋体" charset="-122"/>
                <a:cs typeface="+mn-cs"/>
              </a:defRPr>
            </a:lvl8pPr>
            <a:lvl9pPr marL="3657600" algn="l" defTabSz="914400" rtl="0" eaLnBrk="1" latinLnBrk="0" hangingPunct="1">
              <a:defRPr kumimoji="1" sz="2800" b="1" kern="1200">
                <a:solidFill>
                  <a:srgbClr val="333399"/>
                </a:solidFill>
                <a:latin typeface="Arial" charset="0"/>
                <a:ea typeface="宋体" charset="-122"/>
                <a:cs typeface="+mn-cs"/>
              </a:defRPr>
            </a:lvl9pPr>
          </a:lstStyle>
          <a:p>
            <a:endParaRPr lang="zh-CN" altLang="en-US"/>
          </a:p>
        </p:txBody>
      </p:sp>
      <p:sp>
        <p:nvSpPr>
          <p:cNvPr id="35" name="Rectangle 73"/>
          <p:cNvSpPr>
            <a:spLocks noChangeArrowheads="1"/>
          </p:cNvSpPr>
          <p:nvPr/>
        </p:nvSpPr>
        <p:spPr bwMode="auto">
          <a:xfrm>
            <a:off x="4724400" y="3284984"/>
            <a:ext cx="354013" cy="295466"/>
          </a:xfrm>
          <a:prstGeom prst="rect">
            <a:avLst/>
          </a:prstGeom>
          <a:noFill/>
          <a:ln w="9525">
            <a:noFill/>
            <a:miter lim="800000"/>
          </a:ln>
          <a:effectLst/>
        </p:spPr>
        <p:txBody>
          <a:bodyPr wrap="square" tIns="0" bIns="0">
            <a:spAutoFit/>
          </a:bodyPr>
          <a:lstStyle>
            <a:defPPr>
              <a:defRPr lang="zh-CN"/>
            </a:defPPr>
            <a:lvl1pPr algn="l" rtl="0" fontAlgn="base">
              <a:lnSpc>
                <a:spcPct val="80000"/>
              </a:lnSpc>
              <a:spcBef>
                <a:spcPct val="50000"/>
              </a:spcBef>
              <a:spcAft>
                <a:spcPct val="0"/>
              </a:spcAft>
              <a:defRPr kumimoji="1" sz="2800" b="1" kern="1200">
                <a:solidFill>
                  <a:srgbClr val="333399"/>
                </a:solidFill>
                <a:latin typeface="Arial" charset="0"/>
                <a:ea typeface="宋体" charset="-122"/>
                <a:cs typeface="+mn-cs"/>
              </a:defRPr>
            </a:lvl1pPr>
            <a:lvl2pPr marL="457200" algn="l" rtl="0" fontAlgn="base">
              <a:lnSpc>
                <a:spcPct val="80000"/>
              </a:lnSpc>
              <a:spcBef>
                <a:spcPct val="50000"/>
              </a:spcBef>
              <a:spcAft>
                <a:spcPct val="0"/>
              </a:spcAft>
              <a:defRPr kumimoji="1" sz="2800" b="1" kern="1200">
                <a:solidFill>
                  <a:srgbClr val="333399"/>
                </a:solidFill>
                <a:latin typeface="Arial" charset="0"/>
                <a:ea typeface="宋体" charset="-122"/>
                <a:cs typeface="+mn-cs"/>
              </a:defRPr>
            </a:lvl2pPr>
            <a:lvl3pPr marL="914400" algn="l" rtl="0" fontAlgn="base">
              <a:lnSpc>
                <a:spcPct val="80000"/>
              </a:lnSpc>
              <a:spcBef>
                <a:spcPct val="50000"/>
              </a:spcBef>
              <a:spcAft>
                <a:spcPct val="0"/>
              </a:spcAft>
              <a:defRPr kumimoji="1" sz="2800" b="1" kern="1200">
                <a:solidFill>
                  <a:srgbClr val="333399"/>
                </a:solidFill>
                <a:latin typeface="Arial" charset="0"/>
                <a:ea typeface="宋体" charset="-122"/>
                <a:cs typeface="+mn-cs"/>
              </a:defRPr>
            </a:lvl3pPr>
            <a:lvl4pPr marL="1371600" algn="l" rtl="0" fontAlgn="base">
              <a:lnSpc>
                <a:spcPct val="80000"/>
              </a:lnSpc>
              <a:spcBef>
                <a:spcPct val="50000"/>
              </a:spcBef>
              <a:spcAft>
                <a:spcPct val="0"/>
              </a:spcAft>
              <a:defRPr kumimoji="1" sz="2800" b="1" kern="1200">
                <a:solidFill>
                  <a:srgbClr val="333399"/>
                </a:solidFill>
                <a:latin typeface="Arial" charset="0"/>
                <a:ea typeface="宋体" charset="-122"/>
                <a:cs typeface="+mn-cs"/>
              </a:defRPr>
            </a:lvl4pPr>
            <a:lvl5pPr marL="1828800" algn="l" rtl="0" fontAlgn="base">
              <a:lnSpc>
                <a:spcPct val="80000"/>
              </a:lnSpc>
              <a:spcBef>
                <a:spcPct val="50000"/>
              </a:spcBef>
              <a:spcAft>
                <a:spcPct val="0"/>
              </a:spcAft>
              <a:defRPr kumimoji="1" sz="2800" b="1" kern="1200">
                <a:solidFill>
                  <a:srgbClr val="333399"/>
                </a:solidFill>
                <a:latin typeface="Arial" charset="0"/>
                <a:ea typeface="宋体" charset="-122"/>
                <a:cs typeface="+mn-cs"/>
              </a:defRPr>
            </a:lvl5pPr>
            <a:lvl6pPr marL="2286000" algn="l" defTabSz="914400" rtl="0" eaLnBrk="1" latinLnBrk="0" hangingPunct="1">
              <a:defRPr kumimoji="1" sz="2800" b="1" kern="1200">
                <a:solidFill>
                  <a:srgbClr val="333399"/>
                </a:solidFill>
                <a:latin typeface="Arial" charset="0"/>
                <a:ea typeface="宋体" charset="-122"/>
                <a:cs typeface="+mn-cs"/>
              </a:defRPr>
            </a:lvl6pPr>
            <a:lvl7pPr marL="2743200" algn="l" defTabSz="914400" rtl="0" eaLnBrk="1" latinLnBrk="0" hangingPunct="1">
              <a:defRPr kumimoji="1" sz="2800" b="1" kern="1200">
                <a:solidFill>
                  <a:srgbClr val="333399"/>
                </a:solidFill>
                <a:latin typeface="Arial" charset="0"/>
                <a:ea typeface="宋体" charset="-122"/>
                <a:cs typeface="+mn-cs"/>
              </a:defRPr>
            </a:lvl7pPr>
            <a:lvl8pPr marL="3200400" algn="l" defTabSz="914400" rtl="0" eaLnBrk="1" latinLnBrk="0" hangingPunct="1">
              <a:defRPr kumimoji="1" sz="2800" b="1" kern="1200">
                <a:solidFill>
                  <a:srgbClr val="333399"/>
                </a:solidFill>
                <a:latin typeface="Arial" charset="0"/>
                <a:ea typeface="宋体" charset="-122"/>
                <a:cs typeface="+mn-cs"/>
              </a:defRPr>
            </a:lvl8pPr>
            <a:lvl9pPr marL="3657600" algn="l" defTabSz="914400" rtl="0" eaLnBrk="1" latinLnBrk="0" hangingPunct="1">
              <a:defRPr kumimoji="1" sz="2800" b="1" kern="1200">
                <a:solidFill>
                  <a:srgbClr val="333399"/>
                </a:solidFill>
                <a:latin typeface="Arial" charset="0"/>
                <a:ea typeface="宋体" charset="-122"/>
                <a:cs typeface="+mn-cs"/>
              </a:defRPr>
            </a:lvl9pPr>
          </a:lstStyle>
          <a:p>
            <a:r>
              <a:rPr lang="en-US" altLang="zh-CN" sz="2400" b="0" i="1" dirty="0" smtClean="0">
                <a:ea typeface="楷体_GB2312" pitchFamily="49" charset="-122"/>
              </a:rPr>
              <a:t>3</a:t>
            </a:r>
            <a:endParaRPr lang="en-US" altLang="zh-CN" sz="2400" b="0" i="1" dirty="0">
              <a:ea typeface="楷体_GB2312" pitchFamily="49" charset="-122"/>
            </a:endParaRPr>
          </a:p>
        </p:txBody>
      </p:sp>
      <p:sp>
        <p:nvSpPr>
          <p:cNvPr id="36" name="Rectangle 75"/>
          <p:cNvSpPr>
            <a:spLocks noChangeArrowheads="1"/>
          </p:cNvSpPr>
          <p:nvPr/>
        </p:nvSpPr>
        <p:spPr bwMode="auto">
          <a:xfrm>
            <a:off x="6096000" y="3894584"/>
            <a:ext cx="354013" cy="295466"/>
          </a:xfrm>
          <a:prstGeom prst="rect">
            <a:avLst/>
          </a:prstGeom>
          <a:noFill/>
          <a:ln w="9525">
            <a:noFill/>
            <a:miter lim="800000"/>
          </a:ln>
          <a:effectLst/>
        </p:spPr>
        <p:txBody>
          <a:bodyPr wrap="square" tIns="0" bIns="0">
            <a:spAutoFit/>
          </a:bodyPr>
          <a:lstStyle>
            <a:defPPr>
              <a:defRPr lang="zh-CN"/>
            </a:defPPr>
            <a:lvl1pPr algn="l" rtl="0" fontAlgn="base">
              <a:lnSpc>
                <a:spcPct val="80000"/>
              </a:lnSpc>
              <a:spcBef>
                <a:spcPct val="50000"/>
              </a:spcBef>
              <a:spcAft>
                <a:spcPct val="0"/>
              </a:spcAft>
              <a:defRPr kumimoji="1" sz="2800" b="1" kern="1200">
                <a:solidFill>
                  <a:srgbClr val="333399"/>
                </a:solidFill>
                <a:latin typeface="Arial" charset="0"/>
                <a:ea typeface="宋体" charset="-122"/>
                <a:cs typeface="+mn-cs"/>
              </a:defRPr>
            </a:lvl1pPr>
            <a:lvl2pPr marL="457200" algn="l" rtl="0" fontAlgn="base">
              <a:lnSpc>
                <a:spcPct val="80000"/>
              </a:lnSpc>
              <a:spcBef>
                <a:spcPct val="50000"/>
              </a:spcBef>
              <a:spcAft>
                <a:spcPct val="0"/>
              </a:spcAft>
              <a:defRPr kumimoji="1" sz="2800" b="1" kern="1200">
                <a:solidFill>
                  <a:srgbClr val="333399"/>
                </a:solidFill>
                <a:latin typeface="Arial" charset="0"/>
                <a:ea typeface="宋体" charset="-122"/>
                <a:cs typeface="+mn-cs"/>
              </a:defRPr>
            </a:lvl2pPr>
            <a:lvl3pPr marL="914400" algn="l" rtl="0" fontAlgn="base">
              <a:lnSpc>
                <a:spcPct val="80000"/>
              </a:lnSpc>
              <a:spcBef>
                <a:spcPct val="50000"/>
              </a:spcBef>
              <a:spcAft>
                <a:spcPct val="0"/>
              </a:spcAft>
              <a:defRPr kumimoji="1" sz="2800" b="1" kern="1200">
                <a:solidFill>
                  <a:srgbClr val="333399"/>
                </a:solidFill>
                <a:latin typeface="Arial" charset="0"/>
                <a:ea typeface="宋体" charset="-122"/>
                <a:cs typeface="+mn-cs"/>
              </a:defRPr>
            </a:lvl3pPr>
            <a:lvl4pPr marL="1371600" algn="l" rtl="0" fontAlgn="base">
              <a:lnSpc>
                <a:spcPct val="80000"/>
              </a:lnSpc>
              <a:spcBef>
                <a:spcPct val="50000"/>
              </a:spcBef>
              <a:spcAft>
                <a:spcPct val="0"/>
              </a:spcAft>
              <a:defRPr kumimoji="1" sz="2800" b="1" kern="1200">
                <a:solidFill>
                  <a:srgbClr val="333399"/>
                </a:solidFill>
                <a:latin typeface="Arial" charset="0"/>
                <a:ea typeface="宋体" charset="-122"/>
                <a:cs typeface="+mn-cs"/>
              </a:defRPr>
            </a:lvl4pPr>
            <a:lvl5pPr marL="1828800" algn="l" rtl="0" fontAlgn="base">
              <a:lnSpc>
                <a:spcPct val="80000"/>
              </a:lnSpc>
              <a:spcBef>
                <a:spcPct val="50000"/>
              </a:spcBef>
              <a:spcAft>
                <a:spcPct val="0"/>
              </a:spcAft>
              <a:defRPr kumimoji="1" sz="2800" b="1" kern="1200">
                <a:solidFill>
                  <a:srgbClr val="333399"/>
                </a:solidFill>
                <a:latin typeface="Arial" charset="0"/>
                <a:ea typeface="宋体" charset="-122"/>
                <a:cs typeface="+mn-cs"/>
              </a:defRPr>
            </a:lvl5pPr>
            <a:lvl6pPr marL="2286000" algn="l" defTabSz="914400" rtl="0" eaLnBrk="1" latinLnBrk="0" hangingPunct="1">
              <a:defRPr kumimoji="1" sz="2800" b="1" kern="1200">
                <a:solidFill>
                  <a:srgbClr val="333399"/>
                </a:solidFill>
                <a:latin typeface="Arial" charset="0"/>
                <a:ea typeface="宋体" charset="-122"/>
                <a:cs typeface="+mn-cs"/>
              </a:defRPr>
            </a:lvl6pPr>
            <a:lvl7pPr marL="2743200" algn="l" defTabSz="914400" rtl="0" eaLnBrk="1" latinLnBrk="0" hangingPunct="1">
              <a:defRPr kumimoji="1" sz="2800" b="1" kern="1200">
                <a:solidFill>
                  <a:srgbClr val="333399"/>
                </a:solidFill>
                <a:latin typeface="Arial" charset="0"/>
                <a:ea typeface="宋体" charset="-122"/>
                <a:cs typeface="+mn-cs"/>
              </a:defRPr>
            </a:lvl7pPr>
            <a:lvl8pPr marL="3200400" algn="l" defTabSz="914400" rtl="0" eaLnBrk="1" latinLnBrk="0" hangingPunct="1">
              <a:defRPr kumimoji="1" sz="2800" b="1" kern="1200">
                <a:solidFill>
                  <a:srgbClr val="333399"/>
                </a:solidFill>
                <a:latin typeface="Arial" charset="0"/>
                <a:ea typeface="宋体" charset="-122"/>
                <a:cs typeface="+mn-cs"/>
              </a:defRPr>
            </a:lvl8pPr>
            <a:lvl9pPr marL="3657600" algn="l" defTabSz="914400" rtl="0" eaLnBrk="1" latinLnBrk="0" hangingPunct="1">
              <a:defRPr kumimoji="1" sz="2800" b="1" kern="1200">
                <a:solidFill>
                  <a:srgbClr val="333399"/>
                </a:solidFill>
                <a:latin typeface="Arial" charset="0"/>
                <a:ea typeface="宋体" charset="-122"/>
                <a:cs typeface="+mn-cs"/>
              </a:defRPr>
            </a:lvl9pPr>
          </a:lstStyle>
          <a:p>
            <a:r>
              <a:rPr lang="en-US" altLang="zh-CN" sz="2400" b="0" i="1" dirty="0" smtClean="0">
                <a:ea typeface="楷体_GB2312" pitchFamily="49" charset="-122"/>
              </a:rPr>
              <a:t>2</a:t>
            </a:r>
            <a:endParaRPr lang="en-US" altLang="zh-CN" sz="2400" b="0" i="1" dirty="0">
              <a:ea typeface="楷体_GB2312" pitchFamily="49" charset="-122"/>
            </a:endParaRPr>
          </a:p>
        </p:txBody>
      </p:sp>
      <p:sp>
        <p:nvSpPr>
          <p:cNvPr id="37" name="Rectangle 76"/>
          <p:cNvSpPr>
            <a:spLocks noChangeArrowheads="1"/>
          </p:cNvSpPr>
          <p:nvPr/>
        </p:nvSpPr>
        <p:spPr bwMode="auto">
          <a:xfrm>
            <a:off x="5298107" y="4897646"/>
            <a:ext cx="354013" cy="295466"/>
          </a:xfrm>
          <a:prstGeom prst="rect">
            <a:avLst/>
          </a:prstGeom>
          <a:noFill/>
          <a:ln w="9525">
            <a:noFill/>
            <a:miter lim="800000"/>
          </a:ln>
          <a:effectLst/>
        </p:spPr>
        <p:txBody>
          <a:bodyPr wrap="square" tIns="0" bIns="0">
            <a:spAutoFit/>
          </a:bodyPr>
          <a:lstStyle>
            <a:defPPr>
              <a:defRPr lang="zh-CN"/>
            </a:defPPr>
            <a:lvl1pPr algn="l" rtl="0" fontAlgn="base">
              <a:lnSpc>
                <a:spcPct val="80000"/>
              </a:lnSpc>
              <a:spcBef>
                <a:spcPct val="50000"/>
              </a:spcBef>
              <a:spcAft>
                <a:spcPct val="0"/>
              </a:spcAft>
              <a:defRPr kumimoji="1" sz="2800" b="1" kern="1200">
                <a:solidFill>
                  <a:srgbClr val="333399"/>
                </a:solidFill>
                <a:latin typeface="Arial" charset="0"/>
                <a:ea typeface="宋体" charset="-122"/>
                <a:cs typeface="+mn-cs"/>
              </a:defRPr>
            </a:lvl1pPr>
            <a:lvl2pPr marL="457200" algn="l" rtl="0" fontAlgn="base">
              <a:lnSpc>
                <a:spcPct val="80000"/>
              </a:lnSpc>
              <a:spcBef>
                <a:spcPct val="50000"/>
              </a:spcBef>
              <a:spcAft>
                <a:spcPct val="0"/>
              </a:spcAft>
              <a:defRPr kumimoji="1" sz="2800" b="1" kern="1200">
                <a:solidFill>
                  <a:srgbClr val="333399"/>
                </a:solidFill>
                <a:latin typeface="Arial" charset="0"/>
                <a:ea typeface="宋体" charset="-122"/>
                <a:cs typeface="+mn-cs"/>
              </a:defRPr>
            </a:lvl2pPr>
            <a:lvl3pPr marL="914400" algn="l" rtl="0" fontAlgn="base">
              <a:lnSpc>
                <a:spcPct val="80000"/>
              </a:lnSpc>
              <a:spcBef>
                <a:spcPct val="50000"/>
              </a:spcBef>
              <a:spcAft>
                <a:spcPct val="0"/>
              </a:spcAft>
              <a:defRPr kumimoji="1" sz="2800" b="1" kern="1200">
                <a:solidFill>
                  <a:srgbClr val="333399"/>
                </a:solidFill>
                <a:latin typeface="Arial" charset="0"/>
                <a:ea typeface="宋体" charset="-122"/>
                <a:cs typeface="+mn-cs"/>
              </a:defRPr>
            </a:lvl3pPr>
            <a:lvl4pPr marL="1371600" algn="l" rtl="0" fontAlgn="base">
              <a:lnSpc>
                <a:spcPct val="80000"/>
              </a:lnSpc>
              <a:spcBef>
                <a:spcPct val="50000"/>
              </a:spcBef>
              <a:spcAft>
                <a:spcPct val="0"/>
              </a:spcAft>
              <a:defRPr kumimoji="1" sz="2800" b="1" kern="1200">
                <a:solidFill>
                  <a:srgbClr val="333399"/>
                </a:solidFill>
                <a:latin typeface="Arial" charset="0"/>
                <a:ea typeface="宋体" charset="-122"/>
                <a:cs typeface="+mn-cs"/>
              </a:defRPr>
            </a:lvl4pPr>
            <a:lvl5pPr marL="1828800" algn="l" rtl="0" fontAlgn="base">
              <a:lnSpc>
                <a:spcPct val="80000"/>
              </a:lnSpc>
              <a:spcBef>
                <a:spcPct val="50000"/>
              </a:spcBef>
              <a:spcAft>
                <a:spcPct val="0"/>
              </a:spcAft>
              <a:defRPr kumimoji="1" sz="2800" b="1" kern="1200">
                <a:solidFill>
                  <a:srgbClr val="333399"/>
                </a:solidFill>
                <a:latin typeface="Arial" charset="0"/>
                <a:ea typeface="宋体" charset="-122"/>
                <a:cs typeface="+mn-cs"/>
              </a:defRPr>
            </a:lvl5pPr>
            <a:lvl6pPr marL="2286000" algn="l" defTabSz="914400" rtl="0" eaLnBrk="1" latinLnBrk="0" hangingPunct="1">
              <a:defRPr kumimoji="1" sz="2800" b="1" kern="1200">
                <a:solidFill>
                  <a:srgbClr val="333399"/>
                </a:solidFill>
                <a:latin typeface="Arial" charset="0"/>
                <a:ea typeface="宋体" charset="-122"/>
                <a:cs typeface="+mn-cs"/>
              </a:defRPr>
            </a:lvl6pPr>
            <a:lvl7pPr marL="2743200" algn="l" defTabSz="914400" rtl="0" eaLnBrk="1" latinLnBrk="0" hangingPunct="1">
              <a:defRPr kumimoji="1" sz="2800" b="1" kern="1200">
                <a:solidFill>
                  <a:srgbClr val="333399"/>
                </a:solidFill>
                <a:latin typeface="Arial" charset="0"/>
                <a:ea typeface="宋体" charset="-122"/>
                <a:cs typeface="+mn-cs"/>
              </a:defRPr>
            </a:lvl7pPr>
            <a:lvl8pPr marL="3200400" algn="l" defTabSz="914400" rtl="0" eaLnBrk="1" latinLnBrk="0" hangingPunct="1">
              <a:defRPr kumimoji="1" sz="2800" b="1" kern="1200">
                <a:solidFill>
                  <a:srgbClr val="333399"/>
                </a:solidFill>
                <a:latin typeface="Arial" charset="0"/>
                <a:ea typeface="宋体" charset="-122"/>
                <a:cs typeface="+mn-cs"/>
              </a:defRPr>
            </a:lvl8pPr>
            <a:lvl9pPr marL="3657600" algn="l" defTabSz="914400" rtl="0" eaLnBrk="1" latinLnBrk="0" hangingPunct="1">
              <a:defRPr kumimoji="1" sz="2800" b="1" kern="1200">
                <a:solidFill>
                  <a:srgbClr val="333399"/>
                </a:solidFill>
                <a:latin typeface="Arial" charset="0"/>
                <a:ea typeface="宋体" charset="-122"/>
                <a:cs typeface="+mn-cs"/>
              </a:defRPr>
            </a:lvl9pPr>
          </a:lstStyle>
          <a:p>
            <a:r>
              <a:rPr lang="en-US" altLang="zh-CN" sz="2400" b="0" i="1" dirty="0" smtClean="0">
                <a:ea typeface="楷体_GB2312" pitchFamily="49" charset="-122"/>
              </a:rPr>
              <a:t>2</a:t>
            </a:r>
            <a:endParaRPr lang="en-US" altLang="zh-CN" sz="2400" b="0" i="1" dirty="0">
              <a:ea typeface="楷体_GB2312" pitchFamily="49" charset="-122"/>
            </a:endParaRPr>
          </a:p>
        </p:txBody>
      </p:sp>
      <p:sp>
        <p:nvSpPr>
          <p:cNvPr id="38" name="Rectangle 77"/>
          <p:cNvSpPr>
            <a:spLocks noChangeArrowheads="1"/>
          </p:cNvSpPr>
          <p:nvPr/>
        </p:nvSpPr>
        <p:spPr bwMode="auto">
          <a:xfrm>
            <a:off x="7098308" y="4905080"/>
            <a:ext cx="354012" cy="295466"/>
          </a:xfrm>
          <a:prstGeom prst="rect">
            <a:avLst/>
          </a:prstGeom>
          <a:noFill/>
          <a:ln w="9525">
            <a:noFill/>
            <a:miter lim="800000"/>
          </a:ln>
          <a:effectLst/>
        </p:spPr>
        <p:txBody>
          <a:bodyPr wrap="square" tIns="0" bIns="0">
            <a:spAutoFit/>
          </a:bodyPr>
          <a:lstStyle>
            <a:defPPr>
              <a:defRPr lang="zh-CN"/>
            </a:defPPr>
            <a:lvl1pPr algn="l" rtl="0" fontAlgn="base">
              <a:lnSpc>
                <a:spcPct val="80000"/>
              </a:lnSpc>
              <a:spcBef>
                <a:spcPct val="50000"/>
              </a:spcBef>
              <a:spcAft>
                <a:spcPct val="0"/>
              </a:spcAft>
              <a:defRPr kumimoji="1" sz="2800" b="1" kern="1200">
                <a:solidFill>
                  <a:srgbClr val="333399"/>
                </a:solidFill>
                <a:latin typeface="Arial" charset="0"/>
                <a:ea typeface="宋体" charset="-122"/>
                <a:cs typeface="+mn-cs"/>
              </a:defRPr>
            </a:lvl1pPr>
            <a:lvl2pPr marL="457200" algn="l" rtl="0" fontAlgn="base">
              <a:lnSpc>
                <a:spcPct val="80000"/>
              </a:lnSpc>
              <a:spcBef>
                <a:spcPct val="50000"/>
              </a:spcBef>
              <a:spcAft>
                <a:spcPct val="0"/>
              </a:spcAft>
              <a:defRPr kumimoji="1" sz="2800" b="1" kern="1200">
                <a:solidFill>
                  <a:srgbClr val="333399"/>
                </a:solidFill>
                <a:latin typeface="Arial" charset="0"/>
                <a:ea typeface="宋体" charset="-122"/>
                <a:cs typeface="+mn-cs"/>
              </a:defRPr>
            </a:lvl2pPr>
            <a:lvl3pPr marL="914400" algn="l" rtl="0" fontAlgn="base">
              <a:lnSpc>
                <a:spcPct val="80000"/>
              </a:lnSpc>
              <a:spcBef>
                <a:spcPct val="50000"/>
              </a:spcBef>
              <a:spcAft>
                <a:spcPct val="0"/>
              </a:spcAft>
              <a:defRPr kumimoji="1" sz="2800" b="1" kern="1200">
                <a:solidFill>
                  <a:srgbClr val="333399"/>
                </a:solidFill>
                <a:latin typeface="Arial" charset="0"/>
                <a:ea typeface="宋体" charset="-122"/>
                <a:cs typeface="+mn-cs"/>
              </a:defRPr>
            </a:lvl3pPr>
            <a:lvl4pPr marL="1371600" algn="l" rtl="0" fontAlgn="base">
              <a:lnSpc>
                <a:spcPct val="80000"/>
              </a:lnSpc>
              <a:spcBef>
                <a:spcPct val="50000"/>
              </a:spcBef>
              <a:spcAft>
                <a:spcPct val="0"/>
              </a:spcAft>
              <a:defRPr kumimoji="1" sz="2800" b="1" kern="1200">
                <a:solidFill>
                  <a:srgbClr val="333399"/>
                </a:solidFill>
                <a:latin typeface="Arial" charset="0"/>
                <a:ea typeface="宋体" charset="-122"/>
                <a:cs typeface="+mn-cs"/>
              </a:defRPr>
            </a:lvl4pPr>
            <a:lvl5pPr marL="1828800" algn="l" rtl="0" fontAlgn="base">
              <a:lnSpc>
                <a:spcPct val="80000"/>
              </a:lnSpc>
              <a:spcBef>
                <a:spcPct val="50000"/>
              </a:spcBef>
              <a:spcAft>
                <a:spcPct val="0"/>
              </a:spcAft>
              <a:defRPr kumimoji="1" sz="2800" b="1" kern="1200">
                <a:solidFill>
                  <a:srgbClr val="333399"/>
                </a:solidFill>
                <a:latin typeface="Arial" charset="0"/>
                <a:ea typeface="宋体" charset="-122"/>
                <a:cs typeface="+mn-cs"/>
              </a:defRPr>
            </a:lvl5pPr>
            <a:lvl6pPr marL="2286000" algn="l" defTabSz="914400" rtl="0" eaLnBrk="1" latinLnBrk="0" hangingPunct="1">
              <a:defRPr kumimoji="1" sz="2800" b="1" kern="1200">
                <a:solidFill>
                  <a:srgbClr val="333399"/>
                </a:solidFill>
                <a:latin typeface="Arial" charset="0"/>
                <a:ea typeface="宋体" charset="-122"/>
                <a:cs typeface="+mn-cs"/>
              </a:defRPr>
            </a:lvl6pPr>
            <a:lvl7pPr marL="2743200" algn="l" defTabSz="914400" rtl="0" eaLnBrk="1" latinLnBrk="0" hangingPunct="1">
              <a:defRPr kumimoji="1" sz="2800" b="1" kern="1200">
                <a:solidFill>
                  <a:srgbClr val="333399"/>
                </a:solidFill>
                <a:latin typeface="Arial" charset="0"/>
                <a:ea typeface="宋体" charset="-122"/>
                <a:cs typeface="+mn-cs"/>
              </a:defRPr>
            </a:lvl7pPr>
            <a:lvl8pPr marL="3200400" algn="l" defTabSz="914400" rtl="0" eaLnBrk="1" latinLnBrk="0" hangingPunct="1">
              <a:defRPr kumimoji="1" sz="2800" b="1" kern="1200">
                <a:solidFill>
                  <a:srgbClr val="333399"/>
                </a:solidFill>
                <a:latin typeface="Arial" charset="0"/>
                <a:ea typeface="宋体" charset="-122"/>
                <a:cs typeface="+mn-cs"/>
              </a:defRPr>
            </a:lvl8pPr>
            <a:lvl9pPr marL="3657600" algn="l" defTabSz="914400" rtl="0" eaLnBrk="1" latinLnBrk="0" hangingPunct="1">
              <a:defRPr kumimoji="1" sz="2800" b="1" kern="1200">
                <a:solidFill>
                  <a:srgbClr val="333399"/>
                </a:solidFill>
                <a:latin typeface="Arial" charset="0"/>
                <a:ea typeface="宋体" charset="-122"/>
                <a:cs typeface="+mn-cs"/>
              </a:defRPr>
            </a:lvl9pPr>
          </a:lstStyle>
          <a:p>
            <a:r>
              <a:rPr lang="en-US" altLang="zh-CN" sz="2400" b="0" i="1" dirty="0" smtClean="0">
                <a:ea typeface="楷体_GB2312" pitchFamily="49" charset="-122"/>
              </a:rPr>
              <a:t>1</a:t>
            </a:r>
            <a:endParaRPr lang="en-US" altLang="zh-CN" sz="2400" b="0" i="1" dirty="0">
              <a:ea typeface="楷体_GB2312" pitchFamily="49" charset="-122"/>
            </a:endParaRPr>
          </a:p>
        </p:txBody>
      </p:sp>
      <p:sp>
        <p:nvSpPr>
          <p:cNvPr id="39" name="Rectangle 78"/>
          <p:cNvSpPr>
            <a:spLocks noChangeArrowheads="1"/>
          </p:cNvSpPr>
          <p:nvPr/>
        </p:nvSpPr>
        <p:spPr bwMode="auto">
          <a:xfrm>
            <a:off x="2580928" y="3824960"/>
            <a:ext cx="354013" cy="295466"/>
          </a:xfrm>
          <a:prstGeom prst="rect">
            <a:avLst/>
          </a:prstGeom>
          <a:noFill/>
          <a:ln w="9525">
            <a:noFill/>
            <a:miter lim="800000"/>
          </a:ln>
          <a:effectLst/>
        </p:spPr>
        <p:txBody>
          <a:bodyPr wrap="square" tIns="0" bIns="0">
            <a:spAutoFit/>
          </a:bodyPr>
          <a:lstStyle>
            <a:defPPr>
              <a:defRPr lang="zh-CN"/>
            </a:defPPr>
            <a:lvl1pPr algn="l" rtl="0" fontAlgn="base">
              <a:lnSpc>
                <a:spcPct val="80000"/>
              </a:lnSpc>
              <a:spcBef>
                <a:spcPct val="50000"/>
              </a:spcBef>
              <a:spcAft>
                <a:spcPct val="0"/>
              </a:spcAft>
              <a:defRPr kumimoji="1" sz="2800" b="1" kern="1200">
                <a:solidFill>
                  <a:srgbClr val="333399"/>
                </a:solidFill>
                <a:latin typeface="Arial" charset="0"/>
                <a:ea typeface="宋体" charset="-122"/>
                <a:cs typeface="+mn-cs"/>
              </a:defRPr>
            </a:lvl1pPr>
            <a:lvl2pPr marL="457200" algn="l" rtl="0" fontAlgn="base">
              <a:lnSpc>
                <a:spcPct val="80000"/>
              </a:lnSpc>
              <a:spcBef>
                <a:spcPct val="50000"/>
              </a:spcBef>
              <a:spcAft>
                <a:spcPct val="0"/>
              </a:spcAft>
              <a:defRPr kumimoji="1" sz="2800" b="1" kern="1200">
                <a:solidFill>
                  <a:srgbClr val="333399"/>
                </a:solidFill>
                <a:latin typeface="Arial" charset="0"/>
                <a:ea typeface="宋体" charset="-122"/>
                <a:cs typeface="+mn-cs"/>
              </a:defRPr>
            </a:lvl2pPr>
            <a:lvl3pPr marL="914400" algn="l" rtl="0" fontAlgn="base">
              <a:lnSpc>
                <a:spcPct val="80000"/>
              </a:lnSpc>
              <a:spcBef>
                <a:spcPct val="50000"/>
              </a:spcBef>
              <a:spcAft>
                <a:spcPct val="0"/>
              </a:spcAft>
              <a:defRPr kumimoji="1" sz="2800" b="1" kern="1200">
                <a:solidFill>
                  <a:srgbClr val="333399"/>
                </a:solidFill>
                <a:latin typeface="Arial" charset="0"/>
                <a:ea typeface="宋体" charset="-122"/>
                <a:cs typeface="+mn-cs"/>
              </a:defRPr>
            </a:lvl3pPr>
            <a:lvl4pPr marL="1371600" algn="l" rtl="0" fontAlgn="base">
              <a:lnSpc>
                <a:spcPct val="80000"/>
              </a:lnSpc>
              <a:spcBef>
                <a:spcPct val="50000"/>
              </a:spcBef>
              <a:spcAft>
                <a:spcPct val="0"/>
              </a:spcAft>
              <a:defRPr kumimoji="1" sz="2800" b="1" kern="1200">
                <a:solidFill>
                  <a:srgbClr val="333399"/>
                </a:solidFill>
                <a:latin typeface="Arial" charset="0"/>
                <a:ea typeface="宋体" charset="-122"/>
                <a:cs typeface="+mn-cs"/>
              </a:defRPr>
            </a:lvl4pPr>
            <a:lvl5pPr marL="1828800" algn="l" rtl="0" fontAlgn="base">
              <a:lnSpc>
                <a:spcPct val="80000"/>
              </a:lnSpc>
              <a:spcBef>
                <a:spcPct val="50000"/>
              </a:spcBef>
              <a:spcAft>
                <a:spcPct val="0"/>
              </a:spcAft>
              <a:defRPr kumimoji="1" sz="2800" b="1" kern="1200">
                <a:solidFill>
                  <a:srgbClr val="333399"/>
                </a:solidFill>
                <a:latin typeface="Arial" charset="0"/>
                <a:ea typeface="宋体" charset="-122"/>
                <a:cs typeface="+mn-cs"/>
              </a:defRPr>
            </a:lvl5pPr>
            <a:lvl6pPr marL="2286000" algn="l" defTabSz="914400" rtl="0" eaLnBrk="1" latinLnBrk="0" hangingPunct="1">
              <a:defRPr kumimoji="1" sz="2800" b="1" kern="1200">
                <a:solidFill>
                  <a:srgbClr val="333399"/>
                </a:solidFill>
                <a:latin typeface="Arial" charset="0"/>
                <a:ea typeface="宋体" charset="-122"/>
                <a:cs typeface="+mn-cs"/>
              </a:defRPr>
            </a:lvl6pPr>
            <a:lvl7pPr marL="2743200" algn="l" defTabSz="914400" rtl="0" eaLnBrk="1" latinLnBrk="0" hangingPunct="1">
              <a:defRPr kumimoji="1" sz="2800" b="1" kern="1200">
                <a:solidFill>
                  <a:srgbClr val="333399"/>
                </a:solidFill>
                <a:latin typeface="Arial" charset="0"/>
                <a:ea typeface="宋体" charset="-122"/>
                <a:cs typeface="+mn-cs"/>
              </a:defRPr>
            </a:lvl7pPr>
            <a:lvl8pPr marL="3200400" algn="l" defTabSz="914400" rtl="0" eaLnBrk="1" latinLnBrk="0" hangingPunct="1">
              <a:defRPr kumimoji="1" sz="2800" b="1" kern="1200">
                <a:solidFill>
                  <a:srgbClr val="333399"/>
                </a:solidFill>
                <a:latin typeface="Arial" charset="0"/>
                <a:ea typeface="宋体" charset="-122"/>
                <a:cs typeface="+mn-cs"/>
              </a:defRPr>
            </a:lvl8pPr>
            <a:lvl9pPr marL="3657600" algn="l" defTabSz="914400" rtl="0" eaLnBrk="1" latinLnBrk="0" hangingPunct="1">
              <a:defRPr kumimoji="1" sz="2800" b="1" kern="1200">
                <a:solidFill>
                  <a:srgbClr val="333399"/>
                </a:solidFill>
                <a:latin typeface="Arial" charset="0"/>
                <a:ea typeface="宋体" charset="-122"/>
                <a:cs typeface="+mn-cs"/>
              </a:defRPr>
            </a:lvl9pPr>
          </a:lstStyle>
          <a:p>
            <a:r>
              <a:rPr lang="en-US" altLang="zh-CN" sz="2400" b="0" i="1" dirty="0" smtClean="0">
                <a:ea typeface="楷体_GB2312" pitchFamily="49" charset="-122"/>
              </a:rPr>
              <a:t>2</a:t>
            </a:r>
            <a:endParaRPr lang="en-US" altLang="zh-CN" sz="2400" b="0" i="1" dirty="0">
              <a:ea typeface="楷体_GB2312" pitchFamily="49" charset="-122"/>
            </a:endParaRPr>
          </a:p>
        </p:txBody>
      </p:sp>
      <p:sp>
        <p:nvSpPr>
          <p:cNvPr id="40" name="Rectangle 73"/>
          <p:cNvSpPr>
            <a:spLocks noChangeArrowheads="1"/>
          </p:cNvSpPr>
          <p:nvPr/>
        </p:nvSpPr>
        <p:spPr bwMode="auto">
          <a:xfrm>
            <a:off x="6156176" y="5977766"/>
            <a:ext cx="354013" cy="295466"/>
          </a:xfrm>
          <a:prstGeom prst="rect">
            <a:avLst/>
          </a:prstGeom>
          <a:noFill/>
          <a:ln w="9525">
            <a:noFill/>
            <a:miter lim="800000"/>
          </a:ln>
          <a:effectLst/>
        </p:spPr>
        <p:txBody>
          <a:bodyPr wrap="square" tIns="0" bIns="0">
            <a:spAutoFit/>
          </a:bodyPr>
          <a:lstStyle>
            <a:defPPr>
              <a:defRPr lang="zh-CN"/>
            </a:defPPr>
            <a:lvl1pPr algn="l" rtl="0" fontAlgn="base">
              <a:lnSpc>
                <a:spcPct val="80000"/>
              </a:lnSpc>
              <a:spcBef>
                <a:spcPct val="50000"/>
              </a:spcBef>
              <a:spcAft>
                <a:spcPct val="0"/>
              </a:spcAft>
              <a:defRPr kumimoji="1" sz="2800" b="1" kern="1200">
                <a:solidFill>
                  <a:srgbClr val="333399"/>
                </a:solidFill>
                <a:latin typeface="Arial" charset="0"/>
                <a:ea typeface="宋体" charset="-122"/>
                <a:cs typeface="+mn-cs"/>
              </a:defRPr>
            </a:lvl1pPr>
            <a:lvl2pPr marL="457200" algn="l" rtl="0" fontAlgn="base">
              <a:lnSpc>
                <a:spcPct val="80000"/>
              </a:lnSpc>
              <a:spcBef>
                <a:spcPct val="50000"/>
              </a:spcBef>
              <a:spcAft>
                <a:spcPct val="0"/>
              </a:spcAft>
              <a:defRPr kumimoji="1" sz="2800" b="1" kern="1200">
                <a:solidFill>
                  <a:srgbClr val="333399"/>
                </a:solidFill>
                <a:latin typeface="Arial" charset="0"/>
                <a:ea typeface="宋体" charset="-122"/>
                <a:cs typeface="+mn-cs"/>
              </a:defRPr>
            </a:lvl2pPr>
            <a:lvl3pPr marL="914400" algn="l" rtl="0" fontAlgn="base">
              <a:lnSpc>
                <a:spcPct val="80000"/>
              </a:lnSpc>
              <a:spcBef>
                <a:spcPct val="50000"/>
              </a:spcBef>
              <a:spcAft>
                <a:spcPct val="0"/>
              </a:spcAft>
              <a:defRPr kumimoji="1" sz="2800" b="1" kern="1200">
                <a:solidFill>
                  <a:srgbClr val="333399"/>
                </a:solidFill>
                <a:latin typeface="Arial" charset="0"/>
                <a:ea typeface="宋体" charset="-122"/>
                <a:cs typeface="+mn-cs"/>
              </a:defRPr>
            </a:lvl3pPr>
            <a:lvl4pPr marL="1371600" algn="l" rtl="0" fontAlgn="base">
              <a:lnSpc>
                <a:spcPct val="80000"/>
              </a:lnSpc>
              <a:spcBef>
                <a:spcPct val="50000"/>
              </a:spcBef>
              <a:spcAft>
                <a:spcPct val="0"/>
              </a:spcAft>
              <a:defRPr kumimoji="1" sz="2800" b="1" kern="1200">
                <a:solidFill>
                  <a:srgbClr val="333399"/>
                </a:solidFill>
                <a:latin typeface="Arial" charset="0"/>
                <a:ea typeface="宋体" charset="-122"/>
                <a:cs typeface="+mn-cs"/>
              </a:defRPr>
            </a:lvl4pPr>
            <a:lvl5pPr marL="1828800" algn="l" rtl="0" fontAlgn="base">
              <a:lnSpc>
                <a:spcPct val="80000"/>
              </a:lnSpc>
              <a:spcBef>
                <a:spcPct val="50000"/>
              </a:spcBef>
              <a:spcAft>
                <a:spcPct val="0"/>
              </a:spcAft>
              <a:defRPr kumimoji="1" sz="2800" b="1" kern="1200">
                <a:solidFill>
                  <a:srgbClr val="333399"/>
                </a:solidFill>
                <a:latin typeface="Arial" charset="0"/>
                <a:ea typeface="宋体" charset="-122"/>
                <a:cs typeface="+mn-cs"/>
              </a:defRPr>
            </a:lvl5pPr>
            <a:lvl6pPr marL="2286000" algn="l" defTabSz="914400" rtl="0" eaLnBrk="1" latinLnBrk="0" hangingPunct="1">
              <a:defRPr kumimoji="1" sz="2800" b="1" kern="1200">
                <a:solidFill>
                  <a:srgbClr val="333399"/>
                </a:solidFill>
                <a:latin typeface="Arial" charset="0"/>
                <a:ea typeface="宋体" charset="-122"/>
                <a:cs typeface="+mn-cs"/>
              </a:defRPr>
            </a:lvl6pPr>
            <a:lvl7pPr marL="2743200" algn="l" defTabSz="914400" rtl="0" eaLnBrk="1" latinLnBrk="0" hangingPunct="1">
              <a:defRPr kumimoji="1" sz="2800" b="1" kern="1200">
                <a:solidFill>
                  <a:srgbClr val="333399"/>
                </a:solidFill>
                <a:latin typeface="Arial" charset="0"/>
                <a:ea typeface="宋体" charset="-122"/>
                <a:cs typeface="+mn-cs"/>
              </a:defRPr>
            </a:lvl7pPr>
            <a:lvl8pPr marL="3200400" algn="l" defTabSz="914400" rtl="0" eaLnBrk="1" latinLnBrk="0" hangingPunct="1">
              <a:defRPr kumimoji="1" sz="2800" b="1" kern="1200">
                <a:solidFill>
                  <a:srgbClr val="333399"/>
                </a:solidFill>
                <a:latin typeface="Arial" charset="0"/>
                <a:ea typeface="宋体" charset="-122"/>
                <a:cs typeface="+mn-cs"/>
              </a:defRPr>
            </a:lvl8pPr>
            <a:lvl9pPr marL="3657600" algn="l" defTabSz="914400" rtl="0" eaLnBrk="1" latinLnBrk="0" hangingPunct="1">
              <a:defRPr kumimoji="1" sz="2800" b="1" kern="1200">
                <a:solidFill>
                  <a:srgbClr val="333399"/>
                </a:solidFill>
                <a:latin typeface="Arial" charset="0"/>
                <a:ea typeface="宋体" charset="-122"/>
                <a:cs typeface="+mn-cs"/>
              </a:defRPr>
            </a:lvl9pPr>
          </a:lstStyle>
          <a:p>
            <a:r>
              <a:rPr lang="en-US" altLang="zh-CN" sz="2400" b="0" i="1" dirty="0">
                <a:ea typeface="楷体_GB2312" pitchFamily="49" charset="-122"/>
              </a:rPr>
              <a:t>1</a:t>
            </a:r>
            <a:endParaRPr lang="en-US" altLang="zh-CN" sz="2400" b="0" i="1" dirty="0">
              <a:ea typeface="楷体_GB2312" pitchFamily="49" charset="-122"/>
            </a:endParaRPr>
          </a:p>
        </p:txBody>
      </p:sp>
      <p:sp>
        <p:nvSpPr>
          <p:cNvPr id="41" name="Rectangle 73"/>
          <p:cNvSpPr>
            <a:spLocks noChangeArrowheads="1"/>
          </p:cNvSpPr>
          <p:nvPr/>
        </p:nvSpPr>
        <p:spPr bwMode="auto">
          <a:xfrm>
            <a:off x="3779912" y="5985200"/>
            <a:ext cx="354013" cy="295466"/>
          </a:xfrm>
          <a:prstGeom prst="rect">
            <a:avLst/>
          </a:prstGeom>
          <a:noFill/>
          <a:ln w="9525">
            <a:noFill/>
            <a:miter lim="800000"/>
          </a:ln>
          <a:effectLst/>
        </p:spPr>
        <p:txBody>
          <a:bodyPr wrap="square" tIns="0" bIns="0">
            <a:spAutoFit/>
          </a:bodyPr>
          <a:lstStyle>
            <a:defPPr>
              <a:defRPr lang="zh-CN"/>
            </a:defPPr>
            <a:lvl1pPr algn="l" rtl="0" fontAlgn="base">
              <a:lnSpc>
                <a:spcPct val="80000"/>
              </a:lnSpc>
              <a:spcBef>
                <a:spcPct val="50000"/>
              </a:spcBef>
              <a:spcAft>
                <a:spcPct val="0"/>
              </a:spcAft>
              <a:defRPr kumimoji="1" sz="2800" b="1" kern="1200">
                <a:solidFill>
                  <a:srgbClr val="333399"/>
                </a:solidFill>
                <a:latin typeface="Arial" charset="0"/>
                <a:ea typeface="宋体" charset="-122"/>
                <a:cs typeface="+mn-cs"/>
              </a:defRPr>
            </a:lvl1pPr>
            <a:lvl2pPr marL="457200" algn="l" rtl="0" fontAlgn="base">
              <a:lnSpc>
                <a:spcPct val="80000"/>
              </a:lnSpc>
              <a:spcBef>
                <a:spcPct val="50000"/>
              </a:spcBef>
              <a:spcAft>
                <a:spcPct val="0"/>
              </a:spcAft>
              <a:defRPr kumimoji="1" sz="2800" b="1" kern="1200">
                <a:solidFill>
                  <a:srgbClr val="333399"/>
                </a:solidFill>
                <a:latin typeface="Arial" charset="0"/>
                <a:ea typeface="宋体" charset="-122"/>
                <a:cs typeface="+mn-cs"/>
              </a:defRPr>
            </a:lvl2pPr>
            <a:lvl3pPr marL="914400" algn="l" rtl="0" fontAlgn="base">
              <a:lnSpc>
                <a:spcPct val="80000"/>
              </a:lnSpc>
              <a:spcBef>
                <a:spcPct val="50000"/>
              </a:spcBef>
              <a:spcAft>
                <a:spcPct val="0"/>
              </a:spcAft>
              <a:defRPr kumimoji="1" sz="2800" b="1" kern="1200">
                <a:solidFill>
                  <a:srgbClr val="333399"/>
                </a:solidFill>
                <a:latin typeface="Arial" charset="0"/>
                <a:ea typeface="宋体" charset="-122"/>
                <a:cs typeface="+mn-cs"/>
              </a:defRPr>
            </a:lvl3pPr>
            <a:lvl4pPr marL="1371600" algn="l" rtl="0" fontAlgn="base">
              <a:lnSpc>
                <a:spcPct val="80000"/>
              </a:lnSpc>
              <a:spcBef>
                <a:spcPct val="50000"/>
              </a:spcBef>
              <a:spcAft>
                <a:spcPct val="0"/>
              </a:spcAft>
              <a:defRPr kumimoji="1" sz="2800" b="1" kern="1200">
                <a:solidFill>
                  <a:srgbClr val="333399"/>
                </a:solidFill>
                <a:latin typeface="Arial" charset="0"/>
                <a:ea typeface="宋体" charset="-122"/>
                <a:cs typeface="+mn-cs"/>
              </a:defRPr>
            </a:lvl4pPr>
            <a:lvl5pPr marL="1828800" algn="l" rtl="0" fontAlgn="base">
              <a:lnSpc>
                <a:spcPct val="80000"/>
              </a:lnSpc>
              <a:spcBef>
                <a:spcPct val="50000"/>
              </a:spcBef>
              <a:spcAft>
                <a:spcPct val="0"/>
              </a:spcAft>
              <a:defRPr kumimoji="1" sz="2800" b="1" kern="1200">
                <a:solidFill>
                  <a:srgbClr val="333399"/>
                </a:solidFill>
                <a:latin typeface="Arial" charset="0"/>
                <a:ea typeface="宋体" charset="-122"/>
                <a:cs typeface="+mn-cs"/>
              </a:defRPr>
            </a:lvl5pPr>
            <a:lvl6pPr marL="2286000" algn="l" defTabSz="914400" rtl="0" eaLnBrk="1" latinLnBrk="0" hangingPunct="1">
              <a:defRPr kumimoji="1" sz="2800" b="1" kern="1200">
                <a:solidFill>
                  <a:srgbClr val="333399"/>
                </a:solidFill>
                <a:latin typeface="Arial" charset="0"/>
                <a:ea typeface="宋体" charset="-122"/>
                <a:cs typeface="+mn-cs"/>
              </a:defRPr>
            </a:lvl6pPr>
            <a:lvl7pPr marL="2743200" algn="l" defTabSz="914400" rtl="0" eaLnBrk="1" latinLnBrk="0" hangingPunct="1">
              <a:defRPr kumimoji="1" sz="2800" b="1" kern="1200">
                <a:solidFill>
                  <a:srgbClr val="333399"/>
                </a:solidFill>
                <a:latin typeface="Arial" charset="0"/>
                <a:ea typeface="宋体" charset="-122"/>
                <a:cs typeface="+mn-cs"/>
              </a:defRPr>
            </a:lvl7pPr>
            <a:lvl8pPr marL="3200400" algn="l" defTabSz="914400" rtl="0" eaLnBrk="1" latinLnBrk="0" hangingPunct="1">
              <a:defRPr kumimoji="1" sz="2800" b="1" kern="1200">
                <a:solidFill>
                  <a:srgbClr val="333399"/>
                </a:solidFill>
                <a:latin typeface="Arial" charset="0"/>
                <a:ea typeface="宋体" charset="-122"/>
                <a:cs typeface="+mn-cs"/>
              </a:defRPr>
            </a:lvl8pPr>
            <a:lvl9pPr marL="3657600" algn="l" defTabSz="914400" rtl="0" eaLnBrk="1" latinLnBrk="0" hangingPunct="1">
              <a:defRPr kumimoji="1" sz="2800" b="1" kern="1200">
                <a:solidFill>
                  <a:srgbClr val="333399"/>
                </a:solidFill>
                <a:latin typeface="Arial" charset="0"/>
                <a:ea typeface="宋体" charset="-122"/>
                <a:cs typeface="+mn-cs"/>
              </a:defRPr>
            </a:lvl9pPr>
          </a:lstStyle>
          <a:p>
            <a:r>
              <a:rPr lang="en-US" altLang="zh-CN" sz="2400" b="0" i="1" dirty="0">
                <a:ea typeface="楷体_GB2312" pitchFamily="49" charset="-122"/>
              </a:rPr>
              <a:t>1</a:t>
            </a:r>
            <a:endParaRPr lang="en-US" altLang="zh-CN" sz="2400" b="0" i="1" dirty="0">
              <a:ea typeface="楷体_GB2312" pitchFamily="49" charset="-122"/>
            </a:endParaRPr>
          </a:p>
        </p:txBody>
      </p:sp>
      <p:sp>
        <p:nvSpPr>
          <p:cNvPr id="42" name="Rectangle 73"/>
          <p:cNvSpPr>
            <a:spLocks noChangeArrowheads="1"/>
          </p:cNvSpPr>
          <p:nvPr/>
        </p:nvSpPr>
        <p:spPr bwMode="auto">
          <a:xfrm>
            <a:off x="3347864" y="4977088"/>
            <a:ext cx="354013" cy="295466"/>
          </a:xfrm>
          <a:prstGeom prst="rect">
            <a:avLst/>
          </a:prstGeom>
          <a:noFill/>
          <a:ln w="9525">
            <a:noFill/>
            <a:miter lim="800000"/>
          </a:ln>
          <a:effectLst/>
        </p:spPr>
        <p:txBody>
          <a:bodyPr wrap="square" tIns="0" bIns="0">
            <a:spAutoFit/>
          </a:bodyPr>
          <a:lstStyle>
            <a:defPPr>
              <a:defRPr lang="zh-CN"/>
            </a:defPPr>
            <a:lvl1pPr algn="l" rtl="0" fontAlgn="base">
              <a:lnSpc>
                <a:spcPct val="80000"/>
              </a:lnSpc>
              <a:spcBef>
                <a:spcPct val="50000"/>
              </a:spcBef>
              <a:spcAft>
                <a:spcPct val="0"/>
              </a:spcAft>
              <a:defRPr kumimoji="1" sz="2800" b="1" kern="1200">
                <a:solidFill>
                  <a:srgbClr val="333399"/>
                </a:solidFill>
                <a:latin typeface="Arial" charset="0"/>
                <a:ea typeface="宋体" charset="-122"/>
                <a:cs typeface="+mn-cs"/>
              </a:defRPr>
            </a:lvl1pPr>
            <a:lvl2pPr marL="457200" algn="l" rtl="0" fontAlgn="base">
              <a:lnSpc>
                <a:spcPct val="80000"/>
              </a:lnSpc>
              <a:spcBef>
                <a:spcPct val="50000"/>
              </a:spcBef>
              <a:spcAft>
                <a:spcPct val="0"/>
              </a:spcAft>
              <a:defRPr kumimoji="1" sz="2800" b="1" kern="1200">
                <a:solidFill>
                  <a:srgbClr val="333399"/>
                </a:solidFill>
                <a:latin typeface="Arial" charset="0"/>
                <a:ea typeface="宋体" charset="-122"/>
                <a:cs typeface="+mn-cs"/>
              </a:defRPr>
            </a:lvl2pPr>
            <a:lvl3pPr marL="914400" algn="l" rtl="0" fontAlgn="base">
              <a:lnSpc>
                <a:spcPct val="80000"/>
              </a:lnSpc>
              <a:spcBef>
                <a:spcPct val="50000"/>
              </a:spcBef>
              <a:spcAft>
                <a:spcPct val="0"/>
              </a:spcAft>
              <a:defRPr kumimoji="1" sz="2800" b="1" kern="1200">
                <a:solidFill>
                  <a:srgbClr val="333399"/>
                </a:solidFill>
                <a:latin typeface="Arial" charset="0"/>
                <a:ea typeface="宋体" charset="-122"/>
                <a:cs typeface="+mn-cs"/>
              </a:defRPr>
            </a:lvl3pPr>
            <a:lvl4pPr marL="1371600" algn="l" rtl="0" fontAlgn="base">
              <a:lnSpc>
                <a:spcPct val="80000"/>
              </a:lnSpc>
              <a:spcBef>
                <a:spcPct val="50000"/>
              </a:spcBef>
              <a:spcAft>
                <a:spcPct val="0"/>
              </a:spcAft>
              <a:defRPr kumimoji="1" sz="2800" b="1" kern="1200">
                <a:solidFill>
                  <a:srgbClr val="333399"/>
                </a:solidFill>
                <a:latin typeface="Arial" charset="0"/>
                <a:ea typeface="宋体" charset="-122"/>
                <a:cs typeface="+mn-cs"/>
              </a:defRPr>
            </a:lvl4pPr>
            <a:lvl5pPr marL="1828800" algn="l" rtl="0" fontAlgn="base">
              <a:lnSpc>
                <a:spcPct val="80000"/>
              </a:lnSpc>
              <a:spcBef>
                <a:spcPct val="50000"/>
              </a:spcBef>
              <a:spcAft>
                <a:spcPct val="0"/>
              </a:spcAft>
              <a:defRPr kumimoji="1" sz="2800" b="1" kern="1200">
                <a:solidFill>
                  <a:srgbClr val="333399"/>
                </a:solidFill>
                <a:latin typeface="Arial" charset="0"/>
                <a:ea typeface="宋体" charset="-122"/>
                <a:cs typeface="+mn-cs"/>
              </a:defRPr>
            </a:lvl5pPr>
            <a:lvl6pPr marL="2286000" algn="l" defTabSz="914400" rtl="0" eaLnBrk="1" latinLnBrk="0" hangingPunct="1">
              <a:defRPr kumimoji="1" sz="2800" b="1" kern="1200">
                <a:solidFill>
                  <a:srgbClr val="333399"/>
                </a:solidFill>
                <a:latin typeface="Arial" charset="0"/>
                <a:ea typeface="宋体" charset="-122"/>
                <a:cs typeface="+mn-cs"/>
              </a:defRPr>
            </a:lvl6pPr>
            <a:lvl7pPr marL="2743200" algn="l" defTabSz="914400" rtl="0" eaLnBrk="1" latinLnBrk="0" hangingPunct="1">
              <a:defRPr kumimoji="1" sz="2800" b="1" kern="1200">
                <a:solidFill>
                  <a:srgbClr val="333399"/>
                </a:solidFill>
                <a:latin typeface="Arial" charset="0"/>
                <a:ea typeface="宋体" charset="-122"/>
                <a:cs typeface="+mn-cs"/>
              </a:defRPr>
            </a:lvl7pPr>
            <a:lvl8pPr marL="3200400" algn="l" defTabSz="914400" rtl="0" eaLnBrk="1" latinLnBrk="0" hangingPunct="1">
              <a:defRPr kumimoji="1" sz="2800" b="1" kern="1200">
                <a:solidFill>
                  <a:srgbClr val="333399"/>
                </a:solidFill>
                <a:latin typeface="Arial" charset="0"/>
                <a:ea typeface="宋体" charset="-122"/>
                <a:cs typeface="+mn-cs"/>
              </a:defRPr>
            </a:lvl8pPr>
            <a:lvl9pPr marL="3657600" algn="l" defTabSz="914400" rtl="0" eaLnBrk="1" latinLnBrk="0" hangingPunct="1">
              <a:defRPr kumimoji="1" sz="2800" b="1" kern="1200">
                <a:solidFill>
                  <a:srgbClr val="333399"/>
                </a:solidFill>
                <a:latin typeface="Arial" charset="0"/>
                <a:ea typeface="宋体" charset="-122"/>
                <a:cs typeface="+mn-cs"/>
              </a:defRPr>
            </a:lvl9pPr>
          </a:lstStyle>
          <a:p>
            <a:r>
              <a:rPr lang="en-US" altLang="zh-CN" sz="2400" b="0" i="1" dirty="0">
                <a:ea typeface="楷体_GB2312" pitchFamily="49" charset="-122"/>
              </a:rPr>
              <a:t>1</a:t>
            </a:r>
            <a:endParaRPr lang="en-US" altLang="zh-CN" sz="2400" b="0" i="1" dirty="0">
              <a:ea typeface="楷体_GB2312" pitchFamily="49" charset="-122"/>
            </a:endParaRPr>
          </a:p>
        </p:txBody>
      </p:sp>
      <p:sp>
        <p:nvSpPr>
          <p:cNvPr id="43" name="Rectangle 73"/>
          <p:cNvSpPr>
            <a:spLocks noChangeArrowheads="1"/>
          </p:cNvSpPr>
          <p:nvPr/>
        </p:nvSpPr>
        <p:spPr bwMode="auto">
          <a:xfrm>
            <a:off x="1763688" y="4977088"/>
            <a:ext cx="354013" cy="295466"/>
          </a:xfrm>
          <a:prstGeom prst="rect">
            <a:avLst/>
          </a:prstGeom>
          <a:noFill/>
          <a:ln w="9525">
            <a:noFill/>
            <a:miter lim="800000"/>
          </a:ln>
          <a:effectLst/>
        </p:spPr>
        <p:txBody>
          <a:bodyPr wrap="square" tIns="0" bIns="0">
            <a:spAutoFit/>
          </a:bodyPr>
          <a:lstStyle>
            <a:defPPr>
              <a:defRPr lang="zh-CN"/>
            </a:defPPr>
            <a:lvl1pPr algn="l" rtl="0" fontAlgn="base">
              <a:lnSpc>
                <a:spcPct val="80000"/>
              </a:lnSpc>
              <a:spcBef>
                <a:spcPct val="50000"/>
              </a:spcBef>
              <a:spcAft>
                <a:spcPct val="0"/>
              </a:spcAft>
              <a:defRPr kumimoji="1" sz="2800" b="1" kern="1200">
                <a:solidFill>
                  <a:srgbClr val="333399"/>
                </a:solidFill>
                <a:latin typeface="Arial" charset="0"/>
                <a:ea typeface="宋体" charset="-122"/>
                <a:cs typeface="+mn-cs"/>
              </a:defRPr>
            </a:lvl1pPr>
            <a:lvl2pPr marL="457200" algn="l" rtl="0" fontAlgn="base">
              <a:lnSpc>
                <a:spcPct val="80000"/>
              </a:lnSpc>
              <a:spcBef>
                <a:spcPct val="50000"/>
              </a:spcBef>
              <a:spcAft>
                <a:spcPct val="0"/>
              </a:spcAft>
              <a:defRPr kumimoji="1" sz="2800" b="1" kern="1200">
                <a:solidFill>
                  <a:srgbClr val="333399"/>
                </a:solidFill>
                <a:latin typeface="Arial" charset="0"/>
                <a:ea typeface="宋体" charset="-122"/>
                <a:cs typeface="+mn-cs"/>
              </a:defRPr>
            </a:lvl2pPr>
            <a:lvl3pPr marL="914400" algn="l" rtl="0" fontAlgn="base">
              <a:lnSpc>
                <a:spcPct val="80000"/>
              </a:lnSpc>
              <a:spcBef>
                <a:spcPct val="50000"/>
              </a:spcBef>
              <a:spcAft>
                <a:spcPct val="0"/>
              </a:spcAft>
              <a:defRPr kumimoji="1" sz="2800" b="1" kern="1200">
                <a:solidFill>
                  <a:srgbClr val="333399"/>
                </a:solidFill>
                <a:latin typeface="Arial" charset="0"/>
                <a:ea typeface="宋体" charset="-122"/>
                <a:cs typeface="+mn-cs"/>
              </a:defRPr>
            </a:lvl3pPr>
            <a:lvl4pPr marL="1371600" algn="l" rtl="0" fontAlgn="base">
              <a:lnSpc>
                <a:spcPct val="80000"/>
              </a:lnSpc>
              <a:spcBef>
                <a:spcPct val="50000"/>
              </a:spcBef>
              <a:spcAft>
                <a:spcPct val="0"/>
              </a:spcAft>
              <a:defRPr kumimoji="1" sz="2800" b="1" kern="1200">
                <a:solidFill>
                  <a:srgbClr val="333399"/>
                </a:solidFill>
                <a:latin typeface="Arial" charset="0"/>
                <a:ea typeface="宋体" charset="-122"/>
                <a:cs typeface="+mn-cs"/>
              </a:defRPr>
            </a:lvl4pPr>
            <a:lvl5pPr marL="1828800" algn="l" rtl="0" fontAlgn="base">
              <a:lnSpc>
                <a:spcPct val="80000"/>
              </a:lnSpc>
              <a:spcBef>
                <a:spcPct val="50000"/>
              </a:spcBef>
              <a:spcAft>
                <a:spcPct val="0"/>
              </a:spcAft>
              <a:defRPr kumimoji="1" sz="2800" b="1" kern="1200">
                <a:solidFill>
                  <a:srgbClr val="333399"/>
                </a:solidFill>
                <a:latin typeface="Arial" charset="0"/>
                <a:ea typeface="宋体" charset="-122"/>
                <a:cs typeface="+mn-cs"/>
              </a:defRPr>
            </a:lvl5pPr>
            <a:lvl6pPr marL="2286000" algn="l" defTabSz="914400" rtl="0" eaLnBrk="1" latinLnBrk="0" hangingPunct="1">
              <a:defRPr kumimoji="1" sz="2800" b="1" kern="1200">
                <a:solidFill>
                  <a:srgbClr val="333399"/>
                </a:solidFill>
                <a:latin typeface="Arial" charset="0"/>
                <a:ea typeface="宋体" charset="-122"/>
                <a:cs typeface="+mn-cs"/>
              </a:defRPr>
            </a:lvl6pPr>
            <a:lvl7pPr marL="2743200" algn="l" defTabSz="914400" rtl="0" eaLnBrk="1" latinLnBrk="0" hangingPunct="1">
              <a:defRPr kumimoji="1" sz="2800" b="1" kern="1200">
                <a:solidFill>
                  <a:srgbClr val="333399"/>
                </a:solidFill>
                <a:latin typeface="Arial" charset="0"/>
                <a:ea typeface="宋体" charset="-122"/>
                <a:cs typeface="+mn-cs"/>
              </a:defRPr>
            </a:lvl7pPr>
            <a:lvl8pPr marL="3200400" algn="l" defTabSz="914400" rtl="0" eaLnBrk="1" latinLnBrk="0" hangingPunct="1">
              <a:defRPr kumimoji="1" sz="2800" b="1" kern="1200">
                <a:solidFill>
                  <a:srgbClr val="333399"/>
                </a:solidFill>
                <a:latin typeface="Arial" charset="0"/>
                <a:ea typeface="宋体" charset="-122"/>
                <a:cs typeface="+mn-cs"/>
              </a:defRPr>
            </a:lvl8pPr>
            <a:lvl9pPr marL="3657600" algn="l" defTabSz="914400" rtl="0" eaLnBrk="1" latinLnBrk="0" hangingPunct="1">
              <a:defRPr kumimoji="1" sz="2800" b="1" kern="1200">
                <a:solidFill>
                  <a:srgbClr val="333399"/>
                </a:solidFill>
                <a:latin typeface="Arial" charset="0"/>
                <a:ea typeface="宋体" charset="-122"/>
                <a:cs typeface="+mn-cs"/>
              </a:defRPr>
            </a:lvl9pPr>
          </a:lstStyle>
          <a:p>
            <a:r>
              <a:rPr lang="en-US" altLang="zh-CN" sz="2400" b="0" i="1" dirty="0">
                <a:ea typeface="楷体_GB2312" pitchFamily="49" charset="-122"/>
              </a:rPr>
              <a:t>1</a:t>
            </a:r>
            <a:endParaRPr lang="en-US" altLang="zh-CN" sz="2400" b="0" i="1" dirty="0">
              <a:ea typeface="楷体_GB2312" pitchFamily="49" charset="-122"/>
            </a:endParaRPr>
          </a:p>
        </p:txBody>
      </p:sp>
      <p:sp>
        <p:nvSpPr>
          <p:cNvPr id="44" name="Text Box 2">
            <a:hlinkClick r:id="rId1" action="ppaction://hlinksldjump"/>
          </p:cNvPr>
          <p:cNvSpPr txBox="1">
            <a:spLocks noChangeArrowheads="1"/>
          </p:cNvSpPr>
          <p:nvPr/>
        </p:nvSpPr>
        <p:spPr bwMode="auto">
          <a:xfrm>
            <a:off x="762000" y="1196752"/>
            <a:ext cx="3737992" cy="584775"/>
          </a:xfrm>
          <a:prstGeom prst="rect">
            <a:avLst/>
          </a:prstGeom>
          <a:noFill/>
          <a:ln w="9525">
            <a:noFill/>
            <a:miter lim="800000"/>
          </a:ln>
          <a:effectLst/>
        </p:spPr>
        <p:txBody>
          <a:bodyPr wrap="square">
            <a:spAutoFit/>
          </a:bodyPr>
          <a:lstStyle/>
          <a:p>
            <a:pPr>
              <a:lnSpc>
                <a:spcPct val="100000"/>
              </a:lnSpc>
              <a:spcBef>
                <a:spcPct val="0"/>
              </a:spcBef>
              <a:buClr>
                <a:srgbClr val="800080"/>
              </a:buClr>
              <a:buFont typeface="Wingdings" charset="2"/>
              <a:buChar char="²"/>
            </a:pPr>
            <a:r>
              <a:rPr lang="en-US" altLang="zh-CN" sz="3200" dirty="0">
                <a:solidFill>
                  <a:srgbClr val="800080"/>
                </a:solidFill>
                <a:ea typeface="楷体_GB2312" pitchFamily="49" charset="-122"/>
              </a:rPr>
              <a:t> </a:t>
            </a:r>
            <a:r>
              <a:rPr lang="zh-CN" altLang="zh-CN" sz="3200" dirty="0" smtClean="0">
                <a:solidFill>
                  <a:srgbClr val="800080"/>
                </a:solidFill>
                <a:ea typeface="楷体_GB2312" pitchFamily="49" charset="-122"/>
              </a:rPr>
              <a:t>高效使用寄存器</a:t>
            </a:r>
            <a:endParaRPr lang="zh-CN" altLang="en-US" sz="3200" dirty="0">
              <a:solidFill>
                <a:srgbClr val="800080"/>
              </a:solidFill>
              <a:ea typeface="楷体_GB2312" pitchFamily="49" charset="-122"/>
            </a:endParaRPr>
          </a:p>
        </p:txBody>
      </p:sp>
    </p:spTree>
  </p:cSld>
  <p:clrMapOvr>
    <a:masterClrMapping/>
  </p:clrMapOvr>
  <p:transition spd="med">
    <p:wipe dir="r"/>
  </p:transition>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ChangeArrowheads="1"/>
          </p:cNvSpPr>
          <p:nvPr/>
        </p:nvSpPr>
        <p:spPr bwMode="auto">
          <a:xfrm>
            <a:off x="1042988" y="1916113"/>
            <a:ext cx="4105076" cy="1046440"/>
          </a:xfrm>
          <a:prstGeom prst="rect">
            <a:avLst/>
          </a:prstGeom>
          <a:noFill/>
          <a:ln w="9525">
            <a:noFill/>
            <a:miter lim="800000"/>
          </a:ln>
          <a:effectLst/>
        </p:spPr>
        <p:txBody>
          <a:bodyPr wrap="square">
            <a:spAutoFit/>
          </a:bodyPr>
          <a:lstStyle/>
          <a:p>
            <a:pPr>
              <a:lnSpc>
                <a:spcPct val="100000"/>
              </a:lnSpc>
              <a:spcBef>
                <a:spcPct val="0"/>
              </a:spcBef>
              <a:buFont typeface="Symbol" pitchFamily="18" charset="2"/>
              <a:buChar char="-"/>
            </a:pPr>
            <a:r>
              <a:rPr lang="en-US" altLang="zh-CN" dirty="0">
                <a:solidFill>
                  <a:srgbClr val="800080"/>
                </a:solidFill>
                <a:ea typeface="楷体_GB2312" pitchFamily="49" charset="-122"/>
              </a:rPr>
              <a:t>  </a:t>
            </a:r>
            <a:r>
              <a:rPr lang="zh-CN" altLang="en-US" dirty="0" smtClean="0">
                <a:solidFill>
                  <a:srgbClr val="800080"/>
                </a:solidFill>
                <a:ea typeface="楷体_GB2312" pitchFamily="49" charset="-122"/>
              </a:rPr>
              <a:t>表达式树的求值</a:t>
            </a:r>
            <a:endParaRPr lang="zh-CN" altLang="en-US" sz="2400" dirty="0">
              <a:ea typeface="楷体_GB2312" pitchFamily="49" charset="-122"/>
            </a:endParaRPr>
          </a:p>
          <a:p>
            <a:pPr>
              <a:lnSpc>
                <a:spcPct val="100000"/>
              </a:lnSpc>
              <a:spcBef>
                <a:spcPct val="0"/>
              </a:spcBef>
              <a:buFont typeface="Symbol" pitchFamily="18" charset="2"/>
              <a:buNone/>
            </a:pPr>
            <a:endParaRPr lang="zh-CN" altLang="en-US" sz="1000" dirty="0">
              <a:solidFill>
                <a:srgbClr val="800080"/>
              </a:solidFill>
              <a:ea typeface="楷体_GB2312" pitchFamily="49" charset="-122"/>
            </a:endParaRPr>
          </a:p>
          <a:p>
            <a:pPr>
              <a:lnSpc>
                <a:spcPct val="100000"/>
              </a:lnSpc>
              <a:spcBef>
                <a:spcPct val="0"/>
              </a:spcBef>
              <a:buFont typeface="Symbol" pitchFamily="18" charset="2"/>
              <a:buNone/>
            </a:pPr>
            <a:r>
              <a:rPr lang="en-US" altLang="zh-CN" sz="2400" b="0" dirty="0" smtClean="0">
                <a:ea typeface="楷体_GB2312" pitchFamily="49" charset="-122"/>
              </a:rPr>
              <a:t>     </a:t>
            </a:r>
            <a:r>
              <a:rPr lang="en-US" altLang="zh-CN" sz="2400" b="0" dirty="0" err="1" smtClean="0">
                <a:solidFill>
                  <a:srgbClr val="800080"/>
                </a:solidFill>
                <a:ea typeface="楷体_GB2312" pitchFamily="49" charset="-122"/>
              </a:rPr>
              <a:t>Sethi-Ullman</a:t>
            </a:r>
            <a:r>
              <a:rPr lang="zh-CN" altLang="en-US" sz="2400" dirty="0" smtClean="0">
                <a:solidFill>
                  <a:srgbClr val="800080"/>
                </a:solidFill>
                <a:ea typeface="楷体_GB2312" pitchFamily="49" charset="-122"/>
              </a:rPr>
              <a:t>算法</a:t>
            </a:r>
            <a:endParaRPr lang="zh-CN" altLang="en-US" sz="2400" dirty="0">
              <a:solidFill>
                <a:srgbClr val="800080"/>
              </a:solidFill>
              <a:ea typeface="楷体_GB2312" pitchFamily="49" charset="-122"/>
            </a:endParaRPr>
          </a:p>
        </p:txBody>
      </p:sp>
      <p:sp>
        <p:nvSpPr>
          <p:cNvPr id="99332" name="AutoShape 4">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99333" name="AutoShape 5">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99334" name="AutoShape 6">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99335" name="AutoShape 7">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99336" name="AutoShape 8">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99337" name="AutoShape 9">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99338" name="AutoShape 10">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99339" name="AutoShape 11">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99340" name="AutoShape 12">
            <a:hlinkClick r:id="rId1" action="ppaction://hlinksldjump"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99341" name="AutoShape 13">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99342" name="AutoShape 14">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99343" name="AutoShape 15">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99345" name="Rectangle 17"/>
          <p:cNvSpPr>
            <a:spLocks noChangeArrowheads="1"/>
          </p:cNvSpPr>
          <p:nvPr/>
        </p:nvSpPr>
        <p:spPr bwMode="auto">
          <a:xfrm>
            <a:off x="1524000" y="188913"/>
            <a:ext cx="4343400" cy="641350"/>
          </a:xfrm>
          <a:prstGeom prst="rect">
            <a:avLst/>
          </a:prstGeom>
          <a:noFill/>
          <a:ln w="9525" algn="ctr">
            <a:noFill/>
            <a:miter lim="800000"/>
          </a:ln>
          <a:effectLst/>
        </p:spPr>
        <p:txBody>
          <a:bodyPr>
            <a:spAutoFit/>
          </a:bodyPr>
          <a:lstStyle/>
          <a:p>
            <a:pPr>
              <a:lnSpc>
                <a:spcPct val="90000"/>
              </a:lnSpc>
              <a:spcBef>
                <a:spcPct val="0"/>
              </a:spcBef>
            </a:pPr>
            <a:r>
              <a:rPr lang="zh-CN" altLang="en-US" sz="4000">
                <a:solidFill>
                  <a:srgbClr val="800080"/>
                </a:solidFill>
                <a:ea typeface="华文行楷" pitchFamily="2" charset="-122"/>
              </a:rPr>
              <a:t>目标代码生成技术</a:t>
            </a:r>
            <a:endParaRPr lang="zh-CN" altLang="en-US" sz="4000">
              <a:solidFill>
                <a:srgbClr val="800080"/>
              </a:solidFill>
              <a:ea typeface="华文行楷" pitchFamily="2" charset="-122"/>
            </a:endParaRPr>
          </a:p>
        </p:txBody>
      </p:sp>
      <p:sp>
        <p:nvSpPr>
          <p:cNvPr id="44" name="Text Box 2">
            <a:hlinkClick r:id="rId2" action="ppaction://hlinksldjump"/>
          </p:cNvPr>
          <p:cNvSpPr txBox="1">
            <a:spLocks noChangeArrowheads="1"/>
          </p:cNvSpPr>
          <p:nvPr/>
        </p:nvSpPr>
        <p:spPr bwMode="auto">
          <a:xfrm>
            <a:off x="762000" y="1196752"/>
            <a:ext cx="3737992" cy="584775"/>
          </a:xfrm>
          <a:prstGeom prst="rect">
            <a:avLst/>
          </a:prstGeom>
          <a:noFill/>
          <a:ln w="9525">
            <a:noFill/>
            <a:miter lim="800000"/>
          </a:ln>
          <a:effectLst/>
        </p:spPr>
        <p:txBody>
          <a:bodyPr wrap="square">
            <a:spAutoFit/>
          </a:bodyPr>
          <a:lstStyle/>
          <a:p>
            <a:pPr>
              <a:lnSpc>
                <a:spcPct val="100000"/>
              </a:lnSpc>
              <a:spcBef>
                <a:spcPct val="0"/>
              </a:spcBef>
              <a:buClr>
                <a:srgbClr val="800080"/>
              </a:buClr>
              <a:buFont typeface="Wingdings" charset="2"/>
              <a:buChar char="²"/>
            </a:pPr>
            <a:r>
              <a:rPr lang="en-US" altLang="zh-CN" sz="3200" dirty="0">
                <a:solidFill>
                  <a:srgbClr val="800080"/>
                </a:solidFill>
                <a:ea typeface="楷体_GB2312" pitchFamily="49" charset="-122"/>
              </a:rPr>
              <a:t> </a:t>
            </a:r>
            <a:r>
              <a:rPr lang="zh-CN" altLang="zh-CN" sz="3200" dirty="0" smtClean="0">
                <a:solidFill>
                  <a:srgbClr val="800080"/>
                </a:solidFill>
                <a:ea typeface="楷体_GB2312" pitchFamily="49" charset="-122"/>
              </a:rPr>
              <a:t>高效使用寄存器</a:t>
            </a:r>
            <a:endParaRPr lang="zh-CN" altLang="en-US" sz="3200" dirty="0">
              <a:solidFill>
                <a:srgbClr val="800080"/>
              </a:solidFill>
              <a:ea typeface="楷体_GB2312" pitchFamily="49" charset="-122"/>
            </a:endParaRPr>
          </a:p>
        </p:txBody>
      </p:sp>
      <p:sp>
        <p:nvSpPr>
          <p:cNvPr id="45" name="Oval 49"/>
          <p:cNvSpPr>
            <a:spLocks noChangeArrowheads="1"/>
          </p:cNvSpPr>
          <p:nvPr/>
        </p:nvSpPr>
        <p:spPr bwMode="auto">
          <a:xfrm>
            <a:off x="1661592" y="4039915"/>
            <a:ext cx="457200" cy="346234"/>
          </a:xfrm>
          <a:prstGeom prst="ellipse">
            <a:avLst/>
          </a:prstGeom>
          <a:noFill/>
          <a:ln w="9525">
            <a:solidFill>
              <a:srgbClr val="800080"/>
            </a:solidFill>
            <a:round/>
          </a:ln>
          <a:effectLst/>
        </p:spPr>
        <p:txBody>
          <a:bodyPr wrap="square" tIns="0" bIns="0" anchor="ctr">
            <a:spAutoFit/>
          </a:bodyPr>
          <a:lstStyle>
            <a:defPPr>
              <a:defRPr lang="zh-CN"/>
            </a:defPPr>
            <a:lvl1pPr algn="l" rtl="0" fontAlgn="base">
              <a:lnSpc>
                <a:spcPct val="80000"/>
              </a:lnSpc>
              <a:spcBef>
                <a:spcPct val="50000"/>
              </a:spcBef>
              <a:spcAft>
                <a:spcPct val="0"/>
              </a:spcAft>
              <a:defRPr kumimoji="1" sz="2800" b="1" kern="1200">
                <a:solidFill>
                  <a:srgbClr val="333399"/>
                </a:solidFill>
                <a:latin typeface="Arial" charset="0"/>
                <a:ea typeface="宋体" charset="-122"/>
                <a:cs typeface="+mn-cs"/>
              </a:defRPr>
            </a:lvl1pPr>
            <a:lvl2pPr marL="457200" algn="l" rtl="0" fontAlgn="base">
              <a:lnSpc>
                <a:spcPct val="80000"/>
              </a:lnSpc>
              <a:spcBef>
                <a:spcPct val="50000"/>
              </a:spcBef>
              <a:spcAft>
                <a:spcPct val="0"/>
              </a:spcAft>
              <a:defRPr kumimoji="1" sz="2800" b="1" kern="1200">
                <a:solidFill>
                  <a:srgbClr val="333399"/>
                </a:solidFill>
                <a:latin typeface="Arial" charset="0"/>
                <a:ea typeface="宋体" charset="-122"/>
                <a:cs typeface="+mn-cs"/>
              </a:defRPr>
            </a:lvl2pPr>
            <a:lvl3pPr marL="914400" algn="l" rtl="0" fontAlgn="base">
              <a:lnSpc>
                <a:spcPct val="80000"/>
              </a:lnSpc>
              <a:spcBef>
                <a:spcPct val="50000"/>
              </a:spcBef>
              <a:spcAft>
                <a:spcPct val="0"/>
              </a:spcAft>
              <a:defRPr kumimoji="1" sz="2800" b="1" kern="1200">
                <a:solidFill>
                  <a:srgbClr val="333399"/>
                </a:solidFill>
                <a:latin typeface="Arial" charset="0"/>
                <a:ea typeface="宋体" charset="-122"/>
                <a:cs typeface="+mn-cs"/>
              </a:defRPr>
            </a:lvl3pPr>
            <a:lvl4pPr marL="1371600" algn="l" rtl="0" fontAlgn="base">
              <a:lnSpc>
                <a:spcPct val="80000"/>
              </a:lnSpc>
              <a:spcBef>
                <a:spcPct val="50000"/>
              </a:spcBef>
              <a:spcAft>
                <a:spcPct val="0"/>
              </a:spcAft>
              <a:defRPr kumimoji="1" sz="2800" b="1" kern="1200">
                <a:solidFill>
                  <a:srgbClr val="333399"/>
                </a:solidFill>
                <a:latin typeface="Arial" charset="0"/>
                <a:ea typeface="宋体" charset="-122"/>
                <a:cs typeface="+mn-cs"/>
              </a:defRPr>
            </a:lvl4pPr>
            <a:lvl5pPr marL="1828800" algn="l" rtl="0" fontAlgn="base">
              <a:lnSpc>
                <a:spcPct val="80000"/>
              </a:lnSpc>
              <a:spcBef>
                <a:spcPct val="50000"/>
              </a:spcBef>
              <a:spcAft>
                <a:spcPct val="0"/>
              </a:spcAft>
              <a:defRPr kumimoji="1" sz="2800" b="1" kern="1200">
                <a:solidFill>
                  <a:srgbClr val="333399"/>
                </a:solidFill>
                <a:latin typeface="Arial" charset="0"/>
                <a:ea typeface="宋体" charset="-122"/>
                <a:cs typeface="+mn-cs"/>
              </a:defRPr>
            </a:lvl5pPr>
            <a:lvl6pPr marL="2286000" algn="l" defTabSz="914400" rtl="0" eaLnBrk="1" latinLnBrk="0" hangingPunct="1">
              <a:defRPr kumimoji="1" sz="2800" b="1" kern="1200">
                <a:solidFill>
                  <a:srgbClr val="333399"/>
                </a:solidFill>
                <a:latin typeface="Arial" charset="0"/>
                <a:ea typeface="宋体" charset="-122"/>
                <a:cs typeface="+mn-cs"/>
              </a:defRPr>
            </a:lvl6pPr>
            <a:lvl7pPr marL="2743200" algn="l" defTabSz="914400" rtl="0" eaLnBrk="1" latinLnBrk="0" hangingPunct="1">
              <a:defRPr kumimoji="1" sz="2800" b="1" kern="1200">
                <a:solidFill>
                  <a:srgbClr val="333399"/>
                </a:solidFill>
                <a:latin typeface="Arial" charset="0"/>
                <a:ea typeface="宋体" charset="-122"/>
                <a:cs typeface="+mn-cs"/>
              </a:defRPr>
            </a:lvl7pPr>
            <a:lvl8pPr marL="3200400" algn="l" defTabSz="914400" rtl="0" eaLnBrk="1" latinLnBrk="0" hangingPunct="1">
              <a:defRPr kumimoji="1" sz="2800" b="1" kern="1200">
                <a:solidFill>
                  <a:srgbClr val="333399"/>
                </a:solidFill>
                <a:latin typeface="Arial" charset="0"/>
                <a:ea typeface="宋体" charset="-122"/>
                <a:cs typeface="+mn-cs"/>
              </a:defRPr>
            </a:lvl8pPr>
            <a:lvl9pPr marL="3657600" algn="l" defTabSz="914400" rtl="0" eaLnBrk="1" latinLnBrk="0" hangingPunct="1">
              <a:defRPr kumimoji="1" sz="2800" b="1" kern="1200">
                <a:solidFill>
                  <a:srgbClr val="333399"/>
                </a:solidFill>
                <a:latin typeface="Arial" charset="0"/>
                <a:ea typeface="宋体" charset="-122"/>
                <a:cs typeface="+mn-cs"/>
              </a:defRPr>
            </a:lvl9pPr>
          </a:lstStyle>
          <a:p>
            <a:pPr algn="ctr"/>
            <a:r>
              <a:rPr lang="en-US" altLang="zh-CN" sz="2000" b="0">
                <a:solidFill>
                  <a:srgbClr val="800080"/>
                </a:solidFill>
                <a:sym typeface="Symbol" pitchFamily="18" charset="2"/>
              </a:rPr>
              <a:t>+</a:t>
            </a:r>
            <a:endParaRPr lang="en-US" altLang="zh-CN" sz="2000" b="0">
              <a:solidFill>
                <a:srgbClr val="800080"/>
              </a:solidFill>
            </a:endParaRPr>
          </a:p>
        </p:txBody>
      </p:sp>
      <p:sp>
        <p:nvSpPr>
          <p:cNvPr id="46" name="Oval 50"/>
          <p:cNvSpPr>
            <a:spLocks noChangeArrowheads="1"/>
          </p:cNvSpPr>
          <p:nvPr/>
        </p:nvSpPr>
        <p:spPr bwMode="auto">
          <a:xfrm>
            <a:off x="3572272" y="4842805"/>
            <a:ext cx="457200" cy="346234"/>
          </a:xfrm>
          <a:prstGeom prst="ellipse">
            <a:avLst/>
          </a:prstGeom>
          <a:noFill/>
          <a:ln w="9525">
            <a:solidFill>
              <a:srgbClr val="800080"/>
            </a:solidFill>
            <a:round/>
          </a:ln>
          <a:effectLst/>
        </p:spPr>
        <p:txBody>
          <a:bodyPr wrap="square" tIns="0" bIns="0" anchor="ctr">
            <a:spAutoFit/>
          </a:bodyPr>
          <a:lstStyle>
            <a:defPPr>
              <a:defRPr lang="zh-CN"/>
            </a:defPPr>
            <a:lvl1pPr algn="l" rtl="0" fontAlgn="base">
              <a:lnSpc>
                <a:spcPct val="80000"/>
              </a:lnSpc>
              <a:spcBef>
                <a:spcPct val="50000"/>
              </a:spcBef>
              <a:spcAft>
                <a:spcPct val="0"/>
              </a:spcAft>
              <a:defRPr kumimoji="1" sz="2800" b="1" kern="1200">
                <a:solidFill>
                  <a:srgbClr val="333399"/>
                </a:solidFill>
                <a:latin typeface="Arial" charset="0"/>
                <a:ea typeface="宋体" charset="-122"/>
                <a:cs typeface="+mn-cs"/>
              </a:defRPr>
            </a:lvl1pPr>
            <a:lvl2pPr marL="457200" algn="l" rtl="0" fontAlgn="base">
              <a:lnSpc>
                <a:spcPct val="80000"/>
              </a:lnSpc>
              <a:spcBef>
                <a:spcPct val="50000"/>
              </a:spcBef>
              <a:spcAft>
                <a:spcPct val="0"/>
              </a:spcAft>
              <a:defRPr kumimoji="1" sz="2800" b="1" kern="1200">
                <a:solidFill>
                  <a:srgbClr val="333399"/>
                </a:solidFill>
                <a:latin typeface="Arial" charset="0"/>
                <a:ea typeface="宋体" charset="-122"/>
                <a:cs typeface="+mn-cs"/>
              </a:defRPr>
            </a:lvl2pPr>
            <a:lvl3pPr marL="914400" algn="l" rtl="0" fontAlgn="base">
              <a:lnSpc>
                <a:spcPct val="80000"/>
              </a:lnSpc>
              <a:spcBef>
                <a:spcPct val="50000"/>
              </a:spcBef>
              <a:spcAft>
                <a:spcPct val="0"/>
              </a:spcAft>
              <a:defRPr kumimoji="1" sz="2800" b="1" kern="1200">
                <a:solidFill>
                  <a:srgbClr val="333399"/>
                </a:solidFill>
                <a:latin typeface="Arial" charset="0"/>
                <a:ea typeface="宋体" charset="-122"/>
                <a:cs typeface="+mn-cs"/>
              </a:defRPr>
            </a:lvl3pPr>
            <a:lvl4pPr marL="1371600" algn="l" rtl="0" fontAlgn="base">
              <a:lnSpc>
                <a:spcPct val="80000"/>
              </a:lnSpc>
              <a:spcBef>
                <a:spcPct val="50000"/>
              </a:spcBef>
              <a:spcAft>
                <a:spcPct val="0"/>
              </a:spcAft>
              <a:defRPr kumimoji="1" sz="2800" b="1" kern="1200">
                <a:solidFill>
                  <a:srgbClr val="333399"/>
                </a:solidFill>
                <a:latin typeface="Arial" charset="0"/>
                <a:ea typeface="宋体" charset="-122"/>
                <a:cs typeface="+mn-cs"/>
              </a:defRPr>
            </a:lvl4pPr>
            <a:lvl5pPr marL="1828800" algn="l" rtl="0" fontAlgn="base">
              <a:lnSpc>
                <a:spcPct val="80000"/>
              </a:lnSpc>
              <a:spcBef>
                <a:spcPct val="50000"/>
              </a:spcBef>
              <a:spcAft>
                <a:spcPct val="0"/>
              </a:spcAft>
              <a:defRPr kumimoji="1" sz="2800" b="1" kern="1200">
                <a:solidFill>
                  <a:srgbClr val="333399"/>
                </a:solidFill>
                <a:latin typeface="Arial" charset="0"/>
                <a:ea typeface="宋体" charset="-122"/>
                <a:cs typeface="+mn-cs"/>
              </a:defRPr>
            </a:lvl5pPr>
            <a:lvl6pPr marL="2286000" algn="l" defTabSz="914400" rtl="0" eaLnBrk="1" latinLnBrk="0" hangingPunct="1">
              <a:defRPr kumimoji="1" sz="2800" b="1" kern="1200">
                <a:solidFill>
                  <a:srgbClr val="333399"/>
                </a:solidFill>
                <a:latin typeface="Arial" charset="0"/>
                <a:ea typeface="宋体" charset="-122"/>
                <a:cs typeface="+mn-cs"/>
              </a:defRPr>
            </a:lvl6pPr>
            <a:lvl7pPr marL="2743200" algn="l" defTabSz="914400" rtl="0" eaLnBrk="1" latinLnBrk="0" hangingPunct="1">
              <a:defRPr kumimoji="1" sz="2800" b="1" kern="1200">
                <a:solidFill>
                  <a:srgbClr val="333399"/>
                </a:solidFill>
                <a:latin typeface="Arial" charset="0"/>
                <a:ea typeface="宋体" charset="-122"/>
                <a:cs typeface="+mn-cs"/>
              </a:defRPr>
            </a:lvl7pPr>
            <a:lvl8pPr marL="3200400" algn="l" defTabSz="914400" rtl="0" eaLnBrk="1" latinLnBrk="0" hangingPunct="1">
              <a:defRPr kumimoji="1" sz="2800" b="1" kern="1200">
                <a:solidFill>
                  <a:srgbClr val="333399"/>
                </a:solidFill>
                <a:latin typeface="Arial" charset="0"/>
                <a:ea typeface="宋体" charset="-122"/>
                <a:cs typeface="+mn-cs"/>
              </a:defRPr>
            </a:lvl8pPr>
            <a:lvl9pPr marL="3657600" algn="l" defTabSz="914400" rtl="0" eaLnBrk="1" latinLnBrk="0" hangingPunct="1">
              <a:defRPr kumimoji="1" sz="2800" b="1" kern="1200">
                <a:solidFill>
                  <a:srgbClr val="333399"/>
                </a:solidFill>
                <a:latin typeface="Arial" charset="0"/>
                <a:ea typeface="宋体" charset="-122"/>
                <a:cs typeface="+mn-cs"/>
              </a:defRPr>
            </a:lvl9pPr>
          </a:lstStyle>
          <a:p>
            <a:pPr algn="ctr"/>
            <a:r>
              <a:rPr lang="en-US" altLang="zh-CN" sz="2000" b="0">
                <a:solidFill>
                  <a:srgbClr val="800080"/>
                </a:solidFill>
                <a:sym typeface="Symbol" pitchFamily="18" charset="2"/>
              </a:rPr>
              <a:t>+</a:t>
            </a:r>
            <a:endParaRPr lang="en-US" altLang="zh-CN" sz="2000" b="0">
              <a:solidFill>
                <a:srgbClr val="800080"/>
              </a:solidFill>
            </a:endParaRPr>
          </a:p>
        </p:txBody>
      </p:sp>
      <p:sp>
        <p:nvSpPr>
          <p:cNvPr id="47" name="Oval 52"/>
          <p:cNvSpPr>
            <a:spLocks noChangeArrowheads="1"/>
          </p:cNvSpPr>
          <p:nvPr/>
        </p:nvSpPr>
        <p:spPr bwMode="auto">
          <a:xfrm>
            <a:off x="4414664" y="4046039"/>
            <a:ext cx="457200" cy="346234"/>
          </a:xfrm>
          <a:prstGeom prst="ellipse">
            <a:avLst/>
          </a:prstGeom>
          <a:noFill/>
          <a:ln w="9525">
            <a:solidFill>
              <a:srgbClr val="800080"/>
            </a:solidFill>
            <a:round/>
          </a:ln>
          <a:effectLst/>
        </p:spPr>
        <p:txBody>
          <a:bodyPr wrap="square" tIns="0" bIns="0" anchor="ctr">
            <a:spAutoFit/>
          </a:bodyPr>
          <a:lstStyle>
            <a:defPPr>
              <a:defRPr lang="zh-CN"/>
            </a:defPPr>
            <a:lvl1pPr algn="l" rtl="0" fontAlgn="base">
              <a:lnSpc>
                <a:spcPct val="80000"/>
              </a:lnSpc>
              <a:spcBef>
                <a:spcPct val="50000"/>
              </a:spcBef>
              <a:spcAft>
                <a:spcPct val="0"/>
              </a:spcAft>
              <a:defRPr kumimoji="1" sz="2800" b="1" kern="1200">
                <a:solidFill>
                  <a:srgbClr val="333399"/>
                </a:solidFill>
                <a:latin typeface="Arial" charset="0"/>
                <a:ea typeface="宋体" charset="-122"/>
                <a:cs typeface="+mn-cs"/>
              </a:defRPr>
            </a:lvl1pPr>
            <a:lvl2pPr marL="457200" algn="l" rtl="0" fontAlgn="base">
              <a:lnSpc>
                <a:spcPct val="80000"/>
              </a:lnSpc>
              <a:spcBef>
                <a:spcPct val="50000"/>
              </a:spcBef>
              <a:spcAft>
                <a:spcPct val="0"/>
              </a:spcAft>
              <a:defRPr kumimoji="1" sz="2800" b="1" kern="1200">
                <a:solidFill>
                  <a:srgbClr val="333399"/>
                </a:solidFill>
                <a:latin typeface="Arial" charset="0"/>
                <a:ea typeface="宋体" charset="-122"/>
                <a:cs typeface="+mn-cs"/>
              </a:defRPr>
            </a:lvl2pPr>
            <a:lvl3pPr marL="914400" algn="l" rtl="0" fontAlgn="base">
              <a:lnSpc>
                <a:spcPct val="80000"/>
              </a:lnSpc>
              <a:spcBef>
                <a:spcPct val="50000"/>
              </a:spcBef>
              <a:spcAft>
                <a:spcPct val="0"/>
              </a:spcAft>
              <a:defRPr kumimoji="1" sz="2800" b="1" kern="1200">
                <a:solidFill>
                  <a:srgbClr val="333399"/>
                </a:solidFill>
                <a:latin typeface="Arial" charset="0"/>
                <a:ea typeface="宋体" charset="-122"/>
                <a:cs typeface="+mn-cs"/>
              </a:defRPr>
            </a:lvl3pPr>
            <a:lvl4pPr marL="1371600" algn="l" rtl="0" fontAlgn="base">
              <a:lnSpc>
                <a:spcPct val="80000"/>
              </a:lnSpc>
              <a:spcBef>
                <a:spcPct val="50000"/>
              </a:spcBef>
              <a:spcAft>
                <a:spcPct val="0"/>
              </a:spcAft>
              <a:defRPr kumimoji="1" sz="2800" b="1" kern="1200">
                <a:solidFill>
                  <a:srgbClr val="333399"/>
                </a:solidFill>
                <a:latin typeface="Arial" charset="0"/>
                <a:ea typeface="宋体" charset="-122"/>
                <a:cs typeface="+mn-cs"/>
              </a:defRPr>
            </a:lvl4pPr>
            <a:lvl5pPr marL="1828800" algn="l" rtl="0" fontAlgn="base">
              <a:lnSpc>
                <a:spcPct val="80000"/>
              </a:lnSpc>
              <a:spcBef>
                <a:spcPct val="50000"/>
              </a:spcBef>
              <a:spcAft>
                <a:spcPct val="0"/>
              </a:spcAft>
              <a:defRPr kumimoji="1" sz="2800" b="1" kern="1200">
                <a:solidFill>
                  <a:srgbClr val="333399"/>
                </a:solidFill>
                <a:latin typeface="Arial" charset="0"/>
                <a:ea typeface="宋体" charset="-122"/>
                <a:cs typeface="+mn-cs"/>
              </a:defRPr>
            </a:lvl5pPr>
            <a:lvl6pPr marL="2286000" algn="l" defTabSz="914400" rtl="0" eaLnBrk="1" latinLnBrk="0" hangingPunct="1">
              <a:defRPr kumimoji="1" sz="2800" b="1" kern="1200">
                <a:solidFill>
                  <a:srgbClr val="333399"/>
                </a:solidFill>
                <a:latin typeface="Arial" charset="0"/>
                <a:ea typeface="宋体" charset="-122"/>
                <a:cs typeface="+mn-cs"/>
              </a:defRPr>
            </a:lvl6pPr>
            <a:lvl7pPr marL="2743200" algn="l" defTabSz="914400" rtl="0" eaLnBrk="1" latinLnBrk="0" hangingPunct="1">
              <a:defRPr kumimoji="1" sz="2800" b="1" kern="1200">
                <a:solidFill>
                  <a:srgbClr val="333399"/>
                </a:solidFill>
                <a:latin typeface="Arial" charset="0"/>
                <a:ea typeface="宋体" charset="-122"/>
                <a:cs typeface="+mn-cs"/>
              </a:defRPr>
            </a:lvl7pPr>
            <a:lvl8pPr marL="3200400" algn="l" defTabSz="914400" rtl="0" eaLnBrk="1" latinLnBrk="0" hangingPunct="1">
              <a:defRPr kumimoji="1" sz="2800" b="1" kern="1200">
                <a:solidFill>
                  <a:srgbClr val="333399"/>
                </a:solidFill>
                <a:latin typeface="Arial" charset="0"/>
                <a:ea typeface="宋体" charset="-122"/>
                <a:cs typeface="+mn-cs"/>
              </a:defRPr>
            </a:lvl8pPr>
            <a:lvl9pPr marL="3657600" algn="l" defTabSz="914400" rtl="0" eaLnBrk="1" latinLnBrk="0" hangingPunct="1">
              <a:defRPr kumimoji="1" sz="2800" b="1" kern="1200">
                <a:solidFill>
                  <a:srgbClr val="333399"/>
                </a:solidFill>
                <a:latin typeface="Arial" charset="0"/>
                <a:ea typeface="宋体" charset="-122"/>
                <a:cs typeface="+mn-cs"/>
              </a:defRPr>
            </a:lvl9pPr>
          </a:lstStyle>
          <a:p>
            <a:pPr algn="ctr"/>
            <a:r>
              <a:rPr lang="en-US" altLang="zh-CN" sz="2000" b="0" dirty="0">
                <a:solidFill>
                  <a:srgbClr val="800080"/>
                </a:solidFill>
                <a:cs typeface="Arial" charset="0"/>
                <a:sym typeface="Symbol" pitchFamily="18" charset="2"/>
              </a:rPr>
              <a:t>–</a:t>
            </a:r>
            <a:endParaRPr lang="en-US" altLang="zh-CN" sz="2000" b="0" dirty="0">
              <a:solidFill>
                <a:srgbClr val="800080"/>
              </a:solidFill>
            </a:endParaRPr>
          </a:p>
        </p:txBody>
      </p:sp>
      <p:sp>
        <p:nvSpPr>
          <p:cNvPr id="48" name="Oval 53"/>
          <p:cNvSpPr>
            <a:spLocks noChangeArrowheads="1"/>
          </p:cNvSpPr>
          <p:nvPr/>
        </p:nvSpPr>
        <p:spPr bwMode="auto">
          <a:xfrm>
            <a:off x="2966864" y="3436439"/>
            <a:ext cx="457200" cy="346234"/>
          </a:xfrm>
          <a:prstGeom prst="ellipse">
            <a:avLst/>
          </a:prstGeom>
          <a:noFill/>
          <a:ln w="9525">
            <a:solidFill>
              <a:srgbClr val="800080"/>
            </a:solidFill>
            <a:round/>
          </a:ln>
          <a:effectLst/>
        </p:spPr>
        <p:txBody>
          <a:bodyPr wrap="square" tIns="0" bIns="0" anchor="ctr">
            <a:spAutoFit/>
          </a:bodyPr>
          <a:lstStyle>
            <a:defPPr>
              <a:defRPr lang="zh-CN"/>
            </a:defPPr>
            <a:lvl1pPr algn="l" rtl="0" fontAlgn="base">
              <a:lnSpc>
                <a:spcPct val="80000"/>
              </a:lnSpc>
              <a:spcBef>
                <a:spcPct val="50000"/>
              </a:spcBef>
              <a:spcAft>
                <a:spcPct val="0"/>
              </a:spcAft>
              <a:defRPr kumimoji="1" sz="2800" b="1" kern="1200">
                <a:solidFill>
                  <a:srgbClr val="333399"/>
                </a:solidFill>
                <a:latin typeface="Arial" charset="0"/>
                <a:ea typeface="宋体" charset="-122"/>
                <a:cs typeface="+mn-cs"/>
              </a:defRPr>
            </a:lvl1pPr>
            <a:lvl2pPr marL="457200" algn="l" rtl="0" fontAlgn="base">
              <a:lnSpc>
                <a:spcPct val="80000"/>
              </a:lnSpc>
              <a:spcBef>
                <a:spcPct val="50000"/>
              </a:spcBef>
              <a:spcAft>
                <a:spcPct val="0"/>
              </a:spcAft>
              <a:defRPr kumimoji="1" sz="2800" b="1" kern="1200">
                <a:solidFill>
                  <a:srgbClr val="333399"/>
                </a:solidFill>
                <a:latin typeface="Arial" charset="0"/>
                <a:ea typeface="宋体" charset="-122"/>
                <a:cs typeface="+mn-cs"/>
              </a:defRPr>
            </a:lvl2pPr>
            <a:lvl3pPr marL="914400" algn="l" rtl="0" fontAlgn="base">
              <a:lnSpc>
                <a:spcPct val="80000"/>
              </a:lnSpc>
              <a:spcBef>
                <a:spcPct val="50000"/>
              </a:spcBef>
              <a:spcAft>
                <a:spcPct val="0"/>
              </a:spcAft>
              <a:defRPr kumimoji="1" sz="2800" b="1" kern="1200">
                <a:solidFill>
                  <a:srgbClr val="333399"/>
                </a:solidFill>
                <a:latin typeface="Arial" charset="0"/>
                <a:ea typeface="宋体" charset="-122"/>
                <a:cs typeface="+mn-cs"/>
              </a:defRPr>
            </a:lvl3pPr>
            <a:lvl4pPr marL="1371600" algn="l" rtl="0" fontAlgn="base">
              <a:lnSpc>
                <a:spcPct val="80000"/>
              </a:lnSpc>
              <a:spcBef>
                <a:spcPct val="50000"/>
              </a:spcBef>
              <a:spcAft>
                <a:spcPct val="0"/>
              </a:spcAft>
              <a:defRPr kumimoji="1" sz="2800" b="1" kern="1200">
                <a:solidFill>
                  <a:srgbClr val="333399"/>
                </a:solidFill>
                <a:latin typeface="Arial" charset="0"/>
                <a:ea typeface="宋体" charset="-122"/>
                <a:cs typeface="+mn-cs"/>
              </a:defRPr>
            </a:lvl4pPr>
            <a:lvl5pPr marL="1828800" algn="l" rtl="0" fontAlgn="base">
              <a:lnSpc>
                <a:spcPct val="80000"/>
              </a:lnSpc>
              <a:spcBef>
                <a:spcPct val="50000"/>
              </a:spcBef>
              <a:spcAft>
                <a:spcPct val="0"/>
              </a:spcAft>
              <a:defRPr kumimoji="1" sz="2800" b="1" kern="1200">
                <a:solidFill>
                  <a:srgbClr val="333399"/>
                </a:solidFill>
                <a:latin typeface="Arial" charset="0"/>
                <a:ea typeface="宋体" charset="-122"/>
                <a:cs typeface="+mn-cs"/>
              </a:defRPr>
            </a:lvl5pPr>
            <a:lvl6pPr marL="2286000" algn="l" defTabSz="914400" rtl="0" eaLnBrk="1" latinLnBrk="0" hangingPunct="1">
              <a:defRPr kumimoji="1" sz="2800" b="1" kern="1200">
                <a:solidFill>
                  <a:srgbClr val="333399"/>
                </a:solidFill>
                <a:latin typeface="Arial" charset="0"/>
                <a:ea typeface="宋体" charset="-122"/>
                <a:cs typeface="+mn-cs"/>
              </a:defRPr>
            </a:lvl6pPr>
            <a:lvl7pPr marL="2743200" algn="l" defTabSz="914400" rtl="0" eaLnBrk="1" latinLnBrk="0" hangingPunct="1">
              <a:defRPr kumimoji="1" sz="2800" b="1" kern="1200">
                <a:solidFill>
                  <a:srgbClr val="333399"/>
                </a:solidFill>
                <a:latin typeface="Arial" charset="0"/>
                <a:ea typeface="宋体" charset="-122"/>
                <a:cs typeface="+mn-cs"/>
              </a:defRPr>
            </a:lvl7pPr>
            <a:lvl8pPr marL="3200400" algn="l" defTabSz="914400" rtl="0" eaLnBrk="1" latinLnBrk="0" hangingPunct="1">
              <a:defRPr kumimoji="1" sz="2800" b="1" kern="1200">
                <a:solidFill>
                  <a:srgbClr val="333399"/>
                </a:solidFill>
                <a:latin typeface="Arial" charset="0"/>
                <a:ea typeface="宋体" charset="-122"/>
                <a:cs typeface="+mn-cs"/>
              </a:defRPr>
            </a:lvl8pPr>
            <a:lvl9pPr marL="3657600" algn="l" defTabSz="914400" rtl="0" eaLnBrk="1" latinLnBrk="0" hangingPunct="1">
              <a:defRPr kumimoji="1" sz="2800" b="1" kern="1200">
                <a:solidFill>
                  <a:srgbClr val="333399"/>
                </a:solidFill>
                <a:latin typeface="Arial" charset="0"/>
                <a:ea typeface="宋体" charset="-122"/>
                <a:cs typeface="+mn-cs"/>
              </a:defRPr>
            </a:lvl9pPr>
          </a:lstStyle>
          <a:p>
            <a:pPr algn="ctr"/>
            <a:r>
              <a:rPr lang="en-US" altLang="zh-CN" sz="2000" b="0">
                <a:solidFill>
                  <a:srgbClr val="800080"/>
                </a:solidFill>
                <a:sym typeface="Symbol" pitchFamily="18" charset="2"/>
              </a:rPr>
              <a:t></a:t>
            </a:r>
            <a:endParaRPr lang="en-US" altLang="zh-CN" sz="2000" b="0">
              <a:solidFill>
                <a:srgbClr val="800080"/>
              </a:solidFill>
              <a:sym typeface="Symbol" pitchFamily="18" charset="2"/>
            </a:endParaRPr>
          </a:p>
        </p:txBody>
      </p:sp>
      <p:sp>
        <p:nvSpPr>
          <p:cNvPr id="49" name="Oval 55"/>
          <p:cNvSpPr>
            <a:spLocks noChangeArrowheads="1"/>
          </p:cNvSpPr>
          <p:nvPr/>
        </p:nvSpPr>
        <p:spPr bwMode="auto">
          <a:xfrm>
            <a:off x="899592" y="4801915"/>
            <a:ext cx="457200" cy="346234"/>
          </a:xfrm>
          <a:prstGeom prst="ellipse">
            <a:avLst/>
          </a:prstGeom>
          <a:noFill/>
          <a:ln w="9525">
            <a:solidFill>
              <a:srgbClr val="800080"/>
            </a:solidFill>
            <a:round/>
          </a:ln>
          <a:effectLst/>
        </p:spPr>
        <p:txBody>
          <a:bodyPr wrap="square" tIns="0" bIns="0" anchor="ctr">
            <a:spAutoFit/>
          </a:bodyPr>
          <a:lstStyle>
            <a:defPPr>
              <a:defRPr lang="zh-CN"/>
            </a:defPPr>
            <a:lvl1pPr algn="l" rtl="0" fontAlgn="base">
              <a:lnSpc>
                <a:spcPct val="80000"/>
              </a:lnSpc>
              <a:spcBef>
                <a:spcPct val="50000"/>
              </a:spcBef>
              <a:spcAft>
                <a:spcPct val="0"/>
              </a:spcAft>
              <a:defRPr kumimoji="1" sz="2800" b="1" kern="1200">
                <a:solidFill>
                  <a:srgbClr val="333399"/>
                </a:solidFill>
                <a:latin typeface="Arial" charset="0"/>
                <a:ea typeface="宋体" charset="-122"/>
                <a:cs typeface="+mn-cs"/>
              </a:defRPr>
            </a:lvl1pPr>
            <a:lvl2pPr marL="457200" algn="l" rtl="0" fontAlgn="base">
              <a:lnSpc>
                <a:spcPct val="80000"/>
              </a:lnSpc>
              <a:spcBef>
                <a:spcPct val="50000"/>
              </a:spcBef>
              <a:spcAft>
                <a:spcPct val="0"/>
              </a:spcAft>
              <a:defRPr kumimoji="1" sz="2800" b="1" kern="1200">
                <a:solidFill>
                  <a:srgbClr val="333399"/>
                </a:solidFill>
                <a:latin typeface="Arial" charset="0"/>
                <a:ea typeface="宋体" charset="-122"/>
                <a:cs typeface="+mn-cs"/>
              </a:defRPr>
            </a:lvl2pPr>
            <a:lvl3pPr marL="914400" algn="l" rtl="0" fontAlgn="base">
              <a:lnSpc>
                <a:spcPct val="80000"/>
              </a:lnSpc>
              <a:spcBef>
                <a:spcPct val="50000"/>
              </a:spcBef>
              <a:spcAft>
                <a:spcPct val="0"/>
              </a:spcAft>
              <a:defRPr kumimoji="1" sz="2800" b="1" kern="1200">
                <a:solidFill>
                  <a:srgbClr val="333399"/>
                </a:solidFill>
                <a:latin typeface="Arial" charset="0"/>
                <a:ea typeface="宋体" charset="-122"/>
                <a:cs typeface="+mn-cs"/>
              </a:defRPr>
            </a:lvl3pPr>
            <a:lvl4pPr marL="1371600" algn="l" rtl="0" fontAlgn="base">
              <a:lnSpc>
                <a:spcPct val="80000"/>
              </a:lnSpc>
              <a:spcBef>
                <a:spcPct val="50000"/>
              </a:spcBef>
              <a:spcAft>
                <a:spcPct val="0"/>
              </a:spcAft>
              <a:defRPr kumimoji="1" sz="2800" b="1" kern="1200">
                <a:solidFill>
                  <a:srgbClr val="333399"/>
                </a:solidFill>
                <a:latin typeface="Arial" charset="0"/>
                <a:ea typeface="宋体" charset="-122"/>
                <a:cs typeface="+mn-cs"/>
              </a:defRPr>
            </a:lvl4pPr>
            <a:lvl5pPr marL="1828800" algn="l" rtl="0" fontAlgn="base">
              <a:lnSpc>
                <a:spcPct val="80000"/>
              </a:lnSpc>
              <a:spcBef>
                <a:spcPct val="50000"/>
              </a:spcBef>
              <a:spcAft>
                <a:spcPct val="0"/>
              </a:spcAft>
              <a:defRPr kumimoji="1" sz="2800" b="1" kern="1200">
                <a:solidFill>
                  <a:srgbClr val="333399"/>
                </a:solidFill>
                <a:latin typeface="Arial" charset="0"/>
                <a:ea typeface="宋体" charset="-122"/>
                <a:cs typeface="+mn-cs"/>
              </a:defRPr>
            </a:lvl5pPr>
            <a:lvl6pPr marL="2286000" algn="l" defTabSz="914400" rtl="0" eaLnBrk="1" latinLnBrk="0" hangingPunct="1">
              <a:defRPr kumimoji="1" sz="2800" b="1" kern="1200">
                <a:solidFill>
                  <a:srgbClr val="333399"/>
                </a:solidFill>
                <a:latin typeface="Arial" charset="0"/>
                <a:ea typeface="宋体" charset="-122"/>
                <a:cs typeface="+mn-cs"/>
              </a:defRPr>
            </a:lvl6pPr>
            <a:lvl7pPr marL="2743200" algn="l" defTabSz="914400" rtl="0" eaLnBrk="1" latinLnBrk="0" hangingPunct="1">
              <a:defRPr kumimoji="1" sz="2800" b="1" kern="1200">
                <a:solidFill>
                  <a:srgbClr val="333399"/>
                </a:solidFill>
                <a:latin typeface="Arial" charset="0"/>
                <a:ea typeface="宋体" charset="-122"/>
                <a:cs typeface="+mn-cs"/>
              </a:defRPr>
            </a:lvl7pPr>
            <a:lvl8pPr marL="3200400" algn="l" defTabSz="914400" rtl="0" eaLnBrk="1" latinLnBrk="0" hangingPunct="1">
              <a:defRPr kumimoji="1" sz="2800" b="1" kern="1200">
                <a:solidFill>
                  <a:srgbClr val="333399"/>
                </a:solidFill>
                <a:latin typeface="Arial" charset="0"/>
                <a:ea typeface="宋体" charset="-122"/>
                <a:cs typeface="+mn-cs"/>
              </a:defRPr>
            </a:lvl8pPr>
            <a:lvl9pPr marL="3657600" algn="l" defTabSz="914400" rtl="0" eaLnBrk="1" latinLnBrk="0" hangingPunct="1">
              <a:defRPr kumimoji="1" sz="2800" b="1" kern="1200">
                <a:solidFill>
                  <a:srgbClr val="333399"/>
                </a:solidFill>
                <a:latin typeface="Arial" charset="0"/>
                <a:ea typeface="宋体" charset="-122"/>
                <a:cs typeface="+mn-cs"/>
              </a:defRPr>
            </a:lvl9pPr>
          </a:lstStyle>
          <a:p>
            <a:pPr algn="ctr"/>
            <a:r>
              <a:rPr lang="en-US" altLang="zh-CN" sz="2000" b="0">
                <a:solidFill>
                  <a:srgbClr val="800080"/>
                </a:solidFill>
                <a:sym typeface="Symbol" pitchFamily="18" charset="2"/>
              </a:rPr>
              <a:t>a</a:t>
            </a:r>
            <a:endParaRPr lang="en-US" altLang="zh-CN" sz="2000" b="0">
              <a:solidFill>
                <a:srgbClr val="800080"/>
              </a:solidFill>
              <a:sym typeface="Symbol" pitchFamily="18" charset="2"/>
            </a:endParaRPr>
          </a:p>
        </p:txBody>
      </p:sp>
      <p:sp>
        <p:nvSpPr>
          <p:cNvPr id="50" name="Oval 56"/>
          <p:cNvSpPr>
            <a:spLocks noChangeArrowheads="1"/>
          </p:cNvSpPr>
          <p:nvPr/>
        </p:nvSpPr>
        <p:spPr bwMode="auto">
          <a:xfrm>
            <a:off x="2423592" y="4801915"/>
            <a:ext cx="457200" cy="346234"/>
          </a:xfrm>
          <a:prstGeom prst="ellipse">
            <a:avLst/>
          </a:prstGeom>
          <a:noFill/>
          <a:ln w="9525">
            <a:solidFill>
              <a:srgbClr val="800080"/>
            </a:solidFill>
            <a:round/>
          </a:ln>
          <a:effectLst/>
        </p:spPr>
        <p:txBody>
          <a:bodyPr wrap="square" tIns="0" bIns="0" anchor="ctr">
            <a:spAutoFit/>
          </a:bodyPr>
          <a:lstStyle>
            <a:defPPr>
              <a:defRPr lang="zh-CN"/>
            </a:defPPr>
            <a:lvl1pPr algn="l" rtl="0" fontAlgn="base">
              <a:lnSpc>
                <a:spcPct val="80000"/>
              </a:lnSpc>
              <a:spcBef>
                <a:spcPct val="50000"/>
              </a:spcBef>
              <a:spcAft>
                <a:spcPct val="0"/>
              </a:spcAft>
              <a:defRPr kumimoji="1" sz="2800" b="1" kern="1200">
                <a:solidFill>
                  <a:srgbClr val="333399"/>
                </a:solidFill>
                <a:latin typeface="Arial" charset="0"/>
                <a:ea typeface="宋体" charset="-122"/>
                <a:cs typeface="+mn-cs"/>
              </a:defRPr>
            </a:lvl1pPr>
            <a:lvl2pPr marL="457200" algn="l" rtl="0" fontAlgn="base">
              <a:lnSpc>
                <a:spcPct val="80000"/>
              </a:lnSpc>
              <a:spcBef>
                <a:spcPct val="50000"/>
              </a:spcBef>
              <a:spcAft>
                <a:spcPct val="0"/>
              </a:spcAft>
              <a:defRPr kumimoji="1" sz="2800" b="1" kern="1200">
                <a:solidFill>
                  <a:srgbClr val="333399"/>
                </a:solidFill>
                <a:latin typeface="Arial" charset="0"/>
                <a:ea typeface="宋体" charset="-122"/>
                <a:cs typeface="+mn-cs"/>
              </a:defRPr>
            </a:lvl2pPr>
            <a:lvl3pPr marL="914400" algn="l" rtl="0" fontAlgn="base">
              <a:lnSpc>
                <a:spcPct val="80000"/>
              </a:lnSpc>
              <a:spcBef>
                <a:spcPct val="50000"/>
              </a:spcBef>
              <a:spcAft>
                <a:spcPct val="0"/>
              </a:spcAft>
              <a:defRPr kumimoji="1" sz="2800" b="1" kern="1200">
                <a:solidFill>
                  <a:srgbClr val="333399"/>
                </a:solidFill>
                <a:latin typeface="Arial" charset="0"/>
                <a:ea typeface="宋体" charset="-122"/>
                <a:cs typeface="+mn-cs"/>
              </a:defRPr>
            </a:lvl3pPr>
            <a:lvl4pPr marL="1371600" algn="l" rtl="0" fontAlgn="base">
              <a:lnSpc>
                <a:spcPct val="80000"/>
              </a:lnSpc>
              <a:spcBef>
                <a:spcPct val="50000"/>
              </a:spcBef>
              <a:spcAft>
                <a:spcPct val="0"/>
              </a:spcAft>
              <a:defRPr kumimoji="1" sz="2800" b="1" kern="1200">
                <a:solidFill>
                  <a:srgbClr val="333399"/>
                </a:solidFill>
                <a:latin typeface="Arial" charset="0"/>
                <a:ea typeface="宋体" charset="-122"/>
                <a:cs typeface="+mn-cs"/>
              </a:defRPr>
            </a:lvl4pPr>
            <a:lvl5pPr marL="1828800" algn="l" rtl="0" fontAlgn="base">
              <a:lnSpc>
                <a:spcPct val="80000"/>
              </a:lnSpc>
              <a:spcBef>
                <a:spcPct val="50000"/>
              </a:spcBef>
              <a:spcAft>
                <a:spcPct val="0"/>
              </a:spcAft>
              <a:defRPr kumimoji="1" sz="2800" b="1" kern="1200">
                <a:solidFill>
                  <a:srgbClr val="333399"/>
                </a:solidFill>
                <a:latin typeface="Arial" charset="0"/>
                <a:ea typeface="宋体" charset="-122"/>
                <a:cs typeface="+mn-cs"/>
              </a:defRPr>
            </a:lvl5pPr>
            <a:lvl6pPr marL="2286000" algn="l" defTabSz="914400" rtl="0" eaLnBrk="1" latinLnBrk="0" hangingPunct="1">
              <a:defRPr kumimoji="1" sz="2800" b="1" kern="1200">
                <a:solidFill>
                  <a:srgbClr val="333399"/>
                </a:solidFill>
                <a:latin typeface="Arial" charset="0"/>
                <a:ea typeface="宋体" charset="-122"/>
                <a:cs typeface="+mn-cs"/>
              </a:defRPr>
            </a:lvl6pPr>
            <a:lvl7pPr marL="2743200" algn="l" defTabSz="914400" rtl="0" eaLnBrk="1" latinLnBrk="0" hangingPunct="1">
              <a:defRPr kumimoji="1" sz="2800" b="1" kern="1200">
                <a:solidFill>
                  <a:srgbClr val="333399"/>
                </a:solidFill>
                <a:latin typeface="Arial" charset="0"/>
                <a:ea typeface="宋体" charset="-122"/>
                <a:cs typeface="+mn-cs"/>
              </a:defRPr>
            </a:lvl7pPr>
            <a:lvl8pPr marL="3200400" algn="l" defTabSz="914400" rtl="0" eaLnBrk="1" latinLnBrk="0" hangingPunct="1">
              <a:defRPr kumimoji="1" sz="2800" b="1" kern="1200">
                <a:solidFill>
                  <a:srgbClr val="333399"/>
                </a:solidFill>
                <a:latin typeface="Arial" charset="0"/>
                <a:ea typeface="宋体" charset="-122"/>
                <a:cs typeface="+mn-cs"/>
              </a:defRPr>
            </a:lvl8pPr>
            <a:lvl9pPr marL="3657600" algn="l" defTabSz="914400" rtl="0" eaLnBrk="1" latinLnBrk="0" hangingPunct="1">
              <a:defRPr kumimoji="1" sz="2800" b="1" kern="1200">
                <a:solidFill>
                  <a:srgbClr val="333399"/>
                </a:solidFill>
                <a:latin typeface="Arial" charset="0"/>
                <a:ea typeface="宋体" charset="-122"/>
                <a:cs typeface="+mn-cs"/>
              </a:defRPr>
            </a:lvl9pPr>
          </a:lstStyle>
          <a:p>
            <a:pPr algn="ctr"/>
            <a:r>
              <a:rPr lang="en-US" altLang="zh-CN" sz="2000" b="0">
                <a:solidFill>
                  <a:srgbClr val="800080"/>
                </a:solidFill>
                <a:sym typeface="Symbol" pitchFamily="18" charset="2"/>
              </a:rPr>
              <a:t>b</a:t>
            </a:r>
            <a:endParaRPr lang="en-US" altLang="zh-CN" sz="2000" b="0">
              <a:solidFill>
                <a:srgbClr val="800080"/>
              </a:solidFill>
              <a:sym typeface="Symbol" pitchFamily="18" charset="2"/>
            </a:endParaRPr>
          </a:p>
        </p:txBody>
      </p:sp>
      <p:sp>
        <p:nvSpPr>
          <p:cNvPr id="51" name="Oval 57"/>
          <p:cNvSpPr>
            <a:spLocks noChangeArrowheads="1"/>
          </p:cNvSpPr>
          <p:nvPr/>
        </p:nvSpPr>
        <p:spPr bwMode="auto">
          <a:xfrm>
            <a:off x="5364088" y="4833072"/>
            <a:ext cx="457200" cy="346234"/>
          </a:xfrm>
          <a:prstGeom prst="ellipse">
            <a:avLst/>
          </a:prstGeom>
          <a:noFill/>
          <a:ln w="9525">
            <a:solidFill>
              <a:srgbClr val="800080"/>
            </a:solidFill>
            <a:round/>
          </a:ln>
          <a:effectLst/>
        </p:spPr>
        <p:txBody>
          <a:bodyPr wrap="square" tIns="0" bIns="0" anchor="ctr">
            <a:spAutoFit/>
          </a:bodyPr>
          <a:lstStyle>
            <a:defPPr>
              <a:defRPr lang="zh-CN"/>
            </a:defPPr>
            <a:lvl1pPr algn="l" rtl="0" fontAlgn="base">
              <a:lnSpc>
                <a:spcPct val="80000"/>
              </a:lnSpc>
              <a:spcBef>
                <a:spcPct val="50000"/>
              </a:spcBef>
              <a:spcAft>
                <a:spcPct val="0"/>
              </a:spcAft>
              <a:defRPr kumimoji="1" sz="2800" b="1" kern="1200">
                <a:solidFill>
                  <a:srgbClr val="333399"/>
                </a:solidFill>
                <a:latin typeface="Arial" charset="0"/>
                <a:ea typeface="宋体" charset="-122"/>
                <a:cs typeface="+mn-cs"/>
              </a:defRPr>
            </a:lvl1pPr>
            <a:lvl2pPr marL="457200" algn="l" rtl="0" fontAlgn="base">
              <a:lnSpc>
                <a:spcPct val="80000"/>
              </a:lnSpc>
              <a:spcBef>
                <a:spcPct val="50000"/>
              </a:spcBef>
              <a:spcAft>
                <a:spcPct val="0"/>
              </a:spcAft>
              <a:defRPr kumimoji="1" sz="2800" b="1" kern="1200">
                <a:solidFill>
                  <a:srgbClr val="333399"/>
                </a:solidFill>
                <a:latin typeface="Arial" charset="0"/>
                <a:ea typeface="宋体" charset="-122"/>
                <a:cs typeface="+mn-cs"/>
              </a:defRPr>
            </a:lvl2pPr>
            <a:lvl3pPr marL="914400" algn="l" rtl="0" fontAlgn="base">
              <a:lnSpc>
                <a:spcPct val="80000"/>
              </a:lnSpc>
              <a:spcBef>
                <a:spcPct val="50000"/>
              </a:spcBef>
              <a:spcAft>
                <a:spcPct val="0"/>
              </a:spcAft>
              <a:defRPr kumimoji="1" sz="2800" b="1" kern="1200">
                <a:solidFill>
                  <a:srgbClr val="333399"/>
                </a:solidFill>
                <a:latin typeface="Arial" charset="0"/>
                <a:ea typeface="宋体" charset="-122"/>
                <a:cs typeface="+mn-cs"/>
              </a:defRPr>
            </a:lvl3pPr>
            <a:lvl4pPr marL="1371600" algn="l" rtl="0" fontAlgn="base">
              <a:lnSpc>
                <a:spcPct val="80000"/>
              </a:lnSpc>
              <a:spcBef>
                <a:spcPct val="50000"/>
              </a:spcBef>
              <a:spcAft>
                <a:spcPct val="0"/>
              </a:spcAft>
              <a:defRPr kumimoji="1" sz="2800" b="1" kern="1200">
                <a:solidFill>
                  <a:srgbClr val="333399"/>
                </a:solidFill>
                <a:latin typeface="Arial" charset="0"/>
                <a:ea typeface="宋体" charset="-122"/>
                <a:cs typeface="+mn-cs"/>
              </a:defRPr>
            </a:lvl4pPr>
            <a:lvl5pPr marL="1828800" algn="l" rtl="0" fontAlgn="base">
              <a:lnSpc>
                <a:spcPct val="80000"/>
              </a:lnSpc>
              <a:spcBef>
                <a:spcPct val="50000"/>
              </a:spcBef>
              <a:spcAft>
                <a:spcPct val="0"/>
              </a:spcAft>
              <a:defRPr kumimoji="1" sz="2800" b="1" kern="1200">
                <a:solidFill>
                  <a:srgbClr val="333399"/>
                </a:solidFill>
                <a:latin typeface="Arial" charset="0"/>
                <a:ea typeface="宋体" charset="-122"/>
                <a:cs typeface="+mn-cs"/>
              </a:defRPr>
            </a:lvl5pPr>
            <a:lvl6pPr marL="2286000" algn="l" defTabSz="914400" rtl="0" eaLnBrk="1" latinLnBrk="0" hangingPunct="1">
              <a:defRPr kumimoji="1" sz="2800" b="1" kern="1200">
                <a:solidFill>
                  <a:srgbClr val="333399"/>
                </a:solidFill>
                <a:latin typeface="Arial" charset="0"/>
                <a:ea typeface="宋体" charset="-122"/>
                <a:cs typeface="+mn-cs"/>
              </a:defRPr>
            </a:lvl6pPr>
            <a:lvl7pPr marL="2743200" algn="l" defTabSz="914400" rtl="0" eaLnBrk="1" latinLnBrk="0" hangingPunct="1">
              <a:defRPr kumimoji="1" sz="2800" b="1" kern="1200">
                <a:solidFill>
                  <a:srgbClr val="333399"/>
                </a:solidFill>
                <a:latin typeface="Arial" charset="0"/>
                <a:ea typeface="宋体" charset="-122"/>
                <a:cs typeface="+mn-cs"/>
              </a:defRPr>
            </a:lvl7pPr>
            <a:lvl8pPr marL="3200400" algn="l" defTabSz="914400" rtl="0" eaLnBrk="1" latinLnBrk="0" hangingPunct="1">
              <a:defRPr kumimoji="1" sz="2800" b="1" kern="1200">
                <a:solidFill>
                  <a:srgbClr val="333399"/>
                </a:solidFill>
                <a:latin typeface="Arial" charset="0"/>
                <a:ea typeface="宋体" charset="-122"/>
                <a:cs typeface="+mn-cs"/>
              </a:defRPr>
            </a:lvl8pPr>
            <a:lvl9pPr marL="3657600" algn="l" defTabSz="914400" rtl="0" eaLnBrk="1" latinLnBrk="0" hangingPunct="1">
              <a:defRPr kumimoji="1" sz="2800" b="1" kern="1200">
                <a:solidFill>
                  <a:srgbClr val="333399"/>
                </a:solidFill>
                <a:latin typeface="Arial" charset="0"/>
                <a:ea typeface="宋体" charset="-122"/>
                <a:cs typeface="+mn-cs"/>
              </a:defRPr>
            </a:lvl9pPr>
          </a:lstStyle>
          <a:p>
            <a:pPr algn="ctr"/>
            <a:r>
              <a:rPr lang="en-US" altLang="zh-CN" sz="2000" b="0" dirty="0">
                <a:solidFill>
                  <a:srgbClr val="800080"/>
                </a:solidFill>
                <a:sym typeface="Symbol" pitchFamily="18" charset="2"/>
              </a:rPr>
              <a:t>c</a:t>
            </a:r>
            <a:endParaRPr lang="en-US" altLang="zh-CN" sz="2000" b="0" dirty="0">
              <a:solidFill>
                <a:srgbClr val="800080"/>
              </a:solidFill>
              <a:sym typeface="Symbol" pitchFamily="18" charset="2"/>
            </a:endParaRPr>
          </a:p>
        </p:txBody>
      </p:sp>
      <p:sp>
        <p:nvSpPr>
          <p:cNvPr id="52" name="Oval 58"/>
          <p:cNvSpPr>
            <a:spLocks noChangeArrowheads="1"/>
          </p:cNvSpPr>
          <p:nvPr/>
        </p:nvSpPr>
        <p:spPr bwMode="auto">
          <a:xfrm>
            <a:off x="2890664" y="5710974"/>
            <a:ext cx="457200" cy="346234"/>
          </a:xfrm>
          <a:prstGeom prst="ellipse">
            <a:avLst/>
          </a:prstGeom>
          <a:noFill/>
          <a:ln w="9525">
            <a:solidFill>
              <a:srgbClr val="800080"/>
            </a:solidFill>
            <a:round/>
          </a:ln>
          <a:effectLst/>
        </p:spPr>
        <p:txBody>
          <a:bodyPr wrap="square" tIns="0" bIns="0" anchor="ctr">
            <a:spAutoFit/>
          </a:bodyPr>
          <a:lstStyle>
            <a:defPPr>
              <a:defRPr lang="zh-CN"/>
            </a:defPPr>
            <a:lvl1pPr algn="l" rtl="0" fontAlgn="base">
              <a:lnSpc>
                <a:spcPct val="80000"/>
              </a:lnSpc>
              <a:spcBef>
                <a:spcPct val="50000"/>
              </a:spcBef>
              <a:spcAft>
                <a:spcPct val="0"/>
              </a:spcAft>
              <a:defRPr kumimoji="1" sz="2800" b="1" kern="1200">
                <a:solidFill>
                  <a:srgbClr val="333399"/>
                </a:solidFill>
                <a:latin typeface="Arial" charset="0"/>
                <a:ea typeface="宋体" charset="-122"/>
                <a:cs typeface="+mn-cs"/>
              </a:defRPr>
            </a:lvl1pPr>
            <a:lvl2pPr marL="457200" algn="l" rtl="0" fontAlgn="base">
              <a:lnSpc>
                <a:spcPct val="80000"/>
              </a:lnSpc>
              <a:spcBef>
                <a:spcPct val="50000"/>
              </a:spcBef>
              <a:spcAft>
                <a:spcPct val="0"/>
              </a:spcAft>
              <a:defRPr kumimoji="1" sz="2800" b="1" kern="1200">
                <a:solidFill>
                  <a:srgbClr val="333399"/>
                </a:solidFill>
                <a:latin typeface="Arial" charset="0"/>
                <a:ea typeface="宋体" charset="-122"/>
                <a:cs typeface="+mn-cs"/>
              </a:defRPr>
            </a:lvl2pPr>
            <a:lvl3pPr marL="914400" algn="l" rtl="0" fontAlgn="base">
              <a:lnSpc>
                <a:spcPct val="80000"/>
              </a:lnSpc>
              <a:spcBef>
                <a:spcPct val="50000"/>
              </a:spcBef>
              <a:spcAft>
                <a:spcPct val="0"/>
              </a:spcAft>
              <a:defRPr kumimoji="1" sz="2800" b="1" kern="1200">
                <a:solidFill>
                  <a:srgbClr val="333399"/>
                </a:solidFill>
                <a:latin typeface="Arial" charset="0"/>
                <a:ea typeface="宋体" charset="-122"/>
                <a:cs typeface="+mn-cs"/>
              </a:defRPr>
            </a:lvl3pPr>
            <a:lvl4pPr marL="1371600" algn="l" rtl="0" fontAlgn="base">
              <a:lnSpc>
                <a:spcPct val="80000"/>
              </a:lnSpc>
              <a:spcBef>
                <a:spcPct val="50000"/>
              </a:spcBef>
              <a:spcAft>
                <a:spcPct val="0"/>
              </a:spcAft>
              <a:defRPr kumimoji="1" sz="2800" b="1" kern="1200">
                <a:solidFill>
                  <a:srgbClr val="333399"/>
                </a:solidFill>
                <a:latin typeface="Arial" charset="0"/>
                <a:ea typeface="宋体" charset="-122"/>
                <a:cs typeface="+mn-cs"/>
              </a:defRPr>
            </a:lvl4pPr>
            <a:lvl5pPr marL="1828800" algn="l" rtl="0" fontAlgn="base">
              <a:lnSpc>
                <a:spcPct val="80000"/>
              </a:lnSpc>
              <a:spcBef>
                <a:spcPct val="50000"/>
              </a:spcBef>
              <a:spcAft>
                <a:spcPct val="0"/>
              </a:spcAft>
              <a:defRPr kumimoji="1" sz="2800" b="1" kern="1200">
                <a:solidFill>
                  <a:srgbClr val="333399"/>
                </a:solidFill>
                <a:latin typeface="Arial" charset="0"/>
                <a:ea typeface="宋体" charset="-122"/>
                <a:cs typeface="+mn-cs"/>
              </a:defRPr>
            </a:lvl5pPr>
            <a:lvl6pPr marL="2286000" algn="l" defTabSz="914400" rtl="0" eaLnBrk="1" latinLnBrk="0" hangingPunct="1">
              <a:defRPr kumimoji="1" sz="2800" b="1" kern="1200">
                <a:solidFill>
                  <a:srgbClr val="333399"/>
                </a:solidFill>
                <a:latin typeface="Arial" charset="0"/>
                <a:ea typeface="宋体" charset="-122"/>
                <a:cs typeface="+mn-cs"/>
              </a:defRPr>
            </a:lvl6pPr>
            <a:lvl7pPr marL="2743200" algn="l" defTabSz="914400" rtl="0" eaLnBrk="1" latinLnBrk="0" hangingPunct="1">
              <a:defRPr kumimoji="1" sz="2800" b="1" kern="1200">
                <a:solidFill>
                  <a:srgbClr val="333399"/>
                </a:solidFill>
                <a:latin typeface="Arial" charset="0"/>
                <a:ea typeface="宋体" charset="-122"/>
                <a:cs typeface="+mn-cs"/>
              </a:defRPr>
            </a:lvl7pPr>
            <a:lvl8pPr marL="3200400" algn="l" defTabSz="914400" rtl="0" eaLnBrk="1" latinLnBrk="0" hangingPunct="1">
              <a:defRPr kumimoji="1" sz="2800" b="1" kern="1200">
                <a:solidFill>
                  <a:srgbClr val="333399"/>
                </a:solidFill>
                <a:latin typeface="Arial" charset="0"/>
                <a:ea typeface="宋体" charset="-122"/>
                <a:cs typeface="+mn-cs"/>
              </a:defRPr>
            </a:lvl8pPr>
            <a:lvl9pPr marL="3657600" algn="l" defTabSz="914400" rtl="0" eaLnBrk="1" latinLnBrk="0" hangingPunct="1">
              <a:defRPr kumimoji="1" sz="2800" b="1" kern="1200">
                <a:solidFill>
                  <a:srgbClr val="333399"/>
                </a:solidFill>
                <a:latin typeface="Arial" charset="0"/>
                <a:ea typeface="宋体" charset="-122"/>
                <a:cs typeface="+mn-cs"/>
              </a:defRPr>
            </a:lvl9pPr>
          </a:lstStyle>
          <a:p>
            <a:pPr algn="ctr"/>
            <a:r>
              <a:rPr lang="en-US" altLang="zh-CN" sz="2000" b="0">
                <a:solidFill>
                  <a:srgbClr val="800080"/>
                </a:solidFill>
                <a:sym typeface="Symbol" pitchFamily="18" charset="2"/>
              </a:rPr>
              <a:t>d</a:t>
            </a:r>
            <a:endParaRPr lang="en-US" altLang="zh-CN" sz="2000" b="0">
              <a:solidFill>
                <a:srgbClr val="800080"/>
              </a:solidFill>
              <a:sym typeface="Symbol" pitchFamily="18" charset="2"/>
            </a:endParaRPr>
          </a:p>
        </p:txBody>
      </p:sp>
      <p:sp>
        <p:nvSpPr>
          <p:cNvPr id="53" name="Oval 59"/>
          <p:cNvSpPr>
            <a:spLocks noChangeArrowheads="1"/>
          </p:cNvSpPr>
          <p:nvPr/>
        </p:nvSpPr>
        <p:spPr bwMode="auto">
          <a:xfrm>
            <a:off x="4618856" y="5710974"/>
            <a:ext cx="457200" cy="346234"/>
          </a:xfrm>
          <a:prstGeom prst="ellipse">
            <a:avLst/>
          </a:prstGeom>
          <a:noFill/>
          <a:ln w="9525">
            <a:solidFill>
              <a:srgbClr val="800080"/>
            </a:solidFill>
            <a:round/>
          </a:ln>
          <a:effectLst/>
        </p:spPr>
        <p:txBody>
          <a:bodyPr wrap="square" tIns="0" bIns="0" anchor="ctr">
            <a:spAutoFit/>
          </a:bodyPr>
          <a:lstStyle>
            <a:defPPr>
              <a:defRPr lang="zh-CN"/>
            </a:defPPr>
            <a:lvl1pPr algn="l" rtl="0" fontAlgn="base">
              <a:lnSpc>
                <a:spcPct val="80000"/>
              </a:lnSpc>
              <a:spcBef>
                <a:spcPct val="50000"/>
              </a:spcBef>
              <a:spcAft>
                <a:spcPct val="0"/>
              </a:spcAft>
              <a:defRPr kumimoji="1" sz="2800" b="1" kern="1200">
                <a:solidFill>
                  <a:srgbClr val="333399"/>
                </a:solidFill>
                <a:latin typeface="Arial" charset="0"/>
                <a:ea typeface="宋体" charset="-122"/>
                <a:cs typeface="+mn-cs"/>
              </a:defRPr>
            </a:lvl1pPr>
            <a:lvl2pPr marL="457200" algn="l" rtl="0" fontAlgn="base">
              <a:lnSpc>
                <a:spcPct val="80000"/>
              </a:lnSpc>
              <a:spcBef>
                <a:spcPct val="50000"/>
              </a:spcBef>
              <a:spcAft>
                <a:spcPct val="0"/>
              </a:spcAft>
              <a:defRPr kumimoji="1" sz="2800" b="1" kern="1200">
                <a:solidFill>
                  <a:srgbClr val="333399"/>
                </a:solidFill>
                <a:latin typeface="Arial" charset="0"/>
                <a:ea typeface="宋体" charset="-122"/>
                <a:cs typeface="+mn-cs"/>
              </a:defRPr>
            </a:lvl2pPr>
            <a:lvl3pPr marL="914400" algn="l" rtl="0" fontAlgn="base">
              <a:lnSpc>
                <a:spcPct val="80000"/>
              </a:lnSpc>
              <a:spcBef>
                <a:spcPct val="50000"/>
              </a:spcBef>
              <a:spcAft>
                <a:spcPct val="0"/>
              </a:spcAft>
              <a:defRPr kumimoji="1" sz="2800" b="1" kern="1200">
                <a:solidFill>
                  <a:srgbClr val="333399"/>
                </a:solidFill>
                <a:latin typeface="Arial" charset="0"/>
                <a:ea typeface="宋体" charset="-122"/>
                <a:cs typeface="+mn-cs"/>
              </a:defRPr>
            </a:lvl3pPr>
            <a:lvl4pPr marL="1371600" algn="l" rtl="0" fontAlgn="base">
              <a:lnSpc>
                <a:spcPct val="80000"/>
              </a:lnSpc>
              <a:spcBef>
                <a:spcPct val="50000"/>
              </a:spcBef>
              <a:spcAft>
                <a:spcPct val="0"/>
              </a:spcAft>
              <a:defRPr kumimoji="1" sz="2800" b="1" kern="1200">
                <a:solidFill>
                  <a:srgbClr val="333399"/>
                </a:solidFill>
                <a:latin typeface="Arial" charset="0"/>
                <a:ea typeface="宋体" charset="-122"/>
                <a:cs typeface="+mn-cs"/>
              </a:defRPr>
            </a:lvl4pPr>
            <a:lvl5pPr marL="1828800" algn="l" rtl="0" fontAlgn="base">
              <a:lnSpc>
                <a:spcPct val="80000"/>
              </a:lnSpc>
              <a:spcBef>
                <a:spcPct val="50000"/>
              </a:spcBef>
              <a:spcAft>
                <a:spcPct val="0"/>
              </a:spcAft>
              <a:defRPr kumimoji="1" sz="2800" b="1" kern="1200">
                <a:solidFill>
                  <a:srgbClr val="333399"/>
                </a:solidFill>
                <a:latin typeface="Arial" charset="0"/>
                <a:ea typeface="宋体" charset="-122"/>
                <a:cs typeface="+mn-cs"/>
              </a:defRPr>
            </a:lvl5pPr>
            <a:lvl6pPr marL="2286000" algn="l" defTabSz="914400" rtl="0" eaLnBrk="1" latinLnBrk="0" hangingPunct="1">
              <a:defRPr kumimoji="1" sz="2800" b="1" kern="1200">
                <a:solidFill>
                  <a:srgbClr val="333399"/>
                </a:solidFill>
                <a:latin typeface="Arial" charset="0"/>
                <a:ea typeface="宋体" charset="-122"/>
                <a:cs typeface="+mn-cs"/>
              </a:defRPr>
            </a:lvl6pPr>
            <a:lvl7pPr marL="2743200" algn="l" defTabSz="914400" rtl="0" eaLnBrk="1" latinLnBrk="0" hangingPunct="1">
              <a:defRPr kumimoji="1" sz="2800" b="1" kern="1200">
                <a:solidFill>
                  <a:srgbClr val="333399"/>
                </a:solidFill>
                <a:latin typeface="Arial" charset="0"/>
                <a:ea typeface="宋体" charset="-122"/>
                <a:cs typeface="+mn-cs"/>
              </a:defRPr>
            </a:lvl7pPr>
            <a:lvl8pPr marL="3200400" algn="l" defTabSz="914400" rtl="0" eaLnBrk="1" latinLnBrk="0" hangingPunct="1">
              <a:defRPr kumimoji="1" sz="2800" b="1" kern="1200">
                <a:solidFill>
                  <a:srgbClr val="333399"/>
                </a:solidFill>
                <a:latin typeface="Arial" charset="0"/>
                <a:ea typeface="宋体" charset="-122"/>
                <a:cs typeface="+mn-cs"/>
              </a:defRPr>
            </a:lvl8pPr>
            <a:lvl9pPr marL="3657600" algn="l" defTabSz="914400" rtl="0" eaLnBrk="1" latinLnBrk="0" hangingPunct="1">
              <a:defRPr kumimoji="1" sz="2800" b="1" kern="1200">
                <a:solidFill>
                  <a:srgbClr val="333399"/>
                </a:solidFill>
                <a:latin typeface="Arial" charset="0"/>
                <a:ea typeface="宋体" charset="-122"/>
                <a:cs typeface="+mn-cs"/>
              </a:defRPr>
            </a:lvl9pPr>
          </a:lstStyle>
          <a:p>
            <a:pPr algn="ctr"/>
            <a:r>
              <a:rPr lang="en-US" altLang="zh-CN" sz="2000" b="0" dirty="0">
                <a:solidFill>
                  <a:srgbClr val="800080"/>
                </a:solidFill>
                <a:sym typeface="Symbol" pitchFamily="18" charset="2"/>
              </a:rPr>
              <a:t>e</a:t>
            </a:r>
            <a:endParaRPr lang="en-US" altLang="zh-CN" sz="2000" b="0" dirty="0">
              <a:solidFill>
                <a:srgbClr val="800080"/>
              </a:solidFill>
              <a:sym typeface="Symbol" pitchFamily="18" charset="2"/>
            </a:endParaRPr>
          </a:p>
        </p:txBody>
      </p:sp>
      <p:sp>
        <p:nvSpPr>
          <p:cNvPr id="54" name="Line 61"/>
          <p:cNvSpPr>
            <a:spLocks noChangeShapeType="1"/>
          </p:cNvSpPr>
          <p:nvPr/>
        </p:nvSpPr>
        <p:spPr bwMode="auto">
          <a:xfrm flipH="1">
            <a:off x="2052464" y="3674114"/>
            <a:ext cx="914400" cy="434685"/>
          </a:xfrm>
          <a:prstGeom prst="line">
            <a:avLst/>
          </a:prstGeom>
          <a:noFill/>
          <a:ln w="9525">
            <a:solidFill>
              <a:srgbClr val="800080"/>
            </a:solidFill>
            <a:round/>
          </a:ln>
        </p:spPr>
        <p:txBody>
          <a:bodyPr/>
          <a:lstStyle>
            <a:defPPr>
              <a:defRPr lang="zh-CN"/>
            </a:defPPr>
            <a:lvl1pPr algn="l" rtl="0" fontAlgn="base">
              <a:lnSpc>
                <a:spcPct val="80000"/>
              </a:lnSpc>
              <a:spcBef>
                <a:spcPct val="50000"/>
              </a:spcBef>
              <a:spcAft>
                <a:spcPct val="0"/>
              </a:spcAft>
              <a:defRPr kumimoji="1" sz="2800" b="1" kern="1200">
                <a:solidFill>
                  <a:srgbClr val="333399"/>
                </a:solidFill>
                <a:latin typeface="Arial" charset="0"/>
                <a:ea typeface="宋体" charset="-122"/>
                <a:cs typeface="+mn-cs"/>
              </a:defRPr>
            </a:lvl1pPr>
            <a:lvl2pPr marL="457200" algn="l" rtl="0" fontAlgn="base">
              <a:lnSpc>
                <a:spcPct val="80000"/>
              </a:lnSpc>
              <a:spcBef>
                <a:spcPct val="50000"/>
              </a:spcBef>
              <a:spcAft>
                <a:spcPct val="0"/>
              </a:spcAft>
              <a:defRPr kumimoji="1" sz="2800" b="1" kern="1200">
                <a:solidFill>
                  <a:srgbClr val="333399"/>
                </a:solidFill>
                <a:latin typeface="Arial" charset="0"/>
                <a:ea typeface="宋体" charset="-122"/>
                <a:cs typeface="+mn-cs"/>
              </a:defRPr>
            </a:lvl2pPr>
            <a:lvl3pPr marL="914400" algn="l" rtl="0" fontAlgn="base">
              <a:lnSpc>
                <a:spcPct val="80000"/>
              </a:lnSpc>
              <a:spcBef>
                <a:spcPct val="50000"/>
              </a:spcBef>
              <a:spcAft>
                <a:spcPct val="0"/>
              </a:spcAft>
              <a:defRPr kumimoji="1" sz="2800" b="1" kern="1200">
                <a:solidFill>
                  <a:srgbClr val="333399"/>
                </a:solidFill>
                <a:latin typeface="Arial" charset="0"/>
                <a:ea typeface="宋体" charset="-122"/>
                <a:cs typeface="+mn-cs"/>
              </a:defRPr>
            </a:lvl3pPr>
            <a:lvl4pPr marL="1371600" algn="l" rtl="0" fontAlgn="base">
              <a:lnSpc>
                <a:spcPct val="80000"/>
              </a:lnSpc>
              <a:spcBef>
                <a:spcPct val="50000"/>
              </a:spcBef>
              <a:spcAft>
                <a:spcPct val="0"/>
              </a:spcAft>
              <a:defRPr kumimoji="1" sz="2800" b="1" kern="1200">
                <a:solidFill>
                  <a:srgbClr val="333399"/>
                </a:solidFill>
                <a:latin typeface="Arial" charset="0"/>
                <a:ea typeface="宋体" charset="-122"/>
                <a:cs typeface="+mn-cs"/>
              </a:defRPr>
            </a:lvl4pPr>
            <a:lvl5pPr marL="1828800" algn="l" rtl="0" fontAlgn="base">
              <a:lnSpc>
                <a:spcPct val="80000"/>
              </a:lnSpc>
              <a:spcBef>
                <a:spcPct val="50000"/>
              </a:spcBef>
              <a:spcAft>
                <a:spcPct val="0"/>
              </a:spcAft>
              <a:defRPr kumimoji="1" sz="2800" b="1" kern="1200">
                <a:solidFill>
                  <a:srgbClr val="333399"/>
                </a:solidFill>
                <a:latin typeface="Arial" charset="0"/>
                <a:ea typeface="宋体" charset="-122"/>
                <a:cs typeface="+mn-cs"/>
              </a:defRPr>
            </a:lvl5pPr>
            <a:lvl6pPr marL="2286000" algn="l" defTabSz="914400" rtl="0" eaLnBrk="1" latinLnBrk="0" hangingPunct="1">
              <a:defRPr kumimoji="1" sz="2800" b="1" kern="1200">
                <a:solidFill>
                  <a:srgbClr val="333399"/>
                </a:solidFill>
                <a:latin typeface="Arial" charset="0"/>
                <a:ea typeface="宋体" charset="-122"/>
                <a:cs typeface="+mn-cs"/>
              </a:defRPr>
            </a:lvl6pPr>
            <a:lvl7pPr marL="2743200" algn="l" defTabSz="914400" rtl="0" eaLnBrk="1" latinLnBrk="0" hangingPunct="1">
              <a:defRPr kumimoji="1" sz="2800" b="1" kern="1200">
                <a:solidFill>
                  <a:srgbClr val="333399"/>
                </a:solidFill>
                <a:latin typeface="Arial" charset="0"/>
                <a:ea typeface="宋体" charset="-122"/>
                <a:cs typeface="+mn-cs"/>
              </a:defRPr>
            </a:lvl7pPr>
            <a:lvl8pPr marL="3200400" algn="l" defTabSz="914400" rtl="0" eaLnBrk="1" latinLnBrk="0" hangingPunct="1">
              <a:defRPr kumimoji="1" sz="2800" b="1" kern="1200">
                <a:solidFill>
                  <a:srgbClr val="333399"/>
                </a:solidFill>
                <a:latin typeface="Arial" charset="0"/>
                <a:ea typeface="宋体" charset="-122"/>
                <a:cs typeface="+mn-cs"/>
              </a:defRPr>
            </a:lvl8pPr>
            <a:lvl9pPr marL="3657600" algn="l" defTabSz="914400" rtl="0" eaLnBrk="1" latinLnBrk="0" hangingPunct="1">
              <a:defRPr kumimoji="1" sz="2800" b="1" kern="1200">
                <a:solidFill>
                  <a:srgbClr val="333399"/>
                </a:solidFill>
                <a:latin typeface="Arial" charset="0"/>
                <a:ea typeface="宋体" charset="-122"/>
                <a:cs typeface="+mn-cs"/>
              </a:defRPr>
            </a:lvl9pPr>
          </a:lstStyle>
          <a:p>
            <a:endParaRPr lang="zh-CN" altLang="en-US"/>
          </a:p>
        </p:txBody>
      </p:sp>
      <p:sp>
        <p:nvSpPr>
          <p:cNvPr id="55" name="Line 62"/>
          <p:cNvSpPr>
            <a:spLocks noChangeShapeType="1"/>
          </p:cNvSpPr>
          <p:nvPr/>
        </p:nvSpPr>
        <p:spPr bwMode="auto">
          <a:xfrm>
            <a:off x="3424064" y="3674114"/>
            <a:ext cx="1066800" cy="434685"/>
          </a:xfrm>
          <a:prstGeom prst="line">
            <a:avLst/>
          </a:prstGeom>
          <a:noFill/>
          <a:ln w="9525">
            <a:solidFill>
              <a:srgbClr val="800080"/>
            </a:solidFill>
            <a:round/>
          </a:ln>
        </p:spPr>
        <p:txBody>
          <a:bodyPr/>
          <a:lstStyle>
            <a:defPPr>
              <a:defRPr lang="zh-CN"/>
            </a:defPPr>
            <a:lvl1pPr algn="l" rtl="0" fontAlgn="base">
              <a:lnSpc>
                <a:spcPct val="80000"/>
              </a:lnSpc>
              <a:spcBef>
                <a:spcPct val="50000"/>
              </a:spcBef>
              <a:spcAft>
                <a:spcPct val="0"/>
              </a:spcAft>
              <a:defRPr kumimoji="1" sz="2800" b="1" kern="1200">
                <a:solidFill>
                  <a:srgbClr val="333399"/>
                </a:solidFill>
                <a:latin typeface="Arial" charset="0"/>
                <a:ea typeface="宋体" charset="-122"/>
                <a:cs typeface="+mn-cs"/>
              </a:defRPr>
            </a:lvl1pPr>
            <a:lvl2pPr marL="457200" algn="l" rtl="0" fontAlgn="base">
              <a:lnSpc>
                <a:spcPct val="80000"/>
              </a:lnSpc>
              <a:spcBef>
                <a:spcPct val="50000"/>
              </a:spcBef>
              <a:spcAft>
                <a:spcPct val="0"/>
              </a:spcAft>
              <a:defRPr kumimoji="1" sz="2800" b="1" kern="1200">
                <a:solidFill>
                  <a:srgbClr val="333399"/>
                </a:solidFill>
                <a:latin typeface="Arial" charset="0"/>
                <a:ea typeface="宋体" charset="-122"/>
                <a:cs typeface="+mn-cs"/>
              </a:defRPr>
            </a:lvl2pPr>
            <a:lvl3pPr marL="914400" algn="l" rtl="0" fontAlgn="base">
              <a:lnSpc>
                <a:spcPct val="80000"/>
              </a:lnSpc>
              <a:spcBef>
                <a:spcPct val="50000"/>
              </a:spcBef>
              <a:spcAft>
                <a:spcPct val="0"/>
              </a:spcAft>
              <a:defRPr kumimoji="1" sz="2800" b="1" kern="1200">
                <a:solidFill>
                  <a:srgbClr val="333399"/>
                </a:solidFill>
                <a:latin typeface="Arial" charset="0"/>
                <a:ea typeface="宋体" charset="-122"/>
                <a:cs typeface="+mn-cs"/>
              </a:defRPr>
            </a:lvl3pPr>
            <a:lvl4pPr marL="1371600" algn="l" rtl="0" fontAlgn="base">
              <a:lnSpc>
                <a:spcPct val="80000"/>
              </a:lnSpc>
              <a:spcBef>
                <a:spcPct val="50000"/>
              </a:spcBef>
              <a:spcAft>
                <a:spcPct val="0"/>
              </a:spcAft>
              <a:defRPr kumimoji="1" sz="2800" b="1" kern="1200">
                <a:solidFill>
                  <a:srgbClr val="333399"/>
                </a:solidFill>
                <a:latin typeface="Arial" charset="0"/>
                <a:ea typeface="宋体" charset="-122"/>
                <a:cs typeface="+mn-cs"/>
              </a:defRPr>
            </a:lvl4pPr>
            <a:lvl5pPr marL="1828800" algn="l" rtl="0" fontAlgn="base">
              <a:lnSpc>
                <a:spcPct val="80000"/>
              </a:lnSpc>
              <a:spcBef>
                <a:spcPct val="50000"/>
              </a:spcBef>
              <a:spcAft>
                <a:spcPct val="0"/>
              </a:spcAft>
              <a:defRPr kumimoji="1" sz="2800" b="1" kern="1200">
                <a:solidFill>
                  <a:srgbClr val="333399"/>
                </a:solidFill>
                <a:latin typeface="Arial" charset="0"/>
                <a:ea typeface="宋体" charset="-122"/>
                <a:cs typeface="+mn-cs"/>
              </a:defRPr>
            </a:lvl5pPr>
            <a:lvl6pPr marL="2286000" algn="l" defTabSz="914400" rtl="0" eaLnBrk="1" latinLnBrk="0" hangingPunct="1">
              <a:defRPr kumimoji="1" sz="2800" b="1" kern="1200">
                <a:solidFill>
                  <a:srgbClr val="333399"/>
                </a:solidFill>
                <a:latin typeface="Arial" charset="0"/>
                <a:ea typeface="宋体" charset="-122"/>
                <a:cs typeface="+mn-cs"/>
              </a:defRPr>
            </a:lvl6pPr>
            <a:lvl7pPr marL="2743200" algn="l" defTabSz="914400" rtl="0" eaLnBrk="1" latinLnBrk="0" hangingPunct="1">
              <a:defRPr kumimoji="1" sz="2800" b="1" kern="1200">
                <a:solidFill>
                  <a:srgbClr val="333399"/>
                </a:solidFill>
                <a:latin typeface="Arial" charset="0"/>
                <a:ea typeface="宋体" charset="-122"/>
                <a:cs typeface="+mn-cs"/>
              </a:defRPr>
            </a:lvl7pPr>
            <a:lvl8pPr marL="3200400" algn="l" defTabSz="914400" rtl="0" eaLnBrk="1" latinLnBrk="0" hangingPunct="1">
              <a:defRPr kumimoji="1" sz="2800" b="1" kern="1200">
                <a:solidFill>
                  <a:srgbClr val="333399"/>
                </a:solidFill>
                <a:latin typeface="Arial" charset="0"/>
                <a:ea typeface="宋体" charset="-122"/>
                <a:cs typeface="+mn-cs"/>
              </a:defRPr>
            </a:lvl8pPr>
            <a:lvl9pPr marL="3657600" algn="l" defTabSz="914400" rtl="0" eaLnBrk="1" latinLnBrk="0" hangingPunct="1">
              <a:defRPr kumimoji="1" sz="2800" b="1" kern="1200">
                <a:solidFill>
                  <a:srgbClr val="333399"/>
                </a:solidFill>
                <a:latin typeface="Arial" charset="0"/>
                <a:ea typeface="宋体" charset="-122"/>
                <a:cs typeface="+mn-cs"/>
              </a:defRPr>
            </a:lvl9pPr>
          </a:lstStyle>
          <a:p>
            <a:endParaRPr lang="zh-CN" altLang="en-US"/>
          </a:p>
        </p:txBody>
      </p:sp>
      <p:sp>
        <p:nvSpPr>
          <p:cNvPr id="56" name="Line 63"/>
          <p:cNvSpPr>
            <a:spLocks noChangeShapeType="1"/>
          </p:cNvSpPr>
          <p:nvPr/>
        </p:nvSpPr>
        <p:spPr bwMode="auto">
          <a:xfrm flipH="1">
            <a:off x="1280592" y="4357544"/>
            <a:ext cx="457200" cy="507132"/>
          </a:xfrm>
          <a:prstGeom prst="line">
            <a:avLst/>
          </a:prstGeom>
          <a:noFill/>
          <a:ln w="9525">
            <a:solidFill>
              <a:srgbClr val="800080"/>
            </a:solidFill>
            <a:round/>
          </a:ln>
        </p:spPr>
        <p:txBody>
          <a:bodyPr/>
          <a:lstStyle>
            <a:defPPr>
              <a:defRPr lang="zh-CN"/>
            </a:defPPr>
            <a:lvl1pPr algn="l" rtl="0" fontAlgn="base">
              <a:lnSpc>
                <a:spcPct val="80000"/>
              </a:lnSpc>
              <a:spcBef>
                <a:spcPct val="50000"/>
              </a:spcBef>
              <a:spcAft>
                <a:spcPct val="0"/>
              </a:spcAft>
              <a:defRPr kumimoji="1" sz="2800" b="1" kern="1200">
                <a:solidFill>
                  <a:srgbClr val="333399"/>
                </a:solidFill>
                <a:latin typeface="Arial" charset="0"/>
                <a:ea typeface="宋体" charset="-122"/>
                <a:cs typeface="+mn-cs"/>
              </a:defRPr>
            </a:lvl1pPr>
            <a:lvl2pPr marL="457200" algn="l" rtl="0" fontAlgn="base">
              <a:lnSpc>
                <a:spcPct val="80000"/>
              </a:lnSpc>
              <a:spcBef>
                <a:spcPct val="50000"/>
              </a:spcBef>
              <a:spcAft>
                <a:spcPct val="0"/>
              </a:spcAft>
              <a:defRPr kumimoji="1" sz="2800" b="1" kern="1200">
                <a:solidFill>
                  <a:srgbClr val="333399"/>
                </a:solidFill>
                <a:latin typeface="Arial" charset="0"/>
                <a:ea typeface="宋体" charset="-122"/>
                <a:cs typeface="+mn-cs"/>
              </a:defRPr>
            </a:lvl2pPr>
            <a:lvl3pPr marL="914400" algn="l" rtl="0" fontAlgn="base">
              <a:lnSpc>
                <a:spcPct val="80000"/>
              </a:lnSpc>
              <a:spcBef>
                <a:spcPct val="50000"/>
              </a:spcBef>
              <a:spcAft>
                <a:spcPct val="0"/>
              </a:spcAft>
              <a:defRPr kumimoji="1" sz="2800" b="1" kern="1200">
                <a:solidFill>
                  <a:srgbClr val="333399"/>
                </a:solidFill>
                <a:latin typeface="Arial" charset="0"/>
                <a:ea typeface="宋体" charset="-122"/>
                <a:cs typeface="+mn-cs"/>
              </a:defRPr>
            </a:lvl3pPr>
            <a:lvl4pPr marL="1371600" algn="l" rtl="0" fontAlgn="base">
              <a:lnSpc>
                <a:spcPct val="80000"/>
              </a:lnSpc>
              <a:spcBef>
                <a:spcPct val="50000"/>
              </a:spcBef>
              <a:spcAft>
                <a:spcPct val="0"/>
              </a:spcAft>
              <a:defRPr kumimoji="1" sz="2800" b="1" kern="1200">
                <a:solidFill>
                  <a:srgbClr val="333399"/>
                </a:solidFill>
                <a:latin typeface="Arial" charset="0"/>
                <a:ea typeface="宋体" charset="-122"/>
                <a:cs typeface="+mn-cs"/>
              </a:defRPr>
            </a:lvl4pPr>
            <a:lvl5pPr marL="1828800" algn="l" rtl="0" fontAlgn="base">
              <a:lnSpc>
                <a:spcPct val="80000"/>
              </a:lnSpc>
              <a:spcBef>
                <a:spcPct val="50000"/>
              </a:spcBef>
              <a:spcAft>
                <a:spcPct val="0"/>
              </a:spcAft>
              <a:defRPr kumimoji="1" sz="2800" b="1" kern="1200">
                <a:solidFill>
                  <a:srgbClr val="333399"/>
                </a:solidFill>
                <a:latin typeface="Arial" charset="0"/>
                <a:ea typeface="宋体" charset="-122"/>
                <a:cs typeface="+mn-cs"/>
              </a:defRPr>
            </a:lvl5pPr>
            <a:lvl6pPr marL="2286000" algn="l" defTabSz="914400" rtl="0" eaLnBrk="1" latinLnBrk="0" hangingPunct="1">
              <a:defRPr kumimoji="1" sz="2800" b="1" kern="1200">
                <a:solidFill>
                  <a:srgbClr val="333399"/>
                </a:solidFill>
                <a:latin typeface="Arial" charset="0"/>
                <a:ea typeface="宋体" charset="-122"/>
                <a:cs typeface="+mn-cs"/>
              </a:defRPr>
            </a:lvl6pPr>
            <a:lvl7pPr marL="2743200" algn="l" defTabSz="914400" rtl="0" eaLnBrk="1" latinLnBrk="0" hangingPunct="1">
              <a:defRPr kumimoji="1" sz="2800" b="1" kern="1200">
                <a:solidFill>
                  <a:srgbClr val="333399"/>
                </a:solidFill>
                <a:latin typeface="Arial" charset="0"/>
                <a:ea typeface="宋体" charset="-122"/>
                <a:cs typeface="+mn-cs"/>
              </a:defRPr>
            </a:lvl7pPr>
            <a:lvl8pPr marL="3200400" algn="l" defTabSz="914400" rtl="0" eaLnBrk="1" latinLnBrk="0" hangingPunct="1">
              <a:defRPr kumimoji="1" sz="2800" b="1" kern="1200">
                <a:solidFill>
                  <a:srgbClr val="333399"/>
                </a:solidFill>
                <a:latin typeface="Arial" charset="0"/>
                <a:ea typeface="宋体" charset="-122"/>
                <a:cs typeface="+mn-cs"/>
              </a:defRPr>
            </a:lvl8pPr>
            <a:lvl9pPr marL="3657600" algn="l" defTabSz="914400" rtl="0" eaLnBrk="1" latinLnBrk="0" hangingPunct="1">
              <a:defRPr kumimoji="1" sz="2800" b="1" kern="1200">
                <a:solidFill>
                  <a:srgbClr val="333399"/>
                </a:solidFill>
                <a:latin typeface="Arial" charset="0"/>
                <a:ea typeface="宋体" charset="-122"/>
                <a:cs typeface="+mn-cs"/>
              </a:defRPr>
            </a:lvl9pPr>
          </a:lstStyle>
          <a:p>
            <a:endParaRPr lang="zh-CN" altLang="en-US"/>
          </a:p>
        </p:txBody>
      </p:sp>
      <p:sp>
        <p:nvSpPr>
          <p:cNvPr id="57" name="Line 66"/>
          <p:cNvSpPr>
            <a:spLocks noChangeShapeType="1"/>
          </p:cNvSpPr>
          <p:nvPr/>
        </p:nvSpPr>
        <p:spPr bwMode="auto">
          <a:xfrm flipH="1">
            <a:off x="3851920" y="4329016"/>
            <a:ext cx="576064" cy="504056"/>
          </a:xfrm>
          <a:prstGeom prst="line">
            <a:avLst/>
          </a:prstGeom>
          <a:noFill/>
          <a:ln w="9525">
            <a:solidFill>
              <a:srgbClr val="800080"/>
            </a:solidFill>
            <a:round/>
          </a:ln>
        </p:spPr>
        <p:txBody>
          <a:bodyPr/>
          <a:lstStyle>
            <a:defPPr>
              <a:defRPr lang="zh-CN"/>
            </a:defPPr>
            <a:lvl1pPr algn="l" rtl="0" fontAlgn="base">
              <a:lnSpc>
                <a:spcPct val="80000"/>
              </a:lnSpc>
              <a:spcBef>
                <a:spcPct val="50000"/>
              </a:spcBef>
              <a:spcAft>
                <a:spcPct val="0"/>
              </a:spcAft>
              <a:defRPr kumimoji="1" sz="2800" b="1" kern="1200">
                <a:solidFill>
                  <a:srgbClr val="333399"/>
                </a:solidFill>
                <a:latin typeface="Arial" charset="0"/>
                <a:ea typeface="宋体" charset="-122"/>
                <a:cs typeface="+mn-cs"/>
              </a:defRPr>
            </a:lvl1pPr>
            <a:lvl2pPr marL="457200" algn="l" rtl="0" fontAlgn="base">
              <a:lnSpc>
                <a:spcPct val="80000"/>
              </a:lnSpc>
              <a:spcBef>
                <a:spcPct val="50000"/>
              </a:spcBef>
              <a:spcAft>
                <a:spcPct val="0"/>
              </a:spcAft>
              <a:defRPr kumimoji="1" sz="2800" b="1" kern="1200">
                <a:solidFill>
                  <a:srgbClr val="333399"/>
                </a:solidFill>
                <a:latin typeface="Arial" charset="0"/>
                <a:ea typeface="宋体" charset="-122"/>
                <a:cs typeface="+mn-cs"/>
              </a:defRPr>
            </a:lvl2pPr>
            <a:lvl3pPr marL="914400" algn="l" rtl="0" fontAlgn="base">
              <a:lnSpc>
                <a:spcPct val="80000"/>
              </a:lnSpc>
              <a:spcBef>
                <a:spcPct val="50000"/>
              </a:spcBef>
              <a:spcAft>
                <a:spcPct val="0"/>
              </a:spcAft>
              <a:defRPr kumimoji="1" sz="2800" b="1" kern="1200">
                <a:solidFill>
                  <a:srgbClr val="333399"/>
                </a:solidFill>
                <a:latin typeface="Arial" charset="0"/>
                <a:ea typeface="宋体" charset="-122"/>
                <a:cs typeface="+mn-cs"/>
              </a:defRPr>
            </a:lvl3pPr>
            <a:lvl4pPr marL="1371600" algn="l" rtl="0" fontAlgn="base">
              <a:lnSpc>
                <a:spcPct val="80000"/>
              </a:lnSpc>
              <a:spcBef>
                <a:spcPct val="50000"/>
              </a:spcBef>
              <a:spcAft>
                <a:spcPct val="0"/>
              </a:spcAft>
              <a:defRPr kumimoji="1" sz="2800" b="1" kern="1200">
                <a:solidFill>
                  <a:srgbClr val="333399"/>
                </a:solidFill>
                <a:latin typeface="Arial" charset="0"/>
                <a:ea typeface="宋体" charset="-122"/>
                <a:cs typeface="+mn-cs"/>
              </a:defRPr>
            </a:lvl4pPr>
            <a:lvl5pPr marL="1828800" algn="l" rtl="0" fontAlgn="base">
              <a:lnSpc>
                <a:spcPct val="80000"/>
              </a:lnSpc>
              <a:spcBef>
                <a:spcPct val="50000"/>
              </a:spcBef>
              <a:spcAft>
                <a:spcPct val="0"/>
              </a:spcAft>
              <a:defRPr kumimoji="1" sz="2800" b="1" kern="1200">
                <a:solidFill>
                  <a:srgbClr val="333399"/>
                </a:solidFill>
                <a:latin typeface="Arial" charset="0"/>
                <a:ea typeface="宋体" charset="-122"/>
                <a:cs typeface="+mn-cs"/>
              </a:defRPr>
            </a:lvl5pPr>
            <a:lvl6pPr marL="2286000" algn="l" defTabSz="914400" rtl="0" eaLnBrk="1" latinLnBrk="0" hangingPunct="1">
              <a:defRPr kumimoji="1" sz="2800" b="1" kern="1200">
                <a:solidFill>
                  <a:srgbClr val="333399"/>
                </a:solidFill>
                <a:latin typeface="Arial" charset="0"/>
                <a:ea typeface="宋体" charset="-122"/>
                <a:cs typeface="+mn-cs"/>
              </a:defRPr>
            </a:lvl6pPr>
            <a:lvl7pPr marL="2743200" algn="l" defTabSz="914400" rtl="0" eaLnBrk="1" latinLnBrk="0" hangingPunct="1">
              <a:defRPr kumimoji="1" sz="2800" b="1" kern="1200">
                <a:solidFill>
                  <a:srgbClr val="333399"/>
                </a:solidFill>
                <a:latin typeface="Arial" charset="0"/>
                <a:ea typeface="宋体" charset="-122"/>
                <a:cs typeface="+mn-cs"/>
              </a:defRPr>
            </a:lvl7pPr>
            <a:lvl8pPr marL="3200400" algn="l" defTabSz="914400" rtl="0" eaLnBrk="1" latinLnBrk="0" hangingPunct="1">
              <a:defRPr kumimoji="1" sz="2800" b="1" kern="1200">
                <a:solidFill>
                  <a:srgbClr val="333399"/>
                </a:solidFill>
                <a:latin typeface="Arial" charset="0"/>
                <a:ea typeface="宋体" charset="-122"/>
                <a:cs typeface="+mn-cs"/>
              </a:defRPr>
            </a:lvl8pPr>
            <a:lvl9pPr marL="3657600" algn="l" defTabSz="914400" rtl="0" eaLnBrk="1" latinLnBrk="0" hangingPunct="1">
              <a:defRPr kumimoji="1" sz="2800" b="1" kern="1200">
                <a:solidFill>
                  <a:srgbClr val="333399"/>
                </a:solidFill>
                <a:latin typeface="Arial" charset="0"/>
                <a:ea typeface="宋体" charset="-122"/>
                <a:cs typeface="+mn-cs"/>
              </a:defRPr>
            </a:lvl9pPr>
          </a:lstStyle>
          <a:p>
            <a:endParaRPr lang="zh-CN" altLang="en-US"/>
          </a:p>
        </p:txBody>
      </p:sp>
      <p:sp>
        <p:nvSpPr>
          <p:cNvPr id="58" name="Line 67"/>
          <p:cNvSpPr>
            <a:spLocks noChangeShapeType="1"/>
          </p:cNvSpPr>
          <p:nvPr/>
        </p:nvSpPr>
        <p:spPr bwMode="auto">
          <a:xfrm flipH="1">
            <a:off x="3250704" y="5203842"/>
            <a:ext cx="457200" cy="507132"/>
          </a:xfrm>
          <a:prstGeom prst="line">
            <a:avLst/>
          </a:prstGeom>
          <a:noFill/>
          <a:ln w="9525">
            <a:solidFill>
              <a:srgbClr val="800080"/>
            </a:solidFill>
            <a:round/>
          </a:ln>
        </p:spPr>
        <p:txBody>
          <a:bodyPr/>
          <a:lstStyle>
            <a:defPPr>
              <a:defRPr lang="zh-CN"/>
            </a:defPPr>
            <a:lvl1pPr algn="l" rtl="0" fontAlgn="base">
              <a:lnSpc>
                <a:spcPct val="80000"/>
              </a:lnSpc>
              <a:spcBef>
                <a:spcPct val="50000"/>
              </a:spcBef>
              <a:spcAft>
                <a:spcPct val="0"/>
              </a:spcAft>
              <a:defRPr kumimoji="1" sz="2800" b="1" kern="1200">
                <a:solidFill>
                  <a:srgbClr val="333399"/>
                </a:solidFill>
                <a:latin typeface="Arial" charset="0"/>
                <a:ea typeface="宋体" charset="-122"/>
                <a:cs typeface="+mn-cs"/>
              </a:defRPr>
            </a:lvl1pPr>
            <a:lvl2pPr marL="457200" algn="l" rtl="0" fontAlgn="base">
              <a:lnSpc>
                <a:spcPct val="80000"/>
              </a:lnSpc>
              <a:spcBef>
                <a:spcPct val="50000"/>
              </a:spcBef>
              <a:spcAft>
                <a:spcPct val="0"/>
              </a:spcAft>
              <a:defRPr kumimoji="1" sz="2800" b="1" kern="1200">
                <a:solidFill>
                  <a:srgbClr val="333399"/>
                </a:solidFill>
                <a:latin typeface="Arial" charset="0"/>
                <a:ea typeface="宋体" charset="-122"/>
                <a:cs typeface="+mn-cs"/>
              </a:defRPr>
            </a:lvl2pPr>
            <a:lvl3pPr marL="914400" algn="l" rtl="0" fontAlgn="base">
              <a:lnSpc>
                <a:spcPct val="80000"/>
              </a:lnSpc>
              <a:spcBef>
                <a:spcPct val="50000"/>
              </a:spcBef>
              <a:spcAft>
                <a:spcPct val="0"/>
              </a:spcAft>
              <a:defRPr kumimoji="1" sz="2800" b="1" kern="1200">
                <a:solidFill>
                  <a:srgbClr val="333399"/>
                </a:solidFill>
                <a:latin typeface="Arial" charset="0"/>
                <a:ea typeface="宋体" charset="-122"/>
                <a:cs typeface="+mn-cs"/>
              </a:defRPr>
            </a:lvl3pPr>
            <a:lvl4pPr marL="1371600" algn="l" rtl="0" fontAlgn="base">
              <a:lnSpc>
                <a:spcPct val="80000"/>
              </a:lnSpc>
              <a:spcBef>
                <a:spcPct val="50000"/>
              </a:spcBef>
              <a:spcAft>
                <a:spcPct val="0"/>
              </a:spcAft>
              <a:defRPr kumimoji="1" sz="2800" b="1" kern="1200">
                <a:solidFill>
                  <a:srgbClr val="333399"/>
                </a:solidFill>
                <a:latin typeface="Arial" charset="0"/>
                <a:ea typeface="宋体" charset="-122"/>
                <a:cs typeface="+mn-cs"/>
              </a:defRPr>
            </a:lvl4pPr>
            <a:lvl5pPr marL="1828800" algn="l" rtl="0" fontAlgn="base">
              <a:lnSpc>
                <a:spcPct val="80000"/>
              </a:lnSpc>
              <a:spcBef>
                <a:spcPct val="50000"/>
              </a:spcBef>
              <a:spcAft>
                <a:spcPct val="0"/>
              </a:spcAft>
              <a:defRPr kumimoji="1" sz="2800" b="1" kern="1200">
                <a:solidFill>
                  <a:srgbClr val="333399"/>
                </a:solidFill>
                <a:latin typeface="Arial" charset="0"/>
                <a:ea typeface="宋体" charset="-122"/>
                <a:cs typeface="+mn-cs"/>
              </a:defRPr>
            </a:lvl5pPr>
            <a:lvl6pPr marL="2286000" algn="l" defTabSz="914400" rtl="0" eaLnBrk="1" latinLnBrk="0" hangingPunct="1">
              <a:defRPr kumimoji="1" sz="2800" b="1" kern="1200">
                <a:solidFill>
                  <a:srgbClr val="333399"/>
                </a:solidFill>
                <a:latin typeface="Arial" charset="0"/>
                <a:ea typeface="宋体" charset="-122"/>
                <a:cs typeface="+mn-cs"/>
              </a:defRPr>
            </a:lvl6pPr>
            <a:lvl7pPr marL="2743200" algn="l" defTabSz="914400" rtl="0" eaLnBrk="1" latinLnBrk="0" hangingPunct="1">
              <a:defRPr kumimoji="1" sz="2800" b="1" kern="1200">
                <a:solidFill>
                  <a:srgbClr val="333399"/>
                </a:solidFill>
                <a:latin typeface="Arial" charset="0"/>
                <a:ea typeface="宋体" charset="-122"/>
                <a:cs typeface="+mn-cs"/>
              </a:defRPr>
            </a:lvl7pPr>
            <a:lvl8pPr marL="3200400" algn="l" defTabSz="914400" rtl="0" eaLnBrk="1" latinLnBrk="0" hangingPunct="1">
              <a:defRPr kumimoji="1" sz="2800" b="1" kern="1200">
                <a:solidFill>
                  <a:srgbClr val="333399"/>
                </a:solidFill>
                <a:latin typeface="Arial" charset="0"/>
                <a:ea typeface="宋体" charset="-122"/>
                <a:cs typeface="+mn-cs"/>
              </a:defRPr>
            </a:lvl8pPr>
            <a:lvl9pPr marL="3657600" algn="l" defTabSz="914400" rtl="0" eaLnBrk="1" latinLnBrk="0" hangingPunct="1">
              <a:defRPr kumimoji="1" sz="2800" b="1" kern="1200">
                <a:solidFill>
                  <a:srgbClr val="333399"/>
                </a:solidFill>
                <a:latin typeface="Arial" charset="0"/>
                <a:ea typeface="宋体" charset="-122"/>
                <a:cs typeface="+mn-cs"/>
              </a:defRPr>
            </a:lvl9pPr>
          </a:lstStyle>
          <a:p>
            <a:endParaRPr lang="zh-CN" altLang="en-US"/>
          </a:p>
        </p:txBody>
      </p:sp>
      <p:sp>
        <p:nvSpPr>
          <p:cNvPr id="59" name="Line 68"/>
          <p:cNvSpPr>
            <a:spLocks noChangeShapeType="1"/>
          </p:cNvSpPr>
          <p:nvPr/>
        </p:nvSpPr>
        <p:spPr bwMode="auto">
          <a:xfrm flipH="1" flipV="1">
            <a:off x="2042592" y="4357544"/>
            <a:ext cx="457200" cy="507132"/>
          </a:xfrm>
          <a:prstGeom prst="line">
            <a:avLst/>
          </a:prstGeom>
          <a:noFill/>
          <a:ln w="9525">
            <a:solidFill>
              <a:srgbClr val="800080"/>
            </a:solidFill>
            <a:round/>
          </a:ln>
        </p:spPr>
        <p:txBody>
          <a:bodyPr/>
          <a:lstStyle>
            <a:defPPr>
              <a:defRPr lang="zh-CN"/>
            </a:defPPr>
            <a:lvl1pPr algn="l" rtl="0" fontAlgn="base">
              <a:lnSpc>
                <a:spcPct val="80000"/>
              </a:lnSpc>
              <a:spcBef>
                <a:spcPct val="50000"/>
              </a:spcBef>
              <a:spcAft>
                <a:spcPct val="0"/>
              </a:spcAft>
              <a:defRPr kumimoji="1" sz="2800" b="1" kern="1200">
                <a:solidFill>
                  <a:srgbClr val="333399"/>
                </a:solidFill>
                <a:latin typeface="Arial" charset="0"/>
                <a:ea typeface="宋体" charset="-122"/>
                <a:cs typeface="+mn-cs"/>
              </a:defRPr>
            </a:lvl1pPr>
            <a:lvl2pPr marL="457200" algn="l" rtl="0" fontAlgn="base">
              <a:lnSpc>
                <a:spcPct val="80000"/>
              </a:lnSpc>
              <a:spcBef>
                <a:spcPct val="50000"/>
              </a:spcBef>
              <a:spcAft>
                <a:spcPct val="0"/>
              </a:spcAft>
              <a:defRPr kumimoji="1" sz="2800" b="1" kern="1200">
                <a:solidFill>
                  <a:srgbClr val="333399"/>
                </a:solidFill>
                <a:latin typeface="Arial" charset="0"/>
                <a:ea typeface="宋体" charset="-122"/>
                <a:cs typeface="+mn-cs"/>
              </a:defRPr>
            </a:lvl2pPr>
            <a:lvl3pPr marL="914400" algn="l" rtl="0" fontAlgn="base">
              <a:lnSpc>
                <a:spcPct val="80000"/>
              </a:lnSpc>
              <a:spcBef>
                <a:spcPct val="50000"/>
              </a:spcBef>
              <a:spcAft>
                <a:spcPct val="0"/>
              </a:spcAft>
              <a:defRPr kumimoji="1" sz="2800" b="1" kern="1200">
                <a:solidFill>
                  <a:srgbClr val="333399"/>
                </a:solidFill>
                <a:latin typeface="Arial" charset="0"/>
                <a:ea typeface="宋体" charset="-122"/>
                <a:cs typeface="+mn-cs"/>
              </a:defRPr>
            </a:lvl3pPr>
            <a:lvl4pPr marL="1371600" algn="l" rtl="0" fontAlgn="base">
              <a:lnSpc>
                <a:spcPct val="80000"/>
              </a:lnSpc>
              <a:spcBef>
                <a:spcPct val="50000"/>
              </a:spcBef>
              <a:spcAft>
                <a:spcPct val="0"/>
              </a:spcAft>
              <a:defRPr kumimoji="1" sz="2800" b="1" kern="1200">
                <a:solidFill>
                  <a:srgbClr val="333399"/>
                </a:solidFill>
                <a:latin typeface="Arial" charset="0"/>
                <a:ea typeface="宋体" charset="-122"/>
                <a:cs typeface="+mn-cs"/>
              </a:defRPr>
            </a:lvl4pPr>
            <a:lvl5pPr marL="1828800" algn="l" rtl="0" fontAlgn="base">
              <a:lnSpc>
                <a:spcPct val="80000"/>
              </a:lnSpc>
              <a:spcBef>
                <a:spcPct val="50000"/>
              </a:spcBef>
              <a:spcAft>
                <a:spcPct val="0"/>
              </a:spcAft>
              <a:defRPr kumimoji="1" sz="2800" b="1" kern="1200">
                <a:solidFill>
                  <a:srgbClr val="333399"/>
                </a:solidFill>
                <a:latin typeface="Arial" charset="0"/>
                <a:ea typeface="宋体" charset="-122"/>
                <a:cs typeface="+mn-cs"/>
              </a:defRPr>
            </a:lvl5pPr>
            <a:lvl6pPr marL="2286000" algn="l" defTabSz="914400" rtl="0" eaLnBrk="1" latinLnBrk="0" hangingPunct="1">
              <a:defRPr kumimoji="1" sz="2800" b="1" kern="1200">
                <a:solidFill>
                  <a:srgbClr val="333399"/>
                </a:solidFill>
                <a:latin typeface="Arial" charset="0"/>
                <a:ea typeface="宋体" charset="-122"/>
                <a:cs typeface="+mn-cs"/>
              </a:defRPr>
            </a:lvl6pPr>
            <a:lvl7pPr marL="2743200" algn="l" defTabSz="914400" rtl="0" eaLnBrk="1" latinLnBrk="0" hangingPunct="1">
              <a:defRPr kumimoji="1" sz="2800" b="1" kern="1200">
                <a:solidFill>
                  <a:srgbClr val="333399"/>
                </a:solidFill>
                <a:latin typeface="Arial" charset="0"/>
                <a:ea typeface="宋体" charset="-122"/>
                <a:cs typeface="+mn-cs"/>
              </a:defRPr>
            </a:lvl7pPr>
            <a:lvl8pPr marL="3200400" algn="l" defTabSz="914400" rtl="0" eaLnBrk="1" latinLnBrk="0" hangingPunct="1">
              <a:defRPr kumimoji="1" sz="2800" b="1" kern="1200">
                <a:solidFill>
                  <a:srgbClr val="333399"/>
                </a:solidFill>
                <a:latin typeface="Arial" charset="0"/>
                <a:ea typeface="宋体" charset="-122"/>
                <a:cs typeface="+mn-cs"/>
              </a:defRPr>
            </a:lvl8pPr>
            <a:lvl9pPr marL="3657600" algn="l" defTabSz="914400" rtl="0" eaLnBrk="1" latinLnBrk="0" hangingPunct="1">
              <a:defRPr kumimoji="1" sz="2800" b="1" kern="1200">
                <a:solidFill>
                  <a:srgbClr val="333399"/>
                </a:solidFill>
                <a:latin typeface="Arial" charset="0"/>
                <a:ea typeface="宋体" charset="-122"/>
                <a:cs typeface="+mn-cs"/>
              </a:defRPr>
            </a:lvl9pPr>
          </a:lstStyle>
          <a:p>
            <a:endParaRPr lang="zh-CN" altLang="en-US"/>
          </a:p>
        </p:txBody>
      </p:sp>
      <p:sp>
        <p:nvSpPr>
          <p:cNvPr id="60" name="Line 71"/>
          <p:cNvSpPr>
            <a:spLocks noChangeShapeType="1"/>
          </p:cNvSpPr>
          <p:nvPr/>
        </p:nvSpPr>
        <p:spPr bwMode="auto">
          <a:xfrm>
            <a:off x="3970784" y="5134910"/>
            <a:ext cx="792088" cy="576064"/>
          </a:xfrm>
          <a:prstGeom prst="line">
            <a:avLst/>
          </a:prstGeom>
          <a:noFill/>
          <a:ln w="9525">
            <a:solidFill>
              <a:srgbClr val="800080"/>
            </a:solidFill>
            <a:round/>
          </a:ln>
        </p:spPr>
        <p:txBody>
          <a:bodyPr/>
          <a:lstStyle>
            <a:defPPr>
              <a:defRPr lang="zh-CN"/>
            </a:defPPr>
            <a:lvl1pPr algn="l" rtl="0" fontAlgn="base">
              <a:lnSpc>
                <a:spcPct val="80000"/>
              </a:lnSpc>
              <a:spcBef>
                <a:spcPct val="50000"/>
              </a:spcBef>
              <a:spcAft>
                <a:spcPct val="0"/>
              </a:spcAft>
              <a:defRPr kumimoji="1" sz="2800" b="1" kern="1200">
                <a:solidFill>
                  <a:srgbClr val="333399"/>
                </a:solidFill>
                <a:latin typeface="Arial" charset="0"/>
                <a:ea typeface="宋体" charset="-122"/>
                <a:cs typeface="+mn-cs"/>
              </a:defRPr>
            </a:lvl1pPr>
            <a:lvl2pPr marL="457200" algn="l" rtl="0" fontAlgn="base">
              <a:lnSpc>
                <a:spcPct val="80000"/>
              </a:lnSpc>
              <a:spcBef>
                <a:spcPct val="50000"/>
              </a:spcBef>
              <a:spcAft>
                <a:spcPct val="0"/>
              </a:spcAft>
              <a:defRPr kumimoji="1" sz="2800" b="1" kern="1200">
                <a:solidFill>
                  <a:srgbClr val="333399"/>
                </a:solidFill>
                <a:latin typeface="Arial" charset="0"/>
                <a:ea typeface="宋体" charset="-122"/>
                <a:cs typeface="+mn-cs"/>
              </a:defRPr>
            </a:lvl2pPr>
            <a:lvl3pPr marL="914400" algn="l" rtl="0" fontAlgn="base">
              <a:lnSpc>
                <a:spcPct val="80000"/>
              </a:lnSpc>
              <a:spcBef>
                <a:spcPct val="50000"/>
              </a:spcBef>
              <a:spcAft>
                <a:spcPct val="0"/>
              </a:spcAft>
              <a:defRPr kumimoji="1" sz="2800" b="1" kern="1200">
                <a:solidFill>
                  <a:srgbClr val="333399"/>
                </a:solidFill>
                <a:latin typeface="Arial" charset="0"/>
                <a:ea typeface="宋体" charset="-122"/>
                <a:cs typeface="+mn-cs"/>
              </a:defRPr>
            </a:lvl3pPr>
            <a:lvl4pPr marL="1371600" algn="l" rtl="0" fontAlgn="base">
              <a:lnSpc>
                <a:spcPct val="80000"/>
              </a:lnSpc>
              <a:spcBef>
                <a:spcPct val="50000"/>
              </a:spcBef>
              <a:spcAft>
                <a:spcPct val="0"/>
              </a:spcAft>
              <a:defRPr kumimoji="1" sz="2800" b="1" kern="1200">
                <a:solidFill>
                  <a:srgbClr val="333399"/>
                </a:solidFill>
                <a:latin typeface="Arial" charset="0"/>
                <a:ea typeface="宋体" charset="-122"/>
                <a:cs typeface="+mn-cs"/>
              </a:defRPr>
            </a:lvl4pPr>
            <a:lvl5pPr marL="1828800" algn="l" rtl="0" fontAlgn="base">
              <a:lnSpc>
                <a:spcPct val="80000"/>
              </a:lnSpc>
              <a:spcBef>
                <a:spcPct val="50000"/>
              </a:spcBef>
              <a:spcAft>
                <a:spcPct val="0"/>
              </a:spcAft>
              <a:defRPr kumimoji="1" sz="2800" b="1" kern="1200">
                <a:solidFill>
                  <a:srgbClr val="333399"/>
                </a:solidFill>
                <a:latin typeface="Arial" charset="0"/>
                <a:ea typeface="宋体" charset="-122"/>
                <a:cs typeface="+mn-cs"/>
              </a:defRPr>
            </a:lvl5pPr>
            <a:lvl6pPr marL="2286000" algn="l" defTabSz="914400" rtl="0" eaLnBrk="1" latinLnBrk="0" hangingPunct="1">
              <a:defRPr kumimoji="1" sz="2800" b="1" kern="1200">
                <a:solidFill>
                  <a:srgbClr val="333399"/>
                </a:solidFill>
                <a:latin typeface="Arial" charset="0"/>
                <a:ea typeface="宋体" charset="-122"/>
                <a:cs typeface="+mn-cs"/>
              </a:defRPr>
            </a:lvl6pPr>
            <a:lvl7pPr marL="2743200" algn="l" defTabSz="914400" rtl="0" eaLnBrk="1" latinLnBrk="0" hangingPunct="1">
              <a:defRPr kumimoji="1" sz="2800" b="1" kern="1200">
                <a:solidFill>
                  <a:srgbClr val="333399"/>
                </a:solidFill>
                <a:latin typeface="Arial" charset="0"/>
                <a:ea typeface="宋体" charset="-122"/>
                <a:cs typeface="+mn-cs"/>
              </a:defRPr>
            </a:lvl7pPr>
            <a:lvl8pPr marL="3200400" algn="l" defTabSz="914400" rtl="0" eaLnBrk="1" latinLnBrk="0" hangingPunct="1">
              <a:defRPr kumimoji="1" sz="2800" b="1" kern="1200">
                <a:solidFill>
                  <a:srgbClr val="333399"/>
                </a:solidFill>
                <a:latin typeface="Arial" charset="0"/>
                <a:ea typeface="宋体" charset="-122"/>
                <a:cs typeface="+mn-cs"/>
              </a:defRPr>
            </a:lvl8pPr>
            <a:lvl9pPr marL="3657600" algn="l" defTabSz="914400" rtl="0" eaLnBrk="1" latinLnBrk="0" hangingPunct="1">
              <a:defRPr kumimoji="1" sz="2800" b="1" kern="1200">
                <a:solidFill>
                  <a:srgbClr val="333399"/>
                </a:solidFill>
                <a:latin typeface="Arial" charset="0"/>
                <a:ea typeface="宋体" charset="-122"/>
                <a:cs typeface="+mn-cs"/>
              </a:defRPr>
            </a:lvl9pPr>
          </a:lstStyle>
          <a:p>
            <a:endParaRPr lang="zh-CN" altLang="en-US"/>
          </a:p>
        </p:txBody>
      </p:sp>
      <p:sp>
        <p:nvSpPr>
          <p:cNvPr id="61" name="Line 72"/>
          <p:cNvSpPr>
            <a:spLocks noChangeShapeType="1"/>
          </p:cNvSpPr>
          <p:nvPr/>
        </p:nvSpPr>
        <p:spPr bwMode="auto">
          <a:xfrm>
            <a:off x="4860032" y="4329016"/>
            <a:ext cx="648072" cy="504056"/>
          </a:xfrm>
          <a:prstGeom prst="line">
            <a:avLst/>
          </a:prstGeom>
          <a:noFill/>
          <a:ln w="9525">
            <a:solidFill>
              <a:srgbClr val="800080"/>
            </a:solidFill>
            <a:round/>
          </a:ln>
        </p:spPr>
        <p:txBody>
          <a:bodyPr/>
          <a:lstStyle>
            <a:defPPr>
              <a:defRPr lang="zh-CN"/>
            </a:defPPr>
            <a:lvl1pPr algn="l" rtl="0" fontAlgn="base">
              <a:lnSpc>
                <a:spcPct val="80000"/>
              </a:lnSpc>
              <a:spcBef>
                <a:spcPct val="50000"/>
              </a:spcBef>
              <a:spcAft>
                <a:spcPct val="0"/>
              </a:spcAft>
              <a:defRPr kumimoji="1" sz="2800" b="1" kern="1200">
                <a:solidFill>
                  <a:srgbClr val="333399"/>
                </a:solidFill>
                <a:latin typeface="Arial" charset="0"/>
                <a:ea typeface="宋体" charset="-122"/>
                <a:cs typeface="+mn-cs"/>
              </a:defRPr>
            </a:lvl1pPr>
            <a:lvl2pPr marL="457200" algn="l" rtl="0" fontAlgn="base">
              <a:lnSpc>
                <a:spcPct val="80000"/>
              </a:lnSpc>
              <a:spcBef>
                <a:spcPct val="50000"/>
              </a:spcBef>
              <a:spcAft>
                <a:spcPct val="0"/>
              </a:spcAft>
              <a:defRPr kumimoji="1" sz="2800" b="1" kern="1200">
                <a:solidFill>
                  <a:srgbClr val="333399"/>
                </a:solidFill>
                <a:latin typeface="Arial" charset="0"/>
                <a:ea typeface="宋体" charset="-122"/>
                <a:cs typeface="+mn-cs"/>
              </a:defRPr>
            </a:lvl2pPr>
            <a:lvl3pPr marL="914400" algn="l" rtl="0" fontAlgn="base">
              <a:lnSpc>
                <a:spcPct val="80000"/>
              </a:lnSpc>
              <a:spcBef>
                <a:spcPct val="50000"/>
              </a:spcBef>
              <a:spcAft>
                <a:spcPct val="0"/>
              </a:spcAft>
              <a:defRPr kumimoji="1" sz="2800" b="1" kern="1200">
                <a:solidFill>
                  <a:srgbClr val="333399"/>
                </a:solidFill>
                <a:latin typeface="Arial" charset="0"/>
                <a:ea typeface="宋体" charset="-122"/>
                <a:cs typeface="+mn-cs"/>
              </a:defRPr>
            </a:lvl3pPr>
            <a:lvl4pPr marL="1371600" algn="l" rtl="0" fontAlgn="base">
              <a:lnSpc>
                <a:spcPct val="80000"/>
              </a:lnSpc>
              <a:spcBef>
                <a:spcPct val="50000"/>
              </a:spcBef>
              <a:spcAft>
                <a:spcPct val="0"/>
              </a:spcAft>
              <a:defRPr kumimoji="1" sz="2800" b="1" kern="1200">
                <a:solidFill>
                  <a:srgbClr val="333399"/>
                </a:solidFill>
                <a:latin typeface="Arial" charset="0"/>
                <a:ea typeface="宋体" charset="-122"/>
                <a:cs typeface="+mn-cs"/>
              </a:defRPr>
            </a:lvl4pPr>
            <a:lvl5pPr marL="1828800" algn="l" rtl="0" fontAlgn="base">
              <a:lnSpc>
                <a:spcPct val="80000"/>
              </a:lnSpc>
              <a:spcBef>
                <a:spcPct val="50000"/>
              </a:spcBef>
              <a:spcAft>
                <a:spcPct val="0"/>
              </a:spcAft>
              <a:defRPr kumimoji="1" sz="2800" b="1" kern="1200">
                <a:solidFill>
                  <a:srgbClr val="333399"/>
                </a:solidFill>
                <a:latin typeface="Arial" charset="0"/>
                <a:ea typeface="宋体" charset="-122"/>
                <a:cs typeface="+mn-cs"/>
              </a:defRPr>
            </a:lvl5pPr>
            <a:lvl6pPr marL="2286000" algn="l" defTabSz="914400" rtl="0" eaLnBrk="1" latinLnBrk="0" hangingPunct="1">
              <a:defRPr kumimoji="1" sz="2800" b="1" kern="1200">
                <a:solidFill>
                  <a:srgbClr val="333399"/>
                </a:solidFill>
                <a:latin typeface="Arial" charset="0"/>
                <a:ea typeface="宋体" charset="-122"/>
                <a:cs typeface="+mn-cs"/>
              </a:defRPr>
            </a:lvl6pPr>
            <a:lvl7pPr marL="2743200" algn="l" defTabSz="914400" rtl="0" eaLnBrk="1" latinLnBrk="0" hangingPunct="1">
              <a:defRPr kumimoji="1" sz="2800" b="1" kern="1200">
                <a:solidFill>
                  <a:srgbClr val="333399"/>
                </a:solidFill>
                <a:latin typeface="Arial" charset="0"/>
                <a:ea typeface="宋体" charset="-122"/>
                <a:cs typeface="+mn-cs"/>
              </a:defRPr>
            </a:lvl7pPr>
            <a:lvl8pPr marL="3200400" algn="l" defTabSz="914400" rtl="0" eaLnBrk="1" latinLnBrk="0" hangingPunct="1">
              <a:defRPr kumimoji="1" sz="2800" b="1" kern="1200">
                <a:solidFill>
                  <a:srgbClr val="333399"/>
                </a:solidFill>
                <a:latin typeface="Arial" charset="0"/>
                <a:ea typeface="宋体" charset="-122"/>
                <a:cs typeface="+mn-cs"/>
              </a:defRPr>
            </a:lvl8pPr>
            <a:lvl9pPr marL="3657600" algn="l" defTabSz="914400" rtl="0" eaLnBrk="1" latinLnBrk="0" hangingPunct="1">
              <a:defRPr kumimoji="1" sz="2800" b="1" kern="1200">
                <a:solidFill>
                  <a:srgbClr val="333399"/>
                </a:solidFill>
                <a:latin typeface="Arial" charset="0"/>
                <a:ea typeface="宋体" charset="-122"/>
                <a:cs typeface="+mn-cs"/>
              </a:defRPr>
            </a:lvl9pPr>
          </a:lstStyle>
          <a:p>
            <a:endParaRPr lang="zh-CN" altLang="en-US"/>
          </a:p>
        </p:txBody>
      </p:sp>
      <p:sp>
        <p:nvSpPr>
          <p:cNvPr id="62" name="Rectangle 73"/>
          <p:cNvSpPr>
            <a:spLocks noChangeArrowheads="1"/>
          </p:cNvSpPr>
          <p:nvPr/>
        </p:nvSpPr>
        <p:spPr bwMode="auto">
          <a:xfrm>
            <a:off x="3500264" y="3284984"/>
            <a:ext cx="354013" cy="295466"/>
          </a:xfrm>
          <a:prstGeom prst="rect">
            <a:avLst/>
          </a:prstGeom>
          <a:noFill/>
          <a:ln w="9525">
            <a:noFill/>
            <a:miter lim="800000"/>
          </a:ln>
          <a:effectLst/>
        </p:spPr>
        <p:txBody>
          <a:bodyPr wrap="square" tIns="0" bIns="0">
            <a:spAutoFit/>
          </a:bodyPr>
          <a:lstStyle>
            <a:defPPr>
              <a:defRPr lang="zh-CN"/>
            </a:defPPr>
            <a:lvl1pPr algn="l" rtl="0" fontAlgn="base">
              <a:lnSpc>
                <a:spcPct val="80000"/>
              </a:lnSpc>
              <a:spcBef>
                <a:spcPct val="50000"/>
              </a:spcBef>
              <a:spcAft>
                <a:spcPct val="0"/>
              </a:spcAft>
              <a:defRPr kumimoji="1" sz="2800" b="1" kern="1200">
                <a:solidFill>
                  <a:srgbClr val="333399"/>
                </a:solidFill>
                <a:latin typeface="Arial" charset="0"/>
                <a:ea typeface="宋体" charset="-122"/>
                <a:cs typeface="+mn-cs"/>
              </a:defRPr>
            </a:lvl1pPr>
            <a:lvl2pPr marL="457200" algn="l" rtl="0" fontAlgn="base">
              <a:lnSpc>
                <a:spcPct val="80000"/>
              </a:lnSpc>
              <a:spcBef>
                <a:spcPct val="50000"/>
              </a:spcBef>
              <a:spcAft>
                <a:spcPct val="0"/>
              </a:spcAft>
              <a:defRPr kumimoji="1" sz="2800" b="1" kern="1200">
                <a:solidFill>
                  <a:srgbClr val="333399"/>
                </a:solidFill>
                <a:latin typeface="Arial" charset="0"/>
                <a:ea typeface="宋体" charset="-122"/>
                <a:cs typeface="+mn-cs"/>
              </a:defRPr>
            </a:lvl2pPr>
            <a:lvl3pPr marL="914400" algn="l" rtl="0" fontAlgn="base">
              <a:lnSpc>
                <a:spcPct val="80000"/>
              </a:lnSpc>
              <a:spcBef>
                <a:spcPct val="50000"/>
              </a:spcBef>
              <a:spcAft>
                <a:spcPct val="0"/>
              </a:spcAft>
              <a:defRPr kumimoji="1" sz="2800" b="1" kern="1200">
                <a:solidFill>
                  <a:srgbClr val="333399"/>
                </a:solidFill>
                <a:latin typeface="Arial" charset="0"/>
                <a:ea typeface="宋体" charset="-122"/>
                <a:cs typeface="+mn-cs"/>
              </a:defRPr>
            </a:lvl3pPr>
            <a:lvl4pPr marL="1371600" algn="l" rtl="0" fontAlgn="base">
              <a:lnSpc>
                <a:spcPct val="80000"/>
              </a:lnSpc>
              <a:spcBef>
                <a:spcPct val="50000"/>
              </a:spcBef>
              <a:spcAft>
                <a:spcPct val="0"/>
              </a:spcAft>
              <a:defRPr kumimoji="1" sz="2800" b="1" kern="1200">
                <a:solidFill>
                  <a:srgbClr val="333399"/>
                </a:solidFill>
                <a:latin typeface="Arial" charset="0"/>
                <a:ea typeface="宋体" charset="-122"/>
                <a:cs typeface="+mn-cs"/>
              </a:defRPr>
            </a:lvl4pPr>
            <a:lvl5pPr marL="1828800" algn="l" rtl="0" fontAlgn="base">
              <a:lnSpc>
                <a:spcPct val="80000"/>
              </a:lnSpc>
              <a:spcBef>
                <a:spcPct val="50000"/>
              </a:spcBef>
              <a:spcAft>
                <a:spcPct val="0"/>
              </a:spcAft>
              <a:defRPr kumimoji="1" sz="2800" b="1" kern="1200">
                <a:solidFill>
                  <a:srgbClr val="333399"/>
                </a:solidFill>
                <a:latin typeface="Arial" charset="0"/>
                <a:ea typeface="宋体" charset="-122"/>
                <a:cs typeface="+mn-cs"/>
              </a:defRPr>
            </a:lvl5pPr>
            <a:lvl6pPr marL="2286000" algn="l" defTabSz="914400" rtl="0" eaLnBrk="1" latinLnBrk="0" hangingPunct="1">
              <a:defRPr kumimoji="1" sz="2800" b="1" kern="1200">
                <a:solidFill>
                  <a:srgbClr val="333399"/>
                </a:solidFill>
                <a:latin typeface="Arial" charset="0"/>
                <a:ea typeface="宋体" charset="-122"/>
                <a:cs typeface="+mn-cs"/>
              </a:defRPr>
            </a:lvl6pPr>
            <a:lvl7pPr marL="2743200" algn="l" defTabSz="914400" rtl="0" eaLnBrk="1" latinLnBrk="0" hangingPunct="1">
              <a:defRPr kumimoji="1" sz="2800" b="1" kern="1200">
                <a:solidFill>
                  <a:srgbClr val="333399"/>
                </a:solidFill>
                <a:latin typeface="Arial" charset="0"/>
                <a:ea typeface="宋体" charset="-122"/>
                <a:cs typeface="+mn-cs"/>
              </a:defRPr>
            </a:lvl7pPr>
            <a:lvl8pPr marL="3200400" algn="l" defTabSz="914400" rtl="0" eaLnBrk="1" latinLnBrk="0" hangingPunct="1">
              <a:defRPr kumimoji="1" sz="2800" b="1" kern="1200">
                <a:solidFill>
                  <a:srgbClr val="333399"/>
                </a:solidFill>
                <a:latin typeface="Arial" charset="0"/>
                <a:ea typeface="宋体" charset="-122"/>
                <a:cs typeface="+mn-cs"/>
              </a:defRPr>
            </a:lvl8pPr>
            <a:lvl9pPr marL="3657600" algn="l" defTabSz="914400" rtl="0" eaLnBrk="1" latinLnBrk="0" hangingPunct="1">
              <a:defRPr kumimoji="1" sz="2800" b="1" kern="1200">
                <a:solidFill>
                  <a:srgbClr val="333399"/>
                </a:solidFill>
                <a:latin typeface="Arial" charset="0"/>
                <a:ea typeface="宋体" charset="-122"/>
                <a:cs typeface="+mn-cs"/>
              </a:defRPr>
            </a:lvl9pPr>
          </a:lstStyle>
          <a:p>
            <a:r>
              <a:rPr lang="en-US" altLang="zh-CN" sz="2400" b="0" i="1" dirty="0" smtClean="0">
                <a:ea typeface="楷体_GB2312" pitchFamily="49" charset="-122"/>
              </a:rPr>
              <a:t>3</a:t>
            </a:r>
            <a:endParaRPr lang="en-US" altLang="zh-CN" sz="2400" b="0" i="1" dirty="0">
              <a:ea typeface="楷体_GB2312" pitchFamily="49" charset="-122"/>
            </a:endParaRPr>
          </a:p>
        </p:txBody>
      </p:sp>
      <p:sp>
        <p:nvSpPr>
          <p:cNvPr id="63" name="Rectangle 75"/>
          <p:cNvSpPr>
            <a:spLocks noChangeArrowheads="1"/>
          </p:cNvSpPr>
          <p:nvPr/>
        </p:nvSpPr>
        <p:spPr bwMode="auto">
          <a:xfrm>
            <a:off x="4871864" y="3894584"/>
            <a:ext cx="354013" cy="295466"/>
          </a:xfrm>
          <a:prstGeom prst="rect">
            <a:avLst/>
          </a:prstGeom>
          <a:noFill/>
          <a:ln w="9525">
            <a:noFill/>
            <a:miter lim="800000"/>
          </a:ln>
          <a:effectLst/>
        </p:spPr>
        <p:txBody>
          <a:bodyPr wrap="square" tIns="0" bIns="0">
            <a:spAutoFit/>
          </a:bodyPr>
          <a:lstStyle>
            <a:defPPr>
              <a:defRPr lang="zh-CN"/>
            </a:defPPr>
            <a:lvl1pPr algn="l" rtl="0" fontAlgn="base">
              <a:lnSpc>
                <a:spcPct val="80000"/>
              </a:lnSpc>
              <a:spcBef>
                <a:spcPct val="50000"/>
              </a:spcBef>
              <a:spcAft>
                <a:spcPct val="0"/>
              </a:spcAft>
              <a:defRPr kumimoji="1" sz="2800" b="1" kern="1200">
                <a:solidFill>
                  <a:srgbClr val="333399"/>
                </a:solidFill>
                <a:latin typeface="Arial" charset="0"/>
                <a:ea typeface="宋体" charset="-122"/>
                <a:cs typeface="+mn-cs"/>
              </a:defRPr>
            </a:lvl1pPr>
            <a:lvl2pPr marL="457200" algn="l" rtl="0" fontAlgn="base">
              <a:lnSpc>
                <a:spcPct val="80000"/>
              </a:lnSpc>
              <a:spcBef>
                <a:spcPct val="50000"/>
              </a:spcBef>
              <a:spcAft>
                <a:spcPct val="0"/>
              </a:spcAft>
              <a:defRPr kumimoji="1" sz="2800" b="1" kern="1200">
                <a:solidFill>
                  <a:srgbClr val="333399"/>
                </a:solidFill>
                <a:latin typeface="Arial" charset="0"/>
                <a:ea typeface="宋体" charset="-122"/>
                <a:cs typeface="+mn-cs"/>
              </a:defRPr>
            </a:lvl2pPr>
            <a:lvl3pPr marL="914400" algn="l" rtl="0" fontAlgn="base">
              <a:lnSpc>
                <a:spcPct val="80000"/>
              </a:lnSpc>
              <a:spcBef>
                <a:spcPct val="50000"/>
              </a:spcBef>
              <a:spcAft>
                <a:spcPct val="0"/>
              </a:spcAft>
              <a:defRPr kumimoji="1" sz="2800" b="1" kern="1200">
                <a:solidFill>
                  <a:srgbClr val="333399"/>
                </a:solidFill>
                <a:latin typeface="Arial" charset="0"/>
                <a:ea typeface="宋体" charset="-122"/>
                <a:cs typeface="+mn-cs"/>
              </a:defRPr>
            </a:lvl3pPr>
            <a:lvl4pPr marL="1371600" algn="l" rtl="0" fontAlgn="base">
              <a:lnSpc>
                <a:spcPct val="80000"/>
              </a:lnSpc>
              <a:spcBef>
                <a:spcPct val="50000"/>
              </a:spcBef>
              <a:spcAft>
                <a:spcPct val="0"/>
              </a:spcAft>
              <a:defRPr kumimoji="1" sz="2800" b="1" kern="1200">
                <a:solidFill>
                  <a:srgbClr val="333399"/>
                </a:solidFill>
                <a:latin typeface="Arial" charset="0"/>
                <a:ea typeface="宋体" charset="-122"/>
                <a:cs typeface="+mn-cs"/>
              </a:defRPr>
            </a:lvl4pPr>
            <a:lvl5pPr marL="1828800" algn="l" rtl="0" fontAlgn="base">
              <a:lnSpc>
                <a:spcPct val="80000"/>
              </a:lnSpc>
              <a:spcBef>
                <a:spcPct val="50000"/>
              </a:spcBef>
              <a:spcAft>
                <a:spcPct val="0"/>
              </a:spcAft>
              <a:defRPr kumimoji="1" sz="2800" b="1" kern="1200">
                <a:solidFill>
                  <a:srgbClr val="333399"/>
                </a:solidFill>
                <a:latin typeface="Arial" charset="0"/>
                <a:ea typeface="宋体" charset="-122"/>
                <a:cs typeface="+mn-cs"/>
              </a:defRPr>
            </a:lvl5pPr>
            <a:lvl6pPr marL="2286000" algn="l" defTabSz="914400" rtl="0" eaLnBrk="1" latinLnBrk="0" hangingPunct="1">
              <a:defRPr kumimoji="1" sz="2800" b="1" kern="1200">
                <a:solidFill>
                  <a:srgbClr val="333399"/>
                </a:solidFill>
                <a:latin typeface="Arial" charset="0"/>
                <a:ea typeface="宋体" charset="-122"/>
                <a:cs typeface="+mn-cs"/>
              </a:defRPr>
            </a:lvl6pPr>
            <a:lvl7pPr marL="2743200" algn="l" defTabSz="914400" rtl="0" eaLnBrk="1" latinLnBrk="0" hangingPunct="1">
              <a:defRPr kumimoji="1" sz="2800" b="1" kern="1200">
                <a:solidFill>
                  <a:srgbClr val="333399"/>
                </a:solidFill>
                <a:latin typeface="Arial" charset="0"/>
                <a:ea typeface="宋体" charset="-122"/>
                <a:cs typeface="+mn-cs"/>
              </a:defRPr>
            </a:lvl7pPr>
            <a:lvl8pPr marL="3200400" algn="l" defTabSz="914400" rtl="0" eaLnBrk="1" latinLnBrk="0" hangingPunct="1">
              <a:defRPr kumimoji="1" sz="2800" b="1" kern="1200">
                <a:solidFill>
                  <a:srgbClr val="333399"/>
                </a:solidFill>
                <a:latin typeface="Arial" charset="0"/>
                <a:ea typeface="宋体" charset="-122"/>
                <a:cs typeface="+mn-cs"/>
              </a:defRPr>
            </a:lvl8pPr>
            <a:lvl9pPr marL="3657600" algn="l" defTabSz="914400" rtl="0" eaLnBrk="1" latinLnBrk="0" hangingPunct="1">
              <a:defRPr kumimoji="1" sz="2800" b="1" kern="1200">
                <a:solidFill>
                  <a:srgbClr val="333399"/>
                </a:solidFill>
                <a:latin typeface="Arial" charset="0"/>
                <a:ea typeface="宋体" charset="-122"/>
                <a:cs typeface="+mn-cs"/>
              </a:defRPr>
            </a:lvl9pPr>
          </a:lstStyle>
          <a:p>
            <a:r>
              <a:rPr lang="en-US" altLang="zh-CN" sz="2400" b="0" i="1" dirty="0" smtClean="0">
                <a:ea typeface="楷体_GB2312" pitchFamily="49" charset="-122"/>
              </a:rPr>
              <a:t>2</a:t>
            </a:r>
            <a:endParaRPr lang="en-US" altLang="zh-CN" sz="2400" b="0" i="1" dirty="0">
              <a:ea typeface="楷体_GB2312" pitchFamily="49" charset="-122"/>
            </a:endParaRPr>
          </a:p>
        </p:txBody>
      </p:sp>
      <p:sp>
        <p:nvSpPr>
          <p:cNvPr id="64" name="Rectangle 76"/>
          <p:cNvSpPr>
            <a:spLocks noChangeArrowheads="1"/>
          </p:cNvSpPr>
          <p:nvPr/>
        </p:nvSpPr>
        <p:spPr bwMode="auto">
          <a:xfrm>
            <a:off x="4073971" y="4897646"/>
            <a:ext cx="354013" cy="295466"/>
          </a:xfrm>
          <a:prstGeom prst="rect">
            <a:avLst/>
          </a:prstGeom>
          <a:noFill/>
          <a:ln w="9525">
            <a:noFill/>
            <a:miter lim="800000"/>
          </a:ln>
          <a:effectLst/>
        </p:spPr>
        <p:txBody>
          <a:bodyPr wrap="square" tIns="0" bIns="0">
            <a:spAutoFit/>
          </a:bodyPr>
          <a:lstStyle>
            <a:defPPr>
              <a:defRPr lang="zh-CN"/>
            </a:defPPr>
            <a:lvl1pPr algn="l" rtl="0" fontAlgn="base">
              <a:lnSpc>
                <a:spcPct val="80000"/>
              </a:lnSpc>
              <a:spcBef>
                <a:spcPct val="50000"/>
              </a:spcBef>
              <a:spcAft>
                <a:spcPct val="0"/>
              </a:spcAft>
              <a:defRPr kumimoji="1" sz="2800" b="1" kern="1200">
                <a:solidFill>
                  <a:srgbClr val="333399"/>
                </a:solidFill>
                <a:latin typeface="Arial" charset="0"/>
                <a:ea typeface="宋体" charset="-122"/>
                <a:cs typeface="+mn-cs"/>
              </a:defRPr>
            </a:lvl1pPr>
            <a:lvl2pPr marL="457200" algn="l" rtl="0" fontAlgn="base">
              <a:lnSpc>
                <a:spcPct val="80000"/>
              </a:lnSpc>
              <a:spcBef>
                <a:spcPct val="50000"/>
              </a:spcBef>
              <a:spcAft>
                <a:spcPct val="0"/>
              </a:spcAft>
              <a:defRPr kumimoji="1" sz="2800" b="1" kern="1200">
                <a:solidFill>
                  <a:srgbClr val="333399"/>
                </a:solidFill>
                <a:latin typeface="Arial" charset="0"/>
                <a:ea typeface="宋体" charset="-122"/>
                <a:cs typeface="+mn-cs"/>
              </a:defRPr>
            </a:lvl2pPr>
            <a:lvl3pPr marL="914400" algn="l" rtl="0" fontAlgn="base">
              <a:lnSpc>
                <a:spcPct val="80000"/>
              </a:lnSpc>
              <a:spcBef>
                <a:spcPct val="50000"/>
              </a:spcBef>
              <a:spcAft>
                <a:spcPct val="0"/>
              </a:spcAft>
              <a:defRPr kumimoji="1" sz="2800" b="1" kern="1200">
                <a:solidFill>
                  <a:srgbClr val="333399"/>
                </a:solidFill>
                <a:latin typeface="Arial" charset="0"/>
                <a:ea typeface="宋体" charset="-122"/>
                <a:cs typeface="+mn-cs"/>
              </a:defRPr>
            </a:lvl3pPr>
            <a:lvl4pPr marL="1371600" algn="l" rtl="0" fontAlgn="base">
              <a:lnSpc>
                <a:spcPct val="80000"/>
              </a:lnSpc>
              <a:spcBef>
                <a:spcPct val="50000"/>
              </a:spcBef>
              <a:spcAft>
                <a:spcPct val="0"/>
              </a:spcAft>
              <a:defRPr kumimoji="1" sz="2800" b="1" kern="1200">
                <a:solidFill>
                  <a:srgbClr val="333399"/>
                </a:solidFill>
                <a:latin typeface="Arial" charset="0"/>
                <a:ea typeface="宋体" charset="-122"/>
                <a:cs typeface="+mn-cs"/>
              </a:defRPr>
            </a:lvl4pPr>
            <a:lvl5pPr marL="1828800" algn="l" rtl="0" fontAlgn="base">
              <a:lnSpc>
                <a:spcPct val="80000"/>
              </a:lnSpc>
              <a:spcBef>
                <a:spcPct val="50000"/>
              </a:spcBef>
              <a:spcAft>
                <a:spcPct val="0"/>
              </a:spcAft>
              <a:defRPr kumimoji="1" sz="2800" b="1" kern="1200">
                <a:solidFill>
                  <a:srgbClr val="333399"/>
                </a:solidFill>
                <a:latin typeface="Arial" charset="0"/>
                <a:ea typeface="宋体" charset="-122"/>
                <a:cs typeface="+mn-cs"/>
              </a:defRPr>
            </a:lvl5pPr>
            <a:lvl6pPr marL="2286000" algn="l" defTabSz="914400" rtl="0" eaLnBrk="1" latinLnBrk="0" hangingPunct="1">
              <a:defRPr kumimoji="1" sz="2800" b="1" kern="1200">
                <a:solidFill>
                  <a:srgbClr val="333399"/>
                </a:solidFill>
                <a:latin typeface="Arial" charset="0"/>
                <a:ea typeface="宋体" charset="-122"/>
                <a:cs typeface="+mn-cs"/>
              </a:defRPr>
            </a:lvl6pPr>
            <a:lvl7pPr marL="2743200" algn="l" defTabSz="914400" rtl="0" eaLnBrk="1" latinLnBrk="0" hangingPunct="1">
              <a:defRPr kumimoji="1" sz="2800" b="1" kern="1200">
                <a:solidFill>
                  <a:srgbClr val="333399"/>
                </a:solidFill>
                <a:latin typeface="Arial" charset="0"/>
                <a:ea typeface="宋体" charset="-122"/>
                <a:cs typeface="+mn-cs"/>
              </a:defRPr>
            </a:lvl7pPr>
            <a:lvl8pPr marL="3200400" algn="l" defTabSz="914400" rtl="0" eaLnBrk="1" latinLnBrk="0" hangingPunct="1">
              <a:defRPr kumimoji="1" sz="2800" b="1" kern="1200">
                <a:solidFill>
                  <a:srgbClr val="333399"/>
                </a:solidFill>
                <a:latin typeface="Arial" charset="0"/>
                <a:ea typeface="宋体" charset="-122"/>
                <a:cs typeface="+mn-cs"/>
              </a:defRPr>
            </a:lvl8pPr>
            <a:lvl9pPr marL="3657600" algn="l" defTabSz="914400" rtl="0" eaLnBrk="1" latinLnBrk="0" hangingPunct="1">
              <a:defRPr kumimoji="1" sz="2800" b="1" kern="1200">
                <a:solidFill>
                  <a:srgbClr val="333399"/>
                </a:solidFill>
                <a:latin typeface="Arial" charset="0"/>
                <a:ea typeface="宋体" charset="-122"/>
                <a:cs typeface="+mn-cs"/>
              </a:defRPr>
            </a:lvl9pPr>
          </a:lstStyle>
          <a:p>
            <a:r>
              <a:rPr lang="en-US" altLang="zh-CN" sz="2400" b="0" i="1" dirty="0" smtClean="0">
                <a:ea typeface="楷体_GB2312" pitchFamily="49" charset="-122"/>
              </a:rPr>
              <a:t>2</a:t>
            </a:r>
            <a:endParaRPr lang="en-US" altLang="zh-CN" sz="2400" b="0" i="1" dirty="0">
              <a:ea typeface="楷体_GB2312" pitchFamily="49" charset="-122"/>
            </a:endParaRPr>
          </a:p>
        </p:txBody>
      </p:sp>
      <p:sp>
        <p:nvSpPr>
          <p:cNvPr id="65" name="Rectangle 77"/>
          <p:cNvSpPr>
            <a:spLocks noChangeArrowheads="1"/>
          </p:cNvSpPr>
          <p:nvPr/>
        </p:nvSpPr>
        <p:spPr bwMode="auto">
          <a:xfrm>
            <a:off x="5874172" y="4905080"/>
            <a:ext cx="354012" cy="295466"/>
          </a:xfrm>
          <a:prstGeom prst="rect">
            <a:avLst/>
          </a:prstGeom>
          <a:noFill/>
          <a:ln w="9525">
            <a:noFill/>
            <a:miter lim="800000"/>
          </a:ln>
          <a:effectLst/>
        </p:spPr>
        <p:txBody>
          <a:bodyPr wrap="square" tIns="0" bIns="0">
            <a:spAutoFit/>
          </a:bodyPr>
          <a:lstStyle>
            <a:defPPr>
              <a:defRPr lang="zh-CN"/>
            </a:defPPr>
            <a:lvl1pPr algn="l" rtl="0" fontAlgn="base">
              <a:lnSpc>
                <a:spcPct val="80000"/>
              </a:lnSpc>
              <a:spcBef>
                <a:spcPct val="50000"/>
              </a:spcBef>
              <a:spcAft>
                <a:spcPct val="0"/>
              </a:spcAft>
              <a:defRPr kumimoji="1" sz="2800" b="1" kern="1200">
                <a:solidFill>
                  <a:srgbClr val="333399"/>
                </a:solidFill>
                <a:latin typeface="Arial" charset="0"/>
                <a:ea typeface="宋体" charset="-122"/>
                <a:cs typeface="+mn-cs"/>
              </a:defRPr>
            </a:lvl1pPr>
            <a:lvl2pPr marL="457200" algn="l" rtl="0" fontAlgn="base">
              <a:lnSpc>
                <a:spcPct val="80000"/>
              </a:lnSpc>
              <a:spcBef>
                <a:spcPct val="50000"/>
              </a:spcBef>
              <a:spcAft>
                <a:spcPct val="0"/>
              </a:spcAft>
              <a:defRPr kumimoji="1" sz="2800" b="1" kern="1200">
                <a:solidFill>
                  <a:srgbClr val="333399"/>
                </a:solidFill>
                <a:latin typeface="Arial" charset="0"/>
                <a:ea typeface="宋体" charset="-122"/>
                <a:cs typeface="+mn-cs"/>
              </a:defRPr>
            </a:lvl2pPr>
            <a:lvl3pPr marL="914400" algn="l" rtl="0" fontAlgn="base">
              <a:lnSpc>
                <a:spcPct val="80000"/>
              </a:lnSpc>
              <a:spcBef>
                <a:spcPct val="50000"/>
              </a:spcBef>
              <a:spcAft>
                <a:spcPct val="0"/>
              </a:spcAft>
              <a:defRPr kumimoji="1" sz="2800" b="1" kern="1200">
                <a:solidFill>
                  <a:srgbClr val="333399"/>
                </a:solidFill>
                <a:latin typeface="Arial" charset="0"/>
                <a:ea typeface="宋体" charset="-122"/>
                <a:cs typeface="+mn-cs"/>
              </a:defRPr>
            </a:lvl3pPr>
            <a:lvl4pPr marL="1371600" algn="l" rtl="0" fontAlgn="base">
              <a:lnSpc>
                <a:spcPct val="80000"/>
              </a:lnSpc>
              <a:spcBef>
                <a:spcPct val="50000"/>
              </a:spcBef>
              <a:spcAft>
                <a:spcPct val="0"/>
              </a:spcAft>
              <a:defRPr kumimoji="1" sz="2800" b="1" kern="1200">
                <a:solidFill>
                  <a:srgbClr val="333399"/>
                </a:solidFill>
                <a:latin typeface="Arial" charset="0"/>
                <a:ea typeface="宋体" charset="-122"/>
                <a:cs typeface="+mn-cs"/>
              </a:defRPr>
            </a:lvl4pPr>
            <a:lvl5pPr marL="1828800" algn="l" rtl="0" fontAlgn="base">
              <a:lnSpc>
                <a:spcPct val="80000"/>
              </a:lnSpc>
              <a:spcBef>
                <a:spcPct val="50000"/>
              </a:spcBef>
              <a:spcAft>
                <a:spcPct val="0"/>
              </a:spcAft>
              <a:defRPr kumimoji="1" sz="2800" b="1" kern="1200">
                <a:solidFill>
                  <a:srgbClr val="333399"/>
                </a:solidFill>
                <a:latin typeface="Arial" charset="0"/>
                <a:ea typeface="宋体" charset="-122"/>
                <a:cs typeface="+mn-cs"/>
              </a:defRPr>
            </a:lvl5pPr>
            <a:lvl6pPr marL="2286000" algn="l" defTabSz="914400" rtl="0" eaLnBrk="1" latinLnBrk="0" hangingPunct="1">
              <a:defRPr kumimoji="1" sz="2800" b="1" kern="1200">
                <a:solidFill>
                  <a:srgbClr val="333399"/>
                </a:solidFill>
                <a:latin typeface="Arial" charset="0"/>
                <a:ea typeface="宋体" charset="-122"/>
                <a:cs typeface="+mn-cs"/>
              </a:defRPr>
            </a:lvl6pPr>
            <a:lvl7pPr marL="2743200" algn="l" defTabSz="914400" rtl="0" eaLnBrk="1" latinLnBrk="0" hangingPunct="1">
              <a:defRPr kumimoji="1" sz="2800" b="1" kern="1200">
                <a:solidFill>
                  <a:srgbClr val="333399"/>
                </a:solidFill>
                <a:latin typeface="Arial" charset="0"/>
                <a:ea typeface="宋体" charset="-122"/>
                <a:cs typeface="+mn-cs"/>
              </a:defRPr>
            </a:lvl7pPr>
            <a:lvl8pPr marL="3200400" algn="l" defTabSz="914400" rtl="0" eaLnBrk="1" latinLnBrk="0" hangingPunct="1">
              <a:defRPr kumimoji="1" sz="2800" b="1" kern="1200">
                <a:solidFill>
                  <a:srgbClr val="333399"/>
                </a:solidFill>
                <a:latin typeface="Arial" charset="0"/>
                <a:ea typeface="宋体" charset="-122"/>
                <a:cs typeface="+mn-cs"/>
              </a:defRPr>
            </a:lvl8pPr>
            <a:lvl9pPr marL="3657600" algn="l" defTabSz="914400" rtl="0" eaLnBrk="1" latinLnBrk="0" hangingPunct="1">
              <a:defRPr kumimoji="1" sz="2800" b="1" kern="1200">
                <a:solidFill>
                  <a:srgbClr val="333399"/>
                </a:solidFill>
                <a:latin typeface="Arial" charset="0"/>
                <a:ea typeface="宋体" charset="-122"/>
                <a:cs typeface="+mn-cs"/>
              </a:defRPr>
            </a:lvl9pPr>
          </a:lstStyle>
          <a:p>
            <a:r>
              <a:rPr lang="en-US" altLang="zh-CN" sz="2400" b="0" i="1" dirty="0" smtClean="0">
                <a:ea typeface="楷体_GB2312" pitchFamily="49" charset="-122"/>
              </a:rPr>
              <a:t>1</a:t>
            </a:r>
            <a:endParaRPr lang="en-US" altLang="zh-CN" sz="2400" b="0" i="1" dirty="0">
              <a:ea typeface="楷体_GB2312" pitchFamily="49" charset="-122"/>
            </a:endParaRPr>
          </a:p>
        </p:txBody>
      </p:sp>
      <p:sp>
        <p:nvSpPr>
          <p:cNvPr id="66" name="Rectangle 78"/>
          <p:cNvSpPr>
            <a:spLocks noChangeArrowheads="1"/>
          </p:cNvSpPr>
          <p:nvPr/>
        </p:nvSpPr>
        <p:spPr bwMode="auto">
          <a:xfrm>
            <a:off x="1356792" y="3824960"/>
            <a:ext cx="354013" cy="295466"/>
          </a:xfrm>
          <a:prstGeom prst="rect">
            <a:avLst/>
          </a:prstGeom>
          <a:noFill/>
          <a:ln w="9525">
            <a:noFill/>
            <a:miter lim="800000"/>
          </a:ln>
          <a:effectLst/>
        </p:spPr>
        <p:txBody>
          <a:bodyPr wrap="square" tIns="0" bIns="0">
            <a:spAutoFit/>
          </a:bodyPr>
          <a:lstStyle>
            <a:defPPr>
              <a:defRPr lang="zh-CN"/>
            </a:defPPr>
            <a:lvl1pPr algn="l" rtl="0" fontAlgn="base">
              <a:lnSpc>
                <a:spcPct val="80000"/>
              </a:lnSpc>
              <a:spcBef>
                <a:spcPct val="50000"/>
              </a:spcBef>
              <a:spcAft>
                <a:spcPct val="0"/>
              </a:spcAft>
              <a:defRPr kumimoji="1" sz="2800" b="1" kern="1200">
                <a:solidFill>
                  <a:srgbClr val="333399"/>
                </a:solidFill>
                <a:latin typeface="Arial" charset="0"/>
                <a:ea typeface="宋体" charset="-122"/>
                <a:cs typeface="+mn-cs"/>
              </a:defRPr>
            </a:lvl1pPr>
            <a:lvl2pPr marL="457200" algn="l" rtl="0" fontAlgn="base">
              <a:lnSpc>
                <a:spcPct val="80000"/>
              </a:lnSpc>
              <a:spcBef>
                <a:spcPct val="50000"/>
              </a:spcBef>
              <a:spcAft>
                <a:spcPct val="0"/>
              </a:spcAft>
              <a:defRPr kumimoji="1" sz="2800" b="1" kern="1200">
                <a:solidFill>
                  <a:srgbClr val="333399"/>
                </a:solidFill>
                <a:latin typeface="Arial" charset="0"/>
                <a:ea typeface="宋体" charset="-122"/>
                <a:cs typeface="+mn-cs"/>
              </a:defRPr>
            </a:lvl2pPr>
            <a:lvl3pPr marL="914400" algn="l" rtl="0" fontAlgn="base">
              <a:lnSpc>
                <a:spcPct val="80000"/>
              </a:lnSpc>
              <a:spcBef>
                <a:spcPct val="50000"/>
              </a:spcBef>
              <a:spcAft>
                <a:spcPct val="0"/>
              </a:spcAft>
              <a:defRPr kumimoji="1" sz="2800" b="1" kern="1200">
                <a:solidFill>
                  <a:srgbClr val="333399"/>
                </a:solidFill>
                <a:latin typeface="Arial" charset="0"/>
                <a:ea typeface="宋体" charset="-122"/>
                <a:cs typeface="+mn-cs"/>
              </a:defRPr>
            </a:lvl3pPr>
            <a:lvl4pPr marL="1371600" algn="l" rtl="0" fontAlgn="base">
              <a:lnSpc>
                <a:spcPct val="80000"/>
              </a:lnSpc>
              <a:spcBef>
                <a:spcPct val="50000"/>
              </a:spcBef>
              <a:spcAft>
                <a:spcPct val="0"/>
              </a:spcAft>
              <a:defRPr kumimoji="1" sz="2800" b="1" kern="1200">
                <a:solidFill>
                  <a:srgbClr val="333399"/>
                </a:solidFill>
                <a:latin typeface="Arial" charset="0"/>
                <a:ea typeface="宋体" charset="-122"/>
                <a:cs typeface="+mn-cs"/>
              </a:defRPr>
            </a:lvl4pPr>
            <a:lvl5pPr marL="1828800" algn="l" rtl="0" fontAlgn="base">
              <a:lnSpc>
                <a:spcPct val="80000"/>
              </a:lnSpc>
              <a:spcBef>
                <a:spcPct val="50000"/>
              </a:spcBef>
              <a:spcAft>
                <a:spcPct val="0"/>
              </a:spcAft>
              <a:defRPr kumimoji="1" sz="2800" b="1" kern="1200">
                <a:solidFill>
                  <a:srgbClr val="333399"/>
                </a:solidFill>
                <a:latin typeface="Arial" charset="0"/>
                <a:ea typeface="宋体" charset="-122"/>
                <a:cs typeface="+mn-cs"/>
              </a:defRPr>
            </a:lvl5pPr>
            <a:lvl6pPr marL="2286000" algn="l" defTabSz="914400" rtl="0" eaLnBrk="1" latinLnBrk="0" hangingPunct="1">
              <a:defRPr kumimoji="1" sz="2800" b="1" kern="1200">
                <a:solidFill>
                  <a:srgbClr val="333399"/>
                </a:solidFill>
                <a:latin typeface="Arial" charset="0"/>
                <a:ea typeface="宋体" charset="-122"/>
                <a:cs typeface="+mn-cs"/>
              </a:defRPr>
            </a:lvl6pPr>
            <a:lvl7pPr marL="2743200" algn="l" defTabSz="914400" rtl="0" eaLnBrk="1" latinLnBrk="0" hangingPunct="1">
              <a:defRPr kumimoji="1" sz="2800" b="1" kern="1200">
                <a:solidFill>
                  <a:srgbClr val="333399"/>
                </a:solidFill>
                <a:latin typeface="Arial" charset="0"/>
                <a:ea typeface="宋体" charset="-122"/>
                <a:cs typeface="+mn-cs"/>
              </a:defRPr>
            </a:lvl7pPr>
            <a:lvl8pPr marL="3200400" algn="l" defTabSz="914400" rtl="0" eaLnBrk="1" latinLnBrk="0" hangingPunct="1">
              <a:defRPr kumimoji="1" sz="2800" b="1" kern="1200">
                <a:solidFill>
                  <a:srgbClr val="333399"/>
                </a:solidFill>
                <a:latin typeface="Arial" charset="0"/>
                <a:ea typeface="宋体" charset="-122"/>
                <a:cs typeface="+mn-cs"/>
              </a:defRPr>
            </a:lvl8pPr>
            <a:lvl9pPr marL="3657600" algn="l" defTabSz="914400" rtl="0" eaLnBrk="1" latinLnBrk="0" hangingPunct="1">
              <a:defRPr kumimoji="1" sz="2800" b="1" kern="1200">
                <a:solidFill>
                  <a:srgbClr val="333399"/>
                </a:solidFill>
                <a:latin typeface="Arial" charset="0"/>
                <a:ea typeface="宋体" charset="-122"/>
                <a:cs typeface="+mn-cs"/>
              </a:defRPr>
            </a:lvl9pPr>
          </a:lstStyle>
          <a:p>
            <a:r>
              <a:rPr lang="en-US" altLang="zh-CN" sz="2400" b="0" i="1" dirty="0" smtClean="0">
                <a:ea typeface="楷体_GB2312" pitchFamily="49" charset="-122"/>
              </a:rPr>
              <a:t>2</a:t>
            </a:r>
            <a:endParaRPr lang="en-US" altLang="zh-CN" sz="2400" b="0" i="1" dirty="0">
              <a:ea typeface="楷体_GB2312" pitchFamily="49" charset="-122"/>
            </a:endParaRPr>
          </a:p>
        </p:txBody>
      </p:sp>
      <p:sp>
        <p:nvSpPr>
          <p:cNvPr id="67" name="Rectangle 73"/>
          <p:cNvSpPr>
            <a:spLocks noChangeArrowheads="1"/>
          </p:cNvSpPr>
          <p:nvPr/>
        </p:nvSpPr>
        <p:spPr bwMode="auto">
          <a:xfrm>
            <a:off x="4932040" y="5977766"/>
            <a:ext cx="354013" cy="295466"/>
          </a:xfrm>
          <a:prstGeom prst="rect">
            <a:avLst/>
          </a:prstGeom>
          <a:noFill/>
          <a:ln w="9525">
            <a:noFill/>
            <a:miter lim="800000"/>
          </a:ln>
          <a:effectLst/>
        </p:spPr>
        <p:txBody>
          <a:bodyPr wrap="square" tIns="0" bIns="0">
            <a:spAutoFit/>
          </a:bodyPr>
          <a:lstStyle>
            <a:defPPr>
              <a:defRPr lang="zh-CN"/>
            </a:defPPr>
            <a:lvl1pPr algn="l" rtl="0" fontAlgn="base">
              <a:lnSpc>
                <a:spcPct val="80000"/>
              </a:lnSpc>
              <a:spcBef>
                <a:spcPct val="50000"/>
              </a:spcBef>
              <a:spcAft>
                <a:spcPct val="0"/>
              </a:spcAft>
              <a:defRPr kumimoji="1" sz="2800" b="1" kern="1200">
                <a:solidFill>
                  <a:srgbClr val="333399"/>
                </a:solidFill>
                <a:latin typeface="Arial" charset="0"/>
                <a:ea typeface="宋体" charset="-122"/>
                <a:cs typeface="+mn-cs"/>
              </a:defRPr>
            </a:lvl1pPr>
            <a:lvl2pPr marL="457200" algn="l" rtl="0" fontAlgn="base">
              <a:lnSpc>
                <a:spcPct val="80000"/>
              </a:lnSpc>
              <a:spcBef>
                <a:spcPct val="50000"/>
              </a:spcBef>
              <a:spcAft>
                <a:spcPct val="0"/>
              </a:spcAft>
              <a:defRPr kumimoji="1" sz="2800" b="1" kern="1200">
                <a:solidFill>
                  <a:srgbClr val="333399"/>
                </a:solidFill>
                <a:latin typeface="Arial" charset="0"/>
                <a:ea typeface="宋体" charset="-122"/>
                <a:cs typeface="+mn-cs"/>
              </a:defRPr>
            </a:lvl2pPr>
            <a:lvl3pPr marL="914400" algn="l" rtl="0" fontAlgn="base">
              <a:lnSpc>
                <a:spcPct val="80000"/>
              </a:lnSpc>
              <a:spcBef>
                <a:spcPct val="50000"/>
              </a:spcBef>
              <a:spcAft>
                <a:spcPct val="0"/>
              </a:spcAft>
              <a:defRPr kumimoji="1" sz="2800" b="1" kern="1200">
                <a:solidFill>
                  <a:srgbClr val="333399"/>
                </a:solidFill>
                <a:latin typeface="Arial" charset="0"/>
                <a:ea typeface="宋体" charset="-122"/>
                <a:cs typeface="+mn-cs"/>
              </a:defRPr>
            </a:lvl3pPr>
            <a:lvl4pPr marL="1371600" algn="l" rtl="0" fontAlgn="base">
              <a:lnSpc>
                <a:spcPct val="80000"/>
              </a:lnSpc>
              <a:spcBef>
                <a:spcPct val="50000"/>
              </a:spcBef>
              <a:spcAft>
                <a:spcPct val="0"/>
              </a:spcAft>
              <a:defRPr kumimoji="1" sz="2800" b="1" kern="1200">
                <a:solidFill>
                  <a:srgbClr val="333399"/>
                </a:solidFill>
                <a:latin typeface="Arial" charset="0"/>
                <a:ea typeface="宋体" charset="-122"/>
                <a:cs typeface="+mn-cs"/>
              </a:defRPr>
            </a:lvl4pPr>
            <a:lvl5pPr marL="1828800" algn="l" rtl="0" fontAlgn="base">
              <a:lnSpc>
                <a:spcPct val="80000"/>
              </a:lnSpc>
              <a:spcBef>
                <a:spcPct val="50000"/>
              </a:spcBef>
              <a:spcAft>
                <a:spcPct val="0"/>
              </a:spcAft>
              <a:defRPr kumimoji="1" sz="2800" b="1" kern="1200">
                <a:solidFill>
                  <a:srgbClr val="333399"/>
                </a:solidFill>
                <a:latin typeface="Arial" charset="0"/>
                <a:ea typeface="宋体" charset="-122"/>
                <a:cs typeface="+mn-cs"/>
              </a:defRPr>
            </a:lvl5pPr>
            <a:lvl6pPr marL="2286000" algn="l" defTabSz="914400" rtl="0" eaLnBrk="1" latinLnBrk="0" hangingPunct="1">
              <a:defRPr kumimoji="1" sz="2800" b="1" kern="1200">
                <a:solidFill>
                  <a:srgbClr val="333399"/>
                </a:solidFill>
                <a:latin typeface="Arial" charset="0"/>
                <a:ea typeface="宋体" charset="-122"/>
                <a:cs typeface="+mn-cs"/>
              </a:defRPr>
            </a:lvl6pPr>
            <a:lvl7pPr marL="2743200" algn="l" defTabSz="914400" rtl="0" eaLnBrk="1" latinLnBrk="0" hangingPunct="1">
              <a:defRPr kumimoji="1" sz="2800" b="1" kern="1200">
                <a:solidFill>
                  <a:srgbClr val="333399"/>
                </a:solidFill>
                <a:latin typeface="Arial" charset="0"/>
                <a:ea typeface="宋体" charset="-122"/>
                <a:cs typeface="+mn-cs"/>
              </a:defRPr>
            </a:lvl7pPr>
            <a:lvl8pPr marL="3200400" algn="l" defTabSz="914400" rtl="0" eaLnBrk="1" latinLnBrk="0" hangingPunct="1">
              <a:defRPr kumimoji="1" sz="2800" b="1" kern="1200">
                <a:solidFill>
                  <a:srgbClr val="333399"/>
                </a:solidFill>
                <a:latin typeface="Arial" charset="0"/>
                <a:ea typeface="宋体" charset="-122"/>
                <a:cs typeface="+mn-cs"/>
              </a:defRPr>
            </a:lvl8pPr>
            <a:lvl9pPr marL="3657600" algn="l" defTabSz="914400" rtl="0" eaLnBrk="1" latinLnBrk="0" hangingPunct="1">
              <a:defRPr kumimoji="1" sz="2800" b="1" kern="1200">
                <a:solidFill>
                  <a:srgbClr val="333399"/>
                </a:solidFill>
                <a:latin typeface="Arial" charset="0"/>
                <a:ea typeface="宋体" charset="-122"/>
                <a:cs typeface="+mn-cs"/>
              </a:defRPr>
            </a:lvl9pPr>
          </a:lstStyle>
          <a:p>
            <a:r>
              <a:rPr lang="en-US" altLang="zh-CN" sz="2400" b="0" i="1" dirty="0">
                <a:ea typeface="楷体_GB2312" pitchFamily="49" charset="-122"/>
              </a:rPr>
              <a:t>1</a:t>
            </a:r>
            <a:endParaRPr lang="en-US" altLang="zh-CN" sz="2400" b="0" i="1" dirty="0">
              <a:ea typeface="楷体_GB2312" pitchFamily="49" charset="-122"/>
            </a:endParaRPr>
          </a:p>
        </p:txBody>
      </p:sp>
      <p:sp>
        <p:nvSpPr>
          <p:cNvPr id="68" name="Rectangle 73"/>
          <p:cNvSpPr>
            <a:spLocks noChangeArrowheads="1"/>
          </p:cNvSpPr>
          <p:nvPr/>
        </p:nvSpPr>
        <p:spPr bwMode="auto">
          <a:xfrm>
            <a:off x="2555776" y="5985200"/>
            <a:ext cx="354013" cy="295466"/>
          </a:xfrm>
          <a:prstGeom prst="rect">
            <a:avLst/>
          </a:prstGeom>
          <a:noFill/>
          <a:ln w="9525">
            <a:noFill/>
            <a:miter lim="800000"/>
          </a:ln>
          <a:effectLst/>
        </p:spPr>
        <p:txBody>
          <a:bodyPr wrap="square" tIns="0" bIns="0">
            <a:spAutoFit/>
          </a:bodyPr>
          <a:lstStyle>
            <a:defPPr>
              <a:defRPr lang="zh-CN"/>
            </a:defPPr>
            <a:lvl1pPr algn="l" rtl="0" fontAlgn="base">
              <a:lnSpc>
                <a:spcPct val="80000"/>
              </a:lnSpc>
              <a:spcBef>
                <a:spcPct val="50000"/>
              </a:spcBef>
              <a:spcAft>
                <a:spcPct val="0"/>
              </a:spcAft>
              <a:defRPr kumimoji="1" sz="2800" b="1" kern="1200">
                <a:solidFill>
                  <a:srgbClr val="333399"/>
                </a:solidFill>
                <a:latin typeface="Arial" charset="0"/>
                <a:ea typeface="宋体" charset="-122"/>
                <a:cs typeface="+mn-cs"/>
              </a:defRPr>
            </a:lvl1pPr>
            <a:lvl2pPr marL="457200" algn="l" rtl="0" fontAlgn="base">
              <a:lnSpc>
                <a:spcPct val="80000"/>
              </a:lnSpc>
              <a:spcBef>
                <a:spcPct val="50000"/>
              </a:spcBef>
              <a:spcAft>
                <a:spcPct val="0"/>
              </a:spcAft>
              <a:defRPr kumimoji="1" sz="2800" b="1" kern="1200">
                <a:solidFill>
                  <a:srgbClr val="333399"/>
                </a:solidFill>
                <a:latin typeface="Arial" charset="0"/>
                <a:ea typeface="宋体" charset="-122"/>
                <a:cs typeface="+mn-cs"/>
              </a:defRPr>
            </a:lvl2pPr>
            <a:lvl3pPr marL="914400" algn="l" rtl="0" fontAlgn="base">
              <a:lnSpc>
                <a:spcPct val="80000"/>
              </a:lnSpc>
              <a:spcBef>
                <a:spcPct val="50000"/>
              </a:spcBef>
              <a:spcAft>
                <a:spcPct val="0"/>
              </a:spcAft>
              <a:defRPr kumimoji="1" sz="2800" b="1" kern="1200">
                <a:solidFill>
                  <a:srgbClr val="333399"/>
                </a:solidFill>
                <a:latin typeface="Arial" charset="0"/>
                <a:ea typeface="宋体" charset="-122"/>
                <a:cs typeface="+mn-cs"/>
              </a:defRPr>
            </a:lvl3pPr>
            <a:lvl4pPr marL="1371600" algn="l" rtl="0" fontAlgn="base">
              <a:lnSpc>
                <a:spcPct val="80000"/>
              </a:lnSpc>
              <a:spcBef>
                <a:spcPct val="50000"/>
              </a:spcBef>
              <a:spcAft>
                <a:spcPct val="0"/>
              </a:spcAft>
              <a:defRPr kumimoji="1" sz="2800" b="1" kern="1200">
                <a:solidFill>
                  <a:srgbClr val="333399"/>
                </a:solidFill>
                <a:latin typeface="Arial" charset="0"/>
                <a:ea typeface="宋体" charset="-122"/>
                <a:cs typeface="+mn-cs"/>
              </a:defRPr>
            </a:lvl4pPr>
            <a:lvl5pPr marL="1828800" algn="l" rtl="0" fontAlgn="base">
              <a:lnSpc>
                <a:spcPct val="80000"/>
              </a:lnSpc>
              <a:spcBef>
                <a:spcPct val="50000"/>
              </a:spcBef>
              <a:spcAft>
                <a:spcPct val="0"/>
              </a:spcAft>
              <a:defRPr kumimoji="1" sz="2800" b="1" kern="1200">
                <a:solidFill>
                  <a:srgbClr val="333399"/>
                </a:solidFill>
                <a:latin typeface="Arial" charset="0"/>
                <a:ea typeface="宋体" charset="-122"/>
                <a:cs typeface="+mn-cs"/>
              </a:defRPr>
            </a:lvl5pPr>
            <a:lvl6pPr marL="2286000" algn="l" defTabSz="914400" rtl="0" eaLnBrk="1" latinLnBrk="0" hangingPunct="1">
              <a:defRPr kumimoji="1" sz="2800" b="1" kern="1200">
                <a:solidFill>
                  <a:srgbClr val="333399"/>
                </a:solidFill>
                <a:latin typeface="Arial" charset="0"/>
                <a:ea typeface="宋体" charset="-122"/>
                <a:cs typeface="+mn-cs"/>
              </a:defRPr>
            </a:lvl6pPr>
            <a:lvl7pPr marL="2743200" algn="l" defTabSz="914400" rtl="0" eaLnBrk="1" latinLnBrk="0" hangingPunct="1">
              <a:defRPr kumimoji="1" sz="2800" b="1" kern="1200">
                <a:solidFill>
                  <a:srgbClr val="333399"/>
                </a:solidFill>
                <a:latin typeface="Arial" charset="0"/>
                <a:ea typeface="宋体" charset="-122"/>
                <a:cs typeface="+mn-cs"/>
              </a:defRPr>
            </a:lvl7pPr>
            <a:lvl8pPr marL="3200400" algn="l" defTabSz="914400" rtl="0" eaLnBrk="1" latinLnBrk="0" hangingPunct="1">
              <a:defRPr kumimoji="1" sz="2800" b="1" kern="1200">
                <a:solidFill>
                  <a:srgbClr val="333399"/>
                </a:solidFill>
                <a:latin typeface="Arial" charset="0"/>
                <a:ea typeface="宋体" charset="-122"/>
                <a:cs typeface="+mn-cs"/>
              </a:defRPr>
            </a:lvl8pPr>
            <a:lvl9pPr marL="3657600" algn="l" defTabSz="914400" rtl="0" eaLnBrk="1" latinLnBrk="0" hangingPunct="1">
              <a:defRPr kumimoji="1" sz="2800" b="1" kern="1200">
                <a:solidFill>
                  <a:srgbClr val="333399"/>
                </a:solidFill>
                <a:latin typeface="Arial" charset="0"/>
                <a:ea typeface="宋体" charset="-122"/>
                <a:cs typeface="+mn-cs"/>
              </a:defRPr>
            </a:lvl9pPr>
          </a:lstStyle>
          <a:p>
            <a:r>
              <a:rPr lang="en-US" altLang="zh-CN" sz="2400" b="0" i="1" dirty="0">
                <a:ea typeface="楷体_GB2312" pitchFamily="49" charset="-122"/>
              </a:rPr>
              <a:t>1</a:t>
            </a:r>
            <a:endParaRPr lang="en-US" altLang="zh-CN" sz="2400" b="0" i="1" dirty="0">
              <a:ea typeface="楷体_GB2312" pitchFamily="49" charset="-122"/>
            </a:endParaRPr>
          </a:p>
        </p:txBody>
      </p:sp>
      <p:sp>
        <p:nvSpPr>
          <p:cNvPr id="69" name="Rectangle 73"/>
          <p:cNvSpPr>
            <a:spLocks noChangeArrowheads="1"/>
          </p:cNvSpPr>
          <p:nvPr/>
        </p:nvSpPr>
        <p:spPr bwMode="auto">
          <a:xfrm>
            <a:off x="2123728" y="4977088"/>
            <a:ext cx="354013" cy="295466"/>
          </a:xfrm>
          <a:prstGeom prst="rect">
            <a:avLst/>
          </a:prstGeom>
          <a:noFill/>
          <a:ln w="9525">
            <a:noFill/>
            <a:miter lim="800000"/>
          </a:ln>
          <a:effectLst/>
        </p:spPr>
        <p:txBody>
          <a:bodyPr wrap="square" tIns="0" bIns="0">
            <a:spAutoFit/>
          </a:bodyPr>
          <a:lstStyle>
            <a:defPPr>
              <a:defRPr lang="zh-CN"/>
            </a:defPPr>
            <a:lvl1pPr algn="l" rtl="0" fontAlgn="base">
              <a:lnSpc>
                <a:spcPct val="80000"/>
              </a:lnSpc>
              <a:spcBef>
                <a:spcPct val="50000"/>
              </a:spcBef>
              <a:spcAft>
                <a:spcPct val="0"/>
              </a:spcAft>
              <a:defRPr kumimoji="1" sz="2800" b="1" kern="1200">
                <a:solidFill>
                  <a:srgbClr val="333399"/>
                </a:solidFill>
                <a:latin typeface="Arial" charset="0"/>
                <a:ea typeface="宋体" charset="-122"/>
                <a:cs typeface="+mn-cs"/>
              </a:defRPr>
            </a:lvl1pPr>
            <a:lvl2pPr marL="457200" algn="l" rtl="0" fontAlgn="base">
              <a:lnSpc>
                <a:spcPct val="80000"/>
              </a:lnSpc>
              <a:spcBef>
                <a:spcPct val="50000"/>
              </a:spcBef>
              <a:spcAft>
                <a:spcPct val="0"/>
              </a:spcAft>
              <a:defRPr kumimoji="1" sz="2800" b="1" kern="1200">
                <a:solidFill>
                  <a:srgbClr val="333399"/>
                </a:solidFill>
                <a:latin typeface="Arial" charset="0"/>
                <a:ea typeface="宋体" charset="-122"/>
                <a:cs typeface="+mn-cs"/>
              </a:defRPr>
            </a:lvl2pPr>
            <a:lvl3pPr marL="914400" algn="l" rtl="0" fontAlgn="base">
              <a:lnSpc>
                <a:spcPct val="80000"/>
              </a:lnSpc>
              <a:spcBef>
                <a:spcPct val="50000"/>
              </a:spcBef>
              <a:spcAft>
                <a:spcPct val="0"/>
              </a:spcAft>
              <a:defRPr kumimoji="1" sz="2800" b="1" kern="1200">
                <a:solidFill>
                  <a:srgbClr val="333399"/>
                </a:solidFill>
                <a:latin typeface="Arial" charset="0"/>
                <a:ea typeface="宋体" charset="-122"/>
                <a:cs typeface="+mn-cs"/>
              </a:defRPr>
            </a:lvl3pPr>
            <a:lvl4pPr marL="1371600" algn="l" rtl="0" fontAlgn="base">
              <a:lnSpc>
                <a:spcPct val="80000"/>
              </a:lnSpc>
              <a:spcBef>
                <a:spcPct val="50000"/>
              </a:spcBef>
              <a:spcAft>
                <a:spcPct val="0"/>
              </a:spcAft>
              <a:defRPr kumimoji="1" sz="2800" b="1" kern="1200">
                <a:solidFill>
                  <a:srgbClr val="333399"/>
                </a:solidFill>
                <a:latin typeface="Arial" charset="0"/>
                <a:ea typeface="宋体" charset="-122"/>
                <a:cs typeface="+mn-cs"/>
              </a:defRPr>
            </a:lvl4pPr>
            <a:lvl5pPr marL="1828800" algn="l" rtl="0" fontAlgn="base">
              <a:lnSpc>
                <a:spcPct val="80000"/>
              </a:lnSpc>
              <a:spcBef>
                <a:spcPct val="50000"/>
              </a:spcBef>
              <a:spcAft>
                <a:spcPct val="0"/>
              </a:spcAft>
              <a:defRPr kumimoji="1" sz="2800" b="1" kern="1200">
                <a:solidFill>
                  <a:srgbClr val="333399"/>
                </a:solidFill>
                <a:latin typeface="Arial" charset="0"/>
                <a:ea typeface="宋体" charset="-122"/>
                <a:cs typeface="+mn-cs"/>
              </a:defRPr>
            </a:lvl5pPr>
            <a:lvl6pPr marL="2286000" algn="l" defTabSz="914400" rtl="0" eaLnBrk="1" latinLnBrk="0" hangingPunct="1">
              <a:defRPr kumimoji="1" sz="2800" b="1" kern="1200">
                <a:solidFill>
                  <a:srgbClr val="333399"/>
                </a:solidFill>
                <a:latin typeface="Arial" charset="0"/>
                <a:ea typeface="宋体" charset="-122"/>
                <a:cs typeface="+mn-cs"/>
              </a:defRPr>
            </a:lvl6pPr>
            <a:lvl7pPr marL="2743200" algn="l" defTabSz="914400" rtl="0" eaLnBrk="1" latinLnBrk="0" hangingPunct="1">
              <a:defRPr kumimoji="1" sz="2800" b="1" kern="1200">
                <a:solidFill>
                  <a:srgbClr val="333399"/>
                </a:solidFill>
                <a:latin typeface="Arial" charset="0"/>
                <a:ea typeface="宋体" charset="-122"/>
                <a:cs typeface="+mn-cs"/>
              </a:defRPr>
            </a:lvl7pPr>
            <a:lvl8pPr marL="3200400" algn="l" defTabSz="914400" rtl="0" eaLnBrk="1" latinLnBrk="0" hangingPunct="1">
              <a:defRPr kumimoji="1" sz="2800" b="1" kern="1200">
                <a:solidFill>
                  <a:srgbClr val="333399"/>
                </a:solidFill>
                <a:latin typeface="Arial" charset="0"/>
                <a:ea typeface="宋体" charset="-122"/>
                <a:cs typeface="+mn-cs"/>
              </a:defRPr>
            </a:lvl8pPr>
            <a:lvl9pPr marL="3657600" algn="l" defTabSz="914400" rtl="0" eaLnBrk="1" latinLnBrk="0" hangingPunct="1">
              <a:defRPr kumimoji="1" sz="2800" b="1" kern="1200">
                <a:solidFill>
                  <a:srgbClr val="333399"/>
                </a:solidFill>
                <a:latin typeface="Arial" charset="0"/>
                <a:ea typeface="宋体" charset="-122"/>
                <a:cs typeface="+mn-cs"/>
              </a:defRPr>
            </a:lvl9pPr>
          </a:lstStyle>
          <a:p>
            <a:r>
              <a:rPr lang="en-US" altLang="zh-CN" sz="2400" b="0" i="1" dirty="0">
                <a:ea typeface="楷体_GB2312" pitchFamily="49" charset="-122"/>
              </a:rPr>
              <a:t>1</a:t>
            </a:r>
            <a:endParaRPr lang="en-US" altLang="zh-CN" sz="2400" b="0" i="1" dirty="0">
              <a:ea typeface="楷体_GB2312" pitchFamily="49" charset="-122"/>
            </a:endParaRPr>
          </a:p>
        </p:txBody>
      </p:sp>
      <p:sp>
        <p:nvSpPr>
          <p:cNvPr id="70" name="Rectangle 73"/>
          <p:cNvSpPr>
            <a:spLocks noChangeArrowheads="1"/>
          </p:cNvSpPr>
          <p:nvPr/>
        </p:nvSpPr>
        <p:spPr bwMode="auto">
          <a:xfrm>
            <a:off x="539552" y="4977088"/>
            <a:ext cx="354013" cy="295466"/>
          </a:xfrm>
          <a:prstGeom prst="rect">
            <a:avLst/>
          </a:prstGeom>
          <a:noFill/>
          <a:ln w="9525">
            <a:noFill/>
            <a:miter lim="800000"/>
          </a:ln>
          <a:effectLst/>
        </p:spPr>
        <p:txBody>
          <a:bodyPr wrap="square" tIns="0" bIns="0">
            <a:spAutoFit/>
          </a:bodyPr>
          <a:lstStyle>
            <a:defPPr>
              <a:defRPr lang="zh-CN"/>
            </a:defPPr>
            <a:lvl1pPr algn="l" rtl="0" fontAlgn="base">
              <a:lnSpc>
                <a:spcPct val="80000"/>
              </a:lnSpc>
              <a:spcBef>
                <a:spcPct val="50000"/>
              </a:spcBef>
              <a:spcAft>
                <a:spcPct val="0"/>
              </a:spcAft>
              <a:defRPr kumimoji="1" sz="2800" b="1" kern="1200">
                <a:solidFill>
                  <a:srgbClr val="333399"/>
                </a:solidFill>
                <a:latin typeface="Arial" charset="0"/>
                <a:ea typeface="宋体" charset="-122"/>
                <a:cs typeface="+mn-cs"/>
              </a:defRPr>
            </a:lvl1pPr>
            <a:lvl2pPr marL="457200" algn="l" rtl="0" fontAlgn="base">
              <a:lnSpc>
                <a:spcPct val="80000"/>
              </a:lnSpc>
              <a:spcBef>
                <a:spcPct val="50000"/>
              </a:spcBef>
              <a:spcAft>
                <a:spcPct val="0"/>
              </a:spcAft>
              <a:defRPr kumimoji="1" sz="2800" b="1" kern="1200">
                <a:solidFill>
                  <a:srgbClr val="333399"/>
                </a:solidFill>
                <a:latin typeface="Arial" charset="0"/>
                <a:ea typeface="宋体" charset="-122"/>
                <a:cs typeface="+mn-cs"/>
              </a:defRPr>
            </a:lvl2pPr>
            <a:lvl3pPr marL="914400" algn="l" rtl="0" fontAlgn="base">
              <a:lnSpc>
                <a:spcPct val="80000"/>
              </a:lnSpc>
              <a:spcBef>
                <a:spcPct val="50000"/>
              </a:spcBef>
              <a:spcAft>
                <a:spcPct val="0"/>
              </a:spcAft>
              <a:defRPr kumimoji="1" sz="2800" b="1" kern="1200">
                <a:solidFill>
                  <a:srgbClr val="333399"/>
                </a:solidFill>
                <a:latin typeface="Arial" charset="0"/>
                <a:ea typeface="宋体" charset="-122"/>
                <a:cs typeface="+mn-cs"/>
              </a:defRPr>
            </a:lvl3pPr>
            <a:lvl4pPr marL="1371600" algn="l" rtl="0" fontAlgn="base">
              <a:lnSpc>
                <a:spcPct val="80000"/>
              </a:lnSpc>
              <a:spcBef>
                <a:spcPct val="50000"/>
              </a:spcBef>
              <a:spcAft>
                <a:spcPct val="0"/>
              </a:spcAft>
              <a:defRPr kumimoji="1" sz="2800" b="1" kern="1200">
                <a:solidFill>
                  <a:srgbClr val="333399"/>
                </a:solidFill>
                <a:latin typeface="Arial" charset="0"/>
                <a:ea typeface="宋体" charset="-122"/>
                <a:cs typeface="+mn-cs"/>
              </a:defRPr>
            </a:lvl4pPr>
            <a:lvl5pPr marL="1828800" algn="l" rtl="0" fontAlgn="base">
              <a:lnSpc>
                <a:spcPct val="80000"/>
              </a:lnSpc>
              <a:spcBef>
                <a:spcPct val="50000"/>
              </a:spcBef>
              <a:spcAft>
                <a:spcPct val="0"/>
              </a:spcAft>
              <a:defRPr kumimoji="1" sz="2800" b="1" kern="1200">
                <a:solidFill>
                  <a:srgbClr val="333399"/>
                </a:solidFill>
                <a:latin typeface="Arial" charset="0"/>
                <a:ea typeface="宋体" charset="-122"/>
                <a:cs typeface="+mn-cs"/>
              </a:defRPr>
            </a:lvl5pPr>
            <a:lvl6pPr marL="2286000" algn="l" defTabSz="914400" rtl="0" eaLnBrk="1" latinLnBrk="0" hangingPunct="1">
              <a:defRPr kumimoji="1" sz="2800" b="1" kern="1200">
                <a:solidFill>
                  <a:srgbClr val="333399"/>
                </a:solidFill>
                <a:latin typeface="Arial" charset="0"/>
                <a:ea typeface="宋体" charset="-122"/>
                <a:cs typeface="+mn-cs"/>
              </a:defRPr>
            </a:lvl6pPr>
            <a:lvl7pPr marL="2743200" algn="l" defTabSz="914400" rtl="0" eaLnBrk="1" latinLnBrk="0" hangingPunct="1">
              <a:defRPr kumimoji="1" sz="2800" b="1" kern="1200">
                <a:solidFill>
                  <a:srgbClr val="333399"/>
                </a:solidFill>
                <a:latin typeface="Arial" charset="0"/>
                <a:ea typeface="宋体" charset="-122"/>
                <a:cs typeface="+mn-cs"/>
              </a:defRPr>
            </a:lvl7pPr>
            <a:lvl8pPr marL="3200400" algn="l" defTabSz="914400" rtl="0" eaLnBrk="1" latinLnBrk="0" hangingPunct="1">
              <a:defRPr kumimoji="1" sz="2800" b="1" kern="1200">
                <a:solidFill>
                  <a:srgbClr val="333399"/>
                </a:solidFill>
                <a:latin typeface="Arial" charset="0"/>
                <a:ea typeface="宋体" charset="-122"/>
                <a:cs typeface="+mn-cs"/>
              </a:defRPr>
            </a:lvl8pPr>
            <a:lvl9pPr marL="3657600" algn="l" defTabSz="914400" rtl="0" eaLnBrk="1" latinLnBrk="0" hangingPunct="1">
              <a:defRPr kumimoji="1" sz="2800" b="1" kern="1200">
                <a:solidFill>
                  <a:srgbClr val="333399"/>
                </a:solidFill>
                <a:latin typeface="Arial" charset="0"/>
                <a:ea typeface="宋体" charset="-122"/>
                <a:cs typeface="+mn-cs"/>
              </a:defRPr>
            </a:lvl9pPr>
          </a:lstStyle>
          <a:p>
            <a:r>
              <a:rPr lang="en-US" altLang="zh-CN" sz="2400" b="0" i="1" dirty="0">
                <a:ea typeface="楷体_GB2312" pitchFamily="49" charset="-122"/>
              </a:rPr>
              <a:t>1</a:t>
            </a:r>
            <a:endParaRPr lang="en-US" altLang="zh-CN" sz="2400" b="0" i="1" dirty="0">
              <a:ea typeface="楷体_GB2312" pitchFamily="49" charset="-122"/>
            </a:endParaRPr>
          </a:p>
        </p:txBody>
      </p:sp>
      <p:sp>
        <p:nvSpPr>
          <p:cNvPr id="71" name="矩形 70"/>
          <p:cNvSpPr/>
          <p:nvPr/>
        </p:nvSpPr>
        <p:spPr>
          <a:xfrm>
            <a:off x="5868144" y="1502782"/>
            <a:ext cx="2736304" cy="2862322"/>
          </a:xfrm>
          <a:prstGeom prst="rect">
            <a:avLst/>
          </a:prstGeom>
        </p:spPr>
        <p:txBody>
          <a:bodyPr wrap="square">
            <a:spAutoFit/>
          </a:bodyPr>
          <a:lstStyle/>
          <a:p>
            <a:pPr marL="266700" indent="266700" algn="just">
              <a:lnSpc>
                <a:spcPct val="100000"/>
              </a:lnSpc>
              <a:spcBef>
                <a:spcPts val="0"/>
              </a:spcBef>
              <a:spcAft>
                <a:spcPts val="0"/>
              </a:spcAft>
            </a:pPr>
            <a:r>
              <a:rPr lang="en-US" altLang="zh-CN" sz="2000" b="0" kern="100" dirty="0" smtClean="0">
                <a:latin typeface="+mn-lt"/>
                <a:ea typeface="宋体" charset="-122"/>
              </a:rPr>
              <a:t>LD    R</a:t>
            </a:r>
            <a:r>
              <a:rPr lang="en-US" altLang="zh-CN" sz="2000" b="0" kern="100" baseline="-25000" dirty="0" smtClean="0">
                <a:latin typeface="+mn-lt"/>
                <a:ea typeface="宋体" charset="-122"/>
              </a:rPr>
              <a:t>0</a:t>
            </a:r>
            <a:r>
              <a:rPr lang="en-US" altLang="zh-CN" sz="2000" b="0" kern="100" dirty="0" smtClean="0">
                <a:latin typeface="+mn-lt"/>
                <a:ea typeface="宋体" charset="-122"/>
              </a:rPr>
              <a:t>, a</a:t>
            </a:r>
            <a:endParaRPr lang="zh-CN" altLang="zh-CN" sz="2000" b="0" kern="100" dirty="0" smtClean="0">
              <a:latin typeface="+mn-lt"/>
              <a:ea typeface="宋体" charset="-122"/>
            </a:endParaRPr>
          </a:p>
          <a:p>
            <a:pPr marL="266700" indent="266700" algn="just">
              <a:lnSpc>
                <a:spcPct val="100000"/>
              </a:lnSpc>
              <a:spcBef>
                <a:spcPts val="0"/>
              </a:spcBef>
              <a:spcAft>
                <a:spcPts val="0"/>
              </a:spcAft>
            </a:pPr>
            <a:r>
              <a:rPr lang="en-US" altLang="zh-CN" sz="2000" b="0" kern="100" dirty="0" smtClean="0">
                <a:latin typeface="+mn-lt"/>
                <a:ea typeface="宋体" charset="-122"/>
              </a:rPr>
              <a:t>LD    R</a:t>
            </a:r>
            <a:r>
              <a:rPr lang="en-US" altLang="zh-CN" sz="2000" b="0" kern="100" baseline="-25000" dirty="0" smtClean="0">
                <a:latin typeface="+mn-lt"/>
                <a:ea typeface="宋体" charset="-122"/>
              </a:rPr>
              <a:t>1</a:t>
            </a:r>
            <a:r>
              <a:rPr lang="en-US" altLang="zh-CN" sz="2000" b="0" kern="100" dirty="0" smtClean="0">
                <a:latin typeface="+mn-lt"/>
                <a:ea typeface="宋体" charset="-122"/>
              </a:rPr>
              <a:t>, b</a:t>
            </a:r>
            <a:endParaRPr lang="zh-CN" altLang="zh-CN" sz="2000" b="0" kern="100" dirty="0" smtClean="0">
              <a:latin typeface="+mn-lt"/>
              <a:ea typeface="宋体" charset="-122"/>
            </a:endParaRPr>
          </a:p>
          <a:p>
            <a:pPr marL="266700" indent="266700" algn="just">
              <a:lnSpc>
                <a:spcPct val="100000"/>
              </a:lnSpc>
              <a:spcBef>
                <a:spcPts val="0"/>
              </a:spcBef>
              <a:spcAft>
                <a:spcPts val="0"/>
              </a:spcAft>
            </a:pPr>
            <a:r>
              <a:rPr lang="en-US" altLang="zh-CN" sz="2000" b="0" kern="100" dirty="0" smtClean="0">
                <a:latin typeface="+mn-lt"/>
                <a:ea typeface="宋体" charset="-122"/>
              </a:rPr>
              <a:t>ADD    R</a:t>
            </a:r>
            <a:r>
              <a:rPr lang="en-US" altLang="zh-CN" sz="2000" b="0" kern="100" baseline="-25000" dirty="0" smtClean="0">
                <a:latin typeface="+mn-lt"/>
                <a:ea typeface="宋体" charset="-122"/>
              </a:rPr>
              <a:t>0</a:t>
            </a:r>
            <a:r>
              <a:rPr lang="en-US" altLang="zh-CN" sz="2000" b="0" kern="100" dirty="0" smtClean="0">
                <a:latin typeface="+mn-lt"/>
                <a:ea typeface="宋体" charset="-122"/>
              </a:rPr>
              <a:t>, R</a:t>
            </a:r>
            <a:r>
              <a:rPr lang="en-US" altLang="zh-CN" sz="2000" b="0" kern="100" baseline="-25000" dirty="0" smtClean="0">
                <a:latin typeface="+mn-lt"/>
                <a:ea typeface="宋体" charset="-122"/>
              </a:rPr>
              <a:t>0</a:t>
            </a:r>
            <a:r>
              <a:rPr lang="en-US" altLang="zh-CN" sz="2000" b="0" kern="100" dirty="0" smtClean="0">
                <a:latin typeface="+mn-lt"/>
                <a:ea typeface="宋体" charset="-122"/>
              </a:rPr>
              <a:t>, R</a:t>
            </a:r>
            <a:r>
              <a:rPr lang="en-US" altLang="zh-CN" sz="2000" b="0" kern="100" baseline="-25000" dirty="0" smtClean="0">
                <a:latin typeface="+mn-lt"/>
                <a:ea typeface="宋体" charset="-122"/>
              </a:rPr>
              <a:t>1</a:t>
            </a:r>
            <a:endParaRPr lang="zh-CN" altLang="zh-CN" sz="2000" b="0" kern="100" dirty="0" smtClean="0">
              <a:latin typeface="+mn-lt"/>
              <a:ea typeface="宋体" charset="-122"/>
            </a:endParaRPr>
          </a:p>
          <a:p>
            <a:pPr marL="266700" indent="266700" algn="just">
              <a:lnSpc>
                <a:spcPct val="100000"/>
              </a:lnSpc>
              <a:spcBef>
                <a:spcPts val="0"/>
              </a:spcBef>
              <a:spcAft>
                <a:spcPts val="0"/>
              </a:spcAft>
            </a:pPr>
            <a:r>
              <a:rPr lang="en-US" altLang="zh-CN" sz="2000" b="0" kern="100" dirty="0" smtClean="0">
                <a:latin typeface="+mn-lt"/>
                <a:ea typeface="宋体" charset="-122"/>
              </a:rPr>
              <a:t>LD    R</a:t>
            </a:r>
            <a:r>
              <a:rPr lang="en-US" altLang="zh-CN" sz="2000" b="0" kern="100" baseline="-25000" dirty="0" smtClean="0">
                <a:latin typeface="+mn-lt"/>
                <a:ea typeface="宋体" charset="-122"/>
              </a:rPr>
              <a:t>1</a:t>
            </a:r>
            <a:r>
              <a:rPr lang="en-US" altLang="zh-CN" sz="2000" b="0" kern="100" dirty="0" smtClean="0">
                <a:latin typeface="+mn-lt"/>
                <a:ea typeface="宋体" charset="-122"/>
              </a:rPr>
              <a:t>, d</a:t>
            </a:r>
            <a:endParaRPr lang="zh-CN" altLang="zh-CN" sz="2000" b="0" kern="100" dirty="0" smtClean="0">
              <a:latin typeface="+mn-lt"/>
              <a:ea typeface="宋体" charset="-122"/>
            </a:endParaRPr>
          </a:p>
          <a:p>
            <a:pPr marL="266700" indent="266700" algn="just">
              <a:lnSpc>
                <a:spcPct val="100000"/>
              </a:lnSpc>
              <a:spcBef>
                <a:spcPts val="0"/>
              </a:spcBef>
              <a:spcAft>
                <a:spcPts val="0"/>
              </a:spcAft>
            </a:pPr>
            <a:r>
              <a:rPr lang="en-US" altLang="zh-CN" sz="2000" b="0" kern="100" dirty="0" smtClean="0">
                <a:latin typeface="+mn-lt"/>
                <a:ea typeface="宋体" charset="-122"/>
              </a:rPr>
              <a:t>LD    R</a:t>
            </a:r>
            <a:r>
              <a:rPr lang="en-US" altLang="zh-CN" sz="2000" b="0" kern="100" baseline="-25000" dirty="0" smtClean="0">
                <a:latin typeface="+mn-lt"/>
                <a:ea typeface="宋体" charset="-122"/>
              </a:rPr>
              <a:t>2</a:t>
            </a:r>
            <a:r>
              <a:rPr lang="en-US" altLang="zh-CN" sz="2000" b="0" kern="100" dirty="0" smtClean="0">
                <a:latin typeface="+mn-lt"/>
                <a:ea typeface="宋体" charset="-122"/>
              </a:rPr>
              <a:t>, e</a:t>
            </a:r>
            <a:endParaRPr lang="zh-CN" altLang="zh-CN" sz="2000" b="0" kern="100" dirty="0" smtClean="0">
              <a:latin typeface="+mn-lt"/>
              <a:ea typeface="宋体" charset="-122"/>
            </a:endParaRPr>
          </a:p>
          <a:p>
            <a:pPr marL="266700" indent="266700" algn="just">
              <a:lnSpc>
                <a:spcPct val="100000"/>
              </a:lnSpc>
              <a:spcBef>
                <a:spcPts val="0"/>
              </a:spcBef>
              <a:spcAft>
                <a:spcPts val="0"/>
              </a:spcAft>
            </a:pPr>
            <a:r>
              <a:rPr lang="en-US" altLang="zh-CN" sz="2000" b="0" kern="100" dirty="0" smtClean="0">
                <a:latin typeface="+mn-lt"/>
                <a:ea typeface="宋体" charset="-122"/>
              </a:rPr>
              <a:t>ADD    R</a:t>
            </a:r>
            <a:r>
              <a:rPr lang="en-US" altLang="zh-CN" sz="2000" b="0" kern="100" baseline="-25000" dirty="0" smtClean="0">
                <a:latin typeface="+mn-lt"/>
                <a:ea typeface="宋体" charset="-122"/>
              </a:rPr>
              <a:t>1</a:t>
            </a:r>
            <a:r>
              <a:rPr lang="en-US" altLang="zh-CN" sz="2000" b="0" kern="100" dirty="0" smtClean="0">
                <a:latin typeface="+mn-lt"/>
                <a:ea typeface="宋体" charset="-122"/>
              </a:rPr>
              <a:t>, R</a:t>
            </a:r>
            <a:r>
              <a:rPr lang="en-US" altLang="zh-CN" sz="2000" b="0" kern="100" baseline="-25000" dirty="0" smtClean="0">
                <a:latin typeface="+mn-lt"/>
                <a:ea typeface="宋体" charset="-122"/>
              </a:rPr>
              <a:t>1</a:t>
            </a:r>
            <a:r>
              <a:rPr lang="en-US" altLang="zh-CN" sz="2000" b="0" kern="100" dirty="0" smtClean="0">
                <a:latin typeface="+mn-lt"/>
                <a:ea typeface="宋体" charset="-122"/>
              </a:rPr>
              <a:t>, R</a:t>
            </a:r>
            <a:r>
              <a:rPr lang="en-US" altLang="zh-CN" sz="2000" b="0" kern="100" baseline="-25000" dirty="0" smtClean="0">
                <a:latin typeface="+mn-lt"/>
                <a:ea typeface="宋体" charset="-122"/>
              </a:rPr>
              <a:t>2</a:t>
            </a:r>
            <a:endParaRPr lang="zh-CN" altLang="zh-CN" sz="2000" b="0" kern="100" dirty="0" smtClean="0">
              <a:latin typeface="+mn-lt"/>
              <a:ea typeface="宋体" charset="-122"/>
            </a:endParaRPr>
          </a:p>
          <a:p>
            <a:pPr marL="266700" indent="266700" algn="just">
              <a:lnSpc>
                <a:spcPct val="100000"/>
              </a:lnSpc>
              <a:spcBef>
                <a:spcPts val="0"/>
              </a:spcBef>
              <a:spcAft>
                <a:spcPts val="0"/>
              </a:spcAft>
            </a:pPr>
            <a:r>
              <a:rPr lang="en-US" altLang="zh-CN" sz="2000" b="0" kern="100" dirty="0" smtClean="0">
                <a:latin typeface="+mn-lt"/>
                <a:ea typeface="宋体" charset="-122"/>
              </a:rPr>
              <a:t>LD    R</a:t>
            </a:r>
            <a:r>
              <a:rPr lang="en-US" altLang="zh-CN" sz="2000" b="0" kern="100" baseline="-25000" dirty="0" smtClean="0">
                <a:latin typeface="+mn-lt"/>
                <a:ea typeface="宋体" charset="-122"/>
              </a:rPr>
              <a:t>2</a:t>
            </a:r>
            <a:r>
              <a:rPr lang="en-US" altLang="zh-CN" sz="2000" b="0" kern="100" dirty="0" smtClean="0">
                <a:latin typeface="+mn-lt"/>
                <a:ea typeface="宋体" charset="-122"/>
              </a:rPr>
              <a:t>, c</a:t>
            </a:r>
            <a:endParaRPr lang="zh-CN" altLang="zh-CN" sz="2000" b="0" kern="100" dirty="0" smtClean="0">
              <a:latin typeface="+mn-lt"/>
              <a:ea typeface="宋体" charset="-122"/>
            </a:endParaRPr>
          </a:p>
          <a:p>
            <a:pPr marL="266700" indent="266700" algn="just">
              <a:lnSpc>
                <a:spcPct val="100000"/>
              </a:lnSpc>
              <a:spcBef>
                <a:spcPts val="0"/>
              </a:spcBef>
              <a:spcAft>
                <a:spcPts val="0"/>
              </a:spcAft>
            </a:pPr>
            <a:r>
              <a:rPr lang="en-US" altLang="zh-CN" sz="2000" b="0" kern="100" dirty="0" smtClean="0">
                <a:latin typeface="+mn-lt"/>
                <a:ea typeface="宋体" charset="-122"/>
              </a:rPr>
              <a:t>SUB    R</a:t>
            </a:r>
            <a:r>
              <a:rPr lang="en-US" altLang="zh-CN" sz="2000" b="0" kern="100" baseline="-25000" dirty="0" smtClean="0">
                <a:latin typeface="+mn-lt"/>
                <a:ea typeface="宋体" charset="-122"/>
              </a:rPr>
              <a:t>1</a:t>
            </a:r>
            <a:r>
              <a:rPr lang="en-US" altLang="zh-CN" sz="2000" b="0" kern="100" dirty="0" smtClean="0">
                <a:latin typeface="+mn-lt"/>
                <a:ea typeface="宋体" charset="-122"/>
              </a:rPr>
              <a:t>, R</a:t>
            </a:r>
            <a:r>
              <a:rPr lang="en-US" altLang="zh-CN" sz="2000" b="0" kern="100" baseline="-25000" dirty="0" smtClean="0">
                <a:latin typeface="+mn-lt"/>
                <a:ea typeface="宋体" charset="-122"/>
              </a:rPr>
              <a:t>1</a:t>
            </a:r>
            <a:r>
              <a:rPr lang="en-US" altLang="zh-CN" sz="2000" b="0" kern="100" dirty="0" smtClean="0">
                <a:latin typeface="+mn-lt"/>
                <a:ea typeface="宋体" charset="-122"/>
              </a:rPr>
              <a:t>, R</a:t>
            </a:r>
            <a:r>
              <a:rPr lang="en-US" altLang="zh-CN" sz="2000" b="0" kern="100" baseline="-25000" dirty="0" smtClean="0">
                <a:latin typeface="+mn-lt"/>
                <a:ea typeface="宋体" charset="-122"/>
              </a:rPr>
              <a:t>2</a:t>
            </a:r>
            <a:endParaRPr lang="zh-CN" altLang="zh-CN" sz="2000" b="0" kern="100" dirty="0" smtClean="0">
              <a:latin typeface="+mn-lt"/>
              <a:ea typeface="宋体" charset="-122"/>
            </a:endParaRPr>
          </a:p>
          <a:p>
            <a:pPr marL="266700" indent="266700" algn="just">
              <a:lnSpc>
                <a:spcPct val="100000"/>
              </a:lnSpc>
              <a:spcBef>
                <a:spcPts val="0"/>
              </a:spcBef>
              <a:spcAft>
                <a:spcPts val="0"/>
              </a:spcAft>
            </a:pPr>
            <a:r>
              <a:rPr lang="en-US" altLang="zh-CN" sz="2000" b="0" kern="100" dirty="0" smtClean="0">
                <a:latin typeface="+mn-lt"/>
                <a:ea typeface="宋体" charset="-122"/>
              </a:rPr>
              <a:t>MUL    R</a:t>
            </a:r>
            <a:r>
              <a:rPr lang="en-US" altLang="zh-CN" sz="2000" b="0" kern="100" baseline="-25000" dirty="0" smtClean="0">
                <a:latin typeface="+mn-lt"/>
                <a:ea typeface="宋体" charset="-122"/>
              </a:rPr>
              <a:t>0</a:t>
            </a:r>
            <a:r>
              <a:rPr lang="en-US" altLang="zh-CN" sz="2000" b="0" kern="100" dirty="0" smtClean="0">
                <a:latin typeface="+mn-lt"/>
                <a:ea typeface="宋体" charset="-122"/>
              </a:rPr>
              <a:t>, R</a:t>
            </a:r>
            <a:r>
              <a:rPr lang="en-US" altLang="zh-CN" sz="2000" b="0" kern="100" baseline="-25000" dirty="0" smtClean="0">
                <a:latin typeface="+mn-lt"/>
                <a:ea typeface="宋体" charset="-122"/>
              </a:rPr>
              <a:t>0</a:t>
            </a:r>
            <a:r>
              <a:rPr lang="en-US" altLang="zh-CN" sz="2000" b="0" kern="100" dirty="0" smtClean="0">
                <a:latin typeface="+mn-lt"/>
                <a:ea typeface="宋体" charset="-122"/>
              </a:rPr>
              <a:t>, R</a:t>
            </a:r>
            <a:r>
              <a:rPr lang="en-US" altLang="zh-CN" sz="2000" b="0" kern="100" baseline="-25000" dirty="0" smtClean="0">
                <a:latin typeface="+mn-lt"/>
                <a:ea typeface="宋体" charset="-122"/>
              </a:rPr>
              <a:t>1</a:t>
            </a:r>
            <a:endParaRPr lang="zh-CN" altLang="zh-CN" sz="2000" b="0" kern="100" dirty="0">
              <a:latin typeface="+mn-lt"/>
              <a:ea typeface="宋体" charset="-122"/>
            </a:endParaRPr>
          </a:p>
        </p:txBody>
      </p:sp>
    </p:spTree>
  </p:cSld>
  <p:clrMapOvr>
    <a:masterClrMapping/>
  </p:clrMapOvr>
  <p:transition spd="med">
    <p:wipe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AutoShape 2">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0243" name="AutoShape 3">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0244" name="AutoShape 4">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0245" name="AutoShape 5">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0246" name="Rectangle 6"/>
          <p:cNvSpPr>
            <a:spLocks noChangeArrowheads="1"/>
          </p:cNvSpPr>
          <p:nvPr/>
        </p:nvSpPr>
        <p:spPr bwMode="auto">
          <a:xfrm>
            <a:off x="1524000" y="188913"/>
            <a:ext cx="4953000" cy="641350"/>
          </a:xfrm>
          <a:prstGeom prst="rect">
            <a:avLst/>
          </a:prstGeom>
          <a:noFill/>
          <a:ln w="9525" algn="ctr">
            <a:noFill/>
            <a:miter lim="800000"/>
          </a:ln>
          <a:effectLst/>
        </p:spPr>
        <p:txBody>
          <a:bodyPr>
            <a:spAutoFit/>
          </a:bodyPr>
          <a:lstStyle/>
          <a:p>
            <a:pPr>
              <a:lnSpc>
                <a:spcPct val="90000"/>
              </a:lnSpc>
              <a:spcBef>
                <a:spcPct val="0"/>
              </a:spcBef>
            </a:pPr>
            <a:r>
              <a:rPr lang="zh-CN" altLang="en-US" sz="4000">
                <a:solidFill>
                  <a:srgbClr val="800080"/>
                </a:solidFill>
                <a:ea typeface="华文行楷" pitchFamily="2" charset="-122"/>
              </a:rPr>
              <a:t>基本块、流图和循环</a:t>
            </a:r>
            <a:endParaRPr lang="zh-CN" altLang="en-US" sz="4000">
              <a:solidFill>
                <a:srgbClr val="800080"/>
              </a:solidFill>
              <a:ea typeface="华文行楷" pitchFamily="2" charset="-122"/>
            </a:endParaRPr>
          </a:p>
        </p:txBody>
      </p:sp>
      <p:sp>
        <p:nvSpPr>
          <p:cNvPr id="10247" name="Text Box 7">
            <a:hlinkClick r:id="rId1" action="ppaction://hlinksldjump"/>
          </p:cNvPr>
          <p:cNvSpPr txBox="1">
            <a:spLocks noChangeArrowheads="1"/>
          </p:cNvSpPr>
          <p:nvPr/>
        </p:nvSpPr>
        <p:spPr bwMode="auto">
          <a:xfrm>
            <a:off x="461963" y="1325563"/>
            <a:ext cx="5176837" cy="579437"/>
          </a:xfrm>
          <a:prstGeom prst="rect">
            <a:avLst/>
          </a:prstGeom>
          <a:noFill/>
          <a:ln w="9525">
            <a:noFill/>
            <a:miter lim="800000"/>
          </a:ln>
          <a:effectLst/>
        </p:spPr>
        <p:txBody>
          <a:bodyPr>
            <a:spAutoFit/>
          </a:bodyPr>
          <a:lstStyle/>
          <a:p>
            <a:pPr>
              <a:lnSpc>
                <a:spcPct val="100000"/>
              </a:lnSpc>
              <a:spcBef>
                <a:spcPct val="0"/>
              </a:spcBef>
              <a:buClr>
                <a:srgbClr val="800080"/>
              </a:buClr>
              <a:buFont typeface="Wingdings" charset="2"/>
              <a:buChar char="²"/>
            </a:pPr>
            <a:r>
              <a:rPr lang="en-US" altLang="zh-CN" sz="3200">
                <a:solidFill>
                  <a:schemeClr val="tx1"/>
                </a:solidFill>
                <a:latin typeface="Times New Roman" pitchFamily="18" charset="0"/>
              </a:rPr>
              <a:t> </a:t>
            </a:r>
            <a:r>
              <a:rPr lang="zh-CN" altLang="en-US" sz="3200">
                <a:solidFill>
                  <a:srgbClr val="800080"/>
                </a:solidFill>
                <a:latin typeface="Times New Roman" pitchFamily="18" charset="0"/>
                <a:ea typeface="楷体_GB2312" pitchFamily="49" charset="-122"/>
              </a:rPr>
              <a:t>循环</a:t>
            </a:r>
            <a:r>
              <a:rPr lang="zh-CN" altLang="en-US" b="0">
                <a:ea typeface="楷体_GB2312" pitchFamily="49" charset="-122"/>
              </a:rPr>
              <a:t>（</a:t>
            </a:r>
            <a:r>
              <a:rPr lang="en-US" altLang="zh-CN" b="0" i="1">
                <a:ea typeface="楷体_GB2312" pitchFamily="49" charset="-122"/>
              </a:rPr>
              <a:t>loop</a:t>
            </a:r>
            <a:r>
              <a:rPr lang="zh-CN" altLang="en-US" b="0">
                <a:ea typeface="楷体_GB2312" pitchFamily="49" charset="-122"/>
              </a:rPr>
              <a:t>）</a:t>
            </a:r>
            <a:endParaRPr lang="zh-CN" altLang="en-US" b="0">
              <a:ea typeface="楷体_GB2312" pitchFamily="49" charset="-122"/>
            </a:endParaRPr>
          </a:p>
        </p:txBody>
      </p:sp>
      <p:sp>
        <p:nvSpPr>
          <p:cNvPr id="10248" name="AutoShape 8">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0249" name="AutoShape 9">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0250" name="AutoShape 10">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0251" name="AutoShape 11">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651276" name="Rectangle 12"/>
          <p:cNvSpPr>
            <a:spLocks noChangeArrowheads="1"/>
          </p:cNvSpPr>
          <p:nvPr/>
        </p:nvSpPr>
        <p:spPr bwMode="auto">
          <a:xfrm>
            <a:off x="685800" y="2057400"/>
            <a:ext cx="8422704" cy="38472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00000"/>
              </a:lnSpc>
              <a:spcBef>
                <a:spcPct val="0"/>
              </a:spcBef>
              <a:buFont typeface="Symbol" pitchFamily="18" charset="2"/>
              <a:buChar char="-"/>
              <a:defRPr/>
            </a:pPr>
            <a:r>
              <a:rPr lang="en-US" altLang="zh-CN" dirty="0">
                <a:solidFill>
                  <a:srgbClr val="800080"/>
                </a:solidFill>
                <a:latin typeface="楷体_GB2312" pitchFamily="49" charset="-122"/>
                <a:ea typeface="楷体_GB2312" pitchFamily="49" charset="-122"/>
              </a:rPr>
              <a:t> </a:t>
            </a:r>
            <a:r>
              <a:rPr lang="zh-CN" altLang="en-US" dirty="0">
                <a:solidFill>
                  <a:srgbClr val="800080"/>
                </a:solidFill>
                <a:latin typeface="楷体_GB2312" pitchFamily="49" charset="-122"/>
                <a:ea typeface="楷体_GB2312" pitchFamily="49" charset="-122"/>
              </a:rPr>
              <a:t>支配结点集</a:t>
            </a:r>
            <a:r>
              <a:rPr lang="zh-CN" altLang="en-US" b="0" dirty="0"/>
              <a:t>（</a:t>
            </a:r>
            <a:r>
              <a:rPr lang="en-US" altLang="zh-CN" b="0" i="1" dirty="0"/>
              <a:t>dominators</a:t>
            </a:r>
            <a:r>
              <a:rPr lang="zh-CN" altLang="en-US" b="0" dirty="0"/>
              <a:t>）</a:t>
            </a:r>
            <a:endParaRPr lang="zh-CN" altLang="en-US" sz="2400" dirty="0">
              <a:ea typeface="楷体_GB2312" pitchFamily="49" charset="-122"/>
            </a:endParaRPr>
          </a:p>
          <a:p>
            <a:pPr>
              <a:lnSpc>
                <a:spcPct val="100000"/>
              </a:lnSpc>
              <a:spcBef>
                <a:spcPct val="0"/>
              </a:spcBef>
              <a:buFont typeface="Symbol" pitchFamily="18" charset="2"/>
              <a:buNone/>
              <a:defRPr/>
            </a:pPr>
            <a:endParaRPr lang="zh-CN" altLang="en-US" sz="1000" dirty="0">
              <a:latin typeface="Times New Roman" pitchFamily="18" charset="0"/>
              <a:ea typeface="楷体_GB2312" pitchFamily="49" charset="-122"/>
            </a:endParaRPr>
          </a:p>
          <a:p>
            <a:pPr>
              <a:lnSpc>
                <a:spcPct val="100000"/>
              </a:lnSpc>
              <a:spcBef>
                <a:spcPct val="0"/>
              </a:spcBef>
              <a:buFont typeface="Symbol" pitchFamily="18" charset="2"/>
              <a:buNone/>
              <a:defRPr/>
            </a:pPr>
            <a:r>
              <a:rPr lang="zh-CN" altLang="en-US" dirty="0">
                <a:latin typeface="Times New Roman" pitchFamily="18" charset="0"/>
                <a:ea typeface="楷体_GB2312" pitchFamily="49" charset="-122"/>
              </a:rPr>
              <a:t>     </a:t>
            </a:r>
            <a:r>
              <a:rPr lang="zh-CN" altLang="en-US" sz="2400" dirty="0">
                <a:ea typeface="楷体_GB2312" pitchFamily="49" charset="-122"/>
              </a:rPr>
              <a:t>如果从流图的</a:t>
            </a:r>
            <a:r>
              <a:rPr lang="zh-CN" altLang="en-US" sz="2400" dirty="0">
                <a:solidFill>
                  <a:srgbClr val="FF0000"/>
                </a:solidFill>
                <a:ea typeface="楷体_GB2312" pitchFamily="49" charset="-122"/>
              </a:rPr>
              <a:t>首结点出发</a:t>
            </a:r>
            <a:r>
              <a:rPr lang="en-US" altLang="zh-CN" sz="2400" dirty="0">
                <a:solidFill>
                  <a:srgbClr val="FF0000"/>
                </a:solidFill>
                <a:ea typeface="楷体_GB2312" pitchFamily="49" charset="-122"/>
              </a:rPr>
              <a:t>,</a:t>
            </a:r>
            <a:r>
              <a:rPr lang="zh-CN" altLang="en-US" sz="2400" dirty="0">
                <a:solidFill>
                  <a:srgbClr val="FF0000"/>
                </a:solidFill>
                <a:ea typeface="楷体_GB2312" pitchFamily="49" charset="-122"/>
              </a:rPr>
              <a:t>到达 </a:t>
            </a:r>
            <a:r>
              <a:rPr lang="en-US" altLang="zh-CN" sz="2400" b="0" i="1" dirty="0">
                <a:solidFill>
                  <a:srgbClr val="FF0000"/>
                </a:solidFill>
                <a:ea typeface="楷体_GB2312" pitchFamily="49" charset="-122"/>
              </a:rPr>
              <a:t>n</a:t>
            </a:r>
            <a:r>
              <a:rPr lang="en-US" altLang="zh-CN" sz="2400" dirty="0">
                <a:ea typeface="楷体_GB2312" pitchFamily="49" charset="-122"/>
              </a:rPr>
              <a:t> </a:t>
            </a:r>
            <a:r>
              <a:rPr lang="zh-CN" altLang="en-US" sz="2400" dirty="0">
                <a:ea typeface="楷体_GB2312" pitchFamily="49" charset="-122"/>
              </a:rPr>
              <a:t>的</a:t>
            </a:r>
            <a:r>
              <a:rPr lang="zh-CN" altLang="en-US" sz="2400" dirty="0">
                <a:solidFill>
                  <a:srgbClr val="FF0000"/>
                </a:solidFill>
                <a:ea typeface="楷体_GB2312" pitchFamily="49" charset="-122"/>
              </a:rPr>
              <a:t>任意通路</a:t>
            </a:r>
            <a:r>
              <a:rPr lang="zh-CN" altLang="en-US" sz="2400" dirty="0">
                <a:ea typeface="楷体_GB2312" pitchFamily="49" charset="-122"/>
              </a:rPr>
              <a:t>都要</a:t>
            </a:r>
            <a:r>
              <a:rPr lang="zh-CN" altLang="en-US" sz="2400" dirty="0">
                <a:solidFill>
                  <a:srgbClr val="00B050"/>
                </a:solidFill>
                <a:ea typeface="楷体_GB2312" pitchFamily="49" charset="-122"/>
              </a:rPr>
              <a:t>经过 </a:t>
            </a:r>
            <a:r>
              <a:rPr lang="en-US" altLang="zh-CN" sz="2400" b="0" i="1" dirty="0">
                <a:solidFill>
                  <a:srgbClr val="00B050"/>
                </a:solidFill>
                <a:ea typeface="楷体_GB2312" pitchFamily="49" charset="-122"/>
              </a:rPr>
              <a:t>m</a:t>
            </a:r>
            <a:r>
              <a:rPr lang="zh-CN" altLang="en-US" sz="2400" dirty="0">
                <a:ea typeface="楷体_GB2312" pitchFamily="49" charset="-122"/>
              </a:rPr>
              <a:t>，</a:t>
            </a:r>
            <a:endParaRPr lang="zh-CN" altLang="en-US" sz="2400" dirty="0">
              <a:ea typeface="楷体_GB2312" pitchFamily="49" charset="-122"/>
            </a:endParaRPr>
          </a:p>
          <a:p>
            <a:pPr>
              <a:lnSpc>
                <a:spcPct val="100000"/>
              </a:lnSpc>
              <a:spcBef>
                <a:spcPct val="0"/>
              </a:spcBef>
              <a:buFont typeface="Symbol" pitchFamily="18" charset="2"/>
              <a:buNone/>
              <a:defRPr/>
            </a:pPr>
            <a:r>
              <a:rPr lang="zh-CN" altLang="en-US" sz="2400" dirty="0">
                <a:ea typeface="楷体_GB2312" pitchFamily="49" charset="-122"/>
              </a:rPr>
              <a:t>      则称 </a:t>
            </a:r>
            <a:r>
              <a:rPr lang="en-US" altLang="zh-CN" sz="2400" b="0" i="1" dirty="0">
                <a:solidFill>
                  <a:srgbClr val="FF0000"/>
                </a:solidFill>
                <a:ea typeface="楷体_GB2312" pitchFamily="49" charset="-122"/>
              </a:rPr>
              <a:t>m </a:t>
            </a:r>
            <a:r>
              <a:rPr lang="zh-CN" altLang="en-US" sz="2400" dirty="0">
                <a:solidFill>
                  <a:srgbClr val="FF0000"/>
                </a:solidFill>
                <a:ea typeface="楷体_GB2312" pitchFamily="49" charset="-122"/>
              </a:rPr>
              <a:t>支配 </a:t>
            </a:r>
            <a:r>
              <a:rPr lang="en-US" altLang="zh-CN" sz="2400" b="0" i="1" dirty="0">
                <a:solidFill>
                  <a:srgbClr val="FF0000"/>
                </a:solidFill>
                <a:ea typeface="楷体_GB2312" pitchFamily="49" charset="-122"/>
              </a:rPr>
              <a:t>n</a:t>
            </a:r>
            <a:r>
              <a:rPr lang="en-US" altLang="zh-CN" sz="2400" dirty="0">
                <a:ea typeface="楷体_GB2312" pitchFamily="49" charset="-122"/>
              </a:rPr>
              <a:t>, </a:t>
            </a:r>
            <a:r>
              <a:rPr lang="zh-CN" altLang="en-US" sz="2400" dirty="0">
                <a:ea typeface="楷体_GB2312" pitchFamily="49" charset="-122"/>
              </a:rPr>
              <a:t>或 </a:t>
            </a:r>
            <a:r>
              <a:rPr lang="en-US" altLang="zh-CN" sz="2400" b="0" i="1" dirty="0">
                <a:ea typeface="楷体_GB2312" pitchFamily="49" charset="-122"/>
              </a:rPr>
              <a:t>m </a:t>
            </a:r>
            <a:r>
              <a:rPr lang="zh-CN" altLang="en-US" sz="2400" dirty="0">
                <a:ea typeface="楷体_GB2312" pitchFamily="49" charset="-122"/>
              </a:rPr>
              <a:t>是 </a:t>
            </a:r>
            <a:r>
              <a:rPr lang="en-US" altLang="zh-CN" sz="2400" b="0" i="1" dirty="0">
                <a:ea typeface="楷体_GB2312" pitchFamily="49" charset="-122"/>
              </a:rPr>
              <a:t>n</a:t>
            </a:r>
            <a:r>
              <a:rPr lang="en-US" altLang="zh-CN" sz="2400" dirty="0">
                <a:ea typeface="楷体_GB2312" pitchFamily="49" charset="-122"/>
              </a:rPr>
              <a:t> </a:t>
            </a:r>
            <a:r>
              <a:rPr lang="zh-CN" altLang="en-US" sz="2400" dirty="0">
                <a:ea typeface="楷体_GB2312" pitchFamily="49" charset="-122"/>
              </a:rPr>
              <a:t>的</a:t>
            </a:r>
            <a:r>
              <a:rPr lang="zh-CN" altLang="en-US" sz="2400" dirty="0">
                <a:solidFill>
                  <a:srgbClr val="FF0000"/>
                </a:solidFill>
                <a:ea typeface="楷体_GB2312" pitchFamily="49" charset="-122"/>
              </a:rPr>
              <a:t>支配</a:t>
            </a:r>
            <a:r>
              <a:rPr lang="zh-CN" altLang="en-US" sz="2400" dirty="0" smtClean="0">
                <a:solidFill>
                  <a:srgbClr val="FF0000"/>
                </a:solidFill>
                <a:ea typeface="楷体_GB2312" pitchFamily="49" charset="-122"/>
              </a:rPr>
              <a:t>结点</a:t>
            </a:r>
            <a:r>
              <a:rPr lang="zh-CN" altLang="en-US" sz="2400" dirty="0" smtClean="0">
                <a:ea typeface="楷体_GB2312" pitchFamily="49" charset="-122"/>
              </a:rPr>
              <a:t>，</a:t>
            </a:r>
            <a:r>
              <a:rPr lang="zh-CN" altLang="en-US" sz="2400" dirty="0">
                <a:ea typeface="楷体_GB2312" pitchFamily="49" charset="-122"/>
              </a:rPr>
              <a:t>记为 </a:t>
            </a:r>
            <a:r>
              <a:rPr lang="en-US" altLang="zh-CN" sz="2400" b="0" i="1" dirty="0">
                <a:solidFill>
                  <a:srgbClr val="FF0000"/>
                </a:solidFill>
                <a:ea typeface="楷体_GB2312" pitchFamily="49" charset="-122"/>
              </a:rPr>
              <a:t>m  DOM n</a:t>
            </a:r>
            <a:endParaRPr lang="en-US" altLang="zh-CN" sz="2400" b="0" i="1" dirty="0">
              <a:solidFill>
                <a:srgbClr val="FF0000"/>
              </a:solidFill>
              <a:ea typeface="楷体_GB2312" pitchFamily="49" charset="-122"/>
            </a:endParaRPr>
          </a:p>
          <a:p>
            <a:pPr>
              <a:lnSpc>
                <a:spcPct val="100000"/>
              </a:lnSpc>
              <a:spcBef>
                <a:spcPct val="0"/>
              </a:spcBef>
              <a:buFont typeface="Symbol" pitchFamily="18" charset="2"/>
              <a:buNone/>
              <a:defRPr/>
            </a:pPr>
            <a:r>
              <a:rPr lang="en-US" altLang="zh-CN" sz="2400" b="0" i="1" dirty="0">
                <a:ea typeface="楷体_GB2312" pitchFamily="49" charset="-122"/>
              </a:rPr>
              <a:t>    </a:t>
            </a:r>
            <a:r>
              <a:rPr lang="en-US" altLang="zh-CN" sz="2400" dirty="0">
                <a:ea typeface="楷体_GB2312" pitchFamily="49" charset="-122"/>
              </a:rPr>
              <a:t>  </a:t>
            </a:r>
            <a:r>
              <a:rPr lang="en-US" altLang="zh-CN" sz="2400" b="0" dirty="0">
                <a:ea typeface="楷体_GB2312" pitchFamily="49" charset="-122"/>
              </a:rPr>
              <a:t>(</a:t>
            </a:r>
            <a:r>
              <a:rPr lang="en-US" altLang="zh-CN" sz="2400" dirty="0">
                <a:solidFill>
                  <a:srgbClr val="FF0000"/>
                </a:solidFill>
                <a:ea typeface="楷体_GB2312" pitchFamily="49" charset="-122"/>
                <a:sym typeface="Symbol" pitchFamily="18" charset="2"/>
              </a:rPr>
              <a:t></a:t>
            </a:r>
            <a:r>
              <a:rPr lang="en-US" altLang="zh-CN" sz="2400" b="0" i="1" dirty="0">
                <a:solidFill>
                  <a:srgbClr val="FF0000"/>
                </a:solidFill>
                <a:ea typeface="楷体_GB2312" pitchFamily="49" charset="-122"/>
                <a:sym typeface="Symbol" pitchFamily="18" charset="2"/>
              </a:rPr>
              <a:t>a</a:t>
            </a:r>
            <a:r>
              <a:rPr lang="en-US" altLang="zh-CN" sz="2400" b="0" dirty="0">
                <a:solidFill>
                  <a:srgbClr val="FF0000"/>
                </a:solidFill>
                <a:ea typeface="楷体_GB2312" pitchFamily="49" charset="-122"/>
                <a:sym typeface="Symbol" pitchFamily="18" charset="2"/>
              </a:rPr>
              <a:t>. </a:t>
            </a:r>
            <a:r>
              <a:rPr lang="en-US" altLang="zh-CN" sz="2400" b="0" i="1" dirty="0">
                <a:solidFill>
                  <a:srgbClr val="FF0000"/>
                </a:solidFill>
                <a:ea typeface="楷体_GB2312" pitchFamily="49" charset="-122"/>
                <a:sym typeface="Symbol" pitchFamily="18" charset="2"/>
              </a:rPr>
              <a:t>a</a:t>
            </a:r>
            <a:r>
              <a:rPr lang="en-US" altLang="zh-CN" sz="2400" b="0" dirty="0">
                <a:solidFill>
                  <a:srgbClr val="FF0000"/>
                </a:solidFill>
                <a:ea typeface="楷体_GB2312" pitchFamily="49" charset="-122"/>
                <a:sym typeface="Symbol" pitchFamily="18" charset="2"/>
              </a:rPr>
              <a:t> </a:t>
            </a:r>
            <a:r>
              <a:rPr lang="en-US" altLang="zh-CN" sz="2400" b="0" i="1" dirty="0">
                <a:solidFill>
                  <a:srgbClr val="FF0000"/>
                </a:solidFill>
                <a:ea typeface="楷体_GB2312" pitchFamily="49" charset="-122"/>
                <a:sym typeface="Symbol" pitchFamily="18" charset="2"/>
              </a:rPr>
              <a:t>DOM a</a:t>
            </a:r>
            <a:r>
              <a:rPr lang="en-US" altLang="zh-CN" sz="2400" b="0" dirty="0">
                <a:ea typeface="楷体_GB2312" pitchFamily="49" charset="-122"/>
                <a:sym typeface="Symbol" pitchFamily="18" charset="2"/>
              </a:rPr>
              <a:t>)</a:t>
            </a:r>
            <a:endParaRPr kumimoji="0" lang="en-US" altLang="zh-CN" sz="2400" b="0" dirty="0">
              <a:ea typeface="楷体_GB2312" pitchFamily="49" charset="-122"/>
            </a:endParaRPr>
          </a:p>
          <a:p>
            <a:pPr>
              <a:lnSpc>
                <a:spcPct val="100000"/>
              </a:lnSpc>
              <a:spcBef>
                <a:spcPct val="0"/>
              </a:spcBef>
              <a:buFont typeface="Symbol" pitchFamily="18" charset="2"/>
              <a:buNone/>
              <a:defRPr/>
            </a:pPr>
            <a:endParaRPr lang="en-US" altLang="zh-CN" sz="1000" dirty="0">
              <a:ea typeface="楷体_GB2312" pitchFamily="49" charset="-122"/>
            </a:endParaRPr>
          </a:p>
          <a:p>
            <a:pPr eaLnBrk="0" hangingPunct="0">
              <a:lnSpc>
                <a:spcPct val="100000"/>
              </a:lnSpc>
              <a:spcBef>
                <a:spcPct val="0"/>
              </a:spcBef>
              <a:defRPr/>
            </a:pPr>
            <a:r>
              <a:rPr lang="en-US" altLang="zh-CN" sz="2400" dirty="0">
                <a:ea typeface="楷体_GB2312" pitchFamily="49" charset="-122"/>
                <a:sym typeface="Symbol" pitchFamily="18" charset="2"/>
              </a:rPr>
              <a:t>      </a:t>
            </a:r>
            <a:r>
              <a:rPr lang="zh-CN" altLang="en-US" sz="2400" dirty="0">
                <a:ea typeface="楷体_GB2312" pitchFamily="49" charset="-122"/>
                <a:sym typeface="Symbol" pitchFamily="18" charset="2"/>
              </a:rPr>
              <a:t>结点</a:t>
            </a:r>
            <a:r>
              <a:rPr lang="en-US" altLang="zh-CN" sz="2400" b="0" i="1" dirty="0">
                <a:ea typeface="楷体_GB2312" pitchFamily="49" charset="-122"/>
                <a:sym typeface="Symbol" pitchFamily="18" charset="2"/>
              </a:rPr>
              <a:t>n </a:t>
            </a:r>
            <a:r>
              <a:rPr lang="zh-CN" altLang="en-US" sz="2400" dirty="0">
                <a:ea typeface="楷体_GB2312" pitchFamily="49" charset="-122"/>
                <a:sym typeface="Symbol" pitchFamily="18" charset="2"/>
              </a:rPr>
              <a:t>的所有</a:t>
            </a:r>
            <a:r>
              <a:rPr lang="zh-CN" altLang="en-US" sz="2400" dirty="0">
                <a:effectLst>
                  <a:outerShdw blurRad="38100" dist="38100" dir="2700000" algn="tl">
                    <a:srgbClr val="C0C0C0"/>
                  </a:outerShdw>
                </a:effectLst>
                <a:ea typeface="楷体_GB2312" pitchFamily="49" charset="-122"/>
                <a:sym typeface="Symbol" pitchFamily="18" charset="2"/>
              </a:rPr>
              <a:t>支配结点</a:t>
            </a:r>
            <a:r>
              <a:rPr lang="zh-CN" altLang="en-US" sz="2400" dirty="0">
                <a:ea typeface="楷体_GB2312" pitchFamily="49" charset="-122"/>
                <a:sym typeface="Symbol" pitchFamily="18" charset="2"/>
              </a:rPr>
              <a:t>的集合</a:t>
            </a:r>
            <a:r>
              <a:rPr lang="en-US" altLang="zh-CN" sz="2400" dirty="0">
                <a:ea typeface="楷体_GB2312" pitchFamily="49" charset="-122"/>
                <a:sym typeface="Symbol" pitchFamily="18" charset="2"/>
              </a:rPr>
              <a:t>, </a:t>
            </a:r>
            <a:r>
              <a:rPr lang="zh-CN" altLang="en-US" sz="2400" dirty="0">
                <a:ea typeface="楷体_GB2312" pitchFamily="49" charset="-122"/>
                <a:sym typeface="Symbol" pitchFamily="18" charset="2"/>
              </a:rPr>
              <a:t>称为结点 </a:t>
            </a:r>
            <a:r>
              <a:rPr lang="en-US" altLang="zh-CN" sz="2400" b="0" i="1" dirty="0">
                <a:solidFill>
                  <a:srgbClr val="FF0000"/>
                </a:solidFill>
                <a:ea typeface="楷体_GB2312" pitchFamily="49" charset="-122"/>
                <a:sym typeface="Symbol" pitchFamily="18" charset="2"/>
              </a:rPr>
              <a:t>n </a:t>
            </a:r>
            <a:r>
              <a:rPr lang="zh-CN" altLang="en-US" sz="2400" dirty="0">
                <a:solidFill>
                  <a:srgbClr val="FF0000"/>
                </a:solidFill>
                <a:ea typeface="楷体_GB2312" pitchFamily="49" charset="-122"/>
                <a:sym typeface="Symbol" pitchFamily="18" charset="2"/>
              </a:rPr>
              <a:t>的</a:t>
            </a:r>
            <a:r>
              <a:rPr lang="zh-CN" altLang="en-US" sz="2400" dirty="0">
                <a:solidFill>
                  <a:srgbClr val="FF0000"/>
                </a:solidFill>
                <a:ea typeface="楷体_GB2312" pitchFamily="49" charset="-122"/>
              </a:rPr>
              <a:t>支配结点</a:t>
            </a:r>
            <a:r>
              <a:rPr lang="zh-CN" altLang="en-US" sz="2400" dirty="0">
                <a:solidFill>
                  <a:srgbClr val="FF0000"/>
                </a:solidFill>
                <a:ea typeface="楷体_GB2312" pitchFamily="49" charset="-122"/>
                <a:sym typeface="Symbol" pitchFamily="18" charset="2"/>
              </a:rPr>
              <a:t>集</a:t>
            </a:r>
            <a:r>
              <a:rPr lang="en-US" altLang="zh-CN" sz="2400" dirty="0">
                <a:ea typeface="楷体_GB2312" pitchFamily="49" charset="-122"/>
                <a:sym typeface="Symbol" pitchFamily="18" charset="2"/>
              </a:rPr>
              <a:t>,</a:t>
            </a:r>
            <a:endParaRPr lang="en-US" altLang="zh-CN" sz="2400" dirty="0">
              <a:ea typeface="楷体_GB2312" pitchFamily="49" charset="-122"/>
              <a:sym typeface="Symbol" pitchFamily="18" charset="2"/>
            </a:endParaRPr>
          </a:p>
          <a:p>
            <a:pPr eaLnBrk="0" hangingPunct="0">
              <a:lnSpc>
                <a:spcPct val="100000"/>
              </a:lnSpc>
              <a:spcBef>
                <a:spcPct val="0"/>
              </a:spcBef>
              <a:defRPr/>
            </a:pPr>
            <a:r>
              <a:rPr lang="en-US" altLang="zh-CN" sz="2400" dirty="0">
                <a:ea typeface="楷体_GB2312" pitchFamily="49" charset="-122"/>
                <a:sym typeface="Symbol" pitchFamily="18" charset="2"/>
              </a:rPr>
              <a:t>      </a:t>
            </a:r>
            <a:r>
              <a:rPr lang="zh-CN" altLang="en-US" sz="2400" dirty="0">
                <a:ea typeface="楷体_GB2312" pitchFamily="49" charset="-122"/>
                <a:sym typeface="Symbol" pitchFamily="18" charset="2"/>
              </a:rPr>
              <a:t>记为</a:t>
            </a:r>
            <a:r>
              <a:rPr lang="en-US" altLang="zh-CN" sz="2400" b="0" i="1" dirty="0">
                <a:solidFill>
                  <a:srgbClr val="FF0000"/>
                </a:solidFill>
                <a:ea typeface="楷体_GB2312" pitchFamily="49" charset="-122"/>
                <a:sym typeface="Symbol" pitchFamily="18" charset="2"/>
              </a:rPr>
              <a:t>D(n</a:t>
            </a:r>
            <a:r>
              <a:rPr lang="en-US" altLang="zh-CN" sz="2400" b="0" i="1" dirty="0" smtClean="0">
                <a:solidFill>
                  <a:srgbClr val="FF0000"/>
                </a:solidFill>
                <a:ea typeface="楷体_GB2312" pitchFamily="49" charset="-122"/>
                <a:sym typeface="Symbol" pitchFamily="18" charset="2"/>
              </a:rPr>
              <a:t>)</a:t>
            </a:r>
            <a:r>
              <a:rPr lang="en-US" altLang="zh-CN" sz="2400" dirty="0" smtClean="0">
                <a:ea typeface="楷体_GB2312" pitchFamily="49" charset="-122"/>
                <a:sym typeface="Symbol" pitchFamily="18" charset="2"/>
              </a:rPr>
              <a:t>.</a:t>
            </a:r>
            <a:endParaRPr lang="en-US" altLang="zh-CN" sz="2400" dirty="0" smtClean="0">
              <a:ea typeface="楷体_GB2312" pitchFamily="49" charset="-122"/>
              <a:sym typeface="Symbol" pitchFamily="18" charset="2"/>
            </a:endParaRPr>
          </a:p>
          <a:p>
            <a:pPr eaLnBrk="0" hangingPunct="0">
              <a:lnSpc>
                <a:spcPct val="100000"/>
              </a:lnSpc>
              <a:spcBef>
                <a:spcPct val="0"/>
              </a:spcBef>
              <a:defRPr/>
            </a:pPr>
            <a:endParaRPr lang="en-US" altLang="zh-CN" sz="2400" dirty="0">
              <a:ea typeface="楷体_GB2312" pitchFamily="49" charset="-122"/>
              <a:sym typeface="Symbol" pitchFamily="18" charset="2"/>
            </a:endParaRPr>
          </a:p>
          <a:p>
            <a:pPr eaLnBrk="0" hangingPunct="0">
              <a:lnSpc>
                <a:spcPct val="100000"/>
              </a:lnSpc>
              <a:spcBef>
                <a:spcPct val="0"/>
              </a:spcBef>
              <a:defRPr/>
            </a:pPr>
            <a:r>
              <a:rPr lang="en-US" altLang="zh-CN" sz="2400" dirty="0" smtClean="0">
                <a:ea typeface="楷体_GB2312" pitchFamily="49" charset="-122"/>
                <a:sym typeface="Symbol" pitchFamily="18" charset="2"/>
              </a:rPr>
              <a:t>       </a:t>
            </a:r>
            <a:r>
              <a:rPr lang="zh-CN" altLang="en-US" sz="2400" dirty="0" smtClean="0">
                <a:ea typeface="楷体_GB2312" pitchFamily="49" charset="-122"/>
                <a:sym typeface="Symbol" pitchFamily="18" charset="2"/>
              </a:rPr>
              <a:t>注意：</a:t>
            </a:r>
            <a:r>
              <a:rPr lang="zh-CN" altLang="en-US" sz="2400" dirty="0">
                <a:solidFill>
                  <a:srgbClr val="FF0000"/>
                </a:solidFill>
                <a:ea typeface="楷体_GB2312" pitchFamily="49" charset="-122"/>
              </a:rPr>
              <a:t>支配</a:t>
            </a:r>
            <a:r>
              <a:rPr lang="zh-CN" altLang="en-US" sz="2400" dirty="0" smtClean="0">
                <a:solidFill>
                  <a:srgbClr val="FF0000"/>
                </a:solidFill>
                <a:ea typeface="楷体_GB2312" pitchFamily="49" charset="-122"/>
              </a:rPr>
              <a:t>结点也称必经节点，支配节点集也称必经节点集。</a:t>
            </a:r>
            <a:endParaRPr lang="en-US" altLang="zh-CN" sz="2400" dirty="0">
              <a:ea typeface="楷体_GB2312" pitchFamily="49" charset="-122"/>
              <a:sym typeface="Symbol" pitchFamily="18" charset="2"/>
            </a:endParaRPr>
          </a:p>
        </p:txBody>
      </p:sp>
      <mc:AlternateContent xmlns:mc="http://schemas.openxmlformats.org/markup-compatibility/2006" xmlns:p14="http://schemas.microsoft.com/office/powerpoint/2010/main">
        <mc:Choice Requires="p14">
          <p:contentPart r:id="rId2" p14:bwMode="auto">
            <p14:nvContentPartPr>
              <p14:cNvPr id="2" name="墨迹 1"/>
              <p14:cNvContentPartPr/>
              <p14:nvPr/>
            </p14:nvContentPartPr>
            <p14:xfrm>
              <a:off x="3255684" y="1669819"/>
              <a:ext cx="89383" cy="161060"/>
            </p14:xfrm>
          </p:contentPart>
        </mc:Choice>
        <mc:Fallback xmlns="">
          <p:pic>
            <p:nvPicPr>
              <p:cNvPr id="2" name="墨迹 1"/>
            </p:nvPicPr>
            <p:blipFill>
              <a:blip/>
            </p:blipFill>
            <p:spPr>
              <a:xfrm>
                <a:off x="3255684" y="1669819"/>
                <a:ext cx="89383" cy="161060"/>
              </a:xfrm>
              <a:prstGeom prst="rect"/>
            </p:spPr>
          </p:pic>
        </mc:Fallback>
      </mc:AlternateContent>
      <mc:AlternateContent xmlns:mc="http://schemas.openxmlformats.org/markup-compatibility/2006" xmlns:p14="http://schemas.microsoft.com/office/powerpoint/2010/main">
        <mc:Choice Requires="p14">
          <p:contentPart r:id="rId3" p14:bwMode="auto">
            <p14:nvContentPartPr>
              <p14:cNvPr id="3" name="墨迹 2"/>
              <p14:cNvContentPartPr/>
              <p14:nvPr/>
            </p14:nvContentPartPr>
            <p14:xfrm>
              <a:off x="3252733" y="1752470"/>
              <a:ext cx="64940" cy="61436"/>
            </p14:xfrm>
          </p:contentPart>
        </mc:Choice>
        <mc:Fallback xmlns="">
          <p:pic>
            <p:nvPicPr>
              <p:cNvPr id="3" name="墨迹 2"/>
            </p:nvPicPr>
            <p:blipFill>
              <a:blip/>
            </p:blipFill>
            <p:spPr>
              <a:xfrm>
                <a:off x="3252733" y="1752470"/>
                <a:ext cx="64940" cy="61436"/>
              </a:xfrm>
              <a:prstGeom prst="rect"/>
            </p:spPr>
          </p:pic>
        </mc:Fallback>
      </mc:AlternateContent>
      <mc:AlternateContent xmlns:mc="http://schemas.openxmlformats.org/markup-compatibility/2006" xmlns:p14="http://schemas.microsoft.com/office/powerpoint/2010/main">
        <mc:Choice Requires="p14">
          <p:contentPart r:id="rId4" p14:bwMode="auto">
            <p14:nvContentPartPr>
              <p14:cNvPr id="4" name="墨迹 3"/>
              <p14:cNvContentPartPr/>
              <p14:nvPr/>
            </p14:nvContentPartPr>
            <p14:xfrm>
              <a:off x="3299960" y="1756345"/>
              <a:ext cx="51658" cy="19187"/>
            </p14:xfrm>
          </p:contentPart>
        </mc:Choice>
        <mc:Fallback xmlns="">
          <p:pic>
            <p:nvPicPr>
              <p:cNvPr id="4" name="墨迹 3"/>
            </p:nvPicPr>
            <p:blipFill>
              <a:blip/>
            </p:blipFill>
            <p:spPr>
              <a:xfrm>
                <a:off x="3299960" y="1756345"/>
                <a:ext cx="51658" cy="19187"/>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5" name="墨迹 4"/>
              <p14:cNvContentPartPr/>
              <p14:nvPr/>
            </p14:nvContentPartPr>
            <p14:xfrm>
              <a:off x="3328368" y="1670741"/>
              <a:ext cx="83759" cy="149161"/>
            </p14:xfrm>
          </p:contentPart>
        </mc:Choice>
        <mc:Fallback xmlns="">
          <p:pic>
            <p:nvPicPr>
              <p:cNvPr id="5" name="墨迹 4"/>
            </p:nvPicPr>
            <p:blipFill>
              <a:blip/>
            </p:blipFill>
            <p:spPr>
              <a:xfrm>
                <a:off x="3328368" y="1670741"/>
                <a:ext cx="83759" cy="149161"/>
              </a:xfrm>
              <a:prstGeom prst="rect"/>
            </p:spPr>
          </p:pic>
        </mc:Fallback>
      </mc:AlternateContent>
      <mc:AlternateContent xmlns:mc="http://schemas.openxmlformats.org/markup-compatibility/2006" xmlns:p14="http://schemas.microsoft.com/office/powerpoint/2010/main">
        <mc:Choice Requires="p14">
          <p:contentPart r:id="rId6" p14:bwMode="auto">
            <p14:nvContentPartPr>
              <p14:cNvPr id="6" name="墨迹 5"/>
              <p14:cNvContentPartPr/>
              <p14:nvPr/>
            </p14:nvContentPartPr>
            <p14:xfrm>
              <a:off x="3429839" y="1670741"/>
              <a:ext cx="23613" cy="2952"/>
            </p14:xfrm>
          </p:contentPart>
        </mc:Choice>
        <mc:Fallback xmlns="">
          <p:pic>
            <p:nvPicPr>
              <p:cNvPr id="6" name="墨迹 5"/>
            </p:nvPicPr>
            <p:blipFill>
              <a:blip/>
            </p:blipFill>
            <p:spPr>
              <a:xfrm>
                <a:off x="3429839" y="1670741"/>
                <a:ext cx="23613" cy="2952"/>
              </a:xfrm>
              <a:prstGeom prst="rect"/>
            </p:spPr>
          </p:pic>
        </mc:Fallback>
      </mc:AlternateContent>
      <mc:AlternateContent xmlns:mc="http://schemas.openxmlformats.org/markup-compatibility/2006" xmlns:p14="http://schemas.microsoft.com/office/powerpoint/2010/main">
        <mc:Choice Requires="p14">
          <p:contentPart r:id="rId7" p14:bwMode="auto">
            <p14:nvContentPartPr>
              <p14:cNvPr id="7" name="墨迹 6"/>
              <p14:cNvContentPartPr/>
              <p14:nvPr/>
            </p14:nvContentPartPr>
            <p14:xfrm>
              <a:off x="3412126" y="1703212"/>
              <a:ext cx="46215" cy="64202"/>
            </p14:xfrm>
          </p:contentPart>
        </mc:Choice>
        <mc:Fallback xmlns="">
          <p:pic>
            <p:nvPicPr>
              <p:cNvPr id="7" name="墨迹 6"/>
            </p:nvPicPr>
            <p:blipFill>
              <a:blip/>
            </p:blipFill>
            <p:spPr>
              <a:xfrm>
                <a:off x="3412126" y="1703212"/>
                <a:ext cx="46215" cy="64202"/>
              </a:xfrm>
              <a:prstGeom prst="rect"/>
            </p:spPr>
          </p:pic>
        </mc:Fallback>
      </mc:AlternateContent>
      <mc:AlternateContent xmlns:mc="http://schemas.openxmlformats.org/markup-compatibility/2006" xmlns:p14="http://schemas.microsoft.com/office/powerpoint/2010/main">
        <mc:Choice Requires="p14">
          <p:contentPart r:id="rId8" p14:bwMode="auto">
            <p14:nvContentPartPr>
              <p14:cNvPr id="8" name="墨迹 7"/>
              <p14:cNvContentPartPr/>
              <p14:nvPr/>
            </p14:nvContentPartPr>
            <p14:xfrm>
              <a:off x="3418036" y="1717971"/>
              <a:ext cx="20663" cy="113645"/>
            </p14:xfrm>
          </p:contentPart>
        </mc:Choice>
        <mc:Fallback xmlns="">
          <p:pic>
            <p:nvPicPr>
              <p:cNvPr id="8" name="墨迹 7"/>
            </p:nvPicPr>
            <p:blipFill>
              <a:blip/>
            </p:blipFill>
            <p:spPr>
              <a:xfrm>
                <a:off x="3418036" y="1717971"/>
                <a:ext cx="20663" cy="113645"/>
              </a:xfrm>
              <a:prstGeom prst="rect"/>
            </p:spPr>
          </p:pic>
        </mc:Fallback>
      </mc:AlternateContent>
      <mc:AlternateContent xmlns:mc="http://schemas.openxmlformats.org/markup-compatibility/2006" xmlns:p14="http://schemas.microsoft.com/office/powerpoint/2010/main">
        <mc:Choice Requires="p14">
          <p:contentPart r:id="rId9" p14:bwMode="auto">
            <p14:nvContentPartPr>
              <p14:cNvPr id="9" name="墨迹 8"/>
              <p14:cNvContentPartPr/>
              <p14:nvPr/>
            </p14:nvContentPartPr>
            <p14:xfrm>
              <a:off x="3448295" y="1782911"/>
              <a:ext cx="64196" cy="44278"/>
            </p14:xfrm>
          </p:contentPart>
        </mc:Choice>
        <mc:Fallback xmlns="">
          <p:pic>
            <p:nvPicPr>
              <p:cNvPr id="9" name="墨迹 8"/>
            </p:nvPicPr>
            <p:blipFill>
              <a:blip/>
            </p:blipFill>
            <p:spPr>
              <a:xfrm>
                <a:off x="3448295" y="1782911"/>
                <a:ext cx="64196" cy="44278"/>
              </a:xfrm>
              <a:prstGeom prst="rect"/>
            </p:spPr>
          </p:pic>
        </mc:Fallback>
      </mc:AlternateContent>
      <mc:AlternateContent xmlns:mc="http://schemas.openxmlformats.org/markup-compatibility/2006" xmlns:p14="http://schemas.microsoft.com/office/powerpoint/2010/main">
        <mc:Choice Requires="p14">
          <p:contentPart r:id="rId10" p14:bwMode="auto">
            <p14:nvContentPartPr>
              <p14:cNvPr id="10" name="墨迹 9"/>
              <p14:cNvContentPartPr/>
              <p14:nvPr/>
            </p14:nvContentPartPr>
            <p14:xfrm>
              <a:off x="3472644" y="1647127"/>
              <a:ext cx="78222" cy="91507"/>
            </p14:xfrm>
          </p:contentPart>
        </mc:Choice>
        <mc:Fallback xmlns="">
          <p:pic>
            <p:nvPicPr>
              <p:cNvPr id="10" name="墨迹 9"/>
            </p:nvPicPr>
            <p:blipFill>
              <a:blip/>
            </p:blipFill>
            <p:spPr>
              <a:xfrm>
                <a:off x="3472644" y="1647127"/>
                <a:ext cx="78222" cy="91507"/>
              </a:xfrm>
              <a:prstGeom prst="rect"/>
            </p:spPr>
          </p:pic>
        </mc:Fallback>
      </mc:AlternateContent>
      <mc:AlternateContent xmlns:mc="http://schemas.openxmlformats.org/markup-compatibility/2006" xmlns:p14="http://schemas.microsoft.com/office/powerpoint/2010/main">
        <mc:Choice Requires="p14">
          <p:contentPart r:id="rId11" p14:bwMode="auto">
            <p14:nvContentPartPr>
              <p14:cNvPr id="11" name="墨迹 10"/>
              <p14:cNvContentPartPr/>
              <p14:nvPr/>
            </p14:nvContentPartPr>
            <p14:xfrm>
              <a:off x="3544964" y="1650078"/>
              <a:ext cx="53128" cy="61989"/>
            </p14:xfrm>
          </p:contentPart>
        </mc:Choice>
        <mc:Fallback xmlns="">
          <p:pic>
            <p:nvPicPr>
              <p:cNvPr id="11" name="墨迹 10"/>
            </p:nvPicPr>
            <p:blipFill>
              <a:blip/>
            </p:blipFill>
            <p:spPr>
              <a:xfrm>
                <a:off x="3544964" y="1650078"/>
                <a:ext cx="53128" cy="61989"/>
              </a:xfrm>
              <a:prstGeom prst="rect"/>
            </p:spPr>
          </p:pic>
        </mc:Fallback>
      </mc:AlternateContent>
      <mc:AlternateContent xmlns:mc="http://schemas.openxmlformats.org/markup-compatibility/2006" xmlns:p14="http://schemas.microsoft.com/office/powerpoint/2010/main">
        <mc:Choice Requires="p14">
          <p:contentPart r:id="rId12" p14:bwMode="auto">
            <p14:nvContentPartPr>
              <p14:cNvPr id="12" name="墨迹 11"/>
              <p14:cNvContentPartPr/>
              <p14:nvPr/>
            </p14:nvContentPartPr>
            <p14:xfrm>
              <a:off x="3515441" y="1715019"/>
              <a:ext cx="48343" cy="81176"/>
            </p14:xfrm>
          </p:contentPart>
        </mc:Choice>
        <mc:Fallback xmlns="">
          <p:pic>
            <p:nvPicPr>
              <p:cNvPr id="12" name="墨迹 11"/>
            </p:nvPicPr>
            <p:blipFill>
              <a:blip/>
            </p:blipFill>
            <p:spPr>
              <a:xfrm>
                <a:off x="3515441" y="1715019"/>
                <a:ext cx="48343" cy="81176"/>
              </a:xfrm>
              <a:prstGeom prst="rect"/>
            </p:spPr>
          </p:pic>
        </mc:Fallback>
      </mc:AlternateContent>
      <mc:AlternateContent xmlns:mc="http://schemas.openxmlformats.org/markup-compatibility/2006" xmlns:p14="http://schemas.microsoft.com/office/powerpoint/2010/main">
        <mc:Choice Requires="p14">
          <p:contentPart r:id="rId13" p14:bwMode="auto">
            <p14:nvContentPartPr>
              <p14:cNvPr id="13" name="墨迹 12"/>
              <p14:cNvContentPartPr/>
              <p14:nvPr/>
            </p14:nvContentPartPr>
            <p14:xfrm>
              <a:off x="3503639" y="1777746"/>
              <a:ext cx="115116" cy="63187"/>
            </p14:xfrm>
          </p:contentPart>
        </mc:Choice>
        <mc:Fallback xmlns="">
          <p:pic>
            <p:nvPicPr>
              <p:cNvPr id="13" name="墨迹 12"/>
            </p:nvPicPr>
            <p:blipFill>
              <a:blip/>
            </p:blipFill>
            <p:spPr>
              <a:xfrm>
                <a:off x="3503639" y="1777746"/>
                <a:ext cx="115116" cy="63187"/>
              </a:xfrm>
              <a:prstGeom prst="rect"/>
            </p:spPr>
          </p:pic>
        </mc:Fallback>
      </mc:AlternateContent>
      <mc:AlternateContent xmlns:mc="http://schemas.openxmlformats.org/markup-compatibility/2006" xmlns:p14="http://schemas.microsoft.com/office/powerpoint/2010/main">
        <mc:Choice Requires="p14">
          <p:contentPart r:id="rId14" p14:bwMode="auto">
            <p14:nvContentPartPr>
              <p14:cNvPr id="14" name="墨迹 13"/>
              <p14:cNvContentPartPr/>
              <p14:nvPr/>
            </p14:nvContentPartPr>
            <p14:xfrm>
              <a:off x="3037244" y="1741585"/>
              <a:ext cx="19192" cy="360"/>
            </p14:xfrm>
          </p:contentPart>
        </mc:Choice>
        <mc:Fallback xmlns="">
          <p:pic>
            <p:nvPicPr>
              <p:cNvPr id="14" name="墨迹 13"/>
            </p:nvPicPr>
            <p:blipFill>
              <a:blip/>
            </p:blipFill>
            <p:spPr>
              <a:xfrm>
                <a:off x="3037244" y="1741585"/>
                <a:ext cx="19192" cy="360"/>
              </a:xfrm>
              <a:prstGeom prst="rect"/>
            </p:spPr>
          </p:pic>
        </mc:Fallback>
      </mc:AlternateContent>
      <mc:AlternateContent xmlns:mc="http://schemas.openxmlformats.org/markup-compatibility/2006" xmlns:p14="http://schemas.microsoft.com/office/powerpoint/2010/main">
        <mc:Choice Requires="p14">
          <p:contentPart r:id="rId15" p14:bwMode="auto">
            <p14:nvContentPartPr>
              <p14:cNvPr id="15" name="墨迹 14"/>
              <p14:cNvContentPartPr/>
              <p14:nvPr/>
            </p14:nvContentPartPr>
            <p14:xfrm>
              <a:off x="3046104" y="1779959"/>
              <a:ext cx="45748" cy="38743"/>
            </p14:xfrm>
          </p:contentPart>
        </mc:Choice>
        <mc:Fallback xmlns="">
          <p:pic>
            <p:nvPicPr>
              <p:cNvPr id="15" name="墨迹 14"/>
            </p:nvPicPr>
            <p:blipFill>
              <a:blip/>
            </p:blipFill>
            <p:spPr>
              <a:xfrm>
                <a:off x="3046104" y="1779959"/>
                <a:ext cx="45748" cy="38743"/>
              </a:xfrm>
              <a:prstGeom prst="rect"/>
            </p:spPr>
          </p:pic>
        </mc:Fallback>
      </mc:AlternateContent>
      <mc:AlternateContent xmlns:mc="http://schemas.openxmlformats.org/markup-compatibility/2006" xmlns:p14="http://schemas.microsoft.com/office/powerpoint/2010/main">
        <mc:Choice Requires="p14">
          <p:contentPart r:id="rId16" p14:bwMode="auto">
            <p14:nvContentPartPr>
              <p14:cNvPr id="16" name="墨迹 15"/>
              <p14:cNvContentPartPr/>
              <p14:nvPr/>
            </p14:nvContentPartPr>
            <p14:xfrm>
              <a:off x="3102183" y="1671479"/>
              <a:ext cx="90033" cy="143902"/>
            </p14:xfrm>
          </p:contentPart>
        </mc:Choice>
        <mc:Fallback xmlns="">
          <p:pic>
            <p:nvPicPr>
              <p:cNvPr id="16" name="墨迹 15"/>
            </p:nvPicPr>
            <p:blipFill>
              <a:blip/>
            </p:blipFill>
            <p:spPr>
              <a:xfrm>
                <a:off x="3102183" y="1671479"/>
                <a:ext cx="90033" cy="143902"/>
              </a:xfrm>
              <a:prstGeom prst="rect"/>
            </p:spPr>
          </p:pic>
        </mc:Fallback>
      </mc:AlternateContent>
      <mc:AlternateContent xmlns:mc="http://schemas.openxmlformats.org/markup-compatibility/2006" xmlns:p14="http://schemas.microsoft.com/office/powerpoint/2010/main">
        <mc:Choice Requires="p14">
          <p:contentPart r:id="rId17" p14:bwMode="auto">
            <p14:nvContentPartPr>
              <p14:cNvPr id="17" name="墨迹 16"/>
              <p14:cNvContentPartPr/>
              <p14:nvPr/>
            </p14:nvContentPartPr>
            <p14:xfrm>
              <a:off x="3701407" y="1815381"/>
              <a:ext cx="4430" cy="5904"/>
            </p14:xfrm>
          </p:contentPart>
        </mc:Choice>
        <mc:Fallback xmlns="">
          <p:pic>
            <p:nvPicPr>
              <p:cNvPr id="17" name="墨迹 16"/>
            </p:nvPicPr>
            <p:blipFill>
              <a:blip/>
            </p:blipFill>
            <p:spPr>
              <a:xfrm>
                <a:off x="3701407" y="1815381"/>
                <a:ext cx="4430" cy="5904"/>
              </a:xfrm>
              <a:prstGeom prst="rect"/>
            </p:spPr>
          </p:pic>
        </mc:Fallback>
      </mc:AlternateContent>
      <mc:AlternateContent xmlns:mc="http://schemas.openxmlformats.org/markup-compatibility/2006" xmlns:p14="http://schemas.microsoft.com/office/powerpoint/2010/main">
        <mc:Choice Requires="p14">
          <p:contentPart r:id="rId18" p14:bwMode="auto">
            <p14:nvContentPartPr>
              <p14:cNvPr id="18" name="墨迹 17"/>
              <p14:cNvContentPartPr/>
              <p14:nvPr/>
            </p14:nvContentPartPr>
            <p14:xfrm>
              <a:off x="3754544" y="1664838"/>
              <a:ext cx="100363" cy="128405"/>
            </p14:xfrm>
          </p:contentPart>
        </mc:Choice>
        <mc:Fallback xmlns="">
          <p:pic>
            <p:nvPicPr>
              <p:cNvPr id="18" name="墨迹 17"/>
            </p:nvPicPr>
            <p:blipFill>
              <a:blip/>
            </p:blipFill>
            <p:spPr>
              <a:xfrm>
                <a:off x="3754544" y="1664838"/>
                <a:ext cx="100363" cy="128405"/>
              </a:xfrm>
              <a:prstGeom prst="rect"/>
            </p:spPr>
          </p:pic>
        </mc:Fallback>
      </mc:AlternateContent>
      <mc:AlternateContent xmlns:mc="http://schemas.openxmlformats.org/markup-compatibility/2006" xmlns:p14="http://schemas.microsoft.com/office/powerpoint/2010/main">
        <mc:Choice Requires="p14">
          <p:contentPart r:id="rId19" p14:bwMode="auto">
            <p14:nvContentPartPr>
              <p14:cNvPr id="19" name="墨迹 18"/>
              <p14:cNvContentPartPr/>
              <p14:nvPr/>
            </p14:nvContentPartPr>
            <p14:xfrm>
              <a:off x="3834245" y="1658934"/>
              <a:ext cx="92982" cy="106266"/>
            </p14:xfrm>
          </p:contentPart>
        </mc:Choice>
        <mc:Fallback xmlns="">
          <p:pic>
            <p:nvPicPr>
              <p:cNvPr id="19" name="墨迹 18"/>
            </p:nvPicPr>
            <p:blipFill>
              <a:blip/>
            </p:blipFill>
            <p:spPr>
              <a:xfrm>
                <a:off x="3834245" y="1658934"/>
                <a:ext cx="92982" cy="106266"/>
              </a:xfrm>
              <a:prstGeom prst="rect"/>
            </p:spPr>
          </p:pic>
        </mc:Fallback>
      </mc:AlternateContent>
      <mc:AlternateContent xmlns:mc="http://schemas.openxmlformats.org/markup-compatibility/2006" xmlns:p14="http://schemas.microsoft.com/office/powerpoint/2010/main">
        <mc:Choice Requires="p14">
          <p:contentPart r:id="rId20" p14:bwMode="auto">
            <p14:nvContentPartPr>
              <p14:cNvPr id="20" name="墨迹 19"/>
              <p14:cNvContentPartPr/>
              <p14:nvPr/>
            </p14:nvContentPartPr>
            <p14:xfrm>
              <a:off x="3825384" y="1717971"/>
              <a:ext cx="79701" cy="101469"/>
            </p14:xfrm>
          </p:contentPart>
        </mc:Choice>
        <mc:Fallback xmlns="">
          <p:pic>
            <p:nvPicPr>
              <p:cNvPr id="20" name="墨迹 19"/>
            </p:nvPicPr>
            <p:blipFill>
              <a:blip/>
            </p:blipFill>
            <p:spPr>
              <a:xfrm>
                <a:off x="3825384" y="1717971"/>
                <a:ext cx="79701" cy="101469"/>
              </a:xfrm>
              <a:prstGeom prst="rect"/>
            </p:spPr>
          </p:pic>
        </mc:Fallback>
      </mc:AlternateContent>
      <mc:AlternateContent xmlns:mc="http://schemas.openxmlformats.org/markup-compatibility/2006" xmlns:p14="http://schemas.microsoft.com/office/powerpoint/2010/main">
        <mc:Choice Requires="p14">
          <p:contentPart r:id="rId21" p14:bwMode="auto">
            <p14:nvContentPartPr>
              <p14:cNvPr id="21" name="墨迹 20"/>
              <p14:cNvContentPartPr/>
              <p14:nvPr/>
            </p14:nvContentPartPr>
            <p14:xfrm>
              <a:off x="4005449" y="1635319"/>
              <a:ext cx="5166" cy="63465"/>
            </p14:xfrm>
          </p:contentPart>
        </mc:Choice>
        <mc:Fallback xmlns="">
          <p:pic>
            <p:nvPicPr>
              <p:cNvPr id="21" name="墨迹 20"/>
            </p:nvPicPr>
            <p:blipFill>
              <a:blip/>
            </p:blipFill>
            <p:spPr>
              <a:xfrm>
                <a:off x="4005449" y="1635319"/>
                <a:ext cx="5166" cy="63465"/>
              </a:xfrm>
              <a:prstGeom prst="rect"/>
            </p:spPr>
          </p:pic>
        </mc:Fallback>
      </mc:AlternateContent>
      <mc:AlternateContent xmlns:mc="http://schemas.openxmlformats.org/markup-compatibility/2006" xmlns:p14="http://schemas.microsoft.com/office/powerpoint/2010/main">
        <mc:Choice Requires="p14">
          <p:contentPart r:id="rId22" p14:bwMode="auto">
            <p14:nvContentPartPr>
              <p14:cNvPr id="22" name="墨迹 21"/>
              <p14:cNvContentPartPr/>
              <p14:nvPr/>
            </p14:nvContentPartPr>
            <p14:xfrm>
              <a:off x="3967074" y="1676645"/>
              <a:ext cx="54607" cy="5904"/>
            </p14:xfrm>
          </p:contentPart>
        </mc:Choice>
        <mc:Fallback xmlns="">
          <p:pic>
            <p:nvPicPr>
              <p:cNvPr id="22" name="墨迹 21"/>
            </p:nvPicPr>
            <p:blipFill>
              <a:blip/>
            </p:blipFill>
            <p:spPr>
              <a:xfrm>
                <a:off x="3967074" y="1676645"/>
                <a:ext cx="54607" cy="5904"/>
              </a:xfrm>
              <a:prstGeom prst="rect"/>
            </p:spPr>
          </p:pic>
        </mc:Fallback>
      </mc:AlternateContent>
      <mc:AlternateContent xmlns:mc="http://schemas.openxmlformats.org/markup-compatibility/2006" xmlns:p14="http://schemas.microsoft.com/office/powerpoint/2010/main">
        <mc:Choice Requires="p14">
          <p:contentPart r:id="rId23" p14:bwMode="auto">
            <p14:nvContentPartPr>
              <p14:cNvPr id="23" name="墨迹 22"/>
              <p14:cNvContentPartPr/>
              <p14:nvPr/>
            </p14:nvContentPartPr>
            <p14:xfrm>
              <a:off x="3940510" y="1700260"/>
              <a:ext cx="101834" cy="23614"/>
            </p14:xfrm>
          </p:contentPart>
        </mc:Choice>
        <mc:Fallback xmlns="">
          <p:pic>
            <p:nvPicPr>
              <p:cNvPr id="23" name="墨迹 22"/>
            </p:nvPicPr>
            <p:blipFill>
              <a:blip/>
            </p:blipFill>
            <p:spPr>
              <a:xfrm>
                <a:off x="3940510" y="1700260"/>
                <a:ext cx="101834" cy="23614"/>
              </a:xfrm>
              <a:prstGeom prst="rect"/>
            </p:spPr>
          </p:pic>
        </mc:Fallback>
      </mc:AlternateContent>
      <mc:AlternateContent xmlns:mc="http://schemas.openxmlformats.org/markup-compatibility/2006" xmlns:p14="http://schemas.microsoft.com/office/powerpoint/2010/main">
        <mc:Choice Requires="p14">
          <p:contentPart r:id="rId24" p14:bwMode="auto">
            <p14:nvContentPartPr>
              <p14:cNvPr id="24" name="墨迹 23"/>
              <p14:cNvContentPartPr/>
              <p14:nvPr/>
            </p14:nvContentPartPr>
            <p14:xfrm>
              <a:off x="3950832" y="1650078"/>
              <a:ext cx="118821" cy="184490"/>
            </p14:xfrm>
          </p:contentPart>
        </mc:Choice>
        <mc:Fallback xmlns="">
          <p:pic>
            <p:nvPicPr>
              <p:cNvPr id="24" name="墨迹 23"/>
            </p:nvPicPr>
            <p:blipFill>
              <a:blip/>
            </p:blipFill>
            <p:spPr>
              <a:xfrm>
                <a:off x="3950832" y="1650078"/>
                <a:ext cx="118821" cy="184490"/>
              </a:xfrm>
              <a:prstGeom prst="rect"/>
            </p:spPr>
          </p:pic>
        </mc:Fallback>
      </mc:AlternateContent>
      <mc:AlternateContent xmlns:mc="http://schemas.openxmlformats.org/markup-compatibility/2006" xmlns:p14="http://schemas.microsoft.com/office/powerpoint/2010/main">
        <mc:Choice Requires="p14">
          <p:contentPart r:id="rId25" p14:bwMode="auto">
            <p14:nvContentPartPr>
              <p14:cNvPr id="25" name="墨迹 24"/>
              <p14:cNvContentPartPr/>
              <p14:nvPr/>
            </p14:nvContentPartPr>
            <p14:xfrm>
              <a:off x="4141237" y="1673693"/>
              <a:ext cx="17704" cy="63465"/>
            </p14:xfrm>
          </p:contentPart>
        </mc:Choice>
        <mc:Fallback xmlns="">
          <p:pic>
            <p:nvPicPr>
              <p:cNvPr id="25" name="墨迹 24"/>
            </p:nvPicPr>
            <p:blipFill>
              <a:blip/>
            </p:blipFill>
            <p:spPr>
              <a:xfrm>
                <a:off x="4141237" y="1673693"/>
                <a:ext cx="17704" cy="63465"/>
              </a:xfrm>
              <a:prstGeom prst="rect"/>
            </p:spPr>
          </p:pic>
        </mc:Fallback>
      </mc:AlternateContent>
      <mc:AlternateContent xmlns:mc="http://schemas.openxmlformats.org/markup-compatibility/2006" xmlns:p14="http://schemas.microsoft.com/office/powerpoint/2010/main">
        <mc:Choice Requires="p14">
          <p:contentPart r:id="rId26" p14:bwMode="auto">
            <p14:nvContentPartPr>
              <p14:cNvPr id="26" name="墨迹 25"/>
              <p14:cNvContentPartPr/>
              <p14:nvPr/>
            </p14:nvContentPartPr>
            <p14:xfrm>
              <a:off x="4130906" y="1800622"/>
              <a:ext cx="7372" cy="20663"/>
            </p14:xfrm>
          </p:contentPart>
        </mc:Choice>
        <mc:Fallback xmlns="">
          <p:pic>
            <p:nvPicPr>
              <p:cNvPr id="26" name="墨迹 25"/>
            </p:nvPicPr>
            <p:blipFill>
              <a:blip/>
            </p:blipFill>
            <p:spPr>
              <a:xfrm>
                <a:off x="4130906" y="1800622"/>
                <a:ext cx="7372" cy="20663"/>
              </a:xfrm>
              <a:prstGeom prst="rect"/>
            </p:spPr>
          </p:pic>
        </mc:Fallback>
      </mc:AlternateContent>
      <mc:AlternateContent xmlns:mc="http://schemas.openxmlformats.org/markup-compatibility/2006" xmlns:p14="http://schemas.microsoft.com/office/powerpoint/2010/main">
        <mc:Choice Requires="p14">
          <p:contentPart r:id="rId27" p14:bwMode="auto">
            <p14:nvContentPartPr>
              <p14:cNvPr id="32" name="墨迹 31"/>
              <p14:cNvContentPartPr/>
              <p14:nvPr/>
            </p14:nvContentPartPr>
            <p14:xfrm>
              <a:off x="5050110" y="3426400"/>
              <a:ext cx="476535" cy="16303"/>
            </p14:xfrm>
          </p:contentPart>
        </mc:Choice>
        <mc:Fallback xmlns="">
          <p:pic>
            <p:nvPicPr>
              <p:cNvPr id="32" name="墨迹 31"/>
            </p:nvPicPr>
            <p:blipFill>
              <a:blip/>
            </p:blipFill>
            <p:spPr>
              <a:xfrm>
                <a:off x="5050110" y="3426400"/>
                <a:ext cx="476535" cy="16303"/>
              </a:xfrm>
              <a:prstGeom prst="rect"/>
            </p:spPr>
          </p:pic>
        </mc:Fallback>
      </mc:AlternateContent>
      <mc:AlternateContent xmlns:mc="http://schemas.openxmlformats.org/markup-compatibility/2006" xmlns:p14="http://schemas.microsoft.com/office/powerpoint/2010/main">
        <mc:Choice Requires="p14">
          <p:contentPart r:id="rId28" p14:bwMode="auto">
            <p14:nvContentPartPr>
              <p14:cNvPr id="33" name="墨迹 32"/>
              <p14:cNvContentPartPr/>
              <p14:nvPr/>
            </p14:nvContentPartPr>
            <p14:xfrm>
              <a:off x="5045359" y="3478027"/>
              <a:ext cx="145367" cy="138578"/>
            </p14:xfrm>
          </p:contentPart>
        </mc:Choice>
        <mc:Fallback xmlns="">
          <p:pic>
            <p:nvPicPr>
              <p:cNvPr id="33" name="墨迹 32"/>
            </p:nvPicPr>
            <p:blipFill>
              <a:blip/>
            </p:blipFill>
            <p:spPr>
              <a:xfrm>
                <a:off x="5045359" y="3478027"/>
                <a:ext cx="145367" cy="138578"/>
              </a:xfrm>
              <a:prstGeom prst="rect"/>
            </p:spPr>
          </p:pic>
        </mc:Fallback>
      </mc:AlternateContent>
      <mc:AlternateContent xmlns:mc="http://schemas.openxmlformats.org/markup-compatibility/2006" xmlns:p14="http://schemas.microsoft.com/office/powerpoint/2010/main">
        <mc:Choice Requires="p14">
          <p:contentPart r:id="rId29" p14:bwMode="auto">
            <p14:nvContentPartPr>
              <p14:cNvPr id="34" name="墨迹 33"/>
              <p14:cNvContentPartPr/>
              <p14:nvPr/>
            </p14:nvContentPartPr>
            <p14:xfrm>
              <a:off x="5194118" y="3564978"/>
              <a:ext cx="73368" cy="67930"/>
            </p14:xfrm>
          </p:contentPart>
        </mc:Choice>
        <mc:Fallback xmlns="">
          <p:pic>
            <p:nvPicPr>
              <p:cNvPr id="34" name="墨迹 33"/>
            </p:nvPicPr>
            <p:blipFill>
              <a:blip/>
            </p:blipFill>
            <p:spPr>
              <a:xfrm>
                <a:off x="5194118" y="3564978"/>
                <a:ext cx="73368" cy="67930"/>
              </a:xfrm>
              <a:prstGeom prst="rect"/>
            </p:spPr>
          </p:pic>
        </mc:Fallback>
      </mc:AlternateContent>
      <mc:AlternateContent xmlns:mc="http://schemas.openxmlformats.org/markup-compatibility/2006" xmlns:p14="http://schemas.microsoft.com/office/powerpoint/2010/main">
        <mc:Choice Requires="p14">
          <p:contentPart r:id="rId30" p14:bwMode="auto">
            <p14:nvContentPartPr>
              <p14:cNvPr id="35" name="墨迹 34"/>
              <p14:cNvContentPartPr/>
              <p14:nvPr/>
            </p14:nvContentPartPr>
            <p14:xfrm>
              <a:off x="5297372" y="3578564"/>
              <a:ext cx="10868" cy="40758"/>
            </p14:xfrm>
          </p:contentPart>
        </mc:Choice>
        <mc:Fallback xmlns="">
          <p:pic>
            <p:nvPicPr>
              <p:cNvPr id="35" name="墨迹 34"/>
            </p:nvPicPr>
            <p:blipFill>
              <a:blip/>
            </p:blipFill>
            <p:spPr>
              <a:xfrm>
                <a:off x="5297372" y="3578564"/>
                <a:ext cx="10868" cy="40758"/>
              </a:xfrm>
              <a:prstGeom prst="rect"/>
            </p:spPr>
          </p:pic>
        </mc:Fallback>
      </mc:AlternateContent>
      <mc:AlternateContent xmlns:mc="http://schemas.openxmlformats.org/markup-compatibility/2006" xmlns:p14="http://schemas.microsoft.com/office/powerpoint/2010/main">
        <mc:Choice Requires="p14">
          <p:contentPart r:id="rId31" p14:bwMode="auto">
            <p14:nvContentPartPr>
              <p14:cNvPr id="36" name="墨迹 35"/>
              <p14:cNvContentPartPr/>
              <p14:nvPr/>
            </p14:nvContentPartPr>
            <p14:xfrm>
              <a:off x="5305523" y="3556826"/>
              <a:ext cx="1359" cy="6793"/>
            </p14:xfrm>
          </p:contentPart>
        </mc:Choice>
        <mc:Fallback xmlns="">
          <p:pic>
            <p:nvPicPr>
              <p:cNvPr id="36" name="墨迹 35"/>
            </p:nvPicPr>
            <p:blipFill>
              <a:blip/>
            </p:blipFill>
            <p:spPr>
              <a:xfrm>
                <a:off x="5305523" y="3556826"/>
                <a:ext cx="1359" cy="6793"/>
              </a:xfrm>
              <a:prstGeom prst="rect"/>
            </p:spPr>
          </p:pic>
        </mc:Fallback>
      </mc:AlternateContent>
      <mc:AlternateContent xmlns:mc="http://schemas.openxmlformats.org/markup-compatibility/2006" xmlns:p14="http://schemas.microsoft.com/office/powerpoint/2010/main">
        <mc:Choice Requires="p14">
          <p:contentPart r:id="rId32" p14:bwMode="auto">
            <p14:nvContentPartPr>
              <p14:cNvPr id="37" name="墨迹 36"/>
              <p14:cNvContentPartPr/>
              <p14:nvPr/>
            </p14:nvContentPartPr>
            <p14:xfrm>
              <a:off x="5328453" y="3583149"/>
              <a:ext cx="50437" cy="45683"/>
            </p14:xfrm>
          </p:contentPart>
        </mc:Choice>
        <mc:Fallback xmlns="">
          <p:pic>
            <p:nvPicPr>
              <p:cNvPr id="37" name="墨迹 36"/>
            </p:nvPicPr>
            <p:blipFill>
              <a:blip/>
            </p:blipFill>
            <p:spPr>
              <a:xfrm>
                <a:off x="5328453" y="3583149"/>
                <a:ext cx="50437" cy="45683"/>
              </a:xfrm>
              <a:prstGeom prst="rect"/>
            </p:spPr>
          </p:pic>
        </mc:Fallback>
      </mc:AlternateContent>
      <mc:AlternateContent xmlns:mc="http://schemas.openxmlformats.org/markup-compatibility/2006" xmlns:p14="http://schemas.microsoft.com/office/powerpoint/2010/main">
        <mc:Choice Requires="p14">
          <p:contentPart r:id="rId33" p14:bwMode="auto">
            <p14:nvContentPartPr>
              <p14:cNvPr id="38" name="墨迹 37"/>
              <p14:cNvContentPartPr/>
              <p14:nvPr/>
            </p14:nvContentPartPr>
            <p14:xfrm>
              <a:off x="5400617" y="3587394"/>
              <a:ext cx="41785" cy="59100"/>
            </p14:xfrm>
          </p:contentPart>
        </mc:Choice>
        <mc:Fallback xmlns="">
          <p:pic>
            <p:nvPicPr>
              <p:cNvPr id="38" name="墨迹 37"/>
            </p:nvPicPr>
            <p:blipFill>
              <a:blip/>
            </p:blipFill>
            <p:spPr>
              <a:xfrm>
                <a:off x="5400617" y="3587394"/>
                <a:ext cx="41785" cy="59100"/>
              </a:xfrm>
              <a:prstGeom prst="rect"/>
            </p:spPr>
          </p:pic>
        </mc:Fallback>
      </mc:AlternateContent>
      <mc:AlternateContent xmlns:mc="http://schemas.openxmlformats.org/markup-compatibility/2006" xmlns:p14="http://schemas.microsoft.com/office/powerpoint/2010/main">
        <mc:Choice Requires="p14">
          <p:contentPart r:id="rId34" p14:bwMode="auto">
            <p14:nvContentPartPr>
              <p14:cNvPr id="39" name="墨迹 38"/>
              <p14:cNvContentPartPr/>
              <p14:nvPr/>
            </p14:nvContentPartPr>
            <p14:xfrm>
              <a:off x="5469580" y="3582300"/>
              <a:ext cx="19356" cy="58080"/>
            </p14:xfrm>
          </p:contentPart>
        </mc:Choice>
        <mc:Fallback xmlns="">
          <p:pic>
            <p:nvPicPr>
              <p:cNvPr id="39" name="墨迹 38"/>
            </p:nvPicPr>
            <p:blipFill>
              <a:blip/>
            </p:blipFill>
            <p:spPr>
              <a:xfrm>
                <a:off x="5469580" y="3582300"/>
                <a:ext cx="19356" cy="58080"/>
              </a:xfrm>
              <a:prstGeom prst="rect"/>
            </p:spPr>
          </p:pic>
        </mc:Fallback>
      </mc:AlternateContent>
      <mc:AlternateContent xmlns:mc="http://schemas.openxmlformats.org/markup-compatibility/2006" xmlns:p14="http://schemas.microsoft.com/office/powerpoint/2010/main">
        <mc:Choice Requires="p14">
          <p:contentPart r:id="rId35" p14:bwMode="auto">
            <p14:nvContentPartPr>
              <p14:cNvPr id="40" name="墨迹 39"/>
              <p14:cNvContentPartPr/>
              <p14:nvPr/>
            </p14:nvContentPartPr>
            <p14:xfrm>
              <a:off x="5446824" y="3600301"/>
              <a:ext cx="62490" cy="5435"/>
            </p14:xfrm>
          </p:contentPart>
        </mc:Choice>
        <mc:Fallback xmlns="">
          <p:pic>
            <p:nvPicPr>
              <p:cNvPr id="40" name="墨迹 39"/>
            </p:nvPicPr>
            <p:blipFill>
              <a:blip/>
            </p:blipFill>
            <p:spPr>
              <a:xfrm>
                <a:off x="5446824" y="3600301"/>
                <a:ext cx="62490" cy="5435"/>
              </a:xfrm>
              <a:prstGeom prst="rect"/>
            </p:spPr>
          </p:pic>
        </mc:Fallback>
      </mc:AlternateContent>
      <mc:AlternateContent xmlns:mc="http://schemas.openxmlformats.org/markup-compatibility/2006" xmlns:p14="http://schemas.microsoft.com/office/powerpoint/2010/main">
        <mc:Choice Requires="p14">
          <p:contentPart r:id="rId36" p14:bwMode="auto">
            <p14:nvContentPartPr>
              <p14:cNvPr id="41" name="墨迹 40"/>
              <p14:cNvContentPartPr/>
              <p14:nvPr/>
            </p14:nvContentPartPr>
            <p14:xfrm>
              <a:off x="5506597" y="3594867"/>
              <a:ext cx="66574" cy="51627"/>
            </p14:xfrm>
          </p:contentPart>
        </mc:Choice>
        <mc:Fallback xmlns="">
          <p:pic>
            <p:nvPicPr>
              <p:cNvPr id="41" name="墨迹 40"/>
            </p:nvPicPr>
            <p:blipFill>
              <a:blip/>
            </p:blipFill>
            <p:spPr>
              <a:xfrm>
                <a:off x="5506597" y="3594867"/>
                <a:ext cx="66574" cy="51627"/>
              </a:xfrm>
              <a:prstGeom prst="rect"/>
            </p:spPr>
          </p:pic>
        </mc:Fallback>
      </mc:AlternateContent>
      <mc:AlternateContent xmlns:mc="http://schemas.openxmlformats.org/markup-compatibility/2006" xmlns:p14="http://schemas.microsoft.com/office/powerpoint/2010/main">
        <mc:Choice Requires="p14">
          <p:contentPart r:id="rId37" p14:bwMode="auto">
            <p14:nvContentPartPr>
              <p14:cNvPr id="42" name="墨迹 41"/>
              <p14:cNvContentPartPr/>
              <p14:nvPr/>
            </p14:nvContentPartPr>
            <p14:xfrm>
              <a:off x="4191000" y="5400453"/>
              <a:ext cx="1069901" cy="22151"/>
            </p14:xfrm>
          </p:contentPart>
        </mc:Choice>
        <mc:Fallback xmlns="">
          <p:pic>
            <p:nvPicPr>
              <p:cNvPr id="42" name="墨迹 41"/>
            </p:nvPicPr>
            <p:blipFill>
              <a:blip/>
            </p:blipFill>
            <p:spPr>
              <a:xfrm>
                <a:off x="4191000" y="5400453"/>
                <a:ext cx="1069901" cy="22151"/>
              </a:xfrm>
              <a:prstGeom prst="rect"/>
            </p:spPr>
          </p:pic>
        </mc:Fallback>
      </mc:AlternateContent>
      <mc:AlternateContent xmlns:mc="http://schemas.openxmlformats.org/markup-compatibility/2006" xmlns:p14="http://schemas.microsoft.com/office/powerpoint/2010/main">
        <mc:Choice Requires="p14">
          <p:contentPart r:id="rId38" p14:bwMode="auto">
            <p14:nvContentPartPr>
              <p14:cNvPr id="43" name="墨迹 42"/>
              <p14:cNvContentPartPr/>
              <p14:nvPr/>
            </p14:nvContentPartPr>
            <p14:xfrm>
              <a:off x="1779274" y="2581801"/>
              <a:ext cx="57334" cy="16700"/>
            </p14:xfrm>
          </p:contentPart>
        </mc:Choice>
        <mc:Fallback xmlns="">
          <p:pic>
            <p:nvPicPr>
              <p:cNvPr id="43" name="墨迹 42"/>
            </p:nvPicPr>
            <p:blipFill>
              <a:blip/>
            </p:blipFill>
            <p:spPr>
              <a:xfrm>
                <a:off x="1779274" y="2581801"/>
                <a:ext cx="57334" cy="16700"/>
              </a:xfrm>
              <a:prstGeom prst="rect"/>
            </p:spPr>
          </p:pic>
        </mc:Fallback>
      </mc:AlternateContent>
      <mc:AlternateContent xmlns:mc="http://schemas.openxmlformats.org/markup-compatibility/2006" xmlns:p14="http://schemas.microsoft.com/office/powerpoint/2010/main">
        <mc:Choice Requires="p14">
          <p:contentPart r:id="rId39" p14:bwMode="auto">
            <p14:nvContentPartPr>
              <p14:cNvPr id="44" name="墨迹 43"/>
              <p14:cNvContentPartPr/>
              <p14:nvPr/>
            </p14:nvContentPartPr>
            <p14:xfrm>
              <a:off x="1925671" y="2491622"/>
              <a:ext cx="10020" cy="23379"/>
            </p14:xfrm>
          </p:contentPart>
        </mc:Choice>
        <mc:Fallback xmlns="">
          <p:pic>
            <p:nvPicPr>
              <p:cNvPr id="44" name="墨迹 43"/>
            </p:nvPicPr>
            <p:blipFill>
              <a:blip/>
            </p:blipFill>
            <p:spPr>
              <a:xfrm>
                <a:off x="1925671" y="2491622"/>
                <a:ext cx="10020" cy="23379"/>
              </a:xfrm>
              <a:prstGeom prst="rect"/>
            </p:spPr>
          </p:pic>
        </mc:Fallback>
      </mc:AlternateContent>
      <mc:AlternateContent xmlns:mc="http://schemas.openxmlformats.org/markup-compatibility/2006" xmlns:p14="http://schemas.microsoft.com/office/powerpoint/2010/main">
        <mc:Choice Requires="p14">
          <p:contentPart r:id="rId40" p14:bwMode="auto">
            <p14:nvContentPartPr>
              <p14:cNvPr id="45" name="墨迹 44"/>
              <p14:cNvContentPartPr/>
              <p14:nvPr/>
            </p14:nvContentPartPr>
            <p14:xfrm>
              <a:off x="1892271" y="2538381"/>
              <a:ext cx="15584" cy="35627"/>
            </p14:xfrm>
          </p:contentPart>
        </mc:Choice>
        <mc:Fallback xmlns="">
          <p:pic>
            <p:nvPicPr>
              <p:cNvPr id="45" name="墨迹 44"/>
            </p:nvPicPr>
            <p:blipFill>
              <a:blip/>
            </p:blipFill>
            <p:spPr>
              <a:xfrm>
                <a:off x="1892271" y="2538381"/>
                <a:ext cx="15584" cy="35627"/>
              </a:xfrm>
              <a:prstGeom prst="rect"/>
            </p:spPr>
          </p:pic>
        </mc:Fallback>
      </mc:AlternateContent>
      <mc:AlternateContent xmlns:mc="http://schemas.openxmlformats.org/markup-compatibility/2006" xmlns:p14="http://schemas.microsoft.com/office/powerpoint/2010/main">
        <mc:Choice Requires="p14">
          <p:contentPart r:id="rId41" p14:bwMode="auto">
            <p14:nvContentPartPr>
              <p14:cNvPr id="46" name="墨迹 45"/>
              <p14:cNvContentPartPr/>
              <p14:nvPr/>
            </p14:nvContentPartPr>
            <p14:xfrm>
              <a:off x="1912311" y="2530588"/>
              <a:ext cx="48914" cy="70975"/>
            </p14:xfrm>
          </p:contentPart>
        </mc:Choice>
        <mc:Fallback xmlns="">
          <p:pic>
            <p:nvPicPr>
              <p:cNvPr id="46" name="墨迹 45"/>
            </p:nvPicPr>
            <p:blipFill>
              <a:blip/>
            </p:blipFill>
            <p:spPr>
              <a:xfrm>
                <a:off x="1912311" y="2530588"/>
                <a:ext cx="48914" cy="70975"/>
              </a:xfrm>
              <a:prstGeom prst="rect"/>
            </p:spPr>
          </p:pic>
        </mc:Fallback>
      </mc:AlternateContent>
      <mc:AlternateContent xmlns:mc="http://schemas.openxmlformats.org/markup-compatibility/2006" xmlns:p14="http://schemas.microsoft.com/office/powerpoint/2010/main">
        <mc:Choice Requires="p14">
          <p:contentPart r:id="rId42" p14:bwMode="auto">
            <p14:nvContentPartPr>
              <p14:cNvPr id="47" name="墨迹 46"/>
              <p14:cNvContentPartPr/>
              <p14:nvPr/>
            </p14:nvContentPartPr>
            <p14:xfrm>
              <a:off x="1952391" y="2574008"/>
              <a:ext cx="10366" cy="1113"/>
            </p14:xfrm>
          </p:contentPart>
        </mc:Choice>
        <mc:Fallback xmlns="">
          <p:pic>
            <p:nvPicPr>
              <p:cNvPr id="47" name="墨迹 46"/>
            </p:nvPicPr>
            <p:blipFill>
              <a:blip/>
            </p:blipFill>
            <p:spPr>
              <a:xfrm>
                <a:off x="1952391" y="2574008"/>
                <a:ext cx="10366" cy="1113"/>
              </a:xfrm>
              <a:prstGeom prst="rect"/>
            </p:spPr>
          </p:pic>
        </mc:Fallback>
      </mc:AlternateContent>
      <mc:AlternateContent xmlns:mc="http://schemas.openxmlformats.org/markup-compatibility/2006" xmlns:p14="http://schemas.microsoft.com/office/powerpoint/2010/main">
        <mc:Choice Requires="p14">
          <p:contentPart r:id="rId43" p14:bwMode="auto">
            <p14:nvContentPartPr>
              <p14:cNvPr id="48" name="墨迹 47"/>
              <p14:cNvContentPartPr/>
              <p14:nvPr/>
            </p14:nvContentPartPr>
            <p14:xfrm>
              <a:off x="1920107" y="2580688"/>
              <a:ext cx="7788" cy="41193"/>
            </p14:xfrm>
          </p:contentPart>
        </mc:Choice>
        <mc:Fallback xmlns="">
          <p:pic>
            <p:nvPicPr>
              <p:cNvPr id="48" name="墨迹 47"/>
            </p:nvPicPr>
            <p:blipFill>
              <a:blip/>
            </p:blipFill>
            <p:spPr>
              <a:xfrm>
                <a:off x="1920107" y="2580688"/>
                <a:ext cx="7788" cy="41193"/>
              </a:xfrm>
              <a:prstGeom prst="rect"/>
            </p:spPr>
          </p:pic>
        </mc:Fallback>
      </mc:AlternateContent>
      <mc:AlternateContent xmlns:mc="http://schemas.openxmlformats.org/markup-compatibility/2006" xmlns:p14="http://schemas.microsoft.com/office/powerpoint/2010/main">
        <mc:Choice Requires="p14">
          <p:contentPart r:id="rId44" p14:bwMode="auto">
            <p14:nvContentPartPr>
              <p14:cNvPr id="49" name="墨迹 48"/>
              <p14:cNvContentPartPr/>
              <p14:nvPr/>
            </p14:nvContentPartPr>
            <p14:xfrm>
              <a:off x="1925671" y="2596274"/>
              <a:ext cx="83500" cy="19483"/>
            </p14:xfrm>
          </p:contentPart>
        </mc:Choice>
        <mc:Fallback xmlns="">
          <p:pic>
            <p:nvPicPr>
              <p:cNvPr id="49" name="墨迹 48"/>
            </p:nvPicPr>
            <p:blipFill>
              <a:blip/>
            </p:blipFill>
            <p:spPr>
              <a:xfrm>
                <a:off x="1925671" y="2596274"/>
                <a:ext cx="83500" cy="19483"/>
              </a:xfrm>
              <a:prstGeom prst="rect"/>
            </p:spPr>
          </p:pic>
        </mc:Fallback>
      </mc:AlternateContent>
      <mc:AlternateContent xmlns:mc="http://schemas.openxmlformats.org/markup-compatibility/2006" xmlns:p14="http://schemas.microsoft.com/office/powerpoint/2010/main">
        <mc:Choice Requires="p14">
          <p:contentPart r:id="rId45" p14:bwMode="auto">
            <p14:nvContentPartPr>
              <p14:cNvPr id="50" name="墨迹 49"/>
              <p14:cNvContentPartPr/>
              <p14:nvPr/>
            </p14:nvContentPartPr>
            <p14:xfrm>
              <a:off x="2020307" y="2493848"/>
              <a:ext cx="3340" cy="44533"/>
            </p14:xfrm>
          </p:contentPart>
        </mc:Choice>
        <mc:Fallback xmlns="">
          <p:pic>
            <p:nvPicPr>
              <p:cNvPr id="50" name="墨迹 49"/>
            </p:nvPicPr>
            <p:blipFill>
              <a:blip/>
            </p:blipFill>
            <p:spPr>
              <a:xfrm>
                <a:off x="2020307" y="2493848"/>
                <a:ext cx="3340" cy="44533"/>
              </a:xfrm>
              <a:prstGeom prst="rect"/>
            </p:spPr>
          </p:pic>
        </mc:Fallback>
      </mc:AlternateContent>
      <mc:AlternateContent xmlns:mc="http://schemas.openxmlformats.org/markup-compatibility/2006" xmlns:p14="http://schemas.microsoft.com/office/powerpoint/2010/main">
        <mc:Choice Requires="p14">
          <p:contentPart r:id="rId46" p14:bwMode="auto">
            <p14:nvContentPartPr>
              <p14:cNvPr id="51" name="墨迹 50"/>
              <p14:cNvContentPartPr/>
              <p14:nvPr/>
            </p14:nvContentPartPr>
            <p14:xfrm>
              <a:off x="2023647" y="2504981"/>
              <a:ext cx="53439" cy="54554"/>
            </p14:xfrm>
          </p:contentPart>
        </mc:Choice>
        <mc:Fallback xmlns="">
          <p:pic>
            <p:nvPicPr>
              <p:cNvPr id="51" name="墨迹 50"/>
            </p:nvPicPr>
            <p:blipFill>
              <a:blip/>
            </p:blipFill>
            <p:spPr>
              <a:xfrm>
                <a:off x="2023647" y="2504981"/>
                <a:ext cx="53439" cy="54554"/>
              </a:xfrm>
              <a:prstGeom prst="rect"/>
            </p:spPr>
          </p:pic>
        </mc:Fallback>
      </mc:AlternateContent>
      <mc:AlternateContent xmlns:mc="http://schemas.openxmlformats.org/markup-compatibility/2006" xmlns:p14="http://schemas.microsoft.com/office/powerpoint/2010/main">
        <mc:Choice Requires="p14">
          <p:contentPart r:id="rId47" p14:bwMode="auto">
            <p14:nvContentPartPr>
              <p14:cNvPr id="52" name="墨迹 51"/>
              <p14:cNvContentPartPr/>
              <p14:nvPr/>
            </p14:nvContentPartPr>
            <p14:xfrm>
              <a:off x="2039230" y="2540608"/>
              <a:ext cx="14823" cy="28946"/>
            </p14:xfrm>
          </p:contentPart>
        </mc:Choice>
        <mc:Fallback xmlns="">
          <p:pic>
            <p:nvPicPr>
              <p:cNvPr id="52" name="墨迹 51"/>
            </p:nvPicPr>
            <p:blipFill>
              <a:blip/>
            </p:blipFill>
            <p:spPr>
              <a:xfrm>
                <a:off x="2039230" y="2540608"/>
                <a:ext cx="14823" cy="28946"/>
              </a:xfrm>
              <a:prstGeom prst="rect"/>
            </p:spPr>
          </p:pic>
        </mc:Fallback>
      </mc:AlternateContent>
      <mc:AlternateContent xmlns:mc="http://schemas.openxmlformats.org/markup-compatibility/2006" xmlns:p14="http://schemas.microsoft.com/office/powerpoint/2010/main">
        <mc:Choice Requires="p14">
          <p:contentPart r:id="rId48" p14:bwMode="auto">
            <p14:nvContentPartPr>
              <p14:cNvPr id="53" name="墨迹 52"/>
              <p14:cNvContentPartPr/>
              <p14:nvPr/>
            </p14:nvContentPartPr>
            <p14:xfrm>
              <a:off x="2030327" y="2557865"/>
              <a:ext cx="63459" cy="65129"/>
            </p14:xfrm>
          </p:contentPart>
        </mc:Choice>
        <mc:Fallback xmlns="">
          <p:pic>
            <p:nvPicPr>
              <p:cNvPr id="53" name="墨迹 52"/>
            </p:nvPicPr>
            <p:blipFill>
              <a:blip/>
            </p:blipFill>
            <p:spPr>
              <a:xfrm>
                <a:off x="2030327" y="2557865"/>
                <a:ext cx="63459" cy="65129"/>
              </a:xfrm>
              <a:prstGeom prst="rect"/>
            </p:spPr>
          </p:pic>
        </mc:Fallback>
      </mc:AlternateContent>
      <mc:AlternateContent xmlns:mc="http://schemas.openxmlformats.org/markup-compatibility/2006" xmlns:p14="http://schemas.microsoft.com/office/powerpoint/2010/main">
        <mc:Choice Requires="p14">
          <p:contentPart r:id="rId49" p14:bwMode="auto">
            <p14:nvContentPartPr>
              <p14:cNvPr id="54" name="墨迹 53"/>
              <p14:cNvContentPartPr/>
              <p14:nvPr/>
            </p14:nvContentPartPr>
            <p14:xfrm>
              <a:off x="2103806" y="2482715"/>
              <a:ext cx="48984" cy="76820"/>
            </p14:xfrm>
          </p:contentPart>
        </mc:Choice>
        <mc:Fallback xmlns="">
          <p:pic>
            <p:nvPicPr>
              <p:cNvPr id="54" name="墨迹 53"/>
            </p:nvPicPr>
            <p:blipFill>
              <a:blip/>
            </p:blipFill>
            <p:spPr>
              <a:xfrm>
                <a:off x="2103806" y="2482715"/>
                <a:ext cx="48984" cy="76820"/>
              </a:xfrm>
              <a:prstGeom prst="rect"/>
            </p:spPr>
          </p:pic>
        </mc:Fallback>
      </mc:AlternateContent>
      <mc:AlternateContent xmlns:mc="http://schemas.openxmlformats.org/markup-compatibility/2006" xmlns:p14="http://schemas.microsoft.com/office/powerpoint/2010/main">
        <mc:Choice Requires="p14">
          <p:contentPart r:id="rId50" p14:bwMode="auto">
            <p14:nvContentPartPr>
              <p14:cNvPr id="55" name="墨迹 54"/>
              <p14:cNvContentPartPr/>
              <p14:nvPr/>
            </p14:nvContentPartPr>
            <p14:xfrm>
              <a:off x="2146110" y="2487168"/>
              <a:ext cx="64576" cy="66800"/>
            </p14:xfrm>
          </p:contentPart>
        </mc:Choice>
        <mc:Fallback xmlns="">
          <p:pic>
            <p:nvPicPr>
              <p:cNvPr id="55" name="墨迹 54"/>
            </p:nvPicPr>
            <p:blipFill>
              <a:blip/>
            </p:blipFill>
            <p:spPr>
              <a:xfrm>
                <a:off x="2146110" y="2487168"/>
                <a:ext cx="64576" cy="66800"/>
              </a:xfrm>
              <a:prstGeom prst="rect"/>
            </p:spPr>
          </p:pic>
        </mc:Fallback>
      </mc:AlternateContent>
      <mc:AlternateContent xmlns:mc="http://schemas.openxmlformats.org/markup-compatibility/2006" xmlns:p14="http://schemas.microsoft.com/office/powerpoint/2010/main">
        <mc:Choice Requires="p14">
          <p:contentPart r:id="rId51" p14:bwMode="auto">
            <p14:nvContentPartPr>
              <p14:cNvPr id="56" name="墨迹 55"/>
              <p14:cNvContentPartPr/>
              <p14:nvPr/>
            </p14:nvContentPartPr>
            <p14:xfrm>
              <a:off x="2134974" y="2540608"/>
              <a:ext cx="18932" cy="3340"/>
            </p14:xfrm>
          </p:contentPart>
        </mc:Choice>
        <mc:Fallback xmlns="">
          <p:pic>
            <p:nvPicPr>
              <p:cNvPr id="56" name="墨迹 55"/>
            </p:nvPicPr>
            <p:blipFill>
              <a:blip/>
            </p:blipFill>
            <p:spPr>
              <a:xfrm>
                <a:off x="2134974" y="2540608"/>
                <a:ext cx="18932" cy="3340"/>
              </a:xfrm>
              <a:prstGeom prst="rect"/>
            </p:spPr>
          </p:pic>
        </mc:Fallback>
      </mc:AlternateContent>
      <mc:AlternateContent xmlns:mc="http://schemas.openxmlformats.org/markup-compatibility/2006" xmlns:p14="http://schemas.microsoft.com/office/powerpoint/2010/main">
        <mc:Choice Requires="p14">
          <p:contentPart r:id="rId52" p14:bwMode="auto">
            <p14:nvContentPartPr>
              <p14:cNvPr id="57" name="墨迹 56"/>
              <p14:cNvContentPartPr/>
              <p14:nvPr/>
            </p14:nvContentPartPr>
            <p14:xfrm>
              <a:off x="2137206" y="2556195"/>
              <a:ext cx="20040" cy="45646"/>
            </p14:xfrm>
          </p:contentPart>
        </mc:Choice>
        <mc:Fallback xmlns="">
          <p:pic>
            <p:nvPicPr>
              <p:cNvPr id="57" name="墨迹 56"/>
            </p:nvPicPr>
            <p:blipFill>
              <a:blip/>
            </p:blipFill>
            <p:spPr>
              <a:xfrm>
                <a:off x="2137206" y="2556195"/>
                <a:ext cx="20040" cy="45646"/>
              </a:xfrm>
              <a:prstGeom prst="rect"/>
            </p:spPr>
          </p:pic>
        </mc:Fallback>
      </mc:AlternateContent>
      <mc:AlternateContent xmlns:mc="http://schemas.openxmlformats.org/markup-compatibility/2006" xmlns:p14="http://schemas.microsoft.com/office/powerpoint/2010/main">
        <mc:Choice Requires="p14">
          <p:contentPart r:id="rId53" p14:bwMode="auto">
            <p14:nvContentPartPr>
              <p14:cNvPr id="58" name="墨迹 57"/>
              <p14:cNvContentPartPr/>
              <p14:nvPr/>
            </p14:nvContentPartPr>
            <p14:xfrm>
              <a:off x="2139430" y="2576234"/>
              <a:ext cx="53439" cy="44534"/>
            </p14:xfrm>
          </p:contentPart>
        </mc:Choice>
        <mc:Fallback xmlns="">
          <p:pic>
            <p:nvPicPr>
              <p:cNvPr id="58" name="墨迹 57"/>
            </p:nvPicPr>
            <p:blipFill>
              <a:blip/>
            </p:blipFill>
            <p:spPr>
              <a:xfrm>
                <a:off x="2139430" y="2576234"/>
                <a:ext cx="53439" cy="44534"/>
              </a:xfrm>
              <a:prstGeom prst="rect"/>
            </p:spPr>
          </p:pic>
        </mc:Fallback>
      </mc:AlternateContent>
      <mc:AlternateContent xmlns:mc="http://schemas.openxmlformats.org/markup-compatibility/2006" xmlns:p14="http://schemas.microsoft.com/office/powerpoint/2010/main">
        <mc:Choice Requires="p14">
          <p:contentPart r:id="rId54" p14:bwMode="auto">
            <p14:nvContentPartPr>
              <p14:cNvPr id="59" name="墨迹 58"/>
              <p14:cNvContentPartPr/>
              <p14:nvPr/>
            </p14:nvContentPartPr>
            <p14:xfrm>
              <a:off x="2281933" y="2484942"/>
              <a:ext cx="8912" cy="27833"/>
            </p14:xfrm>
          </p:contentPart>
        </mc:Choice>
        <mc:Fallback xmlns="">
          <p:pic>
            <p:nvPicPr>
              <p:cNvPr id="59" name="墨迹 58"/>
            </p:nvPicPr>
            <p:blipFill>
              <a:blip/>
            </p:blipFill>
            <p:spPr>
              <a:xfrm>
                <a:off x="2281933" y="2484942"/>
                <a:ext cx="8912" cy="27833"/>
              </a:xfrm>
              <a:prstGeom prst="rect"/>
            </p:spPr>
          </p:pic>
        </mc:Fallback>
      </mc:AlternateContent>
      <mc:AlternateContent xmlns:mc="http://schemas.openxmlformats.org/markup-compatibility/2006" xmlns:p14="http://schemas.microsoft.com/office/powerpoint/2010/main">
        <mc:Choice Requires="p14">
          <p:contentPart r:id="rId55" p14:bwMode="auto">
            <p14:nvContentPartPr>
              <p14:cNvPr id="60" name="墨迹 59"/>
              <p14:cNvContentPartPr/>
              <p14:nvPr/>
            </p14:nvContentPartPr>
            <p14:xfrm>
              <a:off x="2235173" y="2518341"/>
              <a:ext cx="14476" cy="50100"/>
            </p14:xfrm>
          </p:contentPart>
        </mc:Choice>
        <mc:Fallback xmlns="">
          <p:pic>
            <p:nvPicPr>
              <p:cNvPr id="60" name="墨迹 59"/>
            </p:nvPicPr>
            <p:blipFill>
              <a:blip/>
            </p:blipFill>
            <p:spPr>
              <a:xfrm>
                <a:off x="2235173" y="2518341"/>
                <a:ext cx="14476" cy="50100"/>
              </a:xfrm>
              <a:prstGeom prst="rect"/>
            </p:spPr>
          </p:pic>
        </mc:Fallback>
      </mc:AlternateContent>
      <mc:AlternateContent xmlns:mc="http://schemas.openxmlformats.org/markup-compatibility/2006" xmlns:p14="http://schemas.microsoft.com/office/powerpoint/2010/main">
        <mc:Choice Requires="p14">
          <p:contentPart r:id="rId56" p14:bwMode="auto">
            <p14:nvContentPartPr>
              <p14:cNvPr id="61" name="墨迹 60"/>
              <p14:cNvContentPartPr/>
              <p14:nvPr/>
            </p14:nvContentPartPr>
            <p14:xfrm>
              <a:off x="2250765" y="2513888"/>
              <a:ext cx="61781" cy="28947"/>
            </p14:xfrm>
          </p:contentPart>
        </mc:Choice>
        <mc:Fallback xmlns="">
          <p:pic>
            <p:nvPicPr>
              <p:cNvPr id="61" name="墨迹 60"/>
            </p:nvPicPr>
            <p:blipFill>
              <a:blip/>
            </p:blipFill>
            <p:spPr>
              <a:xfrm>
                <a:off x="2250765" y="2513888"/>
                <a:ext cx="61781" cy="28947"/>
              </a:xfrm>
              <a:prstGeom prst="rect"/>
            </p:spPr>
          </p:pic>
        </mc:Fallback>
      </mc:AlternateContent>
      <mc:AlternateContent xmlns:mc="http://schemas.openxmlformats.org/markup-compatibility/2006" xmlns:p14="http://schemas.microsoft.com/office/powerpoint/2010/main">
        <mc:Choice Requires="p14">
          <p:contentPart r:id="rId57" p14:bwMode="auto">
            <p14:nvContentPartPr>
              <p14:cNvPr id="62" name="墨迹 61"/>
              <p14:cNvContentPartPr/>
              <p14:nvPr/>
            </p14:nvContentPartPr>
            <p14:xfrm>
              <a:off x="2277485" y="2551741"/>
              <a:ext cx="15584" cy="32287"/>
            </p14:xfrm>
          </p:contentPart>
        </mc:Choice>
        <mc:Fallback xmlns="">
          <p:pic>
            <p:nvPicPr>
              <p:cNvPr id="62" name="墨迹 61"/>
            </p:nvPicPr>
            <p:blipFill>
              <a:blip/>
            </p:blipFill>
            <p:spPr>
              <a:xfrm>
                <a:off x="2277485" y="2551741"/>
                <a:ext cx="15584" cy="32287"/>
              </a:xfrm>
              <a:prstGeom prst="rect"/>
            </p:spPr>
          </p:pic>
        </mc:Fallback>
      </mc:AlternateContent>
      <mc:AlternateContent xmlns:mc="http://schemas.openxmlformats.org/markup-compatibility/2006" xmlns:p14="http://schemas.microsoft.com/office/powerpoint/2010/main">
        <mc:Choice Requires="p14">
          <p:contentPart r:id="rId58" p14:bwMode="auto">
            <p14:nvContentPartPr>
              <p14:cNvPr id="63" name="墨迹 62"/>
              <p14:cNvContentPartPr/>
              <p14:nvPr/>
            </p14:nvContentPartPr>
            <p14:xfrm>
              <a:off x="2268573" y="2553968"/>
              <a:ext cx="54556" cy="54762"/>
            </p14:xfrm>
          </p:contentPart>
        </mc:Choice>
        <mc:Fallback xmlns="">
          <p:pic>
            <p:nvPicPr>
              <p:cNvPr id="63" name="墨迹 62"/>
            </p:nvPicPr>
            <p:blipFill>
              <a:blip/>
            </p:blipFill>
            <p:spPr>
              <a:xfrm>
                <a:off x="2268573" y="2553968"/>
                <a:ext cx="54556" cy="54762"/>
              </a:xfrm>
              <a:prstGeom prst="rect"/>
            </p:spPr>
          </p:pic>
        </mc:Fallback>
      </mc:AlternateContent>
      <mc:AlternateContent xmlns:mc="http://schemas.openxmlformats.org/markup-compatibility/2006" xmlns:p14="http://schemas.microsoft.com/office/powerpoint/2010/main">
        <mc:Choice Requires="p14">
          <p:contentPart r:id="rId59" p14:bwMode="auto">
            <p14:nvContentPartPr>
              <p14:cNvPr id="64" name="墨迹 63"/>
              <p14:cNvContentPartPr/>
              <p14:nvPr/>
            </p14:nvContentPartPr>
            <p14:xfrm>
              <a:off x="2354582" y="2507208"/>
              <a:ext cx="34230" cy="85170"/>
            </p14:xfrm>
          </p:contentPart>
        </mc:Choice>
        <mc:Fallback xmlns="">
          <p:pic>
            <p:nvPicPr>
              <p:cNvPr id="64" name="墨迹 63"/>
            </p:nvPicPr>
            <p:blipFill>
              <a:blip/>
            </p:blipFill>
            <p:spPr>
              <a:xfrm>
                <a:off x="2354582" y="2507208"/>
                <a:ext cx="34230" cy="85170"/>
              </a:xfrm>
              <a:prstGeom prst="rect"/>
            </p:spPr>
          </p:pic>
        </mc:Fallback>
      </mc:AlternateContent>
      <mc:AlternateContent xmlns:mc="http://schemas.openxmlformats.org/markup-compatibility/2006" xmlns:p14="http://schemas.microsoft.com/office/powerpoint/2010/main">
        <mc:Choice Requires="p14">
          <p:contentPart r:id="rId60" p14:bwMode="auto">
            <p14:nvContentPartPr>
              <p14:cNvPr id="65" name="墨迹 64"/>
              <p14:cNvContentPartPr/>
              <p14:nvPr/>
            </p14:nvContentPartPr>
            <p14:xfrm>
              <a:off x="2375452" y="2522795"/>
              <a:ext cx="42312" cy="64573"/>
            </p14:xfrm>
          </p:contentPart>
        </mc:Choice>
        <mc:Fallback xmlns="">
          <p:pic>
            <p:nvPicPr>
              <p:cNvPr id="65" name="墨迹 64"/>
            </p:nvPicPr>
            <p:blipFill>
              <a:blip/>
            </p:blipFill>
            <p:spPr>
              <a:xfrm>
                <a:off x="2375452" y="2522795"/>
                <a:ext cx="42312" cy="64573"/>
              </a:xfrm>
              <a:prstGeom prst="rect"/>
            </p:spPr>
          </p:pic>
        </mc:Fallback>
      </mc:AlternateContent>
      <mc:AlternateContent xmlns:mc="http://schemas.openxmlformats.org/markup-compatibility/2006" xmlns:p14="http://schemas.microsoft.com/office/powerpoint/2010/main">
        <mc:Choice Requires="p14">
          <p:contentPart r:id="rId61" p14:bwMode="auto">
            <p14:nvContentPartPr>
              <p14:cNvPr id="66" name="墨迹 65"/>
              <p14:cNvContentPartPr/>
              <p14:nvPr/>
            </p14:nvContentPartPr>
            <p14:xfrm>
              <a:off x="2382902" y="2549515"/>
              <a:ext cx="14822" cy="4453"/>
            </p14:xfrm>
          </p:contentPart>
        </mc:Choice>
        <mc:Fallback xmlns="">
          <p:pic>
            <p:nvPicPr>
              <p:cNvPr id="66" name="墨迹 65"/>
            </p:nvPicPr>
            <p:blipFill>
              <a:blip/>
            </p:blipFill>
            <p:spPr>
              <a:xfrm>
                <a:off x="2382902" y="2549515"/>
                <a:ext cx="14822" cy="4453"/>
              </a:xfrm>
              <a:prstGeom prst="rect"/>
            </p:spPr>
          </p:pic>
        </mc:Fallback>
      </mc:AlternateContent>
      <mc:AlternateContent xmlns:mc="http://schemas.openxmlformats.org/markup-compatibility/2006" xmlns:p14="http://schemas.microsoft.com/office/powerpoint/2010/main">
        <mc:Choice Requires="p14">
          <p:contentPart r:id="rId62" p14:bwMode="auto">
            <p14:nvContentPartPr>
              <p14:cNvPr id="67" name="墨迹 66"/>
              <p14:cNvContentPartPr/>
              <p14:nvPr/>
            </p14:nvContentPartPr>
            <p14:xfrm>
              <a:off x="2383248" y="2567328"/>
              <a:ext cx="12244" cy="2226"/>
            </p14:xfrm>
          </p:contentPart>
        </mc:Choice>
        <mc:Fallback xmlns="">
          <p:pic>
            <p:nvPicPr>
              <p:cNvPr id="67" name="墨迹 66"/>
            </p:nvPicPr>
            <p:blipFill>
              <a:blip/>
            </p:blipFill>
            <p:spPr>
              <a:xfrm>
                <a:off x="2383248" y="2567328"/>
                <a:ext cx="12244" cy="2226"/>
              </a:xfrm>
              <a:prstGeom prst="rect"/>
            </p:spPr>
          </p:pic>
        </mc:Fallback>
      </mc:AlternateContent>
      <mc:AlternateContent xmlns:mc="http://schemas.openxmlformats.org/markup-compatibility/2006" xmlns:p14="http://schemas.microsoft.com/office/powerpoint/2010/main">
        <mc:Choice Requires="p14">
          <p:contentPart r:id="rId63" p14:bwMode="auto">
            <p14:nvContentPartPr>
              <p14:cNvPr id="68" name="墨迹 67"/>
              <p14:cNvContentPartPr/>
              <p14:nvPr/>
            </p14:nvContentPartPr>
            <p14:xfrm>
              <a:off x="2367665" y="2590708"/>
              <a:ext cx="34507" cy="12246"/>
            </p14:xfrm>
          </p:contentPart>
        </mc:Choice>
        <mc:Fallback xmlns="">
          <p:pic>
            <p:nvPicPr>
              <p:cNvPr id="68" name="墨迹 67"/>
            </p:nvPicPr>
            <p:blipFill>
              <a:blip/>
            </p:blipFill>
            <p:spPr>
              <a:xfrm>
                <a:off x="2367665" y="2590708"/>
                <a:ext cx="34507" cy="12246"/>
              </a:xfrm>
              <a:prstGeom prst="rect"/>
            </p:spPr>
          </p:pic>
        </mc:Fallback>
      </mc:AlternateContent>
      <mc:AlternateContent xmlns:mc="http://schemas.openxmlformats.org/markup-compatibility/2006" xmlns:p14="http://schemas.microsoft.com/office/powerpoint/2010/main">
        <mc:Choice Requires="p14">
          <p:contentPart r:id="rId64" p14:bwMode="auto">
            <p14:nvContentPartPr>
              <p14:cNvPr id="69" name="墨迹 68"/>
              <p14:cNvContentPartPr/>
              <p14:nvPr/>
            </p14:nvContentPartPr>
            <p14:xfrm>
              <a:off x="2448309" y="2496075"/>
              <a:ext cx="84122" cy="106879"/>
            </p14:xfrm>
          </p:contentPart>
        </mc:Choice>
        <mc:Fallback xmlns="">
          <p:pic>
            <p:nvPicPr>
              <p:cNvPr id="69" name="墨迹 68"/>
            </p:nvPicPr>
            <p:blipFill>
              <a:blip/>
            </p:blipFill>
            <p:spPr>
              <a:xfrm>
                <a:off x="2448309" y="2496075"/>
                <a:ext cx="84122" cy="106879"/>
              </a:xfrm>
              <a:prstGeom prst="rect"/>
            </p:spPr>
          </p:pic>
        </mc:Fallback>
      </mc:AlternateContent>
    </p:spTree>
  </p:cSld>
  <p:clrMapOvr>
    <a:masterClrMapping/>
  </p:clrMapOvr>
  <p:transition spd="med">
    <p:wipe dir="r"/>
  </p:transition>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Text Box 2">
            <a:hlinkClick r:id="rId1" action="ppaction://hlinksldjump"/>
          </p:cNvPr>
          <p:cNvSpPr txBox="1">
            <a:spLocks noChangeArrowheads="1"/>
          </p:cNvSpPr>
          <p:nvPr/>
        </p:nvSpPr>
        <p:spPr bwMode="auto">
          <a:xfrm>
            <a:off x="838200" y="1325563"/>
            <a:ext cx="7478713" cy="579437"/>
          </a:xfrm>
          <a:prstGeom prst="rect">
            <a:avLst/>
          </a:prstGeom>
          <a:noFill/>
          <a:ln w="9525">
            <a:noFill/>
            <a:miter lim="800000"/>
          </a:ln>
          <a:effectLst/>
        </p:spPr>
        <p:txBody>
          <a:bodyPr>
            <a:spAutoFit/>
          </a:bodyPr>
          <a:lstStyle/>
          <a:p>
            <a:pPr>
              <a:lnSpc>
                <a:spcPct val="100000"/>
              </a:lnSpc>
              <a:spcBef>
                <a:spcPct val="0"/>
              </a:spcBef>
              <a:buClr>
                <a:srgbClr val="800080"/>
              </a:buClr>
              <a:buFont typeface="Wingdings" charset="2"/>
              <a:buChar char="²"/>
            </a:pPr>
            <a:r>
              <a:rPr lang="en-US" altLang="zh-CN">
                <a:solidFill>
                  <a:srgbClr val="800080"/>
                </a:solidFill>
              </a:rPr>
              <a:t> </a:t>
            </a:r>
            <a:r>
              <a:rPr lang="zh-CN" altLang="en-US" sz="3200">
                <a:solidFill>
                  <a:srgbClr val="800080"/>
                </a:solidFill>
                <a:ea typeface="楷体_GB2312" pitchFamily="49" charset="-122"/>
              </a:rPr>
              <a:t>简单的图着色物理寄存器分配算法</a:t>
            </a:r>
            <a:endParaRPr lang="zh-CN" altLang="en-US" sz="3200">
              <a:solidFill>
                <a:srgbClr val="800080"/>
              </a:solidFill>
              <a:ea typeface="楷体_GB2312" pitchFamily="49" charset="-122"/>
            </a:endParaRPr>
          </a:p>
        </p:txBody>
      </p:sp>
      <p:sp>
        <p:nvSpPr>
          <p:cNvPr id="100355" name="AutoShape 4">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00356" name="AutoShape 5">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00357" name="AutoShape 6">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00358" name="AutoShape 7">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00359" name="AutoShape 8">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00360" name="AutoShape 9">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00361" name="AutoShape 10">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00362" name="AutoShape 11">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00363" name="AutoShape 12">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00364" name="AutoShape 13">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00365" name="AutoShape 14">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00366" name="AutoShape 15">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00367" name="Rectangle 16"/>
          <p:cNvSpPr>
            <a:spLocks noChangeArrowheads="1"/>
          </p:cNvSpPr>
          <p:nvPr/>
        </p:nvSpPr>
        <p:spPr bwMode="auto">
          <a:xfrm>
            <a:off x="1104900" y="2041525"/>
            <a:ext cx="7734300" cy="4093428"/>
          </a:xfrm>
          <a:prstGeom prst="rect">
            <a:avLst/>
          </a:prstGeom>
          <a:noFill/>
          <a:ln w="9525">
            <a:noFill/>
            <a:miter lim="800000"/>
          </a:ln>
          <a:effectLst/>
        </p:spPr>
        <p:txBody>
          <a:bodyPr>
            <a:spAutoFit/>
          </a:bodyPr>
          <a:lstStyle/>
          <a:p>
            <a:pPr>
              <a:lnSpc>
                <a:spcPct val="100000"/>
              </a:lnSpc>
              <a:spcBef>
                <a:spcPct val="0"/>
              </a:spcBef>
              <a:buFont typeface="Symbol" pitchFamily="18" charset="2"/>
              <a:buChar char="-"/>
            </a:pPr>
            <a:r>
              <a:rPr lang="en-US" altLang="zh-CN" dirty="0">
                <a:solidFill>
                  <a:srgbClr val="800080"/>
                </a:solidFill>
                <a:ea typeface="楷体_GB2312" pitchFamily="49" charset="-122"/>
              </a:rPr>
              <a:t>  </a:t>
            </a:r>
            <a:r>
              <a:rPr lang="zh-CN" altLang="en-US" dirty="0">
                <a:solidFill>
                  <a:srgbClr val="800080"/>
                </a:solidFill>
                <a:ea typeface="楷体_GB2312" pitchFamily="49" charset="-122"/>
              </a:rPr>
              <a:t>两</a:t>
            </a:r>
            <a:r>
              <a:rPr lang="zh-CN" altLang="en-US" dirty="0" smtClean="0">
                <a:solidFill>
                  <a:srgbClr val="800080"/>
                </a:solidFill>
                <a:ea typeface="楷体_GB2312" pitchFamily="49" charset="-122"/>
              </a:rPr>
              <a:t>遍的寄存器分配和指派算法</a:t>
            </a:r>
            <a:endParaRPr kumimoji="0" lang="zh-CN" altLang="en-US" dirty="0">
              <a:solidFill>
                <a:srgbClr val="800080"/>
              </a:solidFill>
              <a:ea typeface="楷体_GB2312" pitchFamily="49" charset="-122"/>
            </a:endParaRPr>
          </a:p>
          <a:p>
            <a:pPr>
              <a:lnSpc>
                <a:spcPct val="100000"/>
              </a:lnSpc>
              <a:spcBef>
                <a:spcPct val="0"/>
              </a:spcBef>
              <a:buFont typeface="Symbol" pitchFamily="18" charset="2"/>
              <a:buNone/>
            </a:pPr>
            <a:endParaRPr kumimoji="0" lang="zh-CN" altLang="en-US" sz="1000" dirty="0">
              <a:solidFill>
                <a:srgbClr val="800080"/>
              </a:solidFill>
              <a:ea typeface="楷体_GB2312" pitchFamily="49" charset="-122"/>
            </a:endParaRPr>
          </a:p>
          <a:p>
            <a:pPr lvl="1">
              <a:lnSpc>
                <a:spcPct val="100000"/>
              </a:lnSpc>
              <a:spcBef>
                <a:spcPct val="0"/>
              </a:spcBef>
              <a:buFontTx/>
              <a:buChar char="•"/>
            </a:pPr>
            <a:r>
              <a:rPr lang="zh-CN" altLang="en-US" sz="2400" dirty="0">
                <a:solidFill>
                  <a:srgbClr val="800080"/>
                </a:solidFill>
                <a:latin typeface="Times New Roman" pitchFamily="18" charset="0"/>
                <a:ea typeface="楷体_GB2312" pitchFamily="49" charset="-122"/>
              </a:rPr>
              <a:t> </a:t>
            </a:r>
            <a:r>
              <a:rPr lang="zh-CN" altLang="en-US" sz="2400" dirty="0">
                <a:latin typeface="Times New Roman" pitchFamily="18" charset="0"/>
                <a:ea typeface="楷体_GB2312" pitchFamily="49" charset="-122"/>
              </a:rPr>
              <a:t> </a:t>
            </a:r>
            <a:r>
              <a:rPr lang="zh-CN" altLang="en-US" sz="2400" dirty="0">
                <a:ea typeface="楷体_GB2312" pitchFamily="49" charset="-122"/>
              </a:rPr>
              <a:t>第一遍先假定可用的通用寄存器是无限数量的，完</a:t>
            </a:r>
            <a:endParaRPr lang="zh-CN" altLang="en-US" sz="2400" dirty="0">
              <a:ea typeface="楷体_GB2312" pitchFamily="49" charset="-122"/>
            </a:endParaRPr>
          </a:p>
          <a:p>
            <a:pPr lvl="1">
              <a:lnSpc>
                <a:spcPct val="100000"/>
              </a:lnSpc>
              <a:spcBef>
                <a:spcPct val="0"/>
              </a:spcBef>
            </a:pPr>
            <a:r>
              <a:rPr lang="zh-CN" altLang="en-US" sz="2400" dirty="0">
                <a:ea typeface="楷体_GB2312" pitchFamily="49" charset="-122"/>
              </a:rPr>
              <a:t>   成指令</a:t>
            </a:r>
            <a:r>
              <a:rPr lang="zh-CN" altLang="en-US" sz="2400" dirty="0" smtClean="0">
                <a:ea typeface="楷体_GB2312" pitchFamily="49" charset="-122"/>
              </a:rPr>
              <a:t>选择和生成</a:t>
            </a:r>
            <a:endParaRPr kumimoji="0" lang="zh-CN" altLang="en-US" sz="2400" dirty="0">
              <a:ea typeface="楷体_GB2312" pitchFamily="49" charset="-122"/>
            </a:endParaRPr>
          </a:p>
          <a:p>
            <a:pPr lvl="1">
              <a:lnSpc>
                <a:spcPct val="100000"/>
              </a:lnSpc>
              <a:spcBef>
                <a:spcPct val="0"/>
              </a:spcBef>
            </a:pPr>
            <a:endParaRPr kumimoji="0" lang="zh-CN" altLang="en-US" sz="1000" dirty="0">
              <a:ea typeface="楷体_GB2312" pitchFamily="49" charset="-122"/>
            </a:endParaRPr>
          </a:p>
          <a:p>
            <a:pPr lvl="1">
              <a:lnSpc>
                <a:spcPct val="100000"/>
              </a:lnSpc>
              <a:spcBef>
                <a:spcPct val="0"/>
              </a:spcBef>
            </a:pPr>
            <a:r>
              <a:rPr lang="zh-CN" altLang="en-US" sz="2300" dirty="0">
                <a:solidFill>
                  <a:srgbClr val="000000"/>
                </a:solidFill>
                <a:latin typeface="宋体" charset="-122"/>
              </a:rPr>
              <a:t>  </a:t>
            </a:r>
            <a:r>
              <a:rPr lang="zh-CN" altLang="en-US" sz="2400" dirty="0">
                <a:ea typeface="楷体_GB2312" pitchFamily="49" charset="-122"/>
              </a:rPr>
              <a:t>例如：前面介绍的简单代码生成算法中的</a:t>
            </a:r>
            <a:r>
              <a:rPr lang="zh-CN" altLang="en-US" sz="2400" dirty="0">
                <a:solidFill>
                  <a:srgbClr val="800080"/>
                </a:solidFill>
                <a:ea typeface="楷体_GB2312" pitchFamily="49" charset="-122"/>
              </a:rPr>
              <a:t> </a:t>
            </a:r>
            <a:r>
              <a:rPr lang="en-US" altLang="zh-CN" sz="2400" b="0" dirty="0" err="1">
                <a:solidFill>
                  <a:srgbClr val="800080"/>
                </a:solidFill>
                <a:ea typeface="楷体_GB2312" pitchFamily="49" charset="-122"/>
              </a:rPr>
              <a:t>getreg</a:t>
            </a:r>
            <a:endParaRPr lang="en-US" altLang="zh-CN" sz="2400" b="0" dirty="0">
              <a:solidFill>
                <a:srgbClr val="800080"/>
              </a:solidFill>
              <a:ea typeface="楷体_GB2312" pitchFamily="49" charset="-122"/>
            </a:endParaRPr>
          </a:p>
          <a:p>
            <a:pPr lvl="1">
              <a:lnSpc>
                <a:spcPct val="100000"/>
              </a:lnSpc>
              <a:spcBef>
                <a:spcPct val="0"/>
              </a:spcBef>
            </a:pPr>
            <a:r>
              <a:rPr lang="en-US" altLang="zh-CN" sz="2400" dirty="0">
                <a:solidFill>
                  <a:srgbClr val="800080"/>
                </a:solidFill>
                <a:ea typeface="楷体_GB2312" pitchFamily="49" charset="-122"/>
              </a:rPr>
              <a:t>    </a:t>
            </a:r>
            <a:r>
              <a:rPr lang="zh-CN" altLang="en-US" sz="2400" dirty="0">
                <a:ea typeface="楷体_GB2312" pitchFamily="49" charset="-122"/>
              </a:rPr>
              <a:t>函数返回一个伪寄存器（不管物理寄存器的个数）</a:t>
            </a:r>
            <a:endParaRPr lang="zh-CN" altLang="en-US" sz="2400" dirty="0">
              <a:ea typeface="楷体_GB2312" pitchFamily="49" charset="-122"/>
            </a:endParaRPr>
          </a:p>
          <a:p>
            <a:pPr>
              <a:lnSpc>
                <a:spcPct val="100000"/>
              </a:lnSpc>
              <a:spcBef>
                <a:spcPct val="0"/>
              </a:spcBef>
              <a:buFont typeface="Symbol" pitchFamily="18" charset="2"/>
              <a:buNone/>
            </a:pPr>
            <a:endParaRPr kumimoji="0" lang="zh-CN" altLang="en-US" sz="1000" dirty="0">
              <a:solidFill>
                <a:srgbClr val="800080"/>
              </a:solidFill>
              <a:ea typeface="楷体_GB2312" pitchFamily="49" charset="-122"/>
            </a:endParaRPr>
          </a:p>
          <a:p>
            <a:pPr lvl="1">
              <a:lnSpc>
                <a:spcPct val="100000"/>
              </a:lnSpc>
              <a:spcBef>
                <a:spcPct val="0"/>
              </a:spcBef>
              <a:buFontTx/>
              <a:buChar char="•"/>
            </a:pPr>
            <a:r>
              <a:rPr lang="zh-CN" altLang="en-US" sz="2400" dirty="0">
                <a:solidFill>
                  <a:srgbClr val="800080"/>
                </a:solidFill>
                <a:latin typeface="Times New Roman" pitchFamily="18" charset="0"/>
                <a:ea typeface="楷体_GB2312" pitchFamily="49" charset="-122"/>
              </a:rPr>
              <a:t> </a:t>
            </a:r>
            <a:r>
              <a:rPr lang="zh-CN" altLang="en-US" sz="2400" dirty="0">
                <a:latin typeface="Times New Roman" pitchFamily="18" charset="0"/>
                <a:ea typeface="楷体_GB2312" pitchFamily="49" charset="-122"/>
              </a:rPr>
              <a:t> </a:t>
            </a:r>
            <a:r>
              <a:rPr lang="zh-CN" altLang="en-US" sz="2400" dirty="0">
                <a:ea typeface="楷体_GB2312" pitchFamily="49" charset="-122"/>
              </a:rPr>
              <a:t>第二遍将物理</a:t>
            </a:r>
            <a:r>
              <a:rPr lang="zh-CN" altLang="en-US" sz="2400" dirty="0" smtClean="0">
                <a:ea typeface="楷体_GB2312" pitchFamily="49" charset="-122"/>
              </a:rPr>
              <a:t>寄存器指派到</a:t>
            </a:r>
            <a:r>
              <a:rPr lang="zh-CN" altLang="en-US" sz="2400" dirty="0">
                <a:ea typeface="楷体_GB2312" pitchFamily="49" charset="-122"/>
              </a:rPr>
              <a:t>伪寄存器</a:t>
            </a:r>
            <a:endParaRPr lang="zh-CN" altLang="en-US" sz="2400" dirty="0">
              <a:ea typeface="楷体_GB2312" pitchFamily="49" charset="-122"/>
            </a:endParaRPr>
          </a:p>
          <a:p>
            <a:pPr lvl="1">
              <a:lnSpc>
                <a:spcPct val="100000"/>
              </a:lnSpc>
              <a:spcBef>
                <a:spcPct val="0"/>
              </a:spcBef>
            </a:pPr>
            <a:r>
              <a:rPr lang="zh-CN" altLang="en-US" sz="1000" dirty="0">
                <a:ea typeface="楷体_GB2312" pitchFamily="49" charset="-122"/>
              </a:rPr>
              <a:t>   </a:t>
            </a:r>
            <a:endParaRPr lang="zh-CN" altLang="en-US" sz="1000" dirty="0">
              <a:ea typeface="楷体_GB2312" pitchFamily="49" charset="-122"/>
            </a:endParaRPr>
          </a:p>
          <a:p>
            <a:pPr lvl="1">
              <a:lnSpc>
                <a:spcPct val="100000"/>
              </a:lnSpc>
              <a:spcBef>
                <a:spcPct val="0"/>
              </a:spcBef>
            </a:pPr>
            <a:r>
              <a:rPr lang="zh-CN" altLang="en-US" sz="2400" dirty="0">
                <a:ea typeface="楷体_GB2312" pitchFamily="49" charset="-122"/>
              </a:rPr>
              <a:t>   物理寄存器数量不足时，会将一些伪寄存器泄露到</a:t>
            </a:r>
            <a:endParaRPr lang="zh-CN" altLang="en-US" sz="2400" dirty="0">
              <a:ea typeface="楷体_GB2312" pitchFamily="49" charset="-122"/>
            </a:endParaRPr>
          </a:p>
          <a:p>
            <a:pPr lvl="1">
              <a:lnSpc>
                <a:spcPct val="100000"/>
              </a:lnSpc>
              <a:spcBef>
                <a:spcPct val="0"/>
              </a:spcBef>
            </a:pPr>
            <a:r>
              <a:rPr lang="zh-CN" altLang="en-US" sz="2400" dirty="0">
                <a:ea typeface="楷体_GB2312" pitchFamily="49" charset="-122"/>
              </a:rPr>
              <a:t>  （</a:t>
            </a:r>
            <a:r>
              <a:rPr lang="en-US" altLang="zh-CN" sz="2400" b="0" i="1" dirty="0">
                <a:ea typeface="楷体_GB2312" pitchFamily="49" charset="-122"/>
              </a:rPr>
              <a:t>spilled into</a:t>
            </a:r>
            <a:r>
              <a:rPr lang="zh-CN" altLang="en-US" sz="2400" dirty="0">
                <a:ea typeface="楷体_GB2312" pitchFamily="49" charset="-122"/>
              </a:rPr>
              <a:t>）内存，图着色算法的核心任务是使</a:t>
            </a:r>
            <a:endParaRPr lang="zh-CN" altLang="en-US" sz="2400" dirty="0">
              <a:ea typeface="楷体_GB2312" pitchFamily="49" charset="-122"/>
            </a:endParaRPr>
          </a:p>
          <a:p>
            <a:pPr lvl="1">
              <a:lnSpc>
                <a:spcPct val="100000"/>
              </a:lnSpc>
              <a:spcBef>
                <a:spcPct val="0"/>
              </a:spcBef>
            </a:pPr>
            <a:r>
              <a:rPr lang="zh-CN" altLang="en-US" sz="2400" dirty="0">
                <a:ea typeface="楷体_GB2312" pitchFamily="49" charset="-122"/>
              </a:rPr>
              <a:t>   得泄露的伪寄存器数目最少</a:t>
            </a:r>
            <a:endParaRPr lang="zh-CN" altLang="en-US" sz="2400" dirty="0">
              <a:ea typeface="楷体_GB2312" pitchFamily="49" charset="-122"/>
            </a:endParaRPr>
          </a:p>
        </p:txBody>
      </p:sp>
      <p:sp>
        <p:nvSpPr>
          <p:cNvPr id="100368" name="Rectangle 18"/>
          <p:cNvSpPr>
            <a:spLocks noChangeArrowheads="1"/>
          </p:cNvSpPr>
          <p:nvPr/>
        </p:nvSpPr>
        <p:spPr bwMode="auto">
          <a:xfrm>
            <a:off x="1524000" y="188913"/>
            <a:ext cx="4343400" cy="641350"/>
          </a:xfrm>
          <a:prstGeom prst="rect">
            <a:avLst/>
          </a:prstGeom>
          <a:noFill/>
          <a:ln w="9525" algn="ctr">
            <a:noFill/>
            <a:miter lim="800000"/>
          </a:ln>
          <a:effectLst/>
        </p:spPr>
        <p:txBody>
          <a:bodyPr>
            <a:spAutoFit/>
          </a:bodyPr>
          <a:lstStyle/>
          <a:p>
            <a:pPr>
              <a:lnSpc>
                <a:spcPct val="90000"/>
              </a:lnSpc>
              <a:spcBef>
                <a:spcPct val="0"/>
              </a:spcBef>
            </a:pPr>
            <a:r>
              <a:rPr lang="zh-CN" altLang="en-US" sz="4000">
                <a:solidFill>
                  <a:srgbClr val="800080"/>
                </a:solidFill>
                <a:ea typeface="华文行楷" pitchFamily="2" charset="-122"/>
              </a:rPr>
              <a:t>目标代码生成技术</a:t>
            </a:r>
            <a:endParaRPr lang="zh-CN" altLang="en-US" sz="4000">
              <a:solidFill>
                <a:srgbClr val="800080"/>
              </a:solidFill>
              <a:ea typeface="华文行楷" pitchFamily="2" charset="-122"/>
            </a:endParaRPr>
          </a:p>
        </p:txBody>
      </p:sp>
    </p:spTree>
  </p:cSld>
  <p:clrMapOvr>
    <a:masterClrMapping/>
  </p:clrMapOvr>
  <p:transition spd="med">
    <p:wipe dir="r"/>
  </p:transition>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16"/>
          <p:cNvSpPr>
            <a:spLocks noChangeArrowheads="1"/>
          </p:cNvSpPr>
          <p:nvPr/>
        </p:nvSpPr>
        <p:spPr bwMode="auto">
          <a:xfrm>
            <a:off x="838200" y="1711325"/>
            <a:ext cx="8126413" cy="4994275"/>
          </a:xfrm>
          <a:prstGeom prst="rect">
            <a:avLst/>
          </a:prstGeom>
          <a:noFill/>
          <a:ln w="9525">
            <a:noFill/>
            <a:miter lim="800000"/>
          </a:ln>
          <a:effectLst/>
        </p:spPr>
        <p:txBody>
          <a:bodyPr>
            <a:spAutoFit/>
          </a:bodyPr>
          <a:lstStyle/>
          <a:p>
            <a:pPr>
              <a:lnSpc>
                <a:spcPct val="100000"/>
              </a:lnSpc>
              <a:spcBef>
                <a:spcPct val="0"/>
              </a:spcBef>
              <a:buFont typeface="Symbol" pitchFamily="18" charset="2"/>
              <a:buChar char="-"/>
            </a:pPr>
            <a:r>
              <a:rPr lang="en-US" altLang="zh-CN" dirty="0">
                <a:solidFill>
                  <a:srgbClr val="800080"/>
                </a:solidFill>
                <a:ea typeface="楷体_GB2312" pitchFamily="49" charset="-122"/>
              </a:rPr>
              <a:t>  </a:t>
            </a:r>
            <a:r>
              <a:rPr lang="zh-CN" altLang="en-US" dirty="0">
                <a:solidFill>
                  <a:srgbClr val="800080"/>
                </a:solidFill>
                <a:ea typeface="楷体_GB2312" pitchFamily="49" charset="-122"/>
              </a:rPr>
              <a:t>基于寄存器相干图</a:t>
            </a:r>
            <a:r>
              <a:rPr lang="zh-CN" altLang="en-US" sz="2400" dirty="0">
                <a:ea typeface="楷体_GB2312" pitchFamily="49" charset="-122"/>
              </a:rPr>
              <a:t>（</a:t>
            </a:r>
            <a:r>
              <a:rPr lang="en-US" altLang="zh-CN" sz="2400" b="0" i="1" dirty="0">
                <a:ea typeface="楷体_GB2312" pitchFamily="49" charset="-122"/>
              </a:rPr>
              <a:t>register-interference graph</a:t>
            </a:r>
            <a:r>
              <a:rPr lang="zh-CN" altLang="en-US" sz="2400" dirty="0">
                <a:ea typeface="楷体_GB2312" pitchFamily="49" charset="-122"/>
              </a:rPr>
              <a:t>）</a:t>
            </a:r>
            <a:endParaRPr lang="zh-CN" altLang="en-US" sz="2400" dirty="0">
              <a:ea typeface="楷体_GB2312" pitchFamily="49" charset="-122"/>
            </a:endParaRPr>
          </a:p>
          <a:p>
            <a:pPr>
              <a:lnSpc>
                <a:spcPct val="100000"/>
              </a:lnSpc>
              <a:spcBef>
                <a:spcPct val="0"/>
              </a:spcBef>
              <a:buFont typeface="Symbol" pitchFamily="18" charset="2"/>
              <a:buNone/>
            </a:pPr>
            <a:r>
              <a:rPr lang="zh-CN" altLang="en-US" dirty="0">
                <a:solidFill>
                  <a:srgbClr val="800080"/>
                </a:solidFill>
                <a:ea typeface="楷体_GB2312" pitchFamily="49" charset="-122"/>
              </a:rPr>
              <a:t>    的图着色寄存器分配算法</a:t>
            </a:r>
            <a:endParaRPr kumimoji="0" lang="zh-CN" altLang="en-US" dirty="0">
              <a:solidFill>
                <a:srgbClr val="800080"/>
              </a:solidFill>
              <a:ea typeface="楷体_GB2312" pitchFamily="49" charset="-122"/>
            </a:endParaRPr>
          </a:p>
          <a:p>
            <a:pPr>
              <a:lnSpc>
                <a:spcPct val="100000"/>
              </a:lnSpc>
              <a:spcBef>
                <a:spcPct val="0"/>
              </a:spcBef>
              <a:buFont typeface="Symbol" pitchFamily="18" charset="2"/>
              <a:buNone/>
            </a:pPr>
            <a:endParaRPr kumimoji="0" lang="zh-CN" altLang="en-US" sz="1000" dirty="0">
              <a:solidFill>
                <a:srgbClr val="800080"/>
              </a:solidFill>
              <a:ea typeface="楷体_GB2312" pitchFamily="49" charset="-122"/>
            </a:endParaRPr>
          </a:p>
          <a:p>
            <a:pPr lvl="1">
              <a:lnSpc>
                <a:spcPct val="100000"/>
              </a:lnSpc>
              <a:spcBef>
                <a:spcPct val="0"/>
              </a:spcBef>
              <a:buFontTx/>
              <a:buChar char="•"/>
            </a:pPr>
            <a:r>
              <a:rPr lang="zh-CN" altLang="en-US" sz="2400" dirty="0">
                <a:solidFill>
                  <a:srgbClr val="800080"/>
                </a:solidFill>
                <a:latin typeface="Times New Roman" pitchFamily="18" charset="0"/>
                <a:ea typeface="楷体_GB2312" pitchFamily="49" charset="-122"/>
              </a:rPr>
              <a:t> </a:t>
            </a:r>
            <a:r>
              <a:rPr lang="zh-CN" altLang="en-US" sz="2400" dirty="0">
                <a:latin typeface="Times New Roman" pitchFamily="18" charset="0"/>
                <a:ea typeface="楷体_GB2312" pitchFamily="49" charset="-122"/>
              </a:rPr>
              <a:t> </a:t>
            </a:r>
            <a:r>
              <a:rPr lang="zh-CN" altLang="en-US" sz="2400" dirty="0">
                <a:ea typeface="楷体_GB2312" pitchFamily="49" charset="-122"/>
              </a:rPr>
              <a:t>构造寄存器</a:t>
            </a:r>
            <a:r>
              <a:rPr lang="zh-CN" altLang="en-US" sz="2400" dirty="0">
                <a:solidFill>
                  <a:srgbClr val="800080"/>
                </a:solidFill>
                <a:ea typeface="楷体_GB2312" pitchFamily="49" charset="-122"/>
              </a:rPr>
              <a:t>相干图</a:t>
            </a:r>
            <a:endParaRPr kumimoji="0" lang="zh-CN" altLang="en-US" sz="2400" dirty="0">
              <a:solidFill>
                <a:srgbClr val="800080"/>
              </a:solidFill>
              <a:ea typeface="楷体_GB2312" pitchFamily="49" charset="-122"/>
            </a:endParaRPr>
          </a:p>
          <a:p>
            <a:pPr lvl="1">
              <a:lnSpc>
                <a:spcPct val="100000"/>
              </a:lnSpc>
              <a:spcBef>
                <a:spcPct val="0"/>
              </a:spcBef>
            </a:pPr>
            <a:endParaRPr kumimoji="0" lang="zh-CN" altLang="en-US" sz="1000" dirty="0">
              <a:ea typeface="楷体_GB2312" pitchFamily="49" charset="-122"/>
            </a:endParaRPr>
          </a:p>
          <a:p>
            <a:pPr lvl="1">
              <a:lnSpc>
                <a:spcPct val="100000"/>
              </a:lnSpc>
              <a:spcBef>
                <a:spcPct val="0"/>
              </a:spcBef>
            </a:pPr>
            <a:r>
              <a:rPr lang="zh-CN" altLang="en-US" sz="2300" dirty="0">
                <a:solidFill>
                  <a:srgbClr val="000000"/>
                </a:solidFill>
                <a:latin typeface="宋体" charset="-122"/>
              </a:rPr>
              <a:t>  </a:t>
            </a:r>
            <a:r>
              <a:rPr lang="zh-CN" altLang="en-US" sz="2400" dirty="0">
                <a:solidFill>
                  <a:srgbClr val="800080"/>
                </a:solidFill>
                <a:ea typeface="楷体_GB2312" pitchFamily="49" charset="-122"/>
              </a:rPr>
              <a:t>结点</a:t>
            </a:r>
            <a:r>
              <a:rPr lang="zh-CN" altLang="en-US" sz="2400" dirty="0">
                <a:ea typeface="楷体_GB2312" pitchFamily="49" charset="-122"/>
              </a:rPr>
              <a:t>：每一个伪寄存器为一个结点</a:t>
            </a:r>
            <a:endParaRPr lang="zh-CN" altLang="en-US" sz="2400" dirty="0">
              <a:ea typeface="楷体_GB2312" pitchFamily="49" charset="-122"/>
            </a:endParaRPr>
          </a:p>
          <a:p>
            <a:pPr lvl="1">
              <a:lnSpc>
                <a:spcPct val="100000"/>
              </a:lnSpc>
              <a:spcBef>
                <a:spcPct val="0"/>
              </a:spcBef>
            </a:pPr>
            <a:endParaRPr lang="zh-CN" altLang="en-US" sz="1000" dirty="0">
              <a:ea typeface="楷体_GB2312" pitchFamily="49" charset="-122"/>
            </a:endParaRPr>
          </a:p>
          <a:p>
            <a:pPr lvl="1">
              <a:lnSpc>
                <a:spcPct val="100000"/>
              </a:lnSpc>
              <a:spcBef>
                <a:spcPct val="0"/>
              </a:spcBef>
            </a:pPr>
            <a:r>
              <a:rPr lang="zh-CN" altLang="en-US" sz="2400" dirty="0">
                <a:ea typeface="楷体_GB2312" pitchFamily="49" charset="-122"/>
              </a:rPr>
              <a:t>    </a:t>
            </a:r>
            <a:r>
              <a:rPr lang="zh-CN" altLang="en-US" sz="2400" dirty="0">
                <a:solidFill>
                  <a:srgbClr val="800080"/>
                </a:solidFill>
                <a:ea typeface="楷体_GB2312" pitchFamily="49" charset="-122"/>
              </a:rPr>
              <a:t>边</a:t>
            </a:r>
            <a:r>
              <a:rPr lang="zh-CN" altLang="en-US" sz="2400" dirty="0">
                <a:ea typeface="楷体_GB2312" pitchFamily="49" charset="-122"/>
              </a:rPr>
              <a:t>：如果程序中存在某点，一个结点在该点被定义，</a:t>
            </a:r>
            <a:endParaRPr lang="zh-CN" altLang="en-US" sz="2400" dirty="0">
              <a:ea typeface="楷体_GB2312" pitchFamily="49" charset="-122"/>
            </a:endParaRPr>
          </a:p>
          <a:p>
            <a:pPr lvl="1">
              <a:lnSpc>
                <a:spcPct val="100000"/>
              </a:lnSpc>
              <a:spcBef>
                <a:spcPct val="0"/>
              </a:spcBef>
            </a:pPr>
            <a:r>
              <a:rPr lang="zh-CN" altLang="en-US" sz="2400" dirty="0">
                <a:ea typeface="楷体_GB2312" pitchFamily="49" charset="-122"/>
              </a:rPr>
              <a:t>            而另一个结点在该点是活跃的，则在这两个结</a:t>
            </a:r>
            <a:endParaRPr lang="zh-CN" altLang="en-US" sz="2400" dirty="0">
              <a:ea typeface="楷体_GB2312" pitchFamily="49" charset="-122"/>
            </a:endParaRPr>
          </a:p>
          <a:p>
            <a:pPr lvl="1">
              <a:lnSpc>
                <a:spcPct val="100000"/>
              </a:lnSpc>
              <a:spcBef>
                <a:spcPct val="0"/>
              </a:spcBef>
            </a:pPr>
            <a:r>
              <a:rPr lang="zh-CN" altLang="en-US" sz="2400" dirty="0">
                <a:ea typeface="楷体_GB2312" pitchFamily="49" charset="-122"/>
              </a:rPr>
              <a:t>            点间连一条边</a:t>
            </a:r>
            <a:endParaRPr lang="zh-CN" altLang="en-US" sz="2400" dirty="0">
              <a:ea typeface="楷体_GB2312" pitchFamily="49" charset="-122"/>
            </a:endParaRPr>
          </a:p>
          <a:p>
            <a:pPr>
              <a:lnSpc>
                <a:spcPct val="100000"/>
              </a:lnSpc>
              <a:spcBef>
                <a:spcPct val="0"/>
              </a:spcBef>
              <a:buFont typeface="Symbol" pitchFamily="18" charset="2"/>
              <a:buNone/>
            </a:pPr>
            <a:endParaRPr kumimoji="0" lang="zh-CN" altLang="en-US" sz="1000" dirty="0">
              <a:solidFill>
                <a:srgbClr val="800080"/>
              </a:solidFill>
              <a:ea typeface="楷体_GB2312" pitchFamily="49" charset="-122"/>
            </a:endParaRPr>
          </a:p>
          <a:p>
            <a:pPr lvl="1">
              <a:lnSpc>
                <a:spcPct val="100000"/>
              </a:lnSpc>
              <a:spcBef>
                <a:spcPct val="0"/>
              </a:spcBef>
              <a:buFontTx/>
              <a:buChar char="•"/>
            </a:pPr>
            <a:r>
              <a:rPr lang="zh-CN" altLang="en-US" sz="2400" dirty="0">
                <a:solidFill>
                  <a:srgbClr val="800080"/>
                </a:solidFill>
                <a:latin typeface="Times New Roman" pitchFamily="18" charset="0"/>
                <a:ea typeface="楷体_GB2312" pitchFamily="49" charset="-122"/>
              </a:rPr>
              <a:t> </a:t>
            </a:r>
            <a:r>
              <a:rPr lang="zh-CN" altLang="en-US" sz="2400" dirty="0">
                <a:latin typeface="Times New Roman" pitchFamily="18" charset="0"/>
                <a:ea typeface="楷体_GB2312" pitchFamily="49" charset="-122"/>
              </a:rPr>
              <a:t> </a:t>
            </a:r>
            <a:r>
              <a:rPr lang="zh-CN" altLang="en-US" sz="2400" dirty="0">
                <a:ea typeface="楷体_GB2312" pitchFamily="49" charset="-122"/>
              </a:rPr>
              <a:t>对相干图进行</a:t>
            </a:r>
            <a:r>
              <a:rPr lang="zh-CN" altLang="en-US" sz="2400" dirty="0">
                <a:solidFill>
                  <a:srgbClr val="800080"/>
                </a:solidFill>
                <a:ea typeface="楷体_GB2312" pitchFamily="49" charset="-122"/>
              </a:rPr>
              <a:t>着色</a:t>
            </a:r>
            <a:r>
              <a:rPr lang="zh-CN" altLang="en-US" sz="2400" dirty="0">
                <a:ea typeface="楷体_GB2312" pitchFamily="49" charset="-122"/>
              </a:rPr>
              <a:t>（</a:t>
            </a:r>
            <a:r>
              <a:rPr lang="en-US" altLang="zh-CN" sz="2400" b="0" i="1" dirty="0">
                <a:ea typeface="楷体_GB2312" pitchFamily="49" charset="-122"/>
              </a:rPr>
              <a:t>coloring</a:t>
            </a:r>
            <a:r>
              <a:rPr lang="zh-CN" altLang="en-US" sz="2400" dirty="0">
                <a:ea typeface="楷体_GB2312" pitchFamily="49" charset="-122"/>
              </a:rPr>
              <a:t>）</a:t>
            </a:r>
            <a:endParaRPr lang="zh-CN" altLang="en-US" sz="2400" dirty="0">
              <a:ea typeface="楷体_GB2312" pitchFamily="49" charset="-122"/>
            </a:endParaRPr>
          </a:p>
          <a:p>
            <a:pPr lvl="1">
              <a:lnSpc>
                <a:spcPct val="100000"/>
              </a:lnSpc>
              <a:spcBef>
                <a:spcPct val="0"/>
              </a:spcBef>
            </a:pPr>
            <a:r>
              <a:rPr lang="zh-CN" altLang="en-US" sz="1000" dirty="0">
                <a:ea typeface="楷体_GB2312" pitchFamily="49" charset="-122"/>
              </a:rPr>
              <a:t>   </a:t>
            </a:r>
            <a:endParaRPr lang="zh-CN" altLang="en-US" sz="1000" dirty="0">
              <a:ea typeface="楷体_GB2312" pitchFamily="49" charset="-122"/>
            </a:endParaRPr>
          </a:p>
          <a:p>
            <a:pPr lvl="1">
              <a:lnSpc>
                <a:spcPct val="100000"/>
              </a:lnSpc>
              <a:spcBef>
                <a:spcPct val="0"/>
              </a:spcBef>
            </a:pPr>
            <a:r>
              <a:rPr lang="zh-CN" altLang="en-US" sz="2400" dirty="0">
                <a:ea typeface="楷体_GB2312" pitchFamily="49" charset="-122"/>
              </a:rPr>
              <a:t>   使用</a:t>
            </a:r>
            <a:r>
              <a:rPr lang="en-US" altLang="zh-CN" sz="2400" b="0" i="1" dirty="0">
                <a:ea typeface="楷体_GB2312" pitchFamily="49" charset="-122"/>
              </a:rPr>
              <a:t>k</a:t>
            </a:r>
            <a:r>
              <a:rPr lang="zh-CN" altLang="en-US" sz="2400" dirty="0">
                <a:ea typeface="楷体_GB2312" pitchFamily="49" charset="-122"/>
              </a:rPr>
              <a:t>（物理寄存器数量）种颜色对相干图进行着色，</a:t>
            </a:r>
            <a:endParaRPr lang="zh-CN" altLang="en-US" sz="2400" dirty="0">
              <a:ea typeface="楷体_GB2312" pitchFamily="49" charset="-122"/>
            </a:endParaRPr>
          </a:p>
          <a:p>
            <a:pPr lvl="1">
              <a:lnSpc>
                <a:spcPct val="100000"/>
              </a:lnSpc>
              <a:spcBef>
                <a:spcPct val="0"/>
              </a:spcBef>
            </a:pPr>
            <a:r>
              <a:rPr lang="zh-CN" altLang="en-US" sz="2400" dirty="0">
                <a:ea typeface="楷体_GB2312" pitchFamily="49" charset="-122"/>
              </a:rPr>
              <a:t>   使任何相邻的结点具有不同的颜色（即两个相干的</a:t>
            </a:r>
            <a:endParaRPr lang="zh-CN" altLang="en-US" sz="2400" dirty="0">
              <a:ea typeface="楷体_GB2312" pitchFamily="49" charset="-122"/>
            </a:endParaRPr>
          </a:p>
          <a:p>
            <a:pPr lvl="1">
              <a:lnSpc>
                <a:spcPct val="100000"/>
              </a:lnSpc>
              <a:spcBef>
                <a:spcPct val="0"/>
              </a:spcBef>
            </a:pPr>
            <a:r>
              <a:rPr lang="zh-CN" altLang="en-US" sz="2400" dirty="0">
                <a:ea typeface="楷体_GB2312" pitchFamily="49" charset="-122"/>
              </a:rPr>
              <a:t>   伪寄存器不会分配到同一个物理寄存器）</a:t>
            </a:r>
            <a:endParaRPr lang="zh-CN" altLang="en-US" sz="2400" dirty="0">
              <a:ea typeface="楷体_GB2312" pitchFamily="49" charset="-122"/>
            </a:endParaRPr>
          </a:p>
        </p:txBody>
      </p:sp>
      <p:sp>
        <p:nvSpPr>
          <p:cNvPr id="101379" name="AutoShape 4">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01380" name="AutoShape 5">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01381" name="AutoShape 6">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01382" name="AutoShape 7">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01383" name="AutoShape 8">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01384" name="AutoShape 9">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01385" name="AutoShape 10">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01386" name="AutoShape 11">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01387" name="AutoShape 12">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01388" name="AutoShape 13">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01389" name="AutoShape 14">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01390" name="AutoShape 15">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01391" name="Text Box 18">
            <a:hlinkClick r:id="rId1" action="ppaction://hlinksldjump"/>
          </p:cNvPr>
          <p:cNvSpPr txBox="1">
            <a:spLocks noChangeArrowheads="1"/>
          </p:cNvSpPr>
          <p:nvPr/>
        </p:nvSpPr>
        <p:spPr bwMode="auto">
          <a:xfrm>
            <a:off x="539750" y="1052513"/>
            <a:ext cx="7478713" cy="579437"/>
          </a:xfrm>
          <a:prstGeom prst="rect">
            <a:avLst/>
          </a:prstGeom>
          <a:noFill/>
          <a:ln w="9525">
            <a:noFill/>
            <a:miter lim="800000"/>
          </a:ln>
          <a:effectLst/>
        </p:spPr>
        <p:txBody>
          <a:bodyPr>
            <a:spAutoFit/>
          </a:bodyPr>
          <a:lstStyle/>
          <a:p>
            <a:pPr>
              <a:lnSpc>
                <a:spcPct val="100000"/>
              </a:lnSpc>
              <a:spcBef>
                <a:spcPct val="0"/>
              </a:spcBef>
              <a:buClr>
                <a:srgbClr val="800080"/>
              </a:buClr>
              <a:buFont typeface="Wingdings" charset="2"/>
              <a:buChar char="²"/>
            </a:pPr>
            <a:r>
              <a:rPr lang="en-US" altLang="zh-CN">
                <a:solidFill>
                  <a:srgbClr val="800080"/>
                </a:solidFill>
              </a:rPr>
              <a:t> </a:t>
            </a:r>
            <a:r>
              <a:rPr lang="zh-CN" altLang="en-US" sz="3200">
                <a:solidFill>
                  <a:srgbClr val="800080"/>
                </a:solidFill>
                <a:ea typeface="楷体_GB2312" pitchFamily="49" charset="-122"/>
              </a:rPr>
              <a:t>简单的图着色物理寄存器分配算法</a:t>
            </a:r>
            <a:endParaRPr lang="zh-CN" altLang="en-US" sz="3200">
              <a:solidFill>
                <a:srgbClr val="800080"/>
              </a:solidFill>
              <a:ea typeface="楷体_GB2312" pitchFamily="49" charset="-122"/>
            </a:endParaRPr>
          </a:p>
        </p:txBody>
      </p:sp>
      <p:sp>
        <p:nvSpPr>
          <p:cNvPr id="101392" name="Rectangle 19"/>
          <p:cNvSpPr>
            <a:spLocks noChangeArrowheads="1"/>
          </p:cNvSpPr>
          <p:nvPr/>
        </p:nvSpPr>
        <p:spPr bwMode="auto">
          <a:xfrm>
            <a:off x="1524000" y="188913"/>
            <a:ext cx="4343400" cy="641350"/>
          </a:xfrm>
          <a:prstGeom prst="rect">
            <a:avLst/>
          </a:prstGeom>
          <a:noFill/>
          <a:ln w="9525" algn="ctr">
            <a:noFill/>
            <a:miter lim="800000"/>
          </a:ln>
          <a:effectLst/>
        </p:spPr>
        <p:txBody>
          <a:bodyPr>
            <a:spAutoFit/>
          </a:bodyPr>
          <a:lstStyle/>
          <a:p>
            <a:pPr>
              <a:lnSpc>
                <a:spcPct val="90000"/>
              </a:lnSpc>
              <a:spcBef>
                <a:spcPct val="0"/>
              </a:spcBef>
            </a:pPr>
            <a:r>
              <a:rPr lang="zh-CN" altLang="en-US" sz="4000">
                <a:solidFill>
                  <a:srgbClr val="800080"/>
                </a:solidFill>
                <a:ea typeface="华文行楷" pitchFamily="2" charset="-122"/>
              </a:rPr>
              <a:t>目标代码生成技术</a:t>
            </a:r>
            <a:endParaRPr lang="zh-CN" altLang="en-US" sz="4000">
              <a:solidFill>
                <a:srgbClr val="800080"/>
              </a:solidFill>
              <a:ea typeface="华文行楷" pitchFamily="2" charset="-122"/>
            </a:endParaRPr>
          </a:p>
        </p:txBody>
      </p:sp>
    </p:spTree>
  </p:cSld>
  <p:clrMapOvr>
    <a:masterClrMapping/>
  </p:clrMapOvr>
  <p:transition spd="med">
    <p:wipe dir="r"/>
  </p:transition>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16"/>
          <p:cNvSpPr>
            <a:spLocks noChangeArrowheads="1"/>
          </p:cNvSpPr>
          <p:nvPr/>
        </p:nvSpPr>
        <p:spPr bwMode="auto">
          <a:xfrm>
            <a:off x="838201" y="1711325"/>
            <a:ext cx="4165847" cy="523220"/>
          </a:xfrm>
          <a:prstGeom prst="rect">
            <a:avLst/>
          </a:prstGeom>
          <a:noFill/>
          <a:ln w="9525">
            <a:noFill/>
            <a:miter lim="800000"/>
          </a:ln>
          <a:effectLst/>
        </p:spPr>
        <p:txBody>
          <a:bodyPr wrap="square">
            <a:spAutoFit/>
          </a:bodyPr>
          <a:lstStyle/>
          <a:p>
            <a:pPr>
              <a:lnSpc>
                <a:spcPct val="100000"/>
              </a:lnSpc>
              <a:spcBef>
                <a:spcPct val="0"/>
              </a:spcBef>
              <a:buFont typeface="Symbol" pitchFamily="18" charset="2"/>
              <a:buChar char="-"/>
            </a:pPr>
            <a:r>
              <a:rPr lang="en-US" altLang="zh-CN" dirty="0">
                <a:solidFill>
                  <a:srgbClr val="800080"/>
                </a:solidFill>
                <a:ea typeface="楷体_GB2312" pitchFamily="49" charset="-122"/>
              </a:rPr>
              <a:t>  </a:t>
            </a:r>
            <a:r>
              <a:rPr lang="zh-CN" altLang="en-US" dirty="0">
                <a:solidFill>
                  <a:srgbClr val="800080"/>
                </a:solidFill>
                <a:ea typeface="楷体_GB2312" pitchFamily="49" charset="-122"/>
              </a:rPr>
              <a:t>基于寄存器相干</a:t>
            </a:r>
            <a:r>
              <a:rPr lang="zh-CN" altLang="en-US" dirty="0" smtClean="0">
                <a:solidFill>
                  <a:srgbClr val="800080"/>
                </a:solidFill>
                <a:ea typeface="楷体_GB2312" pitchFamily="49" charset="-122"/>
              </a:rPr>
              <a:t>图</a:t>
            </a:r>
            <a:endParaRPr kumimoji="0" lang="zh-CN" altLang="en-US" dirty="0">
              <a:solidFill>
                <a:srgbClr val="800080"/>
              </a:solidFill>
              <a:ea typeface="楷体_GB2312" pitchFamily="49" charset="-122"/>
            </a:endParaRPr>
          </a:p>
        </p:txBody>
      </p:sp>
      <p:sp>
        <p:nvSpPr>
          <p:cNvPr id="101392" name="Rectangle 19"/>
          <p:cNvSpPr>
            <a:spLocks noChangeArrowheads="1"/>
          </p:cNvSpPr>
          <p:nvPr/>
        </p:nvSpPr>
        <p:spPr bwMode="auto">
          <a:xfrm>
            <a:off x="1524000" y="188913"/>
            <a:ext cx="4343400" cy="641350"/>
          </a:xfrm>
          <a:prstGeom prst="rect">
            <a:avLst/>
          </a:prstGeom>
          <a:noFill/>
          <a:ln w="9525" algn="ctr">
            <a:noFill/>
            <a:miter lim="800000"/>
          </a:ln>
          <a:effectLst/>
        </p:spPr>
        <p:txBody>
          <a:bodyPr>
            <a:spAutoFit/>
          </a:bodyPr>
          <a:lstStyle/>
          <a:p>
            <a:pPr>
              <a:lnSpc>
                <a:spcPct val="90000"/>
              </a:lnSpc>
              <a:spcBef>
                <a:spcPct val="0"/>
              </a:spcBef>
            </a:pPr>
            <a:r>
              <a:rPr lang="zh-CN" altLang="en-US" sz="4000">
                <a:solidFill>
                  <a:srgbClr val="800080"/>
                </a:solidFill>
                <a:ea typeface="华文行楷" pitchFamily="2" charset="-122"/>
              </a:rPr>
              <a:t>目标代码生成技术</a:t>
            </a:r>
            <a:endParaRPr lang="zh-CN" altLang="en-US" sz="4000">
              <a:solidFill>
                <a:srgbClr val="800080"/>
              </a:solidFill>
              <a:ea typeface="华文行楷" pitchFamily="2" charset="-122"/>
            </a:endParaRPr>
          </a:p>
        </p:txBody>
      </p:sp>
      <p:pic>
        <p:nvPicPr>
          <p:cNvPr id="161794" name="Picture 2"/>
          <p:cNvPicPr>
            <a:picLocks noChangeAspect="1" noChangeArrowheads="1"/>
          </p:cNvPicPr>
          <p:nvPr/>
        </p:nvPicPr>
        <p:blipFill>
          <a:blip r:embed="rId1" cstate="print"/>
          <a:srcRect/>
          <a:stretch>
            <a:fillRect/>
          </a:stretch>
        </p:blipFill>
        <p:spPr bwMode="auto">
          <a:xfrm>
            <a:off x="611560" y="2996952"/>
            <a:ext cx="8400929" cy="3600399"/>
          </a:xfrm>
          <a:prstGeom prst="rect">
            <a:avLst/>
          </a:prstGeom>
          <a:noFill/>
          <a:ln w="9525">
            <a:noFill/>
            <a:miter lim="800000"/>
            <a:headEnd/>
            <a:tailEnd/>
          </a:ln>
        </p:spPr>
      </p:pic>
      <p:sp>
        <p:nvSpPr>
          <p:cNvPr id="101379" name="AutoShape 4">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01380" name="AutoShape 5">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01381" name="AutoShape 6">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01382" name="AutoShape 7">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01383" name="AutoShape 8">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01384" name="AutoShape 9">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01385" name="AutoShape 10">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01386" name="AutoShape 11">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01387" name="AutoShape 12">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01388" name="AutoShape 13">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01389" name="AutoShape 14">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01390" name="AutoShape 15">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pic>
        <p:nvPicPr>
          <p:cNvPr id="161795" name="Picture 3"/>
          <p:cNvPicPr>
            <a:picLocks noChangeAspect="1" noChangeArrowheads="1"/>
          </p:cNvPicPr>
          <p:nvPr/>
        </p:nvPicPr>
        <p:blipFill>
          <a:blip r:embed="rId2" cstate="print"/>
          <a:srcRect/>
          <a:stretch>
            <a:fillRect/>
          </a:stretch>
        </p:blipFill>
        <p:spPr bwMode="auto">
          <a:xfrm>
            <a:off x="4139952" y="1844824"/>
            <a:ext cx="2460776" cy="1550753"/>
          </a:xfrm>
          <a:prstGeom prst="rect">
            <a:avLst/>
          </a:prstGeom>
          <a:noFill/>
          <a:ln w="9525">
            <a:noFill/>
            <a:miter lim="800000"/>
            <a:headEnd/>
            <a:tailEnd/>
          </a:ln>
        </p:spPr>
      </p:pic>
      <p:sp>
        <p:nvSpPr>
          <p:cNvPr id="101391" name="Text Box 18">
            <a:hlinkClick r:id="rId3" action="ppaction://hlinksldjump"/>
          </p:cNvPr>
          <p:cNvSpPr txBox="1">
            <a:spLocks noChangeArrowheads="1"/>
          </p:cNvSpPr>
          <p:nvPr/>
        </p:nvSpPr>
        <p:spPr bwMode="auto">
          <a:xfrm>
            <a:off x="539750" y="1052513"/>
            <a:ext cx="7478713" cy="579437"/>
          </a:xfrm>
          <a:prstGeom prst="rect">
            <a:avLst/>
          </a:prstGeom>
          <a:noFill/>
          <a:ln w="9525">
            <a:noFill/>
            <a:miter lim="800000"/>
          </a:ln>
          <a:effectLst/>
        </p:spPr>
        <p:txBody>
          <a:bodyPr>
            <a:spAutoFit/>
          </a:bodyPr>
          <a:lstStyle/>
          <a:p>
            <a:pPr>
              <a:lnSpc>
                <a:spcPct val="100000"/>
              </a:lnSpc>
              <a:spcBef>
                <a:spcPct val="0"/>
              </a:spcBef>
              <a:buClr>
                <a:srgbClr val="800080"/>
              </a:buClr>
              <a:buFont typeface="Wingdings" charset="2"/>
              <a:buChar char="²"/>
            </a:pPr>
            <a:r>
              <a:rPr lang="en-US" altLang="zh-CN" dirty="0">
                <a:solidFill>
                  <a:srgbClr val="800080"/>
                </a:solidFill>
              </a:rPr>
              <a:t> </a:t>
            </a:r>
            <a:r>
              <a:rPr lang="zh-CN" altLang="en-US" sz="3200" dirty="0">
                <a:solidFill>
                  <a:srgbClr val="800080"/>
                </a:solidFill>
                <a:ea typeface="楷体_GB2312" pitchFamily="49" charset="-122"/>
              </a:rPr>
              <a:t>简单的图着色物理寄存器分配算法</a:t>
            </a:r>
            <a:endParaRPr lang="zh-CN" altLang="en-US" sz="3200" dirty="0">
              <a:solidFill>
                <a:srgbClr val="800080"/>
              </a:solidFill>
              <a:ea typeface="楷体_GB2312" pitchFamily="49" charset="-122"/>
            </a:endParaRPr>
          </a:p>
        </p:txBody>
      </p:sp>
    </p:spTree>
  </p:cSld>
  <p:clrMapOvr>
    <a:masterClrMapping/>
  </p:clrMapOvr>
  <p:transition spd="med">
    <p:wipe dir="r"/>
  </p:transition>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4"/>
          <p:cNvSpPr>
            <a:spLocks noChangeArrowheads="1"/>
          </p:cNvSpPr>
          <p:nvPr/>
        </p:nvSpPr>
        <p:spPr bwMode="auto">
          <a:xfrm>
            <a:off x="838200" y="1752600"/>
            <a:ext cx="7886700" cy="4779963"/>
          </a:xfrm>
          <a:prstGeom prst="rect">
            <a:avLst/>
          </a:prstGeom>
          <a:noFill/>
          <a:ln w="9525">
            <a:noFill/>
            <a:miter lim="800000"/>
          </a:ln>
          <a:effectLst/>
        </p:spPr>
        <p:txBody>
          <a:bodyPr>
            <a:spAutoFit/>
          </a:bodyPr>
          <a:lstStyle/>
          <a:p>
            <a:pPr>
              <a:lnSpc>
                <a:spcPct val="100000"/>
              </a:lnSpc>
              <a:spcBef>
                <a:spcPct val="0"/>
              </a:spcBef>
              <a:buFont typeface="Symbol" pitchFamily="18" charset="2"/>
              <a:buChar char="-"/>
            </a:pPr>
            <a:r>
              <a:rPr lang="en-US" altLang="zh-CN" dirty="0">
                <a:solidFill>
                  <a:srgbClr val="800080"/>
                </a:solidFill>
                <a:ea typeface="楷体_GB2312" pitchFamily="49" charset="-122"/>
              </a:rPr>
              <a:t>  </a:t>
            </a:r>
            <a:r>
              <a:rPr lang="zh-CN" altLang="en-US" dirty="0">
                <a:solidFill>
                  <a:srgbClr val="800080"/>
                </a:solidFill>
                <a:ea typeface="楷体_GB2312" pitchFamily="49" charset="-122"/>
              </a:rPr>
              <a:t>一种启发式图着色算法</a:t>
            </a:r>
            <a:endParaRPr kumimoji="0" lang="zh-CN" altLang="en-US" dirty="0">
              <a:solidFill>
                <a:srgbClr val="800080"/>
              </a:solidFill>
              <a:ea typeface="楷体_GB2312" pitchFamily="49" charset="-122"/>
            </a:endParaRPr>
          </a:p>
          <a:p>
            <a:pPr>
              <a:lnSpc>
                <a:spcPct val="100000"/>
              </a:lnSpc>
              <a:spcBef>
                <a:spcPct val="0"/>
              </a:spcBef>
              <a:buFont typeface="Symbol" pitchFamily="18" charset="2"/>
              <a:buNone/>
            </a:pPr>
            <a:endParaRPr kumimoji="0" lang="zh-CN" altLang="en-US" sz="1000" dirty="0">
              <a:ea typeface="楷体_GB2312" pitchFamily="49" charset="-122"/>
            </a:endParaRPr>
          </a:p>
          <a:p>
            <a:pPr lvl="1">
              <a:lnSpc>
                <a:spcPct val="100000"/>
              </a:lnSpc>
              <a:spcBef>
                <a:spcPct val="0"/>
              </a:spcBef>
            </a:pPr>
            <a:r>
              <a:rPr lang="zh-CN" altLang="en-US" sz="2400" dirty="0">
                <a:ea typeface="楷体_GB2312" pitchFamily="49" charset="-122"/>
              </a:rPr>
              <a:t>“一个图是否能用 </a:t>
            </a:r>
            <a:r>
              <a:rPr lang="en-US" altLang="zh-CN" sz="2400" b="0" i="1" dirty="0">
                <a:ea typeface="楷体_GB2312" pitchFamily="49" charset="-122"/>
              </a:rPr>
              <a:t>k </a:t>
            </a:r>
            <a:r>
              <a:rPr lang="zh-CN" altLang="en-US" sz="2400" dirty="0">
                <a:ea typeface="楷体_GB2312" pitchFamily="49" charset="-122"/>
              </a:rPr>
              <a:t>种颜色着色”是 </a:t>
            </a:r>
            <a:r>
              <a:rPr lang="en-US" altLang="zh-CN" sz="2400" b="0" i="1" dirty="0">
                <a:ea typeface="楷体_GB2312" pitchFamily="49" charset="-122"/>
              </a:rPr>
              <a:t>NP-</a:t>
            </a:r>
            <a:r>
              <a:rPr lang="zh-CN" altLang="en-US" sz="2400" dirty="0">
                <a:ea typeface="楷体_GB2312" pitchFamily="49" charset="-122"/>
              </a:rPr>
              <a:t>完全问题</a:t>
            </a:r>
            <a:endParaRPr lang="zh-CN" altLang="en-US" sz="2400" dirty="0">
              <a:ea typeface="楷体_GB2312" pitchFamily="49" charset="-122"/>
            </a:endParaRPr>
          </a:p>
          <a:p>
            <a:pPr lvl="1">
              <a:lnSpc>
                <a:spcPct val="100000"/>
              </a:lnSpc>
              <a:spcBef>
                <a:spcPct val="0"/>
              </a:spcBef>
            </a:pPr>
            <a:endParaRPr lang="zh-CN" altLang="en-US" sz="1000" dirty="0">
              <a:ea typeface="楷体_GB2312" pitchFamily="49" charset="-122"/>
            </a:endParaRPr>
          </a:p>
          <a:p>
            <a:pPr lvl="1">
              <a:lnSpc>
                <a:spcPct val="100000"/>
              </a:lnSpc>
              <a:spcBef>
                <a:spcPct val="0"/>
              </a:spcBef>
            </a:pPr>
            <a:r>
              <a:rPr lang="zh-CN" altLang="en-US" sz="2400" dirty="0">
                <a:ea typeface="楷体_GB2312" pitchFamily="49" charset="-122"/>
              </a:rPr>
              <a:t>以下是一个简单的启发式 </a:t>
            </a:r>
            <a:r>
              <a:rPr lang="en-US" altLang="zh-CN" sz="2400" b="0" i="1" dirty="0">
                <a:ea typeface="楷体_GB2312" pitchFamily="49" charset="-122"/>
              </a:rPr>
              <a:t>k-</a:t>
            </a:r>
            <a:r>
              <a:rPr lang="zh-CN" altLang="en-US" sz="2400" dirty="0">
                <a:ea typeface="楷体_GB2312" pitchFamily="49" charset="-122"/>
              </a:rPr>
              <a:t>着色算法：</a:t>
            </a:r>
            <a:endParaRPr lang="zh-CN" altLang="en-US" sz="2400" dirty="0">
              <a:ea typeface="楷体_GB2312" pitchFamily="49" charset="-122"/>
            </a:endParaRPr>
          </a:p>
          <a:p>
            <a:pPr>
              <a:lnSpc>
                <a:spcPct val="100000"/>
              </a:lnSpc>
              <a:spcBef>
                <a:spcPct val="0"/>
              </a:spcBef>
              <a:buFont typeface="Symbol" pitchFamily="18" charset="2"/>
              <a:buNone/>
            </a:pPr>
            <a:endParaRPr kumimoji="0" lang="zh-CN" altLang="en-US" sz="1000" dirty="0">
              <a:solidFill>
                <a:srgbClr val="800080"/>
              </a:solidFill>
              <a:ea typeface="楷体_GB2312" pitchFamily="49" charset="-122"/>
            </a:endParaRPr>
          </a:p>
          <a:p>
            <a:pPr lvl="1">
              <a:lnSpc>
                <a:spcPct val="100000"/>
              </a:lnSpc>
              <a:spcBef>
                <a:spcPct val="0"/>
              </a:spcBef>
              <a:buFontTx/>
              <a:buChar char="•"/>
            </a:pPr>
            <a:r>
              <a:rPr lang="zh-CN" altLang="en-US" sz="2400" dirty="0">
                <a:solidFill>
                  <a:srgbClr val="800080"/>
                </a:solidFill>
                <a:latin typeface="Times New Roman" pitchFamily="18" charset="0"/>
                <a:ea typeface="楷体_GB2312" pitchFamily="49" charset="-122"/>
              </a:rPr>
              <a:t> </a:t>
            </a:r>
            <a:r>
              <a:rPr lang="zh-CN" altLang="en-US" sz="2400" dirty="0">
                <a:latin typeface="Times New Roman" pitchFamily="18" charset="0"/>
                <a:ea typeface="楷体_GB2312" pitchFamily="49" charset="-122"/>
              </a:rPr>
              <a:t> </a:t>
            </a:r>
            <a:r>
              <a:rPr lang="zh-CN" altLang="en-US" sz="2400" dirty="0">
                <a:ea typeface="楷体_GB2312" pitchFamily="49" charset="-122"/>
              </a:rPr>
              <a:t>假设图 </a:t>
            </a:r>
            <a:r>
              <a:rPr lang="en-US" altLang="zh-CN" sz="2400" b="0" i="1" dirty="0">
                <a:ea typeface="楷体_GB2312" pitchFamily="49" charset="-122"/>
              </a:rPr>
              <a:t>G</a:t>
            </a:r>
            <a:r>
              <a:rPr lang="en-US" altLang="zh-CN" sz="2400" dirty="0">
                <a:ea typeface="楷体_GB2312" pitchFamily="49" charset="-122"/>
              </a:rPr>
              <a:t> </a:t>
            </a:r>
            <a:r>
              <a:rPr lang="zh-CN" altLang="en-US" sz="2400" dirty="0">
                <a:ea typeface="楷体_GB2312" pitchFamily="49" charset="-122"/>
              </a:rPr>
              <a:t>中某个结点 </a:t>
            </a:r>
            <a:r>
              <a:rPr lang="en-US" altLang="zh-CN" sz="2400" b="0" i="1" dirty="0">
                <a:ea typeface="楷体_GB2312" pitchFamily="49" charset="-122"/>
              </a:rPr>
              <a:t>n </a:t>
            </a:r>
            <a:r>
              <a:rPr lang="zh-CN" altLang="en-US" sz="2400" dirty="0">
                <a:ea typeface="楷体_GB2312" pitchFamily="49" charset="-122"/>
              </a:rPr>
              <a:t>的度数小于 </a:t>
            </a:r>
            <a:r>
              <a:rPr lang="en-US" altLang="zh-CN" sz="2400" b="0" i="1" dirty="0">
                <a:ea typeface="楷体_GB2312" pitchFamily="49" charset="-122"/>
              </a:rPr>
              <a:t>k</a:t>
            </a:r>
            <a:r>
              <a:rPr lang="zh-CN" altLang="en-US" sz="2400" dirty="0">
                <a:ea typeface="楷体_GB2312" pitchFamily="49" charset="-122"/>
              </a:rPr>
              <a:t>，从</a:t>
            </a:r>
            <a:r>
              <a:rPr lang="en-US" altLang="zh-CN" sz="2400" b="0" i="1" dirty="0">
                <a:ea typeface="楷体_GB2312" pitchFamily="49" charset="-122"/>
              </a:rPr>
              <a:t>G</a:t>
            </a:r>
            <a:r>
              <a:rPr lang="en-US" altLang="zh-CN" sz="2400" dirty="0">
                <a:ea typeface="楷体_GB2312" pitchFamily="49" charset="-122"/>
              </a:rPr>
              <a:t> </a:t>
            </a:r>
            <a:r>
              <a:rPr lang="zh-CN" altLang="en-US" sz="2400" dirty="0">
                <a:ea typeface="楷体_GB2312" pitchFamily="49" charset="-122"/>
              </a:rPr>
              <a:t>中删除</a:t>
            </a:r>
            <a:endParaRPr lang="zh-CN" altLang="en-US" sz="2400" dirty="0">
              <a:ea typeface="楷体_GB2312" pitchFamily="49" charset="-122"/>
            </a:endParaRPr>
          </a:p>
          <a:p>
            <a:pPr lvl="1">
              <a:lnSpc>
                <a:spcPct val="100000"/>
              </a:lnSpc>
              <a:spcBef>
                <a:spcPct val="0"/>
              </a:spcBef>
            </a:pPr>
            <a:r>
              <a:rPr lang="zh-CN" altLang="en-US" sz="2400" dirty="0">
                <a:ea typeface="楷体_GB2312" pitchFamily="49" charset="-122"/>
              </a:rPr>
              <a:t>    </a:t>
            </a:r>
            <a:r>
              <a:rPr lang="en-US" altLang="zh-CN" sz="2400" b="0" i="1" dirty="0">
                <a:ea typeface="楷体_GB2312" pitchFamily="49" charset="-122"/>
              </a:rPr>
              <a:t>n </a:t>
            </a:r>
            <a:r>
              <a:rPr lang="zh-CN" altLang="en-US" sz="2400" dirty="0">
                <a:ea typeface="楷体_GB2312" pitchFamily="49" charset="-122"/>
              </a:rPr>
              <a:t>及其邻边得到图 </a:t>
            </a:r>
            <a:r>
              <a:rPr lang="en-US" altLang="zh-CN" sz="2400" b="0" i="1" dirty="0">
                <a:ea typeface="楷体_GB2312" pitchFamily="49" charset="-122"/>
              </a:rPr>
              <a:t>G’</a:t>
            </a:r>
            <a:r>
              <a:rPr lang="zh-CN" altLang="en-US" sz="2400" dirty="0">
                <a:ea typeface="楷体_GB2312" pitchFamily="49" charset="-122"/>
              </a:rPr>
              <a:t>，对 </a:t>
            </a:r>
            <a:r>
              <a:rPr lang="en-US" altLang="zh-CN" sz="2400" b="0" i="1" dirty="0">
                <a:ea typeface="楷体_GB2312" pitchFamily="49" charset="-122"/>
              </a:rPr>
              <a:t>G </a:t>
            </a:r>
            <a:r>
              <a:rPr lang="zh-CN" altLang="en-US" sz="2400" dirty="0">
                <a:ea typeface="楷体_GB2312" pitchFamily="49" charset="-122"/>
              </a:rPr>
              <a:t>的</a:t>
            </a:r>
            <a:r>
              <a:rPr lang="en-US" altLang="zh-CN" sz="2400" b="0" i="1" dirty="0">
                <a:ea typeface="楷体_GB2312" pitchFamily="49" charset="-122"/>
              </a:rPr>
              <a:t>k-</a:t>
            </a:r>
            <a:r>
              <a:rPr lang="zh-CN" altLang="en-US" sz="2400" dirty="0">
                <a:ea typeface="楷体_GB2312" pitchFamily="49" charset="-122"/>
              </a:rPr>
              <a:t>着色问题可转化为</a:t>
            </a:r>
            <a:endParaRPr lang="zh-CN" altLang="en-US" sz="2400" dirty="0">
              <a:ea typeface="楷体_GB2312" pitchFamily="49" charset="-122"/>
            </a:endParaRPr>
          </a:p>
          <a:p>
            <a:pPr lvl="1">
              <a:lnSpc>
                <a:spcPct val="100000"/>
              </a:lnSpc>
              <a:spcBef>
                <a:spcPct val="0"/>
              </a:spcBef>
            </a:pPr>
            <a:r>
              <a:rPr lang="zh-CN" altLang="en-US" sz="2400" dirty="0">
                <a:ea typeface="楷体_GB2312" pitchFamily="49" charset="-122"/>
              </a:rPr>
              <a:t>   先对</a:t>
            </a:r>
            <a:r>
              <a:rPr lang="en-US" altLang="zh-CN" sz="2400" b="0" i="1" dirty="0">
                <a:ea typeface="楷体_GB2312" pitchFamily="49" charset="-122"/>
              </a:rPr>
              <a:t>G’ k-</a:t>
            </a:r>
            <a:r>
              <a:rPr lang="zh-CN" altLang="en-US" sz="2400" dirty="0">
                <a:ea typeface="楷体_GB2312" pitchFamily="49" charset="-122"/>
              </a:rPr>
              <a:t>着色，然后给结点 </a:t>
            </a:r>
            <a:r>
              <a:rPr lang="en-US" altLang="zh-CN" sz="2400" b="0" i="1" dirty="0">
                <a:ea typeface="楷体_GB2312" pitchFamily="49" charset="-122"/>
              </a:rPr>
              <a:t>n </a:t>
            </a:r>
            <a:r>
              <a:rPr lang="zh-CN" altLang="en-US" sz="2400" dirty="0">
                <a:ea typeface="楷体_GB2312" pitchFamily="49" charset="-122"/>
              </a:rPr>
              <a:t>分配一个其相邻结点</a:t>
            </a:r>
            <a:endParaRPr lang="zh-CN" altLang="en-US" sz="2400" dirty="0">
              <a:ea typeface="楷体_GB2312" pitchFamily="49" charset="-122"/>
            </a:endParaRPr>
          </a:p>
          <a:p>
            <a:pPr lvl="1">
              <a:lnSpc>
                <a:spcPct val="100000"/>
              </a:lnSpc>
              <a:spcBef>
                <a:spcPct val="0"/>
              </a:spcBef>
            </a:pPr>
            <a:r>
              <a:rPr lang="zh-CN" altLang="en-US" sz="2400" dirty="0">
                <a:ea typeface="楷体_GB2312" pitchFamily="49" charset="-122"/>
              </a:rPr>
              <a:t>   在 </a:t>
            </a:r>
            <a:r>
              <a:rPr lang="en-US" altLang="zh-CN" sz="2400" b="0" i="1" dirty="0">
                <a:ea typeface="楷体_GB2312" pitchFamily="49" charset="-122"/>
              </a:rPr>
              <a:t>G’ </a:t>
            </a:r>
            <a:r>
              <a:rPr lang="zh-CN" altLang="en-US" sz="2400" dirty="0">
                <a:ea typeface="楷体_GB2312" pitchFamily="49" charset="-122"/>
              </a:rPr>
              <a:t>的</a:t>
            </a:r>
            <a:r>
              <a:rPr lang="en-US" altLang="zh-CN" sz="2400" b="0" i="1" dirty="0">
                <a:ea typeface="楷体_GB2312" pitchFamily="49" charset="-122"/>
              </a:rPr>
              <a:t>k-</a:t>
            </a:r>
            <a:r>
              <a:rPr lang="zh-CN" altLang="en-US" sz="2400" dirty="0">
                <a:ea typeface="楷体_GB2312" pitchFamily="49" charset="-122"/>
              </a:rPr>
              <a:t>着色中没有使用过的颜色</a:t>
            </a:r>
            <a:endParaRPr lang="zh-CN" altLang="en-US" sz="2400" dirty="0">
              <a:ea typeface="楷体_GB2312" pitchFamily="49" charset="-122"/>
            </a:endParaRPr>
          </a:p>
          <a:p>
            <a:pPr lvl="1">
              <a:lnSpc>
                <a:spcPct val="100000"/>
              </a:lnSpc>
              <a:spcBef>
                <a:spcPct val="0"/>
              </a:spcBef>
            </a:pPr>
            <a:endParaRPr lang="zh-CN" altLang="en-US" sz="1000" dirty="0">
              <a:ea typeface="楷体_GB2312" pitchFamily="49" charset="-122"/>
            </a:endParaRPr>
          </a:p>
          <a:p>
            <a:pPr lvl="1">
              <a:lnSpc>
                <a:spcPct val="100000"/>
              </a:lnSpc>
              <a:spcBef>
                <a:spcPct val="0"/>
              </a:spcBef>
            </a:pPr>
            <a:r>
              <a:rPr lang="zh-CN" altLang="en-US" sz="2400" dirty="0">
                <a:ea typeface="楷体_GB2312" pitchFamily="49" charset="-122"/>
              </a:rPr>
              <a:t>   重复这个过程从图中删除度数小于 </a:t>
            </a:r>
            <a:r>
              <a:rPr lang="en-US" altLang="zh-CN" sz="2400" b="0" i="1" dirty="0">
                <a:ea typeface="楷体_GB2312" pitchFamily="49" charset="-122"/>
              </a:rPr>
              <a:t>k </a:t>
            </a:r>
            <a:r>
              <a:rPr lang="zh-CN" altLang="en-US" sz="2400" dirty="0">
                <a:ea typeface="楷体_GB2312" pitchFamily="49" charset="-122"/>
              </a:rPr>
              <a:t>的结点，如果</a:t>
            </a:r>
            <a:endParaRPr lang="zh-CN" altLang="en-US" sz="2400" dirty="0">
              <a:ea typeface="楷体_GB2312" pitchFamily="49" charset="-122"/>
            </a:endParaRPr>
          </a:p>
          <a:p>
            <a:pPr lvl="1">
              <a:lnSpc>
                <a:spcPct val="100000"/>
              </a:lnSpc>
              <a:spcBef>
                <a:spcPct val="0"/>
              </a:spcBef>
            </a:pPr>
            <a:r>
              <a:rPr lang="zh-CN" altLang="en-US" sz="2400" dirty="0">
                <a:ea typeface="楷体_GB2312" pitchFamily="49" charset="-122"/>
              </a:rPr>
              <a:t>   可以到达一个空图，说明对原图可以成功实现 </a:t>
            </a:r>
            <a:r>
              <a:rPr lang="en-US" altLang="zh-CN" sz="2400" b="0" i="1" dirty="0">
                <a:ea typeface="楷体_GB2312" pitchFamily="49" charset="-122"/>
              </a:rPr>
              <a:t>k-</a:t>
            </a:r>
            <a:r>
              <a:rPr lang="zh-CN" altLang="en-US" sz="2400" dirty="0">
                <a:ea typeface="楷体_GB2312" pitchFamily="49" charset="-122"/>
              </a:rPr>
              <a:t>着</a:t>
            </a:r>
            <a:endParaRPr lang="zh-CN" altLang="en-US" sz="2400" dirty="0">
              <a:ea typeface="楷体_GB2312" pitchFamily="49" charset="-122"/>
            </a:endParaRPr>
          </a:p>
          <a:p>
            <a:pPr lvl="1">
              <a:lnSpc>
                <a:spcPct val="100000"/>
              </a:lnSpc>
              <a:spcBef>
                <a:spcPct val="0"/>
              </a:spcBef>
            </a:pPr>
            <a:r>
              <a:rPr lang="zh-CN" altLang="en-US" sz="2400" dirty="0">
                <a:ea typeface="楷体_GB2312" pitchFamily="49" charset="-122"/>
              </a:rPr>
              <a:t>   色；否则，原图不能成功实现 </a:t>
            </a:r>
            <a:r>
              <a:rPr lang="en-US" altLang="zh-CN" sz="2400" b="0" i="1" dirty="0">
                <a:ea typeface="楷体_GB2312" pitchFamily="49" charset="-122"/>
              </a:rPr>
              <a:t>k-</a:t>
            </a:r>
            <a:r>
              <a:rPr lang="zh-CN" altLang="en-US" sz="2400" dirty="0">
                <a:ea typeface="楷体_GB2312" pitchFamily="49" charset="-122"/>
              </a:rPr>
              <a:t>着色，可从 </a:t>
            </a:r>
            <a:r>
              <a:rPr lang="en-US" altLang="zh-CN" sz="2400" b="0" i="1" dirty="0">
                <a:ea typeface="楷体_GB2312" pitchFamily="49" charset="-122"/>
              </a:rPr>
              <a:t>G</a:t>
            </a:r>
            <a:r>
              <a:rPr lang="en-US" altLang="zh-CN" sz="2400" dirty="0">
                <a:ea typeface="楷体_GB2312" pitchFamily="49" charset="-122"/>
              </a:rPr>
              <a:t> </a:t>
            </a:r>
            <a:r>
              <a:rPr lang="zh-CN" altLang="en-US" sz="2400" dirty="0">
                <a:ea typeface="楷体_GB2312" pitchFamily="49" charset="-122"/>
              </a:rPr>
              <a:t>中选</a:t>
            </a:r>
            <a:endParaRPr lang="zh-CN" altLang="en-US" sz="2400" dirty="0">
              <a:ea typeface="楷体_GB2312" pitchFamily="49" charset="-122"/>
            </a:endParaRPr>
          </a:p>
          <a:p>
            <a:pPr lvl="1">
              <a:lnSpc>
                <a:spcPct val="100000"/>
              </a:lnSpc>
              <a:spcBef>
                <a:spcPct val="0"/>
              </a:spcBef>
            </a:pPr>
            <a:r>
              <a:rPr lang="zh-CN" altLang="en-US" sz="2400" dirty="0">
                <a:ea typeface="楷体_GB2312" pitchFamily="49" charset="-122"/>
              </a:rPr>
              <a:t>   择某个结点作为泄露候选，将其删除，算法可继续</a:t>
            </a:r>
            <a:endParaRPr lang="zh-CN" altLang="en-US" sz="2400" dirty="0">
              <a:ea typeface="楷体_GB2312" pitchFamily="49" charset="-122"/>
            </a:endParaRPr>
          </a:p>
        </p:txBody>
      </p:sp>
      <p:sp>
        <p:nvSpPr>
          <p:cNvPr id="102403" name="AutoShape 5">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02404" name="AutoShape 6">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02405" name="AutoShape 7">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02406" name="AutoShape 8">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02407" name="AutoShape 9">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02408" name="AutoShape 10">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02409" name="AutoShape 11">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02410" name="AutoShape 12">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02411" name="AutoShape 13">
            <a:hlinkClick r:id="rId1" action="ppaction://hlinksldjump"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02412" name="AutoShape 14">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02413" name="AutoShape 15">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02414" name="AutoShape 16">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02415" name="Text Box 18">
            <a:hlinkClick r:id="rId1" action="ppaction://hlinksldjump"/>
          </p:cNvPr>
          <p:cNvSpPr txBox="1">
            <a:spLocks noChangeArrowheads="1"/>
          </p:cNvSpPr>
          <p:nvPr/>
        </p:nvSpPr>
        <p:spPr bwMode="auto">
          <a:xfrm>
            <a:off x="693738" y="1052513"/>
            <a:ext cx="7478712" cy="579437"/>
          </a:xfrm>
          <a:prstGeom prst="rect">
            <a:avLst/>
          </a:prstGeom>
          <a:noFill/>
          <a:ln w="9525">
            <a:noFill/>
            <a:miter lim="800000"/>
          </a:ln>
          <a:effectLst/>
        </p:spPr>
        <p:txBody>
          <a:bodyPr>
            <a:spAutoFit/>
          </a:bodyPr>
          <a:lstStyle/>
          <a:p>
            <a:pPr>
              <a:lnSpc>
                <a:spcPct val="100000"/>
              </a:lnSpc>
              <a:spcBef>
                <a:spcPct val="0"/>
              </a:spcBef>
              <a:buClr>
                <a:srgbClr val="800080"/>
              </a:buClr>
              <a:buFont typeface="Wingdings" charset="2"/>
              <a:buChar char="²"/>
            </a:pPr>
            <a:r>
              <a:rPr lang="en-US" altLang="zh-CN">
                <a:solidFill>
                  <a:srgbClr val="800080"/>
                </a:solidFill>
              </a:rPr>
              <a:t> </a:t>
            </a:r>
            <a:r>
              <a:rPr lang="zh-CN" altLang="en-US" sz="3200">
                <a:solidFill>
                  <a:srgbClr val="800080"/>
                </a:solidFill>
                <a:ea typeface="楷体_GB2312" pitchFamily="49" charset="-122"/>
              </a:rPr>
              <a:t>简单的图着色物理寄存器分配算法</a:t>
            </a:r>
            <a:endParaRPr lang="zh-CN" altLang="en-US" sz="3200">
              <a:solidFill>
                <a:srgbClr val="800080"/>
              </a:solidFill>
              <a:ea typeface="楷体_GB2312" pitchFamily="49" charset="-122"/>
            </a:endParaRPr>
          </a:p>
        </p:txBody>
      </p:sp>
      <p:sp>
        <p:nvSpPr>
          <p:cNvPr id="102416" name="Rectangle 19"/>
          <p:cNvSpPr>
            <a:spLocks noChangeArrowheads="1"/>
          </p:cNvSpPr>
          <p:nvPr/>
        </p:nvSpPr>
        <p:spPr bwMode="auto">
          <a:xfrm>
            <a:off x="1524000" y="188913"/>
            <a:ext cx="4343400" cy="641350"/>
          </a:xfrm>
          <a:prstGeom prst="rect">
            <a:avLst/>
          </a:prstGeom>
          <a:noFill/>
          <a:ln w="9525" algn="ctr">
            <a:noFill/>
            <a:miter lim="800000"/>
          </a:ln>
          <a:effectLst/>
        </p:spPr>
        <p:txBody>
          <a:bodyPr>
            <a:spAutoFit/>
          </a:bodyPr>
          <a:lstStyle/>
          <a:p>
            <a:pPr>
              <a:lnSpc>
                <a:spcPct val="90000"/>
              </a:lnSpc>
              <a:spcBef>
                <a:spcPct val="0"/>
              </a:spcBef>
            </a:pPr>
            <a:r>
              <a:rPr lang="zh-CN" altLang="en-US" sz="4000">
                <a:solidFill>
                  <a:srgbClr val="800080"/>
                </a:solidFill>
                <a:ea typeface="华文行楷" pitchFamily="2" charset="-122"/>
              </a:rPr>
              <a:t>目标代码生成技术</a:t>
            </a:r>
            <a:endParaRPr lang="zh-CN" altLang="en-US" sz="4000">
              <a:solidFill>
                <a:srgbClr val="800080"/>
              </a:solidFill>
              <a:ea typeface="华文行楷" pitchFamily="2" charset="-122"/>
            </a:endParaRPr>
          </a:p>
        </p:txBody>
      </p:sp>
    </p:spTree>
  </p:cSld>
  <p:clrMapOvr>
    <a:masterClrMapping/>
  </p:clrMapOvr>
  <p:transition spd="med">
    <p:wipe dir="r"/>
  </p:transition>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AutoShape 2">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03427" name="AutoShape 3">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03428" name="AutoShape 4">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03429" name="AutoShape 5">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03430" name="Rectangle 6"/>
          <p:cNvSpPr>
            <a:spLocks noChangeArrowheads="1"/>
          </p:cNvSpPr>
          <p:nvPr/>
        </p:nvSpPr>
        <p:spPr bwMode="auto">
          <a:xfrm>
            <a:off x="1524000" y="188913"/>
            <a:ext cx="3352800" cy="641350"/>
          </a:xfrm>
          <a:prstGeom prst="rect">
            <a:avLst/>
          </a:prstGeom>
          <a:noFill/>
          <a:ln w="9525" algn="ctr">
            <a:noFill/>
            <a:miter lim="800000"/>
          </a:ln>
          <a:effectLst/>
        </p:spPr>
        <p:txBody>
          <a:bodyPr>
            <a:spAutoFit/>
          </a:bodyPr>
          <a:lstStyle/>
          <a:p>
            <a:pPr>
              <a:lnSpc>
                <a:spcPct val="90000"/>
              </a:lnSpc>
              <a:spcBef>
                <a:spcPct val="0"/>
              </a:spcBef>
            </a:pPr>
            <a:r>
              <a:rPr lang="zh-CN" altLang="en-US" sz="4000">
                <a:solidFill>
                  <a:srgbClr val="800080"/>
                </a:solidFill>
                <a:ea typeface="华文行楷" pitchFamily="2" charset="-122"/>
              </a:rPr>
              <a:t>代码优化技术</a:t>
            </a:r>
            <a:endParaRPr lang="zh-CN" altLang="en-US" sz="4000">
              <a:solidFill>
                <a:srgbClr val="800080"/>
              </a:solidFill>
              <a:ea typeface="华文行楷" pitchFamily="2" charset="-122"/>
            </a:endParaRPr>
          </a:p>
        </p:txBody>
      </p:sp>
      <p:sp>
        <p:nvSpPr>
          <p:cNvPr id="103431" name="AutoShape 8">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03432" name="AutoShape 9">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03433" name="AutoShape 10">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03434" name="AutoShape 11">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03435" name="AutoShape 12">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03436" name="AutoShape 13">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03437" name="AutoShape 14">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03438" name="AutoShape 15">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03439" name="Rectangle 17"/>
          <p:cNvSpPr>
            <a:spLocks noChangeArrowheads="1"/>
          </p:cNvSpPr>
          <p:nvPr/>
        </p:nvSpPr>
        <p:spPr bwMode="auto">
          <a:xfrm>
            <a:off x="990600" y="1752600"/>
            <a:ext cx="6172200" cy="4906963"/>
          </a:xfrm>
          <a:prstGeom prst="rect">
            <a:avLst/>
          </a:prstGeom>
          <a:noFill/>
          <a:ln w="9525">
            <a:noFill/>
            <a:miter lim="800000"/>
          </a:ln>
          <a:effectLst/>
        </p:spPr>
        <p:txBody>
          <a:bodyPr>
            <a:spAutoFit/>
          </a:bodyPr>
          <a:lstStyle/>
          <a:p>
            <a:pPr>
              <a:lnSpc>
                <a:spcPct val="100000"/>
              </a:lnSpc>
              <a:spcBef>
                <a:spcPct val="0"/>
              </a:spcBef>
              <a:buFont typeface="Symbol" pitchFamily="18" charset="2"/>
              <a:buChar char="-"/>
            </a:pPr>
            <a:r>
              <a:rPr lang="en-US" altLang="zh-CN">
                <a:solidFill>
                  <a:srgbClr val="800080"/>
                </a:solidFill>
                <a:ea typeface="楷体_GB2312" pitchFamily="49" charset="-122"/>
              </a:rPr>
              <a:t>  </a:t>
            </a:r>
            <a:r>
              <a:rPr lang="zh-CN" altLang="en-US">
                <a:solidFill>
                  <a:srgbClr val="800080"/>
                </a:solidFill>
                <a:latin typeface="楷体_GB2312" pitchFamily="49" charset="-122"/>
                <a:ea typeface="楷体_GB2312" pitchFamily="49" charset="-122"/>
              </a:rPr>
              <a:t>依优化范围划分</a:t>
            </a:r>
            <a:endParaRPr kumimoji="0" lang="zh-CN" altLang="en-US">
              <a:solidFill>
                <a:srgbClr val="800080"/>
              </a:solidFill>
              <a:ea typeface="楷体_GB2312" pitchFamily="49" charset="-122"/>
            </a:endParaRPr>
          </a:p>
          <a:p>
            <a:pPr>
              <a:lnSpc>
                <a:spcPct val="100000"/>
              </a:lnSpc>
              <a:spcBef>
                <a:spcPct val="0"/>
              </a:spcBef>
              <a:buFont typeface="Symbol" pitchFamily="18" charset="2"/>
              <a:buNone/>
            </a:pPr>
            <a:endParaRPr kumimoji="0" lang="zh-CN" altLang="en-US" sz="1000">
              <a:solidFill>
                <a:srgbClr val="800080"/>
              </a:solidFill>
              <a:ea typeface="楷体_GB2312" pitchFamily="49" charset="-122"/>
            </a:endParaRPr>
          </a:p>
          <a:p>
            <a:pPr lvl="1">
              <a:lnSpc>
                <a:spcPct val="100000"/>
              </a:lnSpc>
              <a:spcBef>
                <a:spcPct val="0"/>
              </a:spcBef>
              <a:buFontTx/>
              <a:buChar char="•"/>
            </a:pPr>
            <a:r>
              <a:rPr lang="zh-CN" altLang="en-US">
                <a:solidFill>
                  <a:srgbClr val="800080"/>
                </a:solidFill>
                <a:ea typeface="楷体_GB2312" pitchFamily="49" charset="-122"/>
              </a:rPr>
              <a:t>  窥孔优化</a:t>
            </a:r>
            <a:r>
              <a:rPr lang="zh-CN" altLang="en-US" sz="2400">
                <a:ea typeface="楷体_GB2312" pitchFamily="49" charset="-122"/>
              </a:rPr>
              <a:t>（</a:t>
            </a:r>
            <a:r>
              <a:rPr lang="en-US" altLang="zh-CN" sz="2400" b="0" i="1">
                <a:ea typeface="楷体_GB2312" pitchFamily="49" charset="-122"/>
              </a:rPr>
              <a:t>peephole optimization</a:t>
            </a:r>
            <a:r>
              <a:rPr lang="zh-CN" altLang="en-US" sz="2400">
                <a:ea typeface="楷体_GB2312" pitchFamily="49" charset="-122"/>
              </a:rPr>
              <a:t>）</a:t>
            </a:r>
            <a:endParaRPr lang="zh-CN" altLang="en-US" sz="2400">
              <a:ea typeface="楷体_GB2312" pitchFamily="49" charset="-122"/>
            </a:endParaRPr>
          </a:p>
          <a:p>
            <a:pPr lvl="1">
              <a:lnSpc>
                <a:spcPct val="100000"/>
              </a:lnSpc>
              <a:spcBef>
                <a:spcPct val="0"/>
              </a:spcBef>
            </a:pPr>
            <a:endParaRPr lang="zh-CN" altLang="en-US" sz="1000">
              <a:ea typeface="楷体_GB2312" pitchFamily="49" charset="-122"/>
            </a:endParaRPr>
          </a:p>
          <a:p>
            <a:pPr lvl="1">
              <a:lnSpc>
                <a:spcPct val="100000"/>
              </a:lnSpc>
              <a:spcBef>
                <a:spcPct val="0"/>
              </a:spcBef>
            </a:pPr>
            <a:r>
              <a:rPr lang="zh-CN" altLang="en-US" sz="2400">
                <a:ea typeface="楷体_GB2312" pitchFamily="49" charset="-122"/>
              </a:rPr>
              <a:t>    局部的几条指令范围内的优化</a:t>
            </a:r>
            <a:endParaRPr lang="zh-CN" altLang="en-US" sz="2400">
              <a:ea typeface="楷体_GB2312" pitchFamily="49" charset="-122"/>
            </a:endParaRPr>
          </a:p>
          <a:p>
            <a:pPr>
              <a:lnSpc>
                <a:spcPct val="100000"/>
              </a:lnSpc>
              <a:spcBef>
                <a:spcPct val="0"/>
              </a:spcBef>
              <a:buFont typeface="Symbol" pitchFamily="18" charset="2"/>
              <a:buNone/>
            </a:pPr>
            <a:endParaRPr kumimoji="0" lang="zh-CN" altLang="en-US" sz="1000">
              <a:solidFill>
                <a:srgbClr val="800080"/>
              </a:solidFill>
              <a:ea typeface="楷体_GB2312" pitchFamily="49" charset="-122"/>
            </a:endParaRPr>
          </a:p>
          <a:p>
            <a:pPr lvl="1">
              <a:lnSpc>
                <a:spcPct val="100000"/>
              </a:lnSpc>
              <a:spcBef>
                <a:spcPct val="0"/>
              </a:spcBef>
              <a:buFontTx/>
              <a:buChar char="•"/>
            </a:pPr>
            <a:r>
              <a:rPr lang="zh-CN" altLang="en-US">
                <a:solidFill>
                  <a:srgbClr val="800080"/>
                </a:solidFill>
                <a:ea typeface="楷体_GB2312" pitchFamily="49" charset="-122"/>
              </a:rPr>
              <a:t>  局部优化</a:t>
            </a:r>
            <a:endParaRPr lang="zh-CN" altLang="en-US" sz="2400">
              <a:ea typeface="楷体_GB2312" pitchFamily="49" charset="-122"/>
            </a:endParaRPr>
          </a:p>
          <a:p>
            <a:pPr lvl="1">
              <a:lnSpc>
                <a:spcPct val="100000"/>
              </a:lnSpc>
              <a:spcBef>
                <a:spcPct val="0"/>
              </a:spcBef>
            </a:pPr>
            <a:endParaRPr lang="zh-CN" altLang="en-US" sz="1000">
              <a:ea typeface="楷体_GB2312" pitchFamily="49" charset="-122"/>
            </a:endParaRPr>
          </a:p>
          <a:p>
            <a:pPr lvl="1">
              <a:lnSpc>
                <a:spcPct val="100000"/>
              </a:lnSpc>
              <a:spcBef>
                <a:spcPct val="0"/>
              </a:spcBef>
            </a:pPr>
            <a:r>
              <a:rPr lang="zh-CN" altLang="en-US" sz="2400">
                <a:ea typeface="楷体_GB2312" pitchFamily="49" charset="-122"/>
              </a:rPr>
              <a:t>    基本块范围内的优化</a:t>
            </a:r>
            <a:endParaRPr lang="zh-CN" altLang="en-US" sz="2400">
              <a:ea typeface="楷体_GB2312" pitchFamily="49" charset="-122"/>
            </a:endParaRPr>
          </a:p>
          <a:p>
            <a:pPr>
              <a:lnSpc>
                <a:spcPct val="100000"/>
              </a:lnSpc>
              <a:spcBef>
                <a:spcPct val="0"/>
              </a:spcBef>
              <a:buFont typeface="Symbol" pitchFamily="18" charset="2"/>
              <a:buNone/>
            </a:pPr>
            <a:endParaRPr kumimoji="0" lang="zh-CN" altLang="en-US" sz="1000">
              <a:solidFill>
                <a:srgbClr val="800080"/>
              </a:solidFill>
              <a:ea typeface="楷体_GB2312" pitchFamily="49" charset="-122"/>
            </a:endParaRPr>
          </a:p>
          <a:p>
            <a:pPr lvl="1">
              <a:lnSpc>
                <a:spcPct val="100000"/>
              </a:lnSpc>
              <a:spcBef>
                <a:spcPct val="0"/>
              </a:spcBef>
              <a:buFontTx/>
              <a:buChar char="•"/>
            </a:pPr>
            <a:r>
              <a:rPr lang="zh-CN" altLang="en-US">
                <a:solidFill>
                  <a:srgbClr val="800080"/>
                </a:solidFill>
                <a:ea typeface="楷体_GB2312" pitchFamily="49" charset="-122"/>
              </a:rPr>
              <a:t>  全局优化</a:t>
            </a:r>
            <a:endParaRPr lang="zh-CN" altLang="en-US" sz="2400">
              <a:ea typeface="楷体_GB2312" pitchFamily="49" charset="-122"/>
            </a:endParaRPr>
          </a:p>
          <a:p>
            <a:pPr lvl="1">
              <a:lnSpc>
                <a:spcPct val="100000"/>
              </a:lnSpc>
              <a:spcBef>
                <a:spcPct val="0"/>
              </a:spcBef>
            </a:pPr>
            <a:endParaRPr lang="zh-CN" altLang="en-US" sz="1000">
              <a:ea typeface="楷体_GB2312" pitchFamily="49" charset="-122"/>
            </a:endParaRPr>
          </a:p>
          <a:p>
            <a:pPr lvl="1">
              <a:lnSpc>
                <a:spcPct val="100000"/>
              </a:lnSpc>
              <a:spcBef>
                <a:spcPct val="0"/>
              </a:spcBef>
            </a:pPr>
            <a:r>
              <a:rPr lang="zh-CN" altLang="en-US" sz="2400">
                <a:ea typeface="楷体_GB2312" pitchFamily="49" charset="-122"/>
              </a:rPr>
              <a:t>    流图范围内的优化</a:t>
            </a:r>
            <a:endParaRPr lang="zh-CN" altLang="en-US" sz="2400">
              <a:ea typeface="楷体_GB2312" pitchFamily="49" charset="-122"/>
            </a:endParaRPr>
          </a:p>
          <a:p>
            <a:pPr>
              <a:lnSpc>
                <a:spcPct val="100000"/>
              </a:lnSpc>
              <a:spcBef>
                <a:spcPct val="0"/>
              </a:spcBef>
              <a:buFont typeface="Symbol" pitchFamily="18" charset="2"/>
              <a:buNone/>
            </a:pPr>
            <a:endParaRPr kumimoji="0" lang="zh-CN" altLang="en-US" sz="1000">
              <a:solidFill>
                <a:srgbClr val="800080"/>
              </a:solidFill>
              <a:ea typeface="楷体_GB2312" pitchFamily="49" charset="-122"/>
            </a:endParaRPr>
          </a:p>
          <a:p>
            <a:pPr lvl="1">
              <a:lnSpc>
                <a:spcPct val="100000"/>
              </a:lnSpc>
              <a:spcBef>
                <a:spcPct val="0"/>
              </a:spcBef>
              <a:buFontTx/>
              <a:buChar char="•"/>
            </a:pPr>
            <a:r>
              <a:rPr lang="zh-CN" altLang="en-US">
                <a:solidFill>
                  <a:srgbClr val="800080"/>
                </a:solidFill>
                <a:ea typeface="楷体_GB2312" pitchFamily="49" charset="-122"/>
              </a:rPr>
              <a:t>  过程间优化</a:t>
            </a:r>
            <a:endParaRPr lang="zh-CN" altLang="en-US" sz="2400">
              <a:ea typeface="楷体_GB2312" pitchFamily="49" charset="-122"/>
            </a:endParaRPr>
          </a:p>
          <a:p>
            <a:pPr lvl="1">
              <a:lnSpc>
                <a:spcPct val="100000"/>
              </a:lnSpc>
              <a:spcBef>
                <a:spcPct val="0"/>
              </a:spcBef>
            </a:pPr>
            <a:endParaRPr lang="zh-CN" altLang="en-US" sz="1000">
              <a:ea typeface="楷体_GB2312" pitchFamily="49" charset="-122"/>
            </a:endParaRPr>
          </a:p>
          <a:p>
            <a:pPr lvl="1">
              <a:lnSpc>
                <a:spcPct val="100000"/>
              </a:lnSpc>
              <a:spcBef>
                <a:spcPct val="0"/>
              </a:spcBef>
            </a:pPr>
            <a:r>
              <a:rPr lang="zh-CN" altLang="en-US" sz="2400">
                <a:ea typeface="楷体_GB2312" pitchFamily="49" charset="-122"/>
              </a:rPr>
              <a:t>    整个程序范围内的优化</a:t>
            </a:r>
            <a:endParaRPr lang="zh-CN" altLang="en-US" sz="1000">
              <a:ea typeface="楷体_GB2312" pitchFamily="49" charset="-122"/>
            </a:endParaRPr>
          </a:p>
        </p:txBody>
      </p:sp>
      <p:sp>
        <p:nvSpPr>
          <p:cNvPr id="103440" name="Text Box 18">
            <a:hlinkClick r:id="rId1" action="ppaction://hlinksldjump"/>
          </p:cNvPr>
          <p:cNvSpPr txBox="1">
            <a:spLocks noChangeArrowheads="1"/>
          </p:cNvSpPr>
          <p:nvPr/>
        </p:nvSpPr>
        <p:spPr bwMode="auto">
          <a:xfrm>
            <a:off x="762000" y="1066800"/>
            <a:ext cx="5943600" cy="579438"/>
          </a:xfrm>
          <a:prstGeom prst="rect">
            <a:avLst/>
          </a:prstGeom>
          <a:noFill/>
          <a:ln w="9525">
            <a:noFill/>
            <a:miter lim="800000"/>
          </a:ln>
          <a:effectLst/>
        </p:spPr>
        <p:txBody>
          <a:bodyPr>
            <a:spAutoFit/>
          </a:bodyPr>
          <a:lstStyle/>
          <a:p>
            <a:pPr>
              <a:lnSpc>
                <a:spcPct val="100000"/>
              </a:lnSpc>
              <a:spcBef>
                <a:spcPct val="0"/>
              </a:spcBef>
              <a:buClr>
                <a:srgbClr val="800080"/>
              </a:buClr>
              <a:buFont typeface="Wingdings" charset="2"/>
              <a:buChar char="²"/>
            </a:pPr>
            <a:r>
              <a:rPr lang="en-US" altLang="zh-CN" sz="3200">
                <a:solidFill>
                  <a:srgbClr val="800080"/>
                </a:solidFill>
                <a:ea typeface="楷体_GB2312" pitchFamily="49" charset="-122"/>
              </a:rPr>
              <a:t>  </a:t>
            </a:r>
            <a:r>
              <a:rPr lang="zh-CN" altLang="en-US" sz="3200">
                <a:solidFill>
                  <a:srgbClr val="800080"/>
                </a:solidFill>
                <a:ea typeface="楷体_GB2312" pitchFamily="49" charset="-122"/>
              </a:rPr>
              <a:t>简单的归类</a:t>
            </a:r>
            <a:endParaRPr lang="zh-CN" altLang="en-US" sz="3200">
              <a:solidFill>
                <a:srgbClr val="800080"/>
              </a:solidFill>
              <a:ea typeface="楷体_GB2312" pitchFamily="49" charset="-122"/>
            </a:endParaRPr>
          </a:p>
        </p:txBody>
      </p:sp>
    </p:spTree>
  </p:cSld>
  <p:clrMapOvr>
    <a:masterClrMapping/>
  </p:clrMapOvr>
  <p:transition spd="med">
    <p:wipe dir="r"/>
  </p:transition>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AutoShape 2">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04451" name="AutoShape 3">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04452" name="AutoShape 4">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04453" name="AutoShape 5">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04454" name="Rectangle 6"/>
          <p:cNvSpPr>
            <a:spLocks noChangeArrowheads="1"/>
          </p:cNvSpPr>
          <p:nvPr/>
        </p:nvSpPr>
        <p:spPr bwMode="auto">
          <a:xfrm>
            <a:off x="1524000" y="188913"/>
            <a:ext cx="3352800" cy="641350"/>
          </a:xfrm>
          <a:prstGeom prst="rect">
            <a:avLst/>
          </a:prstGeom>
          <a:noFill/>
          <a:ln w="9525" algn="ctr">
            <a:noFill/>
            <a:miter lim="800000"/>
          </a:ln>
          <a:effectLst/>
        </p:spPr>
        <p:txBody>
          <a:bodyPr>
            <a:spAutoFit/>
          </a:bodyPr>
          <a:lstStyle/>
          <a:p>
            <a:pPr>
              <a:lnSpc>
                <a:spcPct val="90000"/>
              </a:lnSpc>
              <a:spcBef>
                <a:spcPct val="0"/>
              </a:spcBef>
            </a:pPr>
            <a:r>
              <a:rPr lang="zh-CN" altLang="en-US" sz="4000">
                <a:solidFill>
                  <a:srgbClr val="800080"/>
                </a:solidFill>
                <a:ea typeface="华文行楷" pitchFamily="2" charset="-122"/>
              </a:rPr>
              <a:t>代码优化技术</a:t>
            </a:r>
            <a:endParaRPr lang="zh-CN" altLang="en-US" sz="4000">
              <a:solidFill>
                <a:srgbClr val="800080"/>
              </a:solidFill>
              <a:ea typeface="华文行楷" pitchFamily="2" charset="-122"/>
            </a:endParaRPr>
          </a:p>
        </p:txBody>
      </p:sp>
      <p:sp>
        <p:nvSpPr>
          <p:cNvPr id="104455" name="AutoShape 7">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04456" name="AutoShape 8">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04457" name="AutoShape 9">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04458" name="AutoShape 10">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04459" name="AutoShape 11">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04460" name="AutoShape 12">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04461" name="AutoShape 13">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04462" name="AutoShape 14">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04463" name="Rectangle 15"/>
          <p:cNvSpPr>
            <a:spLocks noChangeArrowheads="1"/>
          </p:cNvSpPr>
          <p:nvPr/>
        </p:nvSpPr>
        <p:spPr bwMode="auto">
          <a:xfrm>
            <a:off x="990600" y="2057400"/>
            <a:ext cx="6172200" cy="3810000"/>
          </a:xfrm>
          <a:prstGeom prst="rect">
            <a:avLst/>
          </a:prstGeom>
          <a:noFill/>
          <a:ln w="9525">
            <a:noFill/>
            <a:miter lim="800000"/>
          </a:ln>
          <a:effectLst/>
        </p:spPr>
        <p:txBody>
          <a:bodyPr>
            <a:spAutoFit/>
          </a:bodyPr>
          <a:lstStyle/>
          <a:p>
            <a:pPr>
              <a:lnSpc>
                <a:spcPct val="100000"/>
              </a:lnSpc>
              <a:spcBef>
                <a:spcPct val="0"/>
              </a:spcBef>
              <a:buFont typeface="Symbol" pitchFamily="18" charset="2"/>
              <a:buChar char="-"/>
            </a:pPr>
            <a:r>
              <a:rPr lang="en-US" altLang="zh-CN">
                <a:solidFill>
                  <a:srgbClr val="800080"/>
                </a:solidFill>
                <a:ea typeface="楷体_GB2312" pitchFamily="49" charset="-122"/>
              </a:rPr>
              <a:t>  </a:t>
            </a:r>
            <a:r>
              <a:rPr lang="zh-CN" altLang="en-US">
                <a:solidFill>
                  <a:srgbClr val="800080"/>
                </a:solidFill>
                <a:latin typeface="楷体_GB2312" pitchFamily="49" charset="-122"/>
                <a:ea typeface="楷体_GB2312" pitchFamily="49" charset="-122"/>
              </a:rPr>
              <a:t>依优化对象划分</a:t>
            </a:r>
            <a:endParaRPr kumimoji="0" lang="zh-CN" altLang="en-US">
              <a:solidFill>
                <a:srgbClr val="800080"/>
              </a:solidFill>
              <a:ea typeface="楷体_GB2312" pitchFamily="49" charset="-122"/>
            </a:endParaRPr>
          </a:p>
          <a:p>
            <a:pPr>
              <a:lnSpc>
                <a:spcPct val="100000"/>
              </a:lnSpc>
              <a:spcBef>
                <a:spcPct val="0"/>
              </a:spcBef>
              <a:buFont typeface="Symbol" pitchFamily="18" charset="2"/>
              <a:buNone/>
            </a:pPr>
            <a:endParaRPr kumimoji="0" lang="zh-CN" altLang="en-US" sz="1000">
              <a:solidFill>
                <a:srgbClr val="800080"/>
              </a:solidFill>
              <a:ea typeface="楷体_GB2312" pitchFamily="49" charset="-122"/>
            </a:endParaRPr>
          </a:p>
          <a:p>
            <a:pPr lvl="1">
              <a:lnSpc>
                <a:spcPct val="100000"/>
              </a:lnSpc>
              <a:spcBef>
                <a:spcPct val="0"/>
              </a:spcBef>
              <a:buFontTx/>
              <a:buChar char="•"/>
            </a:pPr>
            <a:r>
              <a:rPr lang="zh-CN" altLang="en-US">
                <a:solidFill>
                  <a:srgbClr val="800080"/>
                </a:solidFill>
                <a:ea typeface="楷体_GB2312" pitchFamily="49" charset="-122"/>
              </a:rPr>
              <a:t>  目标代码优化</a:t>
            </a:r>
            <a:endParaRPr lang="zh-CN" altLang="en-US" sz="2400">
              <a:ea typeface="楷体_GB2312" pitchFamily="49" charset="-122"/>
            </a:endParaRPr>
          </a:p>
          <a:p>
            <a:pPr lvl="1">
              <a:lnSpc>
                <a:spcPct val="100000"/>
              </a:lnSpc>
              <a:spcBef>
                <a:spcPct val="0"/>
              </a:spcBef>
            </a:pPr>
            <a:endParaRPr lang="zh-CN" altLang="en-US" sz="1000">
              <a:ea typeface="楷体_GB2312" pitchFamily="49" charset="-122"/>
            </a:endParaRPr>
          </a:p>
          <a:p>
            <a:pPr lvl="1">
              <a:lnSpc>
                <a:spcPct val="100000"/>
              </a:lnSpc>
              <a:spcBef>
                <a:spcPct val="0"/>
              </a:spcBef>
            </a:pPr>
            <a:r>
              <a:rPr lang="zh-CN" altLang="en-US" sz="2400">
                <a:ea typeface="楷体_GB2312" pitchFamily="49" charset="-122"/>
              </a:rPr>
              <a:t>    面向目标代码</a:t>
            </a:r>
            <a:endParaRPr lang="zh-CN" altLang="en-US" sz="2400">
              <a:ea typeface="楷体_GB2312" pitchFamily="49" charset="-122"/>
            </a:endParaRPr>
          </a:p>
          <a:p>
            <a:pPr>
              <a:lnSpc>
                <a:spcPct val="100000"/>
              </a:lnSpc>
              <a:spcBef>
                <a:spcPct val="0"/>
              </a:spcBef>
              <a:buFont typeface="Symbol" pitchFamily="18" charset="2"/>
              <a:buNone/>
            </a:pPr>
            <a:endParaRPr kumimoji="0" lang="zh-CN" altLang="en-US" sz="1000">
              <a:solidFill>
                <a:srgbClr val="800080"/>
              </a:solidFill>
              <a:ea typeface="楷体_GB2312" pitchFamily="49" charset="-122"/>
            </a:endParaRPr>
          </a:p>
          <a:p>
            <a:pPr lvl="1">
              <a:lnSpc>
                <a:spcPct val="100000"/>
              </a:lnSpc>
              <a:spcBef>
                <a:spcPct val="0"/>
              </a:spcBef>
              <a:buFontTx/>
              <a:buChar char="•"/>
            </a:pPr>
            <a:r>
              <a:rPr lang="zh-CN" altLang="en-US">
                <a:solidFill>
                  <a:srgbClr val="800080"/>
                </a:solidFill>
                <a:ea typeface="楷体_GB2312" pitchFamily="49" charset="-122"/>
              </a:rPr>
              <a:t>  中间代码优化</a:t>
            </a:r>
            <a:endParaRPr lang="zh-CN" altLang="en-US" sz="2400">
              <a:ea typeface="楷体_GB2312" pitchFamily="49" charset="-122"/>
            </a:endParaRPr>
          </a:p>
          <a:p>
            <a:pPr lvl="1">
              <a:lnSpc>
                <a:spcPct val="100000"/>
              </a:lnSpc>
              <a:spcBef>
                <a:spcPct val="0"/>
              </a:spcBef>
            </a:pPr>
            <a:endParaRPr lang="zh-CN" altLang="en-US" sz="1000">
              <a:ea typeface="楷体_GB2312" pitchFamily="49" charset="-122"/>
            </a:endParaRPr>
          </a:p>
          <a:p>
            <a:pPr lvl="1">
              <a:lnSpc>
                <a:spcPct val="100000"/>
              </a:lnSpc>
              <a:spcBef>
                <a:spcPct val="0"/>
              </a:spcBef>
            </a:pPr>
            <a:r>
              <a:rPr lang="zh-CN" altLang="en-US" sz="2400">
                <a:ea typeface="楷体_GB2312" pitchFamily="49" charset="-122"/>
              </a:rPr>
              <a:t>    面向程序的中间表示</a:t>
            </a:r>
            <a:endParaRPr lang="zh-CN" altLang="en-US" sz="2400">
              <a:ea typeface="楷体_GB2312" pitchFamily="49" charset="-122"/>
            </a:endParaRPr>
          </a:p>
          <a:p>
            <a:pPr>
              <a:lnSpc>
                <a:spcPct val="100000"/>
              </a:lnSpc>
              <a:spcBef>
                <a:spcPct val="0"/>
              </a:spcBef>
              <a:buFont typeface="Symbol" pitchFamily="18" charset="2"/>
              <a:buNone/>
            </a:pPr>
            <a:endParaRPr kumimoji="0" lang="zh-CN" altLang="en-US" sz="1000">
              <a:solidFill>
                <a:srgbClr val="800080"/>
              </a:solidFill>
              <a:ea typeface="楷体_GB2312" pitchFamily="49" charset="-122"/>
            </a:endParaRPr>
          </a:p>
          <a:p>
            <a:pPr lvl="1">
              <a:lnSpc>
                <a:spcPct val="100000"/>
              </a:lnSpc>
              <a:spcBef>
                <a:spcPct val="0"/>
              </a:spcBef>
              <a:buFontTx/>
              <a:buChar char="•"/>
            </a:pPr>
            <a:r>
              <a:rPr lang="zh-CN" altLang="en-US">
                <a:solidFill>
                  <a:srgbClr val="800080"/>
                </a:solidFill>
                <a:ea typeface="楷体_GB2312" pitchFamily="49" charset="-122"/>
              </a:rPr>
              <a:t>  源级优化</a:t>
            </a:r>
            <a:endParaRPr lang="zh-CN" altLang="en-US" sz="2400">
              <a:ea typeface="楷体_GB2312" pitchFamily="49" charset="-122"/>
            </a:endParaRPr>
          </a:p>
          <a:p>
            <a:pPr lvl="1">
              <a:lnSpc>
                <a:spcPct val="100000"/>
              </a:lnSpc>
              <a:spcBef>
                <a:spcPct val="0"/>
              </a:spcBef>
            </a:pPr>
            <a:endParaRPr lang="zh-CN" altLang="en-US" sz="1000">
              <a:ea typeface="楷体_GB2312" pitchFamily="49" charset="-122"/>
            </a:endParaRPr>
          </a:p>
          <a:p>
            <a:pPr lvl="1">
              <a:lnSpc>
                <a:spcPct val="100000"/>
              </a:lnSpc>
              <a:spcBef>
                <a:spcPct val="0"/>
              </a:spcBef>
            </a:pPr>
            <a:r>
              <a:rPr lang="zh-CN" altLang="en-US" sz="2400">
                <a:ea typeface="楷体_GB2312" pitchFamily="49" charset="-122"/>
              </a:rPr>
              <a:t>    面向源程序</a:t>
            </a:r>
            <a:endParaRPr lang="zh-CN" altLang="en-US" sz="2400">
              <a:ea typeface="楷体_GB2312" pitchFamily="49" charset="-122"/>
            </a:endParaRPr>
          </a:p>
        </p:txBody>
      </p:sp>
      <p:sp>
        <p:nvSpPr>
          <p:cNvPr id="104464" name="Text Box 16">
            <a:hlinkClick r:id="rId1" action="ppaction://hlinksldjump"/>
          </p:cNvPr>
          <p:cNvSpPr txBox="1">
            <a:spLocks noChangeArrowheads="1"/>
          </p:cNvSpPr>
          <p:nvPr/>
        </p:nvSpPr>
        <p:spPr bwMode="auto">
          <a:xfrm>
            <a:off x="762000" y="1295400"/>
            <a:ext cx="5943600" cy="579438"/>
          </a:xfrm>
          <a:prstGeom prst="rect">
            <a:avLst/>
          </a:prstGeom>
          <a:noFill/>
          <a:ln w="9525">
            <a:noFill/>
            <a:miter lim="800000"/>
          </a:ln>
          <a:effectLst/>
        </p:spPr>
        <p:txBody>
          <a:bodyPr>
            <a:spAutoFit/>
          </a:bodyPr>
          <a:lstStyle/>
          <a:p>
            <a:pPr>
              <a:lnSpc>
                <a:spcPct val="100000"/>
              </a:lnSpc>
              <a:spcBef>
                <a:spcPct val="0"/>
              </a:spcBef>
              <a:buClr>
                <a:srgbClr val="800080"/>
              </a:buClr>
              <a:buFont typeface="Wingdings" charset="2"/>
              <a:buChar char="²"/>
            </a:pPr>
            <a:r>
              <a:rPr lang="en-US" altLang="zh-CN" sz="3200">
                <a:solidFill>
                  <a:srgbClr val="800080"/>
                </a:solidFill>
                <a:ea typeface="楷体_GB2312" pitchFamily="49" charset="-122"/>
              </a:rPr>
              <a:t>  </a:t>
            </a:r>
            <a:r>
              <a:rPr lang="zh-CN" altLang="en-US" sz="3200">
                <a:solidFill>
                  <a:srgbClr val="800080"/>
                </a:solidFill>
                <a:ea typeface="楷体_GB2312" pitchFamily="49" charset="-122"/>
              </a:rPr>
              <a:t>简单的归类</a:t>
            </a:r>
            <a:endParaRPr lang="zh-CN" altLang="en-US" sz="3200">
              <a:solidFill>
                <a:srgbClr val="800080"/>
              </a:solidFill>
              <a:ea typeface="楷体_GB2312" pitchFamily="49" charset="-122"/>
            </a:endParaRPr>
          </a:p>
        </p:txBody>
      </p:sp>
    </p:spTree>
  </p:cSld>
  <p:clrMapOvr>
    <a:masterClrMapping/>
  </p:clrMapOvr>
  <p:transition spd="med">
    <p:wipe dir="r"/>
  </p:transition>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AutoShape 3">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05475" name="AutoShape 4">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05476" name="AutoShape 5">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05477" name="AutoShape 6">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05478" name="Rectangle 7"/>
          <p:cNvSpPr>
            <a:spLocks noChangeArrowheads="1"/>
          </p:cNvSpPr>
          <p:nvPr/>
        </p:nvSpPr>
        <p:spPr bwMode="auto">
          <a:xfrm>
            <a:off x="1524000" y="188913"/>
            <a:ext cx="3352800" cy="641350"/>
          </a:xfrm>
          <a:prstGeom prst="rect">
            <a:avLst/>
          </a:prstGeom>
          <a:noFill/>
          <a:ln w="9525" algn="ctr">
            <a:noFill/>
            <a:miter lim="800000"/>
          </a:ln>
          <a:effectLst/>
        </p:spPr>
        <p:txBody>
          <a:bodyPr>
            <a:spAutoFit/>
          </a:bodyPr>
          <a:lstStyle/>
          <a:p>
            <a:pPr>
              <a:lnSpc>
                <a:spcPct val="90000"/>
              </a:lnSpc>
              <a:spcBef>
                <a:spcPct val="0"/>
              </a:spcBef>
            </a:pPr>
            <a:r>
              <a:rPr lang="zh-CN" altLang="en-US" sz="4000">
                <a:solidFill>
                  <a:srgbClr val="800080"/>
                </a:solidFill>
                <a:ea typeface="华文行楷" pitchFamily="2" charset="-122"/>
              </a:rPr>
              <a:t>代码优化技术</a:t>
            </a:r>
            <a:endParaRPr lang="zh-CN" altLang="en-US" sz="4000">
              <a:solidFill>
                <a:srgbClr val="800080"/>
              </a:solidFill>
              <a:ea typeface="华文行楷" pitchFamily="2" charset="-122"/>
            </a:endParaRPr>
          </a:p>
        </p:txBody>
      </p:sp>
      <p:sp>
        <p:nvSpPr>
          <p:cNvPr id="105479" name="AutoShape 8">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05480" name="AutoShape 9">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05481" name="AutoShape 10">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05482" name="AutoShape 11">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05483" name="AutoShape 12">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05484" name="AutoShape 13">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05485" name="AutoShape 14">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05486" name="AutoShape 15">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05487" name="Rectangle 16"/>
          <p:cNvSpPr>
            <a:spLocks noChangeArrowheads="1"/>
          </p:cNvSpPr>
          <p:nvPr/>
        </p:nvSpPr>
        <p:spPr bwMode="auto">
          <a:xfrm>
            <a:off x="990600" y="1628775"/>
            <a:ext cx="6172200" cy="5154613"/>
          </a:xfrm>
          <a:prstGeom prst="rect">
            <a:avLst/>
          </a:prstGeom>
          <a:noFill/>
          <a:ln w="9525">
            <a:noFill/>
            <a:miter lim="800000"/>
          </a:ln>
          <a:effectLst/>
        </p:spPr>
        <p:txBody>
          <a:bodyPr>
            <a:spAutoFit/>
          </a:bodyPr>
          <a:lstStyle/>
          <a:p>
            <a:pPr>
              <a:lnSpc>
                <a:spcPct val="100000"/>
              </a:lnSpc>
              <a:spcBef>
                <a:spcPct val="0"/>
              </a:spcBef>
              <a:buFont typeface="Symbol" pitchFamily="18" charset="2"/>
              <a:buChar char="-"/>
            </a:pPr>
            <a:r>
              <a:rPr lang="en-US" altLang="zh-CN">
                <a:solidFill>
                  <a:srgbClr val="800080"/>
                </a:solidFill>
                <a:ea typeface="楷体_GB2312" pitchFamily="49" charset="-122"/>
              </a:rPr>
              <a:t>  </a:t>
            </a:r>
            <a:r>
              <a:rPr lang="zh-CN" altLang="en-US">
                <a:solidFill>
                  <a:srgbClr val="800080"/>
                </a:solidFill>
                <a:latin typeface="楷体_GB2312" pitchFamily="49" charset="-122"/>
                <a:ea typeface="楷体_GB2312" pitchFamily="49" charset="-122"/>
              </a:rPr>
              <a:t>依优化侧面划分</a:t>
            </a:r>
            <a:endParaRPr kumimoji="0" lang="zh-CN" altLang="en-US">
              <a:solidFill>
                <a:srgbClr val="800080"/>
              </a:solidFill>
              <a:ea typeface="楷体_GB2312" pitchFamily="49" charset="-122"/>
            </a:endParaRPr>
          </a:p>
          <a:p>
            <a:pPr>
              <a:lnSpc>
                <a:spcPct val="100000"/>
              </a:lnSpc>
              <a:spcBef>
                <a:spcPct val="0"/>
              </a:spcBef>
              <a:buFont typeface="Symbol" pitchFamily="18" charset="2"/>
              <a:buNone/>
            </a:pPr>
            <a:endParaRPr kumimoji="0" lang="zh-CN" altLang="en-US" sz="1000">
              <a:solidFill>
                <a:srgbClr val="800080"/>
              </a:solidFill>
              <a:ea typeface="楷体_GB2312" pitchFamily="49" charset="-122"/>
            </a:endParaRPr>
          </a:p>
          <a:p>
            <a:pPr lvl="1">
              <a:lnSpc>
                <a:spcPct val="100000"/>
              </a:lnSpc>
              <a:spcBef>
                <a:spcPct val="0"/>
              </a:spcBef>
              <a:buFontTx/>
              <a:buChar char="•"/>
            </a:pPr>
            <a:r>
              <a:rPr lang="zh-CN" altLang="en-US">
                <a:solidFill>
                  <a:srgbClr val="800080"/>
                </a:solidFill>
                <a:ea typeface="楷体_GB2312" pitchFamily="49" charset="-122"/>
              </a:rPr>
              <a:t>  指令调度</a:t>
            </a:r>
            <a:endParaRPr lang="zh-CN" altLang="en-US" sz="2400">
              <a:ea typeface="楷体_GB2312" pitchFamily="49" charset="-122"/>
            </a:endParaRPr>
          </a:p>
          <a:p>
            <a:pPr lvl="1">
              <a:lnSpc>
                <a:spcPct val="100000"/>
              </a:lnSpc>
              <a:spcBef>
                <a:spcPct val="0"/>
              </a:spcBef>
            </a:pPr>
            <a:endParaRPr kumimoji="0" lang="zh-CN" altLang="en-US" sz="1000">
              <a:solidFill>
                <a:srgbClr val="800080"/>
              </a:solidFill>
              <a:ea typeface="楷体_GB2312" pitchFamily="49" charset="-122"/>
            </a:endParaRPr>
          </a:p>
          <a:p>
            <a:pPr lvl="1">
              <a:lnSpc>
                <a:spcPct val="100000"/>
              </a:lnSpc>
              <a:spcBef>
                <a:spcPct val="0"/>
              </a:spcBef>
              <a:buFontTx/>
              <a:buChar char="•"/>
            </a:pPr>
            <a:r>
              <a:rPr lang="zh-CN" altLang="en-US">
                <a:solidFill>
                  <a:srgbClr val="800080"/>
                </a:solidFill>
                <a:ea typeface="楷体_GB2312" pitchFamily="49" charset="-122"/>
              </a:rPr>
              <a:t>  寄存器分配</a:t>
            </a:r>
            <a:endParaRPr lang="zh-CN" altLang="en-US" sz="2400">
              <a:ea typeface="楷体_GB2312" pitchFamily="49" charset="-122"/>
            </a:endParaRPr>
          </a:p>
          <a:p>
            <a:pPr>
              <a:lnSpc>
                <a:spcPct val="100000"/>
              </a:lnSpc>
              <a:spcBef>
                <a:spcPct val="0"/>
              </a:spcBef>
              <a:buFont typeface="Symbol" pitchFamily="18" charset="2"/>
              <a:buNone/>
            </a:pPr>
            <a:endParaRPr kumimoji="0" lang="zh-CN" altLang="en-US" sz="1000">
              <a:solidFill>
                <a:srgbClr val="800080"/>
              </a:solidFill>
              <a:ea typeface="楷体_GB2312" pitchFamily="49" charset="-122"/>
            </a:endParaRPr>
          </a:p>
          <a:p>
            <a:pPr lvl="1">
              <a:lnSpc>
                <a:spcPct val="100000"/>
              </a:lnSpc>
              <a:spcBef>
                <a:spcPct val="0"/>
              </a:spcBef>
              <a:buFontTx/>
              <a:buChar char="•"/>
            </a:pPr>
            <a:r>
              <a:rPr lang="zh-CN" altLang="en-US">
                <a:solidFill>
                  <a:srgbClr val="800080"/>
                </a:solidFill>
                <a:ea typeface="楷体_GB2312" pitchFamily="49" charset="-122"/>
              </a:rPr>
              <a:t>  存储层次优化</a:t>
            </a:r>
            <a:endParaRPr lang="zh-CN" altLang="en-US">
              <a:solidFill>
                <a:srgbClr val="800080"/>
              </a:solidFill>
              <a:ea typeface="楷体_GB2312" pitchFamily="49" charset="-122"/>
            </a:endParaRPr>
          </a:p>
          <a:p>
            <a:pPr lvl="1">
              <a:lnSpc>
                <a:spcPct val="100000"/>
              </a:lnSpc>
              <a:spcBef>
                <a:spcPct val="0"/>
              </a:spcBef>
            </a:pPr>
            <a:endParaRPr lang="zh-CN" altLang="en-US" sz="1000">
              <a:ea typeface="楷体_GB2312" pitchFamily="49" charset="-122"/>
            </a:endParaRPr>
          </a:p>
          <a:p>
            <a:pPr lvl="1">
              <a:lnSpc>
                <a:spcPct val="100000"/>
              </a:lnSpc>
              <a:spcBef>
                <a:spcPct val="0"/>
              </a:spcBef>
              <a:buFontTx/>
              <a:buChar char="•"/>
            </a:pPr>
            <a:r>
              <a:rPr lang="zh-CN" altLang="en-US">
                <a:solidFill>
                  <a:srgbClr val="800080"/>
                </a:solidFill>
                <a:ea typeface="楷体_GB2312" pitchFamily="49" charset="-122"/>
              </a:rPr>
              <a:t>  存储布局优化</a:t>
            </a:r>
            <a:endParaRPr lang="zh-CN" altLang="en-US">
              <a:solidFill>
                <a:srgbClr val="800080"/>
              </a:solidFill>
              <a:ea typeface="楷体_GB2312" pitchFamily="49" charset="-122"/>
            </a:endParaRPr>
          </a:p>
          <a:p>
            <a:pPr>
              <a:lnSpc>
                <a:spcPct val="100000"/>
              </a:lnSpc>
              <a:spcBef>
                <a:spcPct val="0"/>
              </a:spcBef>
              <a:buFont typeface="Symbol" pitchFamily="18" charset="2"/>
              <a:buNone/>
            </a:pPr>
            <a:endParaRPr lang="zh-CN" altLang="en-US" sz="1000">
              <a:solidFill>
                <a:srgbClr val="800080"/>
              </a:solidFill>
              <a:ea typeface="楷体_GB2312" pitchFamily="49" charset="-122"/>
            </a:endParaRPr>
          </a:p>
          <a:p>
            <a:pPr lvl="1">
              <a:lnSpc>
                <a:spcPct val="100000"/>
              </a:lnSpc>
              <a:spcBef>
                <a:spcPct val="0"/>
              </a:spcBef>
              <a:buFontTx/>
              <a:buChar char="•"/>
            </a:pPr>
            <a:r>
              <a:rPr lang="zh-CN" altLang="en-US">
                <a:solidFill>
                  <a:srgbClr val="800080"/>
                </a:solidFill>
                <a:ea typeface="楷体_GB2312" pitchFamily="49" charset="-122"/>
              </a:rPr>
              <a:t>  循环优化</a:t>
            </a:r>
            <a:endParaRPr lang="zh-CN" altLang="en-US" sz="2400">
              <a:ea typeface="楷体_GB2312" pitchFamily="49" charset="-122"/>
            </a:endParaRPr>
          </a:p>
          <a:p>
            <a:pPr>
              <a:lnSpc>
                <a:spcPct val="100000"/>
              </a:lnSpc>
              <a:spcBef>
                <a:spcPct val="0"/>
              </a:spcBef>
              <a:buFont typeface="Symbol" pitchFamily="18" charset="2"/>
              <a:buNone/>
            </a:pPr>
            <a:endParaRPr kumimoji="0" lang="zh-CN" altLang="en-US" sz="1000">
              <a:solidFill>
                <a:srgbClr val="800080"/>
              </a:solidFill>
              <a:ea typeface="楷体_GB2312" pitchFamily="49" charset="-122"/>
            </a:endParaRPr>
          </a:p>
          <a:p>
            <a:pPr lvl="1">
              <a:lnSpc>
                <a:spcPct val="100000"/>
              </a:lnSpc>
              <a:spcBef>
                <a:spcPct val="0"/>
              </a:spcBef>
              <a:buFontTx/>
              <a:buChar char="•"/>
            </a:pPr>
            <a:r>
              <a:rPr lang="zh-CN" altLang="en-US">
                <a:solidFill>
                  <a:srgbClr val="800080"/>
                </a:solidFill>
                <a:ea typeface="楷体_GB2312" pitchFamily="49" charset="-122"/>
              </a:rPr>
              <a:t>  控制流优化</a:t>
            </a:r>
            <a:endParaRPr lang="zh-CN" altLang="en-US" sz="2400">
              <a:ea typeface="楷体_GB2312" pitchFamily="49" charset="-122"/>
            </a:endParaRPr>
          </a:p>
          <a:p>
            <a:pPr>
              <a:lnSpc>
                <a:spcPct val="100000"/>
              </a:lnSpc>
              <a:spcBef>
                <a:spcPct val="0"/>
              </a:spcBef>
              <a:buFont typeface="Symbol" pitchFamily="18" charset="2"/>
              <a:buNone/>
            </a:pPr>
            <a:endParaRPr kumimoji="0" lang="zh-CN" altLang="en-US" sz="1000">
              <a:solidFill>
                <a:srgbClr val="800080"/>
              </a:solidFill>
              <a:ea typeface="楷体_GB2312" pitchFamily="49" charset="-122"/>
            </a:endParaRPr>
          </a:p>
          <a:p>
            <a:pPr lvl="1">
              <a:lnSpc>
                <a:spcPct val="100000"/>
              </a:lnSpc>
              <a:spcBef>
                <a:spcPct val="0"/>
              </a:spcBef>
              <a:buFontTx/>
              <a:buChar char="•"/>
            </a:pPr>
            <a:r>
              <a:rPr lang="zh-CN" altLang="en-US">
                <a:solidFill>
                  <a:srgbClr val="800080"/>
                </a:solidFill>
                <a:ea typeface="楷体_GB2312" pitchFamily="49" charset="-122"/>
              </a:rPr>
              <a:t>  过程优化</a:t>
            </a:r>
            <a:endParaRPr lang="zh-CN" altLang="en-US" sz="2400">
              <a:ea typeface="楷体_GB2312" pitchFamily="49" charset="-122"/>
            </a:endParaRPr>
          </a:p>
          <a:p>
            <a:pPr>
              <a:lnSpc>
                <a:spcPct val="100000"/>
              </a:lnSpc>
              <a:spcBef>
                <a:spcPct val="0"/>
              </a:spcBef>
              <a:buFont typeface="Symbol" pitchFamily="18" charset="2"/>
              <a:buNone/>
            </a:pPr>
            <a:endParaRPr kumimoji="0" lang="zh-CN" altLang="en-US" sz="1000">
              <a:solidFill>
                <a:srgbClr val="800080"/>
              </a:solidFill>
              <a:ea typeface="楷体_GB2312" pitchFamily="49" charset="-122"/>
            </a:endParaRPr>
          </a:p>
          <a:p>
            <a:pPr lvl="1">
              <a:lnSpc>
                <a:spcPct val="100000"/>
              </a:lnSpc>
              <a:spcBef>
                <a:spcPct val="0"/>
              </a:spcBef>
              <a:buFontTx/>
              <a:buChar char="•"/>
            </a:pPr>
            <a:r>
              <a:rPr lang="zh-CN" altLang="en-US">
                <a:solidFill>
                  <a:srgbClr val="800080"/>
                </a:solidFill>
                <a:ea typeface="楷体_GB2312" pitchFamily="49" charset="-122"/>
              </a:rPr>
              <a:t>  </a:t>
            </a:r>
            <a:r>
              <a:rPr lang="en-US" altLang="zh-CN">
                <a:solidFill>
                  <a:srgbClr val="800080"/>
                </a:solidFill>
                <a:ea typeface="楷体_GB2312" pitchFamily="49" charset="-122"/>
              </a:rPr>
              <a:t>……</a:t>
            </a:r>
            <a:endParaRPr lang="en-US" altLang="zh-CN">
              <a:solidFill>
                <a:srgbClr val="800080"/>
              </a:solidFill>
              <a:ea typeface="楷体_GB2312" pitchFamily="49" charset="-122"/>
            </a:endParaRPr>
          </a:p>
        </p:txBody>
      </p:sp>
      <p:sp>
        <p:nvSpPr>
          <p:cNvPr id="105488" name="Text Box 17">
            <a:hlinkClick r:id="rId1" action="ppaction://hlinksldjump"/>
          </p:cNvPr>
          <p:cNvSpPr txBox="1">
            <a:spLocks noChangeArrowheads="1"/>
          </p:cNvSpPr>
          <p:nvPr/>
        </p:nvSpPr>
        <p:spPr bwMode="auto">
          <a:xfrm>
            <a:off x="762000" y="1052513"/>
            <a:ext cx="5943600" cy="579437"/>
          </a:xfrm>
          <a:prstGeom prst="rect">
            <a:avLst/>
          </a:prstGeom>
          <a:noFill/>
          <a:ln w="9525">
            <a:noFill/>
            <a:miter lim="800000"/>
          </a:ln>
          <a:effectLst/>
        </p:spPr>
        <p:txBody>
          <a:bodyPr>
            <a:spAutoFit/>
          </a:bodyPr>
          <a:lstStyle/>
          <a:p>
            <a:pPr>
              <a:lnSpc>
                <a:spcPct val="100000"/>
              </a:lnSpc>
              <a:spcBef>
                <a:spcPct val="0"/>
              </a:spcBef>
              <a:buClr>
                <a:srgbClr val="800080"/>
              </a:buClr>
              <a:buFont typeface="Wingdings" charset="2"/>
              <a:buChar char="²"/>
            </a:pPr>
            <a:r>
              <a:rPr lang="en-US" altLang="zh-CN" sz="3200">
                <a:solidFill>
                  <a:srgbClr val="800080"/>
                </a:solidFill>
                <a:ea typeface="楷体_GB2312" pitchFamily="49" charset="-122"/>
              </a:rPr>
              <a:t>  </a:t>
            </a:r>
            <a:r>
              <a:rPr lang="zh-CN" altLang="en-US" sz="3200">
                <a:solidFill>
                  <a:srgbClr val="800080"/>
                </a:solidFill>
                <a:ea typeface="楷体_GB2312" pitchFamily="49" charset="-122"/>
              </a:rPr>
              <a:t>简单的归类</a:t>
            </a:r>
            <a:endParaRPr lang="zh-CN" altLang="en-US" sz="3200">
              <a:solidFill>
                <a:srgbClr val="800080"/>
              </a:solidFill>
              <a:ea typeface="楷体_GB2312" pitchFamily="49" charset="-122"/>
            </a:endParaRPr>
          </a:p>
        </p:txBody>
      </p:sp>
    </p:spTree>
  </p:cSld>
  <p:clrMapOvr>
    <a:masterClrMapping/>
  </p:clrMapOvr>
  <p:transition spd="med">
    <p:wipe dir="r"/>
  </p:transition>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AutoShape 26">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06499" name="AutoShape 27">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06500" name="AutoShape 28">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06501" name="AutoShape 29">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06502" name="Rectangle 30"/>
          <p:cNvSpPr>
            <a:spLocks noChangeArrowheads="1"/>
          </p:cNvSpPr>
          <p:nvPr/>
        </p:nvSpPr>
        <p:spPr bwMode="auto">
          <a:xfrm>
            <a:off x="1524000" y="188913"/>
            <a:ext cx="3352800" cy="641350"/>
          </a:xfrm>
          <a:prstGeom prst="rect">
            <a:avLst/>
          </a:prstGeom>
          <a:noFill/>
          <a:ln w="9525" algn="ctr">
            <a:noFill/>
            <a:miter lim="800000"/>
          </a:ln>
          <a:effectLst/>
        </p:spPr>
        <p:txBody>
          <a:bodyPr>
            <a:spAutoFit/>
          </a:bodyPr>
          <a:lstStyle/>
          <a:p>
            <a:pPr>
              <a:lnSpc>
                <a:spcPct val="90000"/>
              </a:lnSpc>
              <a:spcBef>
                <a:spcPct val="0"/>
              </a:spcBef>
            </a:pPr>
            <a:r>
              <a:rPr lang="zh-CN" altLang="en-US" sz="4000">
                <a:solidFill>
                  <a:srgbClr val="800080"/>
                </a:solidFill>
                <a:ea typeface="华文行楷" pitchFamily="2" charset="-122"/>
              </a:rPr>
              <a:t>代码优化技术</a:t>
            </a:r>
            <a:endParaRPr lang="zh-CN" altLang="en-US" sz="4000">
              <a:solidFill>
                <a:srgbClr val="800080"/>
              </a:solidFill>
              <a:ea typeface="华文行楷" pitchFamily="2" charset="-122"/>
            </a:endParaRPr>
          </a:p>
        </p:txBody>
      </p:sp>
      <p:sp>
        <p:nvSpPr>
          <p:cNvPr id="106503" name="AutoShape 31">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06504" name="AutoShape 32">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06505" name="AutoShape 33">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06506" name="AutoShape 34">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06507" name="AutoShape 35">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06508" name="AutoShape 36">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06509" name="AutoShape 37">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06510" name="AutoShape 38">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06511" name="Rectangle 39"/>
          <p:cNvSpPr>
            <a:spLocks noChangeArrowheads="1"/>
          </p:cNvSpPr>
          <p:nvPr/>
        </p:nvSpPr>
        <p:spPr bwMode="auto">
          <a:xfrm>
            <a:off x="755650" y="2120900"/>
            <a:ext cx="8208963" cy="1614488"/>
          </a:xfrm>
          <a:prstGeom prst="rect">
            <a:avLst/>
          </a:prstGeom>
          <a:noFill/>
          <a:ln w="9525">
            <a:noFill/>
            <a:miter lim="800000"/>
          </a:ln>
          <a:effectLst/>
        </p:spPr>
        <p:txBody>
          <a:bodyPr>
            <a:spAutoFit/>
          </a:bodyPr>
          <a:lstStyle/>
          <a:p>
            <a:pPr>
              <a:lnSpc>
                <a:spcPct val="100000"/>
              </a:lnSpc>
              <a:spcBef>
                <a:spcPct val="0"/>
              </a:spcBef>
              <a:buFont typeface="Symbol" pitchFamily="18" charset="2"/>
              <a:buChar char="-"/>
            </a:pPr>
            <a:r>
              <a:rPr lang="en-US" altLang="zh-CN">
                <a:solidFill>
                  <a:srgbClr val="800080"/>
                </a:solidFill>
                <a:ea typeface="楷体_GB2312" pitchFamily="49" charset="-122"/>
              </a:rPr>
              <a:t>   </a:t>
            </a:r>
            <a:r>
              <a:rPr lang="zh-CN" altLang="en-US">
                <a:solidFill>
                  <a:srgbClr val="800080"/>
                </a:solidFill>
                <a:ea typeface="楷体_GB2312" pitchFamily="49" charset="-122"/>
              </a:rPr>
              <a:t>工作方式  </a:t>
            </a:r>
            <a:r>
              <a:rPr lang="zh-CN" altLang="en-US" sz="2400">
                <a:ea typeface="楷体_GB2312" pitchFamily="49" charset="-122"/>
              </a:rPr>
              <a:t>在目标指令序列上滑动一个包含几条指令</a:t>
            </a:r>
            <a:endParaRPr lang="zh-CN" altLang="en-US" sz="2400">
              <a:ea typeface="楷体_GB2312" pitchFamily="49" charset="-122"/>
            </a:endParaRPr>
          </a:p>
          <a:p>
            <a:pPr>
              <a:lnSpc>
                <a:spcPct val="100000"/>
              </a:lnSpc>
              <a:spcBef>
                <a:spcPct val="0"/>
              </a:spcBef>
              <a:buFont typeface="Symbol" pitchFamily="18" charset="2"/>
              <a:buNone/>
            </a:pPr>
            <a:r>
              <a:rPr lang="zh-CN" altLang="en-US" sz="2400">
                <a:ea typeface="楷体_GB2312" pitchFamily="49" charset="-122"/>
              </a:rPr>
              <a:t>      的窗口（称为窥孔），发现其中不够优化的指令序列，</a:t>
            </a:r>
            <a:endParaRPr lang="zh-CN" altLang="en-US" sz="2400">
              <a:ea typeface="楷体_GB2312" pitchFamily="49" charset="-122"/>
            </a:endParaRPr>
          </a:p>
          <a:p>
            <a:pPr>
              <a:lnSpc>
                <a:spcPct val="100000"/>
              </a:lnSpc>
              <a:spcBef>
                <a:spcPct val="0"/>
              </a:spcBef>
              <a:buFont typeface="Symbol" pitchFamily="18" charset="2"/>
              <a:buNone/>
            </a:pPr>
            <a:r>
              <a:rPr lang="zh-CN" altLang="en-US" sz="2400">
                <a:ea typeface="楷体_GB2312" pitchFamily="49" charset="-122"/>
              </a:rPr>
              <a:t>      用一段更短或更有效的指令序列来替代它，使整个代</a:t>
            </a:r>
            <a:endParaRPr lang="zh-CN" altLang="en-US" sz="2400">
              <a:ea typeface="楷体_GB2312" pitchFamily="49" charset="-122"/>
            </a:endParaRPr>
          </a:p>
          <a:p>
            <a:pPr>
              <a:lnSpc>
                <a:spcPct val="100000"/>
              </a:lnSpc>
              <a:spcBef>
                <a:spcPct val="0"/>
              </a:spcBef>
              <a:buFont typeface="Symbol" pitchFamily="18" charset="2"/>
              <a:buNone/>
            </a:pPr>
            <a:r>
              <a:rPr lang="zh-CN" altLang="en-US" sz="2400">
                <a:ea typeface="楷体_GB2312" pitchFamily="49" charset="-122"/>
              </a:rPr>
              <a:t>      码得到改进</a:t>
            </a:r>
            <a:endParaRPr kumimoji="0" lang="zh-CN" altLang="en-US" sz="1000">
              <a:solidFill>
                <a:srgbClr val="800080"/>
              </a:solidFill>
              <a:ea typeface="楷体_GB2312" pitchFamily="49" charset="-122"/>
            </a:endParaRPr>
          </a:p>
        </p:txBody>
      </p:sp>
      <p:sp>
        <p:nvSpPr>
          <p:cNvPr id="106512" name="Text Box 40">
            <a:hlinkClick r:id="rId1" action="ppaction://hlinksldjump"/>
          </p:cNvPr>
          <p:cNvSpPr txBox="1">
            <a:spLocks noChangeArrowheads="1"/>
          </p:cNvSpPr>
          <p:nvPr/>
        </p:nvSpPr>
        <p:spPr bwMode="auto">
          <a:xfrm>
            <a:off x="539750" y="1295400"/>
            <a:ext cx="6934200" cy="579438"/>
          </a:xfrm>
          <a:prstGeom prst="rect">
            <a:avLst/>
          </a:prstGeom>
          <a:noFill/>
          <a:ln w="9525">
            <a:noFill/>
            <a:miter lim="800000"/>
          </a:ln>
          <a:effectLst/>
        </p:spPr>
        <p:txBody>
          <a:bodyPr>
            <a:spAutoFit/>
          </a:bodyPr>
          <a:lstStyle/>
          <a:p>
            <a:pPr>
              <a:lnSpc>
                <a:spcPct val="100000"/>
              </a:lnSpc>
              <a:spcBef>
                <a:spcPct val="0"/>
              </a:spcBef>
              <a:buClr>
                <a:srgbClr val="800080"/>
              </a:buClr>
              <a:buFont typeface="Wingdings" charset="2"/>
              <a:buChar char="²"/>
            </a:pPr>
            <a:r>
              <a:rPr lang="en-US" altLang="zh-CN" sz="3200">
                <a:solidFill>
                  <a:srgbClr val="800080"/>
                </a:solidFill>
                <a:ea typeface="楷体_GB2312" pitchFamily="49" charset="-122"/>
              </a:rPr>
              <a:t>  </a:t>
            </a:r>
            <a:r>
              <a:rPr lang="zh-CN" altLang="en-US" sz="3200">
                <a:solidFill>
                  <a:srgbClr val="800080"/>
                </a:solidFill>
                <a:ea typeface="楷体_GB2312" pitchFamily="49" charset="-122"/>
              </a:rPr>
              <a:t>窥孔优化</a:t>
            </a:r>
            <a:r>
              <a:rPr lang="zh-CN" altLang="en-US">
                <a:ea typeface="楷体_GB2312" pitchFamily="49" charset="-122"/>
              </a:rPr>
              <a:t>（</a:t>
            </a:r>
            <a:r>
              <a:rPr lang="en-US" altLang="zh-CN" b="0" i="1">
                <a:ea typeface="楷体_GB2312" pitchFamily="49" charset="-122"/>
              </a:rPr>
              <a:t>peephole optimization</a:t>
            </a:r>
            <a:r>
              <a:rPr lang="zh-CN" altLang="en-US">
                <a:ea typeface="楷体_GB2312" pitchFamily="49" charset="-122"/>
              </a:rPr>
              <a:t>）</a:t>
            </a:r>
            <a:endParaRPr lang="zh-CN" altLang="en-US">
              <a:ea typeface="楷体_GB2312" pitchFamily="49" charset="-122"/>
            </a:endParaRPr>
          </a:p>
        </p:txBody>
      </p:sp>
    </p:spTree>
  </p:cSld>
  <p:clrMapOvr>
    <a:masterClrMapping/>
  </p:clrMapOvr>
  <p:transition spd="med">
    <p:wipe dir="r"/>
  </p:transition>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AutoShape 2">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07523" name="AutoShape 3">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07524" name="AutoShape 4">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07525" name="AutoShape 5">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07526" name="Rectangle 6"/>
          <p:cNvSpPr>
            <a:spLocks noChangeArrowheads="1"/>
          </p:cNvSpPr>
          <p:nvPr/>
        </p:nvSpPr>
        <p:spPr bwMode="auto">
          <a:xfrm>
            <a:off x="1524000" y="188913"/>
            <a:ext cx="3352800" cy="641350"/>
          </a:xfrm>
          <a:prstGeom prst="rect">
            <a:avLst/>
          </a:prstGeom>
          <a:noFill/>
          <a:ln w="9525" algn="ctr">
            <a:noFill/>
            <a:miter lim="800000"/>
          </a:ln>
          <a:effectLst/>
        </p:spPr>
        <p:txBody>
          <a:bodyPr>
            <a:spAutoFit/>
          </a:bodyPr>
          <a:lstStyle/>
          <a:p>
            <a:pPr>
              <a:lnSpc>
                <a:spcPct val="90000"/>
              </a:lnSpc>
              <a:spcBef>
                <a:spcPct val="0"/>
              </a:spcBef>
            </a:pPr>
            <a:r>
              <a:rPr lang="zh-CN" altLang="en-US" sz="4000">
                <a:solidFill>
                  <a:srgbClr val="800080"/>
                </a:solidFill>
                <a:ea typeface="华文行楷" pitchFamily="2" charset="-122"/>
              </a:rPr>
              <a:t>代码优化技术</a:t>
            </a:r>
            <a:endParaRPr lang="zh-CN" altLang="en-US" sz="4000">
              <a:solidFill>
                <a:srgbClr val="800080"/>
              </a:solidFill>
              <a:ea typeface="华文行楷" pitchFamily="2" charset="-122"/>
            </a:endParaRPr>
          </a:p>
        </p:txBody>
      </p:sp>
      <p:sp>
        <p:nvSpPr>
          <p:cNvPr id="107527" name="AutoShape 7">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07528" name="AutoShape 8">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07529" name="AutoShape 9">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07530" name="AutoShape 10">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07531" name="AutoShape 11">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07532" name="AutoShape 12">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07533" name="AutoShape 13">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07534" name="AutoShape 14">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07535" name="Rectangle 15"/>
          <p:cNvSpPr>
            <a:spLocks noChangeArrowheads="1"/>
          </p:cNvSpPr>
          <p:nvPr/>
        </p:nvSpPr>
        <p:spPr bwMode="auto">
          <a:xfrm>
            <a:off x="684213" y="2120900"/>
            <a:ext cx="8459787" cy="3411538"/>
          </a:xfrm>
          <a:prstGeom prst="rect">
            <a:avLst/>
          </a:prstGeom>
          <a:noFill/>
          <a:ln w="9525">
            <a:noFill/>
            <a:miter lim="800000"/>
          </a:ln>
          <a:effectLst/>
        </p:spPr>
        <p:txBody>
          <a:bodyPr>
            <a:spAutoFit/>
          </a:bodyPr>
          <a:lstStyle/>
          <a:p>
            <a:pPr>
              <a:lnSpc>
                <a:spcPct val="100000"/>
              </a:lnSpc>
              <a:spcBef>
                <a:spcPct val="0"/>
              </a:spcBef>
              <a:buFont typeface="Symbol" pitchFamily="18" charset="2"/>
              <a:buChar char="-"/>
            </a:pPr>
            <a:r>
              <a:rPr lang="en-US" altLang="zh-CN" dirty="0">
                <a:solidFill>
                  <a:srgbClr val="800080"/>
                </a:solidFill>
                <a:ea typeface="楷体_GB2312" pitchFamily="49" charset="-122"/>
              </a:rPr>
              <a:t>  </a:t>
            </a:r>
            <a:r>
              <a:rPr lang="zh-CN" altLang="en-US" dirty="0">
                <a:solidFill>
                  <a:srgbClr val="800080"/>
                </a:solidFill>
                <a:ea typeface="楷体_GB2312" pitchFamily="49" charset="-122"/>
              </a:rPr>
              <a:t>举例</a:t>
            </a:r>
            <a:endParaRPr lang="zh-CN" altLang="en-US" sz="2400" dirty="0">
              <a:ea typeface="楷体_GB2312" pitchFamily="49" charset="-122"/>
            </a:endParaRPr>
          </a:p>
          <a:p>
            <a:pPr lvl="1">
              <a:lnSpc>
                <a:spcPct val="100000"/>
              </a:lnSpc>
              <a:spcBef>
                <a:spcPct val="0"/>
              </a:spcBef>
            </a:pPr>
            <a:endParaRPr kumimoji="0" lang="zh-CN" altLang="en-US" sz="1000" dirty="0">
              <a:solidFill>
                <a:srgbClr val="800080"/>
              </a:solidFill>
              <a:ea typeface="楷体_GB2312" pitchFamily="49" charset="-122"/>
            </a:endParaRPr>
          </a:p>
          <a:p>
            <a:pPr lvl="1">
              <a:lnSpc>
                <a:spcPct val="100000"/>
              </a:lnSpc>
              <a:spcBef>
                <a:spcPct val="0"/>
              </a:spcBef>
              <a:buFontTx/>
              <a:buChar char="•"/>
            </a:pPr>
            <a:r>
              <a:rPr lang="zh-CN" altLang="en-US" sz="2400" dirty="0">
                <a:solidFill>
                  <a:srgbClr val="800080"/>
                </a:solidFill>
                <a:ea typeface="楷体_GB2312" pitchFamily="49" charset="-122"/>
              </a:rPr>
              <a:t>  删除冗余的“取”和“存”</a:t>
            </a:r>
            <a:r>
              <a:rPr lang="zh-CN" altLang="en-US" sz="2400" dirty="0">
                <a:ea typeface="楷体_GB2312" pitchFamily="49" charset="-122"/>
              </a:rPr>
              <a:t>（</a:t>
            </a:r>
            <a:r>
              <a:rPr lang="en-US" altLang="zh-CN" sz="2400" b="0" i="1" dirty="0">
                <a:ea typeface="楷体_GB2312" pitchFamily="49" charset="-122"/>
              </a:rPr>
              <a:t>redundant loads and stores</a:t>
            </a:r>
            <a:r>
              <a:rPr lang="zh-CN" altLang="en-US" sz="2400" dirty="0">
                <a:ea typeface="楷体_GB2312" pitchFamily="49" charset="-122"/>
              </a:rPr>
              <a:t>）</a:t>
            </a:r>
            <a:endParaRPr lang="zh-CN" altLang="en-US" sz="2400" dirty="0">
              <a:ea typeface="楷体_GB2312" pitchFamily="49" charset="-122"/>
            </a:endParaRPr>
          </a:p>
          <a:p>
            <a:pPr lvl="1">
              <a:lnSpc>
                <a:spcPct val="100000"/>
              </a:lnSpc>
              <a:spcBef>
                <a:spcPct val="0"/>
              </a:spcBef>
            </a:pPr>
            <a:endParaRPr lang="zh-CN" altLang="en-US" sz="1000" dirty="0">
              <a:ea typeface="楷体_GB2312" pitchFamily="49" charset="-122"/>
            </a:endParaRPr>
          </a:p>
          <a:p>
            <a:pPr lvl="1">
              <a:lnSpc>
                <a:spcPct val="100000"/>
              </a:lnSpc>
              <a:spcBef>
                <a:spcPct val="0"/>
              </a:spcBef>
            </a:pPr>
            <a:r>
              <a:rPr lang="zh-CN" altLang="en-US" sz="2400" dirty="0">
                <a:ea typeface="楷体_GB2312" pitchFamily="49" charset="-122"/>
              </a:rPr>
              <a:t>   指令序列</a:t>
            </a:r>
            <a:endParaRPr lang="zh-CN" altLang="en-US" sz="2400" dirty="0">
              <a:ea typeface="楷体_GB2312" pitchFamily="49" charset="-122"/>
            </a:endParaRPr>
          </a:p>
          <a:p>
            <a:pPr lvl="1">
              <a:lnSpc>
                <a:spcPct val="100000"/>
              </a:lnSpc>
              <a:spcBef>
                <a:spcPct val="0"/>
              </a:spcBef>
            </a:pPr>
            <a:endParaRPr lang="zh-CN" altLang="en-US" sz="1000" dirty="0">
              <a:ea typeface="楷体_GB2312" pitchFamily="49" charset="-122"/>
            </a:endParaRPr>
          </a:p>
          <a:p>
            <a:pPr lvl="1">
              <a:lnSpc>
                <a:spcPct val="100000"/>
              </a:lnSpc>
              <a:spcBef>
                <a:spcPct val="0"/>
              </a:spcBef>
            </a:pPr>
            <a:r>
              <a:rPr lang="zh-CN" altLang="en-US" sz="2400" dirty="0">
                <a:ea typeface="楷体_GB2312" pitchFamily="49" charset="-122"/>
              </a:rPr>
              <a:t>          </a:t>
            </a:r>
            <a:r>
              <a:rPr lang="zh-CN" altLang="en-US" sz="2000" b="0" dirty="0">
                <a:ea typeface="楷体_GB2312" pitchFamily="49" charset="-122"/>
              </a:rPr>
              <a:t>（</a:t>
            </a:r>
            <a:r>
              <a:rPr lang="en-US" altLang="zh-CN" sz="2000" b="0" dirty="0">
                <a:ea typeface="楷体_GB2312" pitchFamily="49" charset="-122"/>
              </a:rPr>
              <a:t>1</a:t>
            </a:r>
            <a:r>
              <a:rPr lang="zh-CN" altLang="en-US" sz="2000" b="0" dirty="0">
                <a:ea typeface="楷体_GB2312" pitchFamily="49" charset="-122"/>
              </a:rPr>
              <a:t>）  </a:t>
            </a:r>
            <a:r>
              <a:rPr lang="en-US" altLang="zh-CN" sz="2000" b="0" dirty="0">
                <a:ea typeface="楷体_GB2312" pitchFamily="49" charset="-122"/>
              </a:rPr>
              <a:t>MOV   R0</a:t>
            </a:r>
            <a:r>
              <a:rPr lang="zh-CN" altLang="en-US" sz="2000" b="0" dirty="0">
                <a:ea typeface="楷体_GB2312" pitchFamily="49" charset="-122"/>
              </a:rPr>
              <a:t>，</a:t>
            </a:r>
            <a:r>
              <a:rPr lang="en-US" altLang="zh-CN" sz="2000" b="0" dirty="0">
                <a:ea typeface="楷体_GB2312" pitchFamily="49" charset="-122"/>
              </a:rPr>
              <a:t>a</a:t>
            </a:r>
            <a:endParaRPr lang="en-US" altLang="zh-CN" sz="2000" b="0" dirty="0">
              <a:ea typeface="楷体_GB2312" pitchFamily="49" charset="-122"/>
            </a:endParaRPr>
          </a:p>
          <a:p>
            <a:pPr lvl="1">
              <a:lnSpc>
                <a:spcPct val="100000"/>
              </a:lnSpc>
              <a:spcBef>
                <a:spcPct val="0"/>
              </a:spcBef>
            </a:pPr>
            <a:r>
              <a:rPr lang="en-US" altLang="zh-CN" sz="2000" b="0" dirty="0">
                <a:ea typeface="楷体_GB2312" pitchFamily="49" charset="-122"/>
              </a:rPr>
              <a:t>            </a:t>
            </a:r>
            <a:r>
              <a:rPr lang="zh-CN" altLang="en-US" sz="2000" b="0" dirty="0">
                <a:ea typeface="楷体_GB2312" pitchFamily="49" charset="-122"/>
              </a:rPr>
              <a:t>（</a:t>
            </a:r>
            <a:r>
              <a:rPr lang="en-US" altLang="zh-CN" sz="2000" b="0" dirty="0">
                <a:ea typeface="楷体_GB2312" pitchFamily="49" charset="-122"/>
              </a:rPr>
              <a:t>2</a:t>
            </a:r>
            <a:r>
              <a:rPr lang="zh-CN" altLang="en-US" sz="2000" b="0" dirty="0">
                <a:ea typeface="楷体_GB2312" pitchFamily="49" charset="-122"/>
              </a:rPr>
              <a:t>）  </a:t>
            </a:r>
            <a:r>
              <a:rPr lang="en-US" altLang="zh-CN" sz="2000" b="0" dirty="0">
                <a:ea typeface="楷体_GB2312" pitchFamily="49" charset="-122"/>
              </a:rPr>
              <a:t>MOV   a</a:t>
            </a:r>
            <a:r>
              <a:rPr lang="zh-CN" altLang="en-US" sz="2000" b="0" dirty="0">
                <a:ea typeface="楷体_GB2312" pitchFamily="49" charset="-122"/>
              </a:rPr>
              <a:t>，</a:t>
            </a:r>
            <a:r>
              <a:rPr lang="en-US" altLang="zh-CN" sz="2000" b="0" dirty="0">
                <a:ea typeface="楷体_GB2312" pitchFamily="49" charset="-122"/>
              </a:rPr>
              <a:t>R0</a:t>
            </a:r>
            <a:endParaRPr lang="en-US" altLang="zh-CN" sz="2000" b="0" dirty="0">
              <a:ea typeface="楷体_GB2312" pitchFamily="49" charset="-122"/>
            </a:endParaRPr>
          </a:p>
          <a:p>
            <a:pPr lvl="1">
              <a:lnSpc>
                <a:spcPct val="100000"/>
              </a:lnSpc>
              <a:spcBef>
                <a:spcPct val="0"/>
              </a:spcBef>
            </a:pPr>
            <a:endParaRPr lang="en-US" altLang="zh-CN" sz="1000" dirty="0">
              <a:ea typeface="楷体_GB2312" pitchFamily="49" charset="-122"/>
            </a:endParaRPr>
          </a:p>
          <a:p>
            <a:pPr lvl="1">
              <a:lnSpc>
                <a:spcPct val="100000"/>
              </a:lnSpc>
              <a:spcBef>
                <a:spcPct val="0"/>
              </a:spcBef>
            </a:pPr>
            <a:r>
              <a:rPr lang="en-US" altLang="zh-CN" sz="2400" dirty="0">
                <a:ea typeface="楷体_GB2312" pitchFamily="49" charset="-122"/>
              </a:rPr>
              <a:t>   </a:t>
            </a:r>
            <a:r>
              <a:rPr lang="zh-CN" altLang="en-US" sz="2400" dirty="0">
                <a:ea typeface="楷体_GB2312" pitchFamily="49" charset="-122"/>
              </a:rPr>
              <a:t>可优化为</a:t>
            </a:r>
            <a:endParaRPr lang="zh-CN" altLang="en-US" sz="2400" dirty="0">
              <a:ea typeface="楷体_GB2312" pitchFamily="49" charset="-122"/>
            </a:endParaRPr>
          </a:p>
          <a:p>
            <a:pPr lvl="1">
              <a:lnSpc>
                <a:spcPct val="100000"/>
              </a:lnSpc>
              <a:spcBef>
                <a:spcPct val="0"/>
              </a:spcBef>
            </a:pPr>
            <a:endParaRPr lang="zh-CN" altLang="en-US" sz="1000" dirty="0">
              <a:ea typeface="楷体_GB2312" pitchFamily="49" charset="-122"/>
            </a:endParaRPr>
          </a:p>
          <a:p>
            <a:pPr lvl="1">
              <a:lnSpc>
                <a:spcPct val="100000"/>
              </a:lnSpc>
              <a:spcBef>
                <a:spcPct val="0"/>
              </a:spcBef>
            </a:pPr>
            <a:r>
              <a:rPr lang="zh-CN" altLang="en-US" sz="2400" dirty="0">
                <a:ea typeface="楷体_GB2312" pitchFamily="49" charset="-122"/>
              </a:rPr>
              <a:t>          </a:t>
            </a:r>
            <a:r>
              <a:rPr lang="zh-CN" altLang="en-US" sz="2000" b="0" dirty="0">
                <a:ea typeface="楷体_GB2312" pitchFamily="49" charset="-122"/>
              </a:rPr>
              <a:t>（</a:t>
            </a:r>
            <a:r>
              <a:rPr lang="en-US" altLang="zh-CN" sz="2000" b="0" dirty="0">
                <a:ea typeface="楷体_GB2312" pitchFamily="49" charset="-122"/>
              </a:rPr>
              <a:t>1</a:t>
            </a:r>
            <a:r>
              <a:rPr lang="zh-CN" altLang="en-US" sz="2000" b="0" dirty="0">
                <a:ea typeface="楷体_GB2312" pitchFamily="49" charset="-122"/>
              </a:rPr>
              <a:t>）  </a:t>
            </a:r>
            <a:r>
              <a:rPr lang="en-US" altLang="zh-CN" sz="2000" b="0" dirty="0">
                <a:ea typeface="楷体_GB2312" pitchFamily="49" charset="-122"/>
              </a:rPr>
              <a:t>MOV   R0</a:t>
            </a:r>
            <a:r>
              <a:rPr lang="zh-CN" altLang="en-US" sz="2000" b="0" dirty="0">
                <a:ea typeface="楷体_GB2312" pitchFamily="49" charset="-122"/>
              </a:rPr>
              <a:t>，</a:t>
            </a:r>
            <a:r>
              <a:rPr lang="en-US" altLang="zh-CN" sz="2000" b="0" dirty="0">
                <a:ea typeface="楷体_GB2312" pitchFamily="49" charset="-122"/>
              </a:rPr>
              <a:t>a</a:t>
            </a:r>
            <a:endParaRPr lang="en-US" altLang="zh-CN" sz="2000" b="0" dirty="0">
              <a:ea typeface="楷体_GB2312" pitchFamily="49" charset="-122"/>
            </a:endParaRPr>
          </a:p>
        </p:txBody>
      </p:sp>
      <p:sp>
        <p:nvSpPr>
          <p:cNvPr id="107536" name="Text Box 16">
            <a:hlinkClick r:id="rId1" action="ppaction://hlinksldjump"/>
          </p:cNvPr>
          <p:cNvSpPr txBox="1">
            <a:spLocks noChangeArrowheads="1"/>
          </p:cNvSpPr>
          <p:nvPr/>
        </p:nvSpPr>
        <p:spPr bwMode="auto">
          <a:xfrm>
            <a:off x="468313" y="1295400"/>
            <a:ext cx="6934200" cy="579438"/>
          </a:xfrm>
          <a:prstGeom prst="rect">
            <a:avLst/>
          </a:prstGeom>
          <a:noFill/>
          <a:ln w="9525">
            <a:noFill/>
            <a:miter lim="800000"/>
          </a:ln>
          <a:effectLst/>
        </p:spPr>
        <p:txBody>
          <a:bodyPr>
            <a:spAutoFit/>
          </a:bodyPr>
          <a:lstStyle/>
          <a:p>
            <a:pPr>
              <a:lnSpc>
                <a:spcPct val="100000"/>
              </a:lnSpc>
              <a:spcBef>
                <a:spcPct val="0"/>
              </a:spcBef>
              <a:buClr>
                <a:srgbClr val="800080"/>
              </a:buClr>
              <a:buFont typeface="Wingdings" charset="2"/>
              <a:buChar char="²"/>
            </a:pPr>
            <a:r>
              <a:rPr lang="en-US" altLang="zh-CN" sz="3200">
                <a:solidFill>
                  <a:srgbClr val="800080"/>
                </a:solidFill>
                <a:ea typeface="楷体_GB2312" pitchFamily="49" charset="-122"/>
              </a:rPr>
              <a:t>  </a:t>
            </a:r>
            <a:r>
              <a:rPr lang="zh-CN" altLang="en-US" sz="3200">
                <a:solidFill>
                  <a:srgbClr val="800080"/>
                </a:solidFill>
                <a:ea typeface="楷体_GB2312" pitchFamily="49" charset="-122"/>
              </a:rPr>
              <a:t>窥孔优化</a:t>
            </a:r>
            <a:r>
              <a:rPr lang="zh-CN" altLang="en-US">
                <a:ea typeface="楷体_GB2312" pitchFamily="49" charset="-122"/>
              </a:rPr>
              <a:t>（</a:t>
            </a:r>
            <a:r>
              <a:rPr lang="en-US" altLang="zh-CN" b="0" i="1">
                <a:ea typeface="楷体_GB2312" pitchFamily="49" charset="-122"/>
              </a:rPr>
              <a:t>peephole optimization</a:t>
            </a:r>
            <a:r>
              <a:rPr lang="zh-CN" altLang="en-US">
                <a:ea typeface="楷体_GB2312" pitchFamily="49" charset="-122"/>
              </a:rPr>
              <a:t>）</a:t>
            </a:r>
            <a:endParaRPr lang="zh-CN" altLang="en-US">
              <a:ea typeface="楷体_GB2312" pitchFamily="49" charset="-122"/>
            </a:endParaRPr>
          </a:p>
        </p:txBody>
      </p:sp>
    </p:spTree>
  </p:cSld>
  <p:clrMapOvr>
    <a:masterClrMapping/>
  </p:clrMapOvr>
  <p:transition spd="med">
    <p:wipe dir="r"/>
  </p:transition>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AutoShape 17">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08547" name="AutoShape 18">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08548" name="AutoShape 19">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08549" name="AutoShape 20">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08550" name="Rectangle 21"/>
          <p:cNvSpPr>
            <a:spLocks noChangeArrowheads="1"/>
          </p:cNvSpPr>
          <p:nvPr/>
        </p:nvSpPr>
        <p:spPr bwMode="auto">
          <a:xfrm>
            <a:off x="1524000" y="188913"/>
            <a:ext cx="3352800" cy="641350"/>
          </a:xfrm>
          <a:prstGeom prst="rect">
            <a:avLst/>
          </a:prstGeom>
          <a:noFill/>
          <a:ln w="9525" algn="ctr">
            <a:noFill/>
            <a:miter lim="800000"/>
          </a:ln>
          <a:effectLst/>
        </p:spPr>
        <p:txBody>
          <a:bodyPr>
            <a:spAutoFit/>
          </a:bodyPr>
          <a:lstStyle/>
          <a:p>
            <a:pPr>
              <a:lnSpc>
                <a:spcPct val="90000"/>
              </a:lnSpc>
              <a:spcBef>
                <a:spcPct val="0"/>
              </a:spcBef>
            </a:pPr>
            <a:r>
              <a:rPr lang="zh-CN" altLang="en-US" sz="4000">
                <a:solidFill>
                  <a:srgbClr val="800080"/>
                </a:solidFill>
                <a:ea typeface="华文行楷" pitchFamily="2" charset="-122"/>
              </a:rPr>
              <a:t>代码优化技术</a:t>
            </a:r>
            <a:endParaRPr lang="zh-CN" altLang="en-US" sz="4000">
              <a:solidFill>
                <a:srgbClr val="800080"/>
              </a:solidFill>
              <a:ea typeface="华文行楷" pitchFamily="2" charset="-122"/>
            </a:endParaRPr>
          </a:p>
        </p:txBody>
      </p:sp>
      <p:sp>
        <p:nvSpPr>
          <p:cNvPr id="108551" name="AutoShape 22">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08552" name="AutoShape 23">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08553" name="AutoShape 24">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08554" name="AutoShape 25">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08555" name="AutoShape 26">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08556" name="AutoShape 27">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08557" name="AutoShape 28">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08558" name="AutoShape 29">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a:effectLst/>
        </p:spPr>
        <p:txBody>
          <a:bodyPr wrap="none" anchor="ctr"/>
          <a:lstStyle/>
          <a:p>
            <a:endParaRPr lang="zh-CN" altLang="en-US"/>
          </a:p>
        </p:txBody>
      </p:sp>
      <p:sp>
        <p:nvSpPr>
          <p:cNvPr id="108559" name="Rectangle 30"/>
          <p:cNvSpPr>
            <a:spLocks noChangeArrowheads="1"/>
          </p:cNvSpPr>
          <p:nvPr/>
        </p:nvSpPr>
        <p:spPr bwMode="auto">
          <a:xfrm>
            <a:off x="876300" y="2120900"/>
            <a:ext cx="8115300" cy="3139321"/>
          </a:xfrm>
          <a:prstGeom prst="rect">
            <a:avLst/>
          </a:prstGeom>
          <a:noFill/>
          <a:ln w="9525">
            <a:noFill/>
            <a:miter lim="800000"/>
          </a:ln>
          <a:effectLst/>
        </p:spPr>
        <p:txBody>
          <a:bodyPr>
            <a:spAutoFit/>
          </a:bodyPr>
          <a:lstStyle/>
          <a:p>
            <a:pPr>
              <a:lnSpc>
                <a:spcPct val="100000"/>
              </a:lnSpc>
              <a:spcBef>
                <a:spcPct val="0"/>
              </a:spcBef>
              <a:buFont typeface="Symbol" pitchFamily="18" charset="2"/>
              <a:buChar char="-"/>
            </a:pPr>
            <a:r>
              <a:rPr lang="en-US" altLang="zh-CN" dirty="0">
                <a:solidFill>
                  <a:srgbClr val="800080"/>
                </a:solidFill>
                <a:ea typeface="楷体_GB2312" pitchFamily="49" charset="-122"/>
              </a:rPr>
              <a:t>  </a:t>
            </a:r>
            <a:r>
              <a:rPr lang="zh-CN" altLang="en-US" dirty="0">
                <a:solidFill>
                  <a:srgbClr val="800080"/>
                </a:solidFill>
                <a:ea typeface="楷体_GB2312" pitchFamily="49" charset="-122"/>
              </a:rPr>
              <a:t>举例</a:t>
            </a:r>
            <a:endParaRPr lang="zh-CN" altLang="en-US" sz="2400" dirty="0">
              <a:ea typeface="楷体_GB2312" pitchFamily="49" charset="-122"/>
            </a:endParaRPr>
          </a:p>
          <a:p>
            <a:pPr lvl="1">
              <a:lnSpc>
                <a:spcPct val="100000"/>
              </a:lnSpc>
              <a:spcBef>
                <a:spcPct val="0"/>
              </a:spcBef>
            </a:pPr>
            <a:endParaRPr kumimoji="0" lang="zh-CN" altLang="en-US" sz="1000" dirty="0">
              <a:solidFill>
                <a:srgbClr val="800080"/>
              </a:solidFill>
              <a:ea typeface="楷体_GB2312" pitchFamily="49" charset="-122"/>
            </a:endParaRPr>
          </a:p>
          <a:p>
            <a:pPr lvl="1">
              <a:lnSpc>
                <a:spcPct val="100000"/>
              </a:lnSpc>
              <a:spcBef>
                <a:spcPct val="0"/>
              </a:spcBef>
              <a:buFontTx/>
              <a:buChar char="•"/>
            </a:pPr>
            <a:r>
              <a:rPr lang="zh-CN" altLang="en-US" sz="2400" dirty="0">
                <a:solidFill>
                  <a:srgbClr val="800080"/>
                </a:solidFill>
                <a:ea typeface="楷体_GB2312" pitchFamily="49" charset="-122"/>
              </a:rPr>
              <a:t>  合并已知量</a:t>
            </a:r>
            <a:r>
              <a:rPr lang="zh-CN" altLang="en-US" sz="2400" dirty="0">
                <a:ea typeface="楷体_GB2312" pitchFamily="49" charset="-122"/>
              </a:rPr>
              <a:t>（</a:t>
            </a:r>
            <a:r>
              <a:rPr lang="en-US" altLang="zh-CN" sz="2400" b="0" i="1" dirty="0" smtClean="0">
                <a:ea typeface="楷体_GB2312" pitchFamily="49" charset="-122"/>
              </a:rPr>
              <a:t>constant </a:t>
            </a:r>
            <a:r>
              <a:rPr lang="en-US" altLang="zh-CN" sz="2400" b="0" i="1" dirty="0">
                <a:ea typeface="楷体_GB2312" pitchFamily="49" charset="-122"/>
              </a:rPr>
              <a:t>folding</a:t>
            </a:r>
            <a:r>
              <a:rPr lang="zh-CN" altLang="en-US" sz="2400" dirty="0">
                <a:ea typeface="楷体_GB2312" pitchFamily="49" charset="-122"/>
              </a:rPr>
              <a:t>）</a:t>
            </a:r>
            <a:endParaRPr lang="zh-CN" altLang="en-US" sz="2400" dirty="0">
              <a:ea typeface="楷体_GB2312" pitchFamily="49" charset="-122"/>
            </a:endParaRPr>
          </a:p>
          <a:p>
            <a:pPr lvl="1">
              <a:lnSpc>
                <a:spcPct val="100000"/>
              </a:lnSpc>
              <a:spcBef>
                <a:spcPct val="0"/>
              </a:spcBef>
            </a:pPr>
            <a:endParaRPr lang="zh-CN" altLang="en-US" sz="1000" dirty="0">
              <a:ea typeface="楷体_GB2312" pitchFamily="49" charset="-122"/>
            </a:endParaRPr>
          </a:p>
          <a:p>
            <a:pPr lvl="1">
              <a:lnSpc>
                <a:spcPct val="100000"/>
              </a:lnSpc>
              <a:spcBef>
                <a:spcPct val="0"/>
              </a:spcBef>
            </a:pPr>
            <a:r>
              <a:rPr lang="zh-CN" altLang="en-US" sz="2400" dirty="0">
                <a:ea typeface="楷体_GB2312" pitchFamily="49" charset="-122"/>
              </a:rPr>
              <a:t>   代码序列</a:t>
            </a:r>
            <a:endParaRPr lang="zh-CN" altLang="en-US" sz="2400" dirty="0">
              <a:ea typeface="楷体_GB2312" pitchFamily="49" charset="-122"/>
            </a:endParaRPr>
          </a:p>
          <a:p>
            <a:pPr lvl="1">
              <a:lnSpc>
                <a:spcPct val="100000"/>
              </a:lnSpc>
              <a:spcBef>
                <a:spcPct val="0"/>
              </a:spcBef>
            </a:pPr>
            <a:endParaRPr lang="zh-CN" altLang="en-US" sz="1000" dirty="0">
              <a:ea typeface="楷体_GB2312" pitchFamily="49" charset="-122"/>
            </a:endParaRPr>
          </a:p>
          <a:p>
            <a:pPr lvl="1">
              <a:lnSpc>
                <a:spcPct val="100000"/>
              </a:lnSpc>
              <a:spcBef>
                <a:spcPct val="0"/>
              </a:spcBef>
            </a:pPr>
            <a:r>
              <a:rPr lang="zh-CN" altLang="en-US" sz="2400" dirty="0">
                <a:ea typeface="楷体_GB2312" pitchFamily="49" charset="-122"/>
              </a:rPr>
              <a:t>          </a:t>
            </a:r>
            <a:r>
              <a:rPr lang="zh-CN" altLang="en-US" sz="2000" b="0" dirty="0">
                <a:ea typeface="楷体_GB2312" pitchFamily="49" charset="-122"/>
              </a:rPr>
              <a:t>（</a:t>
            </a:r>
            <a:r>
              <a:rPr lang="en-US" altLang="zh-CN" sz="2000" b="0" dirty="0">
                <a:ea typeface="楷体_GB2312" pitchFamily="49" charset="-122"/>
              </a:rPr>
              <a:t>1</a:t>
            </a:r>
            <a:r>
              <a:rPr lang="zh-CN" altLang="en-US" sz="2000" b="0" dirty="0">
                <a:ea typeface="楷体_GB2312" pitchFamily="49" charset="-122"/>
              </a:rPr>
              <a:t>）  </a:t>
            </a:r>
            <a:r>
              <a:rPr lang="en-US" altLang="zh-CN" sz="2000" b="0" dirty="0">
                <a:ea typeface="楷体_GB2312" pitchFamily="49" charset="-122"/>
              </a:rPr>
              <a:t>r2:=3*2</a:t>
            </a:r>
            <a:endParaRPr lang="en-US" altLang="zh-CN" sz="2000" b="0" dirty="0">
              <a:ea typeface="楷体_GB2312" pitchFamily="49" charset="-122"/>
            </a:endParaRPr>
          </a:p>
          <a:p>
            <a:pPr lvl="1">
              <a:lnSpc>
                <a:spcPct val="100000"/>
              </a:lnSpc>
              <a:spcBef>
                <a:spcPct val="0"/>
              </a:spcBef>
            </a:pPr>
            <a:endParaRPr lang="en-US" altLang="zh-CN" sz="1000" dirty="0">
              <a:ea typeface="楷体_GB2312" pitchFamily="49" charset="-122"/>
            </a:endParaRPr>
          </a:p>
          <a:p>
            <a:pPr lvl="1">
              <a:lnSpc>
                <a:spcPct val="100000"/>
              </a:lnSpc>
              <a:spcBef>
                <a:spcPct val="0"/>
              </a:spcBef>
            </a:pPr>
            <a:r>
              <a:rPr lang="en-US" altLang="zh-CN" sz="2400" dirty="0">
                <a:ea typeface="楷体_GB2312" pitchFamily="49" charset="-122"/>
              </a:rPr>
              <a:t>   </a:t>
            </a:r>
            <a:r>
              <a:rPr lang="zh-CN" altLang="en-US" sz="2400" dirty="0">
                <a:ea typeface="楷体_GB2312" pitchFamily="49" charset="-122"/>
              </a:rPr>
              <a:t>可优化为</a:t>
            </a:r>
            <a:endParaRPr lang="zh-CN" altLang="en-US" sz="2400" dirty="0">
              <a:ea typeface="楷体_GB2312" pitchFamily="49" charset="-122"/>
            </a:endParaRPr>
          </a:p>
          <a:p>
            <a:pPr lvl="1">
              <a:lnSpc>
                <a:spcPct val="100000"/>
              </a:lnSpc>
              <a:spcBef>
                <a:spcPct val="0"/>
              </a:spcBef>
            </a:pPr>
            <a:endParaRPr lang="zh-CN" altLang="en-US" sz="1000" dirty="0">
              <a:ea typeface="楷体_GB2312" pitchFamily="49" charset="-122"/>
            </a:endParaRPr>
          </a:p>
          <a:p>
            <a:pPr lvl="1">
              <a:lnSpc>
                <a:spcPct val="100000"/>
              </a:lnSpc>
              <a:spcBef>
                <a:spcPct val="0"/>
              </a:spcBef>
            </a:pPr>
            <a:r>
              <a:rPr lang="zh-CN" altLang="en-US" sz="2400" dirty="0">
                <a:ea typeface="楷体_GB2312" pitchFamily="49" charset="-122"/>
              </a:rPr>
              <a:t>          </a:t>
            </a:r>
            <a:r>
              <a:rPr lang="zh-CN" altLang="en-US" sz="2000" b="0" dirty="0">
                <a:ea typeface="楷体_GB2312" pitchFamily="49" charset="-122"/>
              </a:rPr>
              <a:t>（</a:t>
            </a:r>
            <a:r>
              <a:rPr lang="en-US" altLang="zh-CN" sz="2000" b="0" dirty="0">
                <a:ea typeface="楷体_GB2312" pitchFamily="49" charset="-122"/>
              </a:rPr>
              <a:t>1</a:t>
            </a:r>
            <a:r>
              <a:rPr lang="zh-CN" altLang="en-US" sz="2000" b="0" dirty="0">
                <a:ea typeface="楷体_GB2312" pitchFamily="49" charset="-122"/>
              </a:rPr>
              <a:t>）  </a:t>
            </a:r>
            <a:r>
              <a:rPr lang="en-US" altLang="zh-CN" sz="2000" b="0" dirty="0">
                <a:ea typeface="楷体_GB2312" pitchFamily="49" charset="-122"/>
              </a:rPr>
              <a:t>r2:=6</a:t>
            </a:r>
            <a:endParaRPr lang="en-US" altLang="zh-CN" sz="2000" b="0" dirty="0">
              <a:ea typeface="楷体_GB2312" pitchFamily="49" charset="-122"/>
            </a:endParaRPr>
          </a:p>
        </p:txBody>
      </p:sp>
      <p:sp>
        <p:nvSpPr>
          <p:cNvPr id="108560" name="Text Box 31">
            <a:hlinkClick r:id="rId1" action="ppaction://hlinksldjump"/>
          </p:cNvPr>
          <p:cNvSpPr txBox="1">
            <a:spLocks noChangeArrowheads="1"/>
          </p:cNvSpPr>
          <p:nvPr/>
        </p:nvSpPr>
        <p:spPr bwMode="auto">
          <a:xfrm>
            <a:off x="723900" y="1295400"/>
            <a:ext cx="6934200" cy="579438"/>
          </a:xfrm>
          <a:prstGeom prst="rect">
            <a:avLst/>
          </a:prstGeom>
          <a:noFill/>
          <a:ln w="9525">
            <a:noFill/>
            <a:miter lim="800000"/>
          </a:ln>
          <a:effectLst/>
        </p:spPr>
        <p:txBody>
          <a:bodyPr>
            <a:spAutoFit/>
          </a:bodyPr>
          <a:lstStyle/>
          <a:p>
            <a:pPr>
              <a:lnSpc>
                <a:spcPct val="100000"/>
              </a:lnSpc>
              <a:spcBef>
                <a:spcPct val="0"/>
              </a:spcBef>
              <a:buClr>
                <a:srgbClr val="800080"/>
              </a:buClr>
              <a:buFont typeface="Wingdings" charset="2"/>
              <a:buChar char="²"/>
            </a:pPr>
            <a:r>
              <a:rPr lang="en-US" altLang="zh-CN" sz="3200">
                <a:solidFill>
                  <a:srgbClr val="800080"/>
                </a:solidFill>
                <a:ea typeface="楷体_GB2312" pitchFamily="49" charset="-122"/>
              </a:rPr>
              <a:t>  </a:t>
            </a:r>
            <a:r>
              <a:rPr lang="zh-CN" altLang="en-US" sz="3200">
                <a:solidFill>
                  <a:srgbClr val="800080"/>
                </a:solidFill>
                <a:ea typeface="楷体_GB2312" pitchFamily="49" charset="-122"/>
              </a:rPr>
              <a:t>窥孔优化</a:t>
            </a:r>
            <a:r>
              <a:rPr lang="zh-CN" altLang="en-US">
                <a:ea typeface="楷体_GB2312" pitchFamily="49" charset="-122"/>
              </a:rPr>
              <a:t>（</a:t>
            </a:r>
            <a:r>
              <a:rPr lang="en-US" altLang="zh-CN" b="0" i="1">
                <a:ea typeface="楷体_GB2312" pitchFamily="49" charset="-122"/>
              </a:rPr>
              <a:t>peephole optimization</a:t>
            </a:r>
            <a:r>
              <a:rPr lang="zh-CN" altLang="en-US">
                <a:ea typeface="楷体_GB2312" pitchFamily="49" charset="-122"/>
              </a:rPr>
              <a:t>）</a:t>
            </a:r>
            <a:endParaRPr lang="zh-CN" altLang="en-US">
              <a:ea typeface="楷体_GB2312" pitchFamily="49" charset="-122"/>
            </a:endParaRPr>
          </a:p>
        </p:txBody>
      </p:sp>
    </p:spTree>
  </p:cSld>
  <p:clrMapOvr>
    <a:masterClrMapping/>
  </p:clrMapOvr>
  <p:transition spd="med">
    <p:wipe dir="r"/>
  </p:transition>
  <p:timing>
    <p:tnLst>
      <p:par>
        <p:cTn id="1" dur="indefinite" restart="never" nodeType="tmRoot"/>
      </p:par>
    </p:tnLst>
  </p:timing>
</p:sld>
</file>

<file path=ppt/theme/theme1.xml><?xml version="1.0" encoding="utf-8"?>
<a:theme xmlns:a="http://schemas.openxmlformats.org/drawingml/2006/main" name="Capsules">
  <a:themeElements>
    <a:clrScheme name="Capsules 2">
      <a:dk1>
        <a:srgbClr val="003366"/>
      </a:dk1>
      <a:lt1>
        <a:srgbClr val="FFFFFF"/>
      </a:lt1>
      <a:dk2>
        <a:srgbClr val="006666"/>
      </a:dk2>
      <a:lt2>
        <a:srgbClr val="003366"/>
      </a:lt2>
      <a:accent1>
        <a:srgbClr val="99CC99"/>
      </a:accent1>
      <a:accent2>
        <a:srgbClr val="33CCCC"/>
      </a:accent2>
      <a:accent3>
        <a:srgbClr val="FFFFFF"/>
      </a:accent3>
      <a:accent4>
        <a:srgbClr val="002A56"/>
      </a:accent4>
      <a:accent5>
        <a:srgbClr val="CAE2CA"/>
      </a:accent5>
      <a:accent6>
        <a:srgbClr val="2DB9B9"/>
      </a:accent6>
      <a:hlink>
        <a:srgbClr val="666699"/>
      </a:hlink>
      <a:folHlink>
        <a:srgbClr val="CC99FF"/>
      </a:folHlink>
    </a:clrScheme>
    <a:fontScheme name="Capsules">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spPr>
      <a:bodyPr vert="horz" wrap="square" lIns="91440" tIns="0" rIns="91440" bIns="0" numCol="1" anchor="t" anchorCtr="0" compatLnSpc="1">
        <a:spAutoFit/>
      </a:bodyPr>
      <a:lstStyle>
        <a:defPPr marL="0" marR="0" indent="0" algn="l" defTabSz="914400" rtl="0" eaLnBrk="1" fontAlgn="base" latinLnBrk="0" hangingPunct="1">
          <a:lnSpc>
            <a:spcPct val="80000"/>
          </a:lnSpc>
          <a:spcBef>
            <a:spcPct val="50000"/>
          </a:spcBef>
          <a:spcAft>
            <a:spcPct val="0"/>
          </a:spcAft>
          <a:buClrTx/>
          <a:buSzTx/>
          <a:buFontTx/>
          <a:buNone/>
          <a:defRPr kumimoji="1" lang="zh-CN" altLang="en-US" sz="2800" b="1" i="0" u="none" strike="noStrike" cap="none" normalizeH="0" baseline="0" smtClean="0">
            <a:ln>
              <a:noFill/>
            </a:ln>
            <a:solidFill>
              <a:srgbClr val="333399"/>
            </a:solidFill>
            <a:effectLst/>
            <a:latin typeface="Arial" charset="0"/>
            <a:ea typeface="宋体" charset="-122"/>
          </a:defRPr>
        </a:defPPr>
      </a:lstStyle>
    </a:spDef>
    <a:lnDef>
      <a:spPr bwMode="auto">
        <a:xfrm>
          <a:off x="0" y="0"/>
          <a:ext cx="1" cy="1"/>
        </a:xfrm>
        <a:custGeom>
          <a:avLst/>
          <a:gdLst/>
          <a:ahLst/>
          <a:cxnLst/>
          <a:rect l="0" t="0" r="0" b="0"/>
          <a:pathLst/>
        </a:custGeom>
        <a:noFill/>
        <a:ln>
          <a:noFill/>
        </a:ln>
      </a:spPr>
      <a:bodyPr vert="horz" wrap="square" lIns="91440" tIns="0" rIns="91440" bIns="0" numCol="1" anchor="t" anchorCtr="0" compatLnSpc="1">
        <a:spAutoFit/>
      </a:bodyPr>
      <a:lstStyle>
        <a:defPPr marL="0" marR="0" indent="0" algn="l" defTabSz="914400" rtl="0" eaLnBrk="1" fontAlgn="base" latinLnBrk="0" hangingPunct="1">
          <a:lnSpc>
            <a:spcPct val="80000"/>
          </a:lnSpc>
          <a:spcBef>
            <a:spcPct val="50000"/>
          </a:spcBef>
          <a:spcAft>
            <a:spcPct val="0"/>
          </a:spcAft>
          <a:buClrTx/>
          <a:buSzTx/>
          <a:buFontTx/>
          <a:buNone/>
          <a:defRPr kumimoji="1" lang="zh-CN" altLang="en-US" sz="2800" b="1" i="0" u="none" strike="noStrike" cap="none" normalizeH="0" baseline="0" smtClean="0">
            <a:ln>
              <a:noFill/>
            </a:ln>
            <a:solidFill>
              <a:srgbClr val="333399"/>
            </a:solidFill>
            <a:effectLst/>
            <a:latin typeface="Arial" charset="0"/>
            <a:ea typeface="宋体" charset="-122"/>
          </a:defRPr>
        </a:defPPr>
      </a:lstStyle>
    </a:lnDef>
  </a:objectDefaults>
  <a:extraClrSchemeLst>
    <a:extraClrScheme>
      <a:clrScheme name="Capsules 1">
        <a:dk1>
          <a:srgbClr val="000066"/>
        </a:dk1>
        <a:lt1>
          <a:srgbClr val="FFFFEB"/>
        </a:lt1>
        <a:dk2>
          <a:srgbClr val="336699"/>
        </a:dk2>
        <a:lt2>
          <a:srgbClr val="FFFFEB"/>
        </a:lt2>
        <a:accent1>
          <a:srgbClr val="666699"/>
        </a:accent1>
        <a:accent2>
          <a:srgbClr val="99CCFF"/>
        </a:accent2>
        <a:accent3>
          <a:srgbClr val="ADB8CA"/>
        </a:accent3>
        <a:accent4>
          <a:srgbClr val="DADAC9"/>
        </a:accent4>
        <a:accent5>
          <a:srgbClr val="B8B8CA"/>
        </a:accent5>
        <a:accent6>
          <a:srgbClr val="8AB9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Capsules 2">
        <a:dk1>
          <a:srgbClr val="003366"/>
        </a:dk1>
        <a:lt1>
          <a:srgbClr val="FFFFFF"/>
        </a:lt1>
        <a:dk2>
          <a:srgbClr val="006666"/>
        </a:dk2>
        <a:lt2>
          <a:srgbClr val="003366"/>
        </a:lt2>
        <a:accent1>
          <a:srgbClr val="99CC99"/>
        </a:accent1>
        <a:accent2>
          <a:srgbClr val="33CCCC"/>
        </a:accent2>
        <a:accent3>
          <a:srgbClr val="FFFFFF"/>
        </a:accent3>
        <a:accent4>
          <a:srgbClr val="002A56"/>
        </a:accent4>
        <a:accent5>
          <a:srgbClr val="CAE2CA"/>
        </a:accent5>
        <a:accent6>
          <a:srgbClr val="2DB9B9"/>
        </a:accent6>
        <a:hlink>
          <a:srgbClr val="666699"/>
        </a:hlink>
        <a:folHlink>
          <a:srgbClr val="CC99FF"/>
        </a:folHlink>
      </a:clrScheme>
      <a:clrMap bg1="lt1" tx1="dk1" bg2="lt2" tx2="dk2" accent1="accent1" accent2="accent2" accent3="accent3" accent4="accent4" accent5="accent5" accent6="accent6" hlink="hlink" folHlink="folHlink"/>
    </a:extraClrScheme>
    <a:extraClrScheme>
      <a:clrScheme name="Capsules 3">
        <a:dk1>
          <a:srgbClr val="000000"/>
        </a:dk1>
        <a:lt1>
          <a:srgbClr val="FFFFFF"/>
        </a:lt1>
        <a:dk2>
          <a:srgbClr val="000000"/>
        </a:dk2>
        <a:lt2>
          <a:srgbClr val="5F5F5F"/>
        </a:lt2>
        <a:accent1>
          <a:srgbClr val="C0C0C0"/>
        </a:accent1>
        <a:accent2>
          <a:srgbClr val="808080"/>
        </a:accent2>
        <a:accent3>
          <a:srgbClr val="FFFFFF"/>
        </a:accent3>
        <a:accent4>
          <a:srgbClr val="000000"/>
        </a:accent4>
        <a:accent5>
          <a:srgbClr val="DCDCDC"/>
        </a:accent5>
        <a:accent6>
          <a:srgbClr val="737373"/>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Capsules 4">
        <a:dk1>
          <a:srgbClr val="000000"/>
        </a:dk1>
        <a:lt1>
          <a:srgbClr val="FFFFFF"/>
        </a:lt1>
        <a:dk2>
          <a:srgbClr val="9900CC"/>
        </a:dk2>
        <a:lt2>
          <a:srgbClr val="0033CC"/>
        </a:lt2>
        <a:accent1>
          <a:srgbClr val="FFCC66"/>
        </a:accent1>
        <a:accent2>
          <a:srgbClr val="33CC33"/>
        </a:accent2>
        <a:accent3>
          <a:srgbClr val="FFFFFF"/>
        </a:accent3>
        <a:accent4>
          <a:srgbClr val="000000"/>
        </a:accent4>
        <a:accent5>
          <a:srgbClr val="FFE2B8"/>
        </a:accent5>
        <a:accent6>
          <a:srgbClr val="2DB92D"/>
        </a:accent6>
        <a:hlink>
          <a:srgbClr val="9900CC"/>
        </a:hlink>
        <a:folHlink>
          <a:srgbClr val="9900C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Designs\Capsules.pot</Template>
  <TotalTime>0</TotalTime>
  <Words>0</Words>
  <Application/>
  <PresentationFormat>全屏显示(4:3)</PresentationFormat>
  <Paragraphs>3396</Paragraphs>
  <Slides>0</Slides>
  <Notes>3</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2</vt:i4>
      </vt:variant>
      <vt:variant>
        <vt:lpstr>幻灯片标题</vt:lpstr>
      </vt:variant>
      <vt:variant>
        <vt:i4>114</vt:i4>
      </vt:variant>
    </vt:vector>
  </HeadingPairs>
  <TitlesOfParts>
    <vt:vector size="126" baseType="lpstr">
      <vt:lpstr>Arial</vt:lpstr>
      <vt:lpstr>宋体</vt:lpstr>
      <vt:lpstr>Wingdings</vt:lpstr>
      <vt:lpstr>Comic Sans MS</vt:lpstr>
      <vt:lpstr>楷体_GB2312</vt:lpstr>
      <vt:lpstr>Times New Roman</vt:lpstr>
      <vt:lpstr>华文行楷</vt:lpstr>
      <vt:lpstr>Symbol</vt:lpstr>
      <vt:lpstr>CMR10</vt:lpstr>
      <vt:lpstr>Capsules</vt:lpstr>
      <vt:lpstr>Word.Document.8</vt:lpstr>
      <vt:lpstr>Visio.Drawing.11</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wyy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wang</dc:creator>
  <cp:lastModifiedBy>OptimusPrimeK</cp:lastModifiedBy>
  <cp:revision>2153</cp:revision>
  <dcterms:created xsi:type="dcterms:W3CDTF">1900-01-01T00:00:00Z</dcterms:created>
  <dcterms:modified xsi:type="dcterms:W3CDTF">1900-01-01T00:00:00Z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2052-11.2.0</vt:lpwstr>
  </property>
</Properties>
</file>