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用户故事地图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第四步：投票并整理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给每个人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个小圆贴纸。</a:t>
            </a:r>
          </a:p>
          <a:p>
            <a:r>
              <a:rPr lang="zh-CN" altLang="en-US" sz="2800" dirty="0" smtClean="0"/>
              <a:t>每人投票计时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分钟。不要互相问投谁。设定一个投票标准，可以是「哪些想法能使假想用户的日子比现在好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倍？」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645024"/>
            <a:ext cx="68770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第四步：投票并整理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68294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第四步：投票并整理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投票结束后，主持人把所有被投的便利贴收集到一起，按竖列粘贴。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348880"/>
            <a:ext cx="4608512" cy="204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365104"/>
            <a:ext cx="4608512" cy="232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实战演练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起床故事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6</a:t>
            </a:r>
            <a:r>
              <a:rPr lang="zh-CN" altLang="en-US" dirty="0" smtClean="0"/>
              <a:t>点起床，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点出门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实战演练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起床故事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7</a:t>
            </a:r>
            <a:r>
              <a:rPr lang="zh-CN" altLang="en-US" dirty="0" smtClean="0"/>
              <a:t>点半起床，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</a:t>
            </a:r>
            <a:r>
              <a:rPr lang="zh-CN" altLang="en-US" dirty="0" smtClean="0"/>
              <a:t>出门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https://www.admin5.com/article/20171130/804593.shtml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准备以下工具：</a:t>
            </a:r>
          </a:p>
          <a:p>
            <a:pPr lvl="1"/>
            <a:r>
              <a:rPr lang="zh-CN" altLang="en-US" dirty="0" smtClean="0"/>
              <a:t>三种不同颜色的便利贴</a:t>
            </a:r>
          </a:p>
          <a:p>
            <a:pPr lvl="1"/>
            <a:r>
              <a:rPr lang="zh-CN" altLang="en-US" dirty="0" smtClean="0"/>
              <a:t>颜色编码标签</a:t>
            </a:r>
          </a:p>
          <a:p>
            <a:pPr lvl="1"/>
            <a:r>
              <a:rPr lang="zh-CN" altLang="en-US" dirty="0" smtClean="0"/>
              <a:t>记号笔若干</a:t>
            </a:r>
          </a:p>
          <a:p>
            <a:pPr lvl="1"/>
            <a:r>
              <a:rPr lang="zh-CN" altLang="en-US" dirty="0" smtClean="0"/>
              <a:t>一面平整的墙</a:t>
            </a:r>
          </a:p>
          <a:p>
            <a:pPr lvl="1"/>
            <a:r>
              <a:rPr lang="zh-CN" altLang="en-US" dirty="0" smtClean="0"/>
              <a:t>一名会议主持人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所需时间</a:t>
            </a:r>
          </a:p>
          <a:p>
            <a:pPr lvl="1"/>
            <a:r>
              <a:rPr lang="en-US" altLang="zh-CN" dirty="0" smtClean="0"/>
              <a:t>10-15</a:t>
            </a:r>
            <a:r>
              <a:rPr lang="zh-CN" altLang="en-US" dirty="0" smtClean="0"/>
              <a:t>人需要</a:t>
            </a:r>
            <a:r>
              <a:rPr lang="en-US" altLang="zh-CN" dirty="0" smtClean="0"/>
              <a:t>45-40</a:t>
            </a:r>
            <a:r>
              <a:rPr lang="zh-CN" altLang="en-US" dirty="0" smtClean="0"/>
              <a:t>分钟。每多加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个人，就增加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分钟和一名主持人。例如：</a:t>
            </a:r>
          </a:p>
          <a:p>
            <a:pPr lvl="2"/>
            <a:r>
              <a:rPr lang="en-US" altLang="zh-CN" dirty="0" smtClean="0"/>
              <a:t>10-15</a:t>
            </a:r>
            <a:r>
              <a:rPr lang="zh-CN" altLang="en-US" dirty="0" smtClean="0"/>
              <a:t>名与会者：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名主持人，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分钟</a:t>
            </a:r>
          </a:p>
          <a:p>
            <a:pPr lvl="2"/>
            <a:r>
              <a:rPr lang="en-US" altLang="zh-CN" dirty="0" smtClean="0"/>
              <a:t>15-25</a:t>
            </a:r>
            <a:r>
              <a:rPr lang="zh-CN" altLang="en-US" dirty="0" smtClean="0"/>
              <a:t>名与会者：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名主持人，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第一步：讲故事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所有与会者人手准备一些黄色的便利贴和一支记号笔。</a:t>
            </a:r>
          </a:p>
          <a:p>
            <a:r>
              <a:rPr lang="zh-CN" altLang="en-US" sz="2400" dirty="0" smtClean="0"/>
              <a:t>每个人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分钟，按时间顺序写出所有能想到的用户行为。（每人</a:t>
            </a:r>
            <a:r>
              <a:rPr lang="en-US" altLang="zh-CN" sz="2400" dirty="0" smtClean="0"/>
              <a:t>10-25</a:t>
            </a:r>
            <a:r>
              <a:rPr lang="zh-CN" altLang="en-US" sz="2400" dirty="0" smtClean="0"/>
              <a:t>张便利贴即可）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852936"/>
            <a:ext cx="4824536" cy="175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3" y="4547932"/>
            <a:ext cx="4824536" cy="204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第一步：讲故事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时间一到，大家都要把自己的便利贴按时间顺序和步骤贴在墙上，而且要按同一水平时间线贴。可能很多人的步骤相似，可以把它们摞在一起贴。</a:t>
            </a:r>
            <a:endParaRPr lang="en-US" altLang="zh-CN" sz="2800" dirty="0" smtClean="0"/>
          </a:p>
          <a:p>
            <a:r>
              <a:rPr lang="zh-CN" altLang="en-US" sz="2800" dirty="0" smtClean="0"/>
              <a:t>每个人行为的粒度不同，这没关系。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861048"/>
            <a:ext cx="85439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第二步：将用户行为分组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保持墙面整洁，现在开始在时间线上对行为进行分组。</a:t>
            </a:r>
          </a:p>
          <a:p>
            <a:r>
              <a:rPr lang="zh-CN" altLang="en-US" dirty="0" smtClean="0"/>
              <a:t>分组后，就能很快明白要关注故事中的哪些行为。这步很简单，由主持人完成即可。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05064"/>
            <a:ext cx="671751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第三步：头脑风暴！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与会者要尽可能多的想出每个时间点上相关的想法。</a:t>
            </a:r>
            <a:endParaRPr lang="en-US" altLang="zh-CN" dirty="0" smtClean="0"/>
          </a:p>
          <a:p>
            <a:r>
              <a:rPr lang="zh-CN" altLang="en-US" dirty="0" smtClean="0"/>
              <a:t>所有与会者准备一些蓝色便利贴和一支记号笔。</a:t>
            </a:r>
          </a:p>
          <a:p>
            <a:r>
              <a:rPr lang="zh-CN" altLang="en-US" dirty="0" smtClean="0"/>
              <a:t>拿着便利贴站在时间线旁边，准备写。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分钟内尽可能多的写下想法。</a:t>
            </a:r>
          </a:p>
          <a:p>
            <a:r>
              <a:rPr lang="zh-CN" altLang="en-US" dirty="0" smtClean="0"/>
              <a:t>在每步下面竖着贴。</a:t>
            </a:r>
          </a:p>
          <a:p>
            <a:r>
              <a:rPr lang="zh-CN" altLang="en-US" dirty="0" smtClean="0"/>
              <a:t>与时间线不相关的想法贴在时间线的左边。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第三步：头脑风暴！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8294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547664" y="5661248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15</a:t>
            </a:r>
            <a:r>
              <a:rPr lang="zh-CN" altLang="en-US" sz="2400" dirty="0" smtClean="0"/>
              <a:t>分钟一到，大家坐回座位，这时主持人念出每个蓝色便利贴，以便知道其他人的想法。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446</Words>
  <Application>Microsoft Office PowerPoint</Application>
  <PresentationFormat>全屏显示(4:3)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用户故事地图</vt:lpstr>
      <vt:lpstr>实战演练– 起床故事</vt:lpstr>
      <vt:lpstr>实战演练– 起床故事</vt:lpstr>
      <vt:lpstr>准备</vt:lpstr>
      <vt:lpstr>第一步：讲故事</vt:lpstr>
      <vt:lpstr>第一步：讲故事</vt:lpstr>
      <vt:lpstr>第二步：将用户行为分组</vt:lpstr>
      <vt:lpstr>第三步：头脑风暴！</vt:lpstr>
      <vt:lpstr>第三步：头脑风暴！</vt:lpstr>
      <vt:lpstr>第四步：投票并整理</vt:lpstr>
      <vt:lpstr>第四步：投票并整理</vt:lpstr>
      <vt:lpstr>第四步：投票并整理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用户故事地图</dc:title>
  <dc:creator>Administrator</dc:creator>
  <cp:lastModifiedBy>Windows 用户</cp:lastModifiedBy>
  <cp:revision>19</cp:revision>
  <dcterms:created xsi:type="dcterms:W3CDTF">2018-10-17T05:25:49Z</dcterms:created>
  <dcterms:modified xsi:type="dcterms:W3CDTF">2018-10-18T04:36:28Z</dcterms:modified>
</cp:coreProperties>
</file>