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3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66000-3FD0-4885-81BF-E9D22F4845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5301-98CD-4EDA-9AEF-56C63CD8F7F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hyperlink" Target="http://dev.etao.net:500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操作系统课程设计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验收说明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最简思想</a:t>
            </a:r>
            <a:r>
              <a:rPr lang="en-US" altLang="zh-CN" dirty="0" smtClean="0"/>
              <a:t>:</a:t>
            </a:r>
            <a:r>
              <a:rPr lang="zh-CN" altLang="en-US" dirty="0" smtClean="0"/>
              <a:t>没有网络也能工作！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2734" y="1825625"/>
            <a:ext cx="7406532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目录结构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5670" y="1548492"/>
            <a:ext cx="7323455" cy="365791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438" y="5380263"/>
            <a:ext cx="4633362" cy="6096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Gitlab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54223" y="1690688"/>
            <a:ext cx="2499577" cy="26443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35057"/>
            <a:ext cx="6127011" cy="1127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为什么我们禁止创建</a:t>
            </a:r>
            <a:r>
              <a:rPr lang="en-US" altLang="zh-CN" dirty="0" smtClean="0"/>
              <a:t>group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46932" y="1825625"/>
            <a:ext cx="5098135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时间表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 </a:t>
            </a:r>
            <a:r>
              <a:rPr lang="en-US" altLang="zh-CN" dirty="0" smtClean="0"/>
              <a:t>9:30 </a:t>
            </a:r>
            <a:r>
              <a:rPr lang="zh-CN" altLang="en-US" dirty="0" smtClean="0"/>
              <a:t>腾讯课堂回答提交问题（录课，有回放）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11:00</a:t>
            </a:r>
            <a:r>
              <a:rPr lang="zh-CN" altLang="en-US" dirty="0" smtClean="0"/>
              <a:t>停止</a:t>
            </a:r>
            <a:r>
              <a:rPr lang="en-US" altLang="zh-CN" dirty="0" smtClean="0"/>
              <a:t>gitlab.etao.net</a:t>
            </a:r>
            <a:r>
              <a:rPr lang="zh-CN" altLang="en-US" dirty="0" smtClean="0"/>
              <a:t>新用户注册，之后只删不增。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14:00</a:t>
            </a:r>
            <a:r>
              <a:rPr lang="zh-CN" altLang="en-US" dirty="0"/>
              <a:t> </a:t>
            </a:r>
            <a:r>
              <a:rPr lang="zh-CN" altLang="en-US" dirty="0" smtClean="0"/>
              <a:t>完成学号关联，先处理尚未关联过的用户。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14:00-14:30 </a:t>
            </a:r>
            <a:r>
              <a:rPr lang="zh-CN" altLang="en-US" dirty="0" smtClean="0"/>
              <a:t>最后处理关联中的问题，输出关联列表。之后没有关联的同学，等大部分同学完成提交后再处理。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15:00 </a:t>
            </a:r>
            <a:r>
              <a:rPr lang="zh-CN" altLang="en-US" dirty="0" smtClean="0"/>
              <a:t>腾讯课堂答疑，打算申优的同学可以测试设备 （自愿，不录课，无回放）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31</a:t>
            </a:r>
            <a:r>
              <a:rPr lang="zh-CN" altLang="en-US" dirty="0" smtClean="0"/>
              <a:t>日</a:t>
            </a:r>
            <a:r>
              <a:rPr lang="en-US" altLang="zh-CN" dirty="0" smtClean="0"/>
              <a:t>-2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</a:t>
            </a:r>
            <a:r>
              <a:rPr lang="zh-CN" altLang="en-US" dirty="0" smtClean="0"/>
              <a:t>日集中在线答疑 （</a:t>
            </a:r>
            <a:r>
              <a:rPr lang="en-US" altLang="zh-CN" dirty="0" smtClean="0"/>
              <a:t>QQ</a:t>
            </a:r>
            <a:r>
              <a:rPr lang="zh-CN" altLang="en-US" dirty="0" smtClean="0"/>
              <a:t>群）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网址： </a:t>
            </a:r>
            <a:r>
              <a:rPr lang="en-US" altLang="zh-CN" dirty="0" smtClean="0">
                <a:hlinkClick r:id="rId1"/>
              </a:rPr>
              <a:t>http://dev.etao.net:5002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登录验证采用</a:t>
            </a:r>
            <a:r>
              <a:rPr lang="en-US" altLang="zh-CN" dirty="0" smtClean="0"/>
              <a:t>gitlab.etao.net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Oauth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r>
              <a:rPr lang="zh-CN" altLang="en-US" dirty="0" smtClean="0"/>
              <a:t>自己假设的服务器，不是</a:t>
            </a:r>
            <a:r>
              <a:rPr lang="en-US" altLang="zh-CN" dirty="0" smtClean="0"/>
              <a:t>gitlab.com,</a:t>
            </a:r>
            <a:r>
              <a:rPr lang="zh-CN" altLang="en-US" dirty="0" smtClean="0"/>
              <a:t>也不是</a:t>
            </a:r>
            <a:r>
              <a:rPr lang="en-US" altLang="zh-CN" dirty="0" smtClean="0"/>
              <a:t>github.com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38" y="2523882"/>
            <a:ext cx="7567316" cy="19127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关联学号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2963"/>
            <a:ext cx="10515600" cy="5306940"/>
          </a:xfrm>
        </p:spPr>
        <p:txBody>
          <a:bodyPr/>
          <a:lstStyle/>
          <a:p>
            <a:r>
              <a:rPr lang="zh-CN" altLang="en-US" dirty="0" smtClean="0"/>
              <a:t>有自动登录机制，首先从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中读取验证信息。</a:t>
            </a:r>
            <a:endParaRPr lang="en-US" altLang="zh-CN" dirty="0" smtClean="0"/>
          </a:p>
          <a:p>
            <a:r>
              <a:rPr lang="zh-CN" altLang="en-US" dirty="0" smtClean="0"/>
              <a:t>如果之前有访问过</a:t>
            </a:r>
            <a:r>
              <a:rPr lang="en-US" altLang="zh-CN" dirty="0" smtClean="0"/>
              <a:t>gitlab.etao.net,</a:t>
            </a:r>
            <a:r>
              <a:rPr lang="zh-CN" altLang="en-US" dirty="0" smtClean="0"/>
              <a:t>并且没有</a:t>
            </a:r>
            <a:r>
              <a:rPr lang="en-US" altLang="zh-CN" dirty="0" smtClean="0"/>
              <a:t>logout,</a:t>
            </a:r>
            <a:r>
              <a:rPr lang="zh-CN" altLang="en-US" dirty="0" smtClean="0"/>
              <a:t>则会使用这个登录信息（关闭窗口不等于</a:t>
            </a:r>
            <a:r>
              <a:rPr lang="en-US" altLang="zh-CN" dirty="0" smtClean="0"/>
              <a:t>logout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注册了多个账号的同学，特别特别注意！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8080" y="3447737"/>
            <a:ext cx="7513971" cy="3124471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6810997" y="4473175"/>
            <a:ext cx="3033758" cy="843385"/>
          </a:xfrm>
          <a:prstGeom prst="wedgeEllipseCallout">
            <a:avLst>
              <a:gd name="adj1" fmla="val -66467"/>
              <a:gd name="adj2" fmla="val 167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特别 注意看这里！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gitlab</a:t>
            </a:r>
            <a:r>
              <a:rPr lang="zh-CN" altLang="en-US" dirty="0" smtClean="0"/>
              <a:t>账号登录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7896" y="2187577"/>
            <a:ext cx="9076207" cy="3627434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9562744" y="3682420"/>
            <a:ext cx="2392822" cy="804122"/>
          </a:xfrm>
          <a:prstGeom prst="wedgeEllipseCallout">
            <a:avLst>
              <a:gd name="adj1" fmla="val -40458"/>
              <a:gd name="adj2" fmla="val 94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若忘记</a:t>
            </a:r>
            <a:r>
              <a:rPr lang="zh-CN" altLang="en-US" sz="1600" dirty="0" smtClean="0"/>
              <a:t>口令</a:t>
            </a:r>
            <a:r>
              <a:rPr lang="zh-CN" altLang="en-US" dirty="0" smtClean="0"/>
              <a:t>，点这里重置，不要重复注册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新用户注册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0700" y="1825625"/>
            <a:ext cx="3130600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101413" y="2016807"/>
            <a:ext cx="1427148" cy="581114"/>
          </a:xfrm>
          <a:prstGeom prst="wedgeEllipseCallout">
            <a:avLst>
              <a:gd name="adj1" fmla="val -122413"/>
              <a:gd name="adj2" fmla="val 73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中文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实名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8101413" y="2991028"/>
            <a:ext cx="1427148" cy="612648"/>
          </a:xfrm>
          <a:prstGeom prst="wedgeEllipseCallout">
            <a:avLst>
              <a:gd name="adj1" fmla="val -122517"/>
              <a:gd name="adj2" fmla="val -32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/>
              <a:t>登录用户名，建议英文</a:t>
            </a:r>
            <a:endParaRPr lang="zh-CN" altLang="en-US" sz="2000" dirty="0"/>
          </a:p>
        </p:txBody>
      </p:sp>
      <p:sp>
        <p:nvSpPr>
          <p:cNvPr id="7" name="椭圆形标注 6"/>
          <p:cNvSpPr/>
          <p:nvPr/>
        </p:nvSpPr>
        <p:spPr>
          <a:xfrm>
            <a:off x="8101413" y="4076344"/>
            <a:ext cx="1504060" cy="612648"/>
          </a:xfrm>
          <a:prstGeom prst="wedgeEllipseCallout">
            <a:avLst>
              <a:gd name="adj1" fmla="val -118938"/>
              <a:gd name="adj2" fmla="val -54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/>
              <a:t>正规邮箱！牢记</a:t>
            </a:r>
            <a:endParaRPr lang="zh-CN" altLang="en-US" sz="1600" dirty="0"/>
          </a:p>
        </p:txBody>
      </p:sp>
      <p:sp>
        <p:nvSpPr>
          <p:cNvPr id="8" name="椭圆形标注 7"/>
          <p:cNvSpPr/>
          <p:nvPr/>
        </p:nvSpPr>
        <p:spPr>
          <a:xfrm>
            <a:off x="8101413" y="5082099"/>
            <a:ext cx="1504060" cy="612648"/>
          </a:xfrm>
          <a:prstGeom prst="wedgeEllipseCallout">
            <a:avLst>
              <a:gd name="adj1" fmla="val -118894"/>
              <a:gd name="adj2" fmla="val -26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牢记！老师不会询问你的密码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仓库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6204" y="1825625"/>
            <a:ext cx="7259592" cy="4351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学生界面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8671" y="1690688"/>
            <a:ext cx="9612826" cy="4351338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6863773" y="2833221"/>
            <a:ext cx="4148195" cy="3295689"/>
          </a:xfrm>
          <a:prstGeom prst="wedgeEllipseCallout">
            <a:avLst>
              <a:gd name="adj1" fmla="val -117318"/>
              <a:gd name="adj2" fmla="val -29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作业分两种，自动批阅的和手工批阅的。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这里的得分仅仅是机器测试的结果，非最终得分！还需要经过老师检查。</a:t>
            </a:r>
            <a:endParaRPr lang="zh-CN" altLang="en-US" dirty="0"/>
          </a:p>
        </p:txBody>
      </p:sp>
      <p:sp>
        <p:nvSpPr>
          <p:cNvPr id="6" name="椭圆形标注 5"/>
          <p:cNvSpPr/>
          <p:nvPr/>
        </p:nvSpPr>
        <p:spPr>
          <a:xfrm>
            <a:off x="3298677" y="5178751"/>
            <a:ext cx="1820254" cy="843385"/>
          </a:xfrm>
          <a:prstGeom prst="wedgeEllipseCallout">
            <a:avLst>
              <a:gd name="adj1" fmla="val -56514"/>
              <a:gd name="adj2" fmla="val 46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如是自动批阅，会重现按钮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构建历史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7159"/>
            <a:ext cx="10515600" cy="4088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基础概念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3845" y="2219705"/>
            <a:ext cx="5042646" cy="2993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52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Arial</vt:lpstr>
      <vt:lpstr>宋体</vt:lpstr>
      <vt:lpstr>Wingdings</vt:lpstr>
      <vt:lpstr>Calibri Light</vt:lpstr>
      <vt:lpstr>Calibri</vt:lpstr>
      <vt:lpstr>Office 主题</vt:lpstr>
      <vt:lpstr>操作系统课程设计</vt:lpstr>
      <vt:lpstr>注意</vt:lpstr>
      <vt:lpstr>关联学号</vt:lpstr>
      <vt:lpstr>用gitlab账号登录</vt:lpstr>
      <vt:lpstr>新用户注册</vt:lpstr>
      <vt:lpstr>仓库</vt:lpstr>
      <vt:lpstr>学生界面</vt:lpstr>
      <vt:lpstr>构建历史</vt:lpstr>
      <vt:lpstr>git基础概念</vt:lpstr>
      <vt:lpstr>Git最简思想:没有网络也能工作！</vt:lpstr>
      <vt:lpstr>目录结构</vt:lpstr>
      <vt:lpstr>Gitlab设置</vt:lpstr>
      <vt:lpstr>为什么我们禁止创建group</vt:lpstr>
      <vt:lpstr>时间表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Bo</dc:creator>
  <cp:lastModifiedBy>OptimusPrimeK</cp:lastModifiedBy>
  <cp:revision>8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2052-11.4.0</vt:lpwstr>
  </property>
</Properties>
</file>