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08" r:id="rId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D2"/>
    <a:srgbClr val="00FF00"/>
    <a:srgbClr val="FAFFFF"/>
    <a:srgbClr val="F0FFFF"/>
    <a:srgbClr val="66FF66"/>
    <a:srgbClr val="99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4" autoAdjust="0"/>
    <p:restoredTop sz="88040" autoAdjust="0"/>
  </p:normalViewPr>
  <p:slideViewPr>
    <p:cSldViewPr snapToGrid="0">
      <p:cViewPr varScale="1">
        <p:scale>
          <a:sx n="73" d="100"/>
          <a:sy n="73" d="100"/>
        </p:scale>
        <p:origin x="144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6"/>
    </p:cViewPr>
  </p:sorterViewPr>
  <p:notesViewPr>
    <p:cSldViewPr snapToGrid="0">
      <p:cViewPr varScale="1">
        <p:scale>
          <a:sx n="61" d="100"/>
          <a:sy n="61" d="100"/>
        </p:scale>
        <p:origin x="-1698" y="-60"/>
      </p:cViewPr>
      <p:guideLst>
        <p:guide orient="horz" pos="3223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F96CCBCB-8C6C-4124-A79A-9EFBAEDB16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356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CD10CAA5-3EC9-40BC-BE60-BDF847F414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484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48163A-E015-4CB7-B21B-2235AFE1E5C5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5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36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739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22238"/>
            <a:ext cx="1965325" cy="5516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745163" cy="5516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356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88" y="122238"/>
            <a:ext cx="77724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7243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655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218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893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655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82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9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00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924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1222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FBA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306763" y="6553200"/>
            <a:ext cx="184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253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8C2532"/>
                </a:solidFill>
                <a:latin typeface="Zurich UBlkEx BT" pitchFamily="34" charset="0"/>
              </a:rPr>
              <a:t>Java</a:t>
            </a:r>
            <a:r>
              <a:rPr lang="zh-CN" altLang="en-US" sz="1200" b="1">
                <a:solidFill>
                  <a:srgbClr val="8C2532"/>
                </a:solidFill>
                <a:latin typeface="Zurich UBlkEx BT" pitchFamily="34" charset="0"/>
              </a:rPr>
              <a:t>程序设计</a:t>
            </a: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705600"/>
            <a:ext cx="358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4846638" y="6705600"/>
            <a:ext cx="3711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11" descr="浅色横线"/>
          <p:cNvSpPr>
            <a:spLocks noChangeArrowheads="1"/>
          </p:cNvSpPr>
          <p:nvPr/>
        </p:nvSpPr>
        <p:spPr bwMode="auto">
          <a:xfrm rot="5400000">
            <a:off x="143669" y="-16669"/>
            <a:ext cx="617538" cy="739775"/>
          </a:xfrm>
          <a:prstGeom prst="rtTriangle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Rectangle 12" descr="浅色横线"/>
          <p:cNvSpPr>
            <a:spLocks noChangeArrowheads="1"/>
          </p:cNvSpPr>
          <p:nvPr/>
        </p:nvSpPr>
        <p:spPr bwMode="auto">
          <a:xfrm>
            <a:off x="7531100" y="652463"/>
            <a:ext cx="1612900" cy="50800"/>
          </a:xfrm>
          <a:prstGeom prst="rect">
            <a:avLst/>
          </a:prstGeom>
          <a:pattFill prst="ltHorz">
            <a:fgClr>
              <a:schemeClr val="bg1"/>
            </a:fgClr>
            <a:bgClr>
              <a:srgbClr val="4C141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Rectangle 13" descr="浅色横线"/>
          <p:cNvSpPr>
            <a:spLocks noChangeArrowheads="1"/>
          </p:cNvSpPr>
          <p:nvPr/>
        </p:nvSpPr>
        <p:spPr bwMode="auto">
          <a:xfrm>
            <a:off x="76200" y="652463"/>
            <a:ext cx="5253038" cy="42862"/>
          </a:xfrm>
          <a:prstGeom prst="rect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4643438" y="500063"/>
            <a:ext cx="366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993366"/>
                </a:solidFill>
                <a:latin typeface="AvantGarde Bk BT" pitchFamily="34" charset="0"/>
                <a:ea typeface="黑体" pitchFamily="49" charset="-122"/>
              </a:rPr>
              <a:t>Java Programming</a:t>
            </a:r>
            <a:endParaRPr lang="en-US" altLang="zh-CN" sz="2800">
              <a:solidFill>
                <a:srgbClr val="993366"/>
              </a:solidFill>
            </a:endParaRPr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C59605D-1123-4B1E-A13C-4F7BF0637AA0}" type="slidenum">
              <a:rPr lang="en-US" altLang="zh-CN" sz="1400"/>
              <a:pPr algn="r" eaLnBrk="1" hangingPunct="1"/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kumimoji="1" sz="20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pintia.cn/" TargetMode="Externa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44893"/>
              </p:ext>
            </p:extLst>
          </p:nvPr>
        </p:nvGraphicFramePr>
        <p:xfrm>
          <a:off x="76912" y="0"/>
          <a:ext cx="91440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Image" r:id="rId4" imgW="11614543" imgH="2630427" progId="Photoshop.Image.5">
                  <p:embed/>
                </p:oleObj>
              </mc:Choice>
              <mc:Fallback>
                <p:oleObj name="Image" r:id="rId4" imgW="11614543" imgH="2630427" progId="Photoshop.Image.5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2" y="0"/>
                        <a:ext cx="91440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58097" y="1546295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基础编程题目集</a:t>
            </a:r>
            <a:endParaRPr lang="en-US" altLang="zh-C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7-1  </a:t>
            </a:r>
            <a:r>
              <a:rPr lang="zh-CN" altLang="en-US" dirty="0"/>
              <a:t>厘米换算英尺英寸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7-2  </a:t>
            </a:r>
            <a:r>
              <a:rPr lang="zh-CN" altLang="en-US" dirty="0"/>
              <a:t>然后是几点 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7-3  </a:t>
            </a:r>
            <a:r>
              <a:rPr lang="zh-CN" altLang="en-US" dirty="0"/>
              <a:t>逆序的三位数</a:t>
            </a:r>
            <a:endParaRPr lang="en-US" altLang="zh-CN" dirty="0"/>
          </a:p>
          <a:p>
            <a:pPr marL="342900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7-7  12-24</a:t>
            </a:r>
            <a:r>
              <a:rPr lang="zh-CN" altLang="en-US" dirty="0"/>
              <a:t>小时制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7-25  </a:t>
            </a:r>
            <a:r>
              <a:rPr lang="zh-CN" altLang="en-US" dirty="0"/>
              <a:t>念数字</a:t>
            </a:r>
            <a:r>
              <a:rPr lang="en-US" altLang="zh-C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13903" y="26015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1001 </a:t>
            </a:r>
            <a:r>
              <a:rPr lang="zh-CN" altLang="en-US" dirty="0"/>
              <a:t>害死人不偿命的</a:t>
            </a:r>
            <a:r>
              <a:rPr lang="en-US" altLang="zh-CN" dirty="0"/>
              <a:t>(3n+1)</a:t>
            </a:r>
            <a:r>
              <a:rPr lang="zh-CN" altLang="en-US" dirty="0"/>
              <a:t>猜想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4413903" y="154629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PAT (Basic Level) Practice </a:t>
            </a:r>
            <a:r>
              <a:rPr lang="zh-CN" altLang="en-US" b="1" dirty="0"/>
              <a:t>（中文）</a:t>
            </a:r>
          </a:p>
          <a:p>
            <a:br>
              <a:rPr lang="zh-CN" altLang="en-US" dirty="0">
                <a:solidFill>
                  <a:srgbClr val="212529"/>
                </a:solidFill>
                <a:latin typeface="-apple-system"/>
              </a:rPr>
            </a:b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C54D59-A87B-45A1-B46F-D6709C90FABB}"/>
              </a:ext>
            </a:extLst>
          </p:cNvPr>
          <p:cNvSpPr/>
          <p:nvPr/>
        </p:nvSpPr>
        <p:spPr>
          <a:xfrm>
            <a:off x="3068324" y="5239614"/>
            <a:ext cx="2103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https://pintia.cn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55554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800000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37</Words>
  <Application>Microsoft Office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-apple-system</vt:lpstr>
      <vt:lpstr>AvantGarde Bk BT</vt:lpstr>
      <vt:lpstr>Zurich UBlkEx BT</vt:lpstr>
      <vt:lpstr>黑体</vt:lpstr>
      <vt:lpstr>Arial</vt:lpstr>
      <vt:lpstr>Symbol</vt:lpstr>
      <vt:lpstr>Times New Roman</vt:lpstr>
      <vt:lpstr>Wingdings</vt:lpstr>
      <vt:lpstr>默认设计模板</vt:lpstr>
      <vt:lpstr>Image</vt:lpstr>
      <vt:lpstr>PowerPoint 演示文稿</vt:lpstr>
    </vt:vector>
  </TitlesOfParts>
  <Company>Sinohelp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Luna Wang</dc:creator>
  <cp:lastModifiedBy>Guodao Sun</cp:lastModifiedBy>
  <cp:revision>861</cp:revision>
  <dcterms:created xsi:type="dcterms:W3CDTF">2001-04-27T09:18:18Z</dcterms:created>
  <dcterms:modified xsi:type="dcterms:W3CDTF">2019-09-30T00:57:41Z</dcterms:modified>
</cp:coreProperties>
</file>