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05" r:id="rId3"/>
    <p:sldId id="414" r:id="rId4"/>
    <p:sldId id="428" r:id="rId5"/>
    <p:sldId id="429" r:id="rId6"/>
    <p:sldId id="430" r:id="rId7"/>
    <p:sldId id="431" r:id="rId8"/>
    <p:sldId id="342" r:id="rId9"/>
    <p:sldId id="344" r:id="rId11"/>
    <p:sldId id="416" r:id="rId12"/>
    <p:sldId id="415" r:id="rId13"/>
    <p:sldId id="346" r:id="rId14"/>
    <p:sldId id="417" r:id="rId15"/>
    <p:sldId id="407" r:id="rId16"/>
    <p:sldId id="345" r:id="rId17"/>
    <p:sldId id="418" r:id="rId18"/>
    <p:sldId id="348" r:id="rId19"/>
    <p:sldId id="349" r:id="rId20"/>
    <p:sldId id="350" r:id="rId21"/>
    <p:sldId id="419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CCCC00"/>
    <a:srgbClr val="CC0000"/>
    <a:srgbClr val="3F605F"/>
    <a:srgbClr val="990000"/>
    <a:srgbClr val="8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8400 37050,'50'100,"25"75,0 0,75 250,0 0,0-50,0 0,0-200,0 0,225-275,0 0,125-350,0 0,-175 0,0 0,225-50,0 0,-275 225,0 0,-175 150,0 0,-75 100,0 0,-50 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40800 57900,'0'50,"25"50,0 0,0 75,0 0,0-50,0 0,-25-50,0 0,0 50,0 0,-50-75,0 0,0 25,0 0,25-75,0 0,-75 175,0 0,75-125,0 0,25-25,0 0,50-25,0 0,-25 0,0 0,50-25,0 0,50-25,0 0,-50 25,0 0,0 0,0 0,0 0,0 0,-50 0,0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0080785006285" units="cm"/>
      <inkml:brushProperty name="height" value="0.0240080785006285" units="cm"/>
      <inkml:brushProperty name="color" value="#00BFF3"/>
      <inkml:brushProperty name="ignorePressure" value="0"/>
    </inkml:brush>
  </inkml:definitions>
  <inkml:trace contextRef="#ctx0" brushRef="#br0">61350 11800 892,'-91'26'45,"19"4"-12	,19 3-12,19 3-12,12 1-12,6 1-11,7-1-11,6 1-10,6-6-3,6-8 6,7-10 6,6-9 6,4-4 3,4 4 2,3 3 1,3 3 2,-1-1-1,-2-2-1,-3-3-2,-3-3-1,-4-4-8,-3-3-10,-3-3-13,-2-2-11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03404650092125" units="cm"/>
      <inkml:brushProperty name="height" value="0.0203404650092125" units="cm"/>
      <inkml:brushProperty name="color" value="#00BFF3"/>
      <inkml:brushProperty name="ignorePressure" value="0"/>
    </inkml:brush>
  </inkml:definitions>
  <inkml:trace contextRef="#ctx0" brushRef="#br0">61550 11150 702,'25'-24'-8,"0"4"-16	,0 3-18,0 3-15,7-1 47,17-2 10,15-3 0,16-3 37,2 1 38,-8 6-6,-10 7-8,-9 6-7,-7 4-9,-3 4-8,-3 3-10,-2 3-9,-8 3-8,-8 3-4,-10 3-7,-9 4-5,-12 5-9,-11 10-12,-14 10-13,-11 9-12,-9 1-8,-3-6-4,-3-6-4,-2-6-5,2-7 40,9-6 33,10-6 0,10-6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98040190339088" units="cm"/>
      <inkml:brushProperty name="height" value="0.0398040190339088" units="cm"/>
      <inkml:brushProperty name="color" value="#00BFF3"/>
      <inkml:brushProperty name="ignorePressure" value="0"/>
    </inkml:brush>
  </inkml:definitions>
  <inkml:trace contextRef="#ctx0" brushRef="#br0">61650 11500 398,'0'96'5,"0"-5"12	,0-7 12,0-5 10,0-1 8,0 6 2,0 7 3,0 6 3,0 3-1,0 0-2,0 0-3,0 0-3,-2-7-6,-3-11-9,-3-14-8,-2-11-9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3708755373955" units="cm"/>
      <inkml:brushProperty name="height" value="0.0263708755373955" units="cm"/>
      <inkml:brushProperty name="color" value="#00BFF3"/>
      <inkml:brushProperty name="ignorePressure" value="0"/>
    </inkml:brush>
  </inkml:definitions>
  <inkml:trace contextRef="#ctx0" brushRef="#br0">61850 10350 433,'0'76'0,"0"4"0	,0 3 6,0 3 58,1 4 12,4 7 6,3 6 5,3 7 5,-1-3-11,-2-8-28,-3-10-27,-3-9-29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5486524701118" units="cm"/>
      <inkml:brushProperty name="height" value="0.0295486524701118" units="cm"/>
      <inkml:brushProperty name="color" value="#00BFF3"/>
      <inkml:brushProperty name="ignorePressure" value="0"/>
    </inkml:brush>
  </inkml:definitions>
  <inkml:trace contextRef="#ctx0" brushRef="#br0">61800 11850 753,'46'-25'2,"-5"0"6	,-7 0 5,-5 0 5,-1 0 6,6 0 6,7 0 6,6 0 7,-1 10-5,-5 23-14,-7 22-13,-5 22-16,-12 13-5,-16 7 2,-15 6 2,-15 7 2,-11 0 1,-2-2-1,-3-3-1,-3-3-1,-1-7 0,4-9-3,3-10-1,3-8-1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6632547825575" units="cm"/>
      <inkml:brushProperty name="height" value="0.0256632547825575" units="cm"/>
      <inkml:brushProperty name="color" value="#00BFF3"/>
      <inkml:brushProperty name="ignorePressure" value="0"/>
    </inkml:brush>
  </inkml:definitions>
  <inkml:trace contextRef="#ctx0" brushRef="#br0">61900 12200 898,'48'137'5,"-3"-24"9	,-3-26 6,-2-24 9,0-15-5,7-3-15,6-3-14,7-2-16,-1-8-16,-6-8-15,-6-10-16,-6-9-16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80764231085777" units="cm"/>
      <inkml:brushProperty name="height" value="0.0380764231085777" units="cm"/>
      <inkml:brushProperty name="color" value="#00BFF3"/>
      <inkml:brushProperty name="ignorePressure" value="0"/>
    </inkml:brush>
  </inkml:definitions>
  <inkml:trace contextRef="#ctx0" brushRef="#br0">62750 11000 583,'23'-41'2,"-3"19"3	,-3 19 5,-2 19 3,-1 21 4,3 26 7,3 24 5,4 26 7,-3 18 2,-5 13-1,-7 12 0,-5 13-1,-4 2-2,0-5-4,0-7-3,0-5-5,0-9-6,0-9-12,0-10-12,0-8-11,1-15-14,4-19-17,3-18-17,3-19-17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8761312365532" units="cm"/>
      <inkml:brushProperty name="height" value="0.0278761312365532" units="cm"/>
      <inkml:brushProperty name="color" value="#00BFF3"/>
      <inkml:brushProperty name="ignorePressure" value="0"/>
    </inkml:brush>
  </inkml:definitions>
  <inkml:trace contextRef="#ctx0" brushRef="#br0">62850 10600 834,'137'-46'63,"-24"10"-15	,-26 10-15,-24 9-15,-17 9-14,-5 9-15,-7 10-13,-5 10-14,-9 7-7,-9 6 1,-10 7 0,-8 6 0,-9 1 4,-6-3 9,-6-3 7,-6-2 8,5-5 8,20-2 8,18-3 8,20-3 8,6-4 2,-2-3-3,-3-3-5,-3-2-4,-2 0-3,0 7-2,0 6-2,0 7-2,-4 2-2,-5 1 0,-7-1-1,-5 1-2,-8 2 1,-5 7 1,-7 6 2,-5 7 1,-6-1 0,-3-6-1,-3-6 0,-2-6-1,-1-6-2,3-2-4,3-3-4,4-3-5,5-9-6,10-11-9,10-14-7,9-11-9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9228202998638" units="cm"/>
      <inkml:brushProperty name="height" value="0.0279228202998638" units="cm"/>
      <inkml:brushProperty name="color" value="#00BFF3"/>
      <inkml:brushProperty name="ignorePressure" value="0"/>
    </inkml:brush>
  </inkml:definitions>
  <inkml:trace contextRef="#ctx0" brushRef="#br0">64200 10500 550,'-29'100'46,"-5"0"6	,-7 0 8,-5 0 7,-6 0-3,-3 0-11,-3 0-14,-2 0-11,2-10-10,9-18-5,10-19-5,10-18-6,4-9-10,0 4-13,0 3-12,0 3-14,0-2-9,0-6-7,0-6-6,0-6-7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10158878564835" units="cm"/>
      <inkml:brushProperty name="height" value="0.0310158878564835" units="cm"/>
      <inkml:brushProperty name="color" value="#00BFF3"/>
      <inkml:brushProperty name="ignorePressure" value="0"/>
    </inkml:brush>
  </inkml:definitions>
  <inkml:trace contextRef="#ctx0" brushRef="#br0">64050 10600 751,'50'26'2,"0"4"4	,0 3 5,0 3 4,-5-1 5,-9-2 3,-10-3 3,-8-3 5,2 4-1,16 13-2,15 12-4,17 13-4,0 2-8,-11-5-12,-14-7-15,-11-5-12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41600 59300,'0'100,"0"-50,0 0,25 25,0 0,-25-50,0 0,50 25,0 0,-50-25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7462476193905" units="cm"/>
      <inkml:brushProperty name="height" value="0.0307462476193905" units="cm"/>
      <inkml:brushProperty name="color" value="#00BFF3"/>
      <inkml:brushProperty name="ignorePressure" value="0"/>
    </inkml:brush>
  </inkml:definitions>
  <inkml:trace contextRef="#ctx0" brushRef="#br0">64000 11350 958,'250'50'42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81568185985088" units="cm"/>
      <inkml:brushProperty name="height" value="0.0381568185985088" units="cm"/>
      <inkml:brushProperty name="color" value="#00BFF3"/>
      <inkml:brushProperty name="ignorePressure" value="0"/>
    </inkml:brush>
  </inkml:definitions>
  <inkml:trace contextRef="#ctx0" brushRef="#br0">63650 12200 584,'50'-47'34,"0"6"-3	,0 7-1,0 6-2,1 4-7,4 4-8,3 3-10,3 3-10,-2 1-9,-6 1-8,-6-1-9,-6 1-8,-10 8 8,-12 20 25,-13 18 26,-12 20 26,-5 11 11,3 7-2,3 6-2,4 7-2,-1 2-5,-3 1-6,-3-1-5,-2 1-8,-8-10-17,-8-19-33,-10-18-31,-9-19-33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184484526515" units="cm"/>
      <inkml:brushProperty name="height" value="0.027184484526515" units="cm"/>
      <inkml:brushProperty name="color" value="#00BFF3"/>
      <inkml:brushProperty name="ignorePressure" value="0"/>
    </inkml:brush>
  </inkml:definitions>
  <inkml:trace contextRef="#ctx0" brushRef="#br0">63850 12350 855,'-69'73'29,"13"-3"2	,12-3 2,13-2 1,7-6-16,4-6-36,3-6-34,3-6-34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8898904323578" units="cm"/>
      <inkml:brushProperty name="height" value="0.0268898904323578" units="cm"/>
      <inkml:brushProperty name="color" value="#00BFF3"/>
      <inkml:brushProperty name="ignorePressure" value="0"/>
    </inkml:brush>
  </inkml:definitions>
  <inkml:trace contextRef="#ctx0" brushRef="#br0">64350 12500 857,'70'25'2,"-9"0"6	,-10 0 6,-8 0 5,-4 1 2,3 4 1,3 3 1,4 3-1,-3-1-10,-5-2-23,-7-3-22,-5-3-22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5460742413998" units="cm"/>
      <inkml:brushProperty name="height" value="0.0275460742413998" units="cm"/>
      <inkml:brushProperty name="color" value="#00BFF3"/>
      <inkml:brushProperty name="ignorePressure" value="0"/>
    </inkml:brush>
  </inkml:definitions>
  <inkml:trace contextRef="#ctx0" brushRef="#br0">64200 11450 937,'0'93'38,"0"-11"-17	,0-14-18,0-11-17,0-7-13,0 0-10,0 0-8,0 0-9,0-4-5,0-5-4,0-7-3,0-5-3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3620897680521" units="cm"/>
      <inkml:brushProperty name="height" value="0.033620897680521" units="cm"/>
      <inkml:brushProperty name="color" value="#00BFF3"/>
      <inkml:brushProperty name="ignorePressure" value="0"/>
    </inkml:brush>
  </inkml:definitions>
  <inkml:trace contextRef="#ctx0" brushRef="#br0">65750 10600 418,'0'-40'6,"0"23"11	,0 22 12,0 22 11,0 19 8,0 20 1,0 18 4,0 20 2,0 11 0,0 7-4,0 6-3,0 7-3,0-4-7,0-12-11,0-13-11,0-12-12,0-12-10,0-8-14,0-10-13,0-9-13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65150 10950 1000,'93'-46'-29,"-11"10"6	,-14 10 5,-11 9 6,-4 6-1,6 3-5,7 3-5,6 4-6,-2 1-5,-9 0-4,-10 0-6,-8 0-5,-11 3-1,-8 6 4,-10 7 3,-9 6 7,-10 4 36,-9 4 0,-10 3 0,-8 3 0,-11 3 0,-8 3 0,-10 3 0,-9 4 0,-2-1 0,6-3 0,7-3 0,6-2 0,7-6 0,10-6 0,10-6 0,9-6 0,4-4 0,1 1 0,-1-1 4,1 1 61,7-6 1,16-8-5,15-10-5,17-9-7,8-5-9,4 0-13,3 0-15,3 0-12,-2 1-10,-6 4-5,-6 3-5,-6 3-4,-9 9 2,-8 16 8,-10 15 10,-9 17 7,-13 8 8,-16 4 3,-15 3 3,-15 3 5,-4-5 1,9-12-2,10-13-1,10-12-2,0-2-2,-5 9-2,-7 10-2,-5 10-1,-6 2-6,-3-3-8,-3-3-7,-2-2-9,2-8-12,9-8-17,10-10-16,10-9-17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65950 11550 1000,'45'68'-24,"-9"-11"-10	,-10-14-11,-8-11-10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26405093073845" units="cm"/>
      <inkml:brushProperty name="height" value="0.0326405093073845" units="cm"/>
      <inkml:brushProperty name="color" value="#00BFF3"/>
      <inkml:brushProperty name="ignorePressure" value="0"/>
    </inkml:brush>
  </inkml:definitions>
  <inkml:trace contextRef="#ctx0" brushRef="#br0">65900 12000 687,'-47'25'0,"6"0"2	,7 0 0,6 0 1,3 4 6,0 10 8,0 10 8,0 9 10,1 1 2,4-6-2,3-6-2,3-6-3,1-4-3,1 1-5,-1-1-6,1 1-5,5-1-5,14 1-3,11-1-6,14 1-3,5-6-1,1-8 0,-1-10 2,1-9 0,1-5-2,3 0-9,3 0-8,4 0-9,-1 0-7,-3 0-8,-3 0-8,-2 0-7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0821282863617" units="cm"/>
      <inkml:brushProperty name="height" value="0.0260821282863617" units="cm"/>
      <inkml:brushProperty name="color" value="#00BFF3"/>
      <inkml:brushProperty name="ignorePressure" value="0"/>
    </inkml:brush>
  </inkml:definitions>
  <inkml:trace contextRef="#ctx0" brushRef="#br0">66050 12300 470,'-68'73'135,"17"-3"-23	,15-3-21,16-2-24,5-5-16,-2-2-14,-3-3-12,-3-3-14,-2-6-19,0-5-26,0-7-27,0-5-27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42450 57250,'50'0,"25"0,0 0,0 25,0 0,-50-25,0 0,-25 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1428948938847" units="cm"/>
      <inkml:brushProperty name="height" value="0.0241428948938847" units="cm"/>
      <inkml:brushProperty name="color" value="#00BFF3"/>
      <inkml:brushProperty name="ignorePressure" value="0"/>
    </inkml:brush>
  </inkml:definitions>
  <inkml:trace contextRef="#ctx0" brushRef="#br0">64950 12350 655,'48'-24'2,"-3"4"5	,-3 3 4,-2 3 5,2 3 9,9 3 14,10 3 14,10 4 14,4-1-4,0-3-22,0-3-21,0-2-20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16441021859646" units="cm"/>
      <inkml:brushProperty name="height" value="0.0316441021859646" units="cm"/>
      <inkml:brushProperty name="color" value="#00BFF3"/>
      <inkml:brushProperty name="ignorePressure" value="0"/>
    </inkml:brush>
  </inkml:definitions>
  <inkml:trace contextRef="#ctx0" brushRef="#br0">66350 11000 536,'0'51'9,"0"4"20	,0 3 18,0 3 19,-2 1 6,-3 1-5,-3-1-6,-2 1-6,-5 5-15,-2 14-23,-3 11-22,-3 14-24,-1-4-17,4-19-13,3-18-11,3-19-13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8839902281761" units="cm"/>
      <inkml:brushProperty name="height" value="0.0308839902281761" units="cm"/>
      <inkml:brushProperty name="color" value="#00BFF3"/>
      <inkml:brushProperty name="ignorePressure" value="0"/>
    </inkml:brush>
  </inkml:definitions>
  <inkml:trace contextRef="#ctx0" brushRef="#br0">66450 11450 862,'137'0'50,"-24"0"-12	,-26 0-10,-24 0-11,-15 0-12,-3 0-17,-3 0-15,-2 0-16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8721428215504" units="cm"/>
      <inkml:brushProperty name="height" value="0.0248721428215504" units="cm"/>
      <inkml:brushProperty name="color" value="#00BFF3"/>
      <inkml:brushProperty name="ignorePressure" value="0"/>
    </inkml:brush>
  </inkml:definitions>
  <inkml:trace contextRef="#ctx0" brushRef="#br0">66800 11900 725,'-27'71'3,"-3"-5"8	,-3-7 7,-2-5 6,-1-4 6,3 0 5,3 0 5,4 0 3,-1 1-4,-3 4-16,-3 3-14,-2 3-16,-1-4-13,3-8-10,3-10-10,4-9-11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82707305252552" units="cm"/>
      <inkml:brushProperty name="height" value="0.0382707305252552" units="cm"/>
      <inkml:brushProperty name="color" value="#00BFF3"/>
      <inkml:brushProperty name="ignorePressure" value="0"/>
    </inkml:brush>
  </inkml:definitions>
  <inkml:trace contextRef="#ctx0" brushRef="#br0">66200 12100 726,'71'70'1,"-5"-9"0	,-7-10 2,-5-8 1,-1-3 8,6 7 13,7 6 13,6 7 14,6-1 1,6-6-13,7-6-13,6-6-13,-5-6-11,-16-2-8,-15-3-9,-15-3-10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3825766742229" units="cm"/>
      <inkml:brushProperty name="height" value="0.0263825766742229" units="cm"/>
      <inkml:brushProperty name="color" value="#00BFF3"/>
      <inkml:brushProperty name="ignorePressure" value="0"/>
    </inkml:brush>
  </inkml:definitions>
  <inkml:trace contextRef="#ctx0" brushRef="#br0">68250 11400 873,'76'21'33,"4"-5"-5	,3-7-6,3-5-6,-2-3-5,-6 4-2,-6 3-4,-6 3-3,-4 6-5,1 9-8,-1 10-9,1 10-8,-7 0-3,-12-5 0,-13-7 0,-12-5 2,-9-3 0,-2 4 2,-3 3 0,-3 3 2,-10 3 2,-16 3 6,-15 3 5,-15 4 5,-11 1 4,-2 0 3,-3 0 3,-3 0 2,1-4-2,6-5-9,7-7-8,6-5-9,7-9-8,10-9-8,10-10-6,9-8-7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7505067884922" units="cm"/>
      <inkml:brushProperty name="height" value="0.037505067884922" units="cm"/>
      <inkml:brushProperty name="color" value="#00BFF3"/>
      <inkml:brushProperty name="ignorePressure" value="0"/>
    </inkml:brush>
  </inkml:definitions>
  <inkml:trace contextRef="#ctx0" brushRef="#br0">70700 10650 571,'0'171'35,"0"-5"-1	,0-7-1,0-5-3,0-3-1,0 4-1,0 3-1,0 3-1,0-13-1,0-28-2,0-28-1,0-27-1,0-15 0,0 0 2,0 0 2,0 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4204234331846" units="cm"/>
      <inkml:brushProperty name="height" value="0.0244204234331846" units="cm"/>
      <inkml:brushProperty name="color" value="#00BFF3"/>
      <inkml:brushProperty name="ignorePressure" value="0"/>
    </inkml:brush>
  </inkml:definitions>
  <inkml:trace contextRef="#ctx0" brushRef="#br0">70550 10500 943,'139'-24'36,"-22"4"-17	,-22 3-18,-21 3-16,-17 4-12,-8 7-9,-10 6-8,-9 7-8,-9 4-5,-5 3 0,-7 3-2,-5 4-1,-11 4 3,-11 6 7,-14 7 32,-11 6 18,-4-1 0,6-5 0,7-7 0,6-5 0,4-8 0,4-5 0,3-7 0,3-5 0,3-3 0,3 4 0,3 3 4,4 3 39,7-1 1,13-2-7,12-3-6,13-3-6,4-1-7,-3 4-8,-3 3-7,-2 3-8,-5 3-5,-2 3-1,-3 3 0,-3 4-2,-7 2 1,-9 4 2,-10 3 3,-8 3 2,-9 1 1,-6 1 0,-6-1-1,-6 1-1,-1-4 1,7-6 2,6-6 3,7-6 2,-1-1 2,-6 7 3,-6 6 1,-6 7 2,-1-1-1,7-6-3,6-6-3,7-6-4,0-4 0,-2 1 0,-3-1 0,-3 1 1,-1-4-7,4-6-16,3-6-15,3-6-16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7406391948462" units="cm"/>
      <inkml:brushProperty name="height" value="0.0307406391948462" units="cm"/>
      <inkml:brushProperty name="color" value="#00BFF3"/>
      <inkml:brushProperty name="ignorePressure" value="0"/>
    </inkml:brush>
  </inkml:definitions>
  <inkml:trace contextRef="#ctx0" brushRef="#br0">71900 10350 749,'-32'51'5,"-11"4"11	,-14 3 10,-11 3 11,-7 4 3,0 7-3,0 6-4,0 7-2,1-1-10,4-6-16,3-6-17,3-6-15,6-7-15,9-6-14,10-6-12,10-6-15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23583148419857" units="cm"/>
      <inkml:brushProperty name="height" value="0.0323583148419857" units="cm"/>
      <inkml:brushProperty name="color" value="#00BFF3"/>
      <inkml:brushProperty name="ignorePressure" value="0"/>
    </inkml:brush>
  </inkml:definitions>
  <inkml:trace contextRef="#ctx0" brushRef="#br0">71900 10350 587,'71'71'5,"-5"-5"10	,-7-7 10,-5-5 11,-4-3 5,0 4 2,0 3 1,0 3 2,0-1-1,0-2-6,0-3-6,0-3-4,-5-4-18,-9-3-26,-10-3-28,-8-2-27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41850 57700,'200'-50,"-25"25,0 0,0 0,0 0,-125 0,0 0,-25 0,0 0,50 25,0 0,-50-25,0 0,0 25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71400 11150 1000,'48'21'-1,"-3"-5"-2	,-3-7-1,-2-5-1,-1-3-2,3 4-1,3 3 0,4 3-2,1-1-5,0-2-11,0-3-11,0-3-11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4553246349096" units="cm"/>
      <inkml:brushProperty name="height" value="0.0294553246349096" units="cm"/>
      <inkml:brushProperty name="color" value="#00BFF3"/>
      <inkml:brushProperty name="ignorePressure" value="0"/>
    </inkml:brush>
  </inkml:definitions>
  <inkml:trace contextRef="#ctx0" brushRef="#br0">71100 12000 928,'164'-46'36,"-22"10"-12	,-22 10-13,-21 9-11,-14 2-14,-2-2-14,-3-3-15,-3-3-15,-9-1-8,-11 4-2,-14 3-2,-11 3-2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26065421104431" units="cm"/>
      <inkml:brushProperty name="height" value="0.0326065421104431" units="cm"/>
      <inkml:brushProperty name="color" value="#00BFF3"/>
      <inkml:brushProperty name="ignorePressure" value="0"/>
    </inkml:brush>
  </inkml:definitions>
  <inkml:trace contextRef="#ctx0" brushRef="#br0">71950 11600 592,'-46'-13'14,"10"26"9	,10 24 11,9 26 9,7 12 5,7 0-4,6 0-2,7 0-4,0 0-3,-2 0-5,-3 0-6,-3 0-5,-2-4-7,0-5-11,0-7-9,0-5-10,-4-6-8,-5-3-8,-7-3-8,-5-2-7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00226623564959" units="cm"/>
      <inkml:brushProperty name="height" value="0.0200226623564959" units="cm"/>
      <inkml:brushProperty name="color" value="#00BFF3"/>
      <inkml:brushProperty name="ignorePressure" value="0"/>
    </inkml:brush>
  </inkml:definitions>
  <inkml:trace contextRef="#ctx0" brushRef="#br0">71400 12100 764,'-4'48'5,"-5"-3"11	,-7-3 11,-5-2 10,-4-1 4,0 3-5,0 3-3,0 4-3,3-3-19,6-5-34,7-7-32,6-5-32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5975850373507" units="cm"/>
      <inkml:brushProperty name="height" value="0.0235975850373507" units="cm"/>
      <inkml:brushProperty name="color" value="#00BFF3"/>
      <inkml:brushProperty name="ignorePressure" value="0"/>
    </inkml:brush>
  </inkml:definitions>
  <inkml:trace contextRef="#ctx0" brushRef="#br0">72300 12150 976,'48'26'0,"-3"4"-2	,-3 3-2,-2 3 0,-5 1 2,-2 1 5,-3-1 6,-3 1 6,-2-4-6,0-6-18,0-6-17,0-6-17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48193645477295" units="cm"/>
      <inkml:brushProperty name="height" value="0.0348193645477295" units="cm"/>
      <inkml:brushProperty name="color" value="#00BFF3"/>
      <inkml:brushProperty name="ignorePressure" value="0"/>
    </inkml:brush>
  </inkml:definitions>
  <inkml:trace contextRef="#ctx0" brushRef="#br0">73400 10200 661,'1'73'32,"4"-3"3	,3-3 1,3-2 3,1 8 0,1 22 0,-1 22-1,1 23-1,-4 5-7,-6-9-17,-6-10-14,-6-8-17,-2-14-6,3-15 3,3-15 3,4-16 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9536371082067" units="cm"/>
      <inkml:brushProperty name="height" value="0.0239536371082067" units="cm"/>
      <inkml:brushProperty name="color" value="#00BFF3"/>
      <inkml:brushProperty name="ignorePressure" value="0"/>
    </inkml:brush>
  </inkml:definitions>
  <inkml:trace contextRef="#ctx0" brushRef="#br0">72800 10500 962,'51'21'1,"4"-5"4	,3-7 2,3-5 3,4-4 0,7 0-6,6 0-3,7 0-6,-4 0-5,-12 0-6,-13 0-5,-12 0-7,-18 6-5,-21 13-4,-22 12-4,-22 13-6,-15 7 0,-5 4 4,-7 3 3,-5 3 4,-1-4 2,6-8 1,7-10 3,6-9 7,9-7 23,13-3 0,12-3 0,13-2 0,4-3 0,-3 1 0,-3-1 0,-2 1 0,2-4 8,9-6 22,10-6 0,10-6-1,7-4-4,6 1-7,7-1-7,6 1-6,1-1-6,-3 1-2,-3-1-3,-2 1-3,-5 4-2,-2 9 1,-3 10 1,-3 10 0,-10 5 3,-16 4 3,-15 3 3,-15 3 5,-11 6 0,-2 9-1,-3 10-1,-3 10-3,-1 0-4,4-5-9,3-7-9,3-5-8,4-11-5,7-11 33,6-14 2,7-11 0,2-6 0,1 4 0,-1 3 0,1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73600 11250 1000,'45'25'-1,"-9"0"-2	,-10 0-2,-8 0-2,-4 0-12,3 0-23,3 0-21,4 0-23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3504421561956" units="cm"/>
      <inkml:brushProperty name="height" value="0.0253504421561956" units="cm"/>
      <inkml:brushProperty name="color" value="#00BFF3"/>
      <inkml:brushProperty name="ignorePressure" value="0"/>
    </inkml:brush>
  </inkml:definitions>
  <inkml:trace contextRef="#ctx0" brushRef="#br0">73500 11750 725,'-47'25'1,"6"0"0	,7 0 1,6 0 1,3 1 5,0 4 11,0 3 9,0 3 10,0 3 2,0 3-4,0 3-4,0 4-5,3 1-7,6 0-6,7 0-9,6 0-6,9-4-4,13-5-1,12-7 1,13-5 0,6-8 0,0-5 1,0-7 1,0-5 0,0-4-4,0 0-7,0 0-9,0 0-7,-4-2-11,-5-3-11,-7-3-12,-5-2-12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12954226881266" units="cm"/>
      <inkml:brushProperty name="height" value="0.0212954226881266" units="cm"/>
      <inkml:brushProperty name="color" value="#00BFF3"/>
      <inkml:brushProperty name="ignorePressure" value="0"/>
    </inkml:brush>
  </inkml:definitions>
  <inkml:trace contextRef="#ctx0" brushRef="#br0">73650 12100 770,'-49'71'65,"4"-5"-9	,3-7-8,3-5-9,1-6-17,1-3-28,-1-3-26,1-2-27,1-6-14,3-6-1,3-6 0,4-6-2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42200 58000,'0'100,"25"-25,0 0,-25-50,0 0,50 25,0 0,-25-50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3634400218725" units="cm"/>
      <inkml:brushProperty name="height" value="0.0273634400218725" units="cm"/>
      <inkml:brushProperty name="color" value="#00BFF3"/>
      <inkml:brushProperty name="ignorePressure" value="0"/>
    </inkml:brush>
  </inkml:definitions>
  <inkml:trace contextRef="#ctx0" brushRef="#br0">72800 12100 797,'26'-46'0,"4"10"2	,3 10 0,3 9 1,4 6 3,7 3 6,6 3 6,7 4 6,4 1 3,3 0 1,3 0 0,4 0 2,-4-2-10,-9-3-18,-10-3-18,-8-2-18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77925787866116" units="cm"/>
      <inkml:brushProperty name="height" value="0.0177925787866116" units="cm"/>
      <inkml:brushProperty name="color" value="#00BFF3"/>
      <inkml:brushProperty name="ignorePressure" value="0"/>
    </inkml:brush>
  </inkml:definitions>
  <inkml:trace contextRef="#ctx0" brushRef="#br0">74250 10850 641,'-2'50'0,"-3"0"0	,-3 0 0,-2 0 0,-5 4 0,-2 10 0,-3 10 0,-3 9 0,-2 4 97,0 1 9,0-1-27,0 1-25,1-7-31,4-12-38,3-13-36,3-12-36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2980521917343" units="cm"/>
      <inkml:brushProperty name="height" value="0.0292980521917343" units="cm"/>
      <inkml:brushProperty name="color" value="#00BFF3"/>
      <inkml:brushProperty name="ignorePressure" value="0"/>
    </inkml:brush>
  </inkml:definitions>
  <inkml:trace contextRef="#ctx0" brushRef="#br0">74350 11100 952,'115'21'31,"-18"-5"-15	,-19-7-16,-18-5-14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97432073950768" units="cm"/>
      <inkml:brushProperty name="height" value="0.0397432073950768" units="cm"/>
      <inkml:brushProperty name="color" value="#00BFF3"/>
      <inkml:brushProperty name="ignorePressure" value="0"/>
    </inkml:brush>
  </inkml:definitions>
  <inkml:trace contextRef="#ctx0" brushRef="#br0">74850 11400 579,'-25'46'3,"0"-5"4	,0-7 5,0-5 5,0-1 4,0 6 5,0 7 4,0 6 4,-2 3 2,-3 0-1,-3 0 0,-2 0-1,-1-2-1,3-3 0,3-3 0,4-2-2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74300 12250 1000,'-100'100'0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58065590262413" units="cm"/>
      <inkml:brushProperty name="height" value="0.0358065590262413" units="cm"/>
      <inkml:brushProperty name="color" value="#00BFF3"/>
      <inkml:brushProperty name="ignorePressure" value="0"/>
    </inkml:brush>
  </inkml:definitions>
  <inkml:trace contextRef="#ctx0" brushRef="#br0">74000 11900 643,'93'48'2,"-11"-3"5	,-14-3 4,-11-2 5,-3 0 9,10 7 17,10 6 15,9 7 15,-1-3-5,-8-8-25,-10-10-26,-9-9-26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411712341010571" units="cm"/>
      <inkml:brushProperty name="height" value="0.0411712341010571" units="cm"/>
      <inkml:brushProperty name="color" value="#00BFF3"/>
      <inkml:brushProperty name="ignorePressure" value="0"/>
    </inkml:brush>
  </inkml:definitions>
  <inkml:trace contextRef="#ctx0" brushRef="#br0">75850 11800 683,'73'-22'5,"-3"6"7	,-3 7 8,-2 6 9,0 4 5,7 4 4,6 3 3,7 3 3,0 1-3,-2 1-12,-3-1-12,-3 1-11,-6-3-17,-5-2-27,-7-3-24,-5-3-26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87811250984669" units="cm"/>
      <inkml:brushProperty name="height" value="0.0387811250984669" units="cm"/>
      <inkml:brushProperty name="color" value="#00BFF3"/>
      <inkml:brushProperty name="ignorePressure" value="0"/>
    </inkml:brush>
  </inkml:definitions>
  <inkml:trace contextRef="#ctx0" brushRef="#br0">77050 11400 594,'50'-21'85,"0"10"-13	,0 10-11,0 9-13,-2 6-9,-3 3-6,-3 3-5,-2 4-8,-5 4-6,-2 6-9,-3 7-8,-3 6-8,-7 3-6,-9 0-3,-10 0-1,-8 0-3,-11 3-2,-8 6-5,-10 7-2,-9 6-5,-5-1-1,0-5 0,0-7 0,0-5-1,3-9-1,6-9-5,7-10-2,6-8-4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3070575892925" units="cm"/>
      <inkml:brushProperty name="height" value="0.0263070575892925" units="cm"/>
      <inkml:brushProperty name="color" value="#00BFF3"/>
      <inkml:brushProperty name="ignorePressure" value="0"/>
    </inkml:brush>
  </inkml:definitions>
  <inkml:trace contextRef="#ctx0" brushRef="#br0">78950 11050 999,'150'100'-36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79050 11800 1000,'-41'21'-7,"19"-5"1	,19-7-1,19-5 0,9-1 1,0 6 2,0 7 2,0 6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42450 58000,'100'-50,"-50"50,0 0,-25-25,0 0,75 75,0 0,-125 0,0 0,0-25,0 0,-100 75,0 0,100-75,0 0,50-25,0 0,50-25,0 0,-50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9496352672577" units="cm"/>
      <inkml:brushProperty name="height" value="0.0299496352672577" units="cm"/>
      <inkml:brushProperty name="color" value="#00BFF3"/>
      <inkml:brushProperty name="ignorePressure" value="0"/>
    </inkml:brush>
  </inkml:definitions>
  <inkml:trace contextRef="#ctx0" brushRef="#br0">79100 12550 693,'4'-49'88,"10"4"-15	,10 3-14,9 3-14,4-1-16,1-2-17,-1-3-16,1-3-17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50444200635" units="cm"/>
      <inkml:brushProperty name="height" value="0.023050444200635" units="cm"/>
      <inkml:brushProperty name="color" value="#00BFF3"/>
      <inkml:brushProperty name="ignorePressure" value="0"/>
    </inkml:brush>
  </inkml:definitions>
  <inkml:trace contextRef="#ctx0" brushRef="#br0">79450 10350 999,'48'46'0,"-3"-5"-1	,-3-7-2,-2-5-2,-1-8-10,3-5-17,3-7-19,4-5-18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5733411759138" units="cm"/>
      <inkml:brushProperty name="height" value="0.0255733411759138" units="cm"/>
      <inkml:brushProperty name="color" value="#00BFF3"/>
      <inkml:brushProperty name="ignorePressure" value="0"/>
    </inkml:brush>
  </inkml:definitions>
  <inkml:trace contextRef="#ctx0" brushRef="#br0">80600 10350 901,'-74'50'29,"4"0"-13	,3 0-14,3 0-14,-2 1-8,-6 4-4,-6 3-3,-6 3-4,2-1-3,14-2-4,11-3-3,14-3-4,8-7-2,7-9-2,6-10 0,7-8-1,5-8 15,7-2 35,6-3 0,7-3 0,4-4 0,3-3 0,3-3 0,4-2 0,5-5 15,10-2 2,10-3 0,9-3 0,6-4-4,3-3-7,3-3-7,4-2-6,-3 2-5,-5 9-2,-7 10-2,-5 10-1,-9 4 0,-9 0 16,-10 0 1,-8 0 0,-11 3 0,-8 6 0,-10 7 4,-9 6 24,-9 6 5,-5 6 4,-7 7 4,-5 6 2,-6 4 5,-3 4 2,-3 3 4,-2 3 3,-1-1-3,3-2-12,3-3-10,4-3-11,4-4-12,6-3-9,7-3-12,6-2-10,10-11-14,17-15-15,15-15-16,16-16-16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80650 11200 1000,'45'25'-4,"-9"0"-7	,-10 0-8,-8 0-7,-4 0-11,3 0-15,3 0-14,4 0-15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27161811292171" units="cm"/>
      <inkml:brushProperty name="height" value="0.0327161811292171" units="cm"/>
      <inkml:brushProperty name="color" value="#00BFF3"/>
      <inkml:brushProperty name="ignorePressure" value="0"/>
    </inkml:brush>
  </inkml:definitions>
  <inkml:trace contextRef="#ctx0" brushRef="#br0">79850 11850 704,'23'70'35,"-3"-9"1	,-3-10 2,-2-8 2,-5-6-1,-2 1-1,-3-1-2,-3 1-3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0453114062548" units="cm"/>
      <inkml:brushProperty name="height" value="0.0270453114062548" units="cm"/>
      <inkml:brushProperty name="color" value="#00BFF3"/>
      <inkml:brushProperty name="ignorePressure" value="0"/>
    </inkml:brush>
  </inkml:definitions>
  <inkml:trace contextRef="#ctx0" brushRef="#br0">79850 11800 581,'50'0'0,"0"0"0	,0 0 0,0 0 0,4-2 4,10-3 7,10-3 8,9-2 8,1-5 0,-6-2-7,-6-3-5,-6-3-7,-7 1-4,-6 6-3,-6 7-4,-6 6-3,-6 7 0,-2 10 3,-3 10 5,-3 9 3,-7 6 5,-9 3 7,-10 3 6,-8 4 7,-8-1 2,-2-3 0,-3-3-1,-3-2-2,-1-3-2,4 1-3,3-1-3,3 1-4,-1-3-16,-2-2-30,-3-3-30,-3-3-29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8669543787837" units="cm"/>
      <inkml:brushProperty name="height" value="0.018669543787837" units="cm"/>
      <inkml:brushProperty name="color" value="#00BFF3"/>
      <inkml:brushProperty name="ignorePressure" value="0"/>
    </inkml:brush>
  </inkml:definitions>
  <inkml:trace contextRef="#ctx0" brushRef="#br0">80100 12000 999,'25'45'-31,"0"-9"-10	,0-10-12,0-8-10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461740829050541" units="cm"/>
      <inkml:brushProperty name="height" value="0.0461740829050541" units="cm"/>
      <inkml:brushProperty name="color" value="#00BFF3"/>
      <inkml:brushProperty name="ignorePressure" value="0"/>
    </inkml:brush>
  </inkml:definitions>
  <inkml:trace contextRef="#ctx0" brushRef="#br0">80500 12050 490,'39'-19'3,"-22"13"5	,-22 12 7,-21 13 5,-15 9 1,-6 6-3,-6 7-4,-6 6-2,-6 1-7,-2-3-8,-3-3-9,-3-2-8,-1-5-7,4-2-3,3-3-2,3-3-4,3-6 2,3-5 6,3-7 7,4-5 7,11-4 16,23 0 29,22 0 28,22 0 28,16 0 9,14 0-11,11 0-9,14 0-11,13 0-11,16 0-11,15 0-13,17 0-11,0 0-16,-11 0-16,-14 0-18,-11 0-17,-14 0-10,-11 0-1,-14 0-1,-11 0-2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3121008425951" units="cm"/>
      <inkml:brushProperty name="height" value="0.033121008425951" units="cm"/>
      <inkml:brushProperty name="color" value="#00BFF3"/>
      <inkml:brushProperty name="ignorePressure" value="0"/>
    </inkml:brush>
  </inkml:definitions>
  <inkml:trace contextRef="#ctx0" brushRef="#br0">81650 11100 448,'21'-18'9,"-5"17"18	,-7 15 18,-5 16 17,-3 7 8,4 1-5,3-1-4,3 1-5,4-3-7,7-2-9,6-3-9,7-3-9,5-6-10,7-5-10,6-7-9,7-5-9,4-6-8,3-3-2,3-3-4,4-2-4,-3-5-3,-5-2-3,-7-3-4,-5-3-3,-6-2-1,-3 0 3,-3 0 3,-2 0 2,-6-2 4,-6-3 4,-6-3 3,-6-2 5,-6-1 3,-2 3 5,-3 3 4,-3 4 7,-1 4 5,4 6 0,3 7 8,3 6 9,-1 12 8,-2 19 9,-3 19 10,-3 19 10,-2 7 2,0-3-6,0-3-6,0-2-5,-2-3-9,-3 1-10,-3-1-11,-2 1-11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6230292618275" units="cm"/>
      <inkml:brushProperty name="height" value="0.0266230292618275" units="cm"/>
      <inkml:brushProperty name="color" value="#00BFF3"/>
      <inkml:brushProperty name="ignorePressure" value="0"/>
    </inkml:brush>
  </inkml:definitions>
  <inkml:trace contextRef="#ctx0" brushRef="#br0">82500 10350 803,'-24'120'0,"4"-9"8	,3-10 8,3-8 8,1-3 3,1 7 2,-1 6 0,1 7 1,-1-1-7,1-6-13,-1-6-12,1-6-14,-1-10-11,1-12-9,-1-13-8,1-12-9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42200 58950,'0'50,"-25"0,0 0,25-25,0 0,0 0,0 0,0 125,0 0,0-125,0 0,0 25,0 0,25-25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436065904796124" units="cm"/>
      <inkml:brushProperty name="height" value="0.0436065904796124" units="cm"/>
      <inkml:brushProperty name="color" value="#00BFF3"/>
      <inkml:brushProperty name="ignorePressure" value="0"/>
    </inkml:brush>
  </inkml:definitions>
  <inkml:trace contextRef="#ctx0" brushRef="#br0">81650 11750 995,'-22'182'3,"6"-33"-2	,7-35-1,6-34-1,9-23-3,13-8-3,12-10-5,13-9-3,9-10-1,6-9 1,7-10 2,6-8 2,3-8 0,0-2 0,0-3-1,0-3 0,0-2-3,0 0-3,0 0-3,0 0-5,-2 1-1,-3 4-3,-3 3-2,-2 3-3,-8-1 1,-8-2 1,-10-3 2,-9-3 2,-5-2 2,0 0 4,0 0 4,0 0 3,-5 9 11,-9 19 15,-10 19 17,-8 19 15,-4 9 7,3 0-2,3 0-1,4 0-2,1 0-9,0 0-14,0 0-16,0 0-14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7650285065174" units="cm"/>
      <inkml:brushProperty name="height" value="0.0297650285065174" units="cm"/>
      <inkml:brushProperty name="color" value="#00BFF3"/>
      <inkml:brushProperty name="ignorePressure" value="0"/>
    </inkml:brush>
  </inkml:definitions>
  <inkml:trace contextRef="#ctx0" brushRef="#br0">74100 18600 558,'-125'28'-5,"0"6"-11	,0 7-12,0 6-10,7-1-1,17-5 9,15-7 11,16-5 19,1-1 0,-12 6 0,-13 7 0,-12 6 0,6-2 0,25-9 0,25-10 0,25-8 0,12-6 0,1 1 0,-1-1 0,1 1 0,-3 1 0,-2 3 0,-3 3 0,-3 4 0,-1 1 0,4 0 0,3 0 3,3 0 6,4 0 3,7 0 5,6 0 4,7 0 5,4-2 4,3-3 2,3-3 3,4-2 2,5-5 2,10-2 0,10-3 0,9-3 0,2-1-1,-2 4-4,-3 3-3,-3 3-4,12 3-2,28 3-2,28 3-3,29 4-1,4-1-5,-19-3-7,-18-3-7,-19-2-6,-13-1-15,-6 3-22,-6 3-22,-6 4-21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89885178208351" units="cm"/>
      <inkml:brushProperty name="height" value="0.0289885178208351" units="cm"/>
      <inkml:brushProperty name="color" value="#00BFF3"/>
      <inkml:brushProperty name="ignorePressure" value="0"/>
    </inkml:brush>
  </inkml:definitions>
  <inkml:trace contextRef="#ctx0" brushRef="#br0">43000 26950 1000,'68'1'-72,"-11"4"10	,-14 3 11,-11 3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2787325084209" units="cm"/>
      <inkml:brushProperty name="height" value="0.0272787325084209" units="cm"/>
      <inkml:brushProperty name="color" value="#00BFF3"/>
      <inkml:brushProperty name="ignorePressure" value="0"/>
    </inkml:brush>
  </inkml:definitions>
  <inkml:trace contextRef="#ctx0" brushRef="#br0">42950 27400 418,'-19'20'0,"13"-9"0	,12-10 0,13-8 0,7-9 2,4-6 14,3-6-4,3-6-3,3-1-5,3 7-3,3 6-5,4 7-4,1 2-4,0 1-2,0-1 8,0 1 6,-7 5 0,-11 14 0,-14 11 0,-11 14 0,-12 8 0,-9 7 0,-10 6 0,-8 7 0,-6 2 0,1 1 0,-1-1 0,1 1 0,-6 7 12,-8 16 32,-10 15 8,-9 17 7,2-6 1,17-24-8,15-26-7,16-24-7,7-13-5,1 0-5,-1 0-5,1 0-4,-1 0-1,1 0 0,-1 0 0,1 0 1,-3 1-2,-2 4-4,-3 3-4,-3 3-4,4-8-16,13-19-25,12-18-26,13-19-26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43350 27950 1000,'0'134'-18,"0"-31"1	,0-31 1,0-31 1,0-13 4,0 6 8,0 7 8,0 6 8,0 4 2,0 4-4,0 3-5,0 3-4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1475719958544" units="cm"/>
      <inkml:brushProperty name="height" value="0.0241475719958544" units="cm"/>
      <inkml:brushProperty name="color" value="#00BFF3"/>
      <inkml:brushProperty name="ignorePressure" value="0"/>
    </inkml:brush>
  </inkml:definitions>
  <inkml:trace contextRef="#ctx0" brushRef="#br0">43800 27750 954,'-49'26'8,"4"4"1	,3 3-1,3 3 0,3-2-1,3-6-3,3-6-3,4-6-2,2-1-6,4 7-9,3 6-9,3 7-9,3 0-4,3-2 0,3-3-1,4-3 0,7-6 6,13-5 12,12-7 13,13-5 13,2-4 5,-5 0 1,-7 0 0,-5 0 0,-4-2-5,0-3-10,0-3-8,0-2-10,0 0-10,0 7-10,0 6-9,0 7-10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1588746905327" units="cm"/>
      <inkml:brushProperty name="height" value="0.0251588746905327" units="cm"/>
      <inkml:brushProperty name="color" value="#00BFF3"/>
      <inkml:brushProperty name="ignorePressure" value="0"/>
    </inkml:brush>
  </inkml:definitions>
  <inkml:trace contextRef="#ctx0" brushRef="#br0">43800 27350 916,'70'20'-3,"-9"-9"8	,-10-10 8,-8-8 7,-6-6 1,1 1-6,-1-1-6,1 1-6,-1 1-4,1 3-5,-1 3-3,1 4-4,-4 8-1,-6 17 5,-6 15 2,-6 16 4,-9 5 0,-8-2-4,-10-3-3,-9-3-3,-4-6-1,4-5 1,3-7 1,3-5 1,-1-4-5,-2 0-11,-3 0-11,-3 0-12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9620884209871" units="cm"/>
      <inkml:brushProperty name="height" value="0.0269620884209871" units="cm"/>
      <inkml:brushProperty name="color" value="#00BFF3"/>
      <inkml:brushProperty name="ignorePressure" value="0"/>
    </inkml:brush>
  </inkml:definitions>
  <inkml:trace contextRef="#ctx0" brushRef="#br0">43800 27650 423,'0'26'0,"0"4"0	,0 3 0,0 3 0,0 4 0,0 7 0,0 6 0,0 7 10,0 2 67,0 1-4,0-1-3,0 1-3,0 2-4,0 7-5,0 6-7,0 7-5,1-4-10,4-12-16,3-13-15,3-12-14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09581572562456" units="cm"/>
      <inkml:brushProperty name="height" value="0.0209581572562456" units="cm"/>
      <inkml:brushProperty name="color" value="#00BFF3"/>
      <inkml:brushProperty name="ignorePressure" value="0"/>
    </inkml:brush>
  </inkml:definitions>
  <inkml:trace contextRef="#ctx0" brushRef="#br0">44200 26800 999,'21'51'-25,"-5"4"-12	,-7 3-10,-5 3-12,-4-1 1,0-2 12,0-3 14,0-3 12,0 1 0,0 6-10,0 7-12,0 6 3,0-5 39,0-16 0,0-15 0,0-15 0,-2-7 0,-3 3 0,-3 3 0,-2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20487136393785" units="cm"/>
      <inkml:brushProperty name="height" value="0.0220487136393785" units="cm"/>
      <inkml:brushProperty name="color" value="#00BFF3"/>
      <inkml:brushProperty name="ignorePressure" value="0"/>
    </inkml:brush>
  </inkml:definitions>
  <inkml:trace contextRef="#ctx0" brushRef="#br0">44150 28125 651,'-22'-2'5,"6"-3"9	,7-3 9,6-2 10,5-4 3,5-1-2,5-1-3,4-2-2,4-1-2,1 1-3,1-1-1,3 0-2,-1 3-3,-2 4-4,-1 5-4,-1 5-4,-3 3-6,-3 4-6,-3 3-7,-3 3-7,-3 3-1,-1 6 3,-1 4 3,-2 5 5,-5 4 3,-5 3 4,-7 3 4,-5 3 3,-4 3 3,0 1 1,0 1 1,0 3 1,-1-1 0,-2-2 0,-1-1 0,-1-1-1,1-5-7,5-8-18,4-8-16,6-7-16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42100 59050,'0'-50,"25"50,0 0,25-50,0 0,50 0,0 0,50 25,0 0,-100 25,0 0,125-50,0 0,-75 0,0 0,-50 50,0 0,25 0,0 0,-50 0,0 0,-25 25,0 0,0 25,0 0,25 50,0 0,-25 25,0 0,0-75,0 0,0 25,0 0,0-50,0 0,0 50,0 0,0-50,0 0,-50 75,0 0,25-100,0 0,0 25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5256377905607" units="cm"/>
      <inkml:brushProperty name="height" value="0.0305256377905607" units="cm"/>
      <inkml:brushProperty name="color" value="#00BFF3"/>
      <inkml:brushProperty name="ignorePressure" value="0"/>
    </inkml:brush>
  </inkml:definitions>
  <inkml:trace contextRef="#ctx0" brushRef="#br0">44075 28100 749,'13'46'4,"2"-5"8	,1-7 8,2-5 9,3-4 4,5 3-1,4 1-1,6 1 0,2 0-4,2-1-8,1-1-9,2-2-7,1-3-11,0-3-12,-1-3-11,1-2-12,-3-5-6,-7-2 2,-6-3 1,-6-3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45200 27050 1000,'0'50'-42,"0"3"6	,0 1 6,0 1 6,0-2 5,0-6 3,0-6 4,0-7 3,0-4 2,0-4 2,0-2 1,0-4 2,0-1 1,0 0 1,0-1 0,0 1 1,0 9 0,0 19 0,0 19 0,0 18-1,0 1 1,0-17 1,0-17 1,0-17 2,0-2-1,0 14-6,0 14-5,0 14-6,0 3-3,0-7-2,0-8-3,0-8-2,0-7-3,0-4-3,0-5-2,0-4-3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39821572229266" units="cm"/>
      <inkml:brushProperty name="height" value="0.0139821572229266" units="cm"/>
      <inkml:brushProperty name="color" value="#00BFF3"/>
      <inkml:brushProperty name="ignorePressure" value="0"/>
    </inkml:brush>
  </inkml:definitions>
  <inkml:trace contextRef="#ctx0" brushRef="#br0">45100 26950 816,'0'-11'0,"3"3"0	,1 3 0,1 4 0,2 0 0,2-2 0,1-1 0,2-1 0,0 0 0,1 1 0,-1 1 0,1 3 0,2-1 0,7-2 0,6-1 0,7-1 0,-1 2 0,-6 6 0,-6 6 0,-6 7 10,-6 3 3,-2 0-2,-3-1-1,-3 1-3,-4 0 0,-3 0-2,-3-1-1,-2 1-1,-4 1-1,-1 4 0,-1 2 0,-2 4-1,1-2 1,3-6 1,3-6 2,3-7 1,5-2 1,6 2 4,6 1 2,7 2 3,5 0-1,5 1-3,4-1-3,6 1-3,-3-2-4,-7-1-7,-8-1-4,-8-2-6,-5 0-3,-1 2 1,-1 1 0,-2 2-1,-3 0 5,-3 1 5,-3-1 8,-2 1 6,-4 0 2,-1 2-1,-1 1-1,-2 2-2,0 0-1,2-2-2,1-1-3,2-1-1,-1-2-5,-1 1-6,-1-1-6,-2 1-7,2-2 2,4-1 25,5-1 0,5-2 0,1-2 0,-2-4 0,-1-2 0,-1-4 0,0-1 0,1 0 0,1-1 0,3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93009674549103" units="cm"/>
      <inkml:brushProperty name="height" value="0.0193009674549103" units="cm"/>
      <inkml:brushProperty name="color" value="#00BFF3"/>
      <inkml:brushProperty name="ignorePressure" value="0"/>
    </inkml:brush>
  </inkml:definitions>
  <inkml:trace contextRef="#ctx0" brushRef="#br0">45900 26900 914,'10'22'-66,"-5"-4"13	,-4-5 10,-5-4 13,-4 2 14,-3 9 17,-3 10 19,-3 9 17,-5 6 6,-6 4-4,-6 2-4,-7 4-5,-3 2-4,1 2-4,-1 1-3,0 2-4,0-2-8,1-5-15,-1-4-14,0-5-14,4-7-12,8-9-10,8-10-11,8-9-11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9095875769854" units="cm"/>
      <inkml:brushProperty name="height" value="0.0249095875769854" units="cm"/>
      <inkml:brushProperty name="color" value="#00BFF3"/>
      <inkml:brushProperty name="ignorePressure" value="0"/>
    </inkml:brush>
  </inkml:definitions>
  <inkml:trace contextRef="#ctx0" brushRef="#br0">45750 26925 691,'70'26'1,"-9"4"3	,-10 3 2,-8 3 3,-6 3 3,1 3 7,-1 3 5,1 4 7,-3-1 4,-2-3 2,-3-3 3,-3-2 2,-2-5-8,0-2-20,0-3-19,0-3-19,-2-5-15,-3-4-10,-3-5-9,-2-4-10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45800 27550 1000,'36'10'-23,"-1"-2"7	,-1-3 6,-2-3 6,-2-2 2,-1 0-4,-1 0-4,-2 0-3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45475 28100 1000,'-8'21'-3,"12"-8"-5	,11-8-5,11-7-5,10-7 1,9-4 7,10-5 6,9-4 8,2-3 0,-4 0-5,-5 0-4,-4 0-5,-6 1-8,-4 4-13,-5 3-12,-4 3-12,-5 2-7,-5 2-1,-4 1 0,-5 2-2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8066186904907" units="cm"/>
      <inkml:brushProperty name="height" value="0.0248066186904907" units="cm"/>
      <inkml:brushProperty name="color" value="#00BFF3"/>
      <inkml:brushProperty name="ignorePressure" value="0"/>
    </inkml:brush>
  </inkml:definitions>
  <inkml:trace contextRef="#ctx0" brushRef="#br0">46075 27750 929,'-34'13'-53,"8"2"15	,8 1 16,8 2 16,5 4 9,4 6 5,2 6 5,4 7 4,1 4 3,1 4 0,-1 2 0,0 4 0,0 1-1,1 1-3,-1-1-1,0 0-3,-1-3-5,-1-6-10,-1-6-8,-2-7-10,-2-5-7,-2-5-9,-1-4-6,-1-5-9,-2-6-5,-2-6-3,-1-6-4,-1-6-4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552056055516" units="cm"/>
      <inkml:brushProperty name="height" value="0.01552056055516" units="cm"/>
      <inkml:brushProperty name="color" value="#00BFF3"/>
      <inkml:brushProperty name="ignorePressure" value="0"/>
    </inkml:brush>
  </inkml:definitions>
  <inkml:trace contextRef="#ctx0" brushRef="#br0">45750 28325 999,'-24'14'-6,"4"3"-12	,3 3-12,3 4-12,2 1 1,2 3 17,1 1 15,2 1 17,2 0 5,1-1-4,1-1-4,3-2-4,0-3-13,3-3-22,1-3-20,1-2 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8860137760639" units="cm"/>
      <inkml:brushProperty name="height" value="0.0238860137760639" units="cm"/>
      <inkml:brushProperty name="color" value="#00BFF3"/>
      <inkml:brushProperty name="ignorePressure" value="0"/>
    </inkml:brush>
  </inkml:definitions>
  <inkml:trace contextRef="#ctx0" brushRef="#br0">46250 28250 920,'45'25'1,"-9"3"2	,-10 1 2,-8 1 3,-5 0 1,2-4 3,1-2 2,2-4 2,1-2-4,0-2-14,-1-1-13,1-1-13,-1-4-13,-2-2-14,-1-3-13,-1-3-14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42450 59200,'0'50,"0"25,0 0,25-25,0 0,0-25,0 0,-25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21530795097351" units="cm"/>
      <inkml:brushProperty name="height" value="0.0221530795097351" units="cm"/>
      <inkml:brushProperty name="color" value="#00BFF3"/>
      <inkml:brushProperty name="ignorePressure" value="0"/>
    </inkml:brush>
  </inkml:definitions>
  <inkml:trace contextRef="#ctx0" brushRef="#br0">47050 26850 533,'0'39'6,"0"6"12	,0 4 11,0 5 11,0 5 7,3 4 2,1 5 1,1 5 2,0 1-3,-1-2-7,-1-1-8,-2-1-7,-1-4-10,0-7-11,0-6-11,0-6-11,0-6-11,0-7-12,0-6-11,0-6-12,-1-5-5,-2-3 0,-1-3 0,-1-3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95175856351852" units="cm"/>
      <inkml:brushProperty name="height" value="0.0195175856351852" units="cm"/>
      <inkml:brushProperty name="color" value="#00BFF3"/>
      <inkml:brushProperty name="ignorePressure" value="0"/>
    </inkml:brush>
  </inkml:definitions>
  <inkml:trace contextRef="#ctx0" brushRef="#br0">46500 27150 999,'25'-1'-2,"3"-2"-4	,1-1-4,1-1-5,4-3-4,7-3-7,6-3-6,6-3-6,2-3-3,-1-1 1,-1-1 0,-2-2 0,-5 1 3,-5 5 3,-7 5 2,-5 4 30,-7 4 2,-4 1 0,-5 1 0,-4 3 0,-5 3 0,-5 6 0,-4 7 0,-5 6 0,-5 3 0,-5 3 0,-4 1 0,-5 1 0,-8 5 0,-10 8 0,-12 8 0,-10 8 0,-2-2 0,10-8 0,10-10 0,9-9 0,7-8 0,7-4 0,6-5 0,7-4 0,5-4 0,7-1 18,6-1 7,7-2-4,6-4-5,8-4-5,8-5-5,8-4-5,2-3-5,-3 1-2,-3-1-2,-3 0-3,0 1-1,3 2-1,3 1-1,3 2-1,-1 1 0,-7 2 15,-6 1 0,-6 2 0,-6 2 0,-4 4 0,-5 2 0,-4 4 0,-7 5 0,-5 8 0,-7 8 0,-5 8 0,-6 4 0,-3 2 0,-3 1 0,-2 2 0,-4 1 0,-1 0 0,-1-1 0,-2 1 0,2-3 0,4-7 0,5-6 0,5-6 0,4-5 0,5-3 0,5-3 0,4-3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45148672163486" units="cm"/>
      <inkml:brushProperty name="height" value="0.0145148672163486" units="cm"/>
      <inkml:brushProperty name="color" value="#00BFF3"/>
      <inkml:brushProperty name="ignorePressure" value="0"/>
    </inkml:brush>
  </inkml:definitions>
  <inkml:trace contextRef="#ctx0" brushRef="#br0">47150 27450 999,'24'13'-6,"-2"2"-14	,-1 1-13,-1 2-13,-2-1 0,-2-3 12,-1-3 13,-1-3 14,-3-2 7,-1 1 0,-1-1 0,-2 0 0,-1 0 0,1 1 0,-1-1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14190818369389" units="cm"/>
      <inkml:brushProperty name="height" value="0.0214190818369389" units="cm"/>
      <inkml:brushProperty name="color" value="#00BFF3"/>
      <inkml:brushProperty name="ignorePressure" value="0"/>
    </inkml:brush>
  </inkml:definitions>
  <inkml:trace contextRef="#ctx0" brushRef="#br0">47100 27775 999,'-25'35'0,"3"-2"0	,1-3 0,1-3 0,3-2 0,3 3-1,3 1-1,3 1-2,2-1-1,0-5-1,-1-4-1,1-5-2,1-3 0,1 1 0,1-1 2,3 1 2,0-1-4,0 1-4,0-1-7,0 1-4,0-1-4,3 1 1,1-1 0,1 1 0,2-1 1,2 1 2,1-1 0,2 1 2,2-2 1,3-1 4,3-1 2,4-2 2,0-2 3,-2-1 4,-1-1 2,-1-2 3,-3-1 1,-3 3 1,-3 1-1,-3 1 0,-1 0 0,2-1-2,1-1-1,2-2-1,0-1-3,1 0-7,-1 0-1,1 0 15,-2 0 0,-1 0 0,-1 0 0,-2 0 0,-2-1 0,-1-2 0,-1-1 0,-2-1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11538728326559" units="cm"/>
      <inkml:brushProperty name="height" value="0.0211538728326559" units="cm"/>
      <inkml:brushProperty name="color" value="#00BFF3"/>
      <inkml:brushProperty name="ignorePressure" value="0"/>
    </inkml:brush>
  </inkml:definitions>
  <inkml:trace contextRef="#ctx0" brushRef="#br0">47300 27950 647,'-22'26'-50,"6"4"31	,7 3 29,6 3 31,2 0 14,-2-1-1,-1-1-2,-1-2-1,-1-2-4,0-1-7,-1-1-7,1-2-7,-2-1-13,-3 3-23,-3 1-21,-3 1-22,-2-2-13,1-6-3,-1-6-3,0-7-4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08141170442104" units="cm"/>
      <inkml:brushProperty name="height" value="0.0208141170442104" units="cm"/>
      <inkml:brushProperty name="color" value="#00BFF3"/>
      <inkml:brushProperty name="ignorePressure" value="0"/>
    </inkml:brush>
  </inkml:definitions>
  <inkml:trace contextRef="#ctx0" brushRef="#br0">46575 28025 999,'48'-34'-5,"-3"8"-13	,-3 8-10,-2 8-13,-1 4 4,3 0 17,3-1 18,4 1 18,0 1 5,-2 1-10,-1 1-8,-1 3-9,-4-2-3,-7-3 0,-6-3 3,-6-2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47425 27100 1000,'11'23'-47,"-1"-3"12	,-1-3 10,-2-2 12,-2-1 7,-1 3 4,-1 3 4,-2 4 4,-1-1 2,0-3 1,0-3 1,0-2 0,0-1-1,0 6-4,0 4-3,0 5-4,0 1-3,0-4-1,0-2 0,0-4-2,0 6-4,0 14-9,0 14-8,0 14-7,-1-1-6,-2-16-3,-1-15-3,-1-15-2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9657276570797" units="cm"/>
      <inkml:brushProperty name="height" value="0.019657276570797" units="cm"/>
      <inkml:brushProperty name="color" value="#00BFF3"/>
      <inkml:brushProperty name="ignorePressure" value="0"/>
    </inkml:brush>
  </inkml:definitions>
  <inkml:trace contextRef="#ctx0" brushRef="#br0">47600 27375 999,'23'-11'-4,"-3"3"-10	,-3 3-8,-2 4-10,-1 1 3,6 0 11,4 0 13,5 0 13,0-1 1,-5-2-8,-4-1-8,-5-1-10,-3 0-11,1 1-16,-1 1-16,1 3-15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47950 27500 1000,'-13'35'-4,"1"-5"-8	,-1-4-6,1-5-9,1-3-3,3-2-2,3-1-1,4-1-2,-7 10 8,-13 23 16,-14 24 15,-14 24 16,-2 2 2,11-19-11,11-19-12,12-18-10,2-9-9,-2 2-6,-3 1-7,-3 2-5,0-4-6,5-7-5,5-8-5,4-8-3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47475 27875 1000,'30'28'-61,"11"9"23	,12 8 23,10 7 22,3 2 12,-7-5-1,-6-4 0,-6-5-1,-3-5-3,0-5-5,-1-4-4,1-5-6,-4-4-3,-8-3-2,-8-3-3,-7-3-2,-3-2-6,3 1-10,3-1-10,4 0-11,-1 0-7,-3 1-6,-3-1-4,-2 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42550 59200,'100'0,"0"-25,0 0,-25 25,0 0,-50 0,0 0,-25 25,0 0,0 0,0 0,-50 25,0 0,0 0,0 0,25-25,0 0,50-25,0 0,75-25,0 0,-25 0,0 0,-25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82014144957066" units="cm"/>
      <inkml:brushProperty name="height" value="0.0182014144957066" units="cm"/>
      <inkml:brushProperty name="color" value="#00BFF3"/>
      <inkml:brushProperty name="ignorePressure" value="0"/>
    </inkml:brush>
  </inkml:definitions>
  <inkml:trace contextRef="#ctx0" brushRef="#br0">48675 26725 1000,'46'33'-5,"-8"-7"-11	,-8-8-12,-7-8-11,-6-4-8,-3 1-2,-3-1-3,-3 0-2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55975325033069" units="cm"/>
      <inkml:brushProperty name="height" value="0.0155975325033069" units="cm"/>
      <inkml:brushProperty name="color" value="#00BFF3"/>
      <inkml:brushProperty name="ignorePressure" value="0"/>
    </inkml:brush>
  </inkml:definitions>
  <inkml:trace contextRef="#ctx0" brushRef="#br0">48225 27200 732,'24'-1'0,"-2"-2"0	,-1-1 0,-1-1 0,-1-1 0,0 0 21,-1-1 15,1 1 4,1-1 0,1-2-5,1-1-3,3-1-3,0-2-8,0 1-9,0-1-10,0 1-10,-1 0-12,-2 2-13,-1 1-12,-1 2-14,-4 1-8,-4 0 31,-5-1 36,-4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48500 27200 1000,'60'-36'-38,"-5"6"8	,-4 4 7,-5 5 9,-1 3 3,1 2-2,1 1 0,3 2-1,-3-1-1,-4-1-1,-5-1-1,-4-2-1,-4 1-3,-4 3-4,-2 3-6,-4 3-4,-2 2-6,-2 0-5,-1-1-5,-1 1 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48725 27225 1000,'0'58'-41,"0"-7"13	,0-8 12,0-8 13,0-4 7,0 1 0,0-1 0,0 0 0,0-1-8,0-4-14,0-2-15,0-4-14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70241333544254" units="cm"/>
      <inkml:brushProperty name="height" value="0.0170241333544254" units="cm"/>
      <inkml:brushProperty name="color" value="#00BFF3"/>
      <inkml:brushProperty name="ignorePressure" value="0"/>
    </inkml:brush>
  </inkml:definitions>
  <inkml:trace contextRef="#ctx0" brushRef="#br0">48925 27125 856,'0'71'-13,"3"-8"12	,1-8 10,1-7 11,0-4 7,-1 0 0,-1-1 1,-2 1 0,-2-1-10,-2-2-20,-1-1-23,-1-1-20,-2-5-13,-2-6-1,-1-6-2,-1-6-3,-1-5 49,2-1 15,1-1 0,2-2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14194359630346" units="cm"/>
      <inkml:brushProperty name="height" value="0.0114194359630346" units="cm"/>
      <inkml:brushProperty name="color" value="#00BFF3"/>
      <inkml:brushProperty name="ignorePressure" value="0"/>
    </inkml:brush>
  </inkml:definitions>
  <inkml:trace contextRef="#ctx0" brushRef="#br0">48500 27425 1000,'0'13'0,"0"2"0	,0 1 0,0 2 0,0 2 0,3 1 0,1 1 0,1 3 0,1-3 0,1-4 0,-1-5 0,0-4 0,0-4 0,1-1 0,-1-1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14983187615871" units="cm"/>
      <inkml:brushProperty name="height" value="0.0214983187615871" units="cm"/>
      <inkml:brushProperty name="color" value="#00BFF3"/>
      <inkml:brushProperty name="ignorePressure" value="0"/>
    </inkml:brush>
  </inkml:definitions>
  <inkml:trace contextRef="#ctx0" brushRef="#br0">49075 27475 999,'22'3'-1,"-4"6"-4	,-5 7-3,-4 6-3,-4 3 2,-4 3 7,-2 1 7,-4 1 8,-4 1-1,-4 1-11,-5-1-10,-4 0-10,-4 0-12,-2 1-11,-1-1-11,-1 0-12,0-3-6,1-6 3,1-6 2,3-7 27,1-2 39,4 2 0,3 1 0,3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9805820658803" units="cm"/>
      <inkml:brushProperty name="height" value="0.019805820658803" units="cm"/>
      <inkml:brushProperty name="color" value="#00BFF3"/>
      <inkml:brushProperty name="ignorePressure" value="0"/>
    </inkml:brush>
  </inkml:definitions>
  <inkml:trace contextRef="#ctx0" brushRef="#br0">48550 28050 1000,'2'-23'-15,"5"5"3	,5 5 2,4 4 3,4 2 3,4-2 3,2-1 2,4-1 4,3-2 0,3 1-1,3-1-2,3 1-1,0 1-1,-3 3-4,-3 3-1,-3 4-3,-4 1-2,-5 3 1,-4 1 1,-5 1-1,-5 3 0,-2 3-1,-3 3-1,-3 3-1,-5 3-1,-4 4 3,-5 2 1,-4 4 1,-4 1 1,-4 1-2,-2-1-2,-4 0-2,-2 0-1,-2 1 2,-1-1 1,-1 0 1,-2-1-2,1-4-8,-1-2-7,1-4-7,1-3-4,6-3-2,4-3 40,5-3 0,4-3 0,3-1 0,3-1 0,3-2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0172990858555" units="cm"/>
      <inkml:brushProperty name="height" value="0.0270172990858555" units="cm"/>
      <inkml:brushProperty name="color" value="#00BFF3"/>
      <inkml:brushProperty name="ignorePressure" value="0"/>
    </inkml:brush>
  </inkml:definitions>
  <inkml:trace contextRef="#ctx0" brushRef="#br0">48500 28075 853,'59'35'-35,"-6"-2"19	,-6-3 19,-6-3 18,-2-2 9,6 3 0,4 1 0,5 1 0,3 0-4,2-4-9,1-2-7,2-4-10,-3-3-7,-6-3-10,-6-3-8,-6-3-10,-5-3-7,-1-1-5,-1-1-7,-2-2-5,-3-1-3,-5 0 1,-4 0 1,-5 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4479103237391" units="cm"/>
      <inkml:brushProperty name="height" value="0.0234479103237391" units="cm"/>
      <inkml:brushProperty name="color" value="#00BFF3"/>
      <inkml:brushProperty name="ignorePressure" value="0"/>
    </inkml:brush>
  </inkml:definitions>
  <inkml:trace contextRef="#ctx0" brushRef="#br0">49675 27650 982,'83'-12'-58,"-7"2"24	,-8 1 25,-8 2 24,-4 1 12,1 0-3,-1-1-2,0 1-3,-2-1-8,-5-2-12,-4-1-13,-5-1-14,-5-2-8,-5 1-7,-4-1-6,-5 1-6,-4 0-3,-3 2-3,-3 1-2,-3 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6400 35400,'0'550,"25"-275,0 0,25-125,0 0,-50-125,0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44400 57900,'0'50,"-75"125,0 0,-25 0,0 0,100-150,0 0,-50 25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8516449034214" units="cm"/>
      <inkml:brushProperty name="height" value="0.028516449034214" units="cm"/>
      <inkml:brushProperty name="color" value="#00BFF3"/>
      <inkml:brushProperty name="ignorePressure" value="0"/>
    </inkml:brush>
  </inkml:definitions>
  <inkml:trace contextRef="#ctx0" brushRef="#br0">49975 27000 808,'22'69'-50,"-4"-10"12	,-5-12 14,-4-10 13,-4-7 8,-1-4 5,-1-2 4,-2-4 3,-2 6 6,-2 14 6,-1 14 5,-1 14 6,-4 9 2,-7 5-3,-6 5-3,-6 4-1,-3 1-5,0-3-3,-1-3-5,1-3-5,1-6-2,1-7-1,1-8-1,3-8 0,1-9-10,4-9-15,3-10-16,3-8-17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50065617635846" units="cm"/>
      <inkml:brushProperty name="height" value="0.0150065617635846" units="cm"/>
      <inkml:brushProperty name="color" value="#00BFF3"/>
      <inkml:brushProperty name="ignorePressure" value="0"/>
    </inkml:brush>
  </inkml:definitions>
  <inkml:trace contextRef="#ctx0" brushRef="#br0">50050 27950 760,'92'36'0,"-13"-1"0	,-14-1 0,-14-2 13,-7-1 16,0 1 2,-1-1 1,1 0 3,0-1-3,0-1-5,-1-1-7,1-2-5,-5-4-9,-9-4-14,-10-5-12,-9-4-14,-4-3-11,2 1-13,1-1-10,2 0 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88446992635727" units="cm"/>
      <inkml:brushProperty name="height" value="0.0288446992635727" units="cm"/>
      <inkml:brushProperty name="color" value="#00BFF3"/>
      <inkml:brushProperty name="ignorePressure" value="0"/>
    </inkml:brush>
  </inkml:definitions>
  <inkml:trace contextRef="#ctx0" brushRef="#br0">51850 27400 798,'-25'11'1,"25"-1"9	,25-1 10,25-2 10,10-3 4,-2-5-3,-3-4-3,-3-5-3,-2-3-8,0 1-11,0-1-14,0 1-12,-2-2-14,-3-1-14,-3-1-15,-2-2-15,-8 0-3,-8 2 6,-10 1 7,-9 2 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8486221581697" units="cm"/>
      <inkml:brushProperty name="height" value="0.0298486221581697" units="cm"/>
      <inkml:brushProperty name="color" value="#00BFF3"/>
      <inkml:brushProperty name="ignorePressure" value="0"/>
    </inkml:brush>
  </inkml:definitions>
  <inkml:trace contextRef="#ctx0" brushRef="#br0">52325 27000 625,'11'57'17,"-1"-8"0	,-1-10 0,-2-9 0,-4 2 3,-6 17 3,-6 15 3,-7 16 5,-1-2 0,3-16-5,3-17-4,3-18-4,-1-1-1,-7 14 3,-6 14 2,-6 14 3,-4 7-6,-2 0-12,-1 0-15,-1 0-12,0-6-10,6-10-5,4-12-4,5-10-6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8857536613941" units="cm"/>
      <inkml:brushProperty name="height" value="0.0278857536613941" units="cm"/>
      <inkml:brushProperty name="color" value="#00BFF3"/>
      <inkml:brushProperty name="ignorePressure" value="0"/>
    </inkml:brush>
  </inkml:definitions>
  <inkml:trace contextRef="#ctx0" brushRef="#br0">52425 27650 826,'23'11'-34,"-3"-1"-1	,-3-1 1,-2-2 0,-2-2 4,2-1 6,1-1 7,2-2 6,0-1 2,-2 0-5,-1 0-3,-1 0-5,-3-1-2,-1-2 0,-1-1 1,-2-1 1,-2 0 2,-1 4 5,-1 2 7,-2 4 8,-1 1 0,0 1 0,0-1 0,0 0 5,-2 4 6,-3 8 4,-3 8 4,-2 8 5,-2 5 2,2 3 3,1 3 2,2 4 3,0 0-1,-2-2-3,-1-1-5,-1-1-2,0-5-4,3-8-1,3-8-1,4-7-1,-1-3-9,-3 6-14,-3 4-15,-2 5-14,-3-1-7,1-6 3,-1-6 3,1-7 2,0-3 1,2 1-1,1-1-1,2 0-1,0 0 17,-2 1 20,-1-1 0,-1 0 0,-1-1 0,2-1 0,1-1 0,2-2 0,1-1 0,0 0 0,-1 0 0,1 0 0,4 0 0,7 0 0,8 0 46,9 0 26,3 0 1,3 0-5,1 0-6,1 0-5,2-2-6,2-3-4,1-3-6,2-2-4,0-2-11,1 2-15,-1 1-18,1 2-15,-3 1-8,-5 0 3,-4-1 2,-5 1 3,-3 0-7,-2 0-16,-1-1-14,-1 1-16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76908241212368" units="cm"/>
      <inkml:brushProperty name="height" value="0.0276908241212368" units="cm"/>
      <inkml:brushProperty name="color" value="#00BFF3"/>
      <inkml:brushProperty name="ignorePressure" value="0"/>
    </inkml:brush>
  </inkml:definitions>
  <inkml:trace contextRef="#ctx0" brushRef="#br0">53700 26925 570,'-24'12'0,"4"1"0	,3-1 0,3 1-1,1 0 1,1 2 0,-1 1 1,1 2-1,-7 6 2,-12 11 0,-13 11 0,-12 12 2,-5 2-8,3-5-16,3-4-15,4-5-16,4-5-5,6-7 54,7-6 2,6-6 0,5-4 0,5-2 0,5-1 0,4-1 0,5-4 0,5-2 0,4-3 0,6-3 0,7-4 0,14-3 0,11-3 0,14-2 32,2-3 48,-6 1-7,-6-1-5,-6 1-6,-2-1-7,3 1-9,3-1-9,4 1-9,-3 0-4,-8 2 0,-8 1 1,-7 2 0,-5 0-17,-2-2-31,-1-1-33,-1-1-32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83486619591713" units="cm"/>
      <inkml:brushProperty name="height" value="0.0283486619591713" units="cm"/>
      <inkml:brushProperty name="color" value="#00BFF3"/>
      <inkml:brushProperty name="ignorePressure" value="0"/>
    </inkml:brush>
  </inkml:definitions>
  <inkml:trace contextRef="#ctx0" brushRef="#br0">53600 27350 812,'-11'24'-68,"3"-2"22	,3-1 21,4-1 22,1 1 14,0 5 5,0 4 5,0 6 5,1 7 2,4 14 3,3 11 0,3 14 2,-1-3-2,-2-15-4,-3-15-4,-3-16-3,-2-9-5,0-2-5,0-1-4,0-1-6,0-1-2,0 0-1,0-1-1,0 1-1,0 6 0,3 13 1,1 12 2,1 12 1,0 2-6,-1-9-14,-1-10-15,-2-9-13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41126494854689" units="cm"/>
      <inkml:brushProperty name="height" value="0.0141126494854689" units="cm"/>
      <inkml:brushProperty name="color" value="#00BFF3"/>
      <inkml:brushProperty name="ignorePressure" value="0"/>
    </inkml:brush>
  </inkml:definitions>
  <inkml:trace contextRef="#ctx0" brushRef="#br0">53525 27775 999,'-25'71'0,"3"-5"-1	,1-7-2,1-5 0,1-6-1,1-3-2,-1-3-1,0-2 0,1-5-10,2-5-17,1-4-18,2-5-4,1-4 56,2-3 0,1-3 0,2-3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3206008821726" units="cm"/>
      <inkml:brushProperty name="height" value="0.0263206008821726" units="cm"/>
      <inkml:brushProperty name="color" value="#00BFF3"/>
      <inkml:brushProperty name="ignorePressure" value="0"/>
    </inkml:brush>
  </inkml:definitions>
  <inkml:trace contextRef="#ctx0" brushRef="#br0">53525 27800 831,'24'12'2,"-2"1"-1	,-1-1-1,-1 1 0,-1 0 3,0 2 9,-1 1 8,1 2 10,0 0 2,0-2-5,-1-1-4,1-1-4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10966931283474" units="cm"/>
      <inkml:brushProperty name="height" value="0.0310966931283474" units="cm"/>
      <inkml:brushProperty name="color" value="#00BFF3"/>
      <inkml:brushProperty name="ignorePressure" value="0"/>
    </inkml:brush>
  </inkml:definitions>
  <inkml:trace contextRef="#ctx0" brushRef="#br0">54000 26950 367,'0'12'0,"0"1"0	,0-1 0,0 1 0,-1 1 0,-2 3 0,-1 3 0,-1 4 0,-1-2 0,0-4 0,-1-5 0,1-4 0,2-3 0,5 1 0,4-1 0,6 0 0,0-1 0,-1-4 0,-1-2 0,-2-4 0,0-1 0,2 0 0,1-1 0,2 1 0,-1 0 0,-1 0 0,-1-1 0,-2 1 0,1 1 0,3 1 0,3 1 0,3 3 0,3-2 0,4-3 0,2-3 0,4-2 0,0-1 0,-4 6 17,-2 4 9,-4 5 2,-3 4 4,-3 3 1,-3 3 3,-3 3 1,-3 1-1,-1-2-2,-1-1-2,-2-1-3,-2-1-2,-2 2-1,-1 1-1,-1 2-2,-6 10-2,-9 19-1,-10 19-2,-9 18-3,-2 2 0,7-16-1,6-15 0,6-16 0,2-7-1,-1 2 1,-1 1 1,-2 2 0,-1-2-11,0-2-23,0-3-22,0-3-22,1-7-11,4-9 1,3-10-1,3-8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44250 58400,'50'50,"-25"50,0 0,-25 75,0 0,0-150,0 0,0 75,0 0,0-75,0 0,25 25,0 0,-25-25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53825 27500 1000,'36'11'-27,"-1"-1"8	,-1-1 7,-2-2 8,-3-2 2,-5-1-4,-4-1-3,-5-2-4,-3-1-8,1 0-14,-1 0-12,1 0-14,-1 0-5,1 0 1,-1 0 2,1 0 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5052410066128" units="cm"/>
      <inkml:brushProperty name="height" value="0.0255052410066128" units="cm"/>
      <inkml:brushProperty name="color" value="#00BFF3"/>
      <inkml:brushProperty name="ignorePressure" value="0"/>
    </inkml:brush>
  </inkml:definitions>
  <inkml:trace contextRef="#ctx0" brushRef="#br0">54475 27425 903,'9'25'-18,"-6"0"4	,-6 0 6,-6 0 4,-5 0 4,-1 0 3,-1 0 3,-2 0 3,0 0-6,2 0-15,1 0-15,2 0-15,3-4-7,7-5-3,6-7-3,7-5-1,2-6 0,1-3 4,-1-3 20,1-2 32,-2-1 0,-1 3 0,-1 3 0,-2 4 0,1-1 0,3-3 0,3-3 0,3-2 0,3-2 0,1 2 0,1 1 0,3 2 0,-2 2 0,-3 1 0,-3 1 0,-2 3 0,-4 2 0,-1 5 0,-1 5 0,-2 4 0,-2 6 0,-4 6 0,-2 6 20,-4 7 23,-3 3 3,-3 0 2,-3-1 3,-3 1 2,-3 1-1,-1 4-2,-1 2-2,-2 4-2,-3 0-7,-3-4-10,-3-2-10,-2-4-11,-4-3-7,-1-3-4,-1-3-3,-2-3-4,2-4-11,7-5-22,6-4-22,6-5-20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48752788081765" units="cm"/>
      <inkml:brushProperty name="height" value="0.0148752788081765" units="cm"/>
      <inkml:brushProperty name="color" value="#00BFF3"/>
      <inkml:brushProperty name="ignorePressure" value="0"/>
    </inkml:brush>
  </inkml:definitions>
  <inkml:trace contextRef="#ctx0" brushRef="#br0">54075 28050 767,'59'14'0,"-6"3"0	,-6 3 0,-6 4 0,-4 1 0,1 3 0,-1 1 0,1 1 0,0 0 70,2-4 15,1-2-31,2-4-30,-3-3-30,-8-3-28,-8-3-26,-7-3-28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59544940292835" units="cm"/>
      <inkml:brushProperty name="height" value="0.0359544940292835" units="cm"/>
      <inkml:brushProperty name="color" value="#00BFF3"/>
      <inkml:brushProperty name="ignorePressure" value="0"/>
    </inkml:brush>
  </inkml:definitions>
  <inkml:trace contextRef="#ctx0" brushRef="#br0">55525 27300 640,'-13'39'2,"1"3"2	,-1 3 3,1 4 2,0 6 5,2 11 7,1 12 5,2 10 6,2 5 3,1-2-1,1-1-1,3-1-2,0-9-2,3-14-4,1-13-4,1-15-3,4-6-5,7 2-8,6 1-5,6 2-8,2-3-14,-4-6-21,-2-6-21,-4-6-23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196151971817" units="cm"/>
      <inkml:brushProperty name="height" value="0.026196151971817" units="cm"/>
      <inkml:brushProperty name="color" value="#00BFF3"/>
      <inkml:brushProperty name="ignorePressure" value="0"/>
    </inkml:brush>
  </inkml:definitions>
  <inkml:trace contextRef="#ctx0" brushRef="#br0">55975 27550 879,'25'13'0,"3"2"-2	,1 1-1,1 2 0,3 5 1,3 7 8,3 8 5,3 9 7,2 3 2,0 0-3,-1 0-2,1 0-4,-3-1-1,-4-2-1,-5-1-2,-4-1 0,-4-5-8,-2-8-13,-1-8-12,-1-7-12,-3-5-11,-3 1-11,-3-1-8,-3 1-11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81313287466764" units="cm"/>
      <inkml:brushProperty name="height" value="0.0181313287466764" units="cm"/>
      <inkml:brushProperty name="color" value="#00BFF3"/>
      <inkml:brushProperty name="ignorePressure" value="0"/>
    </inkml:brush>
  </inkml:definitions>
  <inkml:trace contextRef="#ctx0" brushRef="#br0">56600 27600 1000,'-26'5'-51,"-2"11"16	,-1 12 15,-1 10 15,-3 7 9,-3 4 4,-3 2 2,-3 4 4,0 0-1,3-1-7,3-1-4,3-2-7,4-6-9,5-9-13,4-10-13,6-8-14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81744806468487" units="cm"/>
      <inkml:brushProperty name="height" value="0.0181744806468487" units="cm"/>
      <inkml:brushProperty name="color" value="#00BFF3"/>
      <inkml:brushProperty name="ignorePressure" value="0"/>
    </inkml:brush>
  </inkml:definitions>
  <inkml:trace contextRef="#ctx0" brushRef="#br0">56950 27500 668,'25'-11'3,"0"3"7	,0 3 6,0 4 6,0 1 7,0 3 4,0 1 7,0 1 5,-1 4-2,-2 4-9,-1 5-10,-1 5-9,-3 2-7,-3 3-7,-3 1-5,-3 1-7,-4 0-1,-5-1 1,-4-1 1,-5-2 2,-5 2-2,-5 9-6,-4 8-7,-5 7-6,-1 2-2,1-5 4,1-4 2,3-5 3,1-7 2,4-7 0,3-8 0,3-8 0,6-5 13,12-4 26,11-2 28,11-4 25,6 0 4,2 1-18,1 1-19,2 3-19,-2 0-16,-2 0-16,-3 0-13,-3 0-16,-3-1-11,-2-2-8,-1-1-10,-1-1-8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44846397638321" units="cm"/>
      <inkml:brushProperty name="height" value="0.0344846397638321" units="cm"/>
      <inkml:brushProperty name="color" value="#00BFF3"/>
      <inkml:brushProperty name="ignorePressure" value="0"/>
    </inkml:brush>
  </inkml:definitions>
  <inkml:trace contextRef="#ctx0" brushRef="#br0">57900 27150 668,'11'26'-2,"-1"4"-5	,-1 3-5,-2 3-4,0 5 0,2 8 6,1 8 5,2 8 6,-2 6 8,-2 5 13,-3 4 12,-3 6 11,-2 0 4,0-1-6,0-1-6,0-2-7,-3-5-4,-4-7 1,-5-8-2,-4-8 1,-4-8-7,-1-8-12,-1-8-12,-2-7-12,-1-6-15,3-3-17,1-3-18,1-3-18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6630575060844" units="cm"/>
      <inkml:brushProperty name="height" value="0.0266630575060844" units="cm"/>
      <inkml:brushProperty name="color" value="#00BFF3"/>
      <inkml:brushProperty name="ignorePressure" value="0"/>
    </inkml:brush>
  </inkml:definitions>
  <inkml:trace contextRef="#ctx0" brushRef="#br0">51575 29675 503,'-13'10'-5,"1"-2"-11	,-1-3-9,1-3-4,0-2 29,2 3 0,1 1 0,2 1 0,0 0 0,-2-1 0,-1-1 0,-1-2 0,-4-1 0,-5 3 0,-4 1 0,-5 1 0,-1 1 0,4 1 0,2-1 0,4 0 0,2 0 0,2 1 0,1-1 6,2 0 8,1 1-1,2 2-3,1 1-1,2 2-2,1-1-1,0-1-2,-1-1 0,1-2-2,1 0 1,4 2 2,2 1 1,4 2 2,2 0 2,2 1 3,1-1 3,2 1 2,-2 1 1,-2 6-1,-3 4-2,-3 5-1,-2 5-1,3 7 0,1 6 0,1 6 1,0 2-1,-1-4 2,-1-2 0,-2-4 2,-2 0 0,-2 4 0,-1 2 2,-1 4 0,0 0 0,1-4-2,1-2-2,3-4-1,0 0-2,0 4-2,0 2-1,0 4-2,0-2 0,0-6 1,0-6 0,0-7 1,0-4-4,0-4-10,0-2-9,0-4-10,0-2-10,3-2-12,1-1-12,1-1-11,2-6-5,2-7 4,1-8 3,2-8 3,0-3 5,1 2 58,-1 1 0,1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9737026691437" units="cm"/>
      <inkml:brushProperty name="height" value="0.0309737026691437" units="cm"/>
      <inkml:brushProperty name="color" value="#00BFF3"/>
      <inkml:brushProperty name="ignorePressure" value="0"/>
    </inkml:brush>
  </inkml:definitions>
  <inkml:trace contextRef="#ctx0" brushRef="#br0">51750 30325 744,'107'-12'103,"-8"2"-27	,-10 1-27,-9 2-26,-13 1-19,-13 0-10,-14-1-11,-14 1-10,-6 0-10,1 0-10,1-1-9,3 1-10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44950 57800,'50'0,"25"0,0 0,-50 0,0 0,0 25,0 0,-25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8077323883772" units="cm"/>
      <inkml:brushProperty name="height" value="0.0238077323883772" units="cm"/>
      <inkml:brushProperty name="color" value="#00BFF3"/>
      <inkml:brushProperty name="ignorePressure" value="0"/>
    </inkml:brush>
  </inkml:definitions>
  <inkml:trace contextRef="#ctx0" brushRef="#br0">52125 30025 692,'-23'3'39,"5"6"-5	,5 7-6,4 6-5,3 2-4,0-2-2,-1-1-1,1-1-3,0 0 0,0 4 1,-1 2 2,1 4 1,-2 3-1,-3 3-2,-3 3-3,-3 3-2,0-2-4,3-8-2,3-8-2,3-7-4,2-5-2,0 1-2,-1-1-2,1 1-1,-3 5-2,-4 14-2,-5 11-2,-4 14-2,-1-1-2,5-12 0,5-13 0,4-12 0,2-5-4,-2 6-7,-1 4-5,-1 5-8,-1-1-2,2-6-2,1-6 0,2-7-1,1-4 28,0-1 21,-1-1 0,1-2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75191480666399" units="cm"/>
      <inkml:brushProperty name="height" value="0.0175191480666399" units="cm"/>
      <inkml:brushProperty name="color" value="#00BFF3"/>
      <inkml:brushProperty name="ignorePressure" value="0"/>
    </inkml:brush>
  </inkml:definitions>
  <inkml:trace contextRef="#ctx0" brushRef="#br0">51975 30650 999,'0'67'-108,"0"-16"15	,0-15 17,0-15 17,0-8 47,0 2 12,0 1 0,0 2 0,-1 3 0,-2 5 0,-1 4 0,-1 6 0,-1-2 0,0-6 0,-1-6 0,1-6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0075898617506" units="cm"/>
      <inkml:brushProperty name="height" value="0.020075898617506" units="cm"/>
      <inkml:brushProperty name="color" value="#00BFF3"/>
      <inkml:brushProperty name="ignorePressure" value="0"/>
    </inkml:brush>
  </inkml:definitions>
  <inkml:trace contextRef="#ctx0" brushRef="#br0">52100 30600 1000,'23'-1'-4,"-3"-2"-7	,-3-1-7,-2-1-8,-1 0-1,6 4 3,4 2 5,5 4 3,2 2 8,1 2 12,-1 1 12,0 2 11,-1-1 4,-4-1-7,-2-1-7,-4-2-6,-1 2-6,0 4-6,-1 5-4,1 5-6,-3 1-3,-4-2-1,-5-1 0,-4-1 0,-6 0-2,-4 4-2,-5 2-1,-4 4-2,-6 4-2,-6 4-1,-6 5-2,-7 5-1,-3-2 3,1-8 5,-1-8 6,0-7 5,3-6 6,7-3 3,6-3 3,6-3 4,4-2 7,2 1 9,1-1 9,2 0 9,7-1 4,15-1-2,13-1 0,15-2-1,8-5-10,1-5-18,1-7-18,3-5-18,-4-2-12,-8 5-5,-8 5-5,-7 4-4,-5 2-5,-2-2-5,-1-1-5,-1-1 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0875194370747" units="cm"/>
      <inkml:brushProperty name="height" value="0.0300875194370747" units="cm"/>
      <inkml:brushProperty name="color" value="#00BFF3"/>
      <inkml:brushProperty name="ignorePressure" value="0"/>
    </inkml:brush>
  </inkml:definitions>
  <inkml:trace contextRef="#ctx0" brushRef="#br0">53225 30025 765,'8'-31'-45,"-7"15"4	,-8 13 5,-8 15 4,-8 11 1,-10 7-5,-9 8-3,-10 9-5,-2 1 0,5-3 6,4-3 38,6-2 0,3-5 0,6-5 0,4-4 0,5-5 0,4-4 0,3-3 0,3-3 0,3-3 0,6-3 0,7-1 0,8-1 23,9-2 51,4-1 2,4 0-4,3 0-7,3 0-5,0-1-5,-1-2-3,-1-1-4,-2-1-2,3-1-12,8 0-19,8-1-19,8 1-19,-2 0-14,-11 0-10,-11-1-7,-11 1-10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06303836405277" units="cm"/>
      <inkml:brushProperty name="height" value="0.0306303836405277" units="cm"/>
      <inkml:brushProperty name="color" value="#00BFF3"/>
      <inkml:brushProperty name="ignorePressure" value="0"/>
    </inkml:brush>
  </inkml:definitions>
  <inkml:trace contextRef="#ctx0" brushRef="#br0">53200 30325 654,'-22'3'-6,"6"9"8	,7 8 10,6 7 8,3 3 4,0-4 0,0-2 0,0-4-1,0 4 1,0 11 4,0 11 2,0 12 3,0 2-1,0-5-5,0-4-5,0-5-5,0-1-7,0 1-11,0 1-10,0 3-10,0-2-12,0-3-14,0-3-14,0-2-14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53075 30575 1000,'-47'71'-76,"6"-5"15	,7-7 14,6-5 16,5-8 10,5-8 5,5-8 5,4-7 6,3-5-1,0-2-4,-1-1-4,1-1-5,0 0-3,0 3-4,-1 3-3,1 4-3,0-2-4,0-4-4,-1-5 37,1-4 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53050 30625 1000,'34'23'-2,"-6"-3"-1	,-6-3-2,-6-2-2,-1-4-3,7-1-4,6-1-4,7-2-5,-1-2-3,-6-1-4,-6-1-3,-6-2-5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8195884525776" units="cm"/>
      <inkml:brushProperty name="height" value="0.0258195884525776" units="cm"/>
      <inkml:brushProperty name="color" value="#00BFF3"/>
      <inkml:brushProperty name="ignorePressure" value="0"/>
    </inkml:brush>
  </inkml:definitions>
  <inkml:trace contextRef="#ctx0" brushRef="#br0">53675 29775 1000,'-56'100'-33,"15"-25"7	,13-25 6,15-25 6,6-10-3,-2 7-12,-1 6-11,-1 7-11,0-1-5,3-6 3,3-6 3,4-6 3,4-8 3,9-7 5,8-8 4,7-8 31,1-2 4,-6 3 0,-6 3 0,-7 3 0,-3 3 0,1 1 0,-1 1 0,0 3 0,2-1 0,3-2 0,3-1 0,3-1 0,0 0 0,-3 1 0,-3 1 12,-3 3 14,-3 3 1,-1 6 1,-1 7 3,-2 6 1,-2 5 1,-2 5-4,-1 5-1,-1 4-4,-3 2-3,-3-2-6,-3-1-4,-3-1-6,-3 0-5,-4 3-4,-2 3-4,-4 4-5,2-4-2,6-9-2,6-10-2,7-8 0,2-6-3,-2 1-2,-1-1-2,-1 1-1,-2-4-5,1-6-5,-1-6-6,1-6 27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30467710644007" units="cm"/>
      <inkml:brushProperty name="height" value="0.0230467710644007" units="cm"/>
      <inkml:brushProperty name="color" value="#00BFF3"/>
      <inkml:brushProperty name="ignorePressure" value="0"/>
    </inkml:brush>
  </inkml:definitions>
  <inkml:trace contextRef="#ctx0" brushRef="#br0">53450 30400 1000,'23'22'-30,"-3"-4"-13	,-3-5-13,-2-4-13,-2-4-5,2-1 3,1-1 2,2-2 2,-1-1 41,-3 0 26,-3 0 0,-3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64923628419638" units="cm"/>
      <inkml:brushProperty name="height" value="0.0264923628419638" units="cm"/>
      <inkml:brushProperty name="color" value="#00BFF3"/>
      <inkml:brushProperty name="ignorePressure" value="0"/>
    </inkml:brush>
  </inkml:definitions>
  <inkml:trace contextRef="#ctx0" brushRef="#br0">53875 30375 869,'-14'46'-30,"-1"-8"7	,-1-8 7,-2-7 7,-1-3 3,1 1 0,-1 1-1,0 3 0,2 0-3,3 0-3,3 0-3,3 0-3,3-2-3,1-3-4,1-3-4,3-2-2,2-6-4,5-6-3,5-6-2,4-6-3,4-6 38,1-5 6,1-4 0,3-5 0,0 0 0,0 5 0,0 4 0,0 6 0,-1 3 0,-2 3 0,-1 3 0,-1 4 0,-3 1 0,-3 0 0,-3 0 0,-3 0 13,-2 3 19,1 6 5,-1 7 4,0 6 4,-1 1 0,-1-3-3,-1-3-3,-2-2-4,-2-2-2,-2 2 0,-1 1-2,-1 2-1,-3 5-2,-3 7-4,-3 8-3,-3 9-3,-1-1-5,2-5-6,1-7-5,2-5-7,-2-1-5,-2 6-8,-3 7-7,-3 6-6,-1-1-4,4-8 2,3-8 1,3-7 1,-1-3-2,-5 4-5,-4 2-6,-5 4-5,0-3-2,5-7-1,4-8 1,6-8 20,1-4 31,1 0 0,-1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44450 58350,'50'0,"0"-25,0 0,-25 0,0 0,100 0,0 0,75 0,0 0,-100-25,0 0,-75 50,0 0,0-25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80584527552128" units="cm"/>
      <inkml:brushProperty name="height" value="0.0180584527552128" units="cm"/>
      <inkml:brushProperty name="color" value="#00BFF3"/>
      <inkml:brushProperty name="ignorePressure" value="0"/>
    </inkml:brush>
  </inkml:definitions>
  <inkml:trace contextRef="#ctx0" brushRef="#br0">53550 30950 935,'23'12'0,"-3"1"0	,-3-1-1,-2 1 1,-1 1 2,6 3 6,4 3 6,5 4 5,1-2-2,-1-4-12,-1-5-11,-2-4-12,-2-3-9,-2 1-6,-1-1-7,-1 0-5,-3 0-7,-3 1-6,-3-1-6,-3 0 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2623622789979" units="cm"/>
      <inkml:brushProperty name="height" value="0.022623622789979" units="cm"/>
      <inkml:brushProperty name="color" value="#00BFF3"/>
      <inkml:brushProperty name="ignorePressure" value="0"/>
    </inkml:brush>
  </inkml:definitions>
  <inkml:trace contextRef="#ctx0" brushRef="#br0">54550 30400 828,'-23'26'-62,"5"4"20	,5 3 20,4 3 19,4 3 14,1 6 9,1 4 8,3 5 9,0 2 2,0 1-1,0-1-1,0 0-3,2-2-6,5-5-9,5-4-9,4-5-11,4-7-10,1-7-13,1-8-13,3-8-13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137380370870233" units="cm"/>
      <inkml:brushProperty name="height" value="0.0137380370870233" units="cm"/>
      <inkml:brushProperty name="color" value="#00BFF3"/>
      <inkml:brushProperty name="ignorePressure" value="0"/>
    </inkml:brush>
  </inkml:definitions>
  <inkml:trace contextRef="#ctx0" brushRef="#br0">55000 30300 1000,'22'10'-99,"-4"-2"29	,-5-3 70,-4-3 0,-2-2 0,2 3 0,1 1 0,2 1 0,1 1 0,2 1 0,1-1 0,2 0 0,-1 0 0,-3 1 0,-3-1 0,-3 0 0,-2-1 0,1-1 0,-1-1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97762155532837" units="cm"/>
      <inkml:brushProperty name="height" value="0.0297762155532837" units="cm"/>
      <inkml:brushProperty name="color" value="#00BFF3"/>
      <inkml:brushProperty name="ignorePressure" value="0"/>
    </inkml:brush>
  </inkml:definitions>
  <inkml:trace contextRef="#ctx0" brushRef="#br0">54825 30700 383,'0'10'0,"3"-2"0	,1-3 0,1-3 0,4-2 0,7 0 51,6 0 25,6 0 5,4-1-2,2-2-7,1-1-7,2-1-7,2-1-9,3 0-11,3-1-12,4 1-10,0 1-11,-2 1-6,-1 1-9,-1 3-6,-4 0-11,-4 0-11,-5 0-13,-4 0-11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47704219073057" units="cm"/>
      <inkml:brushProperty name="height" value="0.0247704219073057" units="cm"/>
      <inkml:brushProperty name="color" value="#00BFF3"/>
      <inkml:brushProperty name="ignorePressure" value="0"/>
    </inkml:brush>
  </inkml:definitions>
  <inkml:trace contextRef="#ctx0" brushRef="#br0">55075 31000 879,'23'23'33,"-3"-3"-3	,-3-3-4,-2-2-4,-2-5-13,2-2-22,1-3-23,2-3-23,0-2-11,-2 3-2,-1 1-2,-1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65448445081711" units="cm"/>
      <inkml:brushProperty name="height" value="0.0365448445081711" units="cm"/>
      <inkml:brushProperty name="color" value="#00BFF3"/>
      <inkml:brushProperty name="ignorePressure" value="0"/>
    </inkml:brush>
  </inkml:definitions>
  <inkml:trace contextRef="#ctx0" brushRef="#br0">55775 30475 952,'67'57'25,"-16"-11"-9	,-15-11-10,-15-11-8,-12-3-11,-6 5-12,-6 4-11,-6 6-11,-5 0-5,-1-1 1,-1-1 2,-2-2 2,-1-2 3,1-1 6,-1-1 7,0-2 6,1-4 6,2-4 9,1-5 7,2-4 7,5-3 7,9 1 5,10-1 4,10 0 5,4-1-2,0-1-7,0-1-6,0-2-8,1-2-9,4-2-8,3-1-10,3-1-9,-2-1-4,-6 0-2,-6-1 0,-6 1 0,-4 0 0,1 0 3,-1-1 31,1 1 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17867919802666" units="cm"/>
      <inkml:brushProperty name="height" value="0.0317867919802666" units="cm"/>
      <inkml:brushProperty name="color" value="#00BFF3"/>
      <inkml:brushProperty name="ignorePressure" value="0"/>
    </inkml:brush>
  </inkml:definitions>
  <inkml:trace contextRef="#ctx0" brushRef="#br0">56375 30425 725,'35'25'2,"-5"0"7	,-4 0 5,-5 0 5,-3 2 4,-2 5 1,-1 5 0,-1 4 2,-4 3-1,-2 0-4,-3-1-4,-3 1-4,-3 1-3,-2 1-1,-1 1-2,-1 3-1,-4-3 0,-4-4 0,-5-5 1,-4-4 0,-3-4-11,0-1-21,0-1-21,0-2-21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83941552042961" units="cm"/>
      <inkml:brushProperty name="height" value="0.0283941552042961" units="cm"/>
      <inkml:brushProperty name="color" value="#00BFF3"/>
      <inkml:brushProperty name="ignorePressure" value="0"/>
    </inkml:brush>
  </inkml:definitions>
  <inkml:trace contextRef="#ctx0" brushRef="#br0">56875 29875 402,'12'0'0,"1"0"0	,-1 0 0,1 0 0,-1 0 0,1 0 0,-1 0 0,1 0 0,-2 0 0,-1 3 0,-1 1 0,-2 1 0,-1 1 0,1 1 0,-1-1 0,0 0 0,-1 0 0,-1 1 0,-1-1 0,-2 0 0,-1 1 0,0 2 0,0 1 0,0 2 6,-1 1 5,-2 2 1,-1 1 1,-1 2 2,0 4 2,1 6 1,1 6 3,3 7 2,0 5 2,0 5 5,0 4 4,0 6 4,0 1 2,0 1-3,0-1-1,0 1-2,0 1-3,0 3-4,0 3-4,0 4-5,0-1-2,0-3 1,0-3 1,0-2 0,0-6-4,0-6-9,0-6-9,0-6-9,0-6-10,0-5-9,0-4-10,0-5-10,-2-4-7,-3-3-4,-3-3-3,-2-3-4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38499471545219" units="cm"/>
      <inkml:brushProperty name="height" value="0.0338499471545219" units="cm"/>
      <inkml:brushProperty name="color" value="#00BFF3"/>
      <inkml:brushProperty name="ignorePressure" value="0"/>
    </inkml:brush>
  </inkml:definitions>
  <inkml:trace contextRef="#ctx0" brushRef="#br0">51225 27950 999,'25'75'-399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76327484846115" units="cm"/>
      <inkml:brushProperty name="height" value="0.0376327484846115" units="cm"/>
      <inkml:brushProperty name="color" value="#00BFF3"/>
      <inkml:brushProperty name="ignorePressure" value="0"/>
    </inkml:brush>
  </inkml:definitions>
  <inkml:trace contextRef="#ctx0" brushRef="#br0">51250 28375 612,'-25'50'387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44900 58550,'0'50,"0"-25,0 0,25 75,0 0,0-75,0 0,-25 50,0 0,25 0,0 0,0-75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75950 23249,'50'101,"-25"-26,-1 0,27 125,-2-1,2-124,-1 0,-50-50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76049 22899,'100'0,"-24"25,-1 0,50 1,0-1,25-25,0 0,-25 25,-1 0,-48-25,-1 0,-75 75,0 0,-75 50,-1 0,-73 25,-1 0,0-26,0 2,75-101,0-1,50-24,0 0,75-24,0-1,75-1,0 1,-26 0,2 0,24-24,-1-1,-73 25,-2 0,-23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76700 22300,'0'250,"0"-1,0 2,0 124,0 0,-26-51,2 2,-1-76,0 0,50-151,0 2,-1-76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78000 23000,'0'150,"0"-25,0 0,-25 150,0-1,0-73,-1-1,26-50,0 0,0-125,0 0,-24-25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77799 22300,'0'100,"0"-50,0 0,26-25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78850 22500,'100'-50,"-26"25,1 0,1 25,-1 0,24 0,1 0,-49 0,-2 0,-23 25,-1 0,-25 50,0 0,24 49,1 2,-25 74,0-1,0 77,0-1,0 24,0 1,0-74,0-1,-25-100,1-1,-27-99,2 1,24-26,-1 0,2-26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78550 23450,'0'100,"0"-25,0 0,0 50,0-1,0-24,0 1,-26-51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78450 23300,'49'0,"2"-25,-1-1,75 2,0-1,-25 25,0 0,-51 25,2-1,-26 52,0-1,-25 75,0 0,0 24,0 1,0-49,0-1,0-75,0-1,-25-49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78700 23850,'-50'0,"100"0,0 0,0 0,0 0,0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78650 24350,'-50'0,"50"-25,0 0,25 25,0 0,100 0,0 0,-101-26,2 1,24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45450 58750,'0'-50,"0"150,0 0,-75 0,0 0,0 0,0 0,-100 25,0 0,100-100,0 0,50 0,0 0,-25-25,0 0,150 0,0 0,-50-25,0 0,100-25,0 0,0 25,0 0,0 0,0 0,-100 0,0 0,-25 25,0 0,50 0,0 0,-25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80350 22850,'-50'49,"50"-24,0 0,100-25,0 0,-75 0,0 0,25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80300 23400,'-51'50,"102"-50,-1 0,74-50,2 0,-76 25,0 0,-25 25,-1 0,-48 25,-1 0,-1 50,2 0,-1 50,0 0,25 24,0 1,0-24,0-1,25-26,0 2,-25-51,0 0,-50 0,0 0,-50-25,0 0,25 0,0 0,24-25,2 0,149 0,0 0,50 0,0 0,24 25,2 0,-1 0,0 0,-50-25,0 0,175-25,0 0,-100-25,0 0,-25 0,0 0,-151 50,2 0,23-25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81150 23150,'-50'0,"124"0,2 0,99-25,0-1,0 1,0 1,-50-26,0-1,-75 26,-1 0,-73 25,-1 0,0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81550 22650,'-50'-100,"50"125,0 0,50 50,0-1,-25 126,0 1,-25 99,0 0,0 24,0 1,0-224,0-1,0-25,0 0,-25-100,0 0,-50-50,0 0,-1-50,2 0,24 49,0 2,24 23,2 1,74 26,0-1,74 25,2 0,-76-26,0 1,0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83600 22600,'0'-50,"-25"50,0 0,-75 100,0-1,-25 27,-1-1,77-75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82550 23450,'150'-50,"-125"50,0 0,25-25,0 0,-25 25,0 0,174-75,2 0,-101 50,0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83450 22949,'-50'0,"50"26,0-1,0 49,0 2,0 149,0 0,0 249,0 2,0-351,0 0,0-100,0 0,0 100,0-1,0-99,0 1,0-52,0 1,25-25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83400 23650,'-50'50,"-25"25,0 0,-50 75,0 0,25-26,0 1,75-99,0-1,0 25,0 0,0-50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83350 23650,'50'0,"0"75,0 0,50-1,-1 1,-48-50,-1 1,0-26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83900 22450,'100'200,"-51"-26,2 2,-26-102,-1 2,-24-26,0-1,26-23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82200 57200,'-50'0,"-50"50,0 0,50-25,0 0,-50 25,0 0,-75 25,0 0,125-50,0 0,25-25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83949 22350,'151'-50,"-76"50,-1 0,52 0,-1 0,-25 50,0 0,-75-25,-1 0,-98 100,-1 0,-25-26,0 1,75-75,0 0,-76 51,1-2,51-48,-2-1,77-25,-1 0,99 0,2 0,24-51,-1 2,-73 24,-1 0,-50 25,-1 0,2-25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84049 23550,'0'50,"51"-50,-2 0,26 0,1 0,49 0,0 0,-26-25,1 0,-100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84100 24150,'49'0,"2"0,-2 0,52 0,-1 0,25 0,0 0,-100-26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84400 24000,'0'49,"0"26,0 1,0 49,0 0,0 0,0 0,-76-50,1 0,26-50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83949 24950,'-49'0,"-1"25,0 0,100-50,0 0,99 25,2 0,24-25,0 0,50 25,0 0,-125 0,0 0,-50-25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85850 23200,'0'49,"75"-23,0-1,-1-25,2 0,-51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85850 24099,'-100'51,"150"-1,0-1,0-24,0 1,-50-1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85750 25150,'0'50,"0"-75,0 0,100-76,0 2,-25 49,0 0,-25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87250 22450,'0'50,"0"75,0-1,0 26,0 1,0-51,0-1,25-73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87400 22850,'100'0,"-25"0,0 0,-26 0,2 0,-26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81450 57950,'-50'0,"75"0,0 0,0 0,0 0,50 0,0 0,25 0,0 0,0 0,0 0,-75 25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86800 22650,'0'50,"0"24,0 2,50 49,0-1,-25 2,0-1,-25-75,0 0,25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86550 23700,'49'0,"27"0,-1 0,100-25,-1 0,2 0,-1 0,-50 0,-1 0,-73 25,-2 0,-73 0,-1 0,25 25,0 0,-26-25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87250 23850,'0'49,"0"1,0 1,25 73,0 1,-25 1,0-1,0-25,0 0,0-75,0 0,-25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86850 24350,'-50'49,"75"27,0-1,-25-50,0 0,25-25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87699 24550,'51'50,"-51"25,0 0,-51 75,2-1,-77 51,2 1,-51-77,0 2,100-76,0 0,25-25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88800 22899,'49'0,"-23"0,-1 0,100-24,0-1,50 25,0 0,-75 0,0 0,-75 0,0 0,-75 99,0 2,-51-1,1-1,51-48,-2-1,51-25,0 0,26 0,-1 0,24 0,2 0,-2 25,2 0,-51 0,0 0,25-25,0 0,-25 174,0 2,-75-26,0 0,-50-25,-1 0,2-50,-1 0,100-100,-1 0,-23 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88549 23300,'-49'200,"-26"-25,0 0,25 99,0 1,0-74,0-1,50-100,0 0,-26-75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88649 24300,'251'99,"-101"2,0-1,50 25,0 0,-75-75,0 0,-75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90500 23899,'200'50,"-175"-50,0 0,0 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90400 24750,'-100'50,"125"-50,0 0,99-50,2 0,-52 25,2 0,-26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80650 58650,'50'-50,"125"0,0 0,75 0,0 0,0 0,0 0,-125 50,0 0,-50-25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91199 23200,'51'0,"99"-50,0-1,50 26,0 1,-26-26,1-1,-75 51,1 0,-51-25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91400 23550,'-50'200,"50"-76,0 2,-25 98,-1 2,1-1,1 0,-1-51,-1 1,26-150,0 1,26-1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91550 23700,'100'-100,"-25"25,-1 0,27 50,-1 0,-50 0,0 0,-26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91750 23899,'0'101,"-25"-2,-1 2,26-1,0-1,0 2,0-1,0-75,0 0,0-50,0 0,0-25,0 0,0 25,0 0,0 0,0-1,51 26,-2 0,2 0,-1 0,-25 26,0-1,-50 50,0 0,-25 25,-1 0,27-50,-1 0,0-50,-1 0,52-25,-1 0,24-75,2 0,-1 25,0 0,-25 25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92150 22650,'0'-50,"25"174,0 2,-1 149,2 0,-1 175,-1 0,1-100,1 0,48-150,2-1,-26-123,0-1,-25-75,0 0,0-50,0 0,-25-1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92950 24249,'-150'51,"0"48,0 2,25 49,0 0,50-50,0 0,50-75,0-1,-1-24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92750 22450,'50'0,"0"0,0 0,-26 50,2 0,23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93500 23350,'-51'0,"51"25,0 0,51 0,-2 0,27 25,-1 0,-25-25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93449 24350,'-49'0,"124"0,-1 0,-23 25,-1-1,-25 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93449 25150,'-49'-51,"98"1,2 1,99-26,0 0,-100 25,0 0,-1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81850 57600,'50'100,"-50"0,0 0,-25 50,0 0,0-25,0 0,0-100,0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94550 22749,'0'50,"24"26,2-2,-26 76,0 0,0 26,0-1,25-50,-1 0,-24-76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94200 23400,'0'50,"50"-50,0 0,75 0,0 0,-1 0,2 0,-101 0,0 0,0-25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94149 24300,'51'-51,"74"2,0-1,25 24,-1 1,-73 0,-1 0,-50 50,0 0,-50 51,0-2,-50 52,-1-1,-24 25,1 0,-1-25,0-1,50-23,0-2,25-48,0-1,25-25,0-1,75-24,0 0,25-24,0-1,75-51,0 2,-50-27,0 2,-50 74,0 0,-50 0,-1 0,-24 75,0 0,26 49,-1 2,0-27,0 2,0-27,-1 2,-24-26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78350 29900,'-100'-50,"100"25,0 0,125 25,-1 0,-73 0,-1 0,200 0,-1 0,-48-25,-1 0,25-26,0 2,-50 24,0 0,-100 0,0 0,-75 0,0 0,-25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97600 54650,'0'-50,"-25"100,0 0,-50 175,0 0,25 50,0 0,25-225,0 0,25 50,0 0,25-75,0 0,75-25,0 0,0 0,0 0,0-75,0 0,25 25,0 0,-50-25,0 0,-25 50,0 0,-50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98150 54900,'-50'0,"50"100,0 0,-25 125,0 0,-25 50,0 0,50-75,0 0,0-75,0 0,25-100,0 0,0-25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99000 54550,'0'200,"-75"0,0 0,0 50,0 0,25-100,0 0,25-100,0 0,25-25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98950 55450,'50'300,"-50"-150,0 0,0-25,0 0,0-50,0 0,0-50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99650 54500,'50'0,"-25"0,0 0,0 0,0 0,50 50,0 0,-25 25,0 0,-25-50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99200 55400,'100'0,"25"-50,0 0,25 0,0 0,25 25,0 0,-150 25,0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5750 36550,'100'50,"-25"-50,0 0,75 0,0 0,25-75,0 0,-75 25,0 0,-75 50,0 0,-25 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81700 58550,'50'0,"-25"25,0 0,-25 25,0 0,-25 50,0 0,-25 0,0 0,-25-25,0 0,50-25,0 0,50-50,0 0,0 0,0 0,75 0,0 0,0-25,0 0,0 0,0 0,-50 0,0 0,-25-25,0 0,0 0,0 0,-25 25,0 0,25 25,0 0,-25 125,0 0,25-50,0 0,0-25,0 0,0-50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99600 55800,'50'100,"-25"-25,0 0,-25-50,0 0,25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100050 55800,'0'-50,"0"75,0 0,0 75,0 0,-75 50,0 0,-25-25,0 0,-25-50,0 0,25-25,0 0,75-50,0 0,75-25,0 0,75 0,0 0,0 0,0 0,25 0,0 0,0 25,0 0,-100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102750 54400,'-150'150,"50"-25,0 0,-100 175,0 0,100-150,0 0,100-125,0 0,-25 0,0 0,50-50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102350 55150,'50'100,"-50"75,0 0,-25 25,0 0,25-50,0 0,0-75,0 0,0-50,0 0,25-25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102950 53900,'50'150,"-25"-50,0 0,0-75,0 0,-25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102500 54500,'150'0,"-50"0,0 0,25-25,0 0,25 25,0 0,-25-25,0 0,-100 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102800 54900,'0'100,"25"-50,0 0,0 0,0 0,0 25,0 0,0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103100 54900,'0'-50,"75"25,0 0,-25 0,0 0,-25 25,0 0,-25 75,0 0,-50 25,0 0,-25 0,0 0,50-75,0 0,75-25,0 0,-25 0,0 0,25 0,0 0,-50-25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102650 55800,'0'50,"25"0,0 0,25 0,0 0,-25 25,0 0,0-50,0 0,-25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102850 55850,'200'-100,"-100"75,0 0,50 0,0 0,-50 25,0 0,-50 0,0 0,-50 25,0 0,-75 25,0 0,-75 25,0 0,25 0,0 0,50-25,0 0,50-50,0 0,50 0,0 0,50 0,0 0,25-25,0 0,-50 25,0 0,-25 0,0 0,-25 50,0 0,0 75,0 0,-25 50,0 0,25 25,0 0,-25-75,0 0,0-75,0 0,-50-25,0 0,0-25,0 0,50 0,0 0,-25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83450 57550,'50'-50,"-50"25,0 0,-25 50,0 0,0 0,0 0,-50 75,0 0,25-50,0 0,-50 75,0 0,25 0,0 0,50-75,0 0,0 0,0 0,-25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95250 56600,'-100'0,"75"50,0 0,0 100,0 0,0 75,0 0,-50 200,0 0,-25 0,0 0,0 0,0 0,50-150,0 0,50-150,0 0,25-75,0 0,0-50,0 0,-25-50,0 0,0-50,0 0,-25 75,0 0,0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94300 60350,'0'-50,"-25"-25,0 0,25 150,0 0,25 50,0 0,-25 25,0 0,25-75,0 0,25-50,0 0,-25-25,0 0,75-100,0 0,-25-50,0 0,-50 125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94000 62650,'-50'50,"25"50,0 0,0 75,0 0,25-50,0 0,50 25,0 0,50-100,0 0,-25-125,0 0,25-125,0 0,-75-25,0 0,0 75,0 0,-100 75,0 0,0 25,0 0,0 25,0 0,0 50,0 0,50 0,0 0,0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69150 61400,'50'-50,"50"0,0 0,50 0,0 0,25 50,0 0,0 0,0 0,-75 0,0 0,-75-25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70250 60750,'-50'-50,"50"75,0 0,0 100,0 0,25 75,0 0,-25 0,0 0,25-75,0 0,0-100,0 0,-25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70900 61000,'50'0,"-50"25,0 0,0 50,0 0,25 75,0 0,0-50,0 0,25-50,0 0,25-50,0 0,25-100,0 0,-25-25,0 0,0 0,0 0,-50 75,0 0,0 25,0 0,-25 100,0 0,25 175,0 0,-25 0,0 0,0-75,0 0,-50 25,0 0,-50-75,0 0,0-100,0 0,0-25,0 0,75-25,0 0,-25-25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81200 61100,'0'100,"0"-50,0 0,-25 100,0 0,-50 75,0 0,50-175,0 0,-75 150,0 0,25-100,0 0,50-100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81100 61950,'50'0,"0"50,0 0,0 25,0 0,25 0,0 0,0-25,0 0,-50-25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82700 60600,'0'200,"0"-50,0 0,-50 175,0 0,-25-50,0 0,25-125,0 0,0-125,0 0,25-25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81900 61000,'50'-50,"-50"25,0 0,50 25,0 0,25 50,0 0,-75-25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82900 58200,'50'0,"0"25,0 0,-25 125,0 0,-25-25,0 0,0 75,0 0,0-125,0 0,0-50,0 0,25-25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82000 61550,'50'-50,"25"0,0 0,75 25,0 0,0 0,0 0,-25 25,0 0,-50 0,0 0,-25 0,0 0,-25 50,0 0,0 25,0 0,-25 100,0 0,-25-25,0 0,0-25,0 0,0-75,0 0,25-25,0 0,-25-25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82950 62200,'100'-50,"-50"50,0 0,-25 0,0 0,0 25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79800 63250,'0'-100,"175"50,0 0,100 25,0 0,50 0,0 0,50 25,0 0,50 0,0 0,-100 0,0 0,-125 0,0 0,-100 0,0 0,-75-25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80000 62650,'0'-100,"25"100,0 0,-75 0,0 0,0 25,0 0,-50 75,0 0,0 0,0 0,75-25,0 0,25 0,0 0,25-25,0 0,100 25,0 0,75-50,0 0,-100 0,0 0,-50-25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92200 57650,'150'0,"-25"0,0 0,50-25,0 0,-50 25,0 0,-50-25,0 0,-50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92450 57200,'50'0,"-50"25,0 0,25 100,0 0,-25 0,0 0,0-50,0 0,0-50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92950 57250,'0'50,"0"25,0 0,-25 50,0 0,-50 0,0 0,0 25,0 0,0-75,0 0,25-25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91650 58800,'50'-50,"25"25,0 0,-75 0,0 0,125 0,0 0,0 25,0 0,50-25,0 0,-50 25,0 0,-25 0,0 0,-75-25,0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92650 58250,'-50'250,"-50"-75,0 0,0 75,0 0,50-50,0 0,25-100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92550 59000,'50'0,"-50"50,0 0,0 50,0 0,-25 0,0 0,0-50,0 0,0-50,0 0,25-25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84250 57500,'0'-50,"-75"50,0 0,-75 125,0 0,25-25,0 0,50-50,0 0,100-50,0 0,0 0,0 0,0 50,0 0,0-25,0 0,-25 100,0 0,-25 50,0 0,0 0,0 0,0-100,0 0,25-25,0 0,25-75,0 0,25 0,0 0,0-25,0 0,0 0,0 0,-25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92500 59300,'50'-50,"25"0,0 0,0 0,0 0,-25 25,0 0,0 25,0 0,-25 25,0 0,0 25,0 0,0 25,0 0,-25 0,0 0,-100 0,0 0,0-25,0 0,0 25,0 0,75-50,0 0,50-25,0 0,50-25,0 0,50-25,0 0,-50 25,0 0,-50 25,0 0,0-25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92100 9450,'0'50,"0"-25,0 0,50 25,0 0,25-50,0 0,-50 0,0 0,-25 25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91450 10300,'0'50,"100"-50,0 0,50-25,0 0,25-25,0 0,-50 25,0 0,-100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92050 10250,'0'150,"0"-125,0 0,50 0,0 0,-25-25,0 0,0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92800 10450,'-350'250,"150"-125,0 0,50-25,0 0,100-75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91650 11350,'0'400,"0"-150,0 0,-25-50,0 0,25-50,0 0,0-75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91850 11300,'100'-200,"-25"175,0 0,100-25,0 0,25 25,0 0,-50 0,0 0,-50 75,0 0,-75 75,0 0,0 100,0 0,-50 25,0 0,0-25,0 0,-25-50,0 0,0-75,0 0,25-100,0 0,-50-75,0 0,25 25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92200 11400,'-50'-50,"25"150,0 0,-25 50,0 0,0-25,0 0,25-125,0 0,25 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92500 11350,'150'50,"-100"0,0 0,0 0,0 0,-25-25,0 0,-50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92150 11950,'0'100,"0"-25,0 0,0-25,0 0,0 0,0 0,0-25,0 0,-25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83750 58250,'100'0,"0"0,0 0,0 0,0 0,0-25,0 0,-100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92100 12150,'50'-50,"25"0,0 0,0 25,0 0,0 0,0 0,-50 25,0 0,-50 100,0 0,-75 0,0 0,25 0,0 0,75-75,0 0,50-25,0 0,75-50,0 0,-50 0,0 0,-25 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94250 16300,'-50'100,"-75"75,0 0,-50 25,0 0,0 25,0 0,75-150,0 0,75-75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94100 16300,'200'100,"-100"50,0 0,25 50,0 0,25-25,0 0,-25-50,0 0,-75-75,0 0,-75-25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94100 17250,'50'0,"25"0,0 0,-25 0,0 0,-50 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93850 18100,'-100'100,"125"-100,0 0,0 0,0 0,100-100,0 0,25 0,0 0,-50 25,0 0,-75 50,0 0,-75 25,0 0,0 0,0 0,25 0,0 0,0 0,0 0,25 75,0 0,25 75,0 0,-25 25,0 0,0 75,0 0,0-100,0 0,-25-125,0 0,-25-50,0 0,0-25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93900 18450,'-100'150,"50"0,0 0,25 25,0 0,25-100,0 0,0-50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94650 18650,'150'150,"-75"-75,0 0,0 0,0 0,-50-50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24050 43400,'-50'200,"50"50,0 0,0 125,0 0,0 25,0 0,-25-275,0 0,25 75,0 0,50-150,0 0,-25-25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25550 43400,'50'100,"-50"-25,0 0,0 25,0 0,0 25,0 0,0 25,0 0,0 150,0 0,0-150,0 0,0 75,0 0,25-75,0 0,0-125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27050 43950,'0'50,"-25"300,0 0,25-75,0 0,50-50,0 0,0-150,0 0,25-50,0 0,-25-25,0 0,25-25,0 0,-25-25,0 0,-25 0,0 0,125-350,0 0,-125 175,0 0,-25 150,0 0,0 0,0 0,-50 0,0 0,0 75,0 0,0 0,0 0,-25 0,0 0,25 0,0 0,25 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84300 57900,'-50'-50,"50"125,0 0,25 0,0 0,-25-25,0 0,0 100,0 0,25-50,0 0,25-25,0 0,0-50,0 0,0-25,0 0,-25 0,0 0,0-25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28900 44300,'0'100,"0"0,0 0,0 0,0 0,25 25,0 0,0-25,0 0,25-25,0 0,0 0,0 0,25-25,0 0,-25-25,0 0,0 0,0 0,25-25,0 0,-50 0,0 0,75-125,0 0,-75-75,0 0,-25 150,0 0,0-75,0 0,0 25,0 0,-25-75,0 0,0 125,0 0,-25 0,0 0,0 50,0 0,0 0,0 0,-25 25,0 0,25 25,0 0,0-25,0 0,0 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31450 43650,'-50'0,"50"-25,0 0,-25 25,0 0,25 25,0 0,0 0,0 0,25 175,0 0,0 100,0 0,-25 25,0 0,0-125,0 0,0-100,0 0,0-25,0 0,25 0,0 0,0-50,0 0,0-50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33150 43450,'-50'-50,"50"25,0 0,-25 25,0 0,0 0,0 0,25 75,0 0,25 150,0 0,0 100,0 0,0 25,0 0,0-75,0 0,-25-100,0 0,25-100,0 0,-25-50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5:14:42"/>
    </inkml:context>
    <inkml:brush xml:id="br0">
      <inkml:brushProperty name="width" value="0.0804232805967331" units="cm"/>
      <inkml:brushProperty name="height" value="0.0804232805967331" units="cm"/>
      <inkml:brushProperty name="color" value="#00BFF3"/>
      <inkml:brushProperty name="ignorePressure" value="0"/>
    </inkml:brush>
  </inkml:definitions>
  <inkml:trace contextRef="#ctx0" brushRef="#br0">21450 66150,'-50'0,"25"0,0 0,100 0,0 0,-50 0,0 0,125 0,0 0,25-25,0 0,50 0,0 0,0 25,0 0,-50 0,0 0,-25 0,0 0,25-25,0 0,25 25,0 0,0-25,0 0,-25 25,0 0,-75 0,0 0,0-25,0 0,0 25,0 0,50-25,0 0,0 50,0 0,25 0,0 0,-75-25,0 0,25 25,0 0,-25-25,0 0,-25 25,0 0,0-25,0 0,-50 0,0 0,0 0,0 0,-25-25,0 0,0 0,0 0,-25 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84050 59100,'-150'0,"150"25,0 0,50 25,0 0,75-50,0 0,-75 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85250 57650,'50'0,"-75"50,0 0,-50 50,0 0,25 0,0 0,-50 75,0 0,50-125,0 0,25-50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85000 58250,'150'50,"-150"50,0 0,0 75,0 0,-25-25,0 0,25-75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86000 57350,'50'100,"-25"-25,0 0,0-50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5250 37450,'-100'100,"125"-100,0 0,175-75,0 0,175-100,0 0,-75 50,0 0,-125 25,0 0,-125 100,0 0,-75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85400 57950,'50'0,"50"0,0 0,50 0,0 0,-25 0,0 0,-50-25,0 0,-50 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85700 58150,'0'150,"25"-75,0 0,0 0,0 0,0-50,0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86300 58350,'0'100,"-25"25,0 0,-75 25,0 0,0-100,0 0,50-25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85450 59200,'-150'50,"125"-50,0 0,50 0,0 0,100 0,0 0,50-25,0 0,0 0,0 0,-50 0,0 0,-50 25,0 0,-50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58450 53200,'0'-200,"50"175,0 0,50 200,0 0,25 100,0 0,-100-175,0 0,75 50,0 0,0-75,0 0,25-75,0 0,25-50,0 0,50-125,0 0,425-600,0 0,-25 150,0 0,-475 500,0 0,50-125,0 0,0 0,0 0,0 50,0 0,-50 75,0 0,-25 50,0 0,-75 50,0 0,-125 150,0 0,0-75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46800 57350,'0'-50,"-25"50,0 0,25 75,0 0,0-50,0 0,0 150,0 0,0 150,0 0,50-25,0 0,-25-250,0 0,75 25,0 0,-50-50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47500 57050,'0'-50,"25"50,0 0,50-50,0 0,0 25,0 0,75 0,0 0,-75 0,0 0,-50 25,0 0,0-25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48150 56850,'0'50,"-25"-50,0 0,25 25,0 0,-25 50,0 0,25 25,0 0,0-75,0 0,25 75,0 0,-25-25,0 0,25-25,0 0,0-25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48250 57200,'50'-50,"-50"100,0 0,0 100,0 0,0-100,0 0,0 0,0 0,-25-25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47650 57700,'50'0,"125"-25,0 0,-100 0,0 0,-50 25,0 0,0 0,0 0,25-25,0 0,-25 25,0 0,0 50,0 0,-50-25,0 0,-50 25,0 0,-100 125,0 0,125-125,0 0,25-50,0 0,25 25,0 0,25-25,0 0,75-25,0 0,-75 0,0 0,50-25,0 0,-50 50,0 0,25-25,0 0,-25 25,0 0,-75 175,0 0,0 0,0 0,0 0,0 0,25-150,0 0,0 75,0 0,0-75,0 0,25 0,0 0,0-50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7100 35750,'50'150,"-50"0,0 0,-25 0,0 0,-150 225,0 0,-100 50,0 0,50-75,0 0,150-225,0 0,75-100,0 0,-25 0,0 0,25-75,0 0,25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49800 56750,'-50'0,"0"25,0 0,-75 75,0 0,25-25,0 0,-100 50,0 0,175-125,0 0,25 25,0 0,-25-25,0 0,100 25,0 0,125-100,0 0,0 0,0 0,-50 0,0 0,-75 50,0 0,-25 0,0 0,-75 25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49200 57850,'0'50,"0"0,0 0,0 0,0 0,25 25,0 0,-25-50,0 0,25-25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49250 57850,'100'-250,"-25"175,0 0,25 75,0 0,50 0,0 0,-100 75,0 0,-25 75,0 0,-25-50,0 0,0-75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50150 58150,'0'50,"-25"150,0 0,25-225,0 0,-25 0,0 0,-25-100,0 0,25 100,0 0,-25-25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49750 58050,'-150'-100,"125"75,0 0,50 0,0 0,50 0,0 0,-25 25,0 0,-25 25,0 0,-50 50,0 0,-75 50,0 0,50-125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49500 58250,'0'-50,"50"50,0 0,25-25,0 0,0 25,0 0,-50 0,0 0,0 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49600 57300,'-100'0,"100"25,0 0,50 150,0 0,0 50,0 0,0 0,0 0,-25 0,0 0,0-125,0 0,-75-100,0 0,-50-100,0 0,50 25,0 0,25 0,0 0,25 50,0 0,50 0,0 0,75 0,0 0,-25 25,0 0,-50 50,0 0,-25-75,0 0,-75 150,0 0,-75-25,0 0,25-25,0 0,75-75,0 0,0 25,0 0,0-25,0 0,125 25,0 0,0-50,0 0,50-75,0 0,-25 25,0 0,-100 75,0 0,25-50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50800 56500,'0'-50,"25"125,0 0,-25 175,0 0,25-75,0 0,-25-125,0 0,0-25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50850 57400,'50'-50,"-25"25,0 0,50 0,0 0,0 25,0 0,-25 0,0 0,-25 0,0 0,-75 75,0 0,-50 25,0 0,25-25,0 0,50-25,0 0,50-50,0 0,50 0,0 0,0-25,0 0,-50 25,0 0,-25 25,0 0,-50 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50750 58250,'-100'150,"75"-100,0 0,100-75,0 0,100-50,0 0,-25 25,0 0,-75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6100 38050,'100'-100,"-25"50,0 0,25 0,0 0,50-25,0 0,-75 50,0 0,-25 25,0 0,-75 150,0 0,-75 25,0 0,25-75,0 0,50-75,0 0,100-25,0 0,25-25,0 0,-50 25,0 0,-25 0,0 0,50 0,0 0,-50 75,0 0,-50 50,0 0,-75 0,0 0,0-75,0 0,75-50,0 0,0-25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51300 57950,'-100'0,"100"50,0 0,0 100,0 0,0 100,0 0,50-75,0 0,0-125,0 0,-25-50,0 0,0-50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51800 56700,'0'-50,"0"150,0 0,0 125,0 0,25-50,0 0,50-75,0 0,-50-100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52200 56650,'50'-50,"-50"75,0 0,25 125,0 0,-25 0,0 0,0-25,0 0,-25-100,0 0,0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51550 57450,'50'-50,"25"25,0 0,25 0,0 0,0 25,0 0,-50 0,0 0,-25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51300 58050,'-100'50,"125"-100,0 0,150 0,0 0,25 0,0 0,-25 25,0 0,-100-25,0 0,-50 25,0 0,0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51950 58200,'0'150,"-25"-50,0 0,25 25,0 0,0-25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52000 58300,'0'-150,"50"100,0 0,50 25,0 0,-50 50,0 0,0 50,0 0,-50 50,0 0,25 25,0 0,-25-50,0 0,0-25,0 0,-50-100,0 0,-25-25,0 0,25-50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52200 58700,'-50'-50,"25"25,0 0,25 0,0 0,25 0,0 0,50 50,0 0,-25 25,0 0,-50-25,0 0,-50 50,0 0,0 0,0 0,0-50,0 0,25 0,0 0,50 0,0 0,50-50,0 0,25-25,0 0,-75 25,0 0,0-50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53000 57250,'50'-50,"0"75,0 0,25 25,0 0,-50 0,0 0,0-25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53200 57800,'-50'100,"50"-75,0 0,0 50,0 0,50 50,0 0,-25 0,0 0,-25-25,0 0,0-50,0 0,0-100,0 0,50-75,0 0,0 0,0 0,-25 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41450 57450,'0'-50,"-75"50,0 0,-50 0,0 0,-50 100,0 0,-25 0,0 0,150-75,0 0,-50 50,0 0,50-50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53650 56450,'0'200,"25"-50,0 0,0-25,0 0,-25-100,0 0,25 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53600 56600,'150'-50,"-75"0,0 0,25 50,0 0,-50 25,0 0,-50 25,0 0,-50 75,0 0,-25 0,0 0,0-50,0 0,50-50,0 0,50-25,0 0,50-25,0 0,0 0,0 0,-25 25,0 0,-50-25,0 0,-25 100,0 0,-50 25,0 0,0-25,0 0,50-25,0 0,50-50,0 0,25-25,0 0,0 0,0 0,0 25,0 0,-50 25,0 0,-25 50,0 0,-75 25,0 0,25-50,0 0,25 0,0 0,50-25,0 0,50-25,0 0,50-50,0 0,25-25,0 0,-75 25,0 0,-25 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54100 57750,'-50'200,"0"-50,0 0,0-25,0 0,50-25,0 0,-25-100,0 0,25 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54050 58350,'250'0,"-175"25,0 0,75 75,0 0,-25-25,0 0,-100-75,0 0,25 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55400 57200,'150'-50,"-75"200,0 0,-25 150,0 0,-50-25,0 0,-75-25,0 0,25-200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22500 25850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16000 24100,'100'-50,"-50"50,0 0,75 0,0 0,0 0,0 0,75 25,0 0,0 0,0 0,0 0,0 0,-50-25,0 0,0 0,0 0,25 0,0 0,-25 0,0 0,-100 0,0 0,50 0,0 0,75 0,0 0,-50 0,0 0,-25 0,0 0,0 0,0 0,-25 25,0 0,-25-25,0 0,25 0,0 0,-25 25,0 0,25-25,0 0,-25 0,0 0,-25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30800 24350,'50'0,"50"0,0 0,100 0,0 0,50 0,0 0,-125 0,0 0,175 0,0 0,-75 0,0 0,25 25,0 0,0 0,0 0,-25 0,0 0,-75 0,0 0,0-25,0 0,-50 0,0 0,-50-25,0 0,-25 25,0 0,0-25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952380955219269" units="cm"/>
      <inkml:brushProperty name="height" value="0.952380955219269" units="cm"/>
      <inkml:brushProperty name="color" value="#FF264A"/>
      <inkml:brushProperty name="transparency" value="182"/>
      <inkml:brushProperty name="ignorePressure" value="0"/>
    </inkml:brush>
  </inkml:definitions>
  <inkml:trace contextRef="#ctx0" brushRef="#br0">36400 38700,'50'-50,"0"50,0 0,25-25,0 0,25 25,0 0,0 0,0 0,0 0,0 0,25 0,0 0,0 0,0 0,50 25,0 0,-50-25,0 0,125 0,0 0,-75 25,0 0,-125-25,0 0,75 0,0 0,-75 0,0 0,75 25,0 0,-75-25,0 0,150 0,0 0,-50 0,0 0,-75 0,0 0,250 0,0 0,-25 0,0 0,0-25,0 0,25 25,0 0,-25 0,0 0,-225 0,0 0,225 0,0 0,75 0,0 0,-25 0,0 0,50 0,0 0,25 0,0 0,-25 0,0 0,75-25,0 0,-75 0,0 0,25 0,0 0,-100 25,0 0,-225 0,0 0,150 0,0 0,150-25,0 0,100 25,0 0,-175-25,0 0,75 25,0 0,-50-25,0 0,-75 25,0 0,50 0,0 0,0 0,0 0,-50 0,0 0,-25 0,0 0,-100 0,0 0,-75 0,0 0,250-25,0 0,-150 25,0 0,25 0,0 0,75 25,0 0,0 0,0 0,-50-25,0 0,-50 0,0 0,0-25,0 0,0 25,0 0,0 0,0 0,0 0,0 0,-50 25,0 0,-50 0,0 0,-25-25,0 0,-25 25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34150 23050,'0'100,"25"100,0 0,-25 0,0 0,0 0,0 0,0-100,0 0,-50 50,0 0,50-125,0 0,-25 0,0 0,0-25,0 0,-75-100,0 0,75 0,0 0,25 50,0 0,0 25,0 0,50 75,0 0,25 75,0 0,-50-100,0 0,0 50,0 0,50 0,0 0,-50-75,0 0,25 25,0 0,25-125,0 0,0 0,0 0,-25 25,0 0,-50 50,0 0,25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40150 58400,'50'0,"50"-25,0 0,50 25,0 0,-25 0,0 0,50-50,0 0,-100 25,0 0,-50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35100 23350,'100'50,"-75"-25,0 0,0 25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35050 24050,'0'50,"25"-25,0 0,-25 25,0 0,25 75,0 0,0 0,0 0,-25 25,0 0,0-50,0 0,0-75,0 0,25-75,0 0,25-100,0 0,-25 25,0 0,-25 75,0 0,25 25,0 0,0-50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35600 22850,'50'0,"-25"100,0 0,-25 50,0 0,0-75,0 0,0-50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35750 22600,'150'0,"-75"0,0 0,0 25,0 0,-50 25,0 0,-25 50,0 0,-75 25,0 0,-25 0,0 0,50-50,0 0,50-50,0 0,50-25,0 0,-25 0,0 0,50-50,0 0,0 25,0 0,-25 0,0 0,-25 25,0 0,-25 25,0 0,-25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35900 24000,'-50'0,"50"25,0 0,-25 0,0 0,50-25,0 0,50 0,0 0,0-50,0 0,-25 50,0 0,-25 0,0 0,-50 25,0 0,-25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35550 24750,'0'50,"-25"-50,0 0,75 0,0 0,75 0,0 0,25-75,0 0,-100 50,0 0,0 0,0 0,0 0,0 0,-25-25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36250 24200,'0'50,"-100"200,0 0,50-225,0 0,-75 250,0 0,75-200,0 0,25-50,0 0,25-50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36100 24800,'150'0,"-125"25,0 0,25 50,0 0,-25-50,0 0,75 75,0 0,-25-50,0 0,-25 0,0 0,0-50,0 0,-25 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37050 22400,'0'100,"25"-50,0 0,25 25,0 0,-25-75,0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37900 22550,'50'50,"-50"-25,0 0,-50 25,0 0,-25 25,0 0,0 0,0 0,25-25,0 0,-25 25,0 0,75-50,0 0,0 0,0 0,50 0,0 0,0-25,0 0,50-25,0 0,-50 0,0 0,-25 25,0 0,-75 100,0 0,-25 0,0 0,25-25,0 0,50-50,0 0,-25 0,0 0,0 0,0 0,25 0,0 0,50-50,0 0,0 0,0 0,-75 75,0 0,0-25,0 0,-75 75,0 0,50-50,0 0,0 0,0 0,25-25,0 0,25 0,0 0,25-25,0 0,50-25,0 0,50-25,0 0,-75 25,0 0,0 0,0 0,0 0,0 0,-25 25,0 0,25-25,0 0,-25 25,0 0,0-25,0 0,0 25,0 0,-50-25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2:45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39600 59600,'0'-100,"50"50,0 0,125-25,0 0,125-25,0 0,-250 75,0 0,100-25,0 0,-25 25,0 0,-50 0,0 0,-25 0,0 0,-25 0,0 0,0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37600 23850,'-50'50,"50"50,0 0,-25 25,0 0,-25 100,0 0,0-50,0 0,25-150,0 0,25 50,0 0,0-100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37550 25050,'0'50,"-25"-50,0 0,50 0,0 0,25-50,0 0,0 25,0 0,0 0,0 0,-25 25,0 0,-25 50,0 0,0 0,0 0,0 50,0 0,0-25,0 0,-25-25,0 0,0-25,0 0,0-25,0 0,-25 0,0 0,50 25,0 0,-25-25,0 0,50 0,0 0,50-25,0 0,-75 0,0 0,50 0,0 0,50 25,0 0,-75-25,0 0,25 25,0 0,0 0,0 0,-25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10100 31250,'100'150,"50"75,0 0,150 200,0 0,-25-250,0 0,50-450,0 0,0-275,0 0,-225 350,0 0,150-300,0 0,0 25,0 0,-175 375,0 0,-75 150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7750 29500,'0'-50,"25"50,0 0,25 125,0 0,0 75,0 0,-25-125,0 0,25 50,0 0,-25-100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7600 30300,'50'0,"-25"-25,0 0,100 0,0 0,-25 0,0 0,-50 25,0 0,-100 50,0 0,25 0,0 0,-50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7600 30950,'-200'300,"175"-275,0 0,50-50,0 0,75-50,0 0,75-50,0 0,0 25,0 0,0 0,0 0,-125 75,0 0,25-50,0 0,-25 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24:13"/>
    </inkml:context>
    <inkml:brush xml:id="br0">
      <inkml:brushProperty name="width" value="0.0547619014978409" units="cm"/>
      <inkml:brushProperty name="height" value="0.0547619014978409" units="cm"/>
      <inkml:brushProperty name="color" value="#00BFF2"/>
      <inkml:brushProperty name="ignorePressure" value="0"/>
    </inkml:brush>
  </inkml:definitions>
  <inkml:trace contextRef="#ctx0" brushRef="#br0">8250 29650,'50'-50,"-25"25,0 0,0 150,0 0,-50 100,0 0,-100 175,0 0,75-175,0 0,-25 75,0 0,50-275,0 0,25 25,0 0,25-50,0 0,25-50,0 0,75-125,0 0,-25 50,0 0,-75 100,0 0,50-50,0 0,-50 50,0 0,-25 100,0 0,-50 0,0 0,25-25,0 0,-75 125,0 0,100-125,0 0,-25-25,0 0,50-25,0 0,75 0,0 0,25-25,0 0,25 0,0 0,-25 0,0 0,-100 50,0 0,-125 150,0 0,75-125,0 0,-100 50,0 0,75-50,0 0,50-25,0 0,-25-25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252773687243462" units="cm"/>
      <inkml:brushProperty name="height" value="0.0252773687243462" units="cm"/>
      <inkml:brushProperty name="color" value="#00BFF3"/>
      <inkml:brushProperty name="ignorePressure" value="0"/>
    </inkml:brush>
  </inkml:definitions>
  <inkml:trace contextRef="#ctx0" brushRef="#br0">60750 10300 911,'-18'45'4,"17"-9"9	,15-10 8,16-8 9,7-8-10,1-2-25,-1-3-27,1-3-27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423758029937744" units="cm"/>
      <inkml:brushProperty name="height" value="0.0423758029937744" units="cm"/>
      <inkml:brushProperty name="color" value="#00BFF3"/>
      <inkml:brushProperty name="ignorePressure" value="0"/>
    </inkml:brush>
  </inkml:definitions>
  <inkml:trace contextRef="#ctx0" brushRef="#br0">60250 11450 543,'-19'40'-40,"13"-18"19	,12-19 20,13-18 18,15-12 9,19-3-3,19-3-4,19-2-3,5-1-5,-5 3-7,-7 3-8,-5 4-7,-8 2-4,-5 4-1,-7 3-1,-5 3-1,-11 7 0,-11 14 0,-14 11 0,-11 14 1,-12 11 6,-9 14 12,-10 11 13,-8 14 12,-14 8 8,-15 7 6,-15 6 6,-16 7 5,-7 2 1,4 1 1,3-1-2,3 1 0,6-7-4,9-12-8,10-13-8,10-12-7,16-19-18,26-25-29,24-25-27,26-25-29,8-11-10,-5 3 6,-7 3 7,-5 4 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4-16T15:14:42"/>
    </inkml:context>
    <inkml:brush xml:id="br0">
      <inkml:brushProperty name="width" value="0.0352347940206528" units="cm"/>
      <inkml:brushProperty name="height" value="0.0352347940206528" units="cm"/>
      <inkml:brushProperty name="color" value="#00BFF3"/>
      <inkml:brushProperty name="ignorePressure" value="0"/>
    </inkml:brush>
  </inkml:definitions>
  <inkml:trace contextRef="#ctx0" brushRef="#br0">60900 12150 677,'40'140'58,"-18"-18"-5	,-19-19-7,-18-18-5,-9-12-6,4-3-2,3-3-3,3-2-3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imes New Roman" pitchFamily="2" charset="0"/>
              </a:rPr>
            </a:fld>
            <a:endParaRPr lang="zh-CN" altLang="en-US" sz="1200" dirty="0">
              <a:latin typeface="Times New Roman" pitchFamily="2" charset="0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itchFamily="2" charset="0"/>
              </a:rPr>
            </a:fld>
            <a:endParaRPr lang="en-US" altLang="zh-CN" sz="1200" dirty="0">
              <a:latin typeface="Times New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itchFamily="2" charset="0"/>
        <a:ea typeface="宋体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3"/>
          <p:cNvSpPr txBox="1">
            <a:spLocks noGrp="1"/>
          </p:cNvSpPr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imes New Roman" pitchFamily="2" charset="0"/>
              </a:rPr>
            </a:fld>
            <a:endParaRPr lang="zh-CN" altLang="en-US" sz="1200" dirty="0">
              <a:latin typeface="Times New Roman" pitchFamily="2" charset="0"/>
            </a:endParaRPr>
          </a:p>
        </p:txBody>
      </p:sp>
      <p:sp>
        <p:nvSpPr>
          <p:cNvPr id="10243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itchFamily="2" charset="0"/>
              </a:rPr>
            </a:fld>
            <a:endParaRPr lang="en-US" altLang="zh-CN" sz="1200" dirty="0">
              <a:latin typeface="Times New Roman" pitchFamily="2" charset="0"/>
            </a:endParaRPr>
          </a:p>
        </p:txBody>
      </p:sp>
      <p:sp>
        <p:nvSpPr>
          <p:cNvPr id="1024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p>
            <a:pPr marL="228600" lvl="0" indent="-228600" eaLnBrk="1" hangingPunct="1">
              <a:buAutoNum type="arabicPeriod"/>
            </a:pPr>
            <a:r>
              <a:rPr lang="zh-CN" altLang="en-US" dirty="0"/>
              <a:t>商小于１，被除数小于除数；</a:t>
            </a:r>
            <a:endParaRPr lang="zh-CN" altLang="en-US" dirty="0"/>
          </a:p>
          <a:p>
            <a:pPr marL="228600" lvl="0" indent="-228600" eaLnBrk="1" hangingPunct="1">
              <a:buAutoNum type="arabicPeriod"/>
            </a:pPr>
            <a:r>
              <a:rPr lang="zh-CN" altLang="en-US" dirty="0"/>
              <a:t>除数不能为０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224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0" y="11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112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224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336" y="11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0" y="22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112" y="22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224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336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448" y="22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224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336" y="33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224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336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224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336" y="56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0" y="67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112" y="67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224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336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336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1.xml"/><Relationship Id="rId8" Type="http://schemas.openxmlformats.org/officeDocument/2006/relationships/customXml" Target="../ink/ink300.xml"/><Relationship Id="rId7" Type="http://schemas.openxmlformats.org/officeDocument/2006/relationships/customXml" Target="../ink/ink299.xml"/><Relationship Id="rId6" Type="http://schemas.openxmlformats.org/officeDocument/2006/relationships/customXml" Target="../ink/ink298.xml"/><Relationship Id="rId55" Type="http://schemas.openxmlformats.org/officeDocument/2006/relationships/slideLayout" Target="../slideLayouts/slideLayout7.xml"/><Relationship Id="rId54" Type="http://schemas.openxmlformats.org/officeDocument/2006/relationships/customXml" Target="../ink/ink346.xml"/><Relationship Id="rId53" Type="http://schemas.openxmlformats.org/officeDocument/2006/relationships/customXml" Target="../ink/ink345.xml"/><Relationship Id="rId52" Type="http://schemas.openxmlformats.org/officeDocument/2006/relationships/customXml" Target="../ink/ink344.xml"/><Relationship Id="rId51" Type="http://schemas.openxmlformats.org/officeDocument/2006/relationships/customXml" Target="../ink/ink343.xml"/><Relationship Id="rId50" Type="http://schemas.openxmlformats.org/officeDocument/2006/relationships/customXml" Target="../ink/ink342.xml"/><Relationship Id="rId5" Type="http://schemas.openxmlformats.org/officeDocument/2006/relationships/customXml" Target="../ink/ink297.xml"/><Relationship Id="rId49" Type="http://schemas.openxmlformats.org/officeDocument/2006/relationships/customXml" Target="../ink/ink341.xml"/><Relationship Id="rId48" Type="http://schemas.openxmlformats.org/officeDocument/2006/relationships/customXml" Target="../ink/ink340.xml"/><Relationship Id="rId47" Type="http://schemas.openxmlformats.org/officeDocument/2006/relationships/customXml" Target="../ink/ink339.xml"/><Relationship Id="rId46" Type="http://schemas.openxmlformats.org/officeDocument/2006/relationships/customXml" Target="../ink/ink338.xml"/><Relationship Id="rId45" Type="http://schemas.openxmlformats.org/officeDocument/2006/relationships/customXml" Target="../ink/ink337.xml"/><Relationship Id="rId44" Type="http://schemas.openxmlformats.org/officeDocument/2006/relationships/customXml" Target="../ink/ink336.xml"/><Relationship Id="rId43" Type="http://schemas.openxmlformats.org/officeDocument/2006/relationships/customXml" Target="../ink/ink335.xml"/><Relationship Id="rId42" Type="http://schemas.openxmlformats.org/officeDocument/2006/relationships/customXml" Target="../ink/ink334.xml"/><Relationship Id="rId41" Type="http://schemas.openxmlformats.org/officeDocument/2006/relationships/customXml" Target="../ink/ink333.xml"/><Relationship Id="rId40" Type="http://schemas.openxmlformats.org/officeDocument/2006/relationships/customXml" Target="../ink/ink332.xml"/><Relationship Id="rId4" Type="http://schemas.openxmlformats.org/officeDocument/2006/relationships/customXml" Target="../ink/ink296.xml"/><Relationship Id="rId39" Type="http://schemas.openxmlformats.org/officeDocument/2006/relationships/customXml" Target="../ink/ink331.xml"/><Relationship Id="rId38" Type="http://schemas.openxmlformats.org/officeDocument/2006/relationships/customXml" Target="../ink/ink330.xml"/><Relationship Id="rId37" Type="http://schemas.openxmlformats.org/officeDocument/2006/relationships/customXml" Target="../ink/ink329.xml"/><Relationship Id="rId36" Type="http://schemas.openxmlformats.org/officeDocument/2006/relationships/customXml" Target="../ink/ink328.xml"/><Relationship Id="rId35" Type="http://schemas.openxmlformats.org/officeDocument/2006/relationships/customXml" Target="../ink/ink327.xml"/><Relationship Id="rId34" Type="http://schemas.openxmlformats.org/officeDocument/2006/relationships/customXml" Target="../ink/ink326.xml"/><Relationship Id="rId33" Type="http://schemas.openxmlformats.org/officeDocument/2006/relationships/customXml" Target="../ink/ink325.xml"/><Relationship Id="rId32" Type="http://schemas.openxmlformats.org/officeDocument/2006/relationships/customXml" Target="../ink/ink324.xml"/><Relationship Id="rId31" Type="http://schemas.openxmlformats.org/officeDocument/2006/relationships/customXml" Target="../ink/ink323.xml"/><Relationship Id="rId30" Type="http://schemas.openxmlformats.org/officeDocument/2006/relationships/customXml" Target="../ink/ink322.xml"/><Relationship Id="rId3" Type="http://schemas.openxmlformats.org/officeDocument/2006/relationships/customXml" Target="../ink/ink295.xml"/><Relationship Id="rId29" Type="http://schemas.openxmlformats.org/officeDocument/2006/relationships/customXml" Target="../ink/ink321.xml"/><Relationship Id="rId28" Type="http://schemas.openxmlformats.org/officeDocument/2006/relationships/customXml" Target="../ink/ink320.xml"/><Relationship Id="rId27" Type="http://schemas.openxmlformats.org/officeDocument/2006/relationships/customXml" Target="../ink/ink319.xml"/><Relationship Id="rId26" Type="http://schemas.openxmlformats.org/officeDocument/2006/relationships/customXml" Target="../ink/ink318.xml"/><Relationship Id="rId25" Type="http://schemas.openxmlformats.org/officeDocument/2006/relationships/customXml" Target="../ink/ink317.xml"/><Relationship Id="rId24" Type="http://schemas.openxmlformats.org/officeDocument/2006/relationships/customXml" Target="../ink/ink316.xml"/><Relationship Id="rId23" Type="http://schemas.openxmlformats.org/officeDocument/2006/relationships/customXml" Target="../ink/ink315.xml"/><Relationship Id="rId22" Type="http://schemas.openxmlformats.org/officeDocument/2006/relationships/customXml" Target="../ink/ink314.xml"/><Relationship Id="rId21" Type="http://schemas.openxmlformats.org/officeDocument/2006/relationships/customXml" Target="../ink/ink313.xml"/><Relationship Id="rId20" Type="http://schemas.openxmlformats.org/officeDocument/2006/relationships/customXml" Target="../ink/ink312.xml"/><Relationship Id="rId2" Type="http://schemas.openxmlformats.org/officeDocument/2006/relationships/image" Target="../media/image1.png"/><Relationship Id="rId19" Type="http://schemas.openxmlformats.org/officeDocument/2006/relationships/customXml" Target="../ink/ink311.xml"/><Relationship Id="rId18" Type="http://schemas.openxmlformats.org/officeDocument/2006/relationships/customXml" Target="../ink/ink310.xml"/><Relationship Id="rId17" Type="http://schemas.openxmlformats.org/officeDocument/2006/relationships/customXml" Target="../ink/ink309.xml"/><Relationship Id="rId16" Type="http://schemas.openxmlformats.org/officeDocument/2006/relationships/customXml" Target="../ink/ink308.xml"/><Relationship Id="rId15" Type="http://schemas.openxmlformats.org/officeDocument/2006/relationships/customXml" Target="../ink/ink307.xml"/><Relationship Id="rId14" Type="http://schemas.openxmlformats.org/officeDocument/2006/relationships/customXml" Target="../ink/ink306.xml"/><Relationship Id="rId13" Type="http://schemas.openxmlformats.org/officeDocument/2006/relationships/customXml" Target="../ink/ink305.xml"/><Relationship Id="rId12" Type="http://schemas.openxmlformats.org/officeDocument/2006/relationships/customXml" Target="../ink/ink304.xml"/><Relationship Id="rId11" Type="http://schemas.openxmlformats.org/officeDocument/2006/relationships/customXml" Target="../ink/ink303.xml"/><Relationship Id="rId10" Type="http://schemas.openxmlformats.org/officeDocument/2006/relationships/customXml" Target="../ink/ink302.xml"/><Relationship Id="rId1" Type="http://schemas.openxmlformats.org/officeDocument/2006/relationships/customXml" Target="../ink/ink29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customXml" Target="../ink/ink352.xml"/><Relationship Id="rId6" Type="http://schemas.openxmlformats.org/officeDocument/2006/relationships/customXml" Target="../ink/ink351.xml"/><Relationship Id="rId5" Type="http://schemas.openxmlformats.org/officeDocument/2006/relationships/customXml" Target="../ink/ink350.xml"/><Relationship Id="rId4" Type="http://schemas.openxmlformats.org/officeDocument/2006/relationships/customXml" Target="../ink/ink349.xml"/><Relationship Id="rId3" Type="http://schemas.openxmlformats.org/officeDocument/2006/relationships/customXml" Target="../ink/ink348.xml"/><Relationship Id="rId2" Type="http://schemas.openxmlformats.org/officeDocument/2006/relationships/image" Target="../media/image1.png"/><Relationship Id="rId1" Type="http://schemas.openxmlformats.org/officeDocument/2006/relationships/customXml" Target="../ink/ink3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customXml" Target="../ink/ink3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hyperlink" Target="2.9%20a.sw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hyperlink" Target="2.3%20b.sw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customXml" Target="../ink/ink6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4.xml"/><Relationship Id="rId8" Type="http://schemas.openxmlformats.org/officeDocument/2006/relationships/customXml" Target="../ink/ink13.xml"/><Relationship Id="rId70" Type="http://schemas.openxmlformats.org/officeDocument/2006/relationships/slideLayout" Target="../slideLayouts/slideLayout7.xml"/><Relationship Id="rId7" Type="http://schemas.openxmlformats.org/officeDocument/2006/relationships/customXml" Target="../ink/ink12.xml"/><Relationship Id="rId69" Type="http://schemas.openxmlformats.org/officeDocument/2006/relationships/customXml" Target="../ink/ink74.xml"/><Relationship Id="rId68" Type="http://schemas.openxmlformats.org/officeDocument/2006/relationships/customXml" Target="../ink/ink73.xml"/><Relationship Id="rId67" Type="http://schemas.openxmlformats.org/officeDocument/2006/relationships/customXml" Target="../ink/ink72.xml"/><Relationship Id="rId66" Type="http://schemas.openxmlformats.org/officeDocument/2006/relationships/customXml" Target="../ink/ink71.xml"/><Relationship Id="rId65" Type="http://schemas.openxmlformats.org/officeDocument/2006/relationships/customXml" Target="../ink/ink70.xml"/><Relationship Id="rId64" Type="http://schemas.openxmlformats.org/officeDocument/2006/relationships/customXml" Target="../ink/ink69.xml"/><Relationship Id="rId63" Type="http://schemas.openxmlformats.org/officeDocument/2006/relationships/customXml" Target="../ink/ink68.xml"/><Relationship Id="rId62" Type="http://schemas.openxmlformats.org/officeDocument/2006/relationships/customXml" Target="../ink/ink67.xml"/><Relationship Id="rId61" Type="http://schemas.openxmlformats.org/officeDocument/2006/relationships/customXml" Target="../ink/ink66.xml"/><Relationship Id="rId60" Type="http://schemas.openxmlformats.org/officeDocument/2006/relationships/customXml" Target="../ink/ink65.xml"/><Relationship Id="rId6" Type="http://schemas.openxmlformats.org/officeDocument/2006/relationships/customXml" Target="../ink/ink11.xml"/><Relationship Id="rId59" Type="http://schemas.openxmlformats.org/officeDocument/2006/relationships/customXml" Target="../ink/ink64.xml"/><Relationship Id="rId58" Type="http://schemas.openxmlformats.org/officeDocument/2006/relationships/customXml" Target="../ink/ink63.xml"/><Relationship Id="rId57" Type="http://schemas.openxmlformats.org/officeDocument/2006/relationships/customXml" Target="../ink/ink62.xml"/><Relationship Id="rId56" Type="http://schemas.openxmlformats.org/officeDocument/2006/relationships/customXml" Target="../ink/ink61.xml"/><Relationship Id="rId55" Type="http://schemas.openxmlformats.org/officeDocument/2006/relationships/customXml" Target="../ink/ink60.xml"/><Relationship Id="rId54" Type="http://schemas.openxmlformats.org/officeDocument/2006/relationships/customXml" Target="../ink/ink59.xml"/><Relationship Id="rId53" Type="http://schemas.openxmlformats.org/officeDocument/2006/relationships/customXml" Target="../ink/ink58.xml"/><Relationship Id="rId52" Type="http://schemas.openxmlformats.org/officeDocument/2006/relationships/customXml" Target="../ink/ink57.xml"/><Relationship Id="rId51" Type="http://schemas.openxmlformats.org/officeDocument/2006/relationships/customXml" Target="../ink/ink56.xml"/><Relationship Id="rId50" Type="http://schemas.openxmlformats.org/officeDocument/2006/relationships/customXml" Target="../ink/ink55.xml"/><Relationship Id="rId5" Type="http://schemas.openxmlformats.org/officeDocument/2006/relationships/customXml" Target="../ink/ink10.xml"/><Relationship Id="rId49" Type="http://schemas.openxmlformats.org/officeDocument/2006/relationships/customXml" Target="../ink/ink54.xml"/><Relationship Id="rId48" Type="http://schemas.openxmlformats.org/officeDocument/2006/relationships/customXml" Target="../ink/ink53.xml"/><Relationship Id="rId47" Type="http://schemas.openxmlformats.org/officeDocument/2006/relationships/customXml" Target="../ink/ink52.xml"/><Relationship Id="rId46" Type="http://schemas.openxmlformats.org/officeDocument/2006/relationships/customXml" Target="../ink/ink51.xml"/><Relationship Id="rId45" Type="http://schemas.openxmlformats.org/officeDocument/2006/relationships/customXml" Target="../ink/ink50.xml"/><Relationship Id="rId44" Type="http://schemas.openxmlformats.org/officeDocument/2006/relationships/customXml" Target="../ink/ink49.xml"/><Relationship Id="rId43" Type="http://schemas.openxmlformats.org/officeDocument/2006/relationships/customXml" Target="../ink/ink48.xml"/><Relationship Id="rId42" Type="http://schemas.openxmlformats.org/officeDocument/2006/relationships/customXml" Target="../ink/ink47.xml"/><Relationship Id="rId41" Type="http://schemas.openxmlformats.org/officeDocument/2006/relationships/customXml" Target="../ink/ink46.xml"/><Relationship Id="rId40" Type="http://schemas.openxmlformats.org/officeDocument/2006/relationships/customXml" Target="../ink/ink45.xml"/><Relationship Id="rId4" Type="http://schemas.openxmlformats.org/officeDocument/2006/relationships/customXml" Target="../ink/ink9.xml"/><Relationship Id="rId39" Type="http://schemas.openxmlformats.org/officeDocument/2006/relationships/customXml" Target="../ink/ink44.xml"/><Relationship Id="rId38" Type="http://schemas.openxmlformats.org/officeDocument/2006/relationships/customXml" Target="../ink/ink43.xml"/><Relationship Id="rId37" Type="http://schemas.openxmlformats.org/officeDocument/2006/relationships/customXml" Target="../ink/ink42.xml"/><Relationship Id="rId36" Type="http://schemas.openxmlformats.org/officeDocument/2006/relationships/customXml" Target="../ink/ink41.xml"/><Relationship Id="rId35" Type="http://schemas.openxmlformats.org/officeDocument/2006/relationships/customXml" Target="../ink/ink40.xml"/><Relationship Id="rId34" Type="http://schemas.openxmlformats.org/officeDocument/2006/relationships/customXml" Target="../ink/ink39.xml"/><Relationship Id="rId33" Type="http://schemas.openxmlformats.org/officeDocument/2006/relationships/customXml" Target="../ink/ink38.xml"/><Relationship Id="rId32" Type="http://schemas.openxmlformats.org/officeDocument/2006/relationships/customXml" Target="../ink/ink37.xml"/><Relationship Id="rId31" Type="http://schemas.openxmlformats.org/officeDocument/2006/relationships/customXml" Target="../ink/ink36.xml"/><Relationship Id="rId30" Type="http://schemas.openxmlformats.org/officeDocument/2006/relationships/customXml" Target="../ink/ink35.xml"/><Relationship Id="rId3" Type="http://schemas.openxmlformats.org/officeDocument/2006/relationships/customXml" Target="../ink/ink8.xml"/><Relationship Id="rId29" Type="http://schemas.openxmlformats.org/officeDocument/2006/relationships/customXml" Target="../ink/ink34.xml"/><Relationship Id="rId28" Type="http://schemas.openxmlformats.org/officeDocument/2006/relationships/customXml" Target="../ink/ink33.xml"/><Relationship Id="rId27" Type="http://schemas.openxmlformats.org/officeDocument/2006/relationships/customXml" Target="../ink/ink32.xml"/><Relationship Id="rId26" Type="http://schemas.openxmlformats.org/officeDocument/2006/relationships/customXml" Target="../ink/ink31.xml"/><Relationship Id="rId25" Type="http://schemas.openxmlformats.org/officeDocument/2006/relationships/customXml" Target="../ink/ink30.xml"/><Relationship Id="rId24" Type="http://schemas.openxmlformats.org/officeDocument/2006/relationships/customXml" Target="../ink/ink29.xml"/><Relationship Id="rId23" Type="http://schemas.openxmlformats.org/officeDocument/2006/relationships/customXml" Target="../ink/ink28.xml"/><Relationship Id="rId22" Type="http://schemas.openxmlformats.org/officeDocument/2006/relationships/customXml" Target="../ink/ink27.xml"/><Relationship Id="rId21" Type="http://schemas.openxmlformats.org/officeDocument/2006/relationships/customXml" Target="../ink/ink26.xml"/><Relationship Id="rId20" Type="http://schemas.openxmlformats.org/officeDocument/2006/relationships/customXml" Target="../ink/ink25.xml"/><Relationship Id="rId2" Type="http://schemas.openxmlformats.org/officeDocument/2006/relationships/image" Target="../media/image1.png"/><Relationship Id="rId19" Type="http://schemas.openxmlformats.org/officeDocument/2006/relationships/customXml" Target="../ink/ink24.xml"/><Relationship Id="rId18" Type="http://schemas.openxmlformats.org/officeDocument/2006/relationships/customXml" Target="../ink/ink23.xml"/><Relationship Id="rId17" Type="http://schemas.openxmlformats.org/officeDocument/2006/relationships/customXml" Target="../ink/ink22.xml"/><Relationship Id="rId16" Type="http://schemas.openxmlformats.org/officeDocument/2006/relationships/customXml" Target="../ink/ink21.xml"/><Relationship Id="rId15" Type="http://schemas.openxmlformats.org/officeDocument/2006/relationships/customXml" Target="../ink/ink20.xml"/><Relationship Id="rId14" Type="http://schemas.openxmlformats.org/officeDocument/2006/relationships/customXml" Target="../ink/ink19.xml"/><Relationship Id="rId13" Type="http://schemas.openxmlformats.org/officeDocument/2006/relationships/customXml" Target="../ink/ink18.xml"/><Relationship Id="rId12" Type="http://schemas.openxmlformats.org/officeDocument/2006/relationships/customXml" Target="../ink/ink17.xml"/><Relationship Id="rId11" Type="http://schemas.openxmlformats.org/officeDocument/2006/relationships/customXml" Target="../ink/ink16.xml"/><Relationship Id="rId10" Type="http://schemas.openxmlformats.org/officeDocument/2006/relationships/customXml" Target="../ink/ink15.xml"/><Relationship Id="rId1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customXml" Target="../ink/ink78.xml"/><Relationship Id="rId4" Type="http://schemas.openxmlformats.org/officeDocument/2006/relationships/customXml" Target="../ink/ink77.xml"/><Relationship Id="rId3" Type="http://schemas.openxmlformats.org/officeDocument/2006/relationships/customXml" Target="../ink/ink76.xml"/><Relationship Id="rId2" Type="http://schemas.openxmlformats.org/officeDocument/2006/relationships/image" Target="../media/image1.png"/><Relationship Id="rId1" Type="http://schemas.openxmlformats.org/officeDocument/2006/relationships/customXml" Target="../ink/ink7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86.xml"/><Relationship Id="rId8" Type="http://schemas.openxmlformats.org/officeDocument/2006/relationships/customXml" Target="../ink/ink85.xml"/><Relationship Id="rId7" Type="http://schemas.openxmlformats.org/officeDocument/2006/relationships/customXml" Target="../ink/ink84.xml"/><Relationship Id="rId6" Type="http://schemas.openxmlformats.org/officeDocument/2006/relationships/customXml" Target="../ink/ink83.xml"/><Relationship Id="rId5" Type="http://schemas.openxmlformats.org/officeDocument/2006/relationships/customXml" Target="../ink/ink82.xml"/><Relationship Id="rId4" Type="http://schemas.openxmlformats.org/officeDocument/2006/relationships/customXml" Target="../ink/ink81.xml"/><Relationship Id="rId3" Type="http://schemas.openxmlformats.org/officeDocument/2006/relationships/customXml" Target="../ink/ink80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9" Type="http://schemas.openxmlformats.org/officeDocument/2006/relationships/customXml" Target="../ink/ink96.xml"/><Relationship Id="rId18" Type="http://schemas.openxmlformats.org/officeDocument/2006/relationships/customXml" Target="../ink/ink95.xml"/><Relationship Id="rId17" Type="http://schemas.openxmlformats.org/officeDocument/2006/relationships/customXml" Target="../ink/ink94.xml"/><Relationship Id="rId16" Type="http://schemas.openxmlformats.org/officeDocument/2006/relationships/customXml" Target="../ink/ink93.xml"/><Relationship Id="rId15" Type="http://schemas.openxmlformats.org/officeDocument/2006/relationships/customXml" Target="../ink/ink92.xml"/><Relationship Id="rId14" Type="http://schemas.openxmlformats.org/officeDocument/2006/relationships/customXml" Target="../ink/ink91.xml"/><Relationship Id="rId13" Type="http://schemas.openxmlformats.org/officeDocument/2006/relationships/customXml" Target="../ink/ink90.xml"/><Relationship Id="rId12" Type="http://schemas.openxmlformats.org/officeDocument/2006/relationships/customXml" Target="../ink/ink89.xml"/><Relationship Id="rId11" Type="http://schemas.openxmlformats.org/officeDocument/2006/relationships/customXml" Target="../ink/ink88.xml"/><Relationship Id="rId10" Type="http://schemas.openxmlformats.org/officeDocument/2006/relationships/customXml" Target="../ink/ink87.xml"/><Relationship Id="rId1" Type="http://schemas.openxmlformats.org/officeDocument/2006/relationships/customXml" Target="../ink/ink79.xml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94.xml"/><Relationship Id="rId98" Type="http://schemas.openxmlformats.org/officeDocument/2006/relationships/customXml" Target="../ink/ink193.xml"/><Relationship Id="rId97" Type="http://schemas.openxmlformats.org/officeDocument/2006/relationships/customXml" Target="../ink/ink192.xml"/><Relationship Id="rId96" Type="http://schemas.openxmlformats.org/officeDocument/2006/relationships/customXml" Target="../ink/ink191.xml"/><Relationship Id="rId95" Type="http://schemas.openxmlformats.org/officeDocument/2006/relationships/customXml" Target="../ink/ink190.xml"/><Relationship Id="rId94" Type="http://schemas.openxmlformats.org/officeDocument/2006/relationships/customXml" Target="../ink/ink189.xml"/><Relationship Id="rId93" Type="http://schemas.openxmlformats.org/officeDocument/2006/relationships/customXml" Target="../ink/ink188.xml"/><Relationship Id="rId92" Type="http://schemas.openxmlformats.org/officeDocument/2006/relationships/customXml" Target="../ink/ink187.xml"/><Relationship Id="rId91" Type="http://schemas.openxmlformats.org/officeDocument/2006/relationships/customXml" Target="../ink/ink186.xml"/><Relationship Id="rId90" Type="http://schemas.openxmlformats.org/officeDocument/2006/relationships/customXml" Target="../ink/ink185.xml"/><Relationship Id="rId9" Type="http://schemas.openxmlformats.org/officeDocument/2006/relationships/customXml" Target="../ink/ink104.xml"/><Relationship Id="rId89" Type="http://schemas.openxmlformats.org/officeDocument/2006/relationships/customXml" Target="../ink/ink184.xml"/><Relationship Id="rId88" Type="http://schemas.openxmlformats.org/officeDocument/2006/relationships/customXml" Target="../ink/ink183.xml"/><Relationship Id="rId87" Type="http://schemas.openxmlformats.org/officeDocument/2006/relationships/customXml" Target="../ink/ink182.xml"/><Relationship Id="rId86" Type="http://schemas.openxmlformats.org/officeDocument/2006/relationships/customXml" Target="../ink/ink181.xml"/><Relationship Id="rId85" Type="http://schemas.openxmlformats.org/officeDocument/2006/relationships/customXml" Target="../ink/ink180.xml"/><Relationship Id="rId84" Type="http://schemas.openxmlformats.org/officeDocument/2006/relationships/customXml" Target="../ink/ink179.xml"/><Relationship Id="rId83" Type="http://schemas.openxmlformats.org/officeDocument/2006/relationships/customXml" Target="../ink/ink178.xml"/><Relationship Id="rId82" Type="http://schemas.openxmlformats.org/officeDocument/2006/relationships/customXml" Target="../ink/ink177.xml"/><Relationship Id="rId81" Type="http://schemas.openxmlformats.org/officeDocument/2006/relationships/customXml" Target="../ink/ink176.xml"/><Relationship Id="rId80" Type="http://schemas.openxmlformats.org/officeDocument/2006/relationships/customXml" Target="../ink/ink175.xml"/><Relationship Id="rId8" Type="http://schemas.openxmlformats.org/officeDocument/2006/relationships/customXml" Target="../ink/ink103.xml"/><Relationship Id="rId79" Type="http://schemas.openxmlformats.org/officeDocument/2006/relationships/customXml" Target="../ink/ink174.xml"/><Relationship Id="rId78" Type="http://schemas.openxmlformats.org/officeDocument/2006/relationships/customXml" Target="../ink/ink173.xml"/><Relationship Id="rId77" Type="http://schemas.openxmlformats.org/officeDocument/2006/relationships/customXml" Target="../ink/ink172.xml"/><Relationship Id="rId76" Type="http://schemas.openxmlformats.org/officeDocument/2006/relationships/customXml" Target="../ink/ink171.xml"/><Relationship Id="rId75" Type="http://schemas.openxmlformats.org/officeDocument/2006/relationships/customXml" Target="../ink/ink170.xml"/><Relationship Id="rId74" Type="http://schemas.openxmlformats.org/officeDocument/2006/relationships/customXml" Target="../ink/ink169.xml"/><Relationship Id="rId73" Type="http://schemas.openxmlformats.org/officeDocument/2006/relationships/customXml" Target="../ink/ink168.xml"/><Relationship Id="rId72" Type="http://schemas.openxmlformats.org/officeDocument/2006/relationships/customXml" Target="../ink/ink167.xml"/><Relationship Id="rId71" Type="http://schemas.openxmlformats.org/officeDocument/2006/relationships/customXml" Target="../ink/ink166.xml"/><Relationship Id="rId70" Type="http://schemas.openxmlformats.org/officeDocument/2006/relationships/customXml" Target="../ink/ink165.xml"/><Relationship Id="rId7" Type="http://schemas.openxmlformats.org/officeDocument/2006/relationships/customXml" Target="../ink/ink102.xml"/><Relationship Id="rId69" Type="http://schemas.openxmlformats.org/officeDocument/2006/relationships/customXml" Target="../ink/ink164.xml"/><Relationship Id="rId68" Type="http://schemas.openxmlformats.org/officeDocument/2006/relationships/customXml" Target="../ink/ink163.xml"/><Relationship Id="rId67" Type="http://schemas.openxmlformats.org/officeDocument/2006/relationships/customXml" Target="../ink/ink162.xml"/><Relationship Id="rId66" Type="http://schemas.openxmlformats.org/officeDocument/2006/relationships/customXml" Target="../ink/ink161.xml"/><Relationship Id="rId65" Type="http://schemas.openxmlformats.org/officeDocument/2006/relationships/customXml" Target="../ink/ink160.xml"/><Relationship Id="rId64" Type="http://schemas.openxmlformats.org/officeDocument/2006/relationships/customXml" Target="../ink/ink159.xml"/><Relationship Id="rId63" Type="http://schemas.openxmlformats.org/officeDocument/2006/relationships/customXml" Target="../ink/ink158.xml"/><Relationship Id="rId62" Type="http://schemas.openxmlformats.org/officeDocument/2006/relationships/customXml" Target="../ink/ink157.xml"/><Relationship Id="rId61" Type="http://schemas.openxmlformats.org/officeDocument/2006/relationships/customXml" Target="../ink/ink156.xml"/><Relationship Id="rId60" Type="http://schemas.openxmlformats.org/officeDocument/2006/relationships/customXml" Target="../ink/ink155.xml"/><Relationship Id="rId6" Type="http://schemas.openxmlformats.org/officeDocument/2006/relationships/customXml" Target="../ink/ink101.xml"/><Relationship Id="rId59" Type="http://schemas.openxmlformats.org/officeDocument/2006/relationships/customXml" Target="../ink/ink154.xml"/><Relationship Id="rId58" Type="http://schemas.openxmlformats.org/officeDocument/2006/relationships/customXml" Target="../ink/ink153.xml"/><Relationship Id="rId57" Type="http://schemas.openxmlformats.org/officeDocument/2006/relationships/customXml" Target="../ink/ink152.xml"/><Relationship Id="rId56" Type="http://schemas.openxmlformats.org/officeDocument/2006/relationships/customXml" Target="../ink/ink151.xml"/><Relationship Id="rId55" Type="http://schemas.openxmlformats.org/officeDocument/2006/relationships/customXml" Target="../ink/ink150.xml"/><Relationship Id="rId54" Type="http://schemas.openxmlformats.org/officeDocument/2006/relationships/customXml" Target="../ink/ink149.xml"/><Relationship Id="rId53" Type="http://schemas.openxmlformats.org/officeDocument/2006/relationships/customXml" Target="../ink/ink148.xml"/><Relationship Id="rId52" Type="http://schemas.openxmlformats.org/officeDocument/2006/relationships/customXml" Target="../ink/ink147.xml"/><Relationship Id="rId51" Type="http://schemas.openxmlformats.org/officeDocument/2006/relationships/customXml" Target="../ink/ink146.xml"/><Relationship Id="rId50" Type="http://schemas.openxmlformats.org/officeDocument/2006/relationships/customXml" Target="../ink/ink145.xml"/><Relationship Id="rId5" Type="http://schemas.openxmlformats.org/officeDocument/2006/relationships/customXml" Target="../ink/ink100.xml"/><Relationship Id="rId49" Type="http://schemas.openxmlformats.org/officeDocument/2006/relationships/customXml" Target="../ink/ink144.xml"/><Relationship Id="rId48" Type="http://schemas.openxmlformats.org/officeDocument/2006/relationships/customXml" Target="../ink/ink143.xml"/><Relationship Id="rId47" Type="http://schemas.openxmlformats.org/officeDocument/2006/relationships/customXml" Target="../ink/ink142.xml"/><Relationship Id="rId46" Type="http://schemas.openxmlformats.org/officeDocument/2006/relationships/customXml" Target="../ink/ink141.xml"/><Relationship Id="rId45" Type="http://schemas.openxmlformats.org/officeDocument/2006/relationships/customXml" Target="../ink/ink140.xml"/><Relationship Id="rId44" Type="http://schemas.openxmlformats.org/officeDocument/2006/relationships/customXml" Target="../ink/ink139.xml"/><Relationship Id="rId43" Type="http://schemas.openxmlformats.org/officeDocument/2006/relationships/customXml" Target="../ink/ink138.xml"/><Relationship Id="rId42" Type="http://schemas.openxmlformats.org/officeDocument/2006/relationships/customXml" Target="../ink/ink137.xml"/><Relationship Id="rId41" Type="http://schemas.openxmlformats.org/officeDocument/2006/relationships/customXml" Target="../ink/ink136.xml"/><Relationship Id="rId40" Type="http://schemas.openxmlformats.org/officeDocument/2006/relationships/customXml" Target="../ink/ink135.xml"/><Relationship Id="rId4" Type="http://schemas.openxmlformats.org/officeDocument/2006/relationships/customXml" Target="../ink/ink99.xml"/><Relationship Id="rId39" Type="http://schemas.openxmlformats.org/officeDocument/2006/relationships/customXml" Target="../ink/ink134.xml"/><Relationship Id="rId38" Type="http://schemas.openxmlformats.org/officeDocument/2006/relationships/customXml" Target="../ink/ink133.xml"/><Relationship Id="rId37" Type="http://schemas.openxmlformats.org/officeDocument/2006/relationships/customXml" Target="../ink/ink132.xml"/><Relationship Id="rId36" Type="http://schemas.openxmlformats.org/officeDocument/2006/relationships/customXml" Target="../ink/ink131.xml"/><Relationship Id="rId35" Type="http://schemas.openxmlformats.org/officeDocument/2006/relationships/customXml" Target="../ink/ink130.xml"/><Relationship Id="rId34" Type="http://schemas.openxmlformats.org/officeDocument/2006/relationships/customXml" Target="../ink/ink129.xml"/><Relationship Id="rId33" Type="http://schemas.openxmlformats.org/officeDocument/2006/relationships/customXml" Target="../ink/ink128.xml"/><Relationship Id="rId32" Type="http://schemas.openxmlformats.org/officeDocument/2006/relationships/customXml" Target="../ink/ink127.xml"/><Relationship Id="rId31" Type="http://schemas.openxmlformats.org/officeDocument/2006/relationships/customXml" Target="../ink/ink126.xml"/><Relationship Id="rId30" Type="http://schemas.openxmlformats.org/officeDocument/2006/relationships/customXml" Target="../ink/ink125.xml"/><Relationship Id="rId3" Type="http://schemas.openxmlformats.org/officeDocument/2006/relationships/customXml" Target="../ink/ink98.xml"/><Relationship Id="rId29" Type="http://schemas.openxmlformats.org/officeDocument/2006/relationships/customXml" Target="../ink/ink124.xml"/><Relationship Id="rId28" Type="http://schemas.openxmlformats.org/officeDocument/2006/relationships/customXml" Target="../ink/ink123.xml"/><Relationship Id="rId27" Type="http://schemas.openxmlformats.org/officeDocument/2006/relationships/customXml" Target="../ink/ink122.xml"/><Relationship Id="rId26" Type="http://schemas.openxmlformats.org/officeDocument/2006/relationships/customXml" Target="../ink/ink121.xml"/><Relationship Id="rId25" Type="http://schemas.openxmlformats.org/officeDocument/2006/relationships/customXml" Target="../ink/ink120.xml"/><Relationship Id="rId24" Type="http://schemas.openxmlformats.org/officeDocument/2006/relationships/customXml" Target="../ink/ink119.xml"/><Relationship Id="rId23" Type="http://schemas.openxmlformats.org/officeDocument/2006/relationships/customXml" Target="../ink/ink118.xml"/><Relationship Id="rId22" Type="http://schemas.openxmlformats.org/officeDocument/2006/relationships/customXml" Target="../ink/ink117.xml"/><Relationship Id="rId21" Type="http://schemas.openxmlformats.org/officeDocument/2006/relationships/customXml" Target="../ink/ink116.xml"/><Relationship Id="rId20" Type="http://schemas.openxmlformats.org/officeDocument/2006/relationships/customXml" Target="../ink/ink115.xml"/><Relationship Id="rId2" Type="http://schemas.openxmlformats.org/officeDocument/2006/relationships/image" Target="../media/image1.png"/><Relationship Id="rId19" Type="http://schemas.openxmlformats.org/officeDocument/2006/relationships/customXml" Target="../ink/ink114.xml"/><Relationship Id="rId18" Type="http://schemas.openxmlformats.org/officeDocument/2006/relationships/customXml" Target="../ink/ink113.xml"/><Relationship Id="rId17" Type="http://schemas.openxmlformats.org/officeDocument/2006/relationships/customXml" Target="../ink/ink112.xml"/><Relationship Id="rId16" Type="http://schemas.openxmlformats.org/officeDocument/2006/relationships/customXml" Target="../ink/ink111.xml"/><Relationship Id="rId15" Type="http://schemas.openxmlformats.org/officeDocument/2006/relationships/customXml" Target="../ink/ink110.xml"/><Relationship Id="rId146" Type="http://schemas.openxmlformats.org/officeDocument/2006/relationships/notesSlide" Target="../notesSlides/notesSlide1.xml"/><Relationship Id="rId145" Type="http://schemas.openxmlformats.org/officeDocument/2006/relationships/slideLayout" Target="../slideLayouts/slideLayout7.xml"/><Relationship Id="rId144" Type="http://schemas.openxmlformats.org/officeDocument/2006/relationships/customXml" Target="../ink/ink239.xml"/><Relationship Id="rId143" Type="http://schemas.openxmlformats.org/officeDocument/2006/relationships/customXml" Target="../ink/ink238.xml"/><Relationship Id="rId142" Type="http://schemas.openxmlformats.org/officeDocument/2006/relationships/customXml" Target="../ink/ink237.xml"/><Relationship Id="rId141" Type="http://schemas.openxmlformats.org/officeDocument/2006/relationships/customXml" Target="../ink/ink236.xml"/><Relationship Id="rId140" Type="http://schemas.openxmlformats.org/officeDocument/2006/relationships/customXml" Target="../ink/ink235.xml"/><Relationship Id="rId14" Type="http://schemas.openxmlformats.org/officeDocument/2006/relationships/customXml" Target="../ink/ink109.xml"/><Relationship Id="rId139" Type="http://schemas.openxmlformats.org/officeDocument/2006/relationships/customXml" Target="../ink/ink234.xml"/><Relationship Id="rId138" Type="http://schemas.openxmlformats.org/officeDocument/2006/relationships/customXml" Target="../ink/ink233.xml"/><Relationship Id="rId137" Type="http://schemas.openxmlformats.org/officeDocument/2006/relationships/customXml" Target="../ink/ink232.xml"/><Relationship Id="rId136" Type="http://schemas.openxmlformats.org/officeDocument/2006/relationships/customXml" Target="../ink/ink231.xml"/><Relationship Id="rId135" Type="http://schemas.openxmlformats.org/officeDocument/2006/relationships/customXml" Target="../ink/ink230.xml"/><Relationship Id="rId134" Type="http://schemas.openxmlformats.org/officeDocument/2006/relationships/customXml" Target="../ink/ink229.xml"/><Relationship Id="rId133" Type="http://schemas.openxmlformats.org/officeDocument/2006/relationships/customXml" Target="../ink/ink228.xml"/><Relationship Id="rId132" Type="http://schemas.openxmlformats.org/officeDocument/2006/relationships/customXml" Target="../ink/ink227.xml"/><Relationship Id="rId131" Type="http://schemas.openxmlformats.org/officeDocument/2006/relationships/customXml" Target="../ink/ink226.xml"/><Relationship Id="rId130" Type="http://schemas.openxmlformats.org/officeDocument/2006/relationships/customXml" Target="../ink/ink225.xml"/><Relationship Id="rId13" Type="http://schemas.openxmlformats.org/officeDocument/2006/relationships/customXml" Target="../ink/ink108.xml"/><Relationship Id="rId129" Type="http://schemas.openxmlformats.org/officeDocument/2006/relationships/customXml" Target="../ink/ink224.xml"/><Relationship Id="rId128" Type="http://schemas.openxmlformats.org/officeDocument/2006/relationships/customXml" Target="../ink/ink223.xml"/><Relationship Id="rId127" Type="http://schemas.openxmlformats.org/officeDocument/2006/relationships/customXml" Target="../ink/ink222.xml"/><Relationship Id="rId126" Type="http://schemas.openxmlformats.org/officeDocument/2006/relationships/customXml" Target="../ink/ink221.xml"/><Relationship Id="rId125" Type="http://schemas.openxmlformats.org/officeDocument/2006/relationships/customXml" Target="../ink/ink220.xml"/><Relationship Id="rId124" Type="http://schemas.openxmlformats.org/officeDocument/2006/relationships/customXml" Target="../ink/ink219.xml"/><Relationship Id="rId123" Type="http://schemas.openxmlformats.org/officeDocument/2006/relationships/customXml" Target="../ink/ink218.xml"/><Relationship Id="rId122" Type="http://schemas.openxmlformats.org/officeDocument/2006/relationships/customXml" Target="../ink/ink217.xml"/><Relationship Id="rId121" Type="http://schemas.openxmlformats.org/officeDocument/2006/relationships/customXml" Target="../ink/ink216.xml"/><Relationship Id="rId120" Type="http://schemas.openxmlformats.org/officeDocument/2006/relationships/customXml" Target="../ink/ink215.xml"/><Relationship Id="rId12" Type="http://schemas.openxmlformats.org/officeDocument/2006/relationships/customXml" Target="../ink/ink107.xml"/><Relationship Id="rId119" Type="http://schemas.openxmlformats.org/officeDocument/2006/relationships/customXml" Target="../ink/ink214.xml"/><Relationship Id="rId118" Type="http://schemas.openxmlformats.org/officeDocument/2006/relationships/customXml" Target="../ink/ink213.xml"/><Relationship Id="rId117" Type="http://schemas.openxmlformats.org/officeDocument/2006/relationships/customXml" Target="../ink/ink212.xml"/><Relationship Id="rId116" Type="http://schemas.openxmlformats.org/officeDocument/2006/relationships/customXml" Target="../ink/ink211.xml"/><Relationship Id="rId115" Type="http://schemas.openxmlformats.org/officeDocument/2006/relationships/customXml" Target="../ink/ink210.xml"/><Relationship Id="rId114" Type="http://schemas.openxmlformats.org/officeDocument/2006/relationships/customXml" Target="../ink/ink209.xml"/><Relationship Id="rId113" Type="http://schemas.openxmlformats.org/officeDocument/2006/relationships/customXml" Target="../ink/ink208.xml"/><Relationship Id="rId112" Type="http://schemas.openxmlformats.org/officeDocument/2006/relationships/customXml" Target="../ink/ink207.xml"/><Relationship Id="rId111" Type="http://schemas.openxmlformats.org/officeDocument/2006/relationships/customXml" Target="../ink/ink206.xml"/><Relationship Id="rId110" Type="http://schemas.openxmlformats.org/officeDocument/2006/relationships/customXml" Target="../ink/ink205.xml"/><Relationship Id="rId11" Type="http://schemas.openxmlformats.org/officeDocument/2006/relationships/customXml" Target="../ink/ink106.xml"/><Relationship Id="rId109" Type="http://schemas.openxmlformats.org/officeDocument/2006/relationships/customXml" Target="../ink/ink204.xml"/><Relationship Id="rId108" Type="http://schemas.openxmlformats.org/officeDocument/2006/relationships/customXml" Target="../ink/ink203.xml"/><Relationship Id="rId107" Type="http://schemas.openxmlformats.org/officeDocument/2006/relationships/customXml" Target="../ink/ink202.xml"/><Relationship Id="rId106" Type="http://schemas.openxmlformats.org/officeDocument/2006/relationships/customXml" Target="../ink/ink201.xml"/><Relationship Id="rId105" Type="http://schemas.openxmlformats.org/officeDocument/2006/relationships/customXml" Target="../ink/ink200.xml"/><Relationship Id="rId104" Type="http://schemas.openxmlformats.org/officeDocument/2006/relationships/customXml" Target="../ink/ink199.xml"/><Relationship Id="rId103" Type="http://schemas.openxmlformats.org/officeDocument/2006/relationships/customXml" Target="../ink/ink198.xml"/><Relationship Id="rId102" Type="http://schemas.openxmlformats.org/officeDocument/2006/relationships/customXml" Target="../ink/ink197.xml"/><Relationship Id="rId101" Type="http://schemas.openxmlformats.org/officeDocument/2006/relationships/customXml" Target="../ink/ink196.xml"/><Relationship Id="rId100" Type="http://schemas.openxmlformats.org/officeDocument/2006/relationships/customXml" Target="../ink/ink195.xml"/><Relationship Id="rId10" Type="http://schemas.openxmlformats.org/officeDocument/2006/relationships/customXml" Target="../ink/ink105.xml"/><Relationship Id="rId1" Type="http://schemas.openxmlformats.org/officeDocument/2006/relationships/customXml" Target="../ink/ink9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47.xml"/><Relationship Id="rId8" Type="http://schemas.openxmlformats.org/officeDocument/2006/relationships/customXml" Target="../ink/ink246.xml"/><Relationship Id="rId7" Type="http://schemas.openxmlformats.org/officeDocument/2006/relationships/customXml" Target="../ink/ink245.xml"/><Relationship Id="rId6" Type="http://schemas.openxmlformats.org/officeDocument/2006/relationships/customXml" Target="../ink/ink244.xml"/><Relationship Id="rId56" Type="http://schemas.openxmlformats.org/officeDocument/2006/relationships/slideLayout" Target="../slideLayouts/slideLayout7.xml"/><Relationship Id="rId55" Type="http://schemas.openxmlformats.org/officeDocument/2006/relationships/customXml" Target="../ink/ink293.xml"/><Relationship Id="rId54" Type="http://schemas.openxmlformats.org/officeDocument/2006/relationships/customXml" Target="../ink/ink292.xml"/><Relationship Id="rId53" Type="http://schemas.openxmlformats.org/officeDocument/2006/relationships/customXml" Target="../ink/ink291.xml"/><Relationship Id="rId52" Type="http://schemas.openxmlformats.org/officeDocument/2006/relationships/customXml" Target="../ink/ink290.xml"/><Relationship Id="rId51" Type="http://schemas.openxmlformats.org/officeDocument/2006/relationships/customXml" Target="../ink/ink289.xml"/><Relationship Id="rId50" Type="http://schemas.openxmlformats.org/officeDocument/2006/relationships/customXml" Target="../ink/ink288.xml"/><Relationship Id="rId5" Type="http://schemas.openxmlformats.org/officeDocument/2006/relationships/customXml" Target="../ink/ink243.xml"/><Relationship Id="rId49" Type="http://schemas.openxmlformats.org/officeDocument/2006/relationships/customXml" Target="../ink/ink287.xml"/><Relationship Id="rId48" Type="http://schemas.openxmlformats.org/officeDocument/2006/relationships/customXml" Target="../ink/ink286.xml"/><Relationship Id="rId47" Type="http://schemas.openxmlformats.org/officeDocument/2006/relationships/customXml" Target="../ink/ink285.xml"/><Relationship Id="rId46" Type="http://schemas.openxmlformats.org/officeDocument/2006/relationships/customXml" Target="../ink/ink284.xml"/><Relationship Id="rId45" Type="http://schemas.openxmlformats.org/officeDocument/2006/relationships/customXml" Target="../ink/ink283.xml"/><Relationship Id="rId44" Type="http://schemas.openxmlformats.org/officeDocument/2006/relationships/customXml" Target="../ink/ink282.xml"/><Relationship Id="rId43" Type="http://schemas.openxmlformats.org/officeDocument/2006/relationships/customXml" Target="../ink/ink281.xml"/><Relationship Id="rId42" Type="http://schemas.openxmlformats.org/officeDocument/2006/relationships/customXml" Target="../ink/ink280.xml"/><Relationship Id="rId41" Type="http://schemas.openxmlformats.org/officeDocument/2006/relationships/customXml" Target="../ink/ink279.xml"/><Relationship Id="rId40" Type="http://schemas.openxmlformats.org/officeDocument/2006/relationships/customXml" Target="../ink/ink278.xml"/><Relationship Id="rId4" Type="http://schemas.openxmlformats.org/officeDocument/2006/relationships/customXml" Target="../ink/ink242.xml"/><Relationship Id="rId39" Type="http://schemas.openxmlformats.org/officeDocument/2006/relationships/customXml" Target="../ink/ink277.xml"/><Relationship Id="rId38" Type="http://schemas.openxmlformats.org/officeDocument/2006/relationships/customXml" Target="../ink/ink276.xml"/><Relationship Id="rId37" Type="http://schemas.openxmlformats.org/officeDocument/2006/relationships/customXml" Target="../ink/ink275.xml"/><Relationship Id="rId36" Type="http://schemas.openxmlformats.org/officeDocument/2006/relationships/customXml" Target="../ink/ink274.xml"/><Relationship Id="rId35" Type="http://schemas.openxmlformats.org/officeDocument/2006/relationships/customXml" Target="../ink/ink273.xml"/><Relationship Id="rId34" Type="http://schemas.openxmlformats.org/officeDocument/2006/relationships/customXml" Target="../ink/ink272.xml"/><Relationship Id="rId33" Type="http://schemas.openxmlformats.org/officeDocument/2006/relationships/customXml" Target="../ink/ink271.xml"/><Relationship Id="rId32" Type="http://schemas.openxmlformats.org/officeDocument/2006/relationships/customXml" Target="../ink/ink270.xml"/><Relationship Id="rId31" Type="http://schemas.openxmlformats.org/officeDocument/2006/relationships/customXml" Target="../ink/ink269.xml"/><Relationship Id="rId30" Type="http://schemas.openxmlformats.org/officeDocument/2006/relationships/customXml" Target="../ink/ink268.xml"/><Relationship Id="rId3" Type="http://schemas.openxmlformats.org/officeDocument/2006/relationships/customXml" Target="../ink/ink241.xml"/><Relationship Id="rId29" Type="http://schemas.openxmlformats.org/officeDocument/2006/relationships/customXml" Target="../ink/ink267.xml"/><Relationship Id="rId28" Type="http://schemas.openxmlformats.org/officeDocument/2006/relationships/customXml" Target="../ink/ink266.xml"/><Relationship Id="rId27" Type="http://schemas.openxmlformats.org/officeDocument/2006/relationships/customXml" Target="../ink/ink265.xml"/><Relationship Id="rId26" Type="http://schemas.openxmlformats.org/officeDocument/2006/relationships/customXml" Target="../ink/ink264.xml"/><Relationship Id="rId25" Type="http://schemas.openxmlformats.org/officeDocument/2006/relationships/customXml" Target="../ink/ink263.xml"/><Relationship Id="rId24" Type="http://schemas.openxmlformats.org/officeDocument/2006/relationships/customXml" Target="../ink/ink262.xml"/><Relationship Id="rId23" Type="http://schemas.openxmlformats.org/officeDocument/2006/relationships/customXml" Target="../ink/ink261.xml"/><Relationship Id="rId22" Type="http://schemas.openxmlformats.org/officeDocument/2006/relationships/customXml" Target="../ink/ink260.xml"/><Relationship Id="rId21" Type="http://schemas.openxmlformats.org/officeDocument/2006/relationships/customXml" Target="../ink/ink259.xml"/><Relationship Id="rId20" Type="http://schemas.openxmlformats.org/officeDocument/2006/relationships/customXml" Target="../ink/ink258.xml"/><Relationship Id="rId2" Type="http://schemas.openxmlformats.org/officeDocument/2006/relationships/image" Target="../media/image1.png"/><Relationship Id="rId19" Type="http://schemas.openxmlformats.org/officeDocument/2006/relationships/customXml" Target="../ink/ink257.xml"/><Relationship Id="rId18" Type="http://schemas.openxmlformats.org/officeDocument/2006/relationships/customXml" Target="../ink/ink256.xml"/><Relationship Id="rId17" Type="http://schemas.openxmlformats.org/officeDocument/2006/relationships/customXml" Target="../ink/ink255.xml"/><Relationship Id="rId16" Type="http://schemas.openxmlformats.org/officeDocument/2006/relationships/customXml" Target="../ink/ink254.xml"/><Relationship Id="rId15" Type="http://schemas.openxmlformats.org/officeDocument/2006/relationships/customXml" Target="../ink/ink253.xml"/><Relationship Id="rId14" Type="http://schemas.openxmlformats.org/officeDocument/2006/relationships/customXml" Target="../ink/ink252.xml"/><Relationship Id="rId13" Type="http://schemas.openxmlformats.org/officeDocument/2006/relationships/customXml" Target="../ink/ink251.xml"/><Relationship Id="rId12" Type="http://schemas.openxmlformats.org/officeDocument/2006/relationships/customXml" Target="../ink/ink250.xml"/><Relationship Id="rId11" Type="http://schemas.openxmlformats.org/officeDocument/2006/relationships/customXml" Target="../ink/ink249.xml"/><Relationship Id="rId10" Type="http://schemas.openxmlformats.org/officeDocument/2006/relationships/customXml" Target="../ink/ink248.xml"/><Relationship Id="rId1" Type="http://schemas.openxmlformats.org/officeDocument/2006/relationships/customXml" Target="../ink/ink2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307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307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sz="4200"/>
              <a:t>第二章 运算方法和运算器</a:t>
            </a:r>
            <a:endParaRPr lang="zh-CN" altLang="en-US" sz="4200"/>
          </a:p>
        </p:txBody>
      </p:sp>
      <p:sp>
        <p:nvSpPr>
          <p:cNvPr id="307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2.1</a:t>
            </a:r>
            <a:r>
              <a:rPr lang="zh-CN" altLang="en-US" dirty="0"/>
              <a:t>数据与文字的表示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2.2</a:t>
            </a:r>
            <a:r>
              <a:rPr lang="zh-CN" altLang="en-US" dirty="0"/>
              <a:t>定点加法、减法运算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2.3</a:t>
            </a:r>
            <a:r>
              <a:rPr lang="zh-CN" altLang="en-US" dirty="0"/>
              <a:t>定点乘法运算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2.4</a:t>
            </a:r>
            <a:r>
              <a:rPr lang="zh-CN" altLang="en-US" dirty="0"/>
              <a:t>定点除法运算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2.5</a:t>
            </a:r>
            <a:r>
              <a:rPr lang="zh-CN" altLang="en-US" dirty="0"/>
              <a:t>定点运算器的组成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2.6</a:t>
            </a:r>
            <a:r>
              <a:rPr lang="zh-CN" altLang="en-US" dirty="0"/>
              <a:t>浮点运算与浮点运算器</a:t>
            </a:r>
            <a:endParaRPr lang="zh-CN" altLang="en-US" dirty="0"/>
          </a:p>
        </p:txBody>
      </p:sp>
      <p:sp>
        <p:nvSpPr>
          <p:cNvPr id="3078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1" charset="-122"/>
              </a:rPr>
              <a:t>返回</a:t>
            </a:r>
            <a:endParaRPr lang="zh-CN" altLang="en-US" sz="1400" dirty="0">
              <a:latin typeface="Arial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、不恢复余数的除法</a:t>
            </a:r>
            <a:endParaRPr lang="zh-CN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4313"/>
            <a:ext cx="8229600" cy="4646612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加减交替法（不恢复余数法）</a:t>
            </a:r>
            <a:endParaRPr lang="zh-CN" altLang="en-US" sz="3200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i-1</a:t>
            </a:r>
            <a:r>
              <a:rPr lang="zh-CN" altLang="en-US" sz="2800" dirty="0"/>
              <a:t>次求商的</a:t>
            </a:r>
            <a:r>
              <a:rPr lang="zh-CN" altLang="en-US" sz="2800" b="1" dirty="0">
                <a:solidFill>
                  <a:srgbClr val="990000"/>
                </a:solidFill>
              </a:rPr>
              <a:t>余数为正</a:t>
            </a:r>
            <a:r>
              <a:rPr lang="zh-CN" altLang="en-US" sz="2800" dirty="0"/>
              <a:t>时：</a:t>
            </a:r>
            <a:endParaRPr lang="zh-CN" altLang="en-US" sz="28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800" b="1" dirty="0">
                <a:solidFill>
                  <a:srgbClr val="990000"/>
                </a:solidFill>
              </a:rPr>
              <a:t>上商为</a:t>
            </a:r>
            <a:r>
              <a:rPr lang="en-US" altLang="zh-CN" sz="2800" b="1" dirty="0">
                <a:solidFill>
                  <a:srgbClr val="990000"/>
                </a:solidFill>
              </a:rPr>
              <a:t>1</a:t>
            </a:r>
            <a:r>
              <a:rPr lang="zh-CN" altLang="en-US" sz="2800" dirty="0"/>
              <a:t>；</a:t>
            </a:r>
            <a:r>
              <a:rPr lang="en-US" altLang="zh-CN" sz="2800" b="1" dirty="0">
                <a:solidFill>
                  <a:srgbClr val="3F605F"/>
                </a:solidFill>
              </a:rPr>
              <a:t>R</a:t>
            </a:r>
            <a:r>
              <a:rPr lang="en-US" altLang="zh-CN" sz="2000" b="1" dirty="0">
                <a:solidFill>
                  <a:srgbClr val="3F605F"/>
                </a:solidFill>
              </a:rPr>
              <a:t>i+1</a:t>
            </a:r>
            <a:r>
              <a:rPr lang="en-US" altLang="zh-CN" sz="2800" b="1" dirty="0">
                <a:solidFill>
                  <a:srgbClr val="3F605F"/>
                </a:solidFill>
              </a:rPr>
              <a:t>=2R</a:t>
            </a:r>
            <a:r>
              <a:rPr lang="en-US" altLang="zh-CN" sz="2000" b="1" dirty="0">
                <a:solidFill>
                  <a:srgbClr val="3F605F"/>
                </a:solidFill>
              </a:rPr>
              <a:t>i</a:t>
            </a:r>
            <a:r>
              <a:rPr lang="en-US" altLang="zh-CN" sz="2800" b="1" dirty="0">
                <a:solidFill>
                  <a:srgbClr val="3F605F"/>
                </a:solidFill>
              </a:rPr>
              <a:t>-Y</a:t>
            </a:r>
            <a:endParaRPr lang="en-US" altLang="zh-CN" sz="2800" b="1" dirty="0">
              <a:solidFill>
                <a:srgbClr val="3F605F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当</a:t>
            </a:r>
            <a:r>
              <a:rPr lang="en-US" altLang="zh-CN" sz="2800" dirty="0"/>
              <a:t>i-1</a:t>
            </a:r>
            <a:r>
              <a:rPr lang="zh-CN" altLang="en-US" sz="2800" dirty="0"/>
              <a:t>次求商的</a:t>
            </a:r>
            <a:r>
              <a:rPr lang="zh-CN" altLang="en-US" sz="2800" b="1" dirty="0">
                <a:solidFill>
                  <a:srgbClr val="990000"/>
                </a:solidFill>
              </a:rPr>
              <a:t>余数为负</a:t>
            </a:r>
            <a:r>
              <a:rPr lang="zh-CN" altLang="en-US" sz="2800" dirty="0"/>
              <a:t>时：</a:t>
            </a:r>
            <a:endParaRPr lang="zh-CN" altLang="en-US" sz="28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800" dirty="0"/>
              <a:t>     </a:t>
            </a:r>
            <a:r>
              <a:rPr lang="zh-CN" altLang="en-US" sz="2800" b="1" dirty="0">
                <a:solidFill>
                  <a:srgbClr val="990000"/>
                </a:solidFill>
              </a:rPr>
              <a:t>上商为</a:t>
            </a:r>
            <a:r>
              <a:rPr lang="en-US" altLang="zh-CN" sz="2800" b="1" dirty="0">
                <a:solidFill>
                  <a:srgbClr val="990000"/>
                </a:solidFill>
              </a:rPr>
              <a:t>0</a:t>
            </a:r>
            <a:r>
              <a:rPr lang="zh-CN" altLang="en-US" sz="2800" dirty="0"/>
              <a:t>；</a:t>
            </a:r>
            <a:r>
              <a:rPr lang="en-US" altLang="zh-CN" sz="2800" b="1" dirty="0">
                <a:solidFill>
                  <a:srgbClr val="3F605F"/>
                </a:solidFill>
              </a:rPr>
              <a:t>R</a:t>
            </a:r>
            <a:r>
              <a:rPr lang="en-US" altLang="zh-CN" sz="2000" b="1" dirty="0">
                <a:solidFill>
                  <a:srgbClr val="3F605F"/>
                </a:solidFill>
              </a:rPr>
              <a:t>i+1</a:t>
            </a:r>
            <a:r>
              <a:rPr lang="en-US" altLang="zh-CN" sz="2800" b="1" dirty="0">
                <a:solidFill>
                  <a:srgbClr val="3F605F"/>
                </a:solidFill>
              </a:rPr>
              <a:t>=2(R</a:t>
            </a:r>
            <a:r>
              <a:rPr lang="en-US" altLang="zh-CN" sz="2000" b="1" dirty="0">
                <a:solidFill>
                  <a:srgbClr val="3F605F"/>
                </a:solidFill>
              </a:rPr>
              <a:t>i</a:t>
            </a:r>
            <a:r>
              <a:rPr lang="en-US" altLang="zh-CN" sz="2800" b="1" dirty="0">
                <a:solidFill>
                  <a:srgbClr val="3F605F"/>
                </a:solidFill>
              </a:rPr>
              <a:t>+Y)-Y=2R</a:t>
            </a:r>
            <a:r>
              <a:rPr lang="en-US" altLang="zh-CN" sz="2000" b="1" dirty="0">
                <a:solidFill>
                  <a:srgbClr val="3F605F"/>
                </a:solidFill>
              </a:rPr>
              <a:t>i</a:t>
            </a:r>
            <a:r>
              <a:rPr lang="en-US" altLang="zh-CN" sz="2800" b="1" dirty="0">
                <a:solidFill>
                  <a:srgbClr val="3F605F"/>
                </a:solidFill>
              </a:rPr>
              <a:t>+Y</a:t>
            </a:r>
            <a:endParaRPr lang="en-US" altLang="zh-CN" sz="2800" b="1" dirty="0">
              <a:solidFill>
                <a:srgbClr val="3F605F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dirty="0"/>
              <a:t>上述式子表明</a:t>
            </a:r>
            <a:r>
              <a:rPr lang="en-US" altLang="zh-CN" sz="2800" dirty="0"/>
              <a:t>,</a:t>
            </a:r>
            <a:r>
              <a:rPr lang="zh-CN" altLang="en-US" sz="2800" dirty="0"/>
              <a:t>当某一次商差为负时</a:t>
            </a:r>
            <a:r>
              <a:rPr lang="en-US" altLang="zh-CN" sz="2800" dirty="0"/>
              <a:t>,</a:t>
            </a:r>
            <a:r>
              <a:rPr lang="zh-CN" altLang="en-US" sz="2800" dirty="0"/>
              <a:t>本次商</a:t>
            </a:r>
            <a:r>
              <a:rPr lang="en-US" altLang="zh-CN" sz="2800" dirty="0"/>
              <a:t>0,</a:t>
            </a:r>
            <a:r>
              <a:rPr lang="zh-CN" altLang="en-US" sz="2800" dirty="0"/>
              <a:t>继续求下一位商不必恢复余数</a:t>
            </a:r>
            <a:r>
              <a:rPr lang="en-US" altLang="zh-CN" sz="2800" dirty="0"/>
              <a:t>,</a:t>
            </a:r>
            <a:r>
              <a:rPr lang="zh-CN" altLang="en-US" sz="2800" dirty="0"/>
              <a:t>而直接将商的差值左移动一位</a:t>
            </a:r>
            <a:r>
              <a:rPr lang="en-US" altLang="zh-CN" sz="2800" dirty="0"/>
              <a:t>,</a:t>
            </a:r>
            <a:r>
              <a:rPr lang="zh-CN" altLang="en-US" sz="2800" dirty="0"/>
              <a:t>再加</a:t>
            </a:r>
            <a:r>
              <a:rPr lang="en-US" altLang="zh-CN" sz="2800" dirty="0"/>
              <a:t>Y</a:t>
            </a:r>
            <a:r>
              <a:rPr lang="zh-CN" altLang="en-US" sz="2800" dirty="0"/>
              <a:t>的办法得到。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、不恢复余数的除法</a:t>
            </a:r>
            <a:endParaRPr lang="zh-CN" altLang="en-US" dirty="0"/>
          </a:p>
        </p:txBody>
      </p:sp>
      <p:sp>
        <p:nvSpPr>
          <p:cNvPr id="14341" name="Rectangle 5"/>
          <p:cNvSpPr>
            <a:spLocks noGrp="1"/>
          </p:cNvSpPr>
          <p:nvPr>
            <p:ph type="body" idx="4294967295"/>
          </p:nvPr>
        </p:nvSpPr>
        <p:spPr>
          <a:xfrm>
            <a:off x="557213" y="1449388"/>
            <a:ext cx="7543800" cy="4932362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原码不恢复余数法算法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判溢出</a:t>
            </a:r>
            <a:r>
              <a:rPr lang="en-US" altLang="zh-CN" dirty="0"/>
              <a:t>, </a:t>
            </a:r>
            <a:r>
              <a:rPr lang="zh-CN" altLang="en-US" dirty="0"/>
              <a:t>要求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 &lt; |</a:t>
            </a:r>
            <a:r>
              <a:rPr lang="zh-CN" altLang="en-US" dirty="0"/>
              <a:t>除数</a:t>
            </a:r>
            <a:r>
              <a:rPr lang="en-US" altLang="zh-CN" dirty="0"/>
              <a:t>| ;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符号位单独按两数符号的模</a:t>
            </a:r>
            <a:r>
              <a:rPr lang="en-US" altLang="zh-CN" dirty="0"/>
              <a:t>2</a:t>
            </a:r>
            <a:r>
              <a:rPr lang="zh-CN" altLang="en-US" dirty="0"/>
              <a:t>相加求得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被除数减去除数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若所得余数为正</a:t>
            </a:r>
            <a:r>
              <a:rPr lang="en-US" altLang="zh-CN" dirty="0"/>
              <a:t>,</a:t>
            </a:r>
            <a:r>
              <a:rPr lang="zh-CN" altLang="en-US" dirty="0"/>
              <a:t>相应位上商为</a:t>
            </a:r>
            <a:r>
              <a:rPr lang="en-US" altLang="zh-CN" dirty="0"/>
              <a:t>1,</a:t>
            </a:r>
            <a:r>
              <a:rPr lang="zh-CN" altLang="en-US" dirty="0"/>
              <a:t>余数左移一位</a:t>
            </a:r>
            <a:r>
              <a:rPr lang="en-US" altLang="zh-CN" dirty="0"/>
              <a:t>,</a:t>
            </a:r>
            <a:r>
              <a:rPr lang="zh-CN" altLang="en-US" dirty="0"/>
              <a:t>减去除数</a:t>
            </a:r>
            <a:r>
              <a:rPr lang="en-US" altLang="zh-CN" dirty="0"/>
              <a:t>;</a:t>
            </a:r>
            <a:r>
              <a:rPr lang="zh-CN" altLang="en-US" dirty="0"/>
              <a:t>若余数为负</a:t>
            </a:r>
            <a:r>
              <a:rPr lang="en-US" altLang="zh-CN" dirty="0"/>
              <a:t>,</a:t>
            </a:r>
            <a:r>
              <a:rPr lang="zh-CN" altLang="en-US" dirty="0"/>
              <a:t>相应位上商为</a:t>
            </a:r>
            <a:r>
              <a:rPr lang="en-US" altLang="zh-CN" dirty="0"/>
              <a:t>0,</a:t>
            </a:r>
            <a:r>
              <a:rPr lang="zh-CN" altLang="en-US" dirty="0"/>
              <a:t>余数左移一位</a:t>
            </a:r>
            <a:r>
              <a:rPr lang="en-US" altLang="zh-CN" dirty="0"/>
              <a:t>,</a:t>
            </a:r>
            <a:r>
              <a:rPr lang="zh-CN" altLang="en-US" dirty="0"/>
              <a:t>加上除数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重复第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r>
              <a:rPr lang="en-US" altLang="zh-CN" dirty="0"/>
              <a:t>,</a:t>
            </a:r>
            <a:r>
              <a:rPr lang="zh-CN" altLang="en-US" dirty="0"/>
              <a:t>直到求得所要求的商的各位为止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990000"/>
                </a:solidFill>
              </a:rPr>
              <a:t>*</a:t>
            </a:r>
            <a:r>
              <a:rPr lang="en-US" altLang="zh-CN" b="1" dirty="0">
                <a:solidFill>
                  <a:srgbClr val="990000"/>
                </a:solidFill>
              </a:rPr>
              <a:t>.</a:t>
            </a:r>
            <a:r>
              <a:rPr lang="zh-CN" altLang="en-US" b="1" dirty="0">
                <a:solidFill>
                  <a:srgbClr val="990000"/>
                </a:solidFill>
              </a:rPr>
              <a:t>若最后一次所得余数为负</a:t>
            </a:r>
            <a:r>
              <a:rPr lang="en-US" altLang="zh-CN" b="1" dirty="0">
                <a:solidFill>
                  <a:srgbClr val="990000"/>
                </a:solidFill>
              </a:rPr>
              <a:t>,</a:t>
            </a:r>
            <a:r>
              <a:rPr lang="zh-CN" altLang="en-US" b="1" dirty="0">
                <a:solidFill>
                  <a:srgbClr val="990000"/>
                </a:solidFill>
              </a:rPr>
              <a:t>则需恢复余数</a:t>
            </a:r>
            <a:endParaRPr lang="zh-CN" altLang="en-US" sz="2400" b="1" dirty="0">
              <a:solidFill>
                <a:srgbClr val="990000"/>
              </a:solidFill>
              <a:latin typeface="Times New Roman" pitchFamily="2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、不恢复余数的除法</a:t>
            </a:r>
            <a:endParaRPr lang="zh-CN" altLang="en-US" dirty="0"/>
          </a:p>
        </p:txBody>
      </p:sp>
      <p:sp>
        <p:nvSpPr>
          <p:cNvPr id="15365" name="Text Box 19"/>
          <p:cNvSpPr txBox="1"/>
          <p:nvPr/>
        </p:nvSpPr>
        <p:spPr>
          <a:xfrm>
            <a:off x="687388" y="1828800"/>
            <a:ext cx="7620000" cy="785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例</a:t>
            </a:r>
            <a:r>
              <a:rPr lang="zh-CN" altLang="en-US" sz="2400" dirty="0">
                <a:latin typeface="Times New Roman" pitchFamily="2" charset="0"/>
                <a:ea typeface="黑体" pitchFamily="2" charset="-122"/>
              </a:rPr>
              <a:t>：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X</a:t>
            </a:r>
            <a:r>
              <a:rPr lang="en-US" altLang="zh-CN" sz="1600" dirty="0">
                <a:latin typeface="Times New Roman" pitchFamily="2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-0.1011</a:t>
            </a:r>
            <a:r>
              <a:rPr lang="zh-CN" altLang="en-US" sz="2400" dirty="0">
                <a:latin typeface="Times New Roman" pitchFamily="2" charset="0"/>
                <a:ea typeface="黑体" pitchFamily="2" charset="-122"/>
              </a:rPr>
              <a:t>，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</a:t>
            </a:r>
            <a:r>
              <a:rPr lang="en-US" altLang="zh-CN" sz="1600" dirty="0">
                <a:latin typeface="Times New Roman" pitchFamily="2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+0.1101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2400" dirty="0">
                <a:latin typeface="宋体" charset="-122"/>
              </a:rPr>
              <a:t>求</a:t>
            </a:r>
            <a:r>
              <a:rPr lang="en-US" altLang="zh-CN" sz="2400" dirty="0">
                <a:latin typeface="Times New Roman" pitchFamily="2" charset="0"/>
              </a:rPr>
              <a:t>X/Y = </a:t>
            </a:r>
            <a:r>
              <a:rPr lang="zh-CN" altLang="en-US" sz="2400" dirty="0">
                <a:latin typeface="Times New Roman" pitchFamily="2" charset="0"/>
              </a:rPr>
              <a:t>？</a:t>
            </a:r>
            <a:endParaRPr lang="zh-CN" altLang="en-US" sz="2400" dirty="0">
              <a:latin typeface="Times New Roman" pitchFamily="2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解： </a:t>
            </a:r>
            <a:r>
              <a:rPr lang="en-US" altLang="zh-CN" sz="2400" dirty="0">
                <a:latin typeface="Times New Roman" pitchFamily="2" charset="0"/>
              </a:rPr>
              <a:t>[|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X|]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00.1011,  </a:t>
            </a:r>
            <a:r>
              <a:rPr lang="en-US" altLang="zh-CN" sz="2400" dirty="0">
                <a:latin typeface="Times New Roman" pitchFamily="2" charset="0"/>
              </a:rPr>
              <a:t>[|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00.1101,  </a:t>
            </a:r>
            <a:r>
              <a:rPr lang="en-US" altLang="zh-CN" sz="2400" dirty="0">
                <a:latin typeface="Times New Roman" pitchFamily="2" charset="0"/>
              </a:rPr>
              <a:t>[- 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11.0011</a:t>
            </a:r>
            <a:endParaRPr lang="en-US" altLang="zh-CN" sz="2400" dirty="0">
              <a:latin typeface="Times New Roman" pitchFamily="2" charset="0"/>
              <a:ea typeface="黑体" pitchFamily="2" charset="-122"/>
            </a:endParaRPr>
          </a:p>
        </p:txBody>
      </p:sp>
      <p:grpSp>
        <p:nvGrpSpPr>
          <p:cNvPr id="15366" name="Group 62"/>
          <p:cNvGrpSpPr/>
          <p:nvPr/>
        </p:nvGrpSpPr>
        <p:grpSpPr>
          <a:xfrm>
            <a:off x="5353050" y="692150"/>
            <a:ext cx="2603500" cy="968375"/>
            <a:chOff x="0" y="0"/>
            <a:chExt cx="1392" cy="610"/>
          </a:xfrm>
        </p:grpSpPr>
        <p:sp>
          <p:nvSpPr>
            <p:cNvPr id="15367" name="Text Box 63"/>
            <p:cNvSpPr txBox="1"/>
            <p:nvPr/>
          </p:nvSpPr>
          <p:spPr>
            <a:xfrm>
              <a:off x="0" y="0"/>
              <a:ext cx="1344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[q]</a:t>
              </a:r>
              <a:r>
                <a:rPr lang="zh-CN" altLang="en-US" sz="1200" dirty="0">
                  <a:solidFill>
                    <a:srgbClr val="003399"/>
                  </a:solidFill>
                  <a:latin typeface="Times New Roman" pitchFamily="2" charset="0"/>
                </a:rPr>
                <a:t>原</a:t>
              </a:r>
              <a:r>
                <a:rPr lang="zh-CN" altLang="en-US" sz="2400" dirty="0">
                  <a:solidFill>
                    <a:srgbClr val="003399"/>
                  </a:solidFill>
                  <a:latin typeface="Times New Roman" pitchFamily="2" charset="0"/>
                </a:rPr>
                <a:t> </a:t>
              </a: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= 1.1101</a:t>
              </a:r>
              <a:endParaRPr lang="en-US" altLang="zh-CN" sz="2400" dirty="0">
                <a:solidFill>
                  <a:srgbClr val="003399"/>
                </a:solidFill>
                <a:latin typeface="Times New Roman" pitchFamily="2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[r]</a:t>
              </a:r>
              <a:r>
                <a:rPr lang="zh-CN" altLang="en-US" sz="1200" dirty="0">
                  <a:solidFill>
                    <a:srgbClr val="003399"/>
                  </a:solidFill>
                  <a:latin typeface="Times New Roman" pitchFamily="2" charset="0"/>
                </a:rPr>
                <a:t>原</a:t>
              </a:r>
              <a:r>
                <a:rPr lang="zh-CN" altLang="en-US" sz="2400" dirty="0">
                  <a:solidFill>
                    <a:srgbClr val="003399"/>
                  </a:solidFill>
                  <a:latin typeface="Times New Roman" pitchFamily="2" charset="0"/>
                </a:rPr>
                <a:t> </a:t>
              </a: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= 1.0111 * 2</a:t>
              </a:r>
              <a:endParaRPr lang="en-US" altLang="zh-CN" sz="1400" dirty="0">
                <a:solidFill>
                  <a:srgbClr val="003399"/>
                </a:solidFill>
                <a:latin typeface="Times New Roman" pitchFamily="2" charset="0"/>
              </a:endParaRPr>
            </a:p>
          </p:txBody>
        </p:sp>
        <p:sp>
          <p:nvSpPr>
            <p:cNvPr id="15368" name="Text Box 64"/>
            <p:cNvSpPr txBox="1"/>
            <p:nvPr/>
          </p:nvSpPr>
          <p:spPr>
            <a:xfrm>
              <a:off x="1104" y="277"/>
              <a:ext cx="2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dirty="0">
                  <a:solidFill>
                    <a:srgbClr val="003399"/>
                  </a:solidFill>
                  <a:latin typeface="Times New Roman" pitchFamily="2" charset="0"/>
                </a:rPr>
                <a:t>-4</a:t>
              </a:r>
              <a:endParaRPr lang="en-US" altLang="zh-CN" sz="1200" dirty="0">
                <a:solidFill>
                  <a:srgbClr val="003399"/>
                </a:solidFill>
                <a:latin typeface="Times New Roman" pitchFamily="2" charset="0"/>
              </a:endParaRPr>
            </a:p>
          </p:txBody>
        </p:sp>
      </p:grpSp>
      <p:sp>
        <p:nvSpPr>
          <p:cNvPr id="15369" name="Text Box 65"/>
          <p:cNvSpPr txBox="1"/>
          <p:nvPr/>
        </p:nvSpPr>
        <p:spPr>
          <a:xfrm>
            <a:off x="784225" y="312737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0" name="Text Box 66"/>
          <p:cNvSpPr txBox="1"/>
          <p:nvPr/>
        </p:nvSpPr>
        <p:spPr>
          <a:xfrm>
            <a:off x="1270000" y="3111500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1" name="Line 67"/>
          <p:cNvSpPr/>
          <p:nvPr/>
        </p:nvSpPr>
        <p:spPr>
          <a:xfrm>
            <a:off x="1346200" y="34925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2" name="Text Box 68"/>
          <p:cNvSpPr txBox="1"/>
          <p:nvPr/>
        </p:nvSpPr>
        <p:spPr>
          <a:xfrm>
            <a:off x="1450975" y="3451225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11.1110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3" name="Line 69"/>
          <p:cNvSpPr/>
          <p:nvPr/>
        </p:nvSpPr>
        <p:spPr>
          <a:xfrm flipH="1">
            <a:off x="755650" y="39354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4" name="Text Box 70"/>
          <p:cNvSpPr txBox="1"/>
          <p:nvPr/>
        </p:nvSpPr>
        <p:spPr>
          <a:xfrm>
            <a:off x="1298575" y="399891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5" name="Text Box 71"/>
          <p:cNvSpPr txBox="1"/>
          <p:nvPr/>
        </p:nvSpPr>
        <p:spPr>
          <a:xfrm>
            <a:off x="1489075" y="4298950"/>
            <a:ext cx="12811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6" name="Line 72"/>
          <p:cNvSpPr/>
          <p:nvPr/>
        </p:nvSpPr>
        <p:spPr>
          <a:xfrm>
            <a:off x="1346200" y="43561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7" name="Text Box 73"/>
          <p:cNvSpPr txBox="1"/>
          <p:nvPr/>
        </p:nvSpPr>
        <p:spPr>
          <a:xfrm>
            <a:off x="1470025" y="3706813"/>
            <a:ext cx="1376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11.1100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8" name="Text Box 74"/>
          <p:cNvSpPr txBox="1"/>
          <p:nvPr/>
        </p:nvSpPr>
        <p:spPr>
          <a:xfrm>
            <a:off x="1317625" y="4756150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79" name="Text Box 75"/>
          <p:cNvSpPr txBox="1"/>
          <p:nvPr/>
        </p:nvSpPr>
        <p:spPr>
          <a:xfrm>
            <a:off x="1512888" y="50609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00.0101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0" name="Line 76"/>
          <p:cNvSpPr/>
          <p:nvPr/>
        </p:nvSpPr>
        <p:spPr>
          <a:xfrm>
            <a:off x="1365250" y="51244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Text Box 77"/>
          <p:cNvSpPr txBox="1"/>
          <p:nvPr/>
        </p:nvSpPr>
        <p:spPr>
          <a:xfrm>
            <a:off x="798513" y="4008438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2" name="Text Box 78"/>
          <p:cNvSpPr txBox="1"/>
          <p:nvPr/>
        </p:nvSpPr>
        <p:spPr>
          <a:xfrm>
            <a:off x="3532188" y="34496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3" name="Text Box 79"/>
          <p:cNvSpPr txBox="1"/>
          <p:nvPr/>
        </p:nvSpPr>
        <p:spPr>
          <a:xfrm>
            <a:off x="3532188" y="43005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4" name="Text Box 80"/>
          <p:cNvSpPr txBox="1"/>
          <p:nvPr/>
        </p:nvSpPr>
        <p:spPr>
          <a:xfrm>
            <a:off x="1422400" y="2959100"/>
            <a:ext cx="25908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00.1011   0.000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5" name="Text Box 81"/>
          <p:cNvSpPr txBox="1"/>
          <p:nvPr/>
        </p:nvSpPr>
        <p:spPr>
          <a:xfrm>
            <a:off x="3532188" y="28527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6" name="Text Box 82"/>
          <p:cNvSpPr txBox="1"/>
          <p:nvPr/>
        </p:nvSpPr>
        <p:spPr>
          <a:xfrm>
            <a:off x="3703638" y="3432175"/>
            <a:ext cx="9810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:</a:t>
            </a: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商数</a:t>
            </a:r>
            <a:br>
              <a:rPr lang="zh-CN" altLang="en-US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不溢出</a:t>
            </a:r>
            <a:endParaRPr lang="zh-CN" altLang="en-US" sz="20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5387" name="Text Box 83"/>
          <p:cNvSpPr txBox="1"/>
          <p:nvPr/>
        </p:nvSpPr>
        <p:spPr>
          <a:xfrm>
            <a:off x="2717800" y="37052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8" name="Text Box 84"/>
          <p:cNvSpPr txBox="1"/>
          <p:nvPr/>
        </p:nvSpPr>
        <p:spPr>
          <a:xfrm>
            <a:off x="779463" y="475615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89" name="Text Box 85"/>
          <p:cNvSpPr txBox="1"/>
          <p:nvPr/>
        </p:nvSpPr>
        <p:spPr>
          <a:xfrm>
            <a:off x="3665538" y="4286250"/>
            <a:ext cx="12144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:</a:t>
            </a: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余数</a:t>
            </a:r>
            <a:br>
              <a:rPr lang="zh-CN" altLang="en-US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为正</a:t>
            </a: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,</a:t>
            </a:r>
            <a:br>
              <a:rPr lang="en-US" altLang="zh-CN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上商为</a:t>
            </a: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1</a:t>
            </a:r>
            <a:endParaRPr lang="en-US" altLang="zh-CN" sz="20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5390" name="Line 86"/>
          <p:cNvSpPr/>
          <p:nvPr/>
        </p:nvSpPr>
        <p:spPr>
          <a:xfrm flipH="1">
            <a:off x="4865688" y="30972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1" name="Text Box 87"/>
          <p:cNvSpPr txBox="1"/>
          <p:nvPr/>
        </p:nvSpPr>
        <p:spPr>
          <a:xfrm>
            <a:off x="5580063" y="2868613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2" name="Text Box 88"/>
          <p:cNvSpPr txBox="1"/>
          <p:nvPr/>
        </p:nvSpPr>
        <p:spPr>
          <a:xfrm>
            <a:off x="6799263" y="28670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3" name="Line 89"/>
          <p:cNvSpPr/>
          <p:nvPr/>
        </p:nvSpPr>
        <p:spPr>
          <a:xfrm>
            <a:off x="2641600" y="2928938"/>
            <a:ext cx="0" cy="2362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4" name="Text Box 90"/>
          <p:cNvSpPr txBox="1"/>
          <p:nvPr/>
        </p:nvSpPr>
        <p:spPr>
          <a:xfrm>
            <a:off x="5418138" y="312896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5" name="Text Box 91"/>
          <p:cNvSpPr txBox="1"/>
          <p:nvPr/>
        </p:nvSpPr>
        <p:spPr>
          <a:xfrm>
            <a:off x="4879975" y="312896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6" name="Line 92"/>
          <p:cNvSpPr/>
          <p:nvPr/>
        </p:nvSpPr>
        <p:spPr>
          <a:xfrm>
            <a:off x="5499100" y="35052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7" name="Line 93"/>
          <p:cNvSpPr/>
          <p:nvPr/>
        </p:nvSpPr>
        <p:spPr>
          <a:xfrm flipH="1">
            <a:off x="4894263" y="39481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98" name="Text Box 94"/>
          <p:cNvSpPr txBox="1"/>
          <p:nvPr/>
        </p:nvSpPr>
        <p:spPr>
          <a:xfrm>
            <a:off x="5599113" y="3448050"/>
            <a:ext cx="1281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99" name="Text Box 95"/>
          <p:cNvSpPr txBox="1"/>
          <p:nvPr/>
        </p:nvSpPr>
        <p:spPr>
          <a:xfrm>
            <a:off x="5608638" y="3705225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11.1010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0" name="Text Box 96"/>
          <p:cNvSpPr txBox="1"/>
          <p:nvPr/>
        </p:nvSpPr>
        <p:spPr>
          <a:xfrm>
            <a:off x="6827838" y="3703638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1" name="Text Box 97"/>
          <p:cNvSpPr txBox="1"/>
          <p:nvPr/>
        </p:nvSpPr>
        <p:spPr>
          <a:xfrm>
            <a:off x="7666038" y="34464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2" name="Text Box 98"/>
          <p:cNvSpPr txBox="1"/>
          <p:nvPr/>
        </p:nvSpPr>
        <p:spPr>
          <a:xfrm>
            <a:off x="5422900" y="3957638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3" name="Line 99"/>
          <p:cNvSpPr/>
          <p:nvPr/>
        </p:nvSpPr>
        <p:spPr>
          <a:xfrm>
            <a:off x="5499100" y="4314825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4" name="Text Box 100"/>
          <p:cNvSpPr txBox="1"/>
          <p:nvPr/>
        </p:nvSpPr>
        <p:spPr>
          <a:xfrm>
            <a:off x="4889500" y="393382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5" name="Text Box 101"/>
          <p:cNvSpPr txBox="1"/>
          <p:nvPr/>
        </p:nvSpPr>
        <p:spPr>
          <a:xfrm>
            <a:off x="5608638" y="4300538"/>
            <a:ext cx="1281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00.0111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6" name="Text Box 102"/>
          <p:cNvSpPr txBox="1"/>
          <p:nvPr/>
        </p:nvSpPr>
        <p:spPr>
          <a:xfrm>
            <a:off x="6837363" y="43053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07" name="Text Box 103"/>
          <p:cNvSpPr txBox="1"/>
          <p:nvPr/>
        </p:nvSpPr>
        <p:spPr>
          <a:xfrm>
            <a:off x="7694613" y="43053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5408" name="Group 104"/>
          <p:cNvGrpSpPr/>
          <p:nvPr/>
        </p:nvGrpSpPr>
        <p:grpSpPr>
          <a:xfrm>
            <a:off x="5065713" y="5192713"/>
            <a:ext cx="2819400" cy="396875"/>
            <a:chOff x="0" y="0"/>
            <a:chExt cx="1776" cy="250"/>
          </a:xfrm>
        </p:grpSpPr>
        <p:sp>
          <p:nvSpPr>
            <p:cNvPr id="15409" name="Text Box 105"/>
            <p:cNvSpPr txBox="1"/>
            <p:nvPr/>
          </p:nvSpPr>
          <p:spPr>
            <a:xfrm>
              <a:off x="0" y="0"/>
              <a:ext cx="17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2" charset="0"/>
                </a:rPr>
                <a:t>Q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= X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    Y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= 1    0 = 1</a:t>
              </a:r>
              <a:endParaRPr lang="en-US" altLang="zh-CN" sz="2000" dirty="0">
                <a:latin typeface="Times New Roman" pitchFamily="2" charset="0"/>
              </a:endParaRPr>
            </a:p>
          </p:txBody>
        </p:sp>
        <p:sp>
          <p:nvSpPr>
            <p:cNvPr id="15410" name="Oval 106"/>
            <p:cNvSpPr/>
            <p:nvPr/>
          </p:nvSpPr>
          <p:spPr>
            <a:xfrm>
              <a:off x="555" y="58"/>
              <a:ext cx="144" cy="1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itchFamily="2" charset="0"/>
                </a:rPr>
                <a:t>+</a:t>
              </a:r>
              <a:endParaRPr lang="en-US" altLang="zh-CN" sz="2400" dirty="0">
                <a:latin typeface="Times New Roman" pitchFamily="2" charset="0"/>
              </a:endParaRPr>
            </a:p>
          </p:txBody>
        </p:sp>
        <p:sp>
          <p:nvSpPr>
            <p:cNvPr id="15411" name="Oval 107"/>
            <p:cNvSpPr/>
            <p:nvPr/>
          </p:nvSpPr>
          <p:spPr>
            <a:xfrm>
              <a:off x="1113" y="58"/>
              <a:ext cx="144" cy="1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itchFamily="2" charset="0"/>
                </a:rPr>
                <a:t>+</a:t>
              </a:r>
              <a:endParaRPr lang="en-US" altLang="zh-CN" sz="2400" dirty="0">
                <a:latin typeface="Times New Roman" pitchFamily="2" charset="0"/>
              </a:endParaRPr>
            </a:p>
          </p:txBody>
        </p:sp>
      </p:grpSp>
      <p:sp>
        <p:nvSpPr>
          <p:cNvPr id="15412" name="Line 108"/>
          <p:cNvSpPr/>
          <p:nvPr/>
        </p:nvSpPr>
        <p:spPr>
          <a:xfrm flipH="1">
            <a:off x="3465513" y="3648075"/>
            <a:ext cx="15240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13" name="Line 109"/>
          <p:cNvSpPr/>
          <p:nvPr/>
        </p:nvSpPr>
        <p:spPr>
          <a:xfrm flipH="1">
            <a:off x="779463" y="4756150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14" name="Text Box 110"/>
          <p:cNvSpPr txBox="1"/>
          <p:nvPr/>
        </p:nvSpPr>
        <p:spPr>
          <a:xfrm>
            <a:off x="1493838" y="4527550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01.0010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15" name="Text Box 111"/>
          <p:cNvSpPr txBox="1"/>
          <p:nvPr/>
        </p:nvSpPr>
        <p:spPr>
          <a:xfrm>
            <a:off x="2741613" y="452596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16" name="Text Box 112"/>
          <p:cNvSpPr txBox="1"/>
          <p:nvPr/>
        </p:nvSpPr>
        <p:spPr>
          <a:xfrm>
            <a:off x="3522663" y="50466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417" name="Line 113"/>
          <p:cNvSpPr/>
          <p:nvPr/>
        </p:nvSpPr>
        <p:spPr>
          <a:xfrm>
            <a:off x="6756400" y="2928938"/>
            <a:ext cx="0" cy="1752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996888" y="4489769"/>
              <a:ext cx="94565" cy="11923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996888" y="4489769"/>
                <a:ext cx="94565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8054449" y="4514438"/>
              <a:ext cx="16446" cy="156238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8054449" y="4514438"/>
                <a:ext cx="16446" cy="15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103787" y="4485658"/>
              <a:ext cx="37004" cy="12540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8103787" y="4485658"/>
                <a:ext cx="37004" cy="125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8136679" y="4559665"/>
              <a:ext cx="4112" cy="84286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8136679" y="4559665"/>
                <a:ext cx="4112" cy="8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8194240" y="4481546"/>
              <a:ext cx="34948" cy="22614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8194240" y="4481546"/>
                <a:ext cx="34948" cy="22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157237" y="4534996"/>
              <a:ext cx="88397" cy="20557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8157237" y="4534996"/>
                <a:ext cx="88397" cy="205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8190129" y="4588446"/>
              <a:ext cx="10279" cy="2672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8190129" y="4588446"/>
                <a:ext cx="10279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8157237" y="4584334"/>
              <a:ext cx="111011" cy="8634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8157237" y="4584334"/>
                <a:ext cx="111011" cy="86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8366924" y="4473323"/>
              <a:ext cx="82230" cy="11512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8366924" y="4473323"/>
                <a:ext cx="82230" cy="1151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8416262" y="4534996"/>
              <a:ext cx="4112" cy="11101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8416262" y="4534996"/>
                <a:ext cx="4112" cy="1110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8465600" y="4432208"/>
              <a:ext cx="12335" cy="34948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8465600" y="4432208"/>
                <a:ext cx="12335" cy="349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8428596" y="4473323"/>
              <a:ext cx="96621" cy="822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8428596" y="4473323"/>
                <a:ext cx="96621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8453266" y="4514438"/>
              <a:ext cx="14390" cy="4317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8453266" y="4514438"/>
                <a:ext cx="14390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8477935" y="4502104"/>
              <a:ext cx="24669" cy="49338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8477935" y="4502104"/>
                <a:ext cx="24669" cy="49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8440931" y="4588446"/>
              <a:ext cx="20558" cy="3905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8440931" y="4588446"/>
                <a:ext cx="20558" cy="3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8457377" y="4576111"/>
              <a:ext cx="82230" cy="1644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8457377" y="4576111"/>
                <a:ext cx="82230" cy="16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7758420" y="4654230"/>
              <a:ext cx="74007" cy="35359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7758420" y="4654230"/>
                <a:ext cx="74007" cy="353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7750197" y="4946147"/>
              <a:ext cx="51395" cy="7400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7750197" y="4946147"/>
                <a:ext cx="51395" cy="740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7717305" y="5122942"/>
              <a:ext cx="61673" cy="131568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7717305" y="5122942"/>
                <a:ext cx="61673" cy="131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5686219" y="5026322"/>
              <a:ext cx="121289" cy="22613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5686219" y="5026322"/>
                <a:ext cx="121289" cy="22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5772561" y="4991374"/>
              <a:ext cx="12334" cy="117178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5772561" y="4991374"/>
                <a:ext cx="12334" cy="117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5830122" y="5011931"/>
              <a:ext cx="86342" cy="18090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5830122" y="5011931"/>
                <a:ext cx="86342" cy="180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6625699" y="5024266"/>
              <a:ext cx="51394" cy="135679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6625699" y="5024266"/>
                <a:ext cx="51394" cy="1356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6668870" y="5094161"/>
              <a:ext cx="47282" cy="43171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6668870" y="5094161"/>
                <a:ext cx="47282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6761379" y="4983151"/>
              <a:ext cx="39059" cy="168572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6761379" y="4983151"/>
                <a:ext cx="39059" cy="1685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6734654" y="5007820"/>
              <a:ext cx="24669" cy="10278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6734654" y="5007820"/>
                <a:ext cx="24669" cy="102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6742877" y="5040712"/>
              <a:ext cx="115123" cy="106899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6742877" y="5040712"/>
                <a:ext cx="115123" cy="106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6820996" y="5110608"/>
              <a:ext cx="22613" cy="4111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6820996" y="5110608"/>
                <a:ext cx="22613" cy="4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6561970" y="5174336"/>
              <a:ext cx="363869" cy="267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6561970" y="5174336"/>
                <a:ext cx="363869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6529079" y="5143500"/>
              <a:ext cx="78118" cy="90453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6529079" y="5143500"/>
                <a:ext cx="78118" cy="90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7581625" y="4730293"/>
              <a:ext cx="96621" cy="1027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7581625" y="4730293"/>
                <a:ext cx="96621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7602183" y="4703568"/>
              <a:ext cx="8223" cy="59617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7602183" y="4703568"/>
                <a:ext cx="8223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7598072" y="4707679"/>
              <a:ext cx="45226" cy="9867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7598072" y="4707679"/>
                <a:ext cx="45226" cy="98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7536399" y="4808411"/>
              <a:ext cx="129513" cy="267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536399" y="4808411"/>
                <a:ext cx="129513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7571346" y="4789910"/>
              <a:ext cx="47282" cy="131568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7571346" y="4789910"/>
                <a:ext cx="47282" cy="1315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7602183" y="4851582"/>
              <a:ext cx="12335" cy="49338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7602183" y="4851582"/>
                <a:ext cx="12335" cy="49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7606294" y="4851582"/>
              <a:ext cx="59617" cy="74007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7606294" y="4851582"/>
                <a:ext cx="59617" cy="740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7573403" y="777075"/>
              <a:ext cx="24669" cy="18502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7573403" y="777075"/>
                <a:ext cx="24669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7519953" y="832580"/>
              <a:ext cx="92509" cy="1850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7519953" y="832580"/>
                <a:ext cx="92509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7569291" y="842859"/>
              <a:ext cx="14390" cy="20558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7569291" y="842859"/>
                <a:ext cx="14390" cy="20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7540510" y="859305"/>
              <a:ext cx="90454" cy="59617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7540510" y="859305"/>
                <a:ext cx="90454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7532287" y="933312"/>
              <a:ext cx="4111" cy="137736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7532287" y="933312"/>
                <a:ext cx="4111" cy="1377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7552845" y="892197"/>
              <a:ext cx="131568" cy="18913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7552845" y="892197"/>
                <a:ext cx="131568" cy="189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7552845" y="933312"/>
              <a:ext cx="28780" cy="63729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7552845" y="933312"/>
                <a:ext cx="28780" cy="63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7606294" y="933312"/>
              <a:ext cx="32893" cy="26725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7606294" y="933312"/>
                <a:ext cx="32893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7575458" y="982651"/>
              <a:ext cx="2056" cy="4317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7575458" y="982651"/>
                <a:ext cx="2056" cy="43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7573403" y="978539"/>
              <a:ext cx="57561" cy="534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7573403" y="978539"/>
                <a:ext cx="57561" cy="5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7649466" y="1340352"/>
              <a:ext cx="100731" cy="119234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7649466" y="1340352"/>
                <a:ext cx="100731" cy="1192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7737863" y="1340352"/>
              <a:ext cx="106899" cy="125401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7737863" y="1340352"/>
                <a:ext cx="106899" cy="1254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7737863" y="1418471"/>
              <a:ext cx="24669" cy="2055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7737863" y="1418471"/>
                <a:ext cx="24669" cy="2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7709082" y="1447251"/>
              <a:ext cx="74008" cy="13568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7709082" y="1447251"/>
                <a:ext cx="74008" cy="135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7700859" y="1517147"/>
              <a:ext cx="20558" cy="80175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7700859" y="1517147"/>
                <a:ext cx="20558" cy="801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7783090" y="1533593"/>
              <a:ext cx="39059" cy="39059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7783090" y="1533593"/>
                <a:ext cx="39059" cy="3905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、不恢复余数的除法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7338"/>
            <a:ext cx="8229600" cy="4411662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:x=0.1011 y=0.1101    </a:t>
            </a:r>
            <a:r>
              <a:rPr lang="zh-CN" altLang="en-US" sz="2800" dirty="0"/>
              <a:t>求</a:t>
            </a:r>
            <a:r>
              <a:rPr lang="en-US" altLang="zh-CN" sz="2800" dirty="0"/>
              <a:t>x/y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dirty="0"/>
              <a:t>[x]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=001011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dirty="0"/>
              <a:t>[y]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=001101</a:t>
            </a:r>
            <a:endParaRPr lang="en-US" altLang="zh-CN" sz="2800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800" dirty="0"/>
              <a:t>[-y]</a:t>
            </a:r>
            <a:r>
              <a:rPr lang="zh-CN" altLang="en-US" sz="2800" baseline="-25000" dirty="0"/>
              <a:t>补</a:t>
            </a:r>
            <a:r>
              <a:rPr lang="en-US" altLang="zh-CN" sz="2800" dirty="0"/>
              <a:t>= </a:t>
            </a:r>
            <a:r>
              <a:rPr lang="en-US" altLang="zh-CN" sz="2800" u="sng" dirty="0"/>
              <a:t>             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计算过程如下：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969413" y="3568791"/>
              <a:ext cx="10279" cy="24874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969413" y="3568791"/>
                <a:ext cx="10279" cy="248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100981" y="3568791"/>
              <a:ext cx="10279" cy="219966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2100981" y="3568791"/>
                <a:ext cx="10279" cy="219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220215" y="3614017"/>
              <a:ext cx="90454" cy="16034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220215" y="3614017"/>
                <a:ext cx="90454" cy="160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376453" y="3618129"/>
              <a:ext cx="90453" cy="143903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2376453" y="3618129"/>
                <a:ext cx="90453" cy="1439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2577917" y="3585237"/>
              <a:ext cx="18502" cy="22202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2577917" y="3585237"/>
                <a:ext cx="18502" cy="222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713597" y="3564679"/>
              <a:ext cx="20557" cy="248747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2713597" y="3564679"/>
                <a:ext cx="20557" cy="24874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body" idx="4294967295"/>
          </p:nvPr>
        </p:nvSpPr>
        <p:spPr>
          <a:xfrm>
            <a:off x="566738" y="404813"/>
            <a:ext cx="7772400" cy="5473700"/>
          </a:xfrm>
        </p:spPr>
        <p:txBody>
          <a:bodyPr vert="horz" wrap="square" anchor="t"/>
          <a:p>
            <a:pPr eaLnBrk="1" hangingPunct="1"/>
            <a:endParaRPr lang="en-US" altLang="zh-CN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001011                    00000                  </a:t>
            </a:r>
            <a:r>
              <a:rPr lang="zh-CN" altLang="en-US" sz="2100" dirty="0"/>
              <a:t>开始</a:t>
            </a:r>
            <a:endParaRPr lang="zh-CN" altLang="en-US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-y        110011                                                 -y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111110                    0000</a:t>
            </a:r>
            <a:r>
              <a:rPr lang="en-US" altLang="zh-CN" sz="2100" u="sng" dirty="0">
                <a:solidFill>
                  <a:srgbClr val="FF3300"/>
                </a:solidFill>
              </a:rPr>
              <a:t>0</a:t>
            </a:r>
            <a:r>
              <a:rPr lang="en-US" altLang="zh-CN" sz="2100" dirty="0"/>
              <a:t>                  </a:t>
            </a:r>
            <a:r>
              <a:rPr lang="zh-CN" altLang="en-US" sz="2100" dirty="0"/>
              <a:t>为负</a:t>
            </a:r>
            <a:r>
              <a:rPr lang="en-US" altLang="zh-CN" sz="2100" dirty="0"/>
              <a:t>,</a:t>
            </a:r>
            <a:r>
              <a:rPr lang="zh-CN" altLang="en-US" sz="2100" dirty="0"/>
              <a:t>商</a:t>
            </a:r>
            <a:r>
              <a:rPr lang="en-US" altLang="zh-CN" sz="2100" dirty="0"/>
              <a:t>0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111100                    000</a:t>
            </a:r>
            <a:r>
              <a:rPr lang="en-US" altLang="zh-CN" sz="2100" u="sng" dirty="0">
                <a:solidFill>
                  <a:srgbClr val="FF3300"/>
                </a:solidFill>
              </a:rPr>
              <a:t>0</a:t>
            </a:r>
            <a:r>
              <a:rPr lang="en-US" altLang="zh-CN" sz="2100" dirty="0"/>
              <a:t>0                  </a:t>
            </a:r>
            <a:r>
              <a:rPr lang="zh-CN" altLang="en-US" sz="2100" dirty="0"/>
              <a:t>左移一位</a:t>
            </a:r>
            <a:endParaRPr lang="zh-CN" altLang="en-US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+y       001101                                                 + y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001001                    000</a:t>
            </a:r>
            <a:r>
              <a:rPr lang="en-US" altLang="zh-CN" sz="2100" u="sng" dirty="0">
                <a:solidFill>
                  <a:srgbClr val="FF3300"/>
                </a:solidFill>
              </a:rPr>
              <a:t>01</a:t>
            </a:r>
            <a:r>
              <a:rPr lang="en-US" altLang="zh-CN" sz="2100" dirty="0"/>
              <a:t>                   </a:t>
            </a:r>
            <a:r>
              <a:rPr lang="zh-CN" altLang="en-US" sz="2100" dirty="0"/>
              <a:t>为正</a:t>
            </a:r>
            <a:r>
              <a:rPr lang="en-US" altLang="zh-CN" sz="2100" dirty="0"/>
              <a:t>,</a:t>
            </a:r>
            <a:r>
              <a:rPr lang="zh-CN" altLang="en-US" sz="2100" dirty="0"/>
              <a:t>商</a:t>
            </a:r>
            <a:r>
              <a:rPr lang="en-US" altLang="zh-CN" sz="2100" dirty="0"/>
              <a:t>1</a:t>
            </a:r>
            <a:endParaRPr lang="en-US" altLang="zh-CN" sz="2100" u="sng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010010                    00</a:t>
            </a:r>
            <a:r>
              <a:rPr lang="en-US" altLang="zh-CN" sz="2100" u="sng" dirty="0">
                <a:solidFill>
                  <a:srgbClr val="FF3300"/>
                </a:solidFill>
              </a:rPr>
              <a:t>01</a:t>
            </a:r>
            <a:r>
              <a:rPr lang="en-US" altLang="zh-CN" sz="2100" dirty="0"/>
              <a:t>0                   </a:t>
            </a:r>
            <a:r>
              <a:rPr lang="zh-CN" altLang="en-US" sz="2100" dirty="0"/>
              <a:t>左移一位</a:t>
            </a:r>
            <a:endParaRPr lang="zh-CN" altLang="en-US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-y        110011                                                 -y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000101                    00</a:t>
            </a:r>
            <a:r>
              <a:rPr lang="en-US" altLang="zh-CN" sz="2100" u="sng" dirty="0">
                <a:solidFill>
                  <a:srgbClr val="FF3300"/>
                </a:solidFill>
              </a:rPr>
              <a:t>011</a:t>
            </a:r>
            <a:r>
              <a:rPr lang="en-US" altLang="zh-CN" sz="2100" dirty="0"/>
              <a:t>                   </a:t>
            </a:r>
            <a:r>
              <a:rPr lang="zh-CN" altLang="en-US" sz="2100" dirty="0"/>
              <a:t>为正</a:t>
            </a:r>
            <a:r>
              <a:rPr lang="en-US" altLang="zh-CN" sz="2100" dirty="0"/>
              <a:t>,</a:t>
            </a:r>
            <a:r>
              <a:rPr lang="zh-CN" altLang="en-US" sz="2100" dirty="0"/>
              <a:t>商</a:t>
            </a:r>
            <a:r>
              <a:rPr lang="en-US" altLang="zh-CN" sz="2100" dirty="0"/>
              <a:t>1</a:t>
            </a:r>
            <a:endParaRPr lang="en-US" altLang="zh-CN" sz="2100" u="sng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001010                    0</a:t>
            </a:r>
            <a:r>
              <a:rPr lang="en-US" altLang="zh-CN" sz="2100" u="sng" dirty="0">
                <a:solidFill>
                  <a:srgbClr val="FF3300"/>
                </a:solidFill>
              </a:rPr>
              <a:t>011</a:t>
            </a:r>
            <a:r>
              <a:rPr lang="en-US" altLang="zh-CN" sz="2100" dirty="0"/>
              <a:t>0                   </a:t>
            </a:r>
            <a:r>
              <a:rPr lang="zh-CN" altLang="en-US" sz="2100" dirty="0"/>
              <a:t>左移一位</a:t>
            </a:r>
            <a:endParaRPr lang="zh-CN" altLang="en-US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-y        110011                                                 -y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111101                    0</a:t>
            </a:r>
            <a:r>
              <a:rPr lang="en-US" altLang="zh-CN" sz="2100" u="sng" dirty="0">
                <a:solidFill>
                  <a:srgbClr val="FF3300"/>
                </a:solidFill>
              </a:rPr>
              <a:t>0110</a:t>
            </a:r>
            <a:r>
              <a:rPr lang="en-US" altLang="zh-CN" sz="2100" dirty="0">
                <a:solidFill>
                  <a:srgbClr val="FF3300"/>
                </a:solidFill>
              </a:rPr>
              <a:t> </a:t>
            </a:r>
            <a:r>
              <a:rPr lang="en-US" altLang="zh-CN" sz="2100" dirty="0"/>
              <a:t>                  </a:t>
            </a:r>
            <a:r>
              <a:rPr lang="zh-CN" altLang="en-US" sz="2100" dirty="0"/>
              <a:t>为负</a:t>
            </a:r>
            <a:r>
              <a:rPr lang="en-US" altLang="zh-CN" sz="2100" dirty="0"/>
              <a:t>,</a:t>
            </a:r>
            <a:r>
              <a:rPr lang="zh-CN" altLang="en-US" sz="2100" dirty="0"/>
              <a:t>商</a:t>
            </a:r>
            <a:r>
              <a:rPr lang="en-US" altLang="zh-CN" sz="2100" dirty="0"/>
              <a:t>0</a:t>
            </a:r>
            <a:endParaRPr lang="en-US" altLang="zh-CN" sz="2100" u="sng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111010                    </a:t>
            </a:r>
            <a:r>
              <a:rPr lang="en-US" altLang="zh-CN" sz="2100" u="sng" dirty="0">
                <a:solidFill>
                  <a:srgbClr val="FF3300"/>
                </a:solidFill>
              </a:rPr>
              <a:t>0110</a:t>
            </a:r>
            <a:r>
              <a:rPr lang="en-US" altLang="zh-CN" sz="2100" dirty="0"/>
              <a:t>0                   </a:t>
            </a:r>
            <a:r>
              <a:rPr lang="zh-CN" altLang="en-US" sz="2100" dirty="0"/>
              <a:t>左移一位</a:t>
            </a:r>
            <a:endParaRPr lang="zh-CN" altLang="en-US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+y       001101                                                 + y</a:t>
            </a:r>
            <a:endParaRPr lang="en-US" altLang="zh-CN" sz="2100" dirty="0"/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sz="2100" dirty="0"/>
              <a:t>           000111                    </a:t>
            </a:r>
            <a:r>
              <a:rPr lang="en-US" altLang="zh-CN" sz="2100" u="sng" dirty="0">
                <a:solidFill>
                  <a:srgbClr val="FF3300"/>
                </a:solidFill>
              </a:rPr>
              <a:t>01101</a:t>
            </a:r>
            <a:r>
              <a:rPr lang="en-US" altLang="zh-CN" sz="2100" dirty="0"/>
              <a:t>                   </a:t>
            </a:r>
            <a:r>
              <a:rPr lang="zh-CN" altLang="en-US" sz="2100" dirty="0"/>
              <a:t>为正</a:t>
            </a:r>
            <a:r>
              <a:rPr lang="en-US" altLang="zh-CN" sz="2100" dirty="0"/>
              <a:t>,</a:t>
            </a:r>
            <a:r>
              <a:rPr lang="zh-CN" altLang="en-US" sz="2100" dirty="0"/>
              <a:t>商</a:t>
            </a:r>
            <a:r>
              <a:rPr lang="en-US" altLang="zh-CN" sz="2100" dirty="0"/>
              <a:t>1</a:t>
            </a:r>
            <a:endParaRPr lang="en-US" altLang="zh-CN" sz="2100" dirty="0"/>
          </a:p>
        </p:txBody>
      </p:sp>
      <p:sp>
        <p:nvSpPr>
          <p:cNvPr id="17413" name="Rectangle 3"/>
          <p:cNvSpPr/>
          <p:nvPr/>
        </p:nvSpPr>
        <p:spPr>
          <a:xfrm>
            <a:off x="971550" y="477838"/>
            <a:ext cx="1752600" cy="3048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itchFamily="2" charset="0"/>
              </a:rPr>
              <a:t>被除数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17414" name="Rectangle 4"/>
          <p:cNvSpPr/>
          <p:nvPr/>
        </p:nvSpPr>
        <p:spPr>
          <a:xfrm>
            <a:off x="3238500" y="477838"/>
            <a:ext cx="1828800" cy="3048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itchFamily="2" charset="0"/>
              </a:rPr>
              <a:t>商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17415" name="Line 5"/>
          <p:cNvSpPr/>
          <p:nvPr/>
        </p:nvSpPr>
        <p:spPr>
          <a:xfrm>
            <a:off x="1258888" y="1485900"/>
            <a:ext cx="3581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Line 6"/>
          <p:cNvSpPr/>
          <p:nvPr/>
        </p:nvSpPr>
        <p:spPr>
          <a:xfrm>
            <a:off x="1258888" y="4221163"/>
            <a:ext cx="3505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7" name="Line 7"/>
          <p:cNvSpPr/>
          <p:nvPr/>
        </p:nvSpPr>
        <p:spPr>
          <a:xfrm>
            <a:off x="1277938" y="2420938"/>
            <a:ext cx="3581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8" name="Line 8"/>
          <p:cNvSpPr/>
          <p:nvPr/>
        </p:nvSpPr>
        <p:spPr>
          <a:xfrm>
            <a:off x="1258888" y="5157788"/>
            <a:ext cx="35052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9" name="Rectangle 9"/>
          <p:cNvSpPr/>
          <p:nvPr/>
        </p:nvSpPr>
        <p:spPr>
          <a:xfrm>
            <a:off x="5437188" y="460375"/>
            <a:ext cx="1828800" cy="3048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itchFamily="2" charset="0"/>
              </a:rPr>
              <a:t>说明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17420" name="Line 10"/>
          <p:cNvSpPr/>
          <p:nvPr/>
        </p:nvSpPr>
        <p:spPr>
          <a:xfrm>
            <a:off x="1187450" y="3357563"/>
            <a:ext cx="35814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1" name="Line 11"/>
          <p:cNvSpPr/>
          <p:nvPr/>
        </p:nvSpPr>
        <p:spPr>
          <a:xfrm flipH="1">
            <a:off x="539750" y="1989138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22" name="Line 12"/>
          <p:cNvSpPr/>
          <p:nvPr/>
        </p:nvSpPr>
        <p:spPr>
          <a:xfrm flipH="1">
            <a:off x="547688" y="29130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23" name="Line 13"/>
          <p:cNvSpPr/>
          <p:nvPr/>
        </p:nvSpPr>
        <p:spPr>
          <a:xfrm flipH="1">
            <a:off x="539750" y="38147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24" name="Line 14"/>
          <p:cNvSpPr/>
          <p:nvPr/>
        </p:nvSpPr>
        <p:spPr>
          <a:xfrm flipH="1">
            <a:off x="539750" y="4725988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25" name="Rectangle 15"/>
          <p:cNvSpPr/>
          <p:nvPr/>
        </p:nvSpPr>
        <p:spPr>
          <a:xfrm>
            <a:off x="468313" y="5661025"/>
            <a:ext cx="8229600" cy="719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</a:pPr>
            <a:r>
              <a:rPr lang="zh-CN" altLang="en-US" sz="2600" dirty="0">
                <a:latin typeface="Arial" charset="0"/>
              </a:rPr>
              <a:t>则</a:t>
            </a:r>
            <a:r>
              <a:rPr lang="en-US" altLang="zh-CN" sz="2600" dirty="0">
                <a:latin typeface="Arial" charset="0"/>
              </a:rPr>
              <a:t>x/y=0.1101</a:t>
            </a:r>
            <a:r>
              <a:rPr lang="zh-CN" altLang="en-US" sz="2600" dirty="0">
                <a:latin typeface="Arial" charset="0"/>
              </a:rPr>
              <a:t>，  余数为</a:t>
            </a:r>
            <a:r>
              <a:rPr lang="en-US" altLang="zh-CN" sz="2600" dirty="0">
                <a:latin typeface="Arial" charset="0"/>
              </a:rPr>
              <a:t>0.0111*2</a:t>
            </a:r>
            <a:r>
              <a:rPr lang="en-US" altLang="zh-CN" sz="2600" baseline="30000" dirty="0">
                <a:latin typeface="Arial" charset="0"/>
              </a:rPr>
              <a:t>-4 </a:t>
            </a:r>
            <a:r>
              <a:rPr lang="en-US" altLang="zh-CN" sz="2600" dirty="0">
                <a:latin typeface="Arial" charset="0"/>
              </a:rPr>
              <a:t>(</a:t>
            </a:r>
            <a:r>
              <a:rPr lang="zh-CN" altLang="en-US" sz="2600" dirty="0">
                <a:latin typeface="Arial" charset="0"/>
              </a:rPr>
              <a:t>左移了</a:t>
            </a:r>
            <a:r>
              <a:rPr lang="en-US" altLang="zh-CN" sz="2600" dirty="0">
                <a:latin typeface="Arial" charset="0"/>
              </a:rPr>
              <a:t>4</a:t>
            </a:r>
            <a:r>
              <a:rPr lang="zh-CN" altLang="en-US" sz="2600" dirty="0">
                <a:latin typeface="Arial" charset="0"/>
              </a:rPr>
              <a:t>次</a:t>
            </a:r>
            <a:r>
              <a:rPr lang="en-US" altLang="zh-CN" sz="2600" dirty="0">
                <a:latin typeface="Arial" charset="0"/>
              </a:rPr>
              <a:t>)</a:t>
            </a:r>
            <a:endParaRPr lang="en-US" altLang="zh-CN" sz="2600" dirty="0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755615" y="5414859"/>
              <a:ext cx="534496" cy="2466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755615" y="5414859"/>
                <a:ext cx="534496" cy="24669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、不恢复余数的除法</a:t>
            </a:r>
            <a:endParaRPr lang="zh-CN" altLang="en-US" dirty="0"/>
          </a:p>
        </p:txBody>
      </p:sp>
      <p:sp>
        <p:nvSpPr>
          <p:cNvPr id="18437" name="Rectangle 56"/>
          <p:cNvSpPr>
            <a:spLocks noGrp="1"/>
          </p:cNvSpPr>
          <p:nvPr>
            <p:ph type="body" idx="4294967295"/>
          </p:nvPr>
        </p:nvSpPr>
        <p:spPr>
          <a:xfrm>
            <a:off x="827088" y="1449388"/>
            <a:ext cx="7543800" cy="4572000"/>
          </a:xfrm>
        </p:spPr>
        <p:txBody>
          <a:bodyPr vert="horz" wrap="square" anchor="t"/>
          <a:p>
            <a:pPr eaLnBrk="1" hangingPunct="1"/>
            <a:r>
              <a:rPr lang="zh-CN" altLang="en-US"/>
              <a:t>原码不恢复余数法原理框图</a:t>
            </a:r>
            <a:endParaRPr lang="zh-CN" altLang="en-US"/>
          </a:p>
        </p:txBody>
      </p:sp>
      <p:grpSp>
        <p:nvGrpSpPr>
          <p:cNvPr id="18438" name="Group 57"/>
          <p:cNvGrpSpPr/>
          <p:nvPr/>
        </p:nvGrpSpPr>
        <p:grpSpPr>
          <a:xfrm>
            <a:off x="946150" y="2133600"/>
            <a:ext cx="6434138" cy="3786188"/>
            <a:chOff x="0" y="0"/>
            <a:chExt cx="4053" cy="2385"/>
          </a:xfrm>
        </p:grpSpPr>
        <p:sp>
          <p:nvSpPr>
            <p:cNvPr id="18439" name="Line 58"/>
            <p:cNvSpPr/>
            <p:nvPr/>
          </p:nvSpPr>
          <p:spPr>
            <a:xfrm>
              <a:off x="2085" y="849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0" name="AutoShape 59"/>
            <p:cNvSpPr/>
            <p:nvPr/>
          </p:nvSpPr>
          <p:spPr>
            <a:xfrm>
              <a:off x="1365" y="1281"/>
              <a:ext cx="912" cy="336"/>
            </a:xfrm>
            <a:custGeom>
              <a:avLst/>
              <a:gdLst>
                <a:gd name="txL" fmla="*/ 4500 w 21600"/>
                <a:gd name="txT" fmla="*/ 4500 h 21600"/>
                <a:gd name="txR" fmla="*/ 17100 w 21600"/>
                <a:gd name="txB" fmla="*/ 17100 h 21600"/>
              </a:gdLst>
              <a:ahLst/>
              <a:cxnLst>
                <a:cxn ang="0">
                  <a:pos x="34" y="3"/>
                </a:cxn>
                <a:cxn ang="0">
                  <a:pos x="19" y="5"/>
                </a:cxn>
                <a:cxn ang="0">
                  <a:pos x="5" y="3"/>
                </a:cxn>
                <a:cxn ang="0">
                  <a:pos x="19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itchFamily="2" charset="0"/>
                </a:rPr>
                <a:t>加法器</a:t>
              </a:r>
              <a:endParaRPr lang="zh-CN" altLang="en-US" sz="2000" dirty="0">
                <a:latin typeface="Times New Roman" pitchFamily="2" charset="0"/>
              </a:endParaRPr>
            </a:p>
          </p:txBody>
        </p:sp>
        <p:sp>
          <p:nvSpPr>
            <p:cNvPr id="18441" name="Line 60"/>
            <p:cNvSpPr/>
            <p:nvPr/>
          </p:nvSpPr>
          <p:spPr>
            <a:xfrm>
              <a:off x="2133" y="1713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2" name="Rectangle 61"/>
            <p:cNvSpPr/>
            <p:nvPr/>
          </p:nvSpPr>
          <p:spPr>
            <a:xfrm>
              <a:off x="1413" y="1953"/>
              <a:ext cx="81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itchFamily="2" charset="0"/>
                  <a:sym typeface="Wingdings" charset="2"/>
                </a:rPr>
                <a:t>   </a:t>
              </a:r>
              <a:r>
                <a:rPr lang="en-US" altLang="zh-CN" sz="2000" dirty="0">
                  <a:latin typeface="Times New Roman" pitchFamily="2" charset="0"/>
                </a:rPr>
                <a:t> A</a:t>
              </a:r>
              <a:endParaRPr lang="en-US" altLang="zh-CN" sz="2000" dirty="0">
                <a:latin typeface="Times New Roman" pitchFamily="2" charset="0"/>
              </a:endParaRPr>
            </a:p>
          </p:txBody>
        </p:sp>
        <p:sp>
          <p:nvSpPr>
            <p:cNvPr id="18443" name="Rectangle 62"/>
            <p:cNvSpPr/>
            <p:nvPr/>
          </p:nvSpPr>
          <p:spPr>
            <a:xfrm>
              <a:off x="2565" y="1953"/>
              <a:ext cx="81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sz="2000" dirty="0">
                  <a:latin typeface="Times New Roman" pitchFamily="2" charset="0"/>
                  <a:sym typeface="Wingdings" charset="2"/>
                </a:rPr>
                <a:t>       </a:t>
              </a:r>
              <a:r>
                <a:rPr lang="en-US" altLang="zh-CN" sz="2000" dirty="0">
                  <a:latin typeface="Times New Roman" pitchFamily="2" charset="0"/>
                </a:rPr>
                <a:t>C</a:t>
              </a:r>
              <a:endParaRPr lang="en-US" altLang="zh-CN" sz="1200" dirty="0">
                <a:latin typeface="Times New Roman" pitchFamily="2" charset="0"/>
              </a:endParaRPr>
            </a:p>
          </p:txBody>
        </p:sp>
        <p:sp>
          <p:nvSpPr>
            <p:cNvPr id="18444" name="Rectangle 63"/>
            <p:cNvSpPr/>
            <p:nvPr/>
          </p:nvSpPr>
          <p:spPr>
            <a:xfrm>
              <a:off x="3216" y="993"/>
              <a:ext cx="432" cy="62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itchFamily="2" charset="0"/>
                </a:rPr>
                <a:t>控制</a:t>
              </a:r>
              <a:endParaRPr lang="zh-CN" altLang="en-US" sz="2000" dirty="0">
                <a:latin typeface="Times New Roman" pitchFamily="2" charset="0"/>
              </a:endParaRPr>
            </a:p>
            <a:p>
              <a:pPr algn="ctr"/>
              <a:r>
                <a:rPr lang="zh-CN" altLang="en-US" sz="2000" dirty="0">
                  <a:latin typeface="Times New Roman" pitchFamily="2" charset="0"/>
                </a:rPr>
                <a:t>逻辑</a:t>
              </a:r>
              <a:endParaRPr lang="zh-CN" altLang="en-US" sz="2000" dirty="0">
                <a:latin typeface="Times New Roman" pitchFamily="2" charset="0"/>
              </a:endParaRPr>
            </a:p>
          </p:txBody>
        </p:sp>
        <p:sp>
          <p:nvSpPr>
            <p:cNvPr id="18445" name="Line 64"/>
            <p:cNvSpPr/>
            <p:nvPr/>
          </p:nvSpPr>
          <p:spPr>
            <a:xfrm>
              <a:off x="2709" y="1473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6" name="Line 65"/>
            <p:cNvSpPr/>
            <p:nvPr/>
          </p:nvSpPr>
          <p:spPr>
            <a:xfrm flipH="1">
              <a:off x="2133" y="1713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66"/>
            <p:cNvSpPr/>
            <p:nvPr/>
          </p:nvSpPr>
          <p:spPr>
            <a:xfrm>
              <a:off x="1815" y="1617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8" name="Text Box 67"/>
            <p:cNvSpPr txBox="1"/>
            <p:nvPr/>
          </p:nvSpPr>
          <p:spPr>
            <a:xfrm>
              <a:off x="2058" y="1491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itchFamily="2" charset="0"/>
                </a:rPr>
                <a:t>左移一位</a:t>
              </a:r>
              <a:endParaRPr lang="zh-CN" altLang="en-US" dirty="0">
                <a:latin typeface="Times New Roman" pitchFamily="2" charset="0"/>
              </a:endParaRPr>
            </a:p>
          </p:txBody>
        </p:sp>
        <p:sp>
          <p:nvSpPr>
            <p:cNvPr id="18449" name="Rectangle 68"/>
            <p:cNvSpPr/>
            <p:nvPr/>
          </p:nvSpPr>
          <p:spPr>
            <a:xfrm>
              <a:off x="3669" y="1953"/>
              <a:ext cx="192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itchFamily="2" charset="0"/>
              </a:endParaRPr>
            </a:p>
          </p:txBody>
        </p:sp>
        <p:sp>
          <p:nvSpPr>
            <p:cNvPr id="18450" name="Line 69"/>
            <p:cNvSpPr/>
            <p:nvPr/>
          </p:nvSpPr>
          <p:spPr>
            <a:xfrm flipH="1">
              <a:off x="3372" y="207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1" name="Line 70"/>
            <p:cNvSpPr/>
            <p:nvPr/>
          </p:nvSpPr>
          <p:spPr>
            <a:xfrm flipH="1">
              <a:off x="2229" y="207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Rectangle 71"/>
            <p:cNvSpPr/>
            <p:nvPr/>
          </p:nvSpPr>
          <p:spPr>
            <a:xfrm>
              <a:off x="1893" y="609"/>
              <a:ext cx="81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itchFamily="2" charset="0"/>
                </a:rPr>
                <a:t>B</a:t>
              </a:r>
              <a:endParaRPr lang="en-US" altLang="zh-CN" sz="2000" dirty="0">
                <a:latin typeface="Times New Roman" pitchFamily="2" charset="0"/>
              </a:endParaRPr>
            </a:p>
          </p:txBody>
        </p:sp>
        <p:sp>
          <p:nvSpPr>
            <p:cNvPr id="18453" name="Rectangle 72"/>
            <p:cNvSpPr/>
            <p:nvPr/>
          </p:nvSpPr>
          <p:spPr>
            <a:xfrm>
              <a:off x="1941" y="993"/>
              <a:ext cx="336" cy="144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  <p:sp>
          <p:nvSpPr>
            <p:cNvPr id="18454" name="Text Box 73"/>
            <p:cNvSpPr txBox="1"/>
            <p:nvPr/>
          </p:nvSpPr>
          <p:spPr>
            <a:xfrm>
              <a:off x="2391" y="1089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itchFamily="2" charset="0"/>
                </a:rPr>
                <a:t>加</a:t>
              </a:r>
              <a:r>
                <a:rPr lang="en-US" altLang="zh-CN" dirty="0">
                  <a:latin typeface="Times New Roman" pitchFamily="2" charset="0"/>
                </a:rPr>
                <a:t>B/</a:t>
              </a:r>
              <a:r>
                <a:rPr lang="zh-CN" altLang="en-US" dirty="0">
                  <a:latin typeface="Times New Roman" pitchFamily="2" charset="0"/>
                </a:rPr>
                <a:t>加</a:t>
              </a:r>
              <a:r>
                <a:rPr lang="en-US" altLang="zh-CN" dirty="0">
                  <a:latin typeface="Times New Roman" pitchFamily="2" charset="0"/>
                </a:rPr>
                <a:t>B+1</a:t>
              </a:r>
              <a:endParaRPr lang="en-US" altLang="zh-CN" dirty="0">
                <a:latin typeface="Times New Roman" pitchFamily="2" charset="0"/>
              </a:endParaRPr>
            </a:p>
          </p:txBody>
        </p:sp>
        <p:sp>
          <p:nvSpPr>
            <p:cNvPr id="18455" name="Line 74"/>
            <p:cNvSpPr/>
            <p:nvPr/>
          </p:nvSpPr>
          <p:spPr>
            <a:xfrm>
              <a:off x="1797" y="2193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6" name="Line 75"/>
            <p:cNvSpPr/>
            <p:nvPr/>
          </p:nvSpPr>
          <p:spPr>
            <a:xfrm flipV="1">
              <a:off x="1029" y="1041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Line 76"/>
            <p:cNvSpPr/>
            <p:nvPr/>
          </p:nvSpPr>
          <p:spPr>
            <a:xfrm>
              <a:off x="1548" y="1041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8458" name="Group 77"/>
            <p:cNvGrpSpPr/>
            <p:nvPr/>
          </p:nvGrpSpPr>
          <p:grpSpPr>
            <a:xfrm>
              <a:off x="36" y="1152"/>
              <a:ext cx="480" cy="192"/>
              <a:chOff x="0" y="0"/>
              <a:chExt cx="480" cy="192"/>
            </a:xfrm>
          </p:grpSpPr>
          <p:sp>
            <p:nvSpPr>
              <p:cNvPr id="18459" name="Rectangle 78"/>
              <p:cNvSpPr/>
              <p:nvPr/>
            </p:nvSpPr>
            <p:spPr>
              <a:xfrm>
                <a:off x="0" y="0"/>
                <a:ext cx="480" cy="19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000" dirty="0">
                    <a:latin typeface="Times New Roman" pitchFamily="2" charset="0"/>
                  </a:rPr>
                  <a:t>+</a:t>
                </a:r>
                <a:endParaRPr lang="en-US" altLang="zh-CN" sz="2000" dirty="0">
                  <a:latin typeface="Times New Roman" pitchFamily="2" charset="0"/>
                </a:endParaRPr>
              </a:p>
            </p:txBody>
          </p:sp>
          <p:sp>
            <p:nvSpPr>
              <p:cNvPr id="18460" name="Oval 79"/>
              <p:cNvSpPr/>
              <p:nvPr/>
            </p:nvSpPr>
            <p:spPr>
              <a:xfrm>
                <a:off x="168" y="30"/>
                <a:ext cx="144" cy="144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charset="0"/>
                </a:endParaRPr>
              </a:p>
            </p:txBody>
          </p:sp>
        </p:grpSp>
        <p:sp>
          <p:nvSpPr>
            <p:cNvPr id="18461" name="Line 80"/>
            <p:cNvSpPr/>
            <p:nvPr/>
          </p:nvSpPr>
          <p:spPr>
            <a:xfrm flipV="1">
              <a:off x="276" y="8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Text Box 81"/>
            <p:cNvSpPr txBox="1"/>
            <p:nvPr/>
          </p:nvSpPr>
          <p:spPr>
            <a:xfrm>
              <a:off x="156" y="629"/>
              <a:ext cx="39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2" charset="0"/>
                </a:rPr>
                <a:t>C</a:t>
              </a:r>
              <a:r>
                <a:rPr lang="en-US" altLang="zh-CN" sz="1200" b="1" dirty="0">
                  <a:latin typeface="Times New Roman" pitchFamily="2" charset="0"/>
                </a:rPr>
                <a:t>f</a:t>
              </a:r>
              <a:endParaRPr lang="en-US" altLang="zh-CN" sz="1200" b="1" dirty="0">
                <a:latin typeface="Times New Roman" pitchFamily="2" charset="0"/>
              </a:endParaRPr>
            </a:p>
          </p:txBody>
        </p:sp>
        <p:sp>
          <p:nvSpPr>
            <p:cNvPr id="18463" name="Line 82"/>
            <p:cNvSpPr/>
            <p:nvPr/>
          </p:nvSpPr>
          <p:spPr>
            <a:xfrm flipV="1">
              <a:off x="117" y="135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4" name="Line 83"/>
            <p:cNvSpPr/>
            <p:nvPr/>
          </p:nvSpPr>
          <p:spPr>
            <a:xfrm flipV="1">
              <a:off x="405" y="135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5" name="Text Box 84"/>
            <p:cNvSpPr txBox="1"/>
            <p:nvPr/>
          </p:nvSpPr>
          <p:spPr>
            <a:xfrm>
              <a:off x="0" y="1655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2" charset="0"/>
                </a:rPr>
                <a:t>X</a:t>
              </a:r>
              <a:r>
                <a:rPr lang="en-US" altLang="zh-CN" sz="1200" b="1" dirty="0">
                  <a:latin typeface="Times New Roman" pitchFamily="2" charset="0"/>
                </a:rPr>
                <a:t>f</a:t>
              </a:r>
              <a:endParaRPr lang="en-US" altLang="zh-CN" sz="1200" b="1" dirty="0">
                <a:latin typeface="Times New Roman" pitchFamily="2" charset="0"/>
              </a:endParaRPr>
            </a:p>
          </p:txBody>
        </p:sp>
        <p:sp>
          <p:nvSpPr>
            <p:cNvPr id="18466" name="Text Box 85"/>
            <p:cNvSpPr txBox="1"/>
            <p:nvPr/>
          </p:nvSpPr>
          <p:spPr>
            <a:xfrm>
              <a:off x="300" y="1655"/>
              <a:ext cx="3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2" charset="0"/>
                </a:rPr>
                <a:t>Y</a:t>
              </a:r>
              <a:r>
                <a:rPr lang="en-US" altLang="zh-CN" sz="1200" b="1" dirty="0">
                  <a:latin typeface="Times New Roman" pitchFamily="2" charset="0"/>
                </a:rPr>
                <a:t>f</a:t>
              </a:r>
              <a:endParaRPr lang="en-US" altLang="zh-CN" sz="1200" b="1" dirty="0">
                <a:latin typeface="Times New Roman" pitchFamily="2" charset="0"/>
              </a:endParaRPr>
            </a:p>
          </p:txBody>
        </p:sp>
        <p:sp>
          <p:nvSpPr>
            <p:cNvPr id="18467" name="Oval 86"/>
            <p:cNvSpPr/>
            <p:nvPr/>
          </p:nvSpPr>
          <p:spPr>
            <a:xfrm>
              <a:off x="3603" y="2034"/>
              <a:ext cx="66" cy="6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  <p:sp>
          <p:nvSpPr>
            <p:cNvPr id="18468" name="Text Box 87"/>
            <p:cNvSpPr txBox="1"/>
            <p:nvPr/>
          </p:nvSpPr>
          <p:spPr>
            <a:xfrm>
              <a:off x="1365" y="657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latin typeface="Times New Roman" pitchFamily="2" charset="0"/>
                </a:rPr>
                <a:t>Σ</a:t>
              </a:r>
              <a:r>
                <a:rPr lang="en-US" altLang="zh-CN" sz="1200" b="1" dirty="0">
                  <a:solidFill>
                    <a:schemeClr val="accent2"/>
                  </a:solidFill>
                  <a:latin typeface="Times New Roman" pitchFamily="2" charset="0"/>
                </a:rPr>
                <a:t>f</a:t>
              </a:r>
              <a:endParaRPr lang="en-US" altLang="zh-CN" sz="1400" dirty="0">
                <a:latin typeface="Times New Roman" pitchFamily="2" charset="0"/>
              </a:endParaRPr>
            </a:p>
          </p:txBody>
        </p:sp>
        <p:sp>
          <p:nvSpPr>
            <p:cNvPr id="18469" name="Line 88"/>
            <p:cNvSpPr/>
            <p:nvPr/>
          </p:nvSpPr>
          <p:spPr>
            <a:xfrm>
              <a:off x="2844" y="1119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0" name="Line 89"/>
            <p:cNvSpPr/>
            <p:nvPr/>
          </p:nvSpPr>
          <p:spPr>
            <a:xfrm>
              <a:off x="1692" y="513"/>
              <a:ext cx="235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1" name="Line 90"/>
            <p:cNvSpPr/>
            <p:nvPr/>
          </p:nvSpPr>
          <p:spPr>
            <a:xfrm>
              <a:off x="4032" y="513"/>
              <a:ext cx="3" cy="158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2" name="Line 91"/>
            <p:cNvSpPr/>
            <p:nvPr/>
          </p:nvSpPr>
          <p:spPr>
            <a:xfrm flipH="1">
              <a:off x="3861" y="2097"/>
              <a:ext cx="19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73" name="Line 92"/>
            <p:cNvSpPr/>
            <p:nvPr/>
          </p:nvSpPr>
          <p:spPr>
            <a:xfrm flipH="1">
              <a:off x="1029" y="2376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4" name="Line 93"/>
            <p:cNvSpPr/>
            <p:nvPr/>
          </p:nvSpPr>
          <p:spPr>
            <a:xfrm>
              <a:off x="1029" y="105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5" name="Line 94"/>
            <p:cNvSpPr/>
            <p:nvPr/>
          </p:nvSpPr>
          <p:spPr>
            <a:xfrm>
              <a:off x="2697" y="1473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6" name="Line 95"/>
            <p:cNvSpPr/>
            <p:nvPr/>
          </p:nvSpPr>
          <p:spPr>
            <a:xfrm flipH="1">
              <a:off x="2304" y="1041"/>
              <a:ext cx="9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77" name="Line 96"/>
            <p:cNvSpPr/>
            <p:nvPr/>
          </p:nvSpPr>
          <p:spPr>
            <a:xfrm>
              <a:off x="3408" y="513"/>
              <a:ext cx="0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78" name="Line 97"/>
            <p:cNvSpPr/>
            <p:nvPr/>
          </p:nvSpPr>
          <p:spPr>
            <a:xfrm>
              <a:off x="1707" y="513"/>
              <a:ext cx="0" cy="76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79" name="Text Box 98"/>
            <p:cNvSpPr txBox="1"/>
            <p:nvPr/>
          </p:nvSpPr>
          <p:spPr>
            <a:xfrm>
              <a:off x="192" y="0"/>
              <a:ext cx="369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除法前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: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寄存器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A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放被除数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,B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放除数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,C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放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0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；</a:t>
              </a:r>
              <a:endParaRPr lang="zh-CN" altLang="en-US" sz="2400" dirty="0">
                <a:latin typeface="隶书" pitchFamily="1" charset="-122"/>
                <a:ea typeface="隶书" pitchFamily="1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除法后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: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寄存器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A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放余数，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B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不变</a:t>
              </a:r>
              <a:r>
                <a:rPr lang="en-US" altLang="zh-CN" sz="2400" dirty="0">
                  <a:latin typeface="隶书" pitchFamily="1" charset="-122"/>
                  <a:ea typeface="隶书" pitchFamily="1" charset="-122"/>
                </a:rPr>
                <a:t>,C</a:t>
              </a:r>
              <a:r>
                <a:rPr lang="zh-CN" altLang="en-US" sz="2400" dirty="0">
                  <a:latin typeface="隶书" pitchFamily="1" charset="-122"/>
                  <a:ea typeface="隶书" pitchFamily="1" charset="-122"/>
                </a:rPr>
                <a:t>放商</a:t>
              </a:r>
              <a:endParaRPr lang="zh-CN" altLang="en-US" sz="2400" dirty="0">
                <a:latin typeface="隶书" pitchFamily="1" charset="-122"/>
                <a:ea typeface="隶书" pitchFamily="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.3.4  </a:t>
            </a:r>
            <a:r>
              <a:rPr lang="zh-CN" altLang="en-US" dirty="0"/>
              <a:t>并行除法器</a:t>
            </a:r>
            <a:endParaRPr lang="zh-CN" altLang="en-US" dirty="0"/>
          </a:p>
        </p:txBody>
      </p:sp>
      <p:sp>
        <p:nvSpPr>
          <p:cNvPr id="1946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28775"/>
            <a:ext cx="8229600" cy="4411663"/>
          </a:xfrm>
        </p:spPr>
        <p:txBody>
          <a:bodyPr vert="horz" wrap="square" anchor="t"/>
          <a:p>
            <a:pPr eaLnBrk="1" hangingPunct="1"/>
            <a:r>
              <a:rPr lang="zh-CN" altLang="en-US" dirty="0"/>
              <a:t>可控的加法</a:t>
            </a:r>
            <a:r>
              <a:rPr lang="en-US" altLang="zh-CN" dirty="0"/>
              <a:t>/</a:t>
            </a:r>
            <a:r>
              <a:rPr lang="zh-CN" altLang="en-US" dirty="0"/>
              <a:t>减法单元</a:t>
            </a:r>
            <a:r>
              <a:rPr lang="en-US" altLang="zh-CN" dirty="0"/>
              <a:t>CAS</a:t>
            </a:r>
            <a:r>
              <a:rPr lang="zh-CN" altLang="en-US" dirty="0"/>
              <a:t>单元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P=0</a:t>
            </a:r>
            <a:r>
              <a:rPr lang="zh-CN" altLang="en-US" dirty="0"/>
              <a:t>，作加法运算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P=1</a:t>
            </a:r>
            <a:r>
              <a:rPr lang="zh-CN" altLang="en-US" dirty="0"/>
              <a:t>，作减法运算</a:t>
            </a:r>
            <a:endParaRPr lang="zh-CN" altLang="en-US" dirty="0"/>
          </a:p>
        </p:txBody>
      </p:sp>
      <p:pic>
        <p:nvPicPr>
          <p:cNvPr id="19462" name="Picture 4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3" y="3141663"/>
            <a:ext cx="3097212" cy="300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3" name="Rectangle 5"/>
          <p:cNvSpPr/>
          <p:nvPr/>
        </p:nvSpPr>
        <p:spPr>
          <a:xfrm>
            <a:off x="3851275" y="4437063"/>
            <a:ext cx="649288" cy="504825"/>
          </a:xfrm>
          <a:prstGeom prst="rect">
            <a:avLst/>
          </a:prstGeom>
          <a:solidFill>
            <a:srgbClr val="CCCC00">
              <a:alpha val="75999"/>
            </a:srgbClr>
          </a:solidFill>
          <a:ln w="9525" cap="flat" cmpd="sng">
            <a:solidFill>
              <a:schemeClr val="tx1"/>
            </a:solidFill>
            <a:prstDash val="lgDashDot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dirty="0">
                <a:latin typeface="Arial" charset="0"/>
              </a:rPr>
              <a:t>FA</a:t>
            </a:r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003300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.3.4  </a:t>
            </a:r>
            <a:r>
              <a:rPr lang="zh-CN" altLang="en-US" dirty="0"/>
              <a:t>并行除法器</a:t>
            </a:r>
            <a:endParaRPr lang="zh-CN" altLang="en-US" dirty="0"/>
          </a:p>
        </p:txBody>
      </p:sp>
      <p:pic>
        <p:nvPicPr>
          <p:cNvPr id="20485" name="Picture 5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628775"/>
            <a:ext cx="5976937" cy="4452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Text Box 6"/>
          <p:cNvSpPr txBox="1"/>
          <p:nvPr/>
        </p:nvSpPr>
        <p:spPr>
          <a:xfrm>
            <a:off x="4787900" y="765175"/>
            <a:ext cx="4105275" cy="27209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buChar char="•"/>
            </a:pPr>
            <a:r>
              <a:rPr lang="zh-CN" altLang="en-US" sz="2400" dirty="0">
                <a:latin typeface="Arial" charset="0"/>
              </a:rPr>
              <a:t>第一行：</a:t>
            </a:r>
            <a:r>
              <a:rPr lang="en-US" altLang="zh-CN" sz="2400" dirty="0">
                <a:latin typeface="Arial" charset="0"/>
              </a:rPr>
              <a:t>P=1</a:t>
            </a:r>
            <a:r>
              <a:rPr lang="zh-CN" altLang="en-US" sz="2400" dirty="0">
                <a:latin typeface="Arial" charset="0"/>
              </a:rPr>
              <a:t>减法运算；上</a:t>
            </a:r>
            <a:br>
              <a:rPr lang="zh-CN" altLang="en-US" sz="2400" dirty="0">
                <a:latin typeface="Arial" charset="0"/>
              </a:rPr>
            </a:br>
            <a:r>
              <a:rPr lang="zh-CN" altLang="en-US" sz="2400" dirty="0">
                <a:latin typeface="Arial" charset="0"/>
              </a:rPr>
              <a:t>  级商，作为下一级的</a:t>
            </a:r>
            <a:r>
              <a:rPr lang="en-US" altLang="zh-CN" sz="2400" dirty="0">
                <a:latin typeface="Arial" charset="0"/>
              </a:rPr>
              <a:t>P</a:t>
            </a:r>
            <a:r>
              <a:rPr lang="zh-CN" altLang="en-US" sz="2400" dirty="0">
                <a:latin typeface="Arial" charset="0"/>
              </a:rPr>
              <a:t>输入</a:t>
            </a:r>
            <a:endParaRPr lang="zh-CN" altLang="en-US" sz="2400" dirty="0">
              <a:latin typeface="Arial" charset="0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400" dirty="0">
                <a:latin typeface="Arial" charset="0"/>
              </a:rPr>
              <a:t>不恢复余数算法</a:t>
            </a:r>
            <a:endParaRPr lang="zh-CN" altLang="en-US" sz="2400" dirty="0">
              <a:latin typeface="Arial" charset="0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400" dirty="0">
                <a:latin typeface="Arial" charset="0"/>
              </a:rPr>
              <a:t>除数右移代替部分积左移</a:t>
            </a:r>
            <a:endParaRPr lang="zh-CN" altLang="en-US" sz="2400" dirty="0">
              <a:latin typeface="Arial" charset="0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400" dirty="0">
                <a:latin typeface="Arial" charset="0"/>
              </a:rPr>
              <a:t>商</a:t>
            </a:r>
            <a:r>
              <a:rPr lang="en-US" altLang="zh-CN" sz="2400" dirty="0">
                <a:latin typeface="Arial" charset="0"/>
              </a:rPr>
              <a:t>Q=0.q</a:t>
            </a:r>
            <a:r>
              <a:rPr lang="en-US" altLang="zh-CN" sz="2400" baseline="-25000" dirty="0">
                <a:latin typeface="Arial" charset="0"/>
              </a:rPr>
              <a:t>3</a:t>
            </a:r>
            <a:r>
              <a:rPr lang="en-US" altLang="zh-CN" sz="2400" dirty="0">
                <a:latin typeface="Arial" charset="0"/>
              </a:rPr>
              <a:t>q</a:t>
            </a:r>
            <a:r>
              <a:rPr lang="en-US" altLang="zh-CN" sz="2400" baseline="-25000" dirty="0">
                <a:latin typeface="Arial" charset="0"/>
              </a:rPr>
              <a:t>2</a:t>
            </a:r>
            <a:r>
              <a:rPr lang="en-US" altLang="zh-CN" sz="2400" dirty="0">
                <a:latin typeface="Arial" charset="0"/>
              </a:rPr>
              <a:t>q</a:t>
            </a:r>
            <a:r>
              <a:rPr lang="en-US" altLang="zh-CN" sz="2400" baseline="-25000" dirty="0">
                <a:latin typeface="Arial" charset="0"/>
              </a:rPr>
              <a:t>1</a:t>
            </a:r>
            <a:endParaRPr lang="en-US" altLang="zh-CN" sz="2400" baseline="-25000" dirty="0">
              <a:latin typeface="Arial" charset="0"/>
            </a:endParaRPr>
          </a:p>
          <a:p>
            <a:pPr>
              <a:lnSpc>
                <a:spcPct val="120000"/>
              </a:lnSpc>
              <a:buChar char="•"/>
            </a:pPr>
            <a:r>
              <a:rPr lang="zh-CN" altLang="en-US" sz="2400" dirty="0">
                <a:latin typeface="Arial" charset="0"/>
              </a:rPr>
              <a:t>余数</a:t>
            </a:r>
            <a:r>
              <a:rPr lang="en-US" altLang="zh-CN" sz="2400" dirty="0">
                <a:latin typeface="Arial" charset="0"/>
              </a:rPr>
              <a:t>R=0.00r</a:t>
            </a:r>
            <a:r>
              <a:rPr lang="en-US" altLang="zh-CN" sz="2400" baseline="-25000" dirty="0">
                <a:latin typeface="Arial" charset="0"/>
              </a:rPr>
              <a:t>6</a:t>
            </a:r>
            <a:r>
              <a:rPr lang="en-US" altLang="zh-CN" sz="2400" dirty="0">
                <a:latin typeface="Arial" charset="0"/>
              </a:rPr>
              <a:t>r</a:t>
            </a:r>
            <a:r>
              <a:rPr lang="en-US" altLang="zh-CN" sz="2400" baseline="-25000" dirty="0">
                <a:latin typeface="Arial" charset="0"/>
              </a:rPr>
              <a:t>5</a:t>
            </a:r>
            <a:r>
              <a:rPr lang="en-US" altLang="zh-CN" sz="2400" dirty="0">
                <a:latin typeface="Arial" charset="0"/>
              </a:rPr>
              <a:t>r</a:t>
            </a:r>
            <a:r>
              <a:rPr lang="en-US" altLang="zh-CN" sz="2400" baseline="-25000" dirty="0">
                <a:latin typeface="Arial" charset="0"/>
              </a:rPr>
              <a:t>4</a:t>
            </a:r>
            <a:r>
              <a:rPr lang="en-US" altLang="zh-CN" sz="2400" dirty="0">
                <a:latin typeface="Arial" charset="0"/>
              </a:rPr>
              <a:t>r</a:t>
            </a:r>
            <a:r>
              <a:rPr lang="en-US" altLang="zh-CN" sz="2400" baseline="-25000" dirty="0">
                <a:latin typeface="Arial" charset="0"/>
              </a:rPr>
              <a:t>3</a:t>
            </a:r>
            <a:endParaRPr lang="en-US" altLang="zh-CN" sz="2400" baseline="-25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zh-CN" altLang="en-US" dirty="0"/>
              <a:t>举例</a:t>
            </a:r>
            <a:r>
              <a:rPr lang="en-US" altLang="zh-CN" dirty="0"/>
              <a:t>p44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8229600" cy="4411663"/>
          </a:xfrm>
        </p:spPr>
        <p:txBody>
          <a:bodyPr vert="horz" wrap="square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23]</a:t>
            </a:r>
            <a:r>
              <a:rPr lang="zh-CN" altLang="en-US" sz="2400" i="1" dirty="0"/>
              <a:t>ｘ</a:t>
            </a:r>
            <a:r>
              <a:rPr lang="zh-CN" altLang="en-US" sz="2400" dirty="0"/>
              <a:t>＝</a:t>
            </a:r>
            <a:r>
              <a:rPr lang="en-US" altLang="zh-CN" sz="2400" dirty="0"/>
              <a:t>0.101001, </a:t>
            </a:r>
            <a:r>
              <a:rPr lang="zh-CN" altLang="en-US" sz="2400" i="1" dirty="0"/>
              <a:t>ｙ</a:t>
            </a:r>
            <a:r>
              <a:rPr lang="zh-CN" altLang="en-US" sz="2400" dirty="0"/>
              <a:t>＝</a:t>
            </a:r>
            <a:r>
              <a:rPr lang="en-US" altLang="zh-CN" sz="2400" dirty="0"/>
              <a:t>0.111, </a:t>
            </a:r>
            <a:r>
              <a:rPr lang="zh-CN" altLang="en-US" sz="2400" dirty="0"/>
              <a:t>求</a:t>
            </a:r>
            <a:r>
              <a:rPr lang="zh-CN" altLang="en-US" sz="2400" i="1" dirty="0"/>
              <a:t>ｘ</a:t>
            </a:r>
            <a:r>
              <a:rPr lang="en-US" altLang="zh-CN" sz="2400" i="1" dirty="0"/>
              <a:t>÷</a:t>
            </a:r>
            <a:r>
              <a:rPr lang="zh-CN" altLang="en-US" sz="2400" i="1" dirty="0"/>
              <a:t>ｙ</a:t>
            </a:r>
            <a:r>
              <a:rPr lang="zh-CN" altLang="en-US" sz="2400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解</a:t>
            </a:r>
            <a:r>
              <a:rPr lang="en-US" altLang="zh-CN" sz="2400" b="1" dirty="0"/>
              <a:t>:]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[</a:t>
            </a:r>
            <a:r>
              <a:rPr lang="zh-CN" altLang="en-US" sz="2400" dirty="0"/>
              <a:t>－ｙ</a:t>
            </a:r>
            <a:r>
              <a:rPr lang="en-US" altLang="zh-CN" sz="2400" dirty="0"/>
              <a:t>]</a:t>
            </a:r>
            <a:r>
              <a:rPr lang="zh-CN" altLang="en-US" sz="2400" dirty="0"/>
              <a:t>补＝</a:t>
            </a:r>
            <a:r>
              <a:rPr lang="en-US" altLang="zh-CN" sz="2400" dirty="0"/>
              <a:t>1.001    </a:t>
            </a:r>
            <a:r>
              <a:rPr lang="zh-CN" altLang="en-US" sz="2400" dirty="0"/>
              <a:t>除数右移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　　被除数</a:t>
            </a:r>
            <a:r>
              <a:rPr lang="zh-CN" altLang="en-US" sz="2400" i="1" dirty="0"/>
              <a:t>ｘ</a:t>
            </a:r>
            <a:r>
              <a:rPr lang="zh-CN" altLang="en-US" sz="2400" dirty="0"/>
              <a:t>　</a:t>
            </a:r>
            <a:r>
              <a:rPr lang="en-US" altLang="zh-CN" sz="2400" dirty="0"/>
              <a:t>0.1 0 1 0 0 1</a:t>
            </a:r>
            <a:br>
              <a:rPr lang="en-US" altLang="zh-CN" sz="2400" dirty="0"/>
            </a:br>
            <a:r>
              <a:rPr lang="zh-CN" altLang="en-US" sz="2400" dirty="0"/>
              <a:t>　</a:t>
            </a:r>
            <a:r>
              <a:rPr lang="zh-CN" altLang="en-US" sz="2400" u="sng" dirty="0"/>
              <a:t>　　减</a:t>
            </a:r>
            <a:r>
              <a:rPr lang="zh-CN" altLang="en-US" sz="2400" i="1" u="sng" dirty="0"/>
              <a:t>ｙ</a:t>
            </a:r>
            <a:r>
              <a:rPr lang="zh-CN" altLang="en-US" sz="2400" u="sng" dirty="0"/>
              <a:t>　</a:t>
            </a:r>
            <a:r>
              <a:rPr lang="en-US" altLang="zh-CN" sz="2400" u="sng" dirty="0"/>
              <a:t>1.0 0 1</a:t>
            </a:r>
            <a:r>
              <a:rPr lang="zh-CN" altLang="en-US" sz="2400" u="sng" dirty="0"/>
              <a:t>　                         　　 　　</a:t>
            </a:r>
            <a:br>
              <a:rPr lang="zh-CN" altLang="en-US" sz="2400" dirty="0"/>
            </a:br>
            <a:r>
              <a:rPr lang="zh-CN" altLang="en-US" sz="2400" dirty="0"/>
              <a:t>　余数为负　</a:t>
            </a:r>
            <a:r>
              <a:rPr lang="en-US" altLang="zh-CN" sz="2400" dirty="0"/>
              <a:t>1.1 1 0 0 0 1    </a:t>
            </a:r>
            <a:r>
              <a:rPr lang="zh-CN" altLang="en-US" sz="2400" dirty="0"/>
              <a:t>＜</a:t>
            </a:r>
            <a:r>
              <a:rPr lang="en-US" altLang="zh-CN" sz="2400" dirty="0"/>
              <a:t>0</a:t>
            </a:r>
            <a:r>
              <a:rPr lang="zh-CN" altLang="en-US" sz="2400" dirty="0"/>
              <a:t>　　　　　　　</a:t>
            </a:r>
            <a:r>
              <a:rPr lang="en-US" altLang="zh-CN" sz="2400" i="1" dirty="0"/>
              <a:t>q0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br>
              <a:rPr lang="en-US" altLang="zh-CN" sz="2400" dirty="0"/>
            </a:br>
            <a:r>
              <a:rPr lang="zh-CN" altLang="en-US" sz="2400" dirty="0"/>
              <a:t>　</a:t>
            </a:r>
            <a:r>
              <a:rPr lang="zh-CN" altLang="en-US" sz="2400" u="sng" dirty="0"/>
              <a:t>　　加</a:t>
            </a:r>
            <a:r>
              <a:rPr lang="zh-CN" altLang="en-US" sz="2400" i="1" u="sng" dirty="0"/>
              <a:t>ｙ</a:t>
            </a:r>
            <a:r>
              <a:rPr lang="zh-CN" altLang="en-US" sz="2400" u="sng" dirty="0"/>
              <a:t>　</a:t>
            </a:r>
            <a:r>
              <a:rPr lang="en-US" altLang="zh-CN" sz="2400" u="sng" dirty="0"/>
              <a:t>0.0 1 1 1</a:t>
            </a:r>
            <a:r>
              <a:rPr lang="zh-CN" altLang="en-US" sz="2400" u="sng" dirty="0"/>
              <a:t>　　     　　 　 </a:t>
            </a:r>
            <a:br>
              <a:rPr lang="zh-CN" altLang="en-US" sz="2400" dirty="0"/>
            </a:br>
            <a:r>
              <a:rPr lang="zh-CN" altLang="en-US" sz="2400" dirty="0"/>
              <a:t>　余数为正　</a:t>
            </a:r>
            <a:r>
              <a:rPr lang="en-US" altLang="zh-CN" sz="2400" dirty="0"/>
              <a:t>0.0 0 1 1 0 1</a:t>
            </a:r>
            <a:r>
              <a:rPr lang="zh-CN" altLang="en-US" sz="2400" dirty="0"/>
              <a:t>　 ＞</a:t>
            </a:r>
            <a:r>
              <a:rPr lang="en-US" altLang="zh-CN" sz="2400" dirty="0"/>
              <a:t>0</a:t>
            </a:r>
            <a:r>
              <a:rPr lang="zh-CN" altLang="en-US" sz="2400" dirty="0"/>
              <a:t>　　　　　　　</a:t>
            </a:r>
            <a:r>
              <a:rPr lang="en-US" altLang="zh-CN" sz="2400" i="1" dirty="0"/>
              <a:t>q1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br>
              <a:rPr lang="en-US" altLang="zh-CN" sz="2400" dirty="0"/>
            </a:br>
            <a:r>
              <a:rPr lang="zh-CN" altLang="en-US" sz="2400" dirty="0"/>
              <a:t>　</a:t>
            </a:r>
            <a:r>
              <a:rPr lang="zh-CN" altLang="en-US" sz="2400" u="sng" dirty="0"/>
              <a:t>　　减</a:t>
            </a:r>
            <a:r>
              <a:rPr lang="zh-CN" altLang="en-US" sz="2400" i="1" u="sng" dirty="0"/>
              <a:t>ｙ</a:t>
            </a:r>
            <a:r>
              <a:rPr lang="zh-CN" altLang="en-US" sz="2400" u="sng" dirty="0"/>
              <a:t>　</a:t>
            </a:r>
            <a:r>
              <a:rPr lang="en-US" altLang="zh-CN" sz="2400" u="sng" dirty="0"/>
              <a:t>1.1 1 0 0 1</a:t>
            </a:r>
            <a:r>
              <a:rPr lang="zh-CN" altLang="en-US" sz="2400" u="sng" dirty="0"/>
              <a:t>　     　　      </a:t>
            </a:r>
            <a:br>
              <a:rPr lang="zh-CN" altLang="en-US" sz="2400" dirty="0"/>
            </a:br>
            <a:r>
              <a:rPr lang="zh-CN" altLang="en-US" sz="2400" dirty="0"/>
              <a:t>　余数为负　</a:t>
            </a:r>
            <a:r>
              <a:rPr lang="en-US" altLang="zh-CN" sz="2400" dirty="0"/>
              <a:t>1.1 1 1 1 1 1</a:t>
            </a:r>
            <a:r>
              <a:rPr lang="zh-CN" altLang="en-US" sz="2400" dirty="0"/>
              <a:t>　＜</a:t>
            </a:r>
            <a:r>
              <a:rPr lang="en-US" altLang="zh-CN" sz="2400" dirty="0"/>
              <a:t>0</a:t>
            </a:r>
            <a:r>
              <a:rPr lang="zh-CN" altLang="en-US" sz="2400" dirty="0"/>
              <a:t>　　　　　　　</a:t>
            </a:r>
            <a:r>
              <a:rPr lang="en-US" altLang="zh-CN" sz="2400" i="1" dirty="0"/>
              <a:t>q2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br>
              <a:rPr lang="en-US" altLang="zh-CN" sz="2400" dirty="0"/>
            </a:br>
            <a:r>
              <a:rPr lang="zh-CN" altLang="en-US" sz="2400" dirty="0"/>
              <a:t>　</a:t>
            </a:r>
            <a:r>
              <a:rPr lang="zh-CN" altLang="en-US" sz="2400" u="sng" dirty="0"/>
              <a:t>　　加</a:t>
            </a:r>
            <a:r>
              <a:rPr lang="zh-CN" altLang="en-US" sz="2400" i="1" u="sng" dirty="0"/>
              <a:t>ｙ</a:t>
            </a:r>
            <a:r>
              <a:rPr lang="zh-CN" altLang="en-US" sz="2400" u="sng" dirty="0"/>
              <a:t>　</a:t>
            </a:r>
            <a:r>
              <a:rPr lang="en-US" altLang="zh-CN" sz="2400" u="sng" dirty="0"/>
              <a:t>0.0 0 0 1 1 1</a:t>
            </a:r>
            <a:r>
              <a:rPr lang="zh-CN" altLang="en-US" sz="2400" u="sng" dirty="0"/>
              <a:t>　　　   　 </a:t>
            </a:r>
            <a:br>
              <a:rPr lang="zh-CN" altLang="en-US" sz="2400" dirty="0"/>
            </a:br>
            <a:r>
              <a:rPr lang="zh-CN" altLang="en-US" sz="2400" dirty="0"/>
              <a:t>　余数为正　</a:t>
            </a:r>
            <a:r>
              <a:rPr lang="en-US" altLang="zh-CN" sz="2400" dirty="0"/>
              <a:t>0.0 0 0 1 1 0</a:t>
            </a:r>
            <a:r>
              <a:rPr lang="zh-CN" altLang="en-US" sz="2400" dirty="0"/>
              <a:t>　 ＞</a:t>
            </a:r>
            <a:r>
              <a:rPr lang="en-US" altLang="zh-CN" sz="2400" dirty="0"/>
              <a:t>0</a:t>
            </a:r>
            <a:r>
              <a:rPr lang="zh-CN" altLang="en-US" sz="2400" dirty="0"/>
              <a:t>　　　　　　　</a:t>
            </a:r>
            <a:r>
              <a:rPr lang="en-US" altLang="zh-CN" sz="2400" i="1" dirty="0"/>
              <a:t>q3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故得　　　商 </a:t>
            </a:r>
            <a:r>
              <a:rPr lang="en-US" altLang="zh-CN" sz="2400" i="1" dirty="0"/>
              <a:t>q</a:t>
            </a:r>
            <a:r>
              <a:rPr lang="zh-CN" altLang="en-US" sz="2400" dirty="0"/>
              <a:t>＝</a:t>
            </a:r>
            <a:r>
              <a:rPr lang="en-US" altLang="zh-CN" sz="2400" i="1" dirty="0"/>
              <a:t>q0</a:t>
            </a:r>
            <a:r>
              <a:rPr lang="en-US" altLang="zh-CN" sz="2400" dirty="0"/>
              <a:t>.</a:t>
            </a:r>
            <a:r>
              <a:rPr lang="en-US" altLang="zh-CN" sz="2400" i="1" dirty="0"/>
              <a:t>q1q2q3</a:t>
            </a:r>
            <a:r>
              <a:rPr lang="zh-CN" altLang="en-US" sz="2400" dirty="0"/>
              <a:t>＝</a:t>
            </a:r>
            <a:r>
              <a:rPr lang="en-US" altLang="zh-CN" sz="2400" i="1" dirty="0"/>
              <a:t>0.101</a:t>
            </a:r>
            <a:br>
              <a:rPr lang="en-US" altLang="zh-CN" sz="2400" dirty="0"/>
            </a:br>
            <a:r>
              <a:rPr lang="zh-CN" altLang="en-US" sz="2400" dirty="0"/>
              <a:t>　    　余数 </a:t>
            </a:r>
            <a:r>
              <a:rPr lang="en-US" altLang="zh-CN" sz="2400" i="1" dirty="0"/>
              <a:t>r</a:t>
            </a:r>
            <a:r>
              <a:rPr lang="zh-CN" altLang="en-US" sz="2400" dirty="0"/>
              <a:t>＝</a:t>
            </a:r>
            <a:r>
              <a:rPr lang="en-US" altLang="zh-CN" sz="2400" dirty="0"/>
              <a:t>(0.00</a:t>
            </a:r>
            <a:r>
              <a:rPr lang="en-US" altLang="zh-CN" sz="2400" i="1" dirty="0"/>
              <a:t>r3r4r5r6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0.000110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p>
            <a:pPr eaLnBrk="1" hangingPunct="1"/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2533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704138" cy="4572000"/>
          </a:xfrm>
        </p:spPr>
        <p:txBody>
          <a:bodyPr vert="horz" wrap="square" anchor="t"/>
          <a:p>
            <a:pPr eaLnBrk="1" hangingPunct="1"/>
            <a:r>
              <a:rPr lang="zh-CN" altLang="en-US" sz="2600" dirty="0"/>
              <a:t>书本第</a:t>
            </a:r>
            <a:r>
              <a:rPr lang="en-US" altLang="zh-CN" sz="2600" dirty="0"/>
              <a:t>64</a:t>
            </a:r>
            <a:r>
              <a:rPr lang="zh-CN" altLang="en-US" sz="2600" dirty="0"/>
              <a:t>页，</a:t>
            </a:r>
            <a:r>
              <a:rPr lang="en-US" altLang="zh-CN" sz="2600" dirty="0"/>
              <a:t>8(1)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补充：</a:t>
            </a:r>
            <a:endParaRPr lang="zh-CN" altLang="en-US" sz="26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、设下列数据长</a:t>
            </a:r>
            <a:r>
              <a:rPr lang="en-US" altLang="zh-CN" sz="2400" dirty="0"/>
              <a:t>8</a:t>
            </a:r>
            <a:r>
              <a:rPr lang="zh-CN" altLang="en-US" sz="2400" dirty="0"/>
              <a:t>位，包括一位符号位，采用补码表示，分别写出每个数据右移两位以及左移两位之后的结果</a:t>
            </a:r>
            <a:endParaRPr lang="zh-CN" alt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1) X= 0.1100100</a:t>
            </a:r>
            <a:r>
              <a:rPr lang="zh-CN" altLang="en-US" sz="2400" dirty="0"/>
              <a:t>， </a:t>
            </a:r>
            <a:r>
              <a:rPr lang="en-US" altLang="zh-CN" sz="2400" dirty="0"/>
              <a:t>2) X= -0.0011001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000" dirty="0"/>
              <a:t>2、用原码不恢复余数法（加减交替法）计算</a:t>
            </a:r>
            <a:r>
              <a:rPr lang="en-US" altLang="zh-CN" sz="2000" dirty="0"/>
              <a:t>X</a:t>
            </a:r>
            <a:r>
              <a:rPr lang="en-US" altLang="zh-CN" sz="2200" dirty="0"/>
              <a:t>÷</a:t>
            </a:r>
            <a:r>
              <a:rPr lang="en-US" altLang="zh-CN" sz="2000" dirty="0"/>
              <a:t>Y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  1) X= -0.10101</a:t>
            </a:r>
            <a:r>
              <a:rPr lang="zh-CN" altLang="en-US" sz="2000" dirty="0"/>
              <a:t>， </a:t>
            </a:r>
            <a:r>
              <a:rPr lang="en-US" altLang="zh-CN" sz="2000" dirty="0"/>
              <a:t>Y= 0.11011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  2) X= -0.10110</a:t>
            </a:r>
            <a:r>
              <a:rPr lang="zh-CN" altLang="en-US" sz="2000" dirty="0"/>
              <a:t>， </a:t>
            </a:r>
            <a:r>
              <a:rPr lang="en-US" altLang="zh-CN" sz="2000" dirty="0"/>
              <a:t>Y= -0.11011</a:t>
            </a:r>
            <a:endParaRPr lang="en-US" altLang="zh-CN" sz="20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.4  </a:t>
            </a:r>
            <a:r>
              <a:rPr lang="zh-CN" altLang="en-US" dirty="0"/>
              <a:t>定点除法运算</a:t>
            </a:r>
            <a:endParaRPr lang="zh-CN" altLang="en-US" dirty="0"/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.4.1  </a:t>
            </a:r>
            <a:r>
              <a:rPr lang="zh-CN" altLang="en-US" dirty="0"/>
              <a:t>定点原码除法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、恢复余数除法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、不恢复余数除法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.4.2  </a:t>
            </a:r>
            <a:r>
              <a:rPr lang="zh-CN" altLang="en-US" dirty="0"/>
              <a:t>阵列除法器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764274" y="3237994"/>
              <a:ext cx="491319" cy="35017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764274" y="3237994"/>
                <a:ext cx="491319" cy="35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82304" y="3219803"/>
              <a:ext cx="13648" cy="13415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582304" y="3219803"/>
                <a:ext cx="13648" cy="1341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23164" y="3306210"/>
              <a:ext cx="104633" cy="2273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23164" y="3306210"/>
                <a:ext cx="104633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468573" y="3328949"/>
              <a:ext cx="204716" cy="8640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468573" y="3328949"/>
                <a:ext cx="204716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04967" y="3251637"/>
              <a:ext cx="145576" cy="309247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504967" y="3251637"/>
                <a:ext cx="145576" cy="309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55008" y="3415356"/>
              <a:ext cx="113732" cy="145528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555008" y="3415356"/>
                <a:ext cx="113732" cy="14552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body" idx="4294967295"/>
          </p:nvPr>
        </p:nvSpPr>
        <p:spPr>
          <a:xfrm>
            <a:off x="684213" y="1377950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移位操作</a:t>
            </a:r>
            <a:endParaRPr lang="zh-CN" altLang="en-US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逻辑移位：</a:t>
            </a:r>
            <a:r>
              <a:rPr lang="zh-CN" altLang="en-US" sz="2400" dirty="0">
                <a:latin typeface="Times New Roman" pitchFamily="2" charset="0"/>
                <a:ea typeface="隶书" pitchFamily="1" charset="-122"/>
              </a:rPr>
              <a:t>数码位置变化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原码算术移位：</a:t>
            </a:r>
            <a:r>
              <a:rPr lang="zh-CN" altLang="en-US" sz="2400" dirty="0">
                <a:latin typeface="Times New Roman" pitchFamily="2" charset="0"/>
                <a:ea typeface="隶书" pitchFamily="1" charset="-122"/>
              </a:rPr>
              <a:t>数码位置变化，符号位不变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5125" name="Text Box 3"/>
          <p:cNvSpPr txBox="1"/>
          <p:nvPr/>
        </p:nvSpPr>
        <p:spPr>
          <a:xfrm>
            <a:off x="5865813" y="25971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0 0 0 1 1 1 1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5126" name="Text Box 4"/>
          <p:cNvSpPr txBox="1"/>
          <p:nvPr/>
        </p:nvSpPr>
        <p:spPr>
          <a:xfrm>
            <a:off x="989013" y="274955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逻辑右移：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5127" name="Text Box 5"/>
          <p:cNvSpPr txBox="1"/>
          <p:nvPr/>
        </p:nvSpPr>
        <p:spPr>
          <a:xfrm>
            <a:off x="5880100" y="2992438"/>
            <a:ext cx="1814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itchFamily="2" charset="0"/>
              </a:rPr>
              <a:t>0 0 0 1 1 1 1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5128" name="Text Box 6"/>
          <p:cNvSpPr txBox="1"/>
          <p:nvPr/>
        </p:nvSpPr>
        <p:spPr>
          <a:xfrm>
            <a:off x="7470775" y="299243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5129" name="Text Box 7"/>
          <p:cNvSpPr txBox="1"/>
          <p:nvPr/>
        </p:nvSpPr>
        <p:spPr>
          <a:xfrm>
            <a:off x="2360613" y="25971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0 0 0 1 1 1 1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5130" name="Text Box 8"/>
          <p:cNvSpPr txBox="1"/>
          <p:nvPr/>
        </p:nvSpPr>
        <p:spPr>
          <a:xfrm>
            <a:off x="4494213" y="274955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循环左移：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5131" name="Text Box 9"/>
          <p:cNvSpPr txBox="1"/>
          <p:nvPr/>
        </p:nvSpPr>
        <p:spPr>
          <a:xfrm>
            <a:off x="2589213" y="2992438"/>
            <a:ext cx="1738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0 0 0 1 1 1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5132" name="Text Box 10"/>
          <p:cNvSpPr txBox="1"/>
          <p:nvPr/>
        </p:nvSpPr>
        <p:spPr>
          <a:xfrm>
            <a:off x="2360613" y="2992438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3399"/>
                </a:solidFill>
                <a:latin typeface="Times New Roman" pitchFamily="2" charset="0"/>
              </a:rPr>
              <a:t>0</a:t>
            </a:r>
            <a:endParaRPr lang="en-US" altLang="zh-CN" sz="2400" b="1" dirty="0">
              <a:solidFill>
                <a:srgbClr val="003399"/>
              </a:solidFill>
              <a:latin typeface="Times New Roman" pitchFamily="2" charset="0"/>
            </a:endParaRPr>
          </a:p>
        </p:txBody>
      </p:sp>
      <p:sp>
        <p:nvSpPr>
          <p:cNvPr id="5133" name="AutoShape 11"/>
          <p:cNvSpPr/>
          <p:nvPr/>
        </p:nvSpPr>
        <p:spPr>
          <a:xfrm>
            <a:off x="5484813" y="2216150"/>
            <a:ext cx="762000" cy="381000"/>
          </a:xfrm>
          <a:prstGeom prst="wedgeRoundRectCallout">
            <a:avLst>
              <a:gd name="adj1" fmla="val -227083"/>
              <a:gd name="adj2" fmla="val 75417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宋体" charset="-122"/>
              </a:rPr>
              <a:t>移掉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5134" name="AutoShape 12"/>
          <p:cNvSpPr/>
          <p:nvPr/>
        </p:nvSpPr>
        <p:spPr>
          <a:xfrm>
            <a:off x="1446213" y="3359150"/>
            <a:ext cx="762000" cy="381000"/>
          </a:xfrm>
          <a:prstGeom prst="wedgeRoundRectCallout">
            <a:avLst>
              <a:gd name="adj1" fmla="val 82708"/>
              <a:gd name="adj2" fmla="val -84583"/>
              <a:gd name="adj3" fmla="val 16667"/>
            </a:avLst>
          </a:prstGeom>
          <a:noFill/>
          <a:ln w="9525" cap="flat" cmpd="sng">
            <a:solidFill>
              <a:srgbClr val="00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solidFill>
                  <a:srgbClr val="003399"/>
                </a:solidFill>
                <a:latin typeface="Times New Roman" pitchFamily="2" charset="0"/>
              </a:rPr>
              <a:t>补 </a:t>
            </a:r>
            <a:r>
              <a:rPr lang="en-US" altLang="zh-CN" dirty="0">
                <a:solidFill>
                  <a:srgbClr val="003399"/>
                </a:solidFill>
                <a:latin typeface="Times New Roman" pitchFamily="2" charset="0"/>
              </a:rPr>
              <a:t>0</a:t>
            </a:r>
            <a:endParaRPr lang="en-US" altLang="zh-CN" dirty="0">
              <a:solidFill>
                <a:srgbClr val="003399"/>
              </a:solidFill>
              <a:latin typeface="Times New Roman" pitchFamily="2" charset="0"/>
            </a:endParaRPr>
          </a:p>
        </p:txBody>
      </p:sp>
      <p:sp>
        <p:nvSpPr>
          <p:cNvPr id="5135" name="Text Box 13"/>
          <p:cNvSpPr txBox="1"/>
          <p:nvPr/>
        </p:nvSpPr>
        <p:spPr>
          <a:xfrm>
            <a:off x="2436813" y="4335463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0 0 1 1 1 1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5136" name="Text Box 14"/>
          <p:cNvSpPr txBox="1"/>
          <p:nvPr/>
        </p:nvSpPr>
        <p:spPr>
          <a:xfrm>
            <a:off x="989013" y="448786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算术左移：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5137" name="Text Box 15"/>
          <p:cNvSpPr txBox="1"/>
          <p:nvPr/>
        </p:nvSpPr>
        <p:spPr>
          <a:xfrm>
            <a:off x="2436813" y="4730750"/>
            <a:ext cx="1814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0 1 1 1 1 0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5138" name="Text Box 16"/>
          <p:cNvSpPr txBox="1"/>
          <p:nvPr/>
        </p:nvSpPr>
        <p:spPr>
          <a:xfrm>
            <a:off x="5942013" y="4335463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0 0 1 1 1 1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5139" name="Text Box 17"/>
          <p:cNvSpPr txBox="1"/>
          <p:nvPr/>
        </p:nvSpPr>
        <p:spPr>
          <a:xfrm>
            <a:off x="4494213" y="448786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算术右移：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5140" name="Text Box 18"/>
          <p:cNvSpPr txBox="1"/>
          <p:nvPr/>
        </p:nvSpPr>
        <p:spPr>
          <a:xfrm>
            <a:off x="5942013" y="4730750"/>
            <a:ext cx="17383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0 0 0 1 1 1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5141" name="Text Box 19"/>
          <p:cNvSpPr txBox="1"/>
          <p:nvPr/>
        </p:nvSpPr>
        <p:spPr>
          <a:xfrm>
            <a:off x="1065213" y="526415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-15  </a:t>
            </a:r>
            <a:r>
              <a:rPr lang="en-US" altLang="zh-CN" sz="2400" dirty="0">
                <a:latin typeface="Times New Roman" pitchFamily="2" charset="0"/>
                <a:sym typeface="Wingdings" charset="2"/>
              </a:rPr>
              <a:t> -30</a:t>
            </a:r>
            <a:endParaRPr lang="en-US" altLang="zh-CN" sz="2400" dirty="0">
              <a:latin typeface="Times New Roman" pitchFamily="2" charset="0"/>
            </a:endParaRPr>
          </a:p>
        </p:txBody>
      </p:sp>
      <p:sp>
        <p:nvSpPr>
          <p:cNvPr id="5142" name="Text Box 20"/>
          <p:cNvSpPr txBox="1"/>
          <p:nvPr/>
        </p:nvSpPr>
        <p:spPr>
          <a:xfrm>
            <a:off x="4570413" y="526415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-15  </a:t>
            </a:r>
            <a:r>
              <a:rPr lang="en-US" altLang="zh-CN" sz="2400" dirty="0">
                <a:latin typeface="Times New Roman" pitchFamily="2" charset="0"/>
                <a:sym typeface="Wingdings" charset="2"/>
              </a:rPr>
              <a:t> -7</a:t>
            </a:r>
            <a:r>
              <a:rPr lang="zh-CN" altLang="en-US" sz="2400" dirty="0">
                <a:latin typeface="Times New Roman" pitchFamily="2" charset="0"/>
                <a:sym typeface="Wingdings" charset="2"/>
              </a:rPr>
              <a:t>（有误差）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5143" name="Rectangle 2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zh-CN" altLang="en-US"/>
              <a:t>补充：移位操作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34853" y="5220811"/>
              <a:ext cx="136478" cy="56847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634853" y="5220811"/>
                <a:ext cx="136478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653050" y="5291301"/>
              <a:ext cx="120555" cy="204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653050" y="5291301"/>
                <a:ext cx="120555" cy="20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603008" y="5336779"/>
              <a:ext cx="184245" cy="8413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603008" y="5336779"/>
                <a:ext cx="184245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680346" y="5266289"/>
              <a:ext cx="97809" cy="181909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680346" y="5266289"/>
                <a:ext cx="97809" cy="1819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784979" y="5393626"/>
              <a:ext cx="13648" cy="47751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3784979" y="5393626"/>
                <a:ext cx="13648" cy="477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862316" y="5207168"/>
              <a:ext cx="36394" cy="682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862316" y="5207168"/>
                <a:ext cx="36394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807725" y="5220811"/>
              <a:ext cx="116006" cy="27287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3807725" y="5220811"/>
                <a:ext cx="116006" cy="272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3839570" y="5275384"/>
              <a:ext cx="15922" cy="36382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3839570" y="5275384"/>
                <a:ext cx="15922" cy="363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3862316" y="5266289"/>
              <a:ext cx="40943" cy="4547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3862316" y="5266289"/>
                <a:ext cx="40943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835020" y="5361791"/>
              <a:ext cx="4549" cy="6594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3835020" y="5361791"/>
                <a:ext cx="4549" cy="65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3830471" y="5325409"/>
              <a:ext cx="150126" cy="120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3830471" y="5325409"/>
                <a:ext cx="150126" cy="120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3862316" y="5384530"/>
              <a:ext cx="9098" cy="3410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3862316" y="5384530"/>
                <a:ext cx="9098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3871414" y="5379982"/>
              <a:ext cx="63690" cy="318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3871414" y="5379982"/>
                <a:ext cx="63690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4003343" y="5266289"/>
              <a:ext cx="36394" cy="77312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4003343" y="5266289"/>
                <a:ext cx="36394" cy="773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4026089" y="5311766"/>
              <a:ext cx="13648" cy="93229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4026089" y="5311766"/>
                <a:ext cx="13648" cy="93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4089779" y="5257193"/>
              <a:ext cx="27295" cy="6822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4089779" y="5257193"/>
                <a:ext cx="27295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4044286" y="5277658"/>
              <a:ext cx="102358" cy="295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4044286" y="5277658"/>
                <a:ext cx="102358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4085229" y="5325409"/>
              <a:ext cx="15923" cy="59121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4085229" y="5325409"/>
                <a:ext cx="15923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4048835" y="5339053"/>
              <a:ext cx="141027" cy="86407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4048835" y="5339053"/>
                <a:ext cx="141027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7385713" y="5202620"/>
              <a:ext cx="93259" cy="4093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7385713" y="5202620"/>
                <a:ext cx="93259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7406184" y="5270836"/>
              <a:ext cx="61416" cy="2274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7406184" y="5270836"/>
                <a:ext cx="61416" cy="22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7337946" y="5300397"/>
              <a:ext cx="156949" cy="3410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7337946" y="5300397"/>
                <a:ext cx="156949" cy="341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7435755" y="5239002"/>
              <a:ext cx="15922" cy="84133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7435755" y="5239002"/>
                <a:ext cx="15922" cy="84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7410734" y="5325409"/>
              <a:ext cx="97809" cy="8185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7410734" y="5325409"/>
                <a:ext cx="97809" cy="818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7519916" y="5225359"/>
              <a:ext cx="77337" cy="104598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7519916" y="5225359"/>
                <a:ext cx="77337" cy="104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7542662" y="5293575"/>
              <a:ext cx="20472" cy="109146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7542662" y="5293575"/>
                <a:ext cx="20472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7588155" y="5225359"/>
              <a:ext cx="77337" cy="172814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7588155" y="5225359"/>
                <a:ext cx="77337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7620000" y="5291301"/>
              <a:ext cx="63689" cy="682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7620000" y="5291301"/>
                <a:ext cx="63689" cy="68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7665492" y="5261741"/>
              <a:ext cx="43218" cy="100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7665492" y="5261741"/>
                <a:ext cx="43218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7633647" y="5375434"/>
              <a:ext cx="36394" cy="1591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7633647" y="5375434"/>
                <a:ext cx="36394" cy="159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7704161" y="5243550"/>
              <a:ext cx="56865" cy="86407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7704161" y="5243550"/>
                <a:ext cx="56865" cy="864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7733731" y="5298123"/>
              <a:ext cx="13647" cy="88681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7733731" y="5298123"/>
                <a:ext cx="13647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7824716" y="5216263"/>
              <a:ext cx="11373" cy="2501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7824716" y="5216263"/>
                <a:ext cx="11373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7770125" y="5266289"/>
              <a:ext cx="88710" cy="454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770125" y="5266289"/>
                <a:ext cx="88710" cy="45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7797421" y="5289027"/>
              <a:ext cx="15922" cy="47752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7797421" y="5289027"/>
                <a:ext cx="15922" cy="477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7806519" y="5307218"/>
              <a:ext cx="45492" cy="7049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7806519" y="5307218"/>
                <a:ext cx="45492" cy="70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7756477" y="5375434"/>
              <a:ext cx="129654" cy="13644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7756477" y="5375434"/>
                <a:ext cx="129654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5318077" y="4470433"/>
              <a:ext cx="564108" cy="486609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5318077" y="4470433"/>
                <a:ext cx="564108" cy="4866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4253552" y="5211715"/>
              <a:ext cx="36394" cy="188732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4253552" y="5211715"/>
                <a:ext cx="36394" cy="188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4321791" y="5159417"/>
              <a:ext cx="79611" cy="295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4321791" y="5159417"/>
                <a:ext cx="79611" cy="2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4371832" y="5170786"/>
              <a:ext cx="11373" cy="88681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4371832" y="5170786"/>
                <a:ext cx="11373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4390029" y="5198072"/>
              <a:ext cx="4549" cy="5684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4390029" y="5198072"/>
                <a:ext cx="4549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4335438" y="5234455"/>
              <a:ext cx="77338" cy="172814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4335438" y="5234455"/>
                <a:ext cx="77338" cy="1728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4430973" y="5161690"/>
              <a:ext cx="136477" cy="68217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4430973" y="5161690"/>
                <a:ext cx="136477" cy="682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4476465" y="5261741"/>
              <a:ext cx="6824" cy="4093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4476465" y="5261741"/>
                <a:ext cx="6824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4481014" y="5225359"/>
              <a:ext cx="81887" cy="6139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4481014" y="5225359"/>
                <a:ext cx="81887" cy="6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4535605" y="5289027"/>
              <a:ext cx="27296" cy="4093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4535605" y="5289027"/>
                <a:ext cx="27296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4508310" y="5257193"/>
              <a:ext cx="31845" cy="4093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4508310" y="5257193"/>
                <a:ext cx="31845" cy="40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4503761" y="5289027"/>
              <a:ext cx="43217" cy="9096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4503761" y="5289027"/>
                <a:ext cx="43217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4499211" y="5211715"/>
              <a:ext cx="95535" cy="186458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4499211" y="5211715"/>
                <a:ext cx="95535" cy="186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4622041" y="5134404"/>
              <a:ext cx="9099" cy="10232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4622041" y="5134404"/>
                <a:ext cx="9099" cy="102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4626591" y="5207168"/>
              <a:ext cx="50041" cy="59121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4626591" y="5207168"/>
                <a:ext cx="50041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4603844" y="5289027"/>
              <a:ext cx="79612" cy="31835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4603844" y="5289027"/>
                <a:ext cx="79612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4658435" y="5270836"/>
              <a:ext cx="25021" cy="12279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4658435" y="5270836"/>
                <a:ext cx="25021" cy="122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4713026" y="5152595"/>
              <a:ext cx="20472" cy="109146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4713026" y="5152595"/>
                <a:ext cx="20472" cy="1091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4749420" y="5148047"/>
              <a:ext cx="9099" cy="88681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4749420" y="5148047"/>
                <a:ext cx="9099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4690280" y="5211715"/>
              <a:ext cx="65964" cy="13644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4690280" y="5211715"/>
                <a:ext cx="65964" cy="13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4658435" y="5239002"/>
              <a:ext cx="125105" cy="45477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4658435" y="5239002"/>
                <a:ext cx="125105" cy="45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4722125" y="5293575"/>
              <a:ext cx="4549" cy="6366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4722125" y="5293575"/>
                <a:ext cx="4549" cy="63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4731223" y="5275384"/>
              <a:ext cx="50042" cy="1000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4731223" y="5275384"/>
                <a:ext cx="50042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墨迹 61"/>
              <p14:cNvContentPartPr/>
              <p14:nvPr/>
            </p14:nvContentPartPr>
            <p14:xfrm>
              <a:off x="4735773" y="5320862"/>
              <a:ext cx="43218" cy="5912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4735773" y="5320862"/>
                <a:ext cx="43218" cy="59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3" name="墨迹 62"/>
              <p14:cNvContentPartPr/>
              <p14:nvPr/>
            </p14:nvContentPartPr>
            <p14:xfrm>
              <a:off x="4822208" y="5202620"/>
              <a:ext cx="34120" cy="25013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4822208" y="5202620"/>
                <a:ext cx="34120" cy="25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4" name="墨迹 63"/>
              <p14:cNvContentPartPr/>
              <p14:nvPr/>
            </p14:nvContentPartPr>
            <p14:xfrm>
              <a:off x="4835856" y="5257193"/>
              <a:ext cx="34120" cy="1000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4835856" y="5257193"/>
                <a:ext cx="34120" cy="1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5" name="墨迹 64"/>
              <p14:cNvContentPartPr/>
              <p14:nvPr/>
            </p14:nvContentPartPr>
            <p14:xfrm>
              <a:off x="4881349" y="5134404"/>
              <a:ext cx="11373" cy="77311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4881349" y="5134404"/>
                <a:ext cx="11373" cy="77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6" name="墨迹 65"/>
              <p14:cNvContentPartPr/>
              <p14:nvPr/>
            </p14:nvContentPartPr>
            <p14:xfrm>
              <a:off x="4876800" y="5134404"/>
              <a:ext cx="65964" cy="168267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4876800" y="5134404"/>
                <a:ext cx="65964" cy="168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7" name="墨迹 66"/>
              <p14:cNvContentPartPr/>
              <p14:nvPr/>
            </p14:nvContentPartPr>
            <p14:xfrm>
              <a:off x="4894997" y="5252645"/>
              <a:ext cx="27295" cy="88681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4894997" y="5252645"/>
                <a:ext cx="27295" cy="886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8" name="墨迹 67"/>
              <p14:cNvContentPartPr/>
              <p14:nvPr/>
            </p14:nvContentPartPr>
            <p14:xfrm>
              <a:off x="4917743" y="5307218"/>
              <a:ext cx="95534" cy="38656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4917743" y="5307218"/>
                <a:ext cx="95534" cy="38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9" name="墨迹 68"/>
              <p14:cNvContentPartPr/>
              <p14:nvPr/>
            </p14:nvContentPartPr>
            <p14:xfrm>
              <a:off x="5040573" y="5198072"/>
              <a:ext cx="36394" cy="18191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5040573" y="5198072"/>
                <a:ext cx="36394" cy="18191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8" grpId="0"/>
      <p:bldP spid="5131" grpId="0"/>
      <p:bldP spid="5132" grpId="0"/>
      <p:bldP spid="5133" grpId="0" animBg="1"/>
      <p:bldP spid="5134" grpId="0" animBg="1"/>
      <p:bldP spid="5137" grpId="0"/>
      <p:bldP spid="5140" grpId="0"/>
      <p:bldP spid="5141" grpId="0"/>
      <p:bldP spid="51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body" idx="4294967295"/>
          </p:nvPr>
        </p:nvSpPr>
        <p:spPr>
          <a:xfrm>
            <a:off x="611188" y="1373188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移位操作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补码算术左移：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>
                <a:latin typeface="Times New Roman" pitchFamily="2" charset="0"/>
              </a:rPr>
              <a:t>单符号位</a:t>
            </a:r>
            <a:r>
              <a:rPr lang="en-US" altLang="zh-CN" dirty="0">
                <a:latin typeface="Times New Roman" pitchFamily="2" charset="0"/>
              </a:rPr>
              <a:t>: </a:t>
            </a:r>
            <a:r>
              <a:rPr lang="zh-CN" altLang="en-US" dirty="0">
                <a:latin typeface="Times New Roman" pitchFamily="2" charset="0"/>
              </a:rPr>
              <a:t>符号位不变；</a:t>
            </a:r>
            <a:br>
              <a:rPr lang="zh-CN" altLang="en-US" dirty="0">
                <a:latin typeface="Times New Roman" pitchFamily="2" charset="0"/>
              </a:rPr>
            </a:br>
            <a:r>
              <a:rPr lang="zh-CN" altLang="en-US" dirty="0">
                <a:latin typeface="Times New Roman" pitchFamily="2" charset="0"/>
              </a:rPr>
              <a:t>双符号位</a:t>
            </a:r>
            <a:r>
              <a:rPr lang="en-US" altLang="zh-CN" dirty="0">
                <a:latin typeface="Times New Roman" pitchFamily="2" charset="0"/>
              </a:rPr>
              <a:t>: </a:t>
            </a:r>
            <a:r>
              <a:rPr lang="zh-CN" altLang="en-US" dirty="0">
                <a:latin typeface="Times New Roman" pitchFamily="2" charset="0"/>
              </a:rPr>
              <a:t>第一符号位不变</a:t>
            </a:r>
            <a:endParaRPr lang="zh-CN" altLang="en-US" dirty="0">
              <a:latin typeface="Times New Roman" pitchFamily="2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>
                <a:latin typeface="Times New Roman" pitchFamily="2" charset="0"/>
              </a:rPr>
              <a:t>空位补</a:t>
            </a:r>
            <a:r>
              <a:rPr lang="en-US" altLang="zh-CN" dirty="0">
                <a:latin typeface="Times New Roman" pitchFamily="2" charset="0"/>
              </a:rPr>
              <a:t>0</a:t>
            </a:r>
            <a:endParaRPr lang="en-US" altLang="zh-CN" dirty="0">
              <a:latin typeface="Times New Roman" pitchFamily="2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6149" name="Text Box 3"/>
          <p:cNvSpPr txBox="1"/>
          <p:nvPr/>
        </p:nvSpPr>
        <p:spPr>
          <a:xfrm>
            <a:off x="2058988" y="4344988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0 1 1 1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6150" name="Text Box 4"/>
          <p:cNvSpPr txBox="1"/>
          <p:nvPr/>
        </p:nvSpPr>
        <p:spPr>
          <a:xfrm>
            <a:off x="1220788" y="47117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51" name="Text Box 5"/>
          <p:cNvSpPr txBox="1"/>
          <p:nvPr/>
        </p:nvSpPr>
        <p:spPr>
          <a:xfrm>
            <a:off x="2058988" y="47402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1 1 1 0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6152" name="Text Box 6"/>
          <p:cNvSpPr txBox="1"/>
          <p:nvPr/>
        </p:nvSpPr>
        <p:spPr>
          <a:xfrm>
            <a:off x="5335588" y="43449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0 0</a:t>
            </a:r>
            <a:r>
              <a:rPr lang="en-US" altLang="zh-CN" sz="2400" b="1" dirty="0">
                <a:latin typeface="Times New Roman" pitchFamily="2" charset="0"/>
              </a:rPr>
              <a:t> 0 1 1 1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6153" name="Text Box 7"/>
          <p:cNvSpPr txBox="1"/>
          <p:nvPr/>
        </p:nvSpPr>
        <p:spPr>
          <a:xfrm>
            <a:off x="4421188" y="47117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54" name="Text Box 8"/>
          <p:cNvSpPr txBox="1"/>
          <p:nvPr/>
        </p:nvSpPr>
        <p:spPr>
          <a:xfrm>
            <a:off x="5335588" y="4740275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</a:t>
            </a:r>
            <a:r>
              <a:rPr lang="en-US" altLang="zh-CN" sz="2400" b="1" dirty="0">
                <a:latin typeface="Times New Roman" pitchFamily="2" charset="0"/>
              </a:rPr>
              <a:t> 0 1 1 1 0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6155" name="Text Box 9"/>
          <p:cNvSpPr txBox="1"/>
          <p:nvPr/>
        </p:nvSpPr>
        <p:spPr>
          <a:xfrm>
            <a:off x="1296988" y="3887788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</a:t>
            </a:r>
            <a:r>
              <a:rPr lang="zh-CN" altLang="en-US" sz="2400" dirty="0">
                <a:latin typeface="Times New Roman" pitchFamily="2" charset="0"/>
              </a:rPr>
              <a:t>）单符号位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56" name="Text Box 10"/>
          <p:cNvSpPr txBox="1"/>
          <p:nvPr/>
        </p:nvSpPr>
        <p:spPr>
          <a:xfrm>
            <a:off x="4649788" y="3887788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2</a:t>
            </a:r>
            <a:r>
              <a:rPr lang="zh-CN" altLang="en-US" sz="2400" dirty="0">
                <a:latin typeface="Times New Roman" pitchFamily="2" charset="0"/>
              </a:rPr>
              <a:t>）双符号位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57" name="Text Box 11"/>
          <p:cNvSpPr txBox="1"/>
          <p:nvPr/>
        </p:nvSpPr>
        <p:spPr>
          <a:xfrm>
            <a:off x="2058988" y="5135563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1 1 0 0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6158" name="Text Box 12"/>
          <p:cNvSpPr txBox="1"/>
          <p:nvPr/>
        </p:nvSpPr>
        <p:spPr>
          <a:xfrm>
            <a:off x="1220788" y="51069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59" name="Text Box 13"/>
          <p:cNvSpPr txBox="1"/>
          <p:nvPr/>
        </p:nvSpPr>
        <p:spPr>
          <a:xfrm>
            <a:off x="5335588" y="5154613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</a:t>
            </a:r>
            <a:r>
              <a:rPr lang="en-US" altLang="zh-CN" sz="2400" b="1" dirty="0">
                <a:latin typeface="Times New Roman" pitchFamily="2" charset="0"/>
              </a:rPr>
              <a:t> 1 1 1 0 0</a:t>
            </a:r>
            <a:endParaRPr lang="en-US" altLang="zh-CN" sz="2400" b="1" dirty="0">
              <a:solidFill>
                <a:srgbClr val="CC0000"/>
              </a:solidFill>
              <a:latin typeface="Times New Roman" pitchFamily="2" charset="0"/>
            </a:endParaRPr>
          </a:p>
        </p:txBody>
      </p:sp>
      <p:sp>
        <p:nvSpPr>
          <p:cNvPr id="6160" name="Text Box 14"/>
          <p:cNvSpPr txBox="1"/>
          <p:nvPr/>
        </p:nvSpPr>
        <p:spPr>
          <a:xfrm>
            <a:off x="4421188" y="5106988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左移：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6161" name="AutoShape 15"/>
          <p:cNvSpPr/>
          <p:nvPr/>
        </p:nvSpPr>
        <p:spPr>
          <a:xfrm>
            <a:off x="2668588" y="5564188"/>
            <a:ext cx="1219200" cy="457200"/>
          </a:xfrm>
          <a:prstGeom prst="wedgeRoundRectCallout">
            <a:avLst>
              <a:gd name="adj1" fmla="val 3907"/>
              <a:gd name="adj2" fmla="val -164583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lnSpc>
                <a:spcPct val="110000"/>
              </a:lnSpc>
            </a:pPr>
            <a:r>
              <a:rPr lang="zh-CN" altLang="en-US" sz="2000" dirty="0">
                <a:latin typeface="Times New Roman" pitchFamily="2" charset="0"/>
              </a:rPr>
              <a:t>错误</a:t>
            </a:r>
            <a:endParaRPr lang="zh-CN" altLang="en-US" sz="2000" dirty="0">
              <a:latin typeface="Times New Roman" pitchFamily="2" charset="0"/>
            </a:endParaRPr>
          </a:p>
        </p:txBody>
      </p:sp>
      <p:sp>
        <p:nvSpPr>
          <p:cNvPr id="6162" name="Rectangle 16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zh-CN" altLang="en-US"/>
              <a:t>补充：移位操作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6154" grpId="0"/>
      <p:bldP spid="6157" grpId="0"/>
      <p:bldP spid="6159" grpId="0"/>
      <p:bldP spid="61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body" idx="4294967295"/>
          </p:nvPr>
        </p:nvSpPr>
        <p:spPr>
          <a:xfrm>
            <a:off x="611188" y="1373188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移位操作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补码算术右移：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>
                <a:latin typeface="Times New Roman" pitchFamily="2" charset="0"/>
              </a:rPr>
              <a:t>单符号位：符号位不变；</a:t>
            </a:r>
            <a:br>
              <a:rPr lang="zh-CN" altLang="en-US" dirty="0">
                <a:latin typeface="Times New Roman" pitchFamily="2" charset="0"/>
              </a:rPr>
            </a:br>
            <a:r>
              <a:rPr lang="zh-CN" altLang="en-US" dirty="0">
                <a:latin typeface="Times New Roman" pitchFamily="2" charset="0"/>
              </a:rPr>
              <a:t>双符号位：第一符号位不变</a:t>
            </a:r>
            <a:endParaRPr lang="zh-CN" altLang="en-US" dirty="0">
              <a:latin typeface="Times New Roman" pitchFamily="2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dirty="0">
                <a:latin typeface="Times New Roman" pitchFamily="2" charset="0"/>
              </a:rPr>
              <a:t>移空位置位补与符号位相同的代码</a:t>
            </a:r>
            <a:endParaRPr lang="zh-CN" altLang="en-US" dirty="0">
              <a:latin typeface="Times New Roman" pitchFamily="2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7173" name="Text Box 3"/>
          <p:cNvSpPr txBox="1"/>
          <p:nvPr/>
        </p:nvSpPr>
        <p:spPr>
          <a:xfrm>
            <a:off x="2058988" y="43735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1 0 1 0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74" name="Text Box 4"/>
          <p:cNvSpPr txBox="1"/>
          <p:nvPr/>
        </p:nvSpPr>
        <p:spPr>
          <a:xfrm>
            <a:off x="1220788" y="4740275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75" name="Text Box 5"/>
          <p:cNvSpPr txBox="1"/>
          <p:nvPr/>
        </p:nvSpPr>
        <p:spPr>
          <a:xfrm>
            <a:off x="2058988" y="47688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1 1 0 1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76" name="Text Box 6"/>
          <p:cNvSpPr txBox="1"/>
          <p:nvPr/>
        </p:nvSpPr>
        <p:spPr>
          <a:xfrm>
            <a:off x="5335588" y="4373563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</a:t>
            </a:r>
            <a:r>
              <a:rPr lang="en-US" altLang="zh-CN" sz="2400" b="1" dirty="0">
                <a:latin typeface="Times New Roman" pitchFamily="2" charset="0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1 1 0 0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77" name="Text Box 7"/>
          <p:cNvSpPr txBox="1"/>
          <p:nvPr/>
        </p:nvSpPr>
        <p:spPr>
          <a:xfrm>
            <a:off x="4421188" y="4740275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78" name="Text Box 8"/>
          <p:cNvSpPr txBox="1"/>
          <p:nvPr/>
        </p:nvSpPr>
        <p:spPr>
          <a:xfrm>
            <a:off x="5335588" y="476885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</a:t>
            </a:r>
            <a:r>
              <a:rPr lang="en-US" altLang="zh-CN" sz="2400" b="1" dirty="0">
                <a:latin typeface="Times New Roman" pitchFamily="2" charset="0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</a:t>
            </a:r>
            <a:r>
              <a:rPr lang="en-US" altLang="zh-CN" sz="2400" b="1" dirty="0">
                <a:latin typeface="Times New Roman" pitchFamily="2" charset="0"/>
              </a:rPr>
              <a:t> 1 1 1 0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79" name="Text Box 9"/>
          <p:cNvSpPr txBox="1"/>
          <p:nvPr/>
        </p:nvSpPr>
        <p:spPr>
          <a:xfrm>
            <a:off x="1296988" y="391636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</a:t>
            </a:r>
            <a:r>
              <a:rPr lang="zh-CN" altLang="en-US" sz="2400" dirty="0">
                <a:latin typeface="Times New Roman" pitchFamily="2" charset="0"/>
              </a:rPr>
              <a:t>）单符号位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80" name="Text Box 10"/>
          <p:cNvSpPr txBox="1"/>
          <p:nvPr/>
        </p:nvSpPr>
        <p:spPr>
          <a:xfrm>
            <a:off x="4649788" y="391636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2</a:t>
            </a:r>
            <a:r>
              <a:rPr lang="zh-CN" altLang="en-US" sz="2400" dirty="0">
                <a:latin typeface="Times New Roman" pitchFamily="2" charset="0"/>
              </a:rPr>
              <a:t>）双符号位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81" name="Text Box 11"/>
          <p:cNvSpPr txBox="1"/>
          <p:nvPr/>
        </p:nvSpPr>
        <p:spPr>
          <a:xfrm>
            <a:off x="2058988" y="5164138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en-US" altLang="zh-CN" sz="2400" b="1" dirty="0">
                <a:latin typeface="Times New Roman" pitchFamily="2" charset="0"/>
              </a:rPr>
              <a:t> 1 1 1 0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82" name="Text Box 12"/>
          <p:cNvSpPr txBox="1"/>
          <p:nvPr/>
        </p:nvSpPr>
        <p:spPr>
          <a:xfrm>
            <a:off x="1220788" y="5135563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83" name="Text Box 13"/>
          <p:cNvSpPr txBox="1"/>
          <p:nvPr/>
        </p:nvSpPr>
        <p:spPr>
          <a:xfrm>
            <a:off x="5335588" y="5183188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itchFamily="2" charset="0"/>
              </a:rPr>
              <a:t>0 0</a:t>
            </a:r>
            <a:r>
              <a:rPr lang="en-US" altLang="zh-CN" sz="2400" b="1" dirty="0">
                <a:latin typeface="Times New Roman" pitchFamily="2" charset="0"/>
              </a:rPr>
              <a:t> 0 1 1 1</a:t>
            </a:r>
            <a:endParaRPr lang="en-US" altLang="zh-CN" sz="2400" b="1" dirty="0">
              <a:latin typeface="Times New Roman" pitchFamily="2" charset="0"/>
            </a:endParaRPr>
          </a:p>
        </p:txBody>
      </p:sp>
      <p:sp>
        <p:nvSpPr>
          <p:cNvPr id="7184" name="Text Box 14"/>
          <p:cNvSpPr txBox="1"/>
          <p:nvPr/>
        </p:nvSpPr>
        <p:spPr>
          <a:xfrm>
            <a:off x="4421188" y="5135563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右移：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7185" name="AutoShape 15"/>
          <p:cNvSpPr/>
          <p:nvPr/>
        </p:nvSpPr>
        <p:spPr>
          <a:xfrm>
            <a:off x="2516188" y="5564188"/>
            <a:ext cx="1219200" cy="457200"/>
          </a:xfrm>
          <a:prstGeom prst="wedgeRoundRectCallout">
            <a:avLst>
              <a:gd name="adj1" fmla="val 10940"/>
              <a:gd name="adj2" fmla="val -79167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>
              <a:lnSpc>
                <a:spcPct val="110000"/>
              </a:lnSpc>
            </a:pPr>
            <a:r>
              <a:rPr lang="zh-CN" altLang="en-US" sz="2000" dirty="0">
                <a:latin typeface="Times New Roman" pitchFamily="2" charset="0"/>
              </a:rPr>
              <a:t>误 差</a:t>
            </a:r>
            <a:endParaRPr lang="zh-CN" altLang="en-US" sz="2000" dirty="0">
              <a:latin typeface="Times New Roman" pitchFamily="2" charset="0"/>
            </a:endParaRPr>
          </a:p>
        </p:txBody>
      </p:sp>
      <p:sp>
        <p:nvSpPr>
          <p:cNvPr id="7186" name="Rectangle 16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zh-CN" altLang="en-US"/>
              <a:t>补充：移位操作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047164" y="2351184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047164" y="2351184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455761" y="2187465"/>
              <a:ext cx="475397" cy="2273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455761" y="2187465"/>
                <a:ext cx="475397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802340" y="2214751"/>
              <a:ext cx="443552" cy="18191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02340" y="2214751"/>
                <a:ext cx="443552" cy="181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3311856" y="3488120"/>
              <a:ext cx="2613547" cy="3638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311856" y="3488120"/>
                <a:ext cx="2613547" cy="36382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7178" grpId="0"/>
      <p:bldP spid="7181" grpId="0"/>
      <p:bldP spid="7183" grpId="0"/>
      <p:bldP spid="71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body" idx="4294967295"/>
          </p:nvPr>
        </p:nvSpPr>
        <p:spPr>
          <a:xfrm>
            <a:off x="684213" y="1373188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移位操作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舍入方法：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8197" name="Text Box 3"/>
          <p:cNvSpPr txBox="1"/>
          <p:nvPr/>
        </p:nvSpPr>
        <p:spPr>
          <a:xfrm>
            <a:off x="4198938" y="2516188"/>
            <a:ext cx="2657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2.  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恒舍</a:t>
            </a:r>
            <a:endParaRPr lang="zh-CN" altLang="en-US" sz="24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8198" name="Text Box 4"/>
          <p:cNvSpPr txBox="1"/>
          <p:nvPr/>
        </p:nvSpPr>
        <p:spPr>
          <a:xfrm>
            <a:off x="2979738" y="301625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0 0010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0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b="1" dirty="0">
                <a:latin typeface="Times New Roman" pitchFamily="2" charset="0"/>
              </a:rPr>
              <a:t>   </a:t>
            </a:r>
            <a:r>
              <a:rPr lang="zh-CN" altLang="en-US" sz="2400" b="1" dirty="0">
                <a:latin typeface="Times New Roman" pitchFamily="2" charset="0"/>
              </a:rPr>
              <a:t>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199" name="Line 5"/>
          <p:cNvSpPr/>
          <p:nvPr/>
        </p:nvSpPr>
        <p:spPr>
          <a:xfrm>
            <a:off x="4503738" y="3273425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0" name="Text Box 6"/>
          <p:cNvSpPr txBox="1"/>
          <p:nvPr/>
        </p:nvSpPr>
        <p:spPr>
          <a:xfrm>
            <a:off x="2979738" y="343058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1 0010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2400" b="1" dirty="0">
                <a:latin typeface="Times New Roman" pitchFamily="2" charset="0"/>
              </a:rPr>
              <a:t>        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01" name="Line 7"/>
          <p:cNvSpPr/>
          <p:nvPr/>
        </p:nvSpPr>
        <p:spPr>
          <a:xfrm>
            <a:off x="4503738" y="3659188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2" name="Text Box 8"/>
          <p:cNvSpPr txBox="1"/>
          <p:nvPr/>
        </p:nvSpPr>
        <p:spPr>
          <a:xfrm>
            <a:off x="2522538" y="385445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2" charset="0"/>
              </a:rPr>
              <a:t>      </a:t>
            </a:r>
            <a:r>
              <a:rPr lang="en-US" altLang="zh-CN" sz="2400" dirty="0">
                <a:latin typeface="Times New Roman" pitchFamily="2" charset="0"/>
              </a:rPr>
              <a:t>1 1101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zh-CN" altLang="en-US" sz="2400" b="1" dirty="0">
                <a:latin typeface="Times New Roman" pitchFamily="2" charset="0"/>
              </a:rPr>
              <a:t>        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03" name="Line 9"/>
          <p:cNvSpPr/>
          <p:nvPr/>
        </p:nvSpPr>
        <p:spPr>
          <a:xfrm>
            <a:off x="4503738" y="4111625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4" name="Text Box 10"/>
          <p:cNvSpPr txBox="1"/>
          <p:nvPr/>
        </p:nvSpPr>
        <p:spPr>
          <a:xfrm>
            <a:off x="4189413" y="4268788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4. 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查表舍入法</a:t>
            </a:r>
            <a:endParaRPr lang="zh-CN" altLang="en-US" sz="24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8205" name="Text Box 11"/>
          <p:cNvSpPr txBox="1"/>
          <p:nvPr/>
        </p:nvSpPr>
        <p:spPr>
          <a:xfrm>
            <a:off x="2970213" y="469265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0 0010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0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1600" dirty="0">
                <a:latin typeface="Times New Roman" pitchFamily="2" charset="0"/>
              </a:rPr>
              <a:t>   </a:t>
            </a:r>
            <a:r>
              <a:rPr lang="zh-CN" altLang="en-US" sz="2400" dirty="0">
                <a:latin typeface="Times New Roman" pitchFamily="2" charset="0"/>
              </a:rPr>
              <a:t>        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8206" name="Text Box 12"/>
          <p:cNvSpPr txBox="1"/>
          <p:nvPr/>
        </p:nvSpPr>
        <p:spPr>
          <a:xfrm>
            <a:off x="2917825" y="5564188"/>
            <a:ext cx="1533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 1 1101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zh-CN" altLang="en-US" sz="2400" dirty="0">
                <a:latin typeface="Times New Roman" pitchFamily="2" charset="0"/>
              </a:rPr>
              <a:t>            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8207" name="Text Box 13"/>
          <p:cNvSpPr txBox="1"/>
          <p:nvPr/>
        </p:nvSpPr>
        <p:spPr>
          <a:xfrm>
            <a:off x="2984500" y="5106988"/>
            <a:ext cx="14430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1 0010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2400" dirty="0">
                <a:latin typeface="Times New Roman" pitchFamily="2" charset="0"/>
              </a:rPr>
              <a:t>         </a:t>
            </a:r>
            <a:r>
              <a:rPr lang="zh-CN" altLang="en-US" dirty="0">
                <a:latin typeface="Times New Roman" pitchFamily="2" charset="0"/>
              </a:rPr>
              <a:t> </a:t>
            </a:r>
            <a:r>
              <a:rPr lang="zh-CN" altLang="en-US" sz="2400" dirty="0">
                <a:latin typeface="Times New Roman" pitchFamily="2" charset="0"/>
              </a:rPr>
              <a:t>    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8208" name="Text Box 14"/>
          <p:cNvSpPr txBox="1"/>
          <p:nvPr/>
        </p:nvSpPr>
        <p:spPr>
          <a:xfrm>
            <a:off x="5256213" y="301625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 0 0010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2400" b="1" dirty="0">
                <a:latin typeface="Times New Roman" pitchFamily="2" charset="0"/>
              </a:rPr>
              <a:t>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09" name="Text Box 15"/>
          <p:cNvSpPr txBox="1"/>
          <p:nvPr/>
        </p:nvSpPr>
        <p:spPr>
          <a:xfrm>
            <a:off x="5256213" y="3430588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 1 0011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2400" b="1" dirty="0">
                <a:latin typeface="Times New Roman" pitchFamily="2" charset="0"/>
              </a:rPr>
              <a:t>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10" name="Text Box 16"/>
          <p:cNvSpPr txBox="1"/>
          <p:nvPr/>
        </p:nvSpPr>
        <p:spPr>
          <a:xfrm>
            <a:off x="5113338" y="38877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   1 1110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zh-CN" altLang="en-US" sz="2400" b="1" dirty="0">
                <a:latin typeface="Times New Roman" pitchFamily="2" charset="0"/>
              </a:rPr>
              <a:t> 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11" name="Text Box 17"/>
          <p:cNvSpPr txBox="1"/>
          <p:nvPr/>
        </p:nvSpPr>
        <p:spPr>
          <a:xfrm>
            <a:off x="5341938" y="47117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0 001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sz="2400" dirty="0">
                <a:latin typeface="Times New Roman" pitchFamily="2" charset="0"/>
              </a:rPr>
              <a:t>     </a:t>
            </a:r>
            <a:endParaRPr lang="zh-CN" altLang="en-US" sz="2400" dirty="0">
              <a:latin typeface="Times New Roman" pitchFamily="2" charset="0"/>
            </a:endParaRPr>
          </a:p>
        </p:txBody>
      </p:sp>
      <p:sp>
        <p:nvSpPr>
          <p:cNvPr id="8212" name="Text Box 18"/>
          <p:cNvSpPr txBox="1"/>
          <p:nvPr/>
        </p:nvSpPr>
        <p:spPr>
          <a:xfrm>
            <a:off x="5341938" y="5135563"/>
            <a:ext cx="16621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1 001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原</a:t>
            </a:r>
            <a:r>
              <a:rPr lang="zh-CN" altLang="en-US" b="1" dirty="0">
                <a:latin typeface="Times New Roman" pitchFamily="2" charset="0"/>
              </a:rPr>
              <a:t> </a:t>
            </a:r>
            <a:r>
              <a:rPr lang="zh-CN" altLang="en-US" sz="2400" b="1" dirty="0">
                <a:latin typeface="Times New Roman" pitchFamily="2" charset="0"/>
              </a:rPr>
              <a:t>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13" name="Text Box 19"/>
          <p:cNvSpPr txBox="1"/>
          <p:nvPr/>
        </p:nvSpPr>
        <p:spPr>
          <a:xfrm>
            <a:off x="5341938" y="5564188"/>
            <a:ext cx="1246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2" charset="0"/>
              </a:rPr>
              <a:t>1 110</a:t>
            </a:r>
            <a:r>
              <a:rPr lang="en-US" altLang="zh-CN" sz="2400" dirty="0">
                <a:solidFill>
                  <a:srgbClr val="CC0000"/>
                </a:solidFill>
                <a:latin typeface="Times New Roman" pitchFamily="2" charset="0"/>
              </a:rPr>
              <a:t>1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zh-CN" altLang="en-US" b="1" dirty="0">
                <a:latin typeface="Times New Roman" pitchFamily="2" charset="0"/>
              </a:rPr>
              <a:t> </a:t>
            </a:r>
            <a:r>
              <a:rPr lang="zh-CN" altLang="en-US" sz="2400" b="1" dirty="0">
                <a:latin typeface="Times New Roman" pitchFamily="2" charset="0"/>
              </a:rPr>
              <a:t>    </a:t>
            </a:r>
            <a:endParaRPr lang="zh-CN" altLang="en-US" sz="2400" b="1" dirty="0">
              <a:latin typeface="Times New Roman" pitchFamily="2" charset="0"/>
            </a:endParaRPr>
          </a:p>
        </p:txBody>
      </p:sp>
      <p:sp>
        <p:nvSpPr>
          <p:cNvPr id="8214" name="Text Box 20"/>
          <p:cNvSpPr txBox="1"/>
          <p:nvPr/>
        </p:nvSpPr>
        <p:spPr>
          <a:xfrm>
            <a:off x="922338" y="3049588"/>
            <a:ext cx="2209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2" charset="0"/>
              </a:rPr>
              <a:t>例</a:t>
            </a:r>
            <a:r>
              <a:rPr lang="en-US" altLang="zh-CN" sz="2000" dirty="0">
                <a:latin typeface="Times New Roman" pitchFamily="2" charset="0"/>
              </a:rPr>
              <a:t>. </a:t>
            </a:r>
            <a:r>
              <a:rPr lang="zh-CN" altLang="en-US" sz="2000" dirty="0">
                <a:latin typeface="Times New Roman" pitchFamily="2" charset="0"/>
              </a:rPr>
              <a:t>保留</a:t>
            </a:r>
            <a:r>
              <a:rPr lang="en-US" altLang="zh-CN" sz="2000" dirty="0">
                <a:latin typeface="Times New Roman" pitchFamily="2" charset="0"/>
              </a:rPr>
              <a:t>4</a:t>
            </a:r>
            <a:r>
              <a:rPr lang="zh-CN" altLang="en-US" sz="2000" dirty="0">
                <a:latin typeface="Times New Roman" pitchFamily="2" charset="0"/>
              </a:rPr>
              <a:t>位尾数：</a:t>
            </a:r>
            <a:r>
              <a:rPr lang="zh-CN" altLang="en-US" sz="2000" b="1" dirty="0">
                <a:latin typeface="Times New Roman" pitchFamily="2" charset="0"/>
              </a:rPr>
              <a:t>        </a:t>
            </a:r>
            <a:endParaRPr lang="zh-CN" altLang="en-US" sz="2000" b="1" dirty="0">
              <a:latin typeface="Times New Roman" pitchFamily="2" charset="0"/>
            </a:endParaRPr>
          </a:p>
        </p:txBody>
      </p:sp>
      <p:sp>
        <p:nvSpPr>
          <p:cNvPr id="8215" name="Text Box 21"/>
          <p:cNvSpPr txBox="1"/>
          <p:nvPr/>
        </p:nvSpPr>
        <p:spPr>
          <a:xfrm>
            <a:off x="922338" y="4725988"/>
            <a:ext cx="2209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itchFamily="2" charset="0"/>
              </a:rPr>
              <a:t>例</a:t>
            </a:r>
            <a:r>
              <a:rPr lang="en-US" altLang="zh-CN" sz="2000" dirty="0">
                <a:latin typeface="Times New Roman" pitchFamily="2" charset="0"/>
              </a:rPr>
              <a:t>. </a:t>
            </a:r>
            <a:r>
              <a:rPr lang="zh-CN" altLang="en-US" sz="2000" dirty="0">
                <a:latin typeface="Times New Roman" pitchFamily="2" charset="0"/>
              </a:rPr>
              <a:t>保留</a:t>
            </a:r>
            <a:r>
              <a:rPr lang="en-US" altLang="zh-CN" sz="2000" dirty="0">
                <a:latin typeface="Times New Roman" pitchFamily="2" charset="0"/>
              </a:rPr>
              <a:t>4</a:t>
            </a:r>
            <a:r>
              <a:rPr lang="zh-CN" altLang="en-US" sz="2000" dirty="0">
                <a:latin typeface="Times New Roman" pitchFamily="2" charset="0"/>
              </a:rPr>
              <a:t>位尾数</a:t>
            </a:r>
            <a:r>
              <a:rPr lang="zh-CN" altLang="en-US" sz="2000" b="1" dirty="0">
                <a:latin typeface="Times New Roman" pitchFamily="2" charset="0"/>
              </a:rPr>
              <a:t>：        </a:t>
            </a:r>
            <a:endParaRPr lang="zh-CN" altLang="en-US" sz="2000" b="1" dirty="0">
              <a:latin typeface="Times New Roman" pitchFamily="2" charset="0"/>
            </a:endParaRPr>
          </a:p>
        </p:txBody>
      </p:sp>
      <p:sp>
        <p:nvSpPr>
          <p:cNvPr id="8216" name="Line 22"/>
          <p:cNvSpPr/>
          <p:nvPr/>
        </p:nvSpPr>
        <p:spPr>
          <a:xfrm>
            <a:off x="4503738" y="4954588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7" name="Line 23"/>
          <p:cNvSpPr/>
          <p:nvPr/>
        </p:nvSpPr>
        <p:spPr>
          <a:xfrm>
            <a:off x="4503738" y="534035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8" name="Line 24"/>
          <p:cNvSpPr/>
          <p:nvPr/>
        </p:nvSpPr>
        <p:spPr>
          <a:xfrm>
            <a:off x="4503738" y="5792788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19" name="Text Box 25"/>
          <p:cNvSpPr txBox="1"/>
          <p:nvPr/>
        </p:nvSpPr>
        <p:spPr>
          <a:xfrm>
            <a:off x="912813" y="251618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1.  0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舍</a:t>
            </a: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1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入法</a:t>
            </a:r>
            <a:endParaRPr lang="zh-CN" altLang="en-US" sz="24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8220" name="Text Box 26"/>
          <p:cNvSpPr txBox="1"/>
          <p:nvPr/>
        </p:nvSpPr>
        <p:spPr>
          <a:xfrm>
            <a:off x="912813" y="4268788"/>
            <a:ext cx="2444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3. </a:t>
            </a:r>
            <a:r>
              <a:rPr lang="zh-CN" altLang="en-US" sz="2400" dirty="0">
                <a:latin typeface="隶书" pitchFamily="1" charset="-122"/>
                <a:ea typeface="隶书" pitchFamily="1" charset="-122"/>
              </a:rPr>
              <a:t>末位恒置</a:t>
            </a:r>
            <a:r>
              <a:rPr lang="en-US" altLang="zh-CN" sz="2400" dirty="0">
                <a:latin typeface="隶书" pitchFamily="1" charset="-122"/>
                <a:ea typeface="隶书" pitchFamily="1" charset="-122"/>
              </a:rPr>
              <a:t>1</a:t>
            </a:r>
            <a:endParaRPr lang="en-US" altLang="zh-CN" sz="24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8221" name="Rectangle 27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zh-CN" altLang="en-US"/>
              <a:t>补充：移位操作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070746" y="2096510"/>
              <a:ext cx="97809" cy="19100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3070746" y="2096510"/>
                <a:ext cx="97809" cy="19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3193576" y="2123797"/>
              <a:ext cx="15922" cy="1364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193576" y="2123797"/>
                <a:ext cx="15922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189026" y="2187465"/>
              <a:ext cx="38669" cy="113694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189026" y="2187465"/>
                <a:ext cx="38669" cy="113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239068" y="2078319"/>
              <a:ext cx="9099" cy="6139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3239068" y="2078319"/>
                <a:ext cx="9099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252716" y="2055580"/>
              <a:ext cx="59140" cy="9550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252716" y="2055580"/>
                <a:ext cx="59140" cy="955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257265" y="2182917"/>
              <a:ext cx="45493" cy="909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3257265" y="2182917"/>
                <a:ext cx="45493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229970" y="2223847"/>
              <a:ext cx="88710" cy="31834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3229970" y="2223847"/>
                <a:ext cx="88710" cy="318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3234519" y="2201108"/>
              <a:ext cx="63689" cy="122789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3234519" y="2201108"/>
                <a:ext cx="63689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3284561" y="2255681"/>
              <a:ext cx="84161" cy="613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3284561" y="2255681"/>
                <a:ext cx="84161" cy="61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370997" y="2037389"/>
              <a:ext cx="20471" cy="318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3370997" y="2037389"/>
                <a:ext cx="20471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3" name="墨迹 12"/>
              <p14:cNvContentPartPr/>
              <p14:nvPr/>
            </p14:nvContentPartPr>
            <p14:xfrm>
              <a:off x="3370997" y="2051033"/>
              <a:ext cx="95534" cy="19100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3370997" y="2051033"/>
                <a:ext cx="95534" cy="191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墨迹 13"/>
              <p14:cNvContentPartPr/>
              <p14:nvPr/>
            </p14:nvContentPartPr>
            <p14:xfrm>
              <a:off x="3389194" y="2169274"/>
              <a:ext cx="31844" cy="13643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3389194" y="2169274"/>
                <a:ext cx="31844" cy="1364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5" name="墨迹 14"/>
              <p14:cNvContentPartPr/>
              <p14:nvPr/>
            </p14:nvContentPartPr>
            <p14:xfrm>
              <a:off x="3411940" y="2264777"/>
              <a:ext cx="79612" cy="6821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3411940" y="2264777"/>
                <a:ext cx="79612" cy="682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6" name="墨迹 15"/>
              <p14:cNvContentPartPr/>
              <p14:nvPr/>
            </p14:nvContentPartPr>
            <p14:xfrm>
              <a:off x="918949" y="2624049"/>
              <a:ext cx="382137" cy="38201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918949" y="2624049"/>
                <a:ext cx="382137" cy="382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7" name="墨迹 16"/>
              <p14:cNvContentPartPr/>
              <p14:nvPr/>
            </p14:nvContentPartPr>
            <p14:xfrm>
              <a:off x="705134" y="2678621"/>
              <a:ext cx="38668" cy="97777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705134" y="2678621"/>
                <a:ext cx="38668" cy="97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8" name="墨迹 17"/>
              <p14:cNvContentPartPr/>
              <p14:nvPr/>
            </p14:nvContentPartPr>
            <p14:xfrm>
              <a:off x="691486" y="2742290"/>
              <a:ext cx="59140" cy="22739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691486" y="2742290"/>
                <a:ext cx="59140" cy="22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9" name="墨迹 18"/>
              <p14:cNvContentPartPr/>
              <p14:nvPr/>
            </p14:nvContentPartPr>
            <p14:xfrm>
              <a:off x="668740" y="2749112"/>
              <a:ext cx="145576" cy="97776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668740" y="2749112"/>
                <a:ext cx="145576" cy="977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0" name="墨迹 19"/>
              <p14:cNvContentPartPr/>
              <p14:nvPr/>
            </p14:nvContentPartPr>
            <p14:xfrm>
              <a:off x="709683" y="2687717"/>
              <a:ext cx="141027" cy="304699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709683" y="2687717"/>
                <a:ext cx="141027" cy="304699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1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1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8" grpId="0" advAuto="1000" build="p"/>
      <p:bldP spid="8209" grpId="0" advAuto="1000" build="p"/>
      <p:bldP spid="8210" grpId="0" advAuto="1000" build="p"/>
      <p:bldP spid="8211" grpId="0" advAuto="1000" build="p"/>
      <p:bldP spid="8212" grpId="0" advAuto="1000" build="p"/>
      <p:bldP spid="8213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7543800" cy="962025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.4  </a:t>
            </a:r>
            <a:r>
              <a:rPr lang="zh-CN" altLang="en-US" dirty="0"/>
              <a:t>定点除法运算</a:t>
            </a:r>
            <a:endParaRPr lang="zh-CN" altLang="en-US" dirty="0"/>
          </a:p>
        </p:txBody>
      </p:sp>
      <p:sp>
        <p:nvSpPr>
          <p:cNvPr id="922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719263"/>
            <a:ext cx="8229600" cy="3663950"/>
          </a:xfrm>
        </p:spPr>
        <p:txBody>
          <a:bodyPr vert="horz" wrap="square" anchor="t"/>
          <a:p>
            <a:pPr eaLnBrk="1" hangingPunct="1">
              <a:buNone/>
            </a:pPr>
            <a:r>
              <a:rPr lang="zh-CN" altLang="en-US" sz="1900" dirty="0"/>
              <a:t>　　　　　</a:t>
            </a:r>
            <a:r>
              <a:rPr lang="zh-CN" altLang="en-US" sz="1900" u="sng" dirty="0"/>
              <a:t>　　　　　  </a:t>
            </a:r>
            <a:r>
              <a:rPr lang="en-US" altLang="zh-CN" sz="1900" u="sng" dirty="0"/>
              <a:t>0.1 1 0 1</a:t>
            </a:r>
            <a:r>
              <a:rPr lang="zh-CN" altLang="en-US" sz="1900" u="sng" dirty="0"/>
              <a:t>　</a:t>
            </a:r>
            <a:r>
              <a:rPr lang="zh-CN" altLang="en-US" sz="1900" dirty="0"/>
              <a:t>　　商</a:t>
            </a:r>
            <a:r>
              <a:rPr lang="en-US" altLang="zh-CN" sz="1900" i="1" dirty="0"/>
              <a:t>q</a:t>
            </a:r>
            <a:endParaRPr lang="en-US" altLang="zh-CN" sz="1900" i="1" dirty="0"/>
          </a:p>
          <a:p>
            <a:pPr eaLnBrk="1" hangingPunct="1">
              <a:buNone/>
            </a:pPr>
            <a:r>
              <a:rPr lang="en-US" altLang="zh-CN" sz="1900" dirty="0"/>
              <a:t>0.1 0 1 1</a:t>
            </a:r>
            <a:r>
              <a:rPr lang="zh-CN" altLang="en-US" sz="1900" dirty="0"/>
              <a:t>　         </a:t>
            </a:r>
            <a:r>
              <a:rPr lang="en-US" altLang="zh-CN" sz="1900" dirty="0"/>
              <a:t>0.1 0 0 1 0</a:t>
            </a:r>
            <a:r>
              <a:rPr lang="zh-CN" altLang="en-US" sz="1900" dirty="0"/>
              <a:t>　　　　　　</a:t>
            </a:r>
            <a:r>
              <a:rPr lang="zh-CN" altLang="en-US" sz="1900" i="1" dirty="0"/>
              <a:t>ｘ</a:t>
            </a:r>
            <a:r>
              <a:rPr lang="en-US" altLang="zh-CN" sz="1900" dirty="0"/>
              <a:t>(</a:t>
            </a:r>
            <a:r>
              <a:rPr lang="en-US" altLang="zh-CN" sz="1900" i="1" dirty="0"/>
              <a:t>r</a:t>
            </a:r>
            <a:r>
              <a:rPr lang="en-US" altLang="zh-CN" sz="1900" i="1" baseline="-30000" dirty="0"/>
              <a:t>0</a:t>
            </a:r>
            <a:r>
              <a:rPr lang="en-US" altLang="zh-CN" sz="1900" dirty="0"/>
              <a:t>)</a:t>
            </a:r>
            <a:r>
              <a:rPr lang="zh-CN" altLang="en-US" sz="1900" dirty="0"/>
              <a:t>　</a:t>
            </a:r>
            <a:r>
              <a:rPr lang="zh-CN" altLang="en-US" sz="1500" dirty="0"/>
              <a:t>被除数</a:t>
            </a:r>
            <a:br>
              <a:rPr lang="zh-CN" altLang="en-US" sz="1500" dirty="0"/>
            </a:br>
            <a:r>
              <a:rPr lang="zh-CN" altLang="en-US" sz="1900" dirty="0"/>
              <a:t>　　     －     </a:t>
            </a:r>
            <a:r>
              <a:rPr lang="en-US" altLang="zh-CN" sz="1900" u="sng" dirty="0"/>
              <a:t>0.0 1 0 1 1</a:t>
            </a:r>
            <a:r>
              <a:rPr lang="zh-CN" altLang="en-US" sz="1900" u="sng" dirty="0"/>
              <a:t>　　　　</a:t>
            </a:r>
            <a:r>
              <a:rPr lang="zh-CN" altLang="en-US" sz="1900" dirty="0"/>
              <a:t>　　</a:t>
            </a:r>
            <a:r>
              <a:rPr lang="en-US" altLang="zh-CN" sz="1900" dirty="0"/>
              <a:t>2</a:t>
            </a:r>
            <a:r>
              <a:rPr lang="zh-CN" altLang="en-US" sz="1900" baseline="30000" dirty="0"/>
              <a:t>－</a:t>
            </a:r>
            <a:r>
              <a:rPr lang="en-US" altLang="zh-CN" sz="1900" baseline="30000" dirty="0"/>
              <a:t>1</a:t>
            </a:r>
            <a:r>
              <a:rPr lang="zh-CN" altLang="en-US" sz="1900" i="1" dirty="0"/>
              <a:t>ｙ　</a:t>
            </a:r>
            <a:r>
              <a:rPr lang="zh-CN" altLang="en-US" sz="1500" dirty="0"/>
              <a:t>除数右移</a:t>
            </a:r>
            <a:r>
              <a:rPr lang="en-US" altLang="zh-CN" sz="1500" dirty="0"/>
              <a:t>1</a:t>
            </a:r>
            <a:r>
              <a:rPr lang="zh-CN" altLang="en-US" sz="1500" dirty="0"/>
              <a:t>位</a:t>
            </a:r>
            <a:r>
              <a:rPr lang="en-US" altLang="zh-CN" sz="1500" dirty="0"/>
              <a:t>,</a:t>
            </a:r>
            <a:r>
              <a:rPr lang="zh-CN" altLang="en-US" sz="1500" dirty="0"/>
              <a:t>减除数</a:t>
            </a:r>
            <a:br>
              <a:rPr lang="zh-CN" altLang="en-US" sz="1900" dirty="0"/>
            </a:br>
            <a:r>
              <a:rPr lang="zh-CN" altLang="en-US" sz="1900" dirty="0"/>
              <a:t>　　　　　   </a:t>
            </a:r>
            <a:r>
              <a:rPr lang="en-US" altLang="zh-CN" sz="1900" dirty="0"/>
              <a:t>0.0 0 1 1 1 0</a:t>
            </a:r>
            <a:r>
              <a:rPr lang="zh-CN" altLang="en-US" sz="1900" dirty="0"/>
              <a:t>　　　　　</a:t>
            </a:r>
            <a:r>
              <a:rPr lang="en-US" altLang="zh-CN" sz="1900" i="1" dirty="0"/>
              <a:t>r</a:t>
            </a:r>
            <a:r>
              <a:rPr lang="en-US" altLang="zh-CN" sz="1900" i="1" baseline="-30000" dirty="0"/>
              <a:t>1</a:t>
            </a:r>
            <a:r>
              <a:rPr lang="zh-CN" altLang="en-US" sz="1900" dirty="0"/>
              <a:t>　　　得余数</a:t>
            </a:r>
            <a:r>
              <a:rPr lang="en-US" altLang="zh-CN" sz="1900" dirty="0"/>
              <a:t>r1</a:t>
            </a:r>
            <a:br>
              <a:rPr lang="en-US" altLang="zh-CN" sz="1900" dirty="0"/>
            </a:br>
            <a:r>
              <a:rPr lang="zh-CN" altLang="en-US" sz="1900" dirty="0"/>
              <a:t>　　　　  － </a:t>
            </a:r>
            <a:r>
              <a:rPr lang="en-US" altLang="zh-CN" sz="1900" u="sng" dirty="0"/>
              <a:t>0.0 0 1 0 1 1</a:t>
            </a:r>
            <a:r>
              <a:rPr lang="zh-CN" altLang="en-US" sz="1900" u="sng" dirty="0"/>
              <a:t>　　　</a:t>
            </a:r>
            <a:r>
              <a:rPr lang="zh-CN" altLang="en-US" sz="1900" dirty="0"/>
              <a:t>　　</a:t>
            </a:r>
            <a:r>
              <a:rPr lang="en-US" altLang="zh-CN" sz="1900" dirty="0"/>
              <a:t>2</a:t>
            </a:r>
            <a:r>
              <a:rPr lang="zh-CN" altLang="en-US" sz="1900" baseline="30000" dirty="0"/>
              <a:t>－</a:t>
            </a:r>
            <a:r>
              <a:rPr lang="en-US" altLang="zh-CN" sz="1900" baseline="30000" dirty="0"/>
              <a:t>2</a:t>
            </a:r>
            <a:r>
              <a:rPr lang="zh-CN" altLang="en-US" sz="1900" i="1" dirty="0"/>
              <a:t>ｙ　</a:t>
            </a:r>
            <a:r>
              <a:rPr lang="zh-CN" altLang="en-US" sz="1500" dirty="0"/>
              <a:t>除数右移</a:t>
            </a:r>
            <a:r>
              <a:rPr lang="en-US" altLang="zh-CN" sz="1500" dirty="0"/>
              <a:t>1</a:t>
            </a:r>
            <a:r>
              <a:rPr lang="zh-CN" altLang="en-US" sz="1500" dirty="0"/>
              <a:t>位</a:t>
            </a:r>
            <a:r>
              <a:rPr lang="en-US" altLang="zh-CN" sz="1500" dirty="0"/>
              <a:t>,</a:t>
            </a:r>
            <a:r>
              <a:rPr lang="zh-CN" altLang="en-US" sz="1500" dirty="0"/>
              <a:t>减除数</a:t>
            </a:r>
            <a:br>
              <a:rPr lang="zh-CN" altLang="en-US" sz="1500" dirty="0"/>
            </a:br>
            <a:r>
              <a:rPr lang="zh-CN" altLang="en-US" sz="1900" dirty="0"/>
              <a:t>　　　　　   </a:t>
            </a:r>
            <a:r>
              <a:rPr lang="en-US" altLang="zh-CN" sz="1900" dirty="0"/>
              <a:t>0.0 0 0 0 1 1 0</a:t>
            </a:r>
            <a:r>
              <a:rPr lang="zh-CN" altLang="en-US" sz="1900" dirty="0"/>
              <a:t>　　　　</a:t>
            </a:r>
            <a:r>
              <a:rPr lang="en-US" altLang="zh-CN" sz="1900" i="1" dirty="0"/>
              <a:t>r</a:t>
            </a:r>
            <a:r>
              <a:rPr lang="en-US" altLang="zh-CN" sz="1900" i="1" baseline="-30000" dirty="0"/>
              <a:t>2</a:t>
            </a:r>
            <a:r>
              <a:rPr lang="zh-CN" altLang="en-US" sz="1900" i="1" dirty="0"/>
              <a:t>　　　</a:t>
            </a:r>
            <a:r>
              <a:rPr lang="zh-CN" altLang="en-US" sz="1900" dirty="0"/>
              <a:t>得余数</a:t>
            </a:r>
            <a:r>
              <a:rPr lang="en-US" altLang="zh-CN" sz="1900" dirty="0"/>
              <a:t>r2</a:t>
            </a:r>
            <a:br>
              <a:rPr lang="en-US" altLang="zh-CN" sz="1900" dirty="0"/>
            </a:br>
            <a:r>
              <a:rPr lang="zh-CN" altLang="en-US" sz="1900" dirty="0"/>
              <a:t>　　　　  － </a:t>
            </a:r>
            <a:r>
              <a:rPr lang="en-US" altLang="zh-CN" sz="1900" u="sng" dirty="0"/>
              <a:t>0.0 0 0 1 0 1 1</a:t>
            </a:r>
            <a:r>
              <a:rPr lang="zh-CN" altLang="en-US" sz="1900" u="sng" dirty="0"/>
              <a:t>　　</a:t>
            </a:r>
            <a:r>
              <a:rPr lang="zh-CN" altLang="en-US" sz="1900" dirty="0"/>
              <a:t>　　</a:t>
            </a:r>
            <a:r>
              <a:rPr lang="en-US" altLang="zh-CN" sz="1900" dirty="0"/>
              <a:t>2</a:t>
            </a:r>
            <a:r>
              <a:rPr lang="zh-CN" altLang="en-US" sz="1900" baseline="30000" dirty="0"/>
              <a:t>－</a:t>
            </a:r>
            <a:r>
              <a:rPr lang="en-US" altLang="zh-CN" sz="1900" baseline="30000" dirty="0"/>
              <a:t>3</a:t>
            </a:r>
            <a:r>
              <a:rPr lang="zh-CN" altLang="en-US" sz="1900" i="1" dirty="0"/>
              <a:t>ｙ</a:t>
            </a:r>
            <a:r>
              <a:rPr lang="zh-CN" altLang="en-US" sz="1900" dirty="0"/>
              <a:t>　</a:t>
            </a:r>
            <a:r>
              <a:rPr lang="zh-CN" altLang="en-US" sz="1500" dirty="0"/>
              <a:t>除数右移</a:t>
            </a:r>
            <a:r>
              <a:rPr lang="en-US" altLang="zh-CN" sz="1500" dirty="0"/>
              <a:t>1</a:t>
            </a:r>
            <a:r>
              <a:rPr lang="zh-CN" altLang="en-US" sz="1500" dirty="0"/>
              <a:t>位</a:t>
            </a:r>
            <a:r>
              <a:rPr lang="en-US" altLang="zh-CN" sz="1500" dirty="0"/>
              <a:t>,</a:t>
            </a:r>
            <a:r>
              <a:rPr lang="zh-CN" altLang="en-US" sz="1500" dirty="0"/>
              <a:t>不减除数</a:t>
            </a:r>
            <a:br>
              <a:rPr lang="zh-CN" altLang="en-US" sz="1500" dirty="0"/>
            </a:br>
            <a:r>
              <a:rPr lang="zh-CN" altLang="en-US" sz="1900" dirty="0"/>
              <a:t>　　　　　   </a:t>
            </a:r>
            <a:r>
              <a:rPr lang="en-US" altLang="zh-CN" sz="1900" dirty="0"/>
              <a:t>0.0 0 0 0 1 1 0 0</a:t>
            </a:r>
            <a:r>
              <a:rPr lang="zh-CN" altLang="en-US" sz="1900" dirty="0"/>
              <a:t>　　　</a:t>
            </a:r>
            <a:r>
              <a:rPr lang="en-US" altLang="zh-CN" sz="1900" i="1" dirty="0"/>
              <a:t>r</a:t>
            </a:r>
            <a:r>
              <a:rPr lang="en-US" altLang="zh-CN" sz="1900" i="1" baseline="-30000" dirty="0"/>
              <a:t>3</a:t>
            </a:r>
            <a:r>
              <a:rPr lang="zh-CN" altLang="en-US" sz="1900" i="1" dirty="0"/>
              <a:t>　　　</a:t>
            </a:r>
            <a:r>
              <a:rPr lang="zh-CN" altLang="en-US" sz="1900" dirty="0"/>
              <a:t>得余数</a:t>
            </a:r>
            <a:r>
              <a:rPr lang="en-US" altLang="zh-CN" sz="1900" dirty="0"/>
              <a:t>r3</a:t>
            </a:r>
            <a:br>
              <a:rPr lang="en-US" altLang="zh-CN" sz="1900" dirty="0"/>
            </a:br>
            <a:r>
              <a:rPr lang="zh-CN" altLang="en-US" sz="1900" dirty="0"/>
              <a:t>　　　　  － </a:t>
            </a:r>
            <a:r>
              <a:rPr lang="en-US" altLang="zh-CN" sz="1900" u="sng" dirty="0"/>
              <a:t>0.0 0 0 0 1 0 1 1</a:t>
            </a:r>
            <a:r>
              <a:rPr lang="zh-CN" altLang="en-US" sz="1900" u="sng" dirty="0"/>
              <a:t>　</a:t>
            </a:r>
            <a:r>
              <a:rPr lang="zh-CN" altLang="en-US" sz="1900" dirty="0"/>
              <a:t>　　</a:t>
            </a:r>
            <a:r>
              <a:rPr lang="en-US" altLang="zh-CN" sz="1900" dirty="0"/>
              <a:t>2</a:t>
            </a:r>
            <a:r>
              <a:rPr lang="zh-CN" altLang="en-US" sz="1900" baseline="30000" dirty="0"/>
              <a:t>－</a:t>
            </a:r>
            <a:r>
              <a:rPr lang="en-US" altLang="zh-CN" sz="1900" baseline="30000" dirty="0"/>
              <a:t>4</a:t>
            </a:r>
            <a:r>
              <a:rPr lang="zh-CN" altLang="en-US" sz="1900" i="1" dirty="0"/>
              <a:t>ｙ　</a:t>
            </a:r>
            <a:r>
              <a:rPr lang="zh-CN" altLang="en-US" sz="1500" dirty="0"/>
              <a:t>除数右移</a:t>
            </a:r>
            <a:r>
              <a:rPr lang="en-US" altLang="zh-CN" sz="1500" dirty="0"/>
              <a:t>1</a:t>
            </a:r>
            <a:r>
              <a:rPr lang="zh-CN" altLang="en-US" sz="1500" dirty="0"/>
              <a:t>位</a:t>
            </a:r>
            <a:r>
              <a:rPr lang="en-US" altLang="zh-CN" sz="1500" dirty="0"/>
              <a:t>,</a:t>
            </a:r>
            <a:r>
              <a:rPr lang="zh-CN" altLang="en-US" sz="1500" dirty="0"/>
              <a:t>减除数</a:t>
            </a:r>
            <a:br>
              <a:rPr lang="zh-CN" altLang="en-US" sz="1500" dirty="0"/>
            </a:br>
            <a:r>
              <a:rPr lang="zh-CN" altLang="en-US" sz="1900" dirty="0"/>
              <a:t>　　　　  － </a:t>
            </a:r>
            <a:r>
              <a:rPr lang="en-US" altLang="zh-CN" sz="1900" dirty="0"/>
              <a:t>0.0 0 0 0 0 0 0 1</a:t>
            </a:r>
            <a:r>
              <a:rPr lang="zh-CN" altLang="en-US" sz="1900" dirty="0"/>
              <a:t>　　　</a:t>
            </a:r>
            <a:r>
              <a:rPr lang="en-US" altLang="zh-CN" sz="1900" i="1" dirty="0"/>
              <a:t>r</a:t>
            </a:r>
            <a:r>
              <a:rPr lang="en-US" altLang="zh-CN" sz="1900" i="1" baseline="-30000" dirty="0"/>
              <a:t>4</a:t>
            </a:r>
            <a:r>
              <a:rPr lang="zh-CN" altLang="en-US" sz="1900" dirty="0"/>
              <a:t>　　</a:t>
            </a:r>
            <a:r>
              <a:rPr lang="zh-CN" altLang="en-US" sz="1500" dirty="0"/>
              <a:t>　得余数</a:t>
            </a:r>
            <a:r>
              <a:rPr lang="en-US" altLang="zh-CN" sz="1500" dirty="0"/>
              <a:t>r4</a:t>
            </a:r>
            <a:endParaRPr lang="en-US" altLang="zh-CN" sz="1500" dirty="0"/>
          </a:p>
          <a:p>
            <a:pPr eaLnBrk="1" hangingPunct="1">
              <a:buNone/>
            </a:pPr>
            <a:endParaRPr lang="en-US" altLang="zh-CN" sz="1500" dirty="0"/>
          </a:p>
        </p:txBody>
      </p:sp>
      <p:sp>
        <p:nvSpPr>
          <p:cNvPr id="9222" name="Rectangle 4"/>
          <p:cNvSpPr/>
          <p:nvPr/>
        </p:nvSpPr>
        <p:spPr>
          <a:xfrm>
            <a:off x="1116013" y="5013325"/>
            <a:ext cx="6934200" cy="973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charset="2"/>
              <a:buChar char="w"/>
            </a:pPr>
            <a:r>
              <a:rPr lang="zh-CN" altLang="en-US" dirty="0">
                <a:latin typeface="Times New Roman" pitchFamily="2" charset="0"/>
              </a:rPr>
              <a:t>商</a:t>
            </a:r>
            <a:r>
              <a:rPr lang="en-US" altLang="zh-CN" dirty="0">
                <a:latin typeface="Times New Roman" pitchFamily="2" charset="0"/>
              </a:rPr>
              <a:t>0</a:t>
            </a:r>
            <a:r>
              <a:rPr lang="zh-CN" altLang="en-US" dirty="0">
                <a:latin typeface="Times New Roman" pitchFamily="2" charset="0"/>
              </a:rPr>
              <a:t>还是商</a:t>
            </a:r>
            <a:r>
              <a:rPr lang="en-US" altLang="zh-CN" dirty="0">
                <a:latin typeface="Times New Roman" pitchFamily="2" charset="0"/>
              </a:rPr>
              <a:t>1</a:t>
            </a:r>
            <a:r>
              <a:rPr lang="zh-CN" altLang="en-US" dirty="0">
                <a:latin typeface="Times New Roman" pitchFamily="2" charset="0"/>
              </a:rPr>
              <a:t>人可以比较后确定，计算机如何确定？</a:t>
            </a:r>
            <a:endParaRPr lang="zh-CN" altLang="en-US" dirty="0">
              <a:latin typeface="Times New Roman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Wingdings" charset="2"/>
              <a:buChar char="w"/>
            </a:pPr>
            <a:r>
              <a:rPr lang="zh-CN" altLang="en-US" dirty="0">
                <a:latin typeface="Times New Roman" pitchFamily="2" charset="0"/>
              </a:rPr>
              <a:t>余数末位补</a:t>
            </a:r>
            <a:r>
              <a:rPr lang="en-US" altLang="zh-CN" dirty="0">
                <a:latin typeface="Times New Roman" pitchFamily="2" charset="0"/>
              </a:rPr>
              <a:t>0</a:t>
            </a:r>
            <a:r>
              <a:rPr lang="zh-CN" altLang="en-US" dirty="0">
                <a:latin typeface="Times New Roman" pitchFamily="2" charset="0"/>
              </a:rPr>
              <a:t>后，减去除数右移后的值，导致加法器尾数逐渐增多，最后要求加法器的位数必须位被除数的两倍</a:t>
            </a:r>
            <a:endParaRPr lang="zh-CN" altLang="en-US" dirty="0">
              <a:latin typeface="Times New Roman" pitchFamily="2" charset="0"/>
            </a:endParaRPr>
          </a:p>
        </p:txBody>
      </p:sp>
      <p:sp>
        <p:nvSpPr>
          <p:cNvPr id="9223" name="Text Box 5"/>
          <p:cNvSpPr txBox="1"/>
          <p:nvPr/>
        </p:nvSpPr>
        <p:spPr>
          <a:xfrm>
            <a:off x="684213" y="1196975"/>
            <a:ext cx="8064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dirty="0">
                <a:latin typeface="Times New Roman" pitchFamily="2" charset="0"/>
              </a:rPr>
              <a:t>定点原码一位除法实现方案（手工）０．１００１０／０．１０１１</a:t>
            </a:r>
            <a:endParaRPr lang="zh-CN" altLang="en-US" dirty="0">
              <a:latin typeface="Times New Roman" pitchFamily="2" charset="0"/>
            </a:endParaRPr>
          </a:p>
        </p:txBody>
      </p:sp>
      <p:sp>
        <p:nvSpPr>
          <p:cNvPr id="9224" name="Line 6"/>
          <p:cNvSpPr/>
          <p:nvPr/>
        </p:nvSpPr>
        <p:spPr>
          <a:xfrm flipH="1">
            <a:off x="1403350" y="2032000"/>
            <a:ext cx="381000" cy="533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993943" y="846971"/>
              <a:ext cx="15932" cy="12334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993943" y="846971"/>
                <a:ext cx="15932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4946147" y="918408"/>
              <a:ext cx="86342" cy="13002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4946147" y="918408"/>
                <a:ext cx="86342" cy="1300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5005764" y="999097"/>
              <a:ext cx="7452" cy="5961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005764" y="999097"/>
                <a:ext cx="7452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5020154" y="970316"/>
              <a:ext cx="30836" cy="3289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5020154" y="970316"/>
                <a:ext cx="30836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5061269" y="900420"/>
              <a:ext cx="69896" cy="47283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5061269" y="900420"/>
                <a:ext cx="69896" cy="47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067437" y="945647"/>
              <a:ext cx="2055" cy="11512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5067437" y="945647"/>
                <a:ext cx="2055" cy="115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5085938" y="851082"/>
              <a:ext cx="4112" cy="90453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5085938" y="851082"/>
                <a:ext cx="4112" cy="904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5081827" y="956825"/>
              <a:ext cx="38546" cy="77219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5081827" y="956825"/>
                <a:ext cx="38546" cy="77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5090050" y="1003208"/>
              <a:ext cx="47282" cy="53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5090050" y="1003208"/>
                <a:ext cx="47282" cy="5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5159946" y="899136"/>
              <a:ext cx="18501" cy="19658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5159946" y="899136"/>
                <a:ext cx="18501" cy="1965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5168169" y="860719"/>
              <a:ext cx="61673" cy="111653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5168169" y="860719"/>
                <a:ext cx="61673" cy="1116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5217507" y="863417"/>
              <a:ext cx="61672" cy="10484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5217507" y="863417"/>
                <a:ext cx="61672" cy="1048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5266845" y="871640"/>
              <a:ext cx="57561" cy="57561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5266845" y="871640"/>
                <a:ext cx="57561" cy="57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5262733" y="933312"/>
              <a:ext cx="20558" cy="4112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5262733" y="933312"/>
                <a:ext cx="20558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5233953" y="980338"/>
              <a:ext cx="56019" cy="7837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5233953" y="980338"/>
                <a:ext cx="56019" cy="78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5227785" y="1015543"/>
              <a:ext cx="22613" cy="39059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5227785" y="1015543"/>
                <a:ext cx="22613" cy="3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5291514" y="1027877"/>
              <a:ext cx="45226" cy="28781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5291514" y="1027877"/>
                <a:ext cx="45226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5279179" y="941535"/>
              <a:ext cx="360" cy="534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5279179" y="941535"/>
                <a:ext cx="360" cy="5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5406636" y="867014"/>
              <a:ext cx="360" cy="12797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5406636" y="867014"/>
                <a:ext cx="360" cy="1279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5344964" y="888086"/>
              <a:ext cx="82230" cy="106899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5344964" y="888086"/>
                <a:ext cx="82230" cy="1068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5423082" y="949759"/>
              <a:ext cx="10279" cy="1644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5423082" y="949759"/>
                <a:ext cx="10279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5387620" y="986762"/>
              <a:ext cx="45741" cy="69896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5387620" y="986762"/>
                <a:ext cx="45741" cy="6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5402525" y="1011431"/>
              <a:ext cx="28781" cy="53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5402525" y="1011431"/>
                <a:ext cx="28781" cy="5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5340852" y="1005264"/>
              <a:ext cx="57561" cy="10279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5340852" y="1005264"/>
                <a:ext cx="57561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5441584" y="904532"/>
              <a:ext cx="14391" cy="9250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5441584" y="904532"/>
                <a:ext cx="14391" cy="92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5464197" y="941535"/>
              <a:ext cx="47283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5464197" y="941535"/>
                <a:ext cx="47283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5451863" y="978539"/>
              <a:ext cx="41115" cy="69896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5451863" y="978539"/>
                <a:ext cx="41115" cy="6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5443640" y="994985"/>
              <a:ext cx="92509" cy="61673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5443640" y="994985"/>
                <a:ext cx="92509" cy="61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5612212" y="937424"/>
              <a:ext cx="86342" cy="84928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5612212" y="937424"/>
                <a:ext cx="86342" cy="84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5813676" y="875751"/>
              <a:ext cx="360" cy="156238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5813676" y="875751"/>
                <a:ext cx="360" cy="1562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5801342" y="856222"/>
              <a:ext cx="60259" cy="100732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5801342" y="856222"/>
                <a:ext cx="60259" cy="100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5834233" y="851082"/>
              <a:ext cx="78119" cy="8428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5834233" y="851082"/>
                <a:ext cx="78119" cy="8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5912352" y="851082"/>
              <a:ext cx="63728" cy="71952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5912352" y="851082"/>
                <a:ext cx="63728" cy="71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5871237" y="916866"/>
              <a:ext cx="45226" cy="8223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5871237" y="916866"/>
                <a:ext cx="45226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5846568" y="964149"/>
              <a:ext cx="86342" cy="22613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5846568" y="964149"/>
                <a:ext cx="86342" cy="22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5904129" y="952842"/>
              <a:ext cx="12335" cy="93537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5904129" y="952842"/>
                <a:ext cx="12335" cy="93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5854791" y="994985"/>
              <a:ext cx="16446" cy="4111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5854791" y="994985"/>
                <a:ext cx="16446" cy="4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5945244" y="999097"/>
              <a:ext cx="32892" cy="30836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5945244" y="999097"/>
                <a:ext cx="32892" cy="30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6035697" y="838748"/>
              <a:ext cx="7196" cy="127457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6035697" y="838748"/>
                <a:ext cx="7196" cy="127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5986359" y="863417"/>
              <a:ext cx="66298" cy="10895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5986359" y="863417"/>
                <a:ext cx="66298" cy="108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6052144" y="925089"/>
              <a:ext cx="16446" cy="16446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6052144" y="925089"/>
                <a:ext cx="16446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6011029" y="966205"/>
              <a:ext cx="53449" cy="65784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6011029" y="966205"/>
                <a:ext cx="53449" cy="65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6019251" y="994985"/>
              <a:ext cx="37004" cy="43171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6019251" y="994985"/>
                <a:ext cx="37004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5986359" y="980595"/>
              <a:ext cx="67840" cy="1439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5986359" y="980595"/>
                <a:ext cx="67840" cy="1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6082980" y="892197"/>
              <a:ext cx="22613" cy="8839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6082980" y="892197"/>
                <a:ext cx="22613" cy="88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6113816" y="912755"/>
              <a:ext cx="28781" cy="4111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6113816" y="912755"/>
                <a:ext cx="28781" cy="4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6117927" y="937424"/>
              <a:ext cx="37004" cy="55505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6117927" y="937424"/>
                <a:ext cx="37004" cy="555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6101481" y="1007320"/>
              <a:ext cx="8223" cy="8223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6101481" y="1007320"/>
                <a:ext cx="8223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6085035" y="978539"/>
              <a:ext cx="69896" cy="45227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6085035" y="978539"/>
                <a:ext cx="69896" cy="452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6237161" y="966205"/>
              <a:ext cx="94565" cy="822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6237161" y="966205"/>
                <a:ext cx="94565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6335838" y="934726"/>
              <a:ext cx="43813" cy="86984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6335838" y="934726"/>
                <a:ext cx="43813" cy="86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6492075" y="908643"/>
              <a:ext cx="12335" cy="8223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6492075" y="908643"/>
                <a:ext cx="12335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6494902" y="970316"/>
              <a:ext cx="9507" cy="8223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6494902" y="970316"/>
                <a:ext cx="9507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6504409" y="1003208"/>
              <a:ext cx="18502" cy="28781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6504409" y="1003208"/>
                <a:ext cx="18502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6" name="墨迹 55"/>
              <p14:cNvContentPartPr/>
              <p14:nvPr/>
            </p14:nvContentPartPr>
            <p14:xfrm>
              <a:off x="6533190" y="851082"/>
              <a:ext cx="28781" cy="16446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"/>
            </p:blipFill>
            <p:spPr>
              <a:xfrm>
                <a:off x="6533190" y="851082"/>
                <a:ext cx="28781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7" name="墨迹 56"/>
              <p14:cNvContentPartPr/>
              <p14:nvPr/>
            </p14:nvContentPartPr>
            <p14:xfrm>
              <a:off x="6550664" y="851082"/>
              <a:ext cx="77091" cy="112553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"/>
            </p:blipFill>
            <p:spPr>
              <a:xfrm>
                <a:off x="6550664" y="851082"/>
                <a:ext cx="77091" cy="112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8" name="墨迹 57"/>
              <p14:cNvContentPartPr/>
              <p14:nvPr/>
            </p14:nvContentPartPr>
            <p14:xfrm>
              <a:off x="6631866" y="920978"/>
              <a:ext cx="16446" cy="16446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"/>
            </p:blipFill>
            <p:spPr>
              <a:xfrm>
                <a:off x="6631866" y="920978"/>
                <a:ext cx="16446" cy="164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9" name="墨迹 58"/>
              <p14:cNvContentPartPr/>
              <p14:nvPr/>
            </p14:nvContentPartPr>
            <p14:xfrm>
              <a:off x="6566082" y="974428"/>
              <a:ext cx="8223" cy="30836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2"/>
            </p:blipFill>
            <p:spPr>
              <a:xfrm>
                <a:off x="6566082" y="974428"/>
                <a:ext cx="8223" cy="308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0" name="墨迹 59"/>
              <p14:cNvContentPartPr/>
              <p14:nvPr/>
            </p14:nvContentPartPr>
            <p14:xfrm>
              <a:off x="6566082" y="957981"/>
              <a:ext cx="93152" cy="57562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2"/>
            </p:blipFill>
            <p:spPr>
              <a:xfrm>
                <a:off x="6566082" y="957981"/>
                <a:ext cx="93152" cy="57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61" name="墨迹 60"/>
              <p14:cNvContentPartPr/>
              <p14:nvPr/>
            </p14:nvContentPartPr>
            <p14:xfrm>
              <a:off x="6586640" y="986762"/>
              <a:ext cx="8223" cy="10279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2"/>
            </p:blipFill>
            <p:spPr>
              <a:xfrm>
                <a:off x="6586640" y="986762"/>
                <a:ext cx="8223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墨迹 61"/>
              <p14:cNvContentPartPr/>
              <p14:nvPr/>
            </p14:nvContentPartPr>
            <p14:xfrm>
              <a:off x="6536787" y="988818"/>
              <a:ext cx="127971" cy="43171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2"/>
            </p:blipFill>
            <p:spPr>
              <a:xfrm>
                <a:off x="6536787" y="988818"/>
                <a:ext cx="127971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3" name="墨迹 62"/>
              <p14:cNvContentPartPr/>
              <p14:nvPr/>
            </p14:nvContentPartPr>
            <p14:xfrm>
              <a:off x="6714096" y="900420"/>
              <a:ext cx="102788" cy="55506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2"/>
            </p:blipFill>
            <p:spPr>
              <a:xfrm>
                <a:off x="6714096" y="900420"/>
                <a:ext cx="102788" cy="55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4" name="墨迹 63"/>
              <p14:cNvContentPartPr/>
              <p14:nvPr/>
            </p14:nvContentPartPr>
            <p14:xfrm>
              <a:off x="6765490" y="851082"/>
              <a:ext cx="18502" cy="12129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2"/>
            </p:blipFill>
            <p:spPr>
              <a:xfrm>
                <a:off x="6765490" y="851082"/>
                <a:ext cx="18502" cy="121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5" name="墨迹 64"/>
              <p14:cNvContentPartPr/>
              <p14:nvPr/>
            </p14:nvContentPartPr>
            <p14:xfrm>
              <a:off x="6709985" y="966205"/>
              <a:ext cx="126044" cy="61672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2"/>
            </p:blipFill>
            <p:spPr>
              <a:xfrm>
                <a:off x="6709985" y="966205"/>
                <a:ext cx="126044" cy="616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6" name="墨迹 65"/>
              <p14:cNvContentPartPr/>
              <p14:nvPr/>
            </p14:nvContentPartPr>
            <p14:xfrm>
              <a:off x="5954495" y="1529481"/>
              <a:ext cx="140819" cy="102788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2"/>
            </p:blipFill>
            <p:spPr>
              <a:xfrm>
                <a:off x="5954495" y="1529481"/>
                <a:ext cx="140819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7" name="墨迹 66"/>
              <p14:cNvContentPartPr/>
              <p14:nvPr/>
            </p14:nvContentPartPr>
            <p14:xfrm>
              <a:off x="3535899" y="2216104"/>
              <a:ext cx="16446" cy="2055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2"/>
            </p:blipFill>
            <p:spPr>
              <a:xfrm>
                <a:off x="3535899" y="2216104"/>
                <a:ext cx="16446" cy="2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8" name="墨迹 67"/>
              <p14:cNvContentPartPr/>
              <p14:nvPr/>
            </p14:nvContentPartPr>
            <p14:xfrm>
              <a:off x="3513286" y="2234092"/>
              <a:ext cx="67839" cy="126943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2"/>
            </p:blipFill>
            <p:spPr>
              <a:xfrm>
                <a:off x="3513286" y="2234092"/>
                <a:ext cx="67839" cy="126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9" name="墨迹 68"/>
              <p14:cNvContentPartPr/>
              <p14:nvPr/>
            </p14:nvContentPartPr>
            <p14:xfrm>
              <a:off x="3564679" y="2298334"/>
              <a:ext cx="360" cy="59617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2"/>
            </p:blipFill>
            <p:spPr>
              <a:xfrm>
                <a:off x="3564679" y="2298334"/>
                <a:ext cx="360" cy="596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70" name="墨迹 69"/>
              <p14:cNvContentPartPr/>
              <p14:nvPr/>
            </p14:nvContentPartPr>
            <p14:xfrm>
              <a:off x="3568791" y="2281888"/>
              <a:ext cx="37004" cy="41115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2"/>
            </p:blipFill>
            <p:spPr>
              <a:xfrm>
                <a:off x="3568791" y="2281888"/>
                <a:ext cx="37004" cy="4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71" name="墨迹 70"/>
              <p14:cNvContentPartPr/>
              <p14:nvPr/>
            </p14:nvContentPartPr>
            <p14:xfrm>
              <a:off x="3601683" y="2244884"/>
              <a:ext cx="52036" cy="49338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2"/>
            </p:blipFill>
            <p:spPr>
              <a:xfrm>
                <a:off x="3601683" y="2244884"/>
                <a:ext cx="52036" cy="49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2" name="墨迹 71"/>
              <p14:cNvContentPartPr/>
              <p14:nvPr/>
            </p14:nvContentPartPr>
            <p14:xfrm>
              <a:off x="3601683" y="2273665"/>
              <a:ext cx="2056" cy="92509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2"/>
            </p:blipFill>
            <p:spPr>
              <a:xfrm>
                <a:off x="3601683" y="2273665"/>
                <a:ext cx="2056" cy="92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3" name="墨迹 72"/>
              <p14:cNvContentPartPr/>
              <p14:nvPr/>
            </p14:nvContentPartPr>
            <p14:xfrm>
              <a:off x="3634575" y="2203769"/>
              <a:ext cx="4112" cy="78119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2"/>
            </p:blipFill>
            <p:spPr>
              <a:xfrm>
                <a:off x="3634575" y="2203769"/>
                <a:ext cx="4112" cy="781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4" name="墨迹 73"/>
              <p14:cNvContentPartPr/>
              <p14:nvPr/>
            </p14:nvContentPartPr>
            <p14:xfrm>
              <a:off x="3620185" y="2296278"/>
              <a:ext cx="28780" cy="61673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2"/>
            </p:blipFill>
            <p:spPr>
              <a:xfrm>
                <a:off x="3620185" y="2296278"/>
                <a:ext cx="28780" cy="61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5" name="墨迹 74"/>
              <p14:cNvContentPartPr/>
              <p14:nvPr/>
            </p14:nvContentPartPr>
            <p14:xfrm>
              <a:off x="3624296" y="2310669"/>
              <a:ext cx="52422" cy="39059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2"/>
            </p:blipFill>
            <p:spPr>
              <a:xfrm>
                <a:off x="3624296" y="2310669"/>
                <a:ext cx="52422" cy="390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6" name="墨迹 75"/>
              <p14:cNvContentPartPr/>
              <p14:nvPr/>
            </p14:nvContentPartPr>
            <p14:xfrm>
              <a:off x="3716805" y="2224327"/>
              <a:ext cx="360" cy="136708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2"/>
            </p:blipFill>
            <p:spPr>
              <a:xfrm>
                <a:off x="3716805" y="2224327"/>
                <a:ext cx="360" cy="136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7" name="墨迹 76"/>
              <p14:cNvContentPartPr/>
              <p14:nvPr/>
            </p14:nvContentPartPr>
            <p14:xfrm>
              <a:off x="3708582" y="2210708"/>
              <a:ext cx="34948" cy="64499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2"/>
            </p:blipFill>
            <p:spPr>
              <a:xfrm>
                <a:off x="3708582" y="2210708"/>
                <a:ext cx="34948" cy="6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8" name="墨迹 77"/>
              <p14:cNvContentPartPr/>
              <p14:nvPr/>
            </p14:nvContentPartPr>
            <p14:xfrm>
              <a:off x="3722973" y="2211992"/>
              <a:ext cx="52742" cy="75035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2"/>
            </p:blipFill>
            <p:spPr>
              <a:xfrm>
                <a:off x="3722973" y="2211992"/>
                <a:ext cx="52742" cy="75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9" name="墨迹 78"/>
              <p14:cNvContentPartPr/>
              <p14:nvPr/>
            </p14:nvContentPartPr>
            <p14:xfrm>
              <a:off x="3762032" y="2214048"/>
              <a:ext cx="55505" cy="54478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2"/>
            </p:blipFill>
            <p:spPr>
              <a:xfrm>
                <a:off x="3762032" y="2214048"/>
                <a:ext cx="55505" cy="54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80" name="墨迹 79"/>
              <p14:cNvContentPartPr/>
              <p14:nvPr/>
            </p14:nvContentPartPr>
            <p14:xfrm>
              <a:off x="3766143" y="2265442"/>
              <a:ext cx="20558" cy="2056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2"/>
            </p:blipFill>
            <p:spPr>
              <a:xfrm>
                <a:off x="3766143" y="2265442"/>
                <a:ext cx="20558" cy="2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81" name="墨迹 80"/>
              <p14:cNvContentPartPr/>
              <p14:nvPr/>
            </p14:nvContentPartPr>
            <p14:xfrm>
              <a:off x="3738840" y="2291139"/>
              <a:ext cx="60196" cy="22806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2"/>
            </p:blipFill>
            <p:spPr>
              <a:xfrm>
                <a:off x="3738840" y="2291139"/>
                <a:ext cx="60196" cy="22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82" name="墨迹 81"/>
              <p14:cNvContentPartPr/>
              <p14:nvPr/>
            </p14:nvContentPartPr>
            <p14:xfrm>
              <a:off x="3781047" y="2281888"/>
              <a:ext cx="7709" cy="72979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2"/>
            </p:blipFill>
            <p:spPr>
              <a:xfrm>
                <a:off x="3781047" y="2281888"/>
                <a:ext cx="7709" cy="72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83" name="墨迹 82"/>
              <p14:cNvContentPartPr/>
              <p14:nvPr/>
            </p14:nvContentPartPr>
            <p14:xfrm>
              <a:off x="3751753" y="2329170"/>
              <a:ext cx="10279" cy="30837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2"/>
            </p:blipFill>
            <p:spPr>
              <a:xfrm>
                <a:off x="3751753" y="2329170"/>
                <a:ext cx="10279" cy="30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84" name="墨迹 83"/>
              <p14:cNvContentPartPr/>
              <p14:nvPr/>
            </p14:nvContentPartPr>
            <p14:xfrm>
              <a:off x="3803147" y="2323003"/>
              <a:ext cx="26725" cy="24669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2"/>
            </p:blipFill>
            <p:spPr>
              <a:xfrm>
                <a:off x="3803147" y="2323003"/>
                <a:ext cx="26725" cy="2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85" name="墨迹 84"/>
              <p14:cNvContentPartPr/>
              <p14:nvPr/>
            </p14:nvContentPartPr>
            <p14:xfrm>
              <a:off x="3868931" y="2207881"/>
              <a:ext cx="2056" cy="93537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2"/>
            </p:blipFill>
            <p:spPr>
              <a:xfrm>
                <a:off x="3868931" y="2207881"/>
                <a:ext cx="2056" cy="93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86" name="墨迹 85"/>
              <p14:cNvContentPartPr/>
              <p14:nvPr/>
            </p14:nvContentPartPr>
            <p14:xfrm>
              <a:off x="3823704" y="2214048"/>
              <a:ext cx="58911" cy="81202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2"/>
            </p:blipFill>
            <p:spPr>
              <a:xfrm>
                <a:off x="3823704" y="2214048"/>
                <a:ext cx="58911" cy="812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87" name="墨迹 86"/>
              <p14:cNvContentPartPr/>
              <p14:nvPr/>
            </p14:nvContentPartPr>
            <p14:xfrm>
              <a:off x="3877154" y="2257219"/>
              <a:ext cx="17474" cy="13362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2"/>
            </p:blipFill>
            <p:spPr>
              <a:xfrm>
                <a:off x="3877154" y="2257219"/>
                <a:ext cx="17474" cy="13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88" name="墨迹 87"/>
              <p14:cNvContentPartPr/>
              <p14:nvPr/>
            </p14:nvContentPartPr>
            <p14:xfrm>
              <a:off x="3858652" y="2283944"/>
              <a:ext cx="32892" cy="49338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2"/>
            </p:blipFill>
            <p:spPr>
              <a:xfrm>
                <a:off x="3858652" y="2283944"/>
                <a:ext cx="32892" cy="49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89" name="墨迹 88"/>
              <p14:cNvContentPartPr/>
              <p14:nvPr/>
            </p14:nvContentPartPr>
            <p14:xfrm>
              <a:off x="3872015" y="2298334"/>
              <a:ext cx="17474" cy="46255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2"/>
            </p:blipFill>
            <p:spPr>
              <a:xfrm>
                <a:off x="3872015" y="2298334"/>
                <a:ext cx="17474" cy="462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90" name="墨迹 89"/>
              <p14:cNvContentPartPr/>
              <p14:nvPr/>
            </p14:nvContentPartPr>
            <p14:xfrm>
              <a:off x="3829872" y="2292167"/>
              <a:ext cx="54477" cy="12334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2"/>
            </p:blipFill>
            <p:spPr>
              <a:xfrm>
                <a:off x="3829872" y="2292167"/>
                <a:ext cx="54477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91" name="墨迹 90"/>
              <p14:cNvContentPartPr/>
              <p14:nvPr/>
            </p14:nvContentPartPr>
            <p14:xfrm>
              <a:off x="3899767" y="2228438"/>
              <a:ext cx="4112" cy="63729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2"/>
            </p:blipFill>
            <p:spPr>
              <a:xfrm>
                <a:off x="3899767" y="2228438"/>
                <a:ext cx="4112" cy="63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92" name="墨迹 91"/>
              <p14:cNvContentPartPr/>
              <p14:nvPr/>
            </p14:nvContentPartPr>
            <p14:xfrm>
              <a:off x="3914158" y="2246940"/>
              <a:ext cx="24669" cy="4112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2"/>
            </p:blipFill>
            <p:spPr>
              <a:xfrm>
                <a:off x="3914158" y="2246940"/>
                <a:ext cx="24669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93" name="墨迹 92"/>
              <p14:cNvContentPartPr/>
              <p14:nvPr/>
            </p14:nvContentPartPr>
            <p14:xfrm>
              <a:off x="3904907" y="2261330"/>
              <a:ext cx="38031" cy="75036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2"/>
            </p:blipFill>
            <p:spPr>
              <a:xfrm>
                <a:off x="3904907" y="2261330"/>
                <a:ext cx="38031" cy="75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94" name="墨迹 93"/>
              <p14:cNvContentPartPr/>
              <p14:nvPr/>
            </p14:nvContentPartPr>
            <p14:xfrm>
              <a:off x="3903879" y="2292167"/>
              <a:ext cx="69896" cy="46254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2"/>
            </p:blipFill>
            <p:spPr>
              <a:xfrm>
                <a:off x="3903879" y="2292167"/>
                <a:ext cx="69896" cy="462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95" name="墨迹 94"/>
              <p14:cNvContentPartPr/>
              <p14:nvPr/>
            </p14:nvContentPartPr>
            <p14:xfrm>
              <a:off x="4002555" y="2197602"/>
              <a:ext cx="15418" cy="9251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2"/>
            </p:blipFill>
            <p:spPr>
              <a:xfrm>
                <a:off x="4002555" y="2197602"/>
                <a:ext cx="15418" cy="9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96" name="墨迹 95"/>
              <p14:cNvContentPartPr/>
              <p14:nvPr/>
            </p14:nvContentPartPr>
            <p14:xfrm>
              <a:off x="3965552" y="2221243"/>
              <a:ext cx="39059" cy="15418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2"/>
            </p:blipFill>
            <p:spPr>
              <a:xfrm>
                <a:off x="3965552" y="2221243"/>
                <a:ext cx="39059" cy="15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97" name="墨迹 96"/>
              <p14:cNvContentPartPr/>
              <p14:nvPr/>
            </p14:nvContentPartPr>
            <p14:xfrm>
              <a:off x="3988165" y="2210964"/>
              <a:ext cx="59617" cy="25697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2"/>
            </p:blipFill>
            <p:spPr>
              <a:xfrm>
                <a:off x="3988165" y="2210964"/>
                <a:ext cx="59617" cy="256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98" name="墨迹 97"/>
              <p14:cNvContentPartPr/>
              <p14:nvPr/>
            </p14:nvContentPartPr>
            <p14:xfrm>
              <a:off x="4006667" y="2238717"/>
              <a:ext cx="360" cy="3392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2"/>
            </p:blipFill>
            <p:spPr>
              <a:xfrm>
                <a:off x="4006667" y="2238717"/>
                <a:ext cx="360" cy="33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99" name="墨迹 98"/>
              <p14:cNvContentPartPr/>
              <p14:nvPr/>
            </p14:nvContentPartPr>
            <p14:xfrm>
              <a:off x="4017973" y="2230494"/>
              <a:ext cx="7196" cy="58589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2"/>
            </p:blipFill>
            <p:spPr>
              <a:xfrm>
                <a:off x="4017973" y="2230494"/>
                <a:ext cx="7196" cy="585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0" name="墨迹 99"/>
              <p14:cNvContentPartPr/>
              <p14:nvPr/>
            </p14:nvContentPartPr>
            <p14:xfrm>
              <a:off x="3988165" y="2255163"/>
              <a:ext cx="5140" cy="18502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2"/>
            </p:blipFill>
            <p:spPr>
              <a:xfrm>
                <a:off x="3988165" y="2255163"/>
                <a:ext cx="5140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101" name="墨迹 100"/>
              <p14:cNvContentPartPr/>
              <p14:nvPr/>
            </p14:nvContentPartPr>
            <p14:xfrm>
              <a:off x="4010778" y="2259275"/>
              <a:ext cx="30323" cy="4317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2"/>
            </p:blipFill>
            <p:spPr>
              <a:xfrm>
                <a:off x="4010778" y="2259275"/>
                <a:ext cx="30323" cy="431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2" name="墨迹 101"/>
              <p14:cNvContentPartPr/>
              <p14:nvPr/>
            </p14:nvContentPartPr>
            <p14:xfrm>
              <a:off x="3989193" y="2292167"/>
              <a:ext cx="48310" cy="47282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"/>
            </p:blipFill>
            <p:spPr>
              <a:xfrm>
                <a:off x="3989193" y="2292167"/>
                <a:ext cx="48310" cy="47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103" name="墨迹 102"/>
              <p14:cNvContentPartPr/>
              <p14:nvPr/>
            </p14:nvContentPartPr>
            <p14:xfrm>
              <a:off x="3988165" y="2308613"/>
              <a:ext cx="86342" cy="32892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"/>
            </p:blipFill>
            <p:spPr>
              <a:xfrm>
                <a:off x="3988165" y="2308613"/>
                <a:ext cx="86342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4" name="墨迹 103"/>
              <p14:cNvContentPartPr/>
              <p14:nvPr/>
            </p14:nvContentPartPr>
            <p14:xfrm>
              <a:off x="4084786" y="2258247"/>
              <a:ext cx="70923" cy="15418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"/>
            </p:blipFill>
            <p:spPr>
              <a:xfrm>
                <a:off x="4084786" y="2258247"/>
                <a:ext cx="70923" cy="154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105" name="墨迹 104"/>
              <p14:cNvContentPartPr/>
              <p14:nvPr/>
            </p14:nvContentPartPr>
            <p14:xfrm>
              <a:off x="4082730" y="2220215"/>
              <a:ext cx="32892" cy="129513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"/>
            </p:blipFill>
            <p:spPr>
              <a:xfrm>
                <a:off x="4082730" y="2220215"/>
                <a:ext cx="32892" cy="1295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6" name="墨迹 105"/>
              <p14:cNvContentPartPr/>
              <p14:nvPr/>
            </p14:nvContentPartPr>
            <p14:xfrm>
              <a:off x="4115622" y="2298334"/>
              <a:ext cx="63728" cy="38032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2"/>
            </p:blipFill>
            <p:spPr>
              <a:xfrm>
                <a:off x="4115622" y="2298334"/>
                <a:ext cx="63728" cy="380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107" name="墨迹 106"/>
              <p14:cNvContentPartPr/>
              <p14:nvPr/>
            </p14:nvContentPartPr>
            <p14:xfrm>
              <a:off x="4261580" y="2240773"/>
              <a:ext cx="61673" cy="15739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2"/>
            </p:blipFill>
            <p:spPr>
              <a:xfrm>
                <a:off x="4261580" y="2240773"/>
                <a:ext cx="61673" cy="157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8" name="墨迹 107"/>
              <p14:cNvContentPartPr/>
              <p14:nvPr/>
            </p14:nvContentPartPr>
            <p14:xfrm>
              <a:off x="4272887" y="2220215"/>
              <a:ext cx="33149" cy="107928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2"/>
            </p:blipFill>
            <p:spPr>
              <a:xfrm>
                <a:off x="4272887" y="2220215"/>
                <a:ext cx="33149" cy="1079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109" name="墨迹 108"/>
              <p14:cNvContentPartPr/>
              <p14:nvPr/>
            </p14:nvContentPartPr>
            <p14:xfrm>
              <a:off x="4303531" y="2273665"/>
              <a:ext cx="50558" cy="69896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2"/>
            </p:blipFill>
            <p:spPr>
              <a:xfrm>
                <a:off x="4303531" y="2273665"/>
                <a:ext cx="50558" cy="6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10" name="墨迹 109"/>
              <p14:cNvContentPartPr/>
              <p14:nvPr/>
            </p14:nvContentPartPr>
            <p14:xfrm>
              <a:off x="4356852" y="2214048"/>
              <a:ext cx="60966" cy="57561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2"/>
            </p:blipFill>
            <p:spPr>
              <a:xfrm>
                <a:off x="4356852" y="2214048"/>
                <a:ext cx="60966" cy="57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111" name="墨迹 110"/>
              <p14:cNvContentPartPr/>
              <p14:nvPr/>
            </p14:nvContentPartPr>
            <p14:xfrm>
              <a:off x="4405483" y="2248996"/>
              <a:ext cx="6168" cy="99704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2"/>
            </p:blipFill>
            <p:spPr>
              <a:xfrm>
                <a:off x="4405483" y="2248996"/>
                <a:ext cx="6168" cy="997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12" name="墨迹 111"/>
              <p14:cNvContentPartPr/>
              <p14:nvPr/>
            </p14:nvContentPartPr>
            <p14:xfrm>
              <a:off x="4379786" y="2283944"/>
              <a:ext cx="21586" cy="4831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2"/>
            </p:blipFill>
            <p:spPr>
              <a:xfrm>
                <a:off x="4379786" y="2283944"/>
                <a:ext cx="21586" cy="48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113" name="墨迹 112"/>
              <p14:cNvContentPartPr/>
              <p14:nvPr/>
            </p14:nvContentPartPr>
            <p14:xfrm>
              <a:off x="4401372" y="2286000"/>
              <a:ext cx="19529" cy="1439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2"/>
            </p:blipFill>
            <p:spPr>
              <a:xfrm>
                <a:off x="4401372" y="2286000"/>
                <a:ext cx="19529" cy="1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14" name="墨迹 113"/>
              <p14:cNvContentPartPr/>
              <p14:nvPr/>
            </p14:nvContentPartPr>
            <p14:xfrm>
              <a:off x="4432208" y="2216104"/>
              <a:ext cx="41115" cy="86984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2"/>
            </p:blipFill>
            <p:spPr>
              <a:xfrm>
                <a:off x="4432208" y="2216104"/>
                <a:ext cx="41115" cy="86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115" name="墨迹 114"/>
              <p14:cNvContentPartPr/>
              <p14:nvPr/>
            </p14:nvContentPartPr>
            <p14:xfrm>
              <a:off x="4426041" y="2261330"/>
              <a:ext cx="26725" cy="4112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2"/>
            </p:blipFill>
            <p:spPr>
              <a:xfrm>
                <a:off x="4426041" y="2261330"/>
                <a:ext cx="26725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16" name="墨迹 115"/>
              <p14:cNvContentPartPr/>
              <p14:nvPr/>
            </p14:nvContentPartPr>
            <p14:xfrm>
              <a:off x="4451738" y="2255163"/>
              <a:ext cx="45740" cy="98677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2"/>
            </p:blipFill>
            <p:spPr>
              <a:xfrm>
                <a:off x="4451738" y="2255163"/>
                <a:ext cx="45740" cy="986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117" name="墨迹 116"/>
              <p14:cNvContentPartPr/>
              <p14:nvPr/>
            </p14:nvContentPartPr>
            <p14:xfrm>
              <a:off x="4446598" y="2306557"/>
              <a:ext cx="51394" cy="27753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2"/>
            </p:blipFill>
            <p:spPr>
              <a:xfrm>
                <a:off x="4446598" y="2306557"/>
                <a:ext cx="51394" cy="27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18" name="墨迹 117"/>
              <p14:cNvContentPartPr/>
              <p14:nvPr/>
            </p14:nvContentPartPr>
            <p14:xfrm>
              <a:off x="4557609" y="2244884"/>
              <a:ext cx="15418" cy="10690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2"/>
            </p:blipFill>
            <p:spPr>
              <a:xfrm>
                <a:off x="4557609" y="2244884"/>
                <a:ext cx="15418" cy="10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119" name="墨迹 118"/>
              <p14:cNvContentPartPr/>
              <p14:nvPr/>
            </p14:nvContentPartPr>
            <p14:xfrm>
              <a:off x="4602836" y="2265442"/>
              <a:ext cx="58589" cy="61673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2"/>
            </p:blipFill>
            <p:spPr>
              <a:xfrm>
                <a:off x="4602836" y="2265442"/>
                <a:ext cx="58589" cy="61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20" name="墨迹 119"/>
              <p14:cNvContentPartPr/>
              <p14:nvPr/>
            </p14:nvContentPartPr>
            <p14:xfrm>
              <a:off x="4613115" y="2269554"/>
              <a:ext cx="41115" cy="51393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2"/>
            </p:blipFill>
            <p:spPr>
              <a:xfrm>
                <a:off x="4613115" y="2269554"/>
                <a:ext cx="41115" cy="513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121" name="墨迹 120"/>
              <p14:cNvContentPartPr/>
              <p14:nvPr/>
            </p14:nvContentPartPr>
            <p14:xfrm>
              <a:off x="4683010" y="2259275"/>
              <a:ext cx="35976" cy="61158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"/>
            </p:blipFill>
            <p:spPr>
              <a:xfrm>
                <a:off x="4683010" y="2259275"/>
                <a:ext cx="35976" cy="61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22" name="墨迹 121"/>
              <p14:cNvContentPartPr/>
              <p14:nvPr/>
            </p14:nvContentPartPr>
            <p14:xfrm>
              <a:off x="4751878" y="2232550"/>
              <a:ext cx="17474" cy="118206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"/>
            </p:blipFill>
            <p:spPr>
              <a:xfrm>
                <a:off x="4751878" y="2232550"/>
                <a:ext cx="17474" cy="1182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123" name="墨迹 122"/>
              <p14:cNvContentPartPr/>
              <p14:nvPr/>
            </p14:nvContentPartPr>
            <p14:xfrm>
              <a:off x="4204533" y="2440181"/>
              <a:ext cx="36490" cy="138507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"/>
            </p:blipFill>
            <p:spPr>
              <a:xfrm>
                <a:off x="4204533" y="2440181"/>
                <a:ext cx="36490" cy="138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24" name="墨迹 123"/>
              <p14:cNvContentPartPr/>
              <p14:nvPr/>
            </p14:nvContentPartPr>
            <p14:xfrm>
              <a:off x="4255413" y="2486436"/>
              <a:ext cx="53450" cy="7195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"/>
            </p:blipFill>
            <p:spPr>
              <a:xfrm>
                <a:off x="4255413" y="2486436"/>
                <a:ext cx="53450" cy="7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125" name="墨迹 124"/>
              <p14:cNvContentPartPr/>
              <p14:nvPr/>
            </p14:nvContentPartPr>
            <p14:xfrm>
              <a:off x="4248218" y="2468962"/>
              <a:ext cx="38032" cy="84286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"/>
            </p:blipFill>
            <p:spPr>
              <a:xfrm>
                <a:off x="4248218" y="2468962"/>
                <a:ext cx="38032" cy="8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26" name="墨迹 125"/>
              <p14:cNvContentPartPr/>
              <p14:nvPr/>
            </p14:nvContentPartPr>
            <p14:xfrm>
              <a:off x="4270831" y="2520356"/>
              <a:ext cx="3084" cy="37003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"/>
            </p:blipFill>
            <p:spPr>
              <a:xfrm>
                <a:off x="4270831" y="2520356"/>
                <a:ext cx="3084" cy="37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127" name="墨迹 126"/>
              <p14:cNvContentPartPr/>
              <p14:nvPr/>
            </p14:nvContentPartPr>
            <p14:xfrm>
              <a:off x="4281688" y="2514702"/>
              <a:ext cx="43621" cy="59103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"/>
            </p:blipFill>
            <p:spPr>
              <a:xfrm>
                <a:off x="4281688" y="2514702"/>
                <a:ext cx="43621" cy="591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28" name="墨迹 127"/>
              <p14:cNvContentPartPr/>
              <p14:nvPr/>
            </p14:nvContentPartPr>
            <p14:xfrm>
              <a:off x="4334367" y="2464914"/>
              <a:ext cx="53642" cy="41051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"/>
            </p:blipFill>
            <p:spPr>
              <a:xfrm>
                <a:off x="4334367" y="2464914"/>
                <a:ext cx="53642" cy="410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129" name="墨迹 128"/>
              <p14:cNvContentPartPr/>
              <p14:nvPr/>
            </p14:nvContentPartPr>
            <p14:xfrm>
              <a:off x="4370536" y="2493631"/>
              <a:ext cx="4111" cy="74007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"/>
            </p:blipFill>
            <p:spPr>
              <a:xfrm>
                <a:off x="4370536" y="2493631"/>
                <a:ext cx="4111" cy="740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30" name="墨迹 129"/>
              <p14:cNvContentPartPr/>
              <p14:nvPr/>
            </p14:nvContentPartPr>
            <p14:xfrm>
              <a:off x="4340727" y="2514188"/>
              <a:ext cx="23641" cy="48311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"/>
            </p:blipFill>
            <p:spPr>
              <a:xfrm>
                <a:off x="4340727" y="2514188"/>
                <a:ext cx="23641" cy="48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131" name="墨迹 130"/>
              <p14:cNvContentPartPr/>
              <p14:nvPr/>
            </p14:nvContentPartPr>
            <p14:xfrm>
              <a:off x="4362312" y="2518300"/>
              <a:ext cx="24670" cy="10279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"/>
            </p:blipFill>
            <p:spPr>
              <a:xfrm>
                <a:off x="4362312" y="2518300"/>
                <a:ext cx="24670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32" name="墨迹 131"/>
              <p14:cNvContentPartPr/>
              <p14:nvPr/>
            </p14:nvContentPartPr>
            <p14:xfrm>
              <a:off x="4393149" y="2448404"/>
              <a:ext cx="26725" cy="8737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"/>
            </p:blipFill>
            <p:spPr>
              <a:xfrm>
                <a:off x="4393149" y="2448404"/>
                <a:ext cx="26725" cy="8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133" name="墨迹 132"/>
              <p14:cNvContentPartPr/>
              <p14:nvPr/>
            </p14:nvContentPartPr>
            <p14:xfrm>
              <a:off x="4395204" y="2499798"/>
              <a:ext cx="15419" cy="6167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"/>
            </p:blipFill>
            <p:spPr>
              <a:xfrm>
                <a:off x="4395204" y="2499798"/>
                <a:ext cx="15419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34" name="墨迹 133"/>
              <p14:cNvContentPartPr/>
              <p14:nvPr/>
            </p14:nvContentPartPr>
            <p14:xfrm>
              <a:off x="4405483" y="2497742"/>
              <a:ext cx="41115" cy="92509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2"/>
            </p:blipFill>
            <p:spPr>
              <a:xfrm>
                <a:off x="4405483" y="2497742"/>
                <a:ext cx="41115" cy="92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135" name="墨迹 134"/>
              <p14:cNvContentPartPr/>
              <p14:nvPr/>
            </p14:nvContentPartPr>
            <p14:xfrm>
              <a:off x="4403427" y="2545025"/>
              <a:ext cx="33921" cy="19529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"/>
            </p:blipFill>
            <p:spPr>
              <a:xfrm>
                <a:off x="4403427" y="2545025"/>
                <a:ext cx="33921" cy="195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36" name="墨迹 135"/>
              <p14:cNvContentPartPr/>
              <p14:nvPr/>
            </p14:nvContentPartPr>
            <p14:xfrm>
              <a:off x="4479490" y="2499798"/>
              <a:ext cx="10279" cy="66812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"/>
            </p:blipFill>
            <p:spPr>
              <a:xfrm>
                <a:off x="4479490" y="2499798"/>
                <a:ext cx="10279" cy="66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137" name="墨迹 136"/>
              <p14:cNvContentPartPr/>
              <p14:nvPr/>
            </p14:nvContentPartPr>
            <p14:xfrm>
              <a:off x="4522661" y="2491575"/>
              <a:ext cx="19530" cy="8223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"/>
            </p:blipFill>
            <p:spPr>
              <a:xfrm>
                <a:off x="4522661" y="2491575"/>
                <a:ext cx="19530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38" name="墨迹 137"/>
              <p14:cNvContentPartPr/>
              <p14:nvPr/>
            </p14:nvContentPartPr>
            <p14:xfrm>
              <a:off x="4508271" y="2522411"/>
              <a:ext cx="59617" cy="4112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"/>
            </p:blipFill>
            <p:spPr>
              <a:xfrm>
                <a:off x="4508271" y="2522411"/>
                <a:ext cx="59617" cy="4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139" name="墨迹 138"/>
              <p14:cNvContentPartPr/>
              <p14:nvPr/>
            </p14:nvContentPartPr>
            <p14:xfrm>
              <a:off x="4528828" y="2549136"/>
              <a:ext cx="16447" cy="9251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"/>
            </p:blipFill>
            <p:spPr>
              <a:xfrm>
                <a:off x="4528828" y="2549136"/>
                <a:ext cx="16447" cy="9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40" name="墨迹 139"/>
              <p14:cNvContentPartPr/>
              <p14:nvPr/>
            </p14:nvContentPartPr>
            <p14:xfrm>
              <a:off x="4583691" y="2505965"/>
              <a:ext cx="33535" cy="51394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"/>
            </p:blipFill>
            <p:spPr>
              <a:xfrm>
                <a:off x="4583691" y="2505965"/>
                <a:ext cx="33535" cy="513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141" name="墨迹 140"/>
              <p14:cNvContentPartPr/>
              <p14:nvPr/>
            </p14:nvContentPartPr>
            <p14:xfrm>
              <a:off x="4635728" y="2501854"/>
              <a:ext cx="16446" cy="71951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"/>
            </p:blipFill>
            <p:spPr>
              <a:xfrm>
                <a:off x="4635728" y="2501854"/>
                <a:ext cx="16446" cy="71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42" name="墨迹 141"/>
              <p14:cNvContentPartPr/>
              <p14:nvPr/>
            </p14:nvContentPartPr>
            <p14:xfrm>
              <a:off x="4676843" y="2456627"/>
              <a:ext cx="14390" cy="136708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"/>
            </p:blipFill>
            <p:spPr>
              <a:xfrm>
                <a:off x="4676843" y="2456627"/>
                <a:ext cx="14390" cy="136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143" name="墨迹 142"/>
              <p14:cNvContentPartPr/>
              <p14:nvPr/>
            </p14:nvContentPartPr>
            <p14:xfrm>
              <a:off x="4212242" y="2298334"/>
              <a:ext cx="2056" cy="6167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"/>
            </p:blipFill>
            <p:spPr>
              <a:xfrm>
                <a:off x="4212242" y="2298334"/>
                <a:ext cx="2056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44" name="墨迹 143"/>
              <p14:cNvContentPartPr/>
              <p14:nvPr/>
            </p14:nvContentPartPr>
            <p14:xfrm>
              <a:off x="4212242" y="2333282"/>
              <a:ext cx="2056" cy="4111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"/>
            </p:blipFill>
            <p:spPr>
              <a:xfrm>
                <a:off x="4212242" y="2333282"/>
                <a:ext cx="2056" cy="4111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、恢复余数的除法</a:t>
            </a:r>
            <a:endParaRPr lang="zh-CN" altLang="en-US" dirty="0"/>
          </a:p>
        </p:txBody>
      </p:sp>
      <p:sp>
        <p:nvSpPr>
          <p:cNvPr id="11269" name="Text Box 5"/>
          <p:cNvSpPr txBox="1"/>
          <p:nvPr/>
        </p:nvSpPr>
        <p:spPr>
          <a:xfrm>
            <a:off x="768350" y="298767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1254125" y="2971800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1" name="Line 7"/>
          <p:cNvSpPr/>
          <p:nvPr/>
        </p:nvSpPr>
        <p:spPr>
          <a:xfrm>
            <a:off x="1330325" y="33528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Text Box 8"/>
          <p:cNvSpPr txBox="1"/>
          <p:nvPr/>
        </p:nvSpPr>
        <p:spPr>
          <a:xfrm>
            <a:off x="1435100" y="3311525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.1110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3" name="Line 9"/>
          <p:cNvSpPr/>
          <p:nvPr/>
        </p:nvSpPr>
        <p:spPr>
          <a:xfrm flipH="1">
            <a:off x="768350" y="435927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74" name="Text Box 10"/>
          <p:cNvSpPr txBox="1"/>
          <p:nvPr/>
        </p:nvSpPr>
        <p:spPr>
          <a:xfrm>
            <a:off x="1282700" y="357346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5" name="Text Box 11"/>
          <p:cNvSpPr txBox="1"/>
          <p:nvPr/>
        </p:nvSpPr>
        <p:spPr>
          <a:xfrm>
            <a:off x="2706688" y="330676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6" name="Text Box 12"/>
          <p:cNvSpPr txBox="1"/>
          <p:nvPr/>
        </p:nvSpPr>
        <p:spPr>
          <a:xfrm>
            <a:off x="1473200" y="3873500"/>
            <a:ext cx="12811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7" name="Line 13"/>
          <p:cNvSpPr/>
          <p:nvPr/>
        </p:nvSpPr>
        <p:spPr>
          <a:xfrm>
            <a:off x="1330325" y="39306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Text Box 14"/>
          <p:cNvSpPr txBox="1"/>
          <p:nvPr/>
        </p:nvSpPr>
        <p:spPr>
          <a:xfrm>
            <a:off x="1482725" y="4130675"/>
            <a:ext cx="13763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01.0110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79" name="Text Box 15"/>
          <p:cNvSpPr txBox="1"/>
          <p:nvPr/>
        </p:nvSpPr>
        <p:spPr>
          <a:xfrm>
            <a:off x="1301750" y="4419600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0" name="Text Box 16"/>
          <p:cNvSpPr txBox="1"/>
          <p:nvPr/>
        </p:nvSpPr>
        <p:spPr>
          <a:xfrm>
            <a:off x="1497013" y="47244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黑体" pitchFamily="2" charset="-122"/>
                <a:ea typeface="黑体" pitchFamily="2" charset="-122"/>
              </a:rPr>
              <a:t>00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.1001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1" name="Line 17"/>
          <p:cNvSpPr/>
          <p:nvPr/>
        </p:nvSpPr>
        <p:spPr>
          <a:xfrm>
            <a:off x="1349375" y="47879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2" name="Text Box 18"/>
          <p:cNvSpPr txBox="1"/>
          <p:nvPr/>
        </p:nvSpPr>
        <p:spPr>
          <a:xfrm>
            <a:off x="782638" y="354965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3" name="Text Box 19"/>
          <p:cNvSpPr txBox="1"/>
          <p:nvPr/>
        </p:nvSpPr>
        <p:spPr>
          <a:xfrm>
            <a:off x="3516313" y="33099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4" name="Text Box 20"/>
          <p:cNvSpPr txBox="1"/>
          <p:nvPr/>
        </p:nvSpPr>
        <p:spPr>
          <a:xfrm>
            <a:off x="3516313" y="4724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5" name="Text Box 21"/>
          <p:cNvSpPr txBox="1"/>
          <p:nvPr/>
        </p:nvSpPr>
        <p:spPr>
          <a:xfrm>
            <a:off x="687388" y="1700213"/>
            <a:ext cx="7620000" cy="785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例</a:t>
            </a:r>
            <a:r>
              <a:rPr lang="zh-CN" altLang="en-US" sz="2400" dirty="0">
                <a:latin typeface="Times New Roman" pitchFamily="2" charset="0"/>
                <a:ea typeface="黑体" pitchFamily="2" charset="-122"/>
              </a:rPr>
              <a:t>：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X</a:t>
            </a:r>
            <a:r>
              <a:rPr lang="en-US" altLang="zh-CN" sz="1600" dirty="0">
                <a:latin typeface="Times New Roman" pitchFamily="2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-0.1011</a:t>
            </a:r>
            <a:r>
              <a:rPr lang="zh-CN" altLang="en-US" sz="2400" dirty="0">
                <a:latin typeface="Times New Roman" pitchFamily="2" charset="0"/>
                <a:ea typeface="黑体" pitchFamily="2" charset="-122"/>
              </a:rPr>
              <a:t>，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</a:t>
            </a:r>
            <a:r>
              <a:rPr lang="en-US" altLang="zh-CN" sz="1600" dirty="0">
                <a:latin typeface="Times New Roman" pitchFamily="2" charset="0"/>
                <a:ea typeface="黑体" pitchFamily="2" charset="-122"/>
              </a:rPr>
              <a:t> 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+0.1101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；</a:t>
            </a:r>
            <a:r>
              <a:rPr lang="zh-CN" altLang="en-US" sz="2400" dirty="0">
                <a:latin typeface="宋体" charset="-122"/>
              </a:rPr>
              <a:t>求</a:t>
            </a:r>
            <a:r>
              <a:rPr lang="en-US" altLang="zh-CN" sz="2400" dirty="0">
                <a:latin typeface="Times New Roman" pitchFamily="2" charset="0"/>
              </a:rPr>
              <a:t>X/Y = </a:t>
            </a:r>
            <a:r>
              <a:rPr lang="zh-CN" altLang="en-US" sz="2400" dirty="0">
                <a:latin typeface="Times New Roman" pitchFamily="2" charset="0"/>
              </a:rPr>
              <a:t>？</a:t>
            </a:r>
            <a:endParaRPr lang="zh-CN" altLang="en-US" sz="2400" dirty="0">
              <a:latin typeface="Times New Roman" pitchFamily="2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解： </a:t>
            </a:r>
            <a:r>
              <a:rPr lang="en-US" altLang="zh-CN" sz="2400" dirty="0">
                <a:latin typeface="Times New Roman" pitchFamily="2" charset="0"/>
              </a:rPr>
              <a:t>[|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X|]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00.1011,  </a:t>
            </a:r>
            <a:r>
              <a:rPr lang="en-US" altLang="zh-CN" sz="2400" dirty="0">
                <a:latin typeface="Times New Roman" pitchFamily="2" charset="0"/>
              </a:rPr>
              <a:t>[|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00.1101,  </a:t>
            </a:r>
            <a:r>
              <a:rPr lang="en-US" altLang="zh-CN" sz="2400" dirty="0">
                <a:latin typeface="Times New Roman" pitchFamily="2" charset="0"/>
              </a:rPr>
              <a:t>[- |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Y|]</a:t>
            </a:r>
            <a:r>
              <a:rPr lang="zh-CN" altLang="en-US" sz="1200" dirty="0">
                <a:latin typeface="Times New Roman" pitchFamily="2" charset="0"/>
              </a:rPr>
              <a:t>补</a:t>
            </a:r>
            <a:r>
              <a:rPr lang="en-US" altLang="zh-CN" sz="2400" dirty="0">
                <a:latin typeface="Times New Roman" pitchFamily="2" charset="0"/>
                <a:ea typeface="黑体" pitchFamily="2" charset="-122"/>
              </a:rPr>
              <a:t>= 11.0011</a:t>
            </a:r>
            <a:endParaRPr lang="en-US" altLang="zh-CN" sz="2400" dirty="0"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1286" name="Text Box 22"/>
          <p:cNvSpPr txBox="1"/>
          <p:nvPr/>
        </p:nvSpPr>
        <p:spPr>
          <a:xfrm>
            <a:off x="1406525" y="2819400"/>
            <a:ext cx="259080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00.1011   0.000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   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7" name="Text Box 23"/>
          <p:cNvSpPr txBox="1"/>
          <p:nvPr/>
        </p:nvSpPr>
        <p:spPr>
          <a:xfrm>
            <a:off x="3516313" y="27130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88" name="Text Box 24"/>
          <p:cNvSpPr txBox="1"/>
          <p:nvPr/>
        </p:nvSpPr>
        <p:spPr>
          <a:xfrm>
            <a:off x="3687763" y="3292475"/>
            <a:ext cx="9810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:</a:t>
            </a: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商数</a:t>
            </a:r>
            <a:br>
              <a:rPr lang="zh-CN" altLang="en-US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不溢出</a:t>
            </a:r>
            <a:endParaRPr lang="zh-CN" altLang="en-US" sz="20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1289" name="Text Box 25"/>
          <p:cNvSpPr txBox="1"/>
          <p:nvPr/>
        </p:nvSpPr>
        <p:spPr>
          <a:xfrm>
            <a:off x="2701925" y="4129088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0.00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0" name="Line 26"/>
          <p:cNvSpPr/>
          <p:nvPr/>
        </p:nvSpPr>
        <p:spPr>
          <a:xfrm flipH="1">
            <a:off x="3463925" y="3673475"/>
            <a:ext cx="152400" cy="53340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1291" name="Text Box 27"/>
          <p:cNvSpPr txBox="1"/>
          <p:nvPr/>
        </p:nvSpPr>
        <p:spPr>
          <a:xfrm>
            <a:off x="763588" y="44196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2" name="Text Box 28"/>
          <p:cNvSpPr txBox="1"/>
          <p:nvPr/>
        </p:nvSpPr>
        <p:spPr>
          <a:xfrm>
            <a:off x="3649663" y="4710113"/>
            <a:ext cx="1214437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:</a:t>
            </a: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余数</a:t>
            </a:r>
            <a:br>
              <a:rPr lang="zh-CN" altLang="en-US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为正</a:t>
            </a: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,</a:t>
            </a:r>
            <a:br>
              <a:rPr lang="en-US" altLang="zh-CN" sz="2000" dirty="0">
                <a:latin typeface="隶书" pitchFamily="1" charset="-122"/>
                <a:ea typeface="隶书" pitchFamily="1" charset="-122"/>
              </a:rPr>
            </a:br>
            <a:r>
              <a:rPr lang="zh-CN" altLang="en-US" sz="2000" dirty="0">
                <a:latin typeface="隶书" pitchFamily="1" charset="-122"/>
                <a:ea typeface="隶书" pitchFamily="1" charset="-122"/>
              </a:rPr>
              <a:t>上商为</a:t>
            </a:r>
            <a:r>
              <a:rPr lang="en-US" altLang="zh-CN" sz="2000" dirty="0">
                <a:latin typeface="隶书" pitchFamily="1" charset="-122"/>
                <a:ea typeface="隶书" pitchFamily="1" charset="-122"/>
              </a:rPr>
              <a:t>1</a:t>
            </a:r>
            <a:endParaRPr lang="en-US" altLang="zh-CN" sz="2000" dirty="0">
              <a:latin typeface="隶书" pitchFamily="1" charset="-122"/>
              <a:ea typeface="隶书" pitchFamily="1" charset="-122"/>
            </a:endParaRPr>
          </a:p>
        </p:txBody>
      </p:sp>
      <p:sp>
        <p:nvSpPr>
          <p:cNvPr id="11293" name="Line 29"/>
          <p:cNvSpPr/>
          <p:nvPr/>
        </p:nvSpPr>
        <p:spPr>
          <a:xfrm flipH="1">
            <a:off x="4849813" y="29575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94" name="Text Box 30"/>
          <p:cNvSpPr txBox="1"/>
          <p:nvPr/>
        </p:nvSpPr>
        <p:spPr>
          <a:xfrm>
            <a:off x="5564188" y="2728913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.0010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5" name="Text Box 31"/>
          <p:cNvSpPr txBox="1"/>
          <p:nvPr/>
        </p:nvSpPr>
        <p:spPr>
          <a:xfrm>
            <a:off x="6783388" y="27273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0.0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6" name="Line 32"/>
          <p:cNvSpPr/>
          <p:nvPr/>
        </p:nvSpPr>
        <p:spPr>
          <a:xfrm>
            <a:off x="2625725" y="2789238"/>
            <a:ext cx="0" cy="2362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7" name="Text Box 33"/>
          <p:cNvSpPr txBox="1"/>
          <p:nvPr/>
        </p:nvSpPr>
        <p:spPr>
          <a:xfrm>
            <a:off x="5402263" y="298926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8" name="Text Box 34"/>
          <p:cNvSpPr txBox="1"/>
          <p:nvPr/>
        </p:nvSpPr>
        <p:spPr>
          <a:xfrm>
            <a:off x="4859338" y="29972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99" name="Line 35"/>
          <p:cNvSpPr/>
          <p:nvPr/>
        </p:nvSpPr>
        <p:spPr>
          <a:xfrm>
            <a:off x="5483225" y="33655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0" name="Line 36"/>
          <p:cNvSpPr/>
          <p:nvPr/>
        </p:nvSpPr>
        <p:spPr>
          <a:xfrm flipH="1">
            <a:off x="4878388" y="379412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01" name="Text Box 37"/>
          <p:cNvSpPr txBox="1"/>
          <p:nvPr/>
        </p:nvSpPr>
        <p:spPr>
          <a:xfrm>
            <a:off x="5583238" y="3308350"/>
            <a:ext cx="1281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黑体" pitchFamily="2" charset="-122"/>
                <a:ea typeface="黑体" pitchFamily="2" charset="-122"/>
              </a:rPr>
              <a:t>00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.0101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2" name="Text Box 38"/>
          <p:cNvSpPr txBox="1"/>
          <p:nvPr/>
        </p:nvSpPr>
        <p:spPr>
          <a:xfrm>
            <a:off x="5592763" y="3565525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3" name="Text Box 39"/>
          <p:cNvSpPr txBox="1"/>
          <p:nvPr/>
        </p:nvSpPr>
        <p:spPr>
          <a:xfrm>
            <a:off x="5411788" y="3797300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4" name="Line 40"/>
          <p:cNvSpPr/>
          <p:nvPr/>
        </p:nvSpPr>
        <p:spPr>
          <a:xfrm>
            <a:off x="5507038" y="4165600"/>
            <a:ext cx="23145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05" name="Text Box 41"/>
          <p:cNvSpPr txBox="1"/>
          <p:nvPr/>
        </p:nvSpPr>
        <p:spPr>
          <a:xfrm>
            <a:off x="6811963" y="3563938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0.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6" name="Text Box 42"/>
          <p:cNvSpPr txBox="1"/>
          <p:nvPr/>
        </p:nvSpPr>
        <p:spPr>
          <a:xfrm>
            <a:off x="4873625" y="37973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7" name="Text Box 43"/>
          <p:cNvSpPr txBox="1"/>
          <p:nvPr/>
        </p:nvSpPr>
        <p:spPr>
          <a:xfrm>
            <a:off x="7650163" y="33067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8" name="Text Box 44"/>
          <p:cNvSpPr txBox="1"/>
          <p:nvPr/>
        </p:nvSpPr>
        <p:spPr>
          <a:xfrm>
            <a:off x="5588000" y="4094163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09" name="Text Box 45"/>
          <p:cNvSpPr txBox="1"/>
          <p:nvPr/>
        </p:nvSpPr>
        <p:spPr>
          <a:xfrm>
            <a:off x="5407025" y="434181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0" name="Line 46"/>
          <p:cNvSpPr/>
          <p:nvPr/>
        </p:nvSpPr>
        <p:spPr>
          <a:xfrm>
            <a:off x="5483225" y="46990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1" name="Text Box 47"/>
          <p:cNvSpPr txBox="1"/>
          <p:nvPr/>
        </p:nvSpPr>
        <p:spPr>
          <a:xfrm>
            <a:off x="4873625" y="43180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2" name="Text Box 48"/>
          <p:cNvSpPr txBox="1"/>
          <p:nvPr/>
        </p:nvSpPr>
        <p:spPr>
          <a:xfrm>
            <a:off x="7669213" y="409257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3" name="Text Box 49"/>
          <p:cNvSpPr txBox="1"/>
          <p:nvPr/>
        </p:nvSpPr>
        <p:spPr>
          <a:xfrm>
            <a:off x="5592763" y="4640263"/>
            <a:ext cx="1281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4" name="Line 50"/>
          <p:cNvSpPr/>
          <p:nvPr/>
        </p:nvSpPr>
        <p:spPr>
          <a:xfrm flipH="1">
            <a:off x="4878388" y="509746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15" name="Text Box 51"/>
          <p:cNvSpPr txBox="1"/>
          <p:nvPr/>
        </p:nvSpPr>
        <p:spPr>
          <a:xfrm>
            <a:off x="5592763" y="4868863"/>
            <a:ext cx="13763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01.0100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6" name="Text Box 52"/>
          <p:cNvSpPr txBox="1"/>
          <p:nvPr/>
        </p:nvSpPr>
        <p:spPr>
          <a:xfrm>
            <a:off x="6811963" y="486727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7" name="Text Box 53"/>
          <p:cNvSpPr txBox="1"/>
          <p:nvPr/>
        </p:nvSpPr>
        <p:spPr>
          <a:xfrm>
            <a:off x="5416550" y="5097463"/>
            <a:ext cx="1323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sz="7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18" name="Line 54"/>
          <p:cNvSpPr/>
          <p:nvPr/>
        </p:nvSpPr>
        <p:spPr>
          <a:xfrm>
            <a:off x="5511800" y="5465763"/>
            <a:ext cx="23145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19" name="Text Box 55"/>
          <p:cNvSpPr txBox="1"/>
          <p:nvPr/>
        </p:nvSpPr>
        <p:spPr>
          <a:xfrm>
            <a:off x="4878388" y="509746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-Y)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20" name="Text Box 56"/>
          <p:cNvSpPr txBox="1"/>
          <p:nvPr/>
        </p:nvSpPr>
        <p:spPr>
          <a:xfrm>
            <a:off x="5592763" y="5403850"/>
            <a:ext cx="12811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u="sng" dirty="0">
                <a:latin typeface="黑体" pitchFamily="2" charset="-122"/>
                <a:ea typeface="黑体" pitchFamily="2" charset="-122"/>
              </a:rPr>
              <a:t>00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.0111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21" name="Text Box 57"/>
          <p:cNvSpPr txBox="1"/>
          <p:nvPr/>
        </p:nvSpPr>
        <p:spPr>
          <a:xfrm>
            <a:off x="6821488" y="540861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110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22" name="Text Box 58"/>
          <p:cNvSpPr txBox="1"/>
          <p:nvPr/>
        </p:nvSpPr>
        <p:spPr>
          <a:xfrm>
            <a:off x="7678738" y="540861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323" name="Line 59"/>
          <p:cNvSpPr/>
          <p:nvPr/>
        </p:nvSpPr>
        <p:spPr>
          <a:xfrm>
            <a:off x="6740525" y="2789238"/>
            <a:ext cx="0" cy="297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324" name="Group 60"/>
          <p:cNvGrpSpPr/>
          <p:nvPr/>
        </p:nvGrpSpPr>
        <p:grpSpPr>
          <a:xfrm>
            <a:off x="611188" y="5303838"/>
            <a:ext cx="2819400" cy="396875"/>
            <a:chOff x="0" y="0"/>
            <a:chExt cx="1776" cy="250"/>
          </a:xfrm>
        </p:grpSpPr>
        <p:sp>
          <p:nvSpPr>
            <p:cNvPr id="11325" name="Text Box 61"/>
            <p:cNvSpPr txBox="1"/>
            <p:nvPr/>
          </p:nvSpPr>
          <p:spPr>
            <a:xfrm>
              <a:off x="0" y="0"/>
              <a:ext cx="17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itchFamily="2" charset="0"/>
                </a:rPr>
                <a:t>Q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= X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    Y</a:t>
              </a:r>
              <a:r>
                <a:rPr lang="en-US" altLang="zh-CN" sz="1200" dirty="0">
                  <a:latin typeface="Times New Roman" pitchFamily="2" charset="0"/>
                </a:rPr>
                <a:t>f</a:t>
              </a:r>
              <a:r>
                <a:rPr lang="en-US" altLang="zh-CN" sz="2000" dirty="0">
                  <a:latin typeface="Times New Roman" pitchFamily="2" charset="0"/>
                </a:rPr>
                <a:t> = 1    0 = 1</a:t>
              </a:r>
              <a:endParaRPr lang="en-US" altLang="zh-CN" sz="2000" dirty="0">
                <a:latin typeface="Times New Roman" pitchFamily="2" charset="0"/>
              </a:endParaRPr>
            </a:p>
          </p:txBody>
        </p:sp>
        <p:sp>
          <p:nvSpPr>
            <p:cNvPr id="11326" name="Oval 62"/>
            <p:cNvSpPr/>
            <p:nvPr/>
          </p:nvSpPr>
          <p:spPr>
            <a:xfrm>
              <a:off x="567" y="45"/>
              <a:ext cx="144" cy="1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itchFamily="2" charset="0"/>
                </a:rPr>
                <a:t>+</a:t>
              </a:r>
              <a:endParaRPr lang="en-US" altLang="zh-CN" sz="2400" dirty="0">
                <a:latin typeface="Times New Roman" pitchFamily="2" charset="0"/>
              </a:endParaRPr>
            </a:p>
          </p:txBody>
        </p:sp>
        <p:sp>
          <p:nvSpPr>
            <p:cNvPr id="11327" name="Oval 63"/>
            <p:cNvSpPr/>
            <p:nvPr/>
          </p:nvSpPr>
          <p:spPr>
            <a:xfrm>
              <a:off x="1125" y="45"/>
              <a:ext cx="144" cy="1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itchFamily="2" charset="0"/>
                </a:rPr>
                <a:t>+</a:t>
              </a:r>
              <a:endParaRPr lang="en-US" altLang="zh-CN" sz="2400" dirty="0">
                <a:latin typeface="Times New Roman" pitchFamily="2" charset="0"/>
              </a:endParaRPr>
            </a:p>
          </p:txBody>
        </p:sp>
      </p:grpSp>
      <p:grpSp>
        <p:nvGrpSpPr>
          <p:cNvPr id="11328" name="Group 64"/>
          <p:cNvGrpSpPr/>
          <p:nvPr/>
        </p:nvGrpSpPr>
        <p:grpSpPr>
          <a:xfrm>
            <a:off x="5353050" y="692150"/>
            <a:ext cx="2603500" cy="968375"/>
            <a:chOff x="0" y="0"/>
            <a:chExt cx="1392" cy="610"/>
          </a:xfrm>
        </p:grpSpPr>
        <p:sp>
          <p:nvSpPr>
            <p:cNvPr id="11329" name="Text Box 65"/>
            <p:cNvSpPr txBox="1"/>
            <p:nvPr/>
          </p:nvSpPr>
          <p:spPr>
            <a:xfrm>
              <a:off x="0" y="0"/>
              <a:ext cx="1344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[q]</a:t>
              </a:r>
              <a:r>
                <a:rPr lang="zh-CN" altLang="en-US" sz="1200" dirty="0">
                  <a:solidFill>
                    <a:srgbClr val="003399"/>
                  </a:solidFill>
                  <a:latin typeface="Times New Roman" pitchFamily="2" charset="0"/>
                </a:rPr>
                <a:t>原</a:t>
              </a:r>
              <a:r>
                <a:rPr lang="zh-CN" altLang="en-US" sz="2400" dirty="0">
                  <a:solidFill>
                    <a:srgbClr val="003399"/>
                  </a:solidFill>
                  <a:latin typeface="Times New Roman" pitchFamily="2" charset="0"/>
                </a:rPr>
                <a:t> </a:t>
              </a: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= 1.1101</a:t>
              </a:r>
              <a:endParaRPr lang="en-US" altLang="zh-CN" sz="2400" dirty="0">
                <a:solidFill>
                  <a:srgbClr val="003399"/>
                </a:solidFill>
                <a:latin typeface="Times New Roman" pitchFamily="2" charset="0"/>
              </a:endParaRP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[r]</a:t>
              </a:r>
              <a:r>
                <a:rPr lang="zh-CN" altLang="en-US" sz="1200" dirty="0">
                  <a:solidFill>
                    <a:srgbClr val="003399"/>
                  </a:solidFill>
                  <a:latin typeface="Times New Roman" pitchFamily="2" charset="0"/>
                </a:rPr>
                <a:t>原</a:t>
              </a:r>
              <a:r>
                <a:rPr lang="zh-CN" altLang="en-US" sz="2400" dirty="0">
                  <a:solidFill>
                    <a:srgbClr val="003399"/>
                  </a:solidFill>
                  <a:latin typeface="Times New Roman" pitchFamily="2" charset="0"/>
                </a:rPr>
                <a:t> </a:t>
              </a:r>
              <a:r>
                <a:rPr lang="en-US" altLang="zh-CN" sz="2400" dirty="0">
                  <a:solidFill>
                    <a:srgbClr val="003399"/>
                  </a:solidFill>
                  <a:latin typeface="Times New Roman" pitchFamily="2" charset="0"/>
                </a:rPr>
                <a:t>= 1.0111 * 2</a:t>
              </a:r>
              <a:endParaRPr lang="en-US" altLang="zh-CN" sz="1400" dirty="0">
                <a:solidFill>
                  <a:srgbClr val="003399"/>
                </a:solidFill>
                <a:latin typeface="Times New Roman" pitchFamily="2" charset="0"/>
              </a:endParaRPr>
            </a:p>
          </p:txBody>
        </p:sp>
        <p:sp>
          <p:nvSpPr>
            <p:cNvPr id="11330" name="Text Box 66"/>
            <p:cNvSpPr txBox="1"/>
            <p:nvPr/>
          </p:nvSpPr>
          <p:spPr>
            <a:xfrm>
              <a:off x="1104" y="277"/>
              <a:ext cx="2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200" dirty="0">
                  <a:solidFill>
                    <a:srgbClr val="003399"/>
                  </a:solidFill>
                  <a:latin typeface="Times New Roman" pitchFamily="2" charset="0"/>
                </a:rPr>
                <a:t>-4</a:t>
              </a:r>
              <a:endParaRPr lang="en-US" altLang="zh-CN" sz="1200" dirty="0">
                <a:solidFill>
                  <a:srgbClr val="003399"/>
                </a:solidFill>
                <a:latin typeface="Times New Roman" pitchFamily="2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245384" y="1911852"/>
              <a:ext cx="24669" cy="678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245384" y="1911852"/>
                <a:ext cx="24669" cy="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253607" y="1883071"/>
              <a:ext cx="98676" cy="9456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253607" y="1883071"/>
                <a:ext cx="98676" cy="9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6298834" y="1833733"/>
              <a:ext cx="8223" cy="236412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298834" y="1833733"/>
                <a:ext cx="8223" cy="2364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6403677" y="1891294"/>
              <a:ext cx="10280" cy="139792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6403677" y="1891294"/>
                <a:ext cx="10280" cy="139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6397510" y="1833733"/>
              <a:ext cx="2056" cy="18502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6397510" y="1833733"/>
                <a:ext cx="2056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483852" y="1841956"/>
              <a:ext cx="65784" cy="226133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6483852" y="1841956"/>
                <a:ext cx="65784" cy="226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457127" y="1928298"/>
              <a:ext cx="2056" cy="61673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6457127" y="1928298"/>
                <a:ext cx="2056" cy="61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6450960" y="1907741"/>
              <a:ext cx="61673" cy="98676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6450960" y="1907741"/>
                <a:ext cx="61673" cy="98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6467406" y="1961190"/>
              <a:ext cx="20557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"/>
            </p:blipFill>
            <p:spPr>
              <a:xfrm>
                <a:off x="6467406" y="1961190"/>
                <a:ext cx="2055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463294" y="1994082"/>
              <a:ext cx="32893" cy="8223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"/>
            </p:blipFill>
            <p:spPr>
              <a:xfrm>
                <a:off x="6463294" y="1994082"/>
                <a:ext cx="32893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6603086" y="1878960"/>
              <a:ext cx="24669" cy="8223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"/>
            </p:blipFill>
            <p:spPr>
              <a:xfrm>
                <a:off x="6603086" y="1878960"/>
                <a:ext cx="24669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6586640" y="1915963"/>
              <a:ext cx="238468" cy="13156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"/>
            </p:blipFill>
            <p:spPr>
              <a:xfrm>
                <a:off x="6586640" y="1915963"/>
                <a:ext cx="238468" cy="13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4" name="墨迹 13"/>
              <p14:cNvContentPartPr/>
              <p14:nvPr/>
            </p14:nvContentPartPr>
            <p14:xfrm>
              <a:off x="6668870" y="1883071"/>
              <a:ext cx="98676" cy="20558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"/>
            </p:blipFill>
            <p:spPr>
              <a:xfrm>
                <a:off x="6668870" y="1883071"/>
                <a:ext cx="98676" cy="20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6672981" y="1854291"/>
              <a:ext cx="41115" cy="18090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"/>
            </p:blipFill>
            <p:spPr>
              <a:xfrm>
                <a:off x="6672981" y="1854291"/>
                <a:ext cx="41115" cy="180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6" name="墨迹 15"/>
              <p14:cNvContentPartPr/>
              <p14:nvPr/>
            </p14:nvContentPartPr>
            <p14:xfrm>
              <a:off x="6829219" y="1854291"/>
              <a:ext cx="45226" cy="4111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6829219" y="1854291"/>
                <a:ext cx="45226" cy="411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" name="墨迹 16"/>
              <p14:cNvContentPartPr/>
              <p14:nvPr/>
            </p14:nvContentPartPr>
            <p14:xfrm>
              <a:off x="6788104" y="1901573"/>
              <a:ext cx="86342" cy="267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"/>
            </p:blipFill>
            <p:spPr>
              <a:xfrm>
                <a:off x="6788104" y="1901573"/>
                <a:ext cx="86342" cy="26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8" name="墨迹 17"/>
              <p14:cNvContentPartPr/>
              <p14:nvPr/>
            </p14:nvContentPartPr>
            <p14:xfrm>
              <a:off x="6858000" y="1887183"/>
              <a:ext cx="4111" cy="180906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"/>
            </p:blipFill>
            <p:spPr>
              <a:xfrm>
                <a:off x="6858000" y="1887183"/>
                <a:ext cx="4111" cy="1809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9" name="墨迹 18"/>
              <p14:cNvContentPartPr/>
              <p14:nvPr/>
            </p14:nvContentPartPr>
            <p14:xfrm>
              <a:off x="6794271" y="1944744"/>
              <a:ext cx="63729" cy="74007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"/>
            </p:blipFill>
            <p:spPr>
              <a:xfrm>
                <a:off x="6794271" y="1944744"/>
                <a:ext cx="63729" cy="740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0" name="墨迹 19"/>
              <p14:cNvContentPartPr/>
              <p14:nvPr/>
            </p14:nvContentPartPr>
            <p14:xfrm>
              <a:off x="6853888" y="1944744"/>
              <a:ext cx="41115" cy="28781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"/>
            </p:blipFill>
            <p:spPr>
              <a:xfrm>
                <a:off x="6853888" y="1944744"/>
                <a:ext cx="41115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1" name="墨迹 20"/>
              <p14:cNvContentPartPr/>
              <p14:nvPr/>
            </p14:nvContentPartPr>
            <p14:xfrm>
              <a:off x="6899115" y="1846068"/>
              <a:ext cx="22613" cy="6784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2"/>
            </p:blipFill>
            <p:spPr>
              <a:xfrm>
                <a:off x="6899115" y="1846068"/>
                <a:ext cx="22613" cy="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2" name="墨迹 21"/>
              <p14:cNvContentPartPr/>
              <p14:nvPr/>
            </p14:nvContentPartPr>
            <p14:xfrm>
              <a:off x="6903226" y="1833733"/>
              <a:ext cx="76063" cy="6989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2"/>
            </p:blipFill>
            <p:spPr>
              <a:xfrm>
                <a:off x="6903226" y="1833733"/>
                <a:ext cx="76063" cy="6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3" name="墨迹 22"/>
              <p14:cNvContentPartPr/>
              <p14:nvPr/>
            </p14:nvContentPartPr>
            <p14:xfrm>
              <a:off x="6911449" y="1934465"/>
              <a:ext cx="57561" cy="6168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2"/>
            </p:blipFill>
            <p:spPr>
              <a:xfrm>
                <a:off x="6911449" y="1934465"/>
                <a:ext cx="57561" cy="6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4" name="墨迹 23"/>
              <p14:cNvContentPartPr/>
              <p14:nvPr/>
            </p14:nvContentPartPr>
            <p14:xfrm>
              <a:off x="6915561" y="1983804"/>
              <a:ext cx="51394" cy="20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"/>
            </p:blipFill>
            <p:spPr>
              <a:xfrm>
                <a:off x="6915561" y="1983804"/>
                <a:ext cx="51394" cy="2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5" name="墨迹 24"/>
              <p14:cNvContentPartPr/>
              <p14:nvPr/>
            </p14:nvContentPartPr>
            <p14:xfrm>
              <a:off x="6923783" y="1973525"/>
              <a:ext cx="16447" cy="71951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"/>
            </p:blipFill>
            <p:spPr>
              <a:xfrm>
                <a:off x="6923783" y="1973525"/>
                <a:ext cx="16447" cy="71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6" name="墨迹 25"/>
              <p14:cNvContentPartPr/>
              <p14:nvPr/>
            </p14:nvContentPartPr>
            <p14:xfrm>
              <a:off x="6890892" y="2045476"/>
              <a:ext cx="119233" cy="10279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6890892" y="2045476"/>
                <a:ext cx="119233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7" name="墨迹 26"/>
              <p14:cNvContentPartPr/>
              <p14:nvPr/>
            </p14:nvContentPartPr>
            <p14:xfrm>
              <a:off x="7059464" y="1907741"/>
              <a:ext cx="26724" cy="8223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2"/>
            </p:blipFill>
            <p:spPr>
              <a:xfrm>
                <a:off x="7059464" y="1907741"/>
                <a:ext cx="26724" cy="8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8" name="墨迹 27"/>
              <p14:cNvContentPartPr/>
              <p14:nvPr/>
            </p14:nvContentPartPr>
            <p14:xfrm>
              <a:off x="7051240" y="1981748"/>
              <a:ext cx="16447" cy="18502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2"/>
            </p:blipFill>
            <p:spPr>
              <a:xfrm>
                <a:off x="7051240" y="1981748"/>
                <a:ext cx="16447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9" name="墨迹 28"/>
              <p14:cNvContentPartPr/>
              <p14:nvPr/>
            </p14:nvContentPartPr>
            <p14:xfrm>
              <a:off x="7051240" y="2039309"/>
              <a:ext cx="32893" cy="32892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"/>
            </p:blipFill>
            <p:spPr>
              <a:xfrm>
                <a:off x="7051240" y="2039309"/>
                <a:ext cx="32893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0" name="墨迹 29"/>
              <p14:cNvContentPartPr/>
              <p14:nvPr/>
            </p14:nvContentPartPr>
            <p14:xfrm>
              <a:off x="7174586" y="1846068"/>
              <a:ext cx="2056" cy="6784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"/>
            </p:blipFill>
            <p:spPr>
              <a:xfrm>
                <a:off x="7174586" y="1846068"/>
                <a:ext cx="2056" cy="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31" name="墨迹 30"/>
              <p14:cNvContentPartPr/>
              <p14:nvPr/>
            </p14:nvContentPartPr>
            <p14:xfrm>
              <a:off x="7186920" y="1878960"/>
              <a:ext cx="30837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"/>
            </p:blipFill>
            <p:spPr>
              <a:xfrm>
                <a:off x="7186920" y="1878960"/>
                <a:ext cx="30837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2" name="墨迹 31"/>
              <p14:cNvContentPartPr/>
              <p14:nvPr/>
            </p14:nvContentPartPr>
            <p14:xfrm>
              <a:off x="7137582" y="1862514"/>
              <a:ext cx="14391" cy="69896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2"/>
            </p:blipFill>
            <p:spPr>
              <a:xfrm>
                <a:off x="7137582" y="1862514"/>
                <a:ext cx="14391" cy="698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3" name="墨迹 32"/>
              <p14:cNvContentPartPr/>
              <p14:nvPr/>
            </p14:nvContentPartPr>
            <p14:xfrm>
              <a:off x="7117025" y="1936521"/>
              <a:ext cx="102787" cy="1233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"/>
            </p:blipFill>
            <p:spPr>
              <a:xfrm>
                <a:off x="7117025" y="1936521"/>
                <a:ext cx="102787" cy="1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4" name="墨迹 33"/>
              <p14:cNvContentPartPr/>
              <p14:nvPr/>
            </p14:nvContentPartPr>
            <p14:xfrm>
              <a:off x="7174586" y="1961190"/>
              <a:ext cx="4111" cy="76063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"/>
            </p:blipFill>
            <p:spPr>
              <a:xfrm>
                <a:off x="7174586" y="1961190"/>
                <a:ext cx="4111" cy="76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5" name="墨迹 34"/>
              <p14:cNvContentPartPr/>
              <p14:nvPr/>
            </p14:nvContentPartPr>
            <p14:xfrm>
              <a:off x="7137582" y="2002305"/>
              <a:ext cx="6168" cy="20558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2"/>
            </p:blipFill>
            <p:spPr>
              <a:xfrm>
                <a:off x="7137582" y="2002305"/>
                <a:ext cx="6168" cy="20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6" name="墨迹 35"/>
              <p14:cNvContentPartPr/>
              <p14:nvPr/>
            </p14:nvContentPartPr>
            <p14:xfrm>
              <a:off x="7141694" y="2018751"/>
              <a:ext cx="74007" cy="104844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2"/>
            </p:blipFill>
            <p:spPr>
              <a:xfrm>
                <a:off x="7141694" y="2018751"/>
                <a:ext cx="74007" cy="104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7" name="墨迹 36"/>
              <p14:cNvContentPartPr/>
              <p14:nvPr/>
            </p14:nvContentPartPr>
            <p14:xfrm>
              <a:off x="7302042" y="1878960"/>
              <a:ext cx="78119" cy="178851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2"/>
            </p:blipFill>
            <p:spPr>
              <a:xfrm>
                <a:off x="7302042" y="1878960"/>
                <a:ext cx="78119" cy="1788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8" name="墨迹 37"/>
              <p14:cNvContentPartPr/>
              <p14:nvPr/>
            </p14:nvContentPartPr>
            <p14:xfrm>
              <a:off x="7246537" y="1915963"/>
              <a:ext cx="34948" cy="141848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2"/>
            </p:blipFill>
            <p:spPr>
              <a:xfrm>
                <a:off x="7246537" y="1915963"/>
                <a:ext cx="34948" cy="1418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9" name="墨迹 38"/>
              <p14:cNvContentPartPr/>
              <p14:nvPr/>
            </p14:nvContentPartPr>
            <p14:xfrm>
              <a:off x="7289708" y="1998194"/>
              <a:ext cx="102788" cy="57561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2"/>
            </p:blipFill>
            <p:spPr>
              <a:xfrm>
                <a:off x="7289708" y="1998194"/>
                <a:ext cx="102788" cy="57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40" name="墨迹 39"/>
              <p14:cNvContentPartPr/>
              <p14:nvPr/>
            </p14:nvContentPartPr>
            <p14:xfrm>
              <a:off x="7441834" y="1965302"/>
              <a:ext cx="22613" cy="6167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"/>
            </p:blipFill>
            <p:spPr>
              <a:xfrm>
                <a:off x="7441834" y="1965302"/>
                <a:ext cx="22613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41" name="墨迹 40"/>
              <p14:cNvContentPartPr/>
              <p14:nvPr/>
            </p14:nvContentPartPr>
            <p14:xfrm>
              <a:off x="7425388" y="2024919"/>
              <a:ext cx="41115" cy="1439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2"/>
            </p:blipFill>
            <p:spPr>
              <a:xfrm>
                <a:off x="7425388" y="2024919"/>
                <a:ext cx="41115" cy="14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2" name="墨迹 41"/>
              <p14:cNvContentPartPr/>
              <p14:nvPr/>
            </p14:nvContentPartPr>
            <p14:xfrm>
              <a:off x="7499395" y="1885127"/>
              <a:ext cx="111011" cy="22614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"/>
            </p:blipFill>
            <p:spPr>
              <a:xfrm>
                <a:off x="7499395" y="1885127"/>
                <a:ext cx="111011" cy="226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3" name="墨迹 42"/>
              <p14:cNvContentPartPr/>
              <p14:nvPr/>
            </p14:nvContentPartPr>
            <p14:xfrm>
              <a:off x="7499395" y="1936521"/>
              <a:ext cx="16447" cy="145959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2"/>
            </p:blipFill>
            <p:spPr>
              <a:xfrm>
                <a:off x="7499395" y="1936521"/>
                <a:ext cx="16447" cy="1459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4" name="墨迹 43"/>
              <p14:cNvContentPartPr/>
              <p14:nvPr/>
            </p14:nvContentPartPr>
            <p14:xfrm>
              <a:off x="7528176" y="1918019"/>
              <a:ext cx="47282" cy="30837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2"/>
            </p:blipFill>
            <p:spPr>
              <a:xfrm>
                <a:off x="7528176" y="1918019"/>
                <a:ext cx="47282" cy="308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5" name="墨迹 44"/>
              <p14:cNvContentPartPr/>
              <p14:nvPr/>
            </p14:nvContentPartPr>
            <p14:xfrm>
              <a:off x="7540510" y="1965302"/>
              <a:ext cx="22614" cy="8223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2"/>
            </p:blipFill>
            <p:spPr>
              <a:xfrm>
                <a:off x="7540510" y="1965302"/>
                <a:ext cx="22614" cy="8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6" name="墨迹 45"/>
              <p14:cNvContentPartPr/>
              <p14:nvPr/>
            </p14:nvContentPartPr>
            <p14:xfrm>
              <a:off x="7577514" y="1858402"/>
              <a:ext cx="45226" cy="242579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2"/>
            </p:blipFill>
            <p:spPr>
              <a:xfrm>
                <a:off x="7577514" y="1858402"/>
                <a:ext cx="45226" cy="2425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7" name="墨迹 46"/>
              <p14:cNvContentPartPr/>
              <p14:nvPr/>
            </p14:nvContentPartPr>
            <p14:xfrm>
              <a:off x="7567235" y="1994082"/>
              <a:ext cx="76063" cy="65784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2"/>
            </p:blipFill>
            <p:spPr>
              <a:xfrm>
                <a:off x="7567235" y="1994082"/>
                <a:ext cx="76063" cy="65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8" name="墨迹 47"/>
              <p14:cNvContentPartPr/>
              <p14:nvPr/>
            </p14:nvContentPartPr>
            <p14:xfrm>
              <a:off x="7626852" y="1846068"/>
              <a:ext cx="20557" cy="12334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2"/>
            </p:blipFill>
            <p:spPr>
              <a:xfrm>
                <a:off x="7626852" y="1846068"/>
                <a:ext cx="20557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9" name="墨迹 48"/>
              <p14:cNvContentPartPr/>
              <p14:nvPr/>
            </p14:nvContentPartPr>
            <p14:xfrm>
              <a:off x="7684413" y="1920075"/>
              <a:ext cx="24669" cy="18502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2"/>
            </p:blipFill>
            <p:spPr>
              <a:xfrm>
                <a:off x="7684413" y="1920075"/>
                <a:ext cx="24669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0" name="墨迹 49"/>
              <p14:cNvContentPartPr/>
              <p14:nvPr/>
            </p14:nvContentPartPr>
            <p14:xfrm>
              <a:off x="7680302" y="2002305"/>
              <a:ext cx="22613" cy="6167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2"/>
            </p:blipFill>
            <p:spPr>
              <a:xfrm>
                <a:off x="7680302" y="2002305"/>
                <a:ext cx="22613" cy="6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51" name="墨迹 50"/>
              <p14:cNvContentPartPr/>
              <p14:nvPr/>
            </p14:nvContentPartPr>
            <p14:xfrm>
              <a:off x="7680302" y="2031086"/>
              <a:ext cx="45226" cy="37003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2"/>
            </p:blipFill>
            <p:spPr>
              <a:xfrm>
                <a:off x="7680302" y="2031086"/>
                <a:ext cx="45226" cy="37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2" name="墨迹 51"/>
              <p14:cNvContentPartPr/>
              <p14:nvPr/>
            </p14:nvContentPartPr>
            <p14:xfrm>
              <a:off x="7774866" y="1870737"/>
              <a:ext cx="8223" cy="94565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2"/>
            </p:blipFill>
            <p:spPr>
              <a:xfrm>
                <a:off x="7774866" y="1870737"/>
                <a:ext cx="8223" cy="945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3" name="墨迹 52"/>
              <p14:cNvContentPartPr/>
              <p14:nvPr/>
            </p14:nvContentPartPr>
            <p14:xfrm>
              <a:off x="7746086" y="1924187"/>
              <a:ext cx="55506" cy="4111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"/>
            </p:blipFill>
            <p:spPr>
              <a:xfrm>
                <a:off x="7746086" y="1924187"/>
                <a:ext cx="55506" cy="4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4" name="墨迹 53"/>
              <p14:cNvContentPartPr/>
              <p14:nvPr/>
            </p14:nvContentPartPr>
            <p14:xfrm>
              <a:off x="7741974" y="1977636"/>
              <a:ext cx="111011" cy="117178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"/>
            </p:blipFill>
            <p:spPr>
              <a:xfrm>
                <a:off x="7741974" y="1977636"/>
                <a:ext cx="111011" cy="1171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5" name="墨迹 54"/>
              <p14:cNvContentPartPr/>
              <p14:nvPr/>
            </p14:nvContentPartPr>
            <p14:xfrm>
              <a:off x="6434514" y="2423735"/>
              <a:ext cx="180907" cy="34948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2"/>
            </p:blipFill>
            <p:spPr>
              <a:xfrm>
                <a:off x="6434514" y="2423735"/>
                <a:ext cx="180907" cy="3494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4" grpId="0"/>
      <p:bldP spid="11275" grpId="0"/>
      <p:bldP spid="11276" grpId="0"/>
      <p:bldP spid="11278" grpId="0"/>
      <p:bldP spid="11279" grpId="0"/>
      <p:bldP spid="11280" grpId="0"/>
      <p:bldP spid="11282" grpId="0"/>
      <p:bldP spid="11283" grpId="0"/>
      <p:bldP spid="11284" grpId="0"/>
      <p:bldP spid="11288" grpId="0"/>
      <p:bldP spid="11289" grpId="0"/>
      <p:bldP spid="11291" grpId="0"/>
      <p:bldP spid="11292" grpId="0"/>
      <p:bldP spid="11294" grpId="0"/>
      <p:bldP spid="11295" grpId="0"/>
      <p:bldP spid="11297" grpId="0"/>
      <p:bldP spid="11298" grpId="0"/>
      <p:bldP spid="11301" grpId="0"/>
      <p:bldP spid="11302" grpId="0"/>
      <p:bldP spid="11303" grpId="0"/>
      <p:bldP spid="11305" grpId="0"/>
      <p:bldP spid="11306" grpId="0"/>
      <p:bldP spid="11307" grpId="0"/>
      <p:bldP spid="11308" grpId="0"/>
      <p:bldP spid="11309" grpId="0"/>
      <p:bldP spid="11311" grpId="0"/>
      <p:bldP spid="11312" grpId="0"/>
      <p:bldP spid="11313" grpId="0"/>
      <p:bldP spid="11315" grpId="0"/>
      <p:bldP spid="11316" grpId="0"/>
      <p:bldP spid="11317" grpId="0"/>
      <p:bldP spid="11319" grpId="0"/>
      <p:bldP spid="11320" grpId="0"/>
      <p:bldP spid="11321" grpId="0"/>
      <p:bldP spid="113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、恢复余数的除法</a:t>
            </a:r>
            <a:endParaRPr lang="zh-CN" altLang="en-US" dirty="0"/>
          </a:p>
        </p:txBody>
      </p:sp>
      <p:sp>
        <p:nvSpPr>
          <p:cNvPr id="12293" name="Rectangle 65"/>
          <p:cNvSpPr>
            <a:spLocks noGrp="1"/>
          </p:cNvSpPr>
          <p:nvPr>
            <p:ph type="body" idx="4294967295"/>
          </p:nvPr>
        </p:nvSpPr>
        <p:spPr>
          <a:xfrm>
            <a:off x="628650" y="1449388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原码恢复余数法算法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判溢出</a:t>
            </a:r>
            <a:r>
              <a:rPr lang="en-US" altLang="zh-CN" dirty="0"/>
              <a:t>, </a:t>
            </a:r>
            <a:r>
              <a:rPr lang="zh-CN" altLang="en-US" dirty="0"/>
              <a:t>要求</a:t>
            </a:r>
            <a:r>
              <a:rPr lang="en-US" altLang="zh-CN" dirty="0"/>
              <a:t>|</a:t>
            </a:r>
            <a:r>
              <a:rPr lang="zh-CN" altLang="en-US" dirty="0"/>
              <a:t>被除数</a:t>
            </a:r>
            <a:r>
              <a:rPr lang="en-US" altLang="zh-CN" dirty="0"/>
              <a:t>| &lt; |</a:t>
            </a:r>
            <a:r>
              <a:rPr lang="zh-CN" altLang="en-US" dirty="0"/>
              <a:t>除数</a:t>
            </a:r>
            <a:r>
              <a:rPr lang="en-US" altLang="zh-CN" dirty="0"/>
              <a:t>| 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符号位单独按两数符号的模</a:t>
            </a:r>
            <a:r>
              <a:rPr lang="en-US" altLang="zh-CN" dirty="0"/>
              <a:t>2</a:t>
            </a:r>
            <a:r>
              <a:rPr lang="zh-CN" altLang="en-US" dirty="0"/>
              <a:t>相加求得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被除数减去除数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若所得</a:t>
            </a:r>
            <a:r>
              <a:rPr lang="zh-CN" altLang="en-US" b="1" dirty="0">
                <a:solidFill>
                  <a:srgbClr val="990000"/>
                </a:solidFill>
              </a:rPr>
              <a:t>余数为正</a:t>
            </a:r>
            <a:r>
              <a:rPr lang="en-US" altLang="zh-CN" dirty="0"/>
              <a:t>,</a:t>
            </a:r>
            <a:r>
              <a:rPr lang="zh-CN" altLang="en-US" dirty="0"/>
              <a:t>相应位</a:t>
            </a:r>
            <a:r>
              <a:rPr lang="zh-CN" altLang="en-US" b="1" dirty="0">
                <a:solidFill>
                  <a:srgbClr val="990000"/>
                </a:solidFill>
              </a:rPr>
              <a:t>上商为</a:t>
            </a:r>
            <a:r>
              <a:rPr lang="en-US" altLang="zh-CN" b="1" dirty="0">
                <a:solidFill>
                  <a:srgbClr val="990000"/>
                </a:solidFill>
              </a:rPr>
              <a:t>1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rgbClr val="3F605F"/>
                </a:solidFill>
              </a:rPr>
              <a:t>余数左移一位</a:t>
            </a:r>
            <a:r>
              <a:rPr lang="en-US" altLang="zh-CN" b="1" dirty="0">
                <a:solidFill>
                  <a:srgbClr val="3F605F"/>
                </a:solidFill>
              </a:rPr>
              <a:t>,</a:t>
            </a:r>
            <a:r>
              <a:rPr lang="zh-CN" altLang="en-US" b="1" dirty="0">
                <a:solidFill>
                  <a:srgbClr val="3F605F"/>
                </a:solidFill>
              </a:rPr>
              <a:t>减去除数</a:t>
            </a:r>
            <a:r>
              <a:rPr lang="en-US" altLang="zh-CN" dirty="0"/>
              <a:t>;</a:t>
            </a:r>
            <a:r>
              <a:rPr lang="zh-CN" altLang="en-US" dirty="0"/>
              <a:t>若</a:t>
            </a:r>
            <a:r>
              <a:rPr lang="zh-CN" altLang="en-US" b="1" dirty="0">
                <a:solidFill>
                  <a:srgbClr val="990000"/>
                </a:solidFill>
              </a:rPr>
              <a:t>余数为负</a:t>
            </a:r>
            <a:r>
              <a:rPr lang="en-US" altLang="zh-CN" dirty="0"/>
              <a:t>,</a:t>
            </a:r>
            <a:r>
              <a:rPr lang="zh-CN" altLang="en-US" dirty="0"/>
              <a:t>相应位</a:t>
            </a:r>
            <a:r>
              <a:rPr lang="zh-CN" altLang="en-US" b="1" dirty="0">
                <a:solidFill>
                  <a:srgbClr val="990000"/>
                </a:solidFill>
              </a:rPr>
              <a:t>上商为</a:t>
            </a:r>
            <a:r>
              <a:rPr lang="en-US" altLang="zh-CN" b="1" dirty="0">
                <a:solidFill>
                  <a:srgbClr val="990000"/>
                </a:solidFill>
              </a:rPr>
              <a:t>0</a:t>
            </a:r>
            <a:r>
              <a:rPr lang="en-US" altLang="zh-CN" dirty="0"/>
              <a:t>,</a:t>
            </a:r>
            <a:r>
              <a:rPr lang="zh-CN" altLang="en-US" b="1" dirty="0">
                <a:solidFill>
                  <a:srgbClr val="3F605F"/>
                </a:solidFill>
              </a:rPr>
              <a:t>余数加上除数</a:t>
            </a:r>
            <a:r>
              <a:rPr lang="en-US" altLang="zh-CN" b="1" dirty="0">
                <a:solidFill>
                  <a:srgbClr val="3F605F"/>
                </a:solidFill>
              </a:rPr>
              <a:t>(</a:t>
            </a:r>
            <a:r>
              <a:rPr lang="zh-CN" altLang="en-US" b="1" dirty="0">
                <a:solidFill>
                  <a:srgbClr val="3F605F"/>
                </a:solidFill>
              </a:rPr>
              <a:t>恢复余数</a:t>
            </a:r>
            <a:r>
              <a:rPr lang="en-US" altLang="zh-CN" b="1" dirty="0">
                <a:solidFill>
                  <a:srgbClr val="3F605F"/>
                </a:solidFill>
              </a:rPr>
              <a:t>),</a:t>
            </a:r>
            <a:r>
              <a:rPr lang="zh-CN" altLang="en-US" b="1" dirty="0">
                <a:solidFill>
                  <a:srgbClr val="3F605F"/>
                </a:solidFill>
              </a:rPr>
              <a:t>再左移一位减去除数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重复第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r>
              <a:rPr lang="en-US" altLang="zh-CN" dirty="0"/>
              <a:t>,</a:t>
            </a:r>
            <a:r>
              <a:rPr lang="zh-CN" altLang="en-US" dirty="0"/>
              <a:t>直到求得所要求的商的各位为止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0</Words>
  <Application/>
  <PresentationFormat>全屏显示(4:3)</PresentationFormat>
  <Paragraphs>567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隶书</vt:lpstr>
      <vt:lpstr>黑体</vt:lpstr>
      <vt:lpstr>Network</vt:lpstr>
      <vt:lpstr>第二章 运算方法和运算器</vt:lpstr>
      <vt:lpstr>2.4  定点除法运算</vt:lpstr>
      <vt:lpstr>补充：移位操作</vt:lpstr>
      <vt:lpstr>补充：移位操作</vt:lpstr>
      <vt:lpstr>补充：移位操作</vt:lpstr>
      <vt:lpstr>补充：移位操作</vt:lpstr>
      <vt:lpstr>2.4  定点除法运算</vt:lpstr>
      <vt:lpstr>1、恢复余数的除法</vt:lpstr>
      <vt:lpstr>1、恢复余数的除法</vt:lpstr>
      <vt:lpstr>2、不恢复余数的除法</vt:lpstr>
      <vt:lpstr>2、不恢复余数的除法</vt:lpstr>
      <vt:lpstr>2、不恢复余数的除法</vt:lpstr>
      <vt:lpstr>2、不恢复余数的除法</vt:lpstr>
      <vt:lpstr>PowerPoint 演示文稿</vt:lpstr>
      <vt:lpstr>2、不恢复余数的除法</vt:lpstr>
      <vt:lpstr>2.3.4  并行除法器</vt:lpstr>
      <vt:lpstr>2.3.4  并行除法器</vt:lpstr>
      <vt:lpstr>举例p44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运算方法和运算器</dc:title>
  <dc:creator>杨旭东</dc:creator>
  <cp:lastModifiedBy>iPad</cp:lastModifiedBy>
  <cp:revision>92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2052-10.9.0</vt:lpwstr>
  </property>
</Properties>
</file>