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.xml" ContentType="application/inkml+xml"/>
  <Override PartName="/ppt/ink/ink110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.xml" ContentType="application/inkml+xml"/>
  <Override PartName="/ppt/ink/ink120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.xml" ContentType="application/inkml+xml"/>
  <Override PartName="/ppt/ink/ink130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.xml" ContentType="application/inkml+xml"/>
  <Override PartName="/ppt/ink/ink140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.xml" ContentType="application/inkml+xml"/>
  <Override PartName="/ppt/ink/ink150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.xml" ContentType="application/inkml+xml"/>
  <Override PartName="/ppt/ink/ink160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.xml" ContentType="application/inkml+xml"/>
  <Override PartName="/ppt/ink/ink170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.xml" ContentType="application/inkml+xml"/>
  <Override PartName="/ppt/ink/ink180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.xml" ContentType="application/inkml+xml"/>
  <Override PartName="/ppt/ink/ink190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.xml" ContentType="application/inkml+xml"/>
  <Override PartName="/ppt/ink/ink210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.xml" ContentType="application/inkml+xml"/>
  <Override PartName="/ppt/ink/ink220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.xml" ContentType="application/inkml+xml"/>
  <Override PartName="/ppt/ink/ink230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.xml" ContentType="application/inkml+xml"/>
  <Override PartName="/ppt/ink/ink240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.xml" ContentType="application/inkml+xml"/>
  <Override PartName="/ppt/ink/ink250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.xml" ContentType="application/inkml+xml"/>
  <Override PartName="/ppt/ink/ink260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ppt/ink/ink2616.xml" ContentType="application/inkml+xml"/>
  <Override PartName="/ppt/ink/ink2617.xml" ContentType="application/inkml+xml"/>
  <Override PartName="/ppt/ink/ink2618.xml" ContentType="application/inkml+xml"/>
  <Override PartName="/ppt/ink/ink2619.xml" ContentType="application/inkml+xml"/>
  <Override PartName="/ppt/ink/ink262.xml" ContentType="application/inkml+xml"/>
  <Override PartName="/ppt/ink/ink2620.xml" ContentType="application/inkml+xml"/>
  <Override PartName="/ppt/ink/ink2621.xml" ContentType="application/inkml+xml"/>
  <Override PartName="/ppt/ink/ink2622.xml" ContentType="application/inkml+xml"/>
  <Override PartName="/ppt/ink/ink2623.xml" ContentType="application/inkml+xml"/>
  <Override PartName="/ppt/ink/ink2624.xml" ContentType="application/inkml+xml"/>
  <Override PartName="/ppt/ink/ink2625.xml" ContentType="application/inkml+xml"/>
  <Override PartName="/ppt/ink/ink2626.xml" ContentType="application/inkml+xml"/>
  <Override PartName="/ppt/ink/ink2627.xml" ContentType="application/inkml+xml"/>
  <Override PartName="/ppt/ink/ink2628.xml" ContentType="application/inkml+xml"/>
  <Override PartName="/ppt/ink/ink2629.xml" ContentType="application/inkml+xml"/>
  <Override PartName="/ppt/ink/ink263.xml" ContentType="application/inkml+xml"/>
  <Override PartName="/ppt/ink/ink2630.xml" ContentType="application/inkml+xml"/>
  <Override PartName="/ppt/ink/ink2631.xml" ContentType="application/inkml+xml"/>
  <Override PartName="/ppt/ink/ink2632.xml" ContentType="application/inkml+xml"/>
  <Override PartName="/ppt/ink/ink2633.xml" ContentType="application/inkml+xml"/>
  <Override PartName="/ppt/ink/ink2634.xml" ContentType="application/inkml+xml"/>
  <Override PartName="/ppt/ink/ink2635.xml" ContentType="application/inkml+xml"/>
  <Override PartName="/ppt/ink/ink2636.xml" ContentType="application/inkml+xml"/>
  <Override PartName="/ppt/ink/ink2637.xml" ContentType="application/inkml+xml"/>
  <Override PartName="/ppt/ink/ink2638.xml" ContentType="application/inkml+xml"/>
  <Override PartName="/ppt/ink/ink2639.xml" ContentType="application/inkml+xml"/>
  <Override PartName="/ppt/ink/ink264.xml" ContentType="application/inkml+xml"/>
  <Override PartName="/ppt/ink/ink2640.xml" ContentType="application/inkml+xml"/>
  <Override PartName="/ppt/ink/ink2641.xml" ContentType="application/inkml+xml"/>
  <Override PartName="/ppt/ink/ink2642.xml" ContentType="application/inkml+xml"/>
  <Override PartName="/ppt/ink/ink2643.xml" ContentType="application/inkml+xml"/>
  <Override PartName="/ppt/ink/ink2644.xml" ContentType="application/inkml+xml"/>
  <Override PartName="/ppt/ink/ink2645.xml" ContentType="application/inkml+xml"/>
  <Override PartName="/ppt/ink/ink2646.xml" ContentType="application/inkml+xml"/>
  <Override PartName="/ppt/ink/ink2647.xml" ContentType="application/inkml+xml"/>
  <Override PartName="/ppt/ink/ink2648.xml" ContentType="application/inkml+xml"/>
  <Override PartName="/ppt/ink/ink2649.xml" ContentType="application/inkml+xml"/>
  <Override PartName="/ppt/ink/ink265.xml" ContentType="application/inkml+xml"/>
  <Override PartName="/ppt/ink/ink2650.xml" ContentType="application/inkml+xml"/>
  <Override PartName="/ppt/ink/ink2651.xml" ContentType="application/inkml+xml"/>
  <Override PartName="/ppt/ink/ink2652.xml" ContentType="application/inkml+xml"/>
  <Override PartName="/ppt/ink/ink2653.xml" ContentType="application/inkml+xml"/>
  <Override PartName="/ppt/ink/ink2654.xml" ContentType="application/inkml+xml"/>
  <Override PartName="/ppt/ink/ink2655.xml" ContentType="application/inkml+xml"/>
  <Override PartName="/ppt/ink/ink2656.xml" ContentType="application/inkml+xml"/>
  <Override PartName="/ppt/ink/ink2657.xml" ContentType="application/inkml+xml"/>
  <Override PartName="/ppt/ink/ink2658.xml" ContentType="application/inkml+xml"/>
  <Override PartName="/ppt/ink/ink2659.xml" ContentType="application/inkml+xml"/>
  <Override PartName="/ppt/ink/ink266.xml" ContentType="application/inkml+xml"/>
  <Override PartName="/ppt/ink/ink2660.xml" ContentType="application/inkml+xml"/>
  <Override PartName="/ppt/ink/ink2661.xml" ContentType="application/inkml+xml"/>
  <Override PartName="/ppt/ink/ink2662.xml" ContentType="application/inkml+xml"/>
  <Override PartName="/ppt/ink/ink2663.xml" ContentType="application/inkml+xml"/>
  <Override PartName="/ppt/ink/ink2664.xml" ContentType="application/inkml+xml"/>
  <Override PartName="/ppt/ink/ink2665.xml" ContentType="application/inkml+xml"/>
  <Override PartName="/ppt/ink/ink2666.xml" ContentType="application/inkml+xml"/>
  <Override PartName="/ppt/ink/ink2667.xml" ContentType="application/inkml+xml"/>
  <Override PartName="/ppt/ink/ink2668.xml" ContentType="application/inkml+xml"/>
  <Override PartName="/ppt/ink/ink2669.xml" ContentType="application/inkml+xml"/>
  <Override PartName="/ppt/ink/ink267.xml" ContentType="application/inkml+xml"/>
  <Override PartName="/ppt/ink/ink2670.xml" ContentType="application/inkml+xml"/>
  <Override PartName="/ppt/ink/ink2671.xml" ContentType="application/inkml+xml"/>
  <Override PartName="/ppt/ink/ink2672.xml" ContentType="application/inkml+xml"/>
  <Override PartName="/ppt/ink/ink2673.xml" ContentType="application/inkml+xml"/>
  <Override PartName="/ppt/ink/ink2674.xml" ContentType="application/inkml+xml"/>
  <Override PartName="/ppt/ink/ink2675.xml" ContentType="application/inkml+xml"/>
  <Override PartName="/ppt/ink/ink2676.xml" ContentType="application/inkml+xml"/>
  <Override PartName="/ppt/ink/ink2677.xml" ContentType="application/inkml+xml"/>
  <Override PartName="/ppt/ink/ink2678.xml" ContentType="application/inkml+xml"/>
  <Override PartName="/ppt/ink/ink2679.xml" ContentType="application/inkml+xml"/>
  <Override PartName="/ppt/ink/ink268.xml" ContentType="application/inkml+xml"/>
  <Override PartName="/ppt/ink/ink2680.xml" ContentType="application/inkml+xml"/>
  <Override PartName="/ppt/ink/ink2681.xml" ContentType="application/inkml+xml"/>
  <Override PartName="/ppt/ink/ink2682.xml" ContentType="application/inkml+xml"/>
  <Override PartName="/ppt/ink/ink2683.xml" ContentType="application/inkml+xml"/>
  <Override PartName="/ppt/ink/ink2684.xml" ContentType="application/inkml+xml"/>
  <Override PartName="/ppt/ink/ink2685.xml" ContentType="application/inkml+xml"/>
  <Override PartName="/ppt/ink/ink2686.xml" ContentType="application/inkml+xml"/>
  <Override PartName="/ppt/ink/ink2687.xml" ContentType="application/inkml+xml"/>
  <Override PartName="/ppt/ink/ink2688.xml" ContentType="application/inkml+xml"/>
  <Override PartName="/ppt/ink/ink2689.xml" ContentType="application/inkml+xml"/>
  <Override PartName="/ppt/ink/ink269.xml" ContentType="application/inkml+xml"/>
  <Override PartName="/ppt/ink/ink2690.xml" ContentType="application/inkml+xml"/>
  <Override PartName="/ppt/ink/ink2691.xml" ContentType="application/inkml+xml"/>
  <Override PartName="/ppt/ink/ink2692.xml" ContentType="application/inkml+xml"/>
  <Override PartName="/ppt/ink/ink2693.xml" ContentType="application/inkml+xml"/>
  <Override PartName="/ppt/ink/ink2694.xml" ContentType="application/inkml+xml"/>
  <Override PartName="/ppt/ink/ink2695.xml" ContentType="application/inkml+xml"/>
  <Override PartName="/ppt/ink/ink2696.xml" ContentType="application/inkml+xml"/>
  <Override PartName="/ppt/ink/ink2697.xml" ContentType="application/inkml+xml"/>
  <Override PartName="/ppt/ink/ink2698.xml" ContentType="application/inkml+xml"/>
  <Override PartName="/ppt/ink/ink2699.xml" ContentType="application/inkml+xml"/>
  <Override PartName="/ppt/ink/ink27.xml" ContentType="application/inkml+xml"/>
  <Override PartName="/ppt/ink/ink270.xml" ContentType="application/inkml+xml"/>
  <Override PartName="/ppt/ink/ink2700.xml" ContentType="application/inkml+xml"/>
  <Override PartName="/ppt/ink/ink2701.xml" ContentType="application/inkml+xml"/>
  <Override PartName="/ppt/ink/ink2702.xml" ContentType="application/inkml+xml"/>
  <Override PartName="/ppt/ink/ink2703.xml" ContentType="application/inkml+xml"/>
  <Override PartName="/ppt/ink/ink2704.xml" ContentType="application/inkml+xml"/>
  <Override PartName="/ppt/ink/ink2705.xml" ContentType="application/inkml+xml"/>
  <Override PartName="/ppt/ink/ink2706.xml" ContentType="application/inkml+xml"/>
  <Override PartName="/ppt/ink/ink2707.xml" ContentType="application/inkml+xml"/>
  <Override PartName="/ppt/ink/ink2708.xml" ContentType="application/inkml+xml"/>
  <Override PartName="/ppt/ink/ink2709.xml" ContentType="application/inkml+xml"/>
  <Override PartName="/ppt/ink/ink271.xml" ContentType="application/inkml+xml"/>
  <Override PartName="/ppt/ink/ink2710.xml" ContentType="application/inkml+xml"/>
  <Override PartName="/ppt/ink/ink2711.xml" ContentType="application/inkml+xml"/>
  <Override PartName="/ppt/ink/ink2712.xml" ContentType="application/inkml+xml"/>
  <Override PartName="/ppt/ink/ink2713.xml" ContentType="application/inkml+xml"/>
  <Override PartName="/ppt/ink/ink2714.xml" ContentType="application/inkml+xml"/>
  <Override PartName="/ppt/ink/ink2715.xml" ContentType="application/inkml+xml"/>
  <Override PartName="/ppt/ink/ink2716.xml" ContentType="application/inkml+xml"/>
  <Override PartName="/ppt/ink/ink2717.xml" ContentType="application/inkml+xml"/>
  <Override PartName="/ppt/ink/ink2718.xml" ContentType="application/inkml+xml"/>
  <Override PartName="/ppt/ink/ink2719.xml" ContentType="application/inkml+xml"/>
  <Override PartName="/ppt/ink/ink272.xml" ContentType="application/inkml+xml"/>
  <Override PartName="/ppt/ink/ink2720.xml" ContentType="application/inkml+xml"/>
  <Override PartName="/ppt/ink/ink2721.xml" ContentType="application/inkml+xml"/>
  <Override PartName="/ppt/ink/ink2722.xml" ContentType="application/inkml+xml"/>
  <Override PartName="/ppt/ink/ink2723.xml" ContentType="application/inkml+xml"/>
  <Override PartName="/ppt/ink/ink2724.xml" ContentType="application/inkml+xml"/>
  <Override PartName="/ppt/ink/ink2725.xml" ContentType="application/inkml+xml"/>
  <Override PartName="/ppt/ink/ink2726.xml" ContentType="application/inkml+xml"/>
  <Override PartName="/ppt/ink/ink2727.xml" ContentType="application/inkml+xml"/>
  <Override PartName="/ppt/ink/ink2728.xml" ContentType="application/inkml+xml"/>
  <Override PartName="/ppt/ink/ink2729.xml" ContentType="application/inkml+xml"/>
  <Override PartName="/ppt/ink/ink273.xml" ContentType="application/inkml+xml"/>
  <Override PartName="/ppt/ink/ink2730.xml" ContentType="application/inkml+xml"/>
  <Override PartName="/ppt/ink/ink2731.xml" ContentType="application/inkml+xml"/>
  <Override PartName="/ppt/ink/ink2732.xml" ContentType="application/inkml+xml"/>
  <Override PartName="/ppt/ink/ink2733.xml" ContentType="application/inkml+xml"/>
  <Override PartName="/ppt/ink/ink2734.xml" ContentType="application/inkml+xml"/>
  <Override PartName="/ppt/ink/ink2735.xml" ContentType="application/inkml+xml"/>
  <Override PartName="/ppt/ink/ink2736.xml" ContentType="application/inkml+xml"/>
  <Override PartName="/ppt/ink/ink2737.xml" ContentType="application/inkml+xml"/>
  <Override PartName="/ppt/ink/ink2738.xml" ContentType="application/inkml+xml"/>
  <Override PartName="/ppt/ink/ink2739.xml" ContentType="application/inkml+xml"/>
  <Override PartName="/ppt/ink/ink274.xml" ContentType="application/inkml+xml"/>
  <Override PartName="/ppt/ink/ink2740.xml" ContentType="application/inkml+xml"/>
  <Override PartName="/ppt/ink/ink2741.xml" ContentType="application/inkml+xml"/>
  <Override PartName="/ppt/ink/ink2742.xml" ContentType="application/inkml+xml"/>
  <Override PartName="/ppt/ink/ink2743.xml" ContentType="application/inkml+xml"/>
  <Override PartName="/ppt/ink/ink2744.xml" ContentType="application/inkml+xml"/>
  <Override PartName="/ppt/ink/ink2745.xml" ContentType="application/inkml+xml"/>
  <Override PartName="/ppt/ink/ink2746.xml" ContentType="application/inkml+xml"/>
  <Override PartName="/ppt/ink/ink2747.xml" ContentType="application/inkml+xml"/>
  <Override PartName="/ppt/ink/ink2748.xml" ContentType="application/inkml+xml"/>
  <Override PartName="/ppt/ink/ink2749.xml" ContentType="application/inkml+xml"/>
  <Override PartName="/ppt/ink/ink275.xml" ContentType="application/inkml+xml"/>
  <Override PartName="/ppt/ink/ink2750.xml" ContentType="application/inkml+xml"/>
  <Override PartName="/ppt/ink/ink2751.xml" ContentType="application/inkml+xml"/>
  <Override PartName="/ppt/ink/ink2752.xml" ContentType="application/inkml+xml"/>
  <Override PartName="/ppt/ink/ink2753.xml" ContentType="application/inkml+xml"/>
  <Override PartName="/ppt/ink/ink2754.xml" ContentType="application/inkml+xml"/>
  <Override PartName="/ppt/ink/ink2755.xml" ContentType="application/inkml+xml"/>
  <Override PartName="/ppt/ink/ink2756.xml" ContentType="application/inkml+xml"/>
  <Override PartName="/ppt/ink/ink2757.xml" ContentType="application/inkml+xml"/>
  <Override PartName="/ppt/ink/ink2758.xml" ContentType="application/inkml+xml"/>
  <Override PartName="/ppt/ink/ink2759.xml" ContentType="application/inkml+xml"/>
  <Override PartName="/ppt/ink/ink276.xml" ContentType="application/inkml+xml"/>
  <Override PartName="/ppt/ink/ink2760.xml" ContentType="application/inkml+xml"/>
  <Override PartName="/ppt/ink/ink2761.xml" ContentType="application/inkml+xml"/>
  <Override PartName="/ppt/ink/ink2762.xml" ContentType="application/inkml+xml"/>
  <Override PartName="/ppt/ink/ink2763.xml" ContentType="application/inkml+xml"/>
  <Override PartName="/ppt/ink/ink2764.xml" ContentType="application/inkml+xml"/>
  <Override PartName="/ppt/ink/ink2765.xml" ContentType="application/inkml+xml"/>
  <Override PartName="/ppt/ink/ink2766.xml" ContentType="application/inkml+xml"/>
  <Override PartName="/ppt/ink/ink2767.xml" ContentType="application/inkml+xml"/>
  <Override PartName="/ppt/ink/ink2768.xml" ContentType="application/inkml+xml"/>
  <Override PartName="/ppt/ink/ink2769.xml" ContentType="application/inkml+xml"/>
  <Override PartName="/ppt/ink/ink277.xml" ContentType="application/inkml+xml"/>
  <Override PartName="/ppt/ink/ink2770.xml" ContentType="application/inkml+xml"/>
  <Override PartName="/ppt/ink/ink2771.xml" ContentType="application/inkml+xml"/>
  <Override PartName="/ppt/ink/ink2772.xml" ContentType="application/inkml+xml"/>
  <Override PartName="/ppt/ink/ink2773.xml" ContentType="application/inkml+xml"/>
  <Override PartName="/ppt/ink/ink2774.xml" ContentType="application/inkml+xml"/>
  <Override PartName="/ppt/ink/ink2775.xml" ContentType="application/inkml+xml"/>
  <Override PartName="/ppt/ink/ink2776.xml" ContentType="application/inkml+xml"/>
  <Override PartName="/ppt/ink/ink2777.xml" ContentType="application/inkml+xml"/>
  <Override PartName="/ppt/ink/ink2778.xml" ContentType="application/inkml+xml"/>
  <Override PartName="/ppt/ink/ink2779.xml" ContentType="application/inkml+xml"/>
  <Override PartName="/ppt/ink/ink278.xml" ContentType="application/inkml+xml"/>
  <Override PartName="/ppt/ink/ink2780.xml" ContentType="application/inkml+xml"/>
  <Override PartName="/ppt/ink/ink2781.xml" ContentType="application/inkml+xml"/>
  <Override PartName="/ppt/ink/ink2782.xml" ContentType="application/inkml+xml"/>
  <Override PartName="/ppt/ink/ink2783.xml" ContentType="application/inkml+xml"/>
  <Override PartName="/ppt/ink/ink2784.xml" ContentType="application/inkml+xml"/>
  <Override PartName="/ppt/ink/ink2785.xml" ContentType="application/inkml+xml"/>
  <Override PartName="/ppt/ink/ink2786.xml" ContentType="application/inkml+xml"/>
  <Override PartName="/ppt/ink/ink2787.xml" ContentType="application/inkml+xml"/>
  <Override PartName="/ppt/ink/ink2788.xml" ContentType="application/inkml+xml"/>
  <Override PartName="/ppt/ink/ink2789.xml" ContentType="application/inkml+xml"/>
  <Override PartName="/ppt/ink/ink279.xml" ContentType="application/inkml+xml"/>
  <Override PartName="/ppt/ink/ink2790.xml" ContentType="application/inkml+xml"/>
  <Override PartName="/ppt/ink/ink2791.xml" ContentType="application/inkml+xml"/>
  <Override PartName="/ppt/ink/ink2792.xml" ContentType="application/inkml+xml"/>
  <Override PartName="/ppt/ink/ink2793.xml" ContentType="application/inkml+xml"/>
  <Override PartName="/ppt/ink/ink2794.xml" ContentType="application/inkml+xml"/>
  <Override PartName="/ppt/ink/ink2795.xml" ContentType="application/inkml+xml"/>
  <Override PartName="/ppt/ink/ink2796.xml" ContentType="application/inkml+xml"/>
  <Override PartName="/ppt/ink/ink2797.xml" ContentType="application/inkml+xml"/>
  <Override PartName="/ppt/ink/ink2798.xml" ContentType="application/inkml+xml"/>
  <Override PartName="/ppt/ink/ink2799.xml" ContentType="application/inkml+xml"/>
  <Override PartName="/ppt/ink/ink28.xml" ContentType="application/inkml+xml"/>
  <Override PartName="/ppt/ink/ink280.xml" ContentType="application/inkml+xml"/>
  <Override PartName="/ppt/ink/ink2800.xml" ContentType="application/inkml+xml"/>
  <Override PartName="/ppt/ink/ink2801.xml" ContentType="application/inkml+xml"/>
  <Override PartName="/ppt/ink/ink2802.xml" ContentType="application/inkml+xml"/>
  <Override PartName="/ppt/ink/ink2803.xml" ContentType="application/inkml+xml"/>
  <Override PartName="/ppt/ink/ink2804.xml" ContentType="application/inkml+xml"/>
  <Override PartName="/ppt/ink/ink2805.xml" ContentType="application/inkml+xml"/>
  <Override PartName="/ppt/ink/ink2806.xml" ContentType="application/inkml+xml"/>
  <Override PartName="/ppt/ink/ink2807.xml" ContentType="application/inkml+xml"/>
  <Override PartName="/ppt/ink/ink2808.xml" ContentType="application/inkml+xml"/>
  <Override PartName="/ppt/ink/ink2809.xml" ContentType="application/inkml+xml"/>
  <Override PartName="/ppt/ink/ink281.xml" ContentType="application/inkml+xml"/>
  <Override PartName="/ppt/ink/ink2810.xml" ContentType="application/inkml+xml"/>
  <Override PartName="/ppt/ink/ink2811.xml" ContentType="application/inkml+xml"/>
  <Override PartName="/ppt/ink/ink2812.xml" ContentType="application/inkml+xml"/>
  <Override PartName="/ppt/ink/ink2813.xml" ContentType="application/inkml+xml"/>
  <Override PartName="/ppt/ink/ink2814.xml" ContentType="application/inkml+xml"/>
  <Override PartName="/ppt/ink/ink2815.xml" ContentType="application/inkml+xml"/>
  <Override PartName="/ppt/ink/ink2816.xml" ContentType="application/inkml+xml"/>
  <Override PartName="/ppt/ink/ink2817.xml" ContentType="application/inkml+xml"/>
  <Override PartName="/ppt/ink/ink2818.xml" ContentType="application/inkml+xml"/>
  <Override PartName="/ppt/ink/ink2819.xml" ContentType="application/inkml+xml"/>
  <Override PartName="/ppt/ink/ink282.xml" ContentType="application/inkml+xml"/>
  <Override PartName="/ppt/ink/ink2820.xml" ContentType="application/inkml+xml"/>
  <Override PartName="/ppt/ink/ink2821.xml" ContentType="application/inkml+xml"/>
  <Override PartName="/ppt/ink/ink2822.xml" ContentType="application/inkml+xml"/>
  <Override PartName="/ppt/ink/ink2823.xml" ContentType="application/inkml+xml"/>
  <Override PartName="/ppt/ink/ink2824.xml" ContentType="application/inkml+xml"/>
  <Override PartName="/ppt/ink/ink2825.xml" ContentType="application/inkml+xml"/>
  <Override PartName="/ppt/ink/ink2826.xml" ContentType="application/inkml+xml"/>
  <Override PartName="/ppt/ink/ink2827.xml" ContentType="application/inkml+xml"/>
  <Override PartName="/ppt/ink/ink2828.xml" ContentType="application/inkml+xml"/>
  <Override PartName="/ppt/ink/ink2829.xml" ContentType="application/inkml+xml"/>
  <Override PartName="/ppt/ink/ink283.xml" ContentType="application/inkml+xml"/>
  <Override PartName="/ppt/ink/ink2830.xml" ContentType="application/inkml+xml"/>
  <Override PartName="/ppt/ink/ink2831.xml" ContentType="application/inkml+xml"/>
  <Override PartName="/ppt/ink/ink2832.xml" ContentType="application/inkml+xml"/>
  <Override PartName="/ppt/ink/ink2833.xml" ContentType="application/inkml+xml"/>
  <Override PartName="/ppt/ink/ink2834.xml" ContentType="application/inkml+xml"/>
  <Override PartName="/ppt/ink/ink2835.xml" ContentType="application/inkml+xml"/>
  <Override PartName="/ppt/ink/ink2836.xml" ContentType="application/inkml+xml"/>
  <Override PartName="/ppt/ink/ink2837.xml" ContentType="application/inkml+xml"/>
  <Override PartName="/ppt/ink/ink2838.xml" ContentType="application/inkml+xml"/>
  <Override PartName="/ppt/ink/ink2839.xml" ContentType="application/inkml+xml"/>
  <Override PartName="/ppt/ink/ink284.xml" ContentType="application/inkml+xml"/>
  <Override PartName="/ppt/ink/ink2840.xml" ContentType="application/inkml+xml"/>
  <Override PartName="/ppt/ink/ink2841.xml" ContentType="application/inkml+xml"/>
  <Override PartName="/ppt/ink/ink2842.xml" ContentType="application/inkml+xml"/>
  <Override PartName="/ppt/ink/ink2843.xml" ContentType="application/inkml+xml"/>
  <Override PartName="/ppt/ink/ink2844.xml" ContentType="application/inkml+xml"/>
  <Override PartName="/ppt/ink/ink2845.xml" ContentType="application/inkml+xml"/>
  <Override PartName="/ppt/ink/ink2846.xml" ContentType="application/inkml+xml"/>
  <Override PartName="/ppt/ink/ink2847.xml" ContentType="application/inkml+xml"/>
  <Override PartName="/ppt/ink/ink2848.xml" ContentType="application/inkml+xml"/>
  <Override PartName="/ppt/ink/ink2849.xml" ContentType="application/inkml+xml"/>
  <Override PartName="/ppt/ink/ink285.xml" ContentType="application/inkml+xml"/>
  <Override PartName="/ppt/ink/ink2850.xml" ContentType="application/inkml+xml"/>
  <Override PartName="/ppt/ink/ink2851.xml" ContentType="application/inkml+xml"/>
  <Override PartName="/ppt/ink/ink2852.xml" ContentType="application/inkml+xml"/>
  <Override PartName="/ppt/ink/ink2853.xml" ContentType="application/inkml+xml"/>
  <Override PartName="/ppt/ink/ink2854.xml" ContentType="application/inkml+xml"/>
  <Override PartName="/ppt/ink/ink2855.xml" ContentType="application/inkml+xml"/>
  <Override PartName="/ppt/ink/ink2856.xml" ContentType="application/inkml+xml"/>
  <Override PartName="/ppt/ink/ink2857.xml" ContentType="application/inkml+xml"/>
  <Override PartName="/ppt/ink/ink2858.xml" ContentType="application/inkml+xml"/>
  <Override PartName="/ppt/ink/ink2859.xml" ContentType="application/inkml+xml"/>
  <Override PartName="/ppt/ink/ink286.xml" ContentType="application/inkml+xml"/>
  <Override PartName="/ppt/ink/ink2860.xml" ContentType="application/inkml+xml"/>
  <Override PartName="/ppt/ink/ink2861.xml" ContentType="application/inkml+xml"/>
  <Override PartName="/ppt/ink/ink2862.xml" ContentType="application/inkml+xml"/>
  <Override PartName="/ppt/ink/ink2863.xml" ContentType="application/inkml+xml"/>
  <Override PartName="/ppt/ink/ink2864.xml" ContentType="application/inkml+xml"/>
  <Override PartName="/ppt/ink/ink2865.xml" ContentType="application/inkml+xml"/>
  <Override PartName="/ppt/ink/ink2866.xml" ContentType="application/inkml+xml"/>
  <Override PartName="/ppt/ink/ink2867.xml" ContentType="application/inkml+xml"/>
  <Override PartName="/ppt/ink/ink2868.xml" ContentType="application/inkml+xml"/>
  <Override PartName="/ppt/ink/ink2869.xml" ContentType="application/inkml+xml"/>
  <Override PartName="/ppt/ink/ink287.xml" ContentType="application/inkml+xml"/>
  <Override PartName="/ppt/ink/ink2870.xml" ContentType="application/inkml+xml"/>
  <Override PartName="/ppt/ink/ink2871.xml" ContentType="application/inkml+xml"/>
  <Override PartName="/ppt/ink/ink2872.xml" ContentType="application/inkml+xml"/>
  <Override PartName="/ppt/ink/ink2873.xml" ContentType="application/inkml+xml"/>
  <Override PartName="/ppt/ink/ink2874.xml" ContentType="application/inkml+xml"/>
  <Override PartName="/ppt/ink/ink2875.xml" ContentType="application/inkml+xml"/>
  <Override PartName="/ppt/ink/ink2876.xml" ContentType="application/inkml+xml"/>
  <Override PartName="/ppt/ink/ink2877.xml" ContentType="application/inkml+xml"/>
  <Override PartName="/ppt/ink/ink2878.xml" ContentType="application/inkml+xml"/>
  <Override PartName="/ppt/ink/ink2879.xml" ContentType="application/inkml+xml"/>
  <Override PartName="/ppt/ink/ink288.xml" ContentType="application/inkml+xml"/>
  <Override PartName="/ppt/ink/ink2880.xml" ContentType="application/inkml+xml"/>
  <Override PartName="/ppt/ink/ink2881.xml" ContentType="application/inkml+xml"/>
  <Override PartName="/ppt/ink/ink2882.xml" ContentType="application/inkml+xml"/>
  <Override PartName="/ppt/ink/ink2883.xml" ContentType="application/inkml+xml"/>
  <Override PartName="/ppt/ink/ink2884.xml" ContentType="application/inkml+xml"/>
  <Override PartName="/ppt/ink/ink2885.xml" ContentType="application/inkml+xml"/>
  <Override PartName="/ppt/ink/ink2886.xml" ContentType="application/inkml+xml"/>
  <Override PartName="/ppt/ink/ink2887.xml" ContentType="application/inkml+xml"/>
  <Override PartName="/ppt/ink/ink2888.xml" ContentType="application/inkml+xml"/>
  <Override PartName="/ppt/ink/ink2889.xml" ContentType="application/inkml+xml"/>
  <Override PartName="/ppt/ink/ink289.xml" ContentType="application/inkml+xml"/>
  <Override PartName="/ppt/ink/ink2890.xml" ContentType="application/inkml+xml"/>
  <Override PartName="/ppt/ink/ink2891.xml" ContentType="application/inkml+xml"/>
  <Override PartName="/ppt/ink/ink2892.xml" ContentType="application/inkml+xml"/>
  <Override PartName="/ppt/ink/ink2893.xml" ContentType="application/inkml+xml"/>
  <Override PartName="/ppt/ink/ink2894.xml" ContentType="application/inkml+xml"/>
  <Override PartName="/ppt/ink/ink2895.xml" ContentType="application/inkml+xml"/>
  <Override PartName="/ppt/ink/ink2896.xml" ContentType="application/inkml+xml"/>
  <Override PartName="/ppt/ink/ink2897.xml" ContentType="application/inkml+xml"/>
  <Override PartName="/ppt/ink/ink2898.xml" ContentType="application/inkml+xml"/>
  <Override PartName="/ppt/ink/ink2899.xml" ContentType="application/inkml+xml"/>
  <Override PartName="/ppt/ink/ink29.xml" ContentType="application/inkml+xml"/>
  <Override PartName="/ppt/ink/ink290.xml" ContentType="application/inkml+xml"/>
  <Override PartName="/ppt/ink/ink2900.xml" ContentType="application/inkml+xml"/>
  <Override PartName="/ppt/ink/ink2901.xml" ContentType="application/inkml+xml"/>
  <Override PartName="/ppt/ink/ink2902.xml" ContentType="application/inkml+xml"/>
  <Override PartName="/ppt/ink/ink2903.xml" ContentType="application/inkml+xml"/>
  <Override PartName="/ppt/ink/ink2904.xml" ContentType="application/inkml+xml"/>
  <Override PartName="/ppt/ink/ink2905.xml" ContentType="application/inkml+xml"/>
  <Override PartName="/ppt/ink/ink2906.xml" ContentType="application/inkml+xml"/>
  <Override PartName="/ppt/ink/ink2907.xml" ContentType="application/inkml+xml"/>
  <Override PartName="/ppt/ink/ink2908.xml" ContentType="application/inkml+xml"/>
  <Override PartName="/ppt/ink/ink2909.xml" ContentType="application/inkml+xml"/>
  <Override PartName="/ppt/ink/ink291.xml" ContentType="application/inkml+xml"/>
  <Override PartName="/ppt/ink/ink2910.xml" ContentType="application/inkml+xml"/>
  <Override PartName="/ppt/ink/ink2911.xml" ContentType="application/inkml+xml"/>
  <Override PartName="/ppt/ink/ink2912.xml" ContentType="application/inkml+xml"/>
  <Override PartName="/ppt/ink/ink2913.xml" ContentType="application/inkml+xml"/>
  <Override PartName="/ppt/ink/ink2914.xml" ContentType="application/inkml+xml"/>
  <Override PartName="/ppt/ink/ink2915.xml" ContentType="application/inkml+xml"/>
  <Override PartName="/ppt/ink/ink2916.xml" ContentType="application/inkml+xml"/>
  <Override PartName="/ppt/ink/ink2917.xml" ContentType="application/inkml+xml"/>
  <Override PartName="/ppt/ink/ink2918.xml" ContentType="application/inkml+xml"/>
  <Override PartName="/ppt/ink/ink2919.xml" ContentType="application/inkml+xml"/>
  <Override PartName="/ppt/ink/ink292.xml" ContentType="application/inkml+xml"/>
  <Override PartName="/ppt/ink/ink2920.xml" ContentType="application/inkml+xml"/>
  <Override PartName="/ppt/ink/ink2921.xml" ContentType="application/inkml+xml"/>
  <Override PartName="/ppt/ink/ink2922.xml" ContentType="application/inkml+xml"/>
  <Override PartName="/ppt/ink/ink2923.xml" ContentType="application/inkml+xml"/>
  <Override PartName="/ppt/ink/ink2924.xml" ContentType="application/inkml+xml"/>
  <Override PartName="/ppt/ink/ink2925.xml" ContentType="application/inkml+xml"/>
  <Override PartName="/ppt/ink/ink2926.xml" ContentType="application/inkml+xml"/>
  <Override PartName="/ppt/ink/ink2927.xml" ContentType="application/inkml+xml"/>
  <Override PartName="/ppt/ink/ink2928.xml" ContentType="application/inkml+xml"/>
  <Override PartName="/ppt/ink/ink2929.xml" ContentType="application/inkml+xml"/>
  <Override PartName="/ppt/ink/ink293.xml" ContentType="application/inkml+xml"/>
  <Override PartName="/ppt/ink/ink2930.xml" ContentType="application/inkml+xml"/>
  <Override PartName="/ppt/ink/ink2931.xml" ContentType="application/inkml+xml"/>
  <Override PartName="/ppt/ink/ink2932.xml" ContentType="application/inkml+xml"/>
  <Override PartName="/ppt/ink/ink2933.xml" ContentType="application/inkml+xml"/>
  <Override PartName="/ppt/ink/ink2934.xml" ContentType="application/inkml+xml"/>
  <Override PartName="/ppt/ink/ink2935.xml" ContentType="application/inkml+xml"/>
  <Override PartName="/ppt/ink/ink2936.xml" ContentType="application/inkml+xml"/>
  <Override PartName="/ppt/ink/ink2937.xml" ContentType="application/inkml+xml"/>
  <Override PartName="/ppt/ink/ink2938.xml" ContentType="application/inkml+xml"/>
  <Override PartName="/ppt/ink/ink2939.xml" ContentType="application/inkml+xml"/>
  <Override PartName="/ppt/ink/ink294.xml" ContentType="application/inkml+xml"/>
  <Override PartName="/ppt/ink/ink2940.xml" ContentType="application/inkml+xml"/>
  <Override PartName="/ppt/ink/ink2941.xml" ContentType="application/inkml+xml"/>
  <Override PartName="/ppt/ink/ink2942.xml" ContentType="application/inkml+xml"/>
  <Override PartName="/ppt/ink/ink2943.xml" ContentType="application/inkml+xml"/>
  <Override PartName="/ppt/ink/ink2944.xml" ContentType="application/inkml+xml"/>
  <Override PartName="/ppt/ink/ink2945.xml" ContentType="application/inkml+xml"/>
  <Override PartName="/ppt/ink/ink2946.xml" ContentType="application/inkml+xml"/>
  <Override PartName="/ppt/ink/ink2947.xml" ContentType="application/inkml+xml"/>
  <Override PartName="/ppt/ink/ink2948.xml" ContentType="application/inkml+xml"/>
  <Override PartName="/ppt/ink/ink2949.xml" ContentType="application/inkml+xml"/>
  <Override PartName="/ppt/ink/ink295.xml" ContentType="application/inkml+xml"/>
  <Override PartName="/ppt/ink/ink2950.xml" ContentType="application/inkml+xml"/>
  <Override PartName="/ppt/ink/ink2951.xml" ContentType="application/inkml+xml"/>
  <Override PartName="/ppt/ink/ink2952.xml" ContentType="application/inkml+xml"/>
  <Override PartName="/ppt/ink/ink2953.xml" ContentType="application/inkml+xml"/>
  <Override PartName="/ppt/ink/ink2954.xml" ContentType="application/inkml+xml"/>
  <Override PartName="/ppt/ink/ink2955.xml" ContentType="application/inkml+xml"/>
  <Override PartName="/ppt/ink/ink2956.xml" ContentType="application/inkml+xml"/>
  <Override PartName="/ppt/ink/ink2957.xml" ContentType="application/inkml+xml"/>
  <Override PartName="/ppt/ink/ink2958.xml" ContentType="application/inkml+xml"/>
  <Override PartName="/ppt/ink/ink2959.xml" ContentType="application/inkml+xml"/>
  <Override PartName="/ppt/ink/ink296.xml" ContentType="application/inkml+xml"/>
  <Override PartName="/ppt/ink/ink2960.xml" ContentType="application/inkml+xml"/>
  <Override PartName="/ppt/ink/ink2961.xml" ContentType="application/inkml+xml"/>
  <Override PartName="/ppt/ink/ink2962.xml" ContentType="application/inkml+xml"/>
  <Override PartName="/ppt/ink/ink2963.xml" ContentType="application/inkml+xml"/>
  <Override PartName="/ppt/ink/ink2964.xml" ContentType="application/inkml+xml"/>
  <Override PartName="/ppt/ink/ink2965.xml" ContentType="application/inkml+xml"/>
  <Override PartName="/ppt/ink/ink2966.xml" ContentType="application/inkml+xml"/>
  <Override PartName="/ppt/ink/ink2967.xml" ContentType="application/inkml+xml"/>
  <Override PartName="/ppt/ink/ink2968.xml" ContentType="application/inkml+xml"/>
  <Override PartName="/ppt/ink/ink2969.xml" ContentType="application/inkml+xml"/>
  <Override PartName="/ppt/ink/ink297.xml" ContentType="application/inkml+xml"/>
  <Override PartName="/ppt/ink/ink2970.xml" ContentType="application/inkml+xml"/>
  <Override PartName="/ppt/ink/ink2971.xml" ContentType="application/inkml+xml"/>
  <Override PartName="/ppt/ink/ink2972.xml" ContentType="application/inkml+xml"/>
  <Override PartName="/ppt/ink/ink2973.xml" ContentType="application/inkml+xml"/>
  <Override PartName="/ppt/ink/ink2974.xml" ContentType="application/inkml+xml"/>
  <Override PartName="/ppt/ink/ink2975.xml" ContentType="application/inkml+xml"/>
  <Override PartName="/ppt/ink/ink2976.xml" ContentType="application/inkml+xml"/>
  <Override PartName="/ppt/ink/ink2977.xml" ContentType="application/inkml+xml"/>
  <Override PartName="/ppt/ink/ink2978.xml" ContentType="application/inkml+xml"/>
  <Override PartName="/ppt/ink/ink2979.xml" ContentType="application/inkml+xml"/>
  <Override PartName="/ppt/ink/ink298.xml" ContentType="application/inkml+xml"/>
  <Override PartName="/ppt/ink/ink2980.xml" ContentType="application/inkml+xml"/>
  <Override PartName="/ppt/ink/ink2981.xml" ContentType="application/inkml+xml"/>
  <Override PartName="/ppt/ink/ink2982.xml" ContentType="application/inkml+xml"/>
  <Override PartName="/ppt/ink/ink2983.xml" ContentType="application/inkml+xml"/>
  <Override PartName="/ppt/ink/ink2984.xml" ContentType="application/inkml+xml"/>
  <Override PartName="/ppt/ink/ink2985.xml" ContentType="application/inkml+xml"/>
  <Override PartName="/ppt/ink/ink2986.xml" ContentType="application/inkml+xml"/>
  <Override PartName="/ppt/ink/ink2987.xml" ContentType="application/inkml+xml"/>
  <Override PartName="/ppt/ink/ink2988.xml" ContentType="application/inkml+xml"/>
  <Override PartName="/ppt/ink/ink2989.xml" ContentType="application/inkml+xml"/>
  <Override PartName="/ppt/ink/ink299.xml" ContentType="application/inkml+xml"/>
  <Override PartName="/ppt/ink/ink2990.xml" ContentType="application/inkml+xml"/>
  <Override PartName="/ppt/ink/ink2991.xml" ContentType="application/inkml+xml"/>
  <Override PartName="/ppt/ink/ink2992.xml" ContentType="application/inkml+xml"/>
  <Override PartName="/ppt/ink/ink2993.xml" ContentType="application/inkml+xml"/>
  <Override PartName="/ppt/ink/ink2994.xml" ContentType="application/inkml+xml"/>
  <Override PartName="/ppt/ink/ink2995.xml" ContentType="application/inkml+xml"/>
  <Override PartName="/ppt/ink/ink2996.xml" ContentType="application/inkml+xml"/>
  <Override PartName="/ppt/ink/ink2997.xml" ContentType="application/inkml+xml"/>
  <Override PartName="/ppt/ink/ink2998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.xml" ContentType="application/inkml+xml"/>
  <Override PartName="/ppt/ink/ink80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.xml" ContentType="application/inkml+xml"/>
  <Override PartName="/ppt/ink/ink90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3"/>
    <p:sldId id="318" r:id="rId4"/>
    <p:sldId id="277" r:id="rId5"/>
    <p:sldId id="278" r:id="rId6"/>
    <p:sldId id="315" r:id="rId7"/>
    <p:sldId id="317" r:id="rId8"/>
    <p:sldId id="280" r:id="rId9"/>
    <p:sldId id="305" r:id="rId10"/>
    <p:sldId id="312" r:id="rId11"/>
    <p:sldId id="282" r:id="rId12"/>
    <p:sldId id="283" r:id="rId13"/>
    <p:sldId id="284" r:id="rId14"/>
    <p:sldId id="329" r:id="rId15"/>
    <p:sldId id="287" r:id="rId16"/>
    <p:sldId id="286" r:id="rId17"/>
    <p:sldId id="328" r:id="rId18"/>
    <p:sldId id="288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35" r:id="rId28"/>
    <p:sldId id="336" r:id="rId29"/>
    <p:sldId id="316" r:id="rId30"/>
    <p:sldId id="299" r:id="rId31"/>
    <p:sldId id="322" r:id="rId32"/>
    <p:sldId id="333" r:id="rId33"/>
    <p:sldId id="332" r:id="rId34"/>
    <p:sldId id="330" r:id="rId35"/>
    <p:sldId id="331" r:id="rId36"/>
    <p:sldId id="302" r:id="rId37"/>
    <p:sldId id="303" r:id="rId38"/>
    <p:sldId id="323" r:id="rId39"/>
    <p:sldId id="324" r:id="rId40"/>
    <p:sldId id="325" r:id="rId41"/>
    <p:sldId id="326" r:id="rId42"/>
    <p:sldId id="327" r:id="rId43"/>
    <p:sldId id="334" r:id="rId4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0E62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0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itchFamily="18" charset="0"/>
                <a:ea typeface="宋体" charset="-122"/>
                <a:cs typeface="+mn-ea"/>
              </a:rPr>
            </a:fld>
            <a:endParaRPr lang="en-US" altLang="zh-CN" sz="1200" strike="noStrike" noProof="1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28450 23300,'-50'0,"25"0,0 0,0 0,0 0,-25 100,0 0,0 50,0 0,50-125,0 0,-25 200,0 0,25-25,0 0,50 150,0 0,50-125,0 0,0-75,0 0,-75-125,0 0,0-25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36550 24500,'100'0,"-25"0,0 0,50 0,0 0,-75 75,0 0,-25-25,0 0,-25 25,0 0,0-25,0 0,-75 75,0 0,25-25,0 0,25-75,0 0,-50 50,0 0,50-50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49750 49850,'50'0,"0"25,0 0,-25-25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39800 13200,'0'100,"0"75,0 0,-25 50,0 0,0 25,0 0,0-100,0 0,25-100,0 0,0 25,0 0,0-50,0 0,25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39800 14150,'0'50,"75"-50,0 0,0-50,0 0,50 25,0 0,-50 25,0 0,-50 0,0 0,-50-25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40150 13700,'0'250,"0"-125,0 0,0 0,0 0,0-25,0 0,0-75,0 0,0 75,0 0,-25-75,0 0,0-25,0 0,0-50,0 0,25 0,0 0,25-25,0 0,25 25,0 0,25 25,0 0,0 25,0 0,-25 25,0 0,-25 25,0 0,-25-25,0 0,0 0,0 0,-25 25,0 0,-50 0,0 0,0 0,0 0,0 0,0 0,75-25,0 0,0 0,0 0,25-25,0 0,50-50,0 0,25 25,0 0,-75 25,0 0,0 0,0 0,0-25,0 0,0 25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41050 13100,'-50'0,"100"0,0 0,25-25,0 0,100 0,0 0,-75 25,0 0,-25-25,0 0,-50 25,0 0,-50 25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41200 13750,'0'100,"25"-50,0 0,0 25,0 0,-25 0,0 0,0-25,0 0,-25-25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41300 14200,'50'-50,"-25"0,0 0,25 25,0 0,-25 0,0 0,0 25,0 0,-25 50,0 0,-25 0,0 0,-25 0,0 0,25-25,0 0,75-25,0 0,0-25,0 0,25-25,0 0,-50 25,0 0,0-25,0 0,0-25,0 0,-25 50,0 0,0 100,0 0,0 75,0 0,0 50,0 0,0-50,0 0,0-25,0 0,-25-75,0 0,-25-25,0 0,50 0,0 0,-75-25,0 0,25-25,0 0,-25-100,0 0,75 100,0 0,-25-50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42250 13550,'100'-50,"50"25,0 0,-25 25,0 0,-75-25,0 0,-25 25,0 0,-25 25,0 0,-75 50,0 0,0 50,0 0,25-50,0 0,25-25,0 0,25-25,0 0,25 25,0 0,0 75,0 0,-25 25,0 0,0 25,0 0,0-75,0 0,0-75,0 0,25-50,0 0,25-75,0 0,-25 50,0 0,0-25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43450 12950,'50'0,"-50"75,0 0,0 100,0 0,0-25,0 0,0 0,0 0,0-125,0 0,-25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43550 13750,'200'0,"-100"0,0 0,-50-25,0 0,-25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44050 13850,'-50'150,"25"-75,0 0,-25 50,0 0,-25 0,0 0,75-100,0 0,-75 75,0 0,50-100,0 0,0 25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49200 49850,'0'50,"0"0,0 0,0 50,0 0,25 0,0 0,-25-50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43300 14250,'100'200,"25"-150,0 0,0 75,0 0,-25-25,0 0,-50-50,0 0,125 25,0 0,-75 0,0 0,-25-50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48700 9400,'0'-150,"0"125,0 0,25 100,0 0,50 150,0 0,-50 250,0 0,-25-50,0 0,0-125,0 0,0-125,0 0,0-150,0 0,0-225,0 0,-50 75,0 0,25 25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48200 10500,'0'-50,"-25"50,0 0,25-25,0 0,75 0,0 0,-50 25,0 0,25-25,0 0,175 0,0 0,-100 25,0 0,-75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48150 11350,'-50'50,"125"-75,0 0,50-25,0 0,-50 25,0 0,200-125,0 0,-225 100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49550 9400,'0'100,"25"-25,0 0,-25 0,0 0,0-25,0 0,25 0,0 0,-25-25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49450 9400,'0'-50,"50"25,0 0,75 25,0 0,0 0,0 0,-25 25,0 0,-100 25,0 0,-25 25,0 0,-50 25,0 0,25-50,0 0,50-25,0 0,50-25,0 0,25 0,0 0,-50-25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49350 10500,'0'250,"25"-125,0 0,0-25,0 0,-25-75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49400 10500,'100'0,"-50"0,0 0,100-25,0 0,-100 25,0 0,-25 25,0 0,-50 75,0 0,-25 0,0 0,0-25,0 0,50-50,0 0,25-25,0 0,50-50,0 0,-50 25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50250 10350,'0'50,"0"25,0 0,0 50,0 0,0-25,0 0,0-75,0 0,0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50300 10400,'50'-100,"-25"100,0 0,25 0,0 0,0 50,0 0,-25 0,0 0,-25 50,0 0,-50-25,0 0,25-50,0 0,0 50,0 0,25-50,0 0,0 0,0 0,25-25,0 0,50-25,0 0,-50 25,0 0,-25-25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48800 50700,'50'0,"0"0,0 0,50 0,0 0,25-25,0 0,-25 0,0 0,25 25,0 0,-25 0,0 0,-75 0,0 0,0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49600 11700,'50'-50,"125"0,0 0,0 0,0 0,-25-25,0 0,-100 50,0 0,-25 25,0 0,-25-25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50300 11250,'-50'-100,"50"75,0 0,25 175,0 0,0 50,0 0,-25 0,0 0,0-75,0 0,0-75,0 0,0-75,0 0,-25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50250 11550,'-50'100,"0"0,0 0,25-75,0 0,-50 150,0 0,0-50,0 0,50-100,0 0,0-25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50350 11600,'200'100,"-50"0,0 0,75 0,0 0,-100-75,0 0,-50-25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52050 9950,'50'0,"-25"0,0 0,-50 125,0 0,-75 150,0 0,-25-50,0 0,75-150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52200 10600,'0'100,"25"150,0 0,0-25,0 0,-25-100,0 0,0-100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52550 9600,'0'150,"-25"75,0 0,-25 25,0 0,25-100,0 0,25-125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52650 9950,'0'50,"75"-50,0 0,25 0,0 0,0 0,0 0,-75 0,0 0,0-25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53050 10250,'0'100,"0"50,0 0,0 100,0 0,0-50,0 0,0-150,0 0,0 175,0 0,-25-75,0 0,25-100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53300 10700,'100'0,"-25"50,0 0,-25-50,0 0,0 0,0 0,-25 25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25000000372529" units="cm"/>
      <inkml:brushProperty name="height" value="0.025000000372529" units="cm"/>
      <inkml:brushProperty name="color" value="#69DBAA"/>
      <inkml:brushProperty name="ignorePressure" value="0"/>
    </inkml:brush>
  </inkml:definitions>
  <inkml:trace contextRef="#ctx0" brushRef="#br0">9750 4900 333,'97'39'167,"32"29"-1	,31 29 1,31 28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53400 11350,'150'-50,"-25"25,0 0,-100 25,0 0,0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54850 9650,'0'-100,"25"175,0 0,0 175,0 0,-25 0,0 0,0-150,0 0,0 150,0 0,25-150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54250 9900,'100'0,"75"-50,0 0,-50 50,0 0,-25 0,0 0,-75 0,0 0,0 25,0 0,-75 25,0 0,-25 25,0 0,-25 0,0 0,25 0,0 0,50 0,0 0,75-75,0 0,50-75,0 0,-25 50,0 0,-50 25,0 0,-100 75,0 0,-25 100,0 0,-25 0,0 0,50-75,0 0,25-75,0 0,25-25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54950 10550,'50'0,"-25"25,0 0,50 25,0 0,-25 25,0 0,25-25,0 0,-50-25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54850 11250,'0'50,"-25"25,0 0,25 25,0 0,0 0,0 0,-25 0,0 0,25-75,0 0,0 0,0 0,50-25,0 0,25 50,0 0,0-50,0 0,25-25,0 0,-100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55250 11600,'0'100,"-25"25,0 0,-25 25,0 0,0-50,0 0,-25-75,0 0,50-25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54250 11900,'-50'0,"100"0,0 0,100-25,0 0,0-25,0 0,-25 25,0 0,-75 0,0 0,-25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55550 10400,'0'100,"25"0,0 0,-25 100,0 0,-25-25,0 0,0-100,0 0,0-50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55850 10800,'150'0,"-50"25,0 0,0-25,0 0,-75 0,0 0,0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56400 11250,'0'50,"-50"0,0 0,0 25,0 0,0 50,0 0,-50 50,0 0,25-25,0 0,25-125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347917601466179" units="cm"/>
      <inkml:brushProperty name="height" value="0.0347917601466179" units="cm"/>
      <inkml:brushProperty name="color" value="#69DBAA"/>
      <inkml:brushProperty name="ignorePressure" value="0"/>
    </inkml:brush>
  </inkml:definitions>
  <inkml:trace contextRef="#ctx0" brushRef="#br0">9450 9150 786,'612'-219'15,"-124"63"-2	,-126 62-2,-124 63-3,-62 38-2,4 17-5,3 15-5,3 16-5,6 12-4,9 9-6,10 10-5,10 10-5,-11-3-1,-27-11 1,-28-14 3,-28-11 2,4-6 4,38 4 8,37 3 7,38 3 8,13-4 2,-8-8 1,-10-10-1,-9-9 0,-9-9 3,-5-5 5,-7-7 5,-5-5 5,-9-4 2,-9 0-1,-10 0-3,-8 0-1,-9 0-2,-6 0 0,-6 0-2,-6 0-2,-7 0 0,-6 0-1,-6 0-1,-6 0 0,-9 0-2,-8 0 0,-10 0-1,-9 0 0,-10 0-1,-9 0 0,-10 0-1,-8 0 0,-6 0 0,1 0-1,-1 0-1,1 0 1,-10 0-1,-19 0 0,-18 0-1,-19 0 1,-21-2-8,-21-3-12,-22-3-12,-22-2-14,-18-3-4,-11 1 4,-14-1 3,-11 1 4,-14 1 2,-11 3 3,-14 3 2,-11 4 2,-17 1 1,-18 0 3,-19 0 1,-18 0 1,-10 0 1,0 0 2,0 0 1,0 0 0,-8 0 2,-16 0 0,-15 0 1,-15 0 1,-9-2 0,1-3 1,-1-3 1,1-2 0,-3-11 1,-2-15 0,-3-15 0,-3-16 1,-17-19 1,-27-22-1,-28-22 1,-28-21 1,-24-20-1,-19-15 1,-18-15 0,-19-16 1,-5-12-1,9-5 1,10-7 0,10-5 0,30 6 1,54 23-1,53 22 0,53 22 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55750 11650,'200'150,"-175"-125,0 0,100 100,0 0,50 50,0 0,-75-125,0 0,-25-25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57100 10200,'50'0,"100"-25,0 0,50 0,0 0,-150 25,0 0,125-25,0 0,-50 0,0 0,-100 25,0 0,0-25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57750 9750,'50'50,"-50"0,0 0,0-25,0 0,0 75,0 0,-75 150,0 0,50-175,0 0,-100 150,0 0,100-150,0 0,-100 100,0 0,50-75,0 0,50-75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57600 10950,'150'200,"-150"0,0 0,0 0,0 0,0-175,0 0,-25 50,0 0,25 25,0 0,25-100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58450 10550,'50'0,"-50"175,0 0,0-125,0 0,0 75,0 0,-25 100,0 0,25-100,0 0,0-100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58100 11300,'50'0,"50"0,0 0,-75 0,0 0,75 0,0 0,-75 0,0 0,0 0,0 0,25 0,0 0,-25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57800 12100,'50'50,"25"-50,0 0,-25 0,0 0,150 0,0 0,50-50,0 0,-200 25,0 0,50 0,0 0,-75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59900 10600,'-50'50,"50"100,0 0,0 75,0 0,0-50,0 0,0-75,0 0,25-100,0 0,-25 25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59600 10500,'50'0,"25"-25,0 0,125-50,0 0,-25 25,0 0,-50 25,0 0,-75 25,0 0,0 25,0 0,-25 0,0 0,0 0,0 0,0 50,0 0,-25 75,0 0,0 100,0 0,-25-25,0 0,25-25,0 0,0-100,0 0,0-75,0 0,-25-25,0 0,0-125,0 0,0 75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60300 9600,'50'50,"-25"75,0 0,-25 100,0 0,-25 25,0 0,-50-50,0 0,50-175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273809544742107" units="cm"/>
      <inkml:brushProperty name="height" value="0.0273809544742107" units="cm"/>
      <inkml:brushProperty name="color" value="#69DBAA"/>
      <inkml:brushProperty name="ignorePressure" value="0"/>
    </inkml:brush>
  </inkml:definitions>
  <inkml:trace contextRef="#ctx0" brushRef="#br0">24500 17000 999,'-497'-455'-36,"56"91"5	,57 90 5,56 92 4,20 49 2,-16 9-3,-15 10-2,-15 10-2,-18 11 0,-19 17 1,-18 15 2,-19 16 2,21 10 4,64 7 9,61 6 9,64 7 8,-4 4 0,-69 3-7,-68 3-9,-69 4-7,-32 5 0,7 10 8,6 10 8,7 9 8,4 4 4,3 1 0,3-1-1,4 1-1,-4-6 0,-9-8-1,-10-10 0,-8-9-1,28-5 0,70 0-1,68 0 0,70 0 0,28 4-19,-8 10-36,-10 10-37,-9 9-36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60450 10800,'200'250,"-125"-125,0 0,25-50,0 0,-75-50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61800 9950,'-50'0,"75"0,0 0,175-25,0 0,0 25,0 0,-50-25,0 0,-100 25,0 0,-25-25,0 0,-25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62350 9450,'50'100,"-50"25,0 0,-25 75,0 0,-50 25,0 0,25-150,0 0,-100 150,0 0,75-125,0 0,50-100,0 0,0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62200 10700,'100'200,"-75"-25,0 0,-25 0,0 0,-25-25,0 0,0-50,0 0,25-75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62600 10400,'50'0,"25"-25,0 0,-25 25,0 0,25 75,0 0,-75 0,0 0,0 25,0 0,0 25,0 0,0-50,0 0,0-25,0 0,0 200,0 0,25-100,0 0,-25-75,0 0,0-50,0 0,-50-75,0 0,-50-50,0 0,-25 0,0 0,25 25,0 0,75 50,0 0,125-25,0 0,50 25,0 0,-25-25,0 0,-50 0,0 0,-25 25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63750 10550,'50'50,"-25"0,0 0,25 50,0 0,-25 50,0 0,-25-75,0 0,0-50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63800 10200,'100'0,"50"0,0 0,0 0,0 0,0 0,0 0,-75 25,0 0,-50 25,0 0,-25-25,0 0,-175 150,0 0,-25 0,0 0,75-100,0 0,100-50,0 0,100-50,0 0,25 0,0 0,-75 25,0 0,100-50,0 0,0 0,0 0,-50 25,0 0,-50 0,0 0,-25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64200 9450,'0'50,"25"150,0 0,0 200,0 0,0-50,0 0,-25 125,0 0,25-275,0 0,0-125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54150 32200,'-50'0,"50"75,0 0,-50 100,0 0,0-25,0 0,25-25,0 0,25-75,0 0,25-50,0 0,0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55150 31850,'100'0,"0"-50,0 0,25 25,0 0,-50 25,0 0,-50 50,0 0,-25 25,0 0,-50 0,0 0,25-50,0 0,-50 75,0 0,25-75,0 0,50 0,0 0,0 0,0 0,75 0,0 0,75-25,0 0,0-25,0 0,-25 0,0 0,-75 25,0 0,-25-25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234392434358597" units="cm"/>
      <inkml:brushProperty name="height" value="0.0234392434358597" units="cm"/>
      <inkml:brushProperty name="color" value="#69DBAA"/>
      <inkml:brushProperty name="ignorePressure" value="0"/>
    </inkml:brush>
  </inkml:definitions>
  <inkml:trace contextRef="#ctx0" brushRef="#br0">24200 16750 355,'-2'23'0,"-3"-3"0	,-3-3 0,-2-2 0,-3-5 4,1-2 7,-1-3 8,1-3 8,2-15 5,7-24 3,6-26 3,7-24 3,5-15 0,7-3-2,6-3-3,7-2-1,4-1-5,3 3-7,3 3-8,4 4-7,-4 10-5,-9 19 0,-10 19-2,-8 19 0,-4 9-2,3 0 0,3 0-2,4 0-1,5 6 0,10 13 0,10 12 1,9 13 1,-2 15 2,-12 19 5,-13 19 6,-12 19 5,-9 13 3,-2 10 2,-3 10 2,-3 9 2,-1-2 0,4-12-3,3-13-3,3-12-2,1-5-5,1 3-4,-1 3-7,1 4-4,-4-18-15,-6-37-23,-6-38-22,-6-37-24,-6-16-7,-2 6 11,-3 7 9,-3 6 10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58850 50150,'0'150,"-25"50,0 0,25-25,0 0,-25-25,0 0,25-75,0 0,-25-25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62500 55500,'100'-50,"-25"25,0 0,0 75,0 0,-25 0,0 0,-25 25,0 0,-50 0,0 0,-100 25,0 0,25-25,0 0,50-25,0 0,50 0,0 0,50-50,0 0,75 0,0 0,25-50,0 0,-75 0,0 0,0 25,0 0,-50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38450 10350,'-50'150,"150"-100,0 0,150-50,0 0,-100-25,0 0,25-75,0 0,-100 75,0 0,-100 50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39150 9850,'50'0,"-25"25,0 0,0 25,0 0,0 250,0 0,-50-225,0 0,-25 125,0 0,-225 300,0 0,25-175,0 0,200-275,0 0,-25 50,0 0,75-150,0 0,-25-25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38950 11600,'50'0,"0"50,0 0,-25 75,0 0,-25 0,0 0,0 125,0 0,-25-200,0 0,25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39350 11450,'50'-50,"25"0,0 0,-25 25,0 0,0 25,0 0,25 75,0 0,-75 0,0 0,25 50,0 0,25 250,0 0,-50-125,0 0,0-225,0 0,-25 50,0 0,0-75,0 0,0-50,0 0,0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39400 11950,'100'0,"-25"0,0 0,-50 0,0 0,0 0,0 0,0-25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39500 12300,'-50'100,"100"-100,0 0,50-25,0 0,-75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40700 10400,'100'150,"-75"-100,0 0,25 0,0 0,-25-50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40400 11300,'0'50,"100"-50,0 0,50-75,0 0,-75 25,0 0,0 25,0 0,-50 25,0 0,-25 75,0 0,-25-25,0 0,-50 100,0 0,-50 0,0 0,50-25,0 0,75-100,0 0,-25-50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60575658082962" units="cm"/>
      <inkml:brushProperty name="height" value="0.0160575658082962" units="cm"/>
      <inkml:brushProperty name="color" value="#69DBAA"/>
      <inkml:brushProperty name="ignorePressure" value="0"/>
    </inkml:brush>
  </inkml:definitions>
  <inkml:trace contextRef="#ctx0" brushRef="#br0">24650 16600 518,'-25'-46'0,"0"10"0	,0 10 0,0 9 0,1 4 2,4 1 5,3-1 3,3 1 4,7-1 7,14 1 11,11-1 11,14 1 10,7 1 4,3 3-1,3 3-3,4 4-1,4 1-9,6 0-16,7 0-15,6 0-16,-4 0-11,-11 0-6,-14 0-7,-11 0-6,-9-2-3,-3-3 1,-3-3-1,-2-2 0,-1-3-4,3 1-8,3-1-7,4 1-8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41250 11600,'50'0,"0"0,0 0,-25 0,0 0,0-25,0 0,0 25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41500 11900,'-100'150,"0"-25,0 0,25 0,0 0,0 25,0 0,25-125,0 0,25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40750 12150,'200'50,"-50"-25,0 0,25 75,0 0,-75-50,0 0,-75-25,0 0,0 0,0 0,25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41800 11000,'50'0,"-50"125,0 0,0 100,0 0,-25-75,0 0,0-100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42000 11300,'50'0,"25"0,0 0,0 0,0 0,-50 0,0 0,0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42400 11750,'-50'150,"25"-75,0 0,-50 50,0 0,-25 25,0 0,25 25,0 0,50-150,0 0,0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41850 12050,'100'50,"-25"25,0 0,75 25,0 0,50-25,0 0,-125-50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43400 11150,'100'150,"-75"-25,0 0,-25 100,0 0,25-100,0 0,-25-100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43250 11600,'200'50,"-100"-50,0 0,-25 0,0 0,-50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43250 12450,'-50'50,"75"-75,0 0,100 0,0 0,50-25,0 0,-100 0,0 0,-50 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26052774861455" units="cm"/>
      <inkml:brushProperty name="height" value="0.026052774861455" units="cm"/>
      <inkml:brushProperty name="color" value="#69DBAA"/>
      <inkml:brushProperty name="ignorePressure" value="0"/>
    </inkml:brush>
  </inkml:definitions>
  <inkml:trace contextRef="#ctx0" brushRef="#br0">26300 15600 319,'-5'-43'4,"-9"17"6	,-10 15 8,-8 16 6,-6 15 7,1 16 6,-1 15 7,1 17 6,-1 8 2,1 4-1,-1 3-3,1 3-1,2 1-4,7 1-6,6-1-4,7 1-6,4-4-2,3-6 0,3-6 0,4-6-1,5-9-5,10-8-12,10-10-12,9-9-12,6-7-6,3-3-3,3-3-1,4-2-3,-3-5-1,-5-2-1,-7-3-1,-5-3-1,-3-2 0,4 0 1,3 0 0,3 0 0,-1-2 1,-2-3 2,-3-3 0,-3-2 1,-2-3 2,0 1 1,0-1 2,0 1 2,-2-3-1,-3-2-4,-3-3-2,-2-3-4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43900 11600,'-50'0,"75"0,0 0,100-25,0 0,50-50,0 0,-25 0,0 0,-50 75,0 0,-50 0,0 0,-50 25,0 0,0 50,0 0,-50 25,0 0,0-25,0 0,25-50,0 0,0-25,0 0,0-50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44650 11000,'0'-100,"0"225,0 0,0 75,0 0,0-25,0 0,0-125,0 0,0-25,0 0,-25-25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44250 10800,'0'100,"0"75,0 0,0 75,0 0,0 0,0 0,0-100,0 0,50-75,0 0,100-50,0 0,75-75,0 0,-75-25,0 0,-25 0,0 0,-75 25,0 0,-25 25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46350 10650,'50'100,"-50"25,0 0,0 150,0 0,0-125,0 0,0-125,0 0,25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46050 11400,'100'0,"25"25,0 0,25-25,0 0,-100 0,0 0,-25-25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45850 12600,'-50'50,"25"-50,0 0,75-25,0 0,125-50,0 0,25-25,0 0,-25 25,0 0,-100 25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47600 10850,'50'0,"-50"25,0 0,25 100,0 0,0 50,0 0,-25-75,0 0,0-25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47950 11350,'0'-100,"25"100,0 0,25 0,0 0,-25 0,0 0,-25 25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47250 11300,'50'250,"-50"-175,0 0,0-25,0 0,0 175,0 0,0-125,0 0,0-50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46900 12500,'150'-100,"0"75,0 0,75-25,0 0,-50 25,0 0,-100 25,0 0,-25 0,0 0,-25-25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95197202265263" units="cm"/>
      <inkml:brushProperty name="height" value="0.0195197202265263" units="cm"/>
      <inkml:brushProperty name="color" value="#69DBAA"/>
      <inkml:brushProperty name="ignorePressure" value="0"/>
    </inkml:brush>
  </inkml:definitions>
  <inkml:trace contextRef="#ctx0" brushRef="#br0">43725 12850 426,'-12'22'0,"2"-4"0	,1-5 0,2-4 0,1-1 3,0 3 4,-1 3 4,1 3 6,0 3 2,0 1 1,-1 1 1,1 3 2,1-2 0,1-3 0,1-3 1,3-2 1,0-2-1,0 2-1,0 1 0,0 2-1,0 3 0,0 5 1,0 4 0,0 6 1,0-1-1,0-5-3,0-4-2,0-5-3,0 2-1,0 10-1,0 9 0,0 10 0,0 0 0,0-10-2,0-9-2,0-10-1,2-1-5,5 6-8,5 6-9,4 7-8,1-2-3,-3-9 2,-3-10 3,-3-9 2,-2-4 3,1 2 0,-1 1 0,0 2 1,1-2-8,2-2-16,1-3-16,2-3-17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50300 10100,'-50'0,"-25"25,0 0,-125 75,0 0,150-75,0 0,0 25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49200 11150,'0'50,"50"-50,0 0,100-50,0 0,0 0,0 0,-50 25,0 0,-50 0,0 0,-25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49950 10700,'0'150,"50"25,0 0,-25 75,0 0,-25 75,0 0,0-75,0 0,0-125,0 0,0-100,0 0,0-50,0 0,-25-50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50000 11500,'-100'50,"0"50,0 0,-75 75,0 0,75-25,0 0,75-125,0 0,0-25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49700 11600,'100'0,"25"25,0 0,-25 0,0 0,-50 0,0 0,-25 0,0 0,0-25,0 0,0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50450 11250,'0'100,"25"0,0 0,-25-25,0 0,25-25,0 0,-25-25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50400 11100,'100'50,"0"-25,0 0,50 25,0 0,-50-50,0 0,-75 25,0 0,-75 50,0 0,-25-25,0 0,-75 50,0 0,125-75,0 0,150-100,0 0,0 50,0 0,-100 25,0 0,25-25,0 0,-25 25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52350 10300,'50'100,"0"100,0 0,-50 125,0 0,0-50,0 0,0-75,0 0,0-125,0 0,-25-50,0 0,-25-125,0 0,0-50,0 0,25 100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51900 10850,'50'0,"50"25,0 0,0-50,0 0,-25 0,0 0,-50 25,0 0,0-25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51800 11600,'50'0,"50"-25,0 0,50-25,0 0,-50 0,0 0,-50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38300 24200,'0'-50,"0"75,0 0,0 75,0 0,-50 100,0 0,0 50,0 0,25-50,0 0,25-75,0 0,-25-25,0 0,25-75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59557554870844" units="cm"/>
      <inkml:brushProperty name="height" value="0.0159557554870844" units="cm"/>
      <inkml:brushProperty name="color" value="#69DBAA"/>
      <inkml:brushProperty name="ignorePressure" value="0"/>
    </inkml:brush>
  </inkml:definitions>
  <inkml:trace contextRef="#ctx0" brushRef="#br0">44425 12800 522,'0'12'72,"0"1"-7	,0-1-9,0 1-8,0-2-5,3-1 1,1-1 0,1-2-1,1-1-7,1 1-15,-1-1-15,0 0-16,0 1-9,1 2-8,-1 1-6,0 2-6,0-1-9,1-1-8,-1-1-10,0-2-8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52900 10000,'0'100,"0"0,0 0,25 50,0 0,0-25,0 0,0-75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52900 9800,'50'50,"50"0,0 0,50-25,0 0,-75 0,0 0,-25 25,0 0,-75 25,0 0,-25 25,0 0,-25-25,0 0,50-50,0 0,100-25,0 0,-25 0,0 0,-25-25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52950 11100,'0'250,"0"-175,0 0,0-25,0 0,0-25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52800 11100,'50'-50,"25"25,0 0,25 25,0 0,0 0,0 0,-50 25,0 0,-75 50,0 0,-50 50,0 0,0-50,0 0,50-50,0 0,50-25,0 0,25-50,0 0,25-50,0 0,-50 75,0 0,0-25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53700 10900,'0'-50,"0"25,0 0,0 50,0 0,25 75,0 0,-25 0,0 0,0 0,0 0,25-75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53800 11050,'50'-100,"-25"75,0 0,25 25,0 0,25 0,0 0,-50 25,0 0,0 25,0 0,-50 25,0 0,0-50,0 0,-25 75,0 0,0-50,0 0,50-25,0 0,25-25,0 0,25 0,0 0,0-25,0 0,-25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52900 12100,'0'50,"25"-50,0 0,150-50,0 0,25-25,0 0,-75 25,0 0,-100 25,0 0,0 25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53600 11600,'-50'-50,"50"75,0 0,25 75,0 0,0 75,0 0,0 0,0 0,-50-75,0 0,0-50,0 0,0-50,0 0,0-25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53450 12100,'-50'50,"-50"50,0 0,25 50,0 0,0-50,0 0,50-100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53600 12050,'150'100,"0"-75,0 0,25 0,0 0,-25 0,0 0,-100-25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241219829767942" units="cm"/>
      <inkml:brushProperty name="height" value="0.0241219829767942" units="cm"/>
      <inkml:brushProperty name="color" value="#69DBAA"/>
      <inkml:brushProperty name="ignorePressure" value="0"/>
    </inkml:brush>
  </inkml:definitions>
  <inkml:trace contextRef="#ctx0" brushRef="#br0">44050 13225 345,'-18'10'8,"14"-5"17	,14-4 17,14-5 16,5-1 6,-5 1-6,-4 1-6,-5 3-5,7-5-5,21-9-6,20-10-6,21-8-6,0-1-3,-21 9-2,-20 10-2,-20 10-2,-10 3-1,2-2-1,1-1 1,2-1-1,0 0 0,-2 1-2,-1 1-1,-1 3-1,-2-1-15,1-2-27,-1-1-28,1-1-27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55450 10300,'0'50,"-100"100,0 0,-50 75,0 0,50-100,0 0,75-100,0 0,0 0,0 0,0 25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55250 10950,'100'50,"-50"100,0 0,-25 50,0 0,-25-50,0 0,0-75,0 0,25-75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55700 10200,'50'-50,"-50"125,0 0,-25 100,0 0,0-150,0 0,25 50,0 0,-25-50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55900 10450,'100'50,"-25"-75,0 0,0 25,0 0,-50-25,0 0,0 25,0 0,-25 25,0 0,-25 0,0 0,0 75,0 0,25 25,0 0,0 25,0 0,0 175,0 0,0-75,0 0,0-75,0 0,0-75,0 0,0-150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56350 11350,'50'-50,"-25"50,0 0,50-25,0 0,-25 25,0 0,-25 0,0 0,-25 25,0 0,0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56500 11650,'-50'50,"25"25,0 0,75-100,0 0,25 0,0 0,-25 25,0 0,-25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57800 10400,'0'-250,"0"175,0 0,25 75,0 0,0 25,0 0,25 100,0 0,-25 200,0 0,-50-50,0 0,25-150,0 0,-25-50,0 0,50-100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57150 10200,'-50'0,"125"0,0 0,0 0,0 0,100 0,0 0,-25 0,0 0,-100 0,0 0,-50 25,0 0,-50 25,0 0,-100 100,0 0,25-25,0 0,150-125,0 0,25 0,0 0,-25 0,0 0,50 0,0 0,50-25,0 0,-100 25,0 0,0 0,0 0,-25 50,0 0,-50 0,0 0,-125 100,0 0,25 0,0 0,100-125,0 0,0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58000 11100,'50'50,"-25"-50,0 0,25 50,0 0,25-25,0 0,-25 0,0 0,-25-25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58000 11700,'0'50,"-50"25,0 0,50 25,0 0,-25-25,0 0,25 50,0 0,0-100,0 0,0 0,0 0,50 0,0 0,-25-25,0 0,0 25,0 0,50-25,0 0,0 0,0 0,-50-50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7792706266046" units="cm"/>
      <inkml:brushProperty name="height" value="0.0147792706266046" units="cm"/>
      <inkml:brushProperty name="color" value="#69DBAA"/>
      <inkml:brushProperty name="ignorePressure" value="0"/>
    </inkml:brush>
  </inkml:definitions>
  <inkml:trace contextRef="#ctx0" brushRef="#br0">44350 13400 563,'0'11'-78,"0"-1"15	,0-1 63,0-2 0,1 0 0,4 2 0,3 1 0,3 2 13,1 2 84,1 6 1,-1 4 0,1 5-1,-2 2-13,-1 1-27,-1-1-27,-2 0-27,-1-3-24,1-6-22,-1-6-22,0-7-22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58400 11800,'-50'0,"25"0,0 0,-25 100,0 0,50-75,0 0,-50 125,0 0,-25 25,0 0,0-100,0 0,50-50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57150 12000,'100'0,"0"-25,0 0,75 0,0 0,50-25,0 0,-200 50,0 0,25-50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58650 10800,'0'100,"0"25,0 0,0 25,0 0,-25 25,0 0,25-150,0 0,-25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58750 11250,'100'-50,"-100"25,0 0,25 25,0 0,0-25,0 0,50 25,0 0,-50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59150 11250,'-50'50,"25"25,0 0,-25 100,0 0,25-75,0 0,0-50,0 0,-25 100,0 0,25-125,0 0,0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58550 11900,'200'0,"-100"25,0 0,-75 0,0 0,150 100,0 0,-25-75,0 0,-75-25,0 0,-25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60600 10500,'-100'50,"125"-50,0 0,100 25,0 0,75-75,0 0,-175 50,0 0,100-75,0 0,-50 25,0 0,-100 25,0 0,0 25,0 0,-25 50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61000 10100,'0'50,"0"75,0 0,0 50,0 0,-75 75,0 0,0-25,0 0,25-175,0 0,0 25,0 0,-50 75,0 0,-25-25,0 0,100-150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60900 11350,'100'0,"-75"50,0 0,-25 150,0 0,0-25,0 0,0 0,0 0,0-150,0 0,25-25,0 0,-25-25,0 0,25-50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61550 11050,'50'0,"-25"125,0 0,-25 50,0 0,0-50,0 0,0-100,0 0,0 25,0 0,0-25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268002469092607" units="cm"/>
      <inkml:brushProperty name="height" value="0.0268002469092607" units="cm"/>
      <inkml:brushProperty name="color" value="#69DBAA"/>
      <inkml:brushProperty name="ignorePressure" value="0"/>
    </inkml:brush>
  </inkml:definitions>
  <inkml:trace contextRef="#ctx0" brushRef="#br0">44625 13425 310,'10'12'3,"-2"1"4	,-3-1 5,-3 1 4,-2 0 5,0 2 4,0 1 4,0 2 4,0 2 0,0 1-4,0 1-5,0 3-4,-2 2-6,-3 5-6,-3 5-7,-2 4-8,-3 0-1,1-4 1,-1-5 1,1-4 2,-1-4 1,1-2 3,-1-1 0,1-1 2,-1-1-4,1 0-12,-1-1-12,1 1-11,-2-2-6,-1-3 2,-1-3 1,-2-3 1,-3-1 2,-5 2 4,-4 1 26,-5 2 7,-1-2 0,6-2 0,4-3 0,5-3 0,4-2 0,3 0 0,3 0 0,3 0 0,3 0 0,4 0 0,2 0 0,4 0 36,8-2 23,12-3 3,12-3 4,13-2 3,5-3 0,-1 1-5,-1-1-4,-2 1-4,-1 0-5,0 2-6,0 1-3,0 2-6,0 2-8,0 1-11,0 1-11,0 3-10,-3 0-14,-4 0-16,-5 0-15,-4 0-15,-5-1-8,-5-2 2,-4-1 0,-5-1 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61250 11550,'50'0,"-25"0,0 0,50 0,0 0,50 0,0 0,0 0,0 0,-100 0,0 0,-25-25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61150 12250,'-50'50,"50"-25,0 0,75-25,0 0,100 0,0 0,50-25,0 0,-25-50,0 0,-100 25,0 0,-75 25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63000 11150,'0'-50,"0"100,0 0,0 0,0 0,25-25,0 0,-25 125,0 0,0-100,0 0,0 75,0 0,0-100,0 0,0 25,0 0,0-25,0 0,-25-25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63000 11100,'0'-50,"-25"-25,0 0,100 25,0 0,75 0,0 0,-25 0,0 0,75 0,0 0,-100 75,0 0,-75 75,0 0,-25 50,0 0,0-100,0 0,0 100,0 0,0 0,0 0,-25 75,0 0,25-150,0 0,-25-25,0 0,0-50,0 0,-25-100,0 0,50 25,0 0,-50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63650 10150,'0'150,"0"75,0 0,0-175,0 0,-50 150,0 0,0 0,0 0,25-175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63700 11200,'50'50,"25"0,0 0,0-25,0 0,25-25,0 0,-50 25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65150 10300,'50'0,"0"-25,0 0,25 25,0 0,-25-25,0 0,50 0,0 0,0 0,0 0,-75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65450 9800,'50'0,"-25"25,0 0,-25 25,0 0,25-25,0 0,-25 125,0 0,-50 100,0 0,25-200,0 0,-75 150,0 0,-50 0,0 0,100-150,0 0,25-25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65500 11000,'0'50,"25"25,0 0,-25-50,0 0,0 100,0 0,-25 25,0 0,25-50,0 0,0-75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65700 10900,'150'-50,"-125"50,0 0,100-50,0 0,-100 50,0 0,50 0,0 0,-50 0,0 0,0 25,0 0,-25 0,0 0,0 25,0 0,0-25,0 0,-25 50,0 0,25 50,0 0,0-100,0 0,25 75,0 0,25 50,0 0,-25-25,0 0,-25-100,0 0,0 25,0 0,0-25,0 0,-75-25,0 0,-25-75,0 0,-50-25,0 0,50 25,0 0,100 50,0 0,-25 0,0 0,25 0,0 0,25 0,0 0,125 0,0 0,-75 0,0 0,75 0,0 0,-25-25,0 0,-100 50,0 0,0 0,0 0,25-25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69217362999916" units="cm"/>
      <inkml:brushProperty name="height" value="0.0169217362999916" units="cm"/>
      <inkml:brushProperty name="color" value="#69DBAA"/>
      <inkml:brushProperty name="ignorePressure" value="0"/>
    </inkml:brush>
  </inkml:definitions>
  <inkml:trace contextRef="#ctx0" brushRef="#br0">45600 12825 492,'-22'10'-5,"9"-2"-10	,8-3-9,7-3-10,7-6-1,4-5 25,5-7 10,5-5 0,2-4 0,3 0 0,1 0 0,1 0 0,4 0 0,7 3 5,6 1-6,6 1-3,-1 4 4,-10 4 0,-9 5 0,-10 5 0,-6 3 0,-3 4 0,-3 3 0,-3 3 0,-3 3 0,-1 3 0,-1 3 0,-2 4 0,-1 3 0,0 5 12,0 5 43,0 4 7,0 2 3,0-2 0,0-1 0,0-1 0,0-4-3,0-2-7,0-3-9,0-3-6,-1-5-13,-2-4-15,-1-5-17,-1-4-15,-2-4-17,-2-1-15,-1-1-16,-1-2-16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67350 10700,'0'150,"0"-125,0 0,25 75,0 0,0 25,0 0,0-25,0 0,-25-75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67350 10700,'100'-50,"50"25,0 0,50 0,0 0,-150 25,0 0,75 25,0 0,-100 25,0 0,-25 50,0 0,-200 25,0 0,50-25,0 0,75-50,0 0,50-50,0 0,50 25,0 0,50-25,0 0,75 0,0 0,-50-25,0 0,-50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67700 9900,'0'-150,"25"175,0 0,0 25,0 0,25 250,0 0,-25 125,0 0,-25 25,0 0,0-25,0 0,0-325,0 0,-25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32950 34950,'-50'0,"150"0,0 0,100 0,0 0,200 25,0 0,50 75,0 0,50-25,0 0,25-125,0 0,-150-125,0 0,-50-100,0 0,-125-75,0 0,-200 0,0 0,-175 25,0 0,-175-75,0 0,25 100,0 0,0 175,0 0,-100 175,0 0,75 225,0 0,-75 150,0 0,-25 25,0 0,125 75,0 0,100-150,0 0,200-75,0 0,150-125,0 0,-25-75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67300 42950,'150'-100,"-50"75,0 0,25 25,0 0,50-25,0 0,100 25,0 0,100-50,0 0,200 25,0 0,100-50,0 0,75 0,0 0,50-25,0 0,-25 0,0 0,0 0,0 0,50 0,0 0,-125 25,0 0,-100 25,0 0,0 25,0 0,-75 0,0 0,25 0,0 0,0 25,0 0,25 0,0 0,-150-25,0 0,-75 0,0 0,-75 25,0 0,-100-25,0 0,-100 25,0 0,25 25,0 0,0 0,0 0,25 25,0 0,0-50,0 0,-25 0,0 0,-75 0,0 0,-75-25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12850 48500,'250'50,"-50"-75,0 0,0 25,0 0,25 0,0 0,100-50,0 0,50-25,0 0,-100 50,0 0,-225 0,0 0,25 25,0 0,0 0,0 0,50 0,0 0,-100 0,0 0,25 0,0 0,0-25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25950 26500,'-100'-100,"75"75,0 0,25 0,0 0,50-25,0 0,50 25,0 0,50-25,0 0,25 50,0 0,100 0,0 0,100 0,0 0,-25 0,0 0,-50 0,0 0,-200 0,0 0,300 0,0 0,-75 25,0 0,0-25,0 0,50 25,0 0,-50-25,0 0,-50 0,0 0,75 0,0 0,-25 0,0 0,-50 0,0 0,0 0,0 0,-50 0,0 0,100-25,0 0,-100 0,0 0,50 0,0 0,75 25,0 0,-100-25,0 0,-25 25,0 0,-25-25,0 0,-125 25,0 0,250-25,0 0,-75 0,0 0,-25 25,0 0,-25-25,0 0,0 25,0 0,-25-25,0 0,25 0,0 0,-50 25,0 0,25-25,0 0,-25 25,0 0,-100 0,0 0,150 0,0 0,-75-25,0 0,-50 25,0 0,-25-25,0 0,25 25,0 0,0-25,0 0,0 25,0 0,-25 25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57100 26750,'50'0,"50"-50,0 0,75 25,0 0,25 0,0 0,50 0,0 0,0 25,0 0,25 25,0 0,-175-25,0 0,325 25,0 0,-50-25,0 0,125 0,0 0,-75 0,0 0,50 0,0 0,-50 0,0 0,-75 0,0 0,-75 0,0 0,-200 0,0 0,275 0,0 0,-50-25,0 0,-75 0,0 0,-125 25,0 0,175-25,0 0,-75 0,0 0,-25 25,0 0,25-25,0 0,0 0,0 0,-75 25,0 0,-50 0,0 0,-75-25,0 0,50 25,0 0,25 0,0 0,0 0,0 0,-50 25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71800 21850,'150'0,"-50"-25,0 0,25 0,0 0,0 0,0 0,150 0,0 0,-25 25,0 0,25 0,0 0,100 25,0 0,-25 0,0 0,-75 0,0 0,0-25,0 0,25 0,0 0,0 0,0 0,-50 25,0 0,50-25,0 0,0 0,0 0,-125 0,0 0,-75 0,0 0,-25 0,0 0,75 0,0 0,0 0,0 0,-25 0,0 0,-25 0,0 0,-75 0,0 0,-50-25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32650 22350,'500'0,"-250"0,0 0,150 0,0 0,100-125,0 0,0-50,0 0,200-175,0 0,-275 25,0 0,-150 75,0 0,-200-125,0 0,-100 0,0 0,-150 100,0 0,-125 50,0 0,-100 25,0 0,-25 75,0 0,-100 125,0 0,50 175,0 0,25 75,0 0,325-150,0 0,-225 250,0 0,175 50,0 0,150-25,0 0,50 0,0 0,0 50,0 0,25-100,0 0,-25-250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45800 12950 1000,'24'-11'-45,"-2"3"19	,-1 3 17,-1 4 18,-3 1 2,-3 0-13,-3 0-13,-3 0-14,-2 0-12,1 3-12,-1 1 3,0 1 50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43850 22000,'0'-50,"75"50,0 0,150 0,0 0,200 0,0 0,-200 0,0 0,300 0,0 0,50 0,0 0,-75-50,0 0,-75 0,0 0,-200 25,0 0,-125 0,0 0,-75 0,0 0,50 25,0 0,50 0,0 0,25 0,0 0,-125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38850 6000,'0'-100,"0"25,0 0,25 50,0 0,0 25,0 0,-25 50,0 0,0 75,0 0,-25 150,0 0,25 50,0 0,-25-25,0 0,0-100,0 0,0 175,0 0,0-125,0 0,25-50,0 0,25-50,0 0,0 0,0 0,25-25,0 0,-25-50,0 0,0-25,0 0,0-25,0 0,25 0,0 0,0-25,0 0,50 0,0 0,25 25,0 0,25-25,0 0,125 0,0 0,50 0,0 0,-50-25,0 0,25 25,0 0,-50 0,0 0,-175-25,0 0,225 25,0 0,-25-25,0 0,125 0,0 0,0-25,0 0,-50 50,0 0,50-25,0 0,-75 25,0 0,-25 0,0 0,-25-25,0 0,-175 25,0 0,250 0,0 0,-25 0,0 0,50 0,0 0,-25 0,0 0,-75 0,0 0,-50 0,0 0,-150-25,0 0,300 25,0 0,-25-25,0 0,-25 0,0 0,-75 25,0 0,-150 0,0 0,175 0,0 0,-50-25,0 0,125 25,0 0,0-25,0 0,-75 25,0 0,0 0,0 0,0-25,0 0,-100 25,0 0,-125 0,0 0,75-25,0 0,100 25,0 0,-25-25,0 0,0 25,0 0,-125 0,0 0,-275 50,0 0,100-25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38550 6000,'50'0,"0"-25,0 0,25 0,0 0,25 0,0 0,0 0,0 0,-75 25,0 0,125 0,0 0,100 0,0 0,175 0,0 0,-25 0,0 0,25 0,0 0,0-25,0 0,-75 25,0 0,50 0,0 0,0 0,0 0,-125 0,0 0,-175-25,0 0,375 25,0 0,-100 0,0 0,-50 0,0 0,50 0,0 0,-50 0,0 0,50 0,0 0,0 0,0 0,-150 0,0 0,-150 0,0 0,175 0,0 0,25 0,0 0,25 0,0 0,0 0,0 0,0 0,0 0,0 0,0 0,-50 0,0 0,-75 0,0 0,25 0,0 0,-25 0,0 0,-100 0,0 0,200-25,0 0,-25 25,0 0,-50 0,0 0,-25 0,0 0,50 0,0 0,-25 0,0 0,-25 0,0 0,-75 0,0 0,-75 0,0 0,100 0,0 0,0 0,0 0,75 0,0 0,-25 25,0 0,-25-25,0 0,-75 0,0 0,-25 25,0 0,-25-25,0 0,25 0,0 0,0 25,0 0,0 0,0 0,0-25,0 0,-25 25,0 0,0 0,0 0,0 0,0 0,25 25,0 0,-25-25,0 0,-25 0,0 0,25 50,0 0,0 0,0 0,-25 25,0 0,0 0,0 0,-25 50,0 0,0 0,0 0,-25-25,0 0,25 25,0 0,-25 25,0 0,25-25,0 0,0-125,0 0,0 150,0 0,-25-25,0 0,25-50,0 0,0 0,0 0,25-25,0 0,-25 0,0 0,0 0,0 0,0 25,0 0,0 0,0 0,25-50,0 0,-25 0,0 0,25 0,0 0,-25-25,0 0,25 0,0 0,0 0,0 0,-50 0,0 0,25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47400 5800,'0'-50,"0"0,0 0,0 25,0 0,0 125,0 0,0 75,0 0,0 75,0 0,25 25,0 0,0-50,0 0,0-25,0 0,-25 25,0 0,0-75,0 0,0-100,0 0,0 100,0 0,0 0,0 0,-25-50,0 0,0 0,0 0,25-50,0 0,0-25,0 0,0 0,0 0,0 0,0 0,0 0,0 0,0 0,0 0,0 0,0 0,0 25,0 0,0 0,0 0,0-25,0 0,0 0,0 0,0 0,0 0,0 0,0 0,0 0,0 0,0 0,0 0,25-25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41650 7800,'-200'300,"175"-100,0 0,75 50,0 0,100-125,0 0,-75-100,0 0,100-25,0 0,50-150,0 0,-50-100,0 0,-150 50,0 0,-125 25,0 0,-100 25,0 0,25 100,0 0,50 75,0 0,50 100,0 0,50-75,0 0,25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43950 7650,'-50'100,"25"-25,0 0,25 125,0 0,0 100,0 0,0-50,0 0,0-75,0 0,-25-50,0 0,25-75,0 0,0-25,0 0,-25-25,0 0,25 25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43750 7550,'50'-150,"25"75,0 0,75 75,0 0,75 75,0 0,0 50,0 0,-150 0,0 0,-100 0,0 0,-125 0,0 0,-25-25,0 0,50-75,0 0,50-25,0 0,50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54350 9500,'-50'0,"0"-50,0 0,25-25,0 0,25-75,0 0,25 25,0 0,125-125,0 0,-25 0,0 0,25 50,0 0,-25 75,0 0,-25 50,0 0,-25 100,0 0,0 125,0 0,-50 125,0 0,25 0,0 0,-50-25,0 0,0-100,0 0,-25-75,0 0,-25-75,0 0,-100 0,0 0,0-75,0 0,75 0,0 0,50 50,0 0,-25-100,0 0,50 25,0 0,50 50,0 0,75 25,0 0,100 50,0 0,-100 0,0 0,-75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48350 3500,'50'-150,"-50"100,0 0,0 175,0 0,0-100,0 0,-25 50,0 0,0 175,0 0,25-75,0 0,-25-100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50750 1900,'-100'100,"25"75,0 0,-25 150,0 0,25-25,0 0,25 25,0 0,50-100,0 0,25-50,0 0,25-150,0 0,0-50,0 0,25-125,0 0,-50-25,0 0,-25 25,0 0,-75 75,0 0,0 75,0 0,25-25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51045735180378" units="cm"/>
      <inkml:brushProperty name="height" value="0.00851045735180378" units="cm"/>
      <inkml:brushProperty name="color" value="#69DBAA"/>
      <inkml:brushProperty name="ignorePressure" value="0"/>
    </inkml:brush>
  </inkml:definitions>
  <inkml:trace contextRef="#ctx0" brushRef="#br0">45800 13300 979,'1'9'-34,"4"-6"19	,3-6 21,3-6 19,2-4 2,2 1-15,1-1-16,2 1-14,-1 1-11,-3 3-5,-3 3-5,-3 4-5,-2 0-7,1-2 4,-1-1 47,0-1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69900 14250,'-50'100,"-25"25,0 0,0 150,0 0,0 0,0 0,50-125,0 0,50 0,0 0,25-100,0 0,0-50,0 0,0 0,0 0,-25-100,0 0,0 0,0 0,-25 0,0 0,-25-25,0 0,0 25,0 0,0 75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70850 14600,'50'0,"-75"25,0 0,-75 100,0 0,0 75,0 0,50-75,0 0,25-25,0 0,100-50,0 0,125-25,0 0,-75 0,0 0,0-25,0 0,-100 0,0 0,25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71250 14900,'-50'50,"25"100,0 0,-25 50,0 0,-25 25,0 0,0-25,0 0,75-75,0 0,0-100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72150 14450,'0'50,"0"-25,0 0,0 100,0 0,0 100,0 0,0-25,0 0,0 0,0 0,-25-75,0 0,25-100,0 0,-25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73250 14800,'100'-100,"-100"50,0 0,-100 125,0 0,-50 50,0 0,0 0,0 0,25-75,0 0,75 0,0 0,50-25,0 0,75 0,0 0,-25 25,0 0,25 25,0 0,0 25,0 0,0 0,0 0,-25-75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73850 15350,'0'50,"25"25,0 0,25 25,0 0,25 0,0 0,-50-50,0 0,0-25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74400 15650,'-50'0,"-25"50,0 0,-25 25,0 0,75-75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75500 15200,'-50'150,"0"-25,0 0,0 25,0 0,25 25,0 0,0-125,0 0,0-25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76450 14650,'-150'250,"50"-50,0 0,0 75,0 0,25-25,0 0,75-100,0 0,25-100,0 0,75-50,0 0,-25-75,0 0,-25 25,0 0,-25 25,0 0,-25-75,0 0,-25 50,0 0,-25 25,0 0,25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77850 14500,'50'50,"-50"0,0 0,0 125,0 0,-50 75,0 0,0 0,0 0,25-75,0 0,-50-25,0 0,50-100,0 0,-25-25,0 0,50-125,0 0,25-25,0 0,100 25,0 0,-25 25,0 0,0 50,0 0,0 25,0 0,-50 0,0 0,0 50,0 0,-50 25,0 0,-75 0,0 0,25-25,0 0,25-50,0 0,-75 50,0 0,-50-25,0 0,75-25,0 0,25-50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72140002250671" units="cm"/>
      <inkml:brushProperty name="height" value="0.0172140002250671" units="cm"/>
      <inkml:brushProperty name="color" value="#69DBAA"/>
      <inkml:brushProperty name="ignorePressure" value="0"/>
    </inkml:brush>
  </inkml:definitions>
  <inkml:trace contextRef="#ctx0" brushRef="#br0">45750 13025 484,'0'50'107,"3"0"-17	,1 0-17,1 0-18,1 1-11,1 4-7,-1 3-5,0 3-7,-1 1-6,-1 1-4,-1-1-4,-2 1-5,-1-4-5,0-6-4,0-6-5,0-6-5,0-7-3,0-6 1,0-6 1,0-6 0,2-7 0,5-6 0,5-6 0,4-6 0,2-6 1,-2-2 2,-1-3 0,-1-3 2,-3-1-1,-1 4-1,-1 3-1,-2 3-3,0 1 1,2 1-1,1-1 0,2 1 1,0-3-1,1-2 0,-1-3 0,1-3-1,-2-1-1,-1 4 0,-1 3-2,-2 3-1,-1 2 0,1 2 1,-1 1-1,0 2 1,1-1 0,2-3-1,1-3-1,2-3-1,-1 0 0,-1 3 0,-1 3 13,-2 3 9,-1 2 0,1 0 0,-1-1 0,0 1 0,-1 0 0,-1 0 0,-1-1 0,-2 1 0,-1 1 0,3 1 0,1 1 0,1 3 0,0 2 0,-1 5 0,-1 5 0,-2 4 0,-1 3 0,0 0 0,0-1 64,0 1 7,0-2-1,0-3-4,0-3-5,0-3-6,0 1-4,3 4-7,1 5-5,1 5-7,2-2-13,2-5-22,1-7-21,2-5-23,-1-5-12,-1-2-5,-1-1-4,-2-1-5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28800 33900,'-50'0,"25"50,0 0,0 125,0 0,0-25,0 0,75-75,0 0,75-75,0 0,-25 0,0 0,0 0,0 0,25-100,0 0,25-50,0 0,-100 0,0 0,-100 50,0 0,-100 0,0 0,0 75,0 0,50 25,0 0,-50 150,0 0,75-50,0 0,75-75,0 0,-25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30600 34450,'0'-50,"25"-25,0 0,75 0,0 0,0 0,0 0,-50 50,0 0,25 50,0 0,-50 0,0 0,75 50,0 0,50-50,0 0,75-25,0 0,-100-25,0 0,-75 25,0 0,25 0,0 0,-50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33300 33050,'100'0,"0"0,0 0,50 25,0 0,-25 50,0 0,-100 25,0 0,-75 75,0 0,-75 0,0 0,50-50,0 0,25-75,0 0,50-25,0 0,25-25,0 0,75 0,0 0,25 0,0 0,-50 0,0 0,-25-25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35000 32600,'-50'0,"0"75,0 0,25 50,0 0,0 0,0 0,25-100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35350 33000,'0'150,"0"-75,0 0,25-50,0 0,25-25,0 0,-25-25,0 0,25-25,0 0,-25 0,0 0,0 25,0 0,-25-25,0 0,-50 25,0 0,0 25,0 0,0 0,0 0,25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36050 34050,'200'0,"-50"0,0 0,25-25,0 0,25-75,0 0,-150 75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38650 32950,'0'50,"0"0,0 0,0 50,0 0,-50 150,0 0,25 0,0 0,25-100,0 0,-25-100,0 0,25 50,0 0,-25-50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44000 33200,'-50'250,"50"-50,0 0,-25 25,0 0,25-125,0 0,0 0,0 0,25-75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44800 33200,'0'-100,"25"100,0 0,0 50,0 0,-25 125,0 0,0-75,0 0,-25 100,0 0,25-75,0 0,0-50,0 0,0-50,0 0,0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45850 33250,'50'-50,"-50"0,0 0,-50 75,0 0,-25 25,0 0,-25 75,0 0,-25 0,0 0,25-50,0 0,75-25,0 0,25-25,0 0,25-25,0 0,25 25,0 0,0 25,0 0,25 25,0 0,0 0,0 0,0-25,0 0,-50-50,0 0,0 25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205272119492292" units="cm"/>
      <inkml:brushProperty name="height" value="0.0205272119492292" units="cm"/>
      <inkml:brushProperty name="color" value="#69DBAA"/>
      <inkml:brushProperty name="ignorePressure" value="0"/>
    </inkml:brush>
  </inkml:definitions>
  <inkml:trace contextRef="#ctx0" brushRef="#br0">46450 13150 405,'0'-10'4,"0"7"7	,0 6 6,0 7 8,0 1 3,0-1-2,0-1-2,0-2-1,0 4-1,0 9 3,0 10 1,0 9 2,0 9 1,3 7 1,1 8 1,1 9 0,0-5-1,-1-13-1,-1-14-3,-2-14-2,-1 0-2,0 14-2,0 14-3,0 14-1,0 0-3,0-11-4,0-14-3,0-11-3,0-7-4,0 0-1,0 0-3,0 0-2,0-2-3,0-3-5,0-3-5,0-2-4,0-2-4,3 2-2,1 1-3,1 2-2,0 0-5,-1-2-4,-1-1-6,-2-1-6,-1-4 0,0-5 1,0-4 3,0-5 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56600 22050,'-50'0,"50"-25,0 0,50 0,0 0,25 25,0 0,-50 0,0 0,25 100,0 0,-75 25,0 0,-25 50,0 0,-50-25,0 0,25-25,0 0,50-75,0 0,50-25,0 0,50 0,0 0,25-25,0 0,0 0,0 0,-50 0,0 0,-25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57500 21500,'-50'100,"0"-25,0 0,50 25,0 0,25-25,0 0,0-50,0 0,25 25,0 0,-25-50,0 0,50-25,0 0,-50-25,0 0,0 0,0 0,-50 25,0 0,-75 0,0 0,50 25,0 0,0 0,0 0,25 25,0 0,0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43950 11600,'-100'0,"50"50,0 0,0 50,0 0,25 0,0 0,-25 0,0 0,50-50,0 0,-25 75,0 0,25 0,0 0,25-75,0 0,50-50,0 0,0-100,0 0,0-25,0 0,-50 75,0 0,-100 50,0 0,-25 75,0 0,-25 50,0 0,50-50,0 0,50-25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54400 11250,'0'-150,"0"100,0 0,0 25,0 0,0 50,0 0,-25 75,0 0,-25 125,0 0,25-50,0 0,0-50,0 0,50-100,0 0,0-25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54900 11450,'-50'100,"50"-50,0 0,0 50,0 0,50-50,0 0,25-25,0 0,0-25,0 0,0-25,0 0,-50-50,0 0,-25 25,0 0,-100 0,0 0,0 50,0 0,25 25,0 0,50 0,0 0,0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40700 53800,'0'50,"25"25,0 0,0 50,0 0,0 75,0 0,-25 25,0 0,0-50,0 0,0 75,0 0,-25-100,0 0,25 25,0 0,0-50,0 0,25-50,0 0,0-25,0 0,-25-25,0 0,25 25,0 0,0 0,0 0,-25-25,0 0,25-25,0 0,0 0,0 0,0 0,0 0,0 0,0 0,25 0,0 0,0 0,0 0,50 25,0 0,0 0,0 0,25-25,0 0,75 0,0 0,50 0,0 0,0 0,0 0,-50 0,0 0,0-25,0 0,25 25,0 0,50 0,0 0,-50 0,0 0,0 0,0 0,50 0,0 0,25-25,0 0,-25 25,0 0,-50-25,0 0,50 0,0 0,0 25,0 0,-50 0,0 0,-25 0,0 0,-50 25,0 0,0-25,0 0,50 25,0 0,-25 25,0 0,0-25,0 0,-50-25,0 0,25 25,0 0,-25-25,0 0,50 25,0 0,25-25,0 0,0 0,0 0,-100 0,0 0,-75 0,0 0,175 0,0 0,-75 0,0 0,0-25,0 0,50 25,0 0,0-25,0 0,-50 25,0 0,75 0,0 0,-75-25,0 0,-50 25,0 0,25 0,0 0,25-25,0 0,50 25,0 0,-25-25,0 0,0 25,0 0,-25-25,0 0,-50 25,0 0,0-25,0 0,0 25,0 0,0-25,0 0,25 25,0 0,-25-25,0 0,0 0,0 0,-25 25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40750 53900,'-50'0,"50"-50,0 0,-25 50,0 0,100 0,0 0,-50 0,0 0,125 25,0 0,25-25,0 0,-25 0,0 0,-100 0,0 0,200 0,0 0,75 0,0 0,0 0,0 0,-25-25,0 0,100 0,0 0,-25 25,0 0,-25-25,0 0,50 0,0 0,-75 0,0 0,-75 0,0 0,25 25,0 0,-25 0,0 0,-50 0,0 0,-25 0,0 0,-25 25,0 0,50-25,0 0,25 0,0 0,0 0,0 0,-50 0,0 0,0-25,0 0,25 0,0 0,50 0,0 0,25 25,0 0,-75-25,0 0,-25 25,0 0,0 0,0 0,25 0,0 0,0 0,0 0,-50 0,0 0,0 0,0 0,-25 25,0 0,25-25,0 0,25 25,0 0,25-25,0 0,-25 25,0 0,-50-25,0 0,0 0,0 0,-50 0,0 0,-50 0,0 0,100 0,0 0,-25 0,0 0,-25 0,0 0,-25 0,0 0,0 0,0 0,-25 25,0 0,25 0,0 0,25 0,0 0,-25 0,0 0,-25-25,0 0,-25 25,0 0,0 50,0 0,0 0,0 0,0 50,0 0,0-50,0 0,0-50,0 0,-25 125,0 0,0-25,0 0,-25 0,0 0,25 0,0 0,25-25,0 0,-25-25,0 0,25 25,0 0,-25 0,0 0,0 0,0 0,25-25,0 0,-25-50,0 0,0 25,0 0,25 0,0 0,-25 0,0 0,25 0,0 0,0 25,0 0,-25-50,0 0,25 0,0 0,0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41900 55450,'-50'50,"25"0,0 0,25 50,0 0,0-50,0 0,50 50,0 0,0-25,0 0,0-25,0 0,25-50,0 0,25-50,0 0,0-50,0 0,-50-25,0 0,-50 50,0 0,-50 0,0 0,-50 50,0 0,-25-25,0 0,25 50,0 0,50 25,0 0,25 50,0 0,25-50,0 0,-25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43350 55200,'-50'0,"50"25,0 0,0 75,0 0,0 75,0 0,-25-50,0 0,25 50,0 0,-25-50,0 0,25-50,0 0,25-75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43350 55250,'50'-100,"50"75,0 0,25 25,0 0,-50 25,0 0,-25 50,0 0,-50 0,0 0,0 0,0 0,-50 25,0 0,-25-50,0 0,75-25,0 0,-75 0,0 0,50-25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69607605785131" units="cm"/>
      <inkml:brushProperty name="height" value="0.0169607605785131" units="cm"/>
      <inkml:brushProperty name="color" value="#69DBAA"/>
      <inkml:brushProperty name="ignorePressure" value="0"/>
    </inkml:brush>
  </inkml:definitions>
  <inkml:trace contextRef="#ctx0" brushRef="#br0">46425 13050 491,'-22'-23'-62,"6"5"7	,7 5 49,6 4 6,6 3 0,6 0 0,7-1 0,6 1 0,3 0 0,0 0 5,0-1 22,0 1-7,-2 0-4,-3 0-3,-3-1-3,-2 1-3,-4 1-2,-1 1-1,-1 1-2,-2 3-2,-1 0 0,1 0-2,-1 0-1,0 0 0,-1 0-1,-1 3-1,-1 1-1,-2 1 0,-1 1 0,3 1 1,1-1 0,1 0 2,1 3 1,1 7 2,-1 6 3,0 6 2,0 4 4,1 2 6,-1 1 5,0 2 6,-1 0 5,-1 1 4,-1-1 4,-2 1 5,-1-1 0,0 1 0,0-1-1,0 1-2,0-3-1,0-5-5,0-4-3,0-5-4,-1-4-7,-2-3-8,-1-3-8,-1-3-10,0-4-9,1-5-11,1-4-12,3-5-10,-1-4-9,-2-1-6,-1-1-6,-1-2-5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44950 53900,'0'-50,"0"25,0 0,0 75,0 0,0 0,0 0,0 25,0 0,0 25,0 0,0 50,0 0,0 25,0 0,0 0,0 0,0-25,0 0,0 0,0 0,0-25,0 0,-25 0,0 0,25-25,0 0,0 0,0 0,0-25,0 0,0-25,0 0,0 0,0 0,0 0,0 0,0-25,0 0,0 0,0 0,-25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47850 53800,'0'-50,"-25"75,0 0,0 50,0 0,25 25,0 0,0-25,0 0,0 75,0 0,0 0,0 0,0 25,0 0,0-25,0 0,0-50,0 0,0 0,0 0,0-25,0 0,0 25,0 0,0-25,0 0,0 0,0 0,0-50,0 0,0 0,0 0,-25 25,0 0,25 0,0 0,0-25,0 0,0 25,0 0,0-25,0 0,0 25,0 0,0-25,0 0,0 0,0 0,0 0,0 0,0 25,0 0,0 0,0 0,0-25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52050 56300,'-100'50,"75"-75,0 0,50-50,0 0,25-75,0 0,25 0,0 0,0-50,0 0,0 25,0 0,-25 50,0 0,25 25,0 0,-50 75,0 0,25 50,0 0,0 125,0 0,-25 50,0 0,25-25,0 0,-50-50,0 0,0-25,0 0,0-50,0 0,-50-25,0 0,0 0,0 0,-50-25,0 0,25 0,0 0,25-75,0 0,50-25,0 0,0 25,0 0,0 50,0 0,50 25,0 0,25 0,0 0,25 0,0 0,-50 25,0 0,0-25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43450 57850,'-100'0,"75"-25,0 0,0 25,0 0,-25 50,0 0,0 25,0 0,0 100,0 0,0 0,0 0,25-50,0 0,25-100,0 0,25 75,0 0,25-50,0 0,50-25,0 0,-25-75,0 0,0-25,0 0,-50 0,0 0,-50 25,0 0,-25 0,0 0,-25 25,0 0,50 0,0 0,0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46500 58200,'0'-50,"0"25,0 0,-25 25,0 0,25 25,0 0,0 50,0 0,0 50,0 0,-25 25,0 0,25-50,0 0,0-50,0 0,25-25,0 0,-25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52700 58300,'0'-50,"0"0,0 0,0 0,0 0,0 25,0 0,0 0,0 0,-25 25,0 0,0 0,0 0,0 50,0 0,0 0,0 0,0 25,0 0,25-25,0 0,0 0,0 0,0-25,0 0,50-25,0 0,25-50,0 0,-25 0,0 0,-25 50,0 0,-25 50,0 0,0 50,0 0,-25 0,0 0,0 25,0 0,-25 25,0 0,25 0,0 0,0-50,0 0,25-75,0 0,-25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66300 45550,'-50'0,"25"0,0 0,0 0,0 0,50 25,0 0,75-25,0 0,25 0,0 0,0 0,0 0,50 25,0 0,25-25,0 0,125 0,0 0,75-25,0 0,-75 25,0 0,-75 0,0 0,-25 0,0 0,-50 0,0 0,-75 25,0 0,0-25,0 0,0 0,0 0,0-25,0 0,0 25,0 0,-25 0,0 0,0 0,0 0,-50 25,0 0,25-25,0 0,-25 0,0 0,0 0,0 0,-75 0,0 0,25 25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65650 51250,'0'-100,"-25"100,0 0,0 0,0 0,-25 100,0 0,25 25,0 0,25-75,0 0,0 100,0 0,0 0,0 0,50-50,0 0,25-75,0 0,50-50,0 0,25-100,0 0,-50 0,0 0,-50 0,0 0,-25 0,0 0,-100 0,0 0,-50 25,0 0,25 75,0 0,25 0,0 0,50 50,0 0,0 25,0 0,0-25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67150 52000,'50'-100,"25"50,0 0,0 0,0 0,-50 25,0 0,0 25,0 0,0 0,0 0,0 25,0 0,25 0,0 0,25 25,0 0,0 0,0 0,25-25,0 0,-25 0,0 0,-25-25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69250 51400,'50'0,"0"-25,0 0,0 25,0 0,0 0,0 0,0 50,0 0,-50 50,0 0,-25 25,0 0,0-25,0 0,0-75,0 0,0 75,0 0,25-50,0 0,0-25,0 0,50 0,0 0,50-25,0 0,25 0,0 0,-25-25,0 0,-50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38100 23650,'50'-100,"50"100,0 0,0 25,0 0,25 75,0 0,-25 0,0 0,-50 25,0 0,-50-25,0 0,-50 0,0 0,0-75,0 0,-100 125,0 0,0-50,0 0,50-50,0 0,75-50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59262716770172" units="cm"/>
      <inkml:brushProperty name="height" value="0.0159262716770172" units="cm"/>
      <inkml:brushProperty name="color" value="#69DBAA"/>
      <inkml:brushProperty name="ignorePressure" value="0"/>
    </inkml:brush>
  </inkml:definitions>
  <inkml:trace contextRef="#ctx0" brushRef="#br0">47575 12500 523,'0'71'10,"0"-8"7	,0-8 8,0-7 8,0 1 5,3 11 5,1 11 4,1 12 5,0 0-1,-1-7-4,-1-8-5,-2-8-5,-1-8-11,3-10-17,1-9-18,1-10-16,1-8-16,1-8-14,-1-8-14,0-7-13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70600 50700,'0'-100,"-25"25,0 0,-25 50,0 0,0 25,0 0,-50 50,0 0,50 50,0 0,25 0,0 0,25-50,0 0,75-50,0 0,25 0,0 0,-25-25,0 0,-50 25,0 0,50-75,0 0,-50 50,0 0,-25 50,0 0,0 50,0 0,-50 25,0 0,25 0,0 0,0-25,0 0,25-50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70950 51800,'50'0,"50"0,0 0,25 0,0 0,-25-25,0 0,-50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72150 51200,'50'150,"-50"-50,0 0,-25 0,0 0,25 50,0 0,-25 25,0 0,25-125,0 0,-25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65450 54300,'-50'-50,"25"25,0 0,0 0,0 0,25 150,0 0,0 75,0 0,0 25,0 0,25 0,0 0,-25 0,0 0,0 50,0 0,0 50,0 0,0-25,0 0,25 0,0 0,-25 25,0 0,0-25,0 0,0-25,0 0,0-25,0 0,0-25,0 0,0-25,0 0,0 0,0 0,0 0,0 0,0-25,0 0,0-25,0 0,0-25,0 0,0-50,0 0,0 25,0 0,0-25,0 0,0 0,0 0,0-25,0 0,0-25,0 0,50-25,0 0,0 0,0 0,25 0,0 0,25 0,0 0,75-25,0 0,0 25,0 0,0-25,0 0,0 25,0 0,-25 0,0 0,25 0,0 0,25 0,0 0,0-25,0 0,-50 0,0 0,-50 0,0 0,0 25,0 0,0-25,0 0,0 0,0 0,25 25,0 0,0 0,0 0,0-25,0 0,0 25,0 0,-25-25,0 0,-25 0,0 0,-25 0,0 0,0 0,0 0,-25 25,0 0,25-25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65400 54450,'-50'0,"25"-25,0 0,25 0,0 0,25 25,0 0,25 0,0 0,50-50,0 0,50 25,0 0,125 25,0 0,0-25,0 0,-25-25,0 0,25 25,0 0,0 0,0 0,-25 0,0 0,-125 25,0 0,50 0,0 0,-100 0,0 0,0 0,0 0,-25 25,0 0,0 0,0 0,0-25,0 0,-25 25,0 0,0 0,0 0,25 0,0 0,-25 0,0 0,0 25,0 0,-25 25,0 0,0-25,0 0,25 25,0 0,0 0,0 0,0 25,0 0,-25-50,0 0,0-25,0 0,0 125,0 0,50 25,0 0,-25-25,0 0,25 50,0 0,-25 25,0 0,-25 0,0 0,25-25,0 0,0 25,0 0,0 0,0 0,0 0,0 0,0-25,0 0,-25-25,0 0,25 0,0 0,-25 25,0 0,25-75,0 0,-25-100,0 0,25 125,0 0,0-50,0 0,-25-25,0 0,0 25,0 0,0 0,0 0,0 0,0 0,0-25,0 0,0 0,0 0,0-25,0 0,0 0,0 0,0 0,0 0,0 0,0 0,0 0,0 0,0 25,0 0,0-50,0 0,0 25,0 0,0-25,0 0,0 0,0 0,0 0,0 0,0 0,0 0,0 0,0 0,0 0,0 0,0 0,0 0,-25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65450 56250,'50'0,"25"0,0 0,25 0,0 0,0 25,0 0,-50-25,0 0,100 25,0 0,25 0,0 0,25-25,0 0,-25-25,0 0,-25 0,0 0,0 0,0 0,50 25,0 0,-25 0,0 0,0-25,0 0,-25 0,0 0,-75 0,0 0,0 0,0 0,0 25,0 0,-25 0,0 0,25 0,0 0,0 0,0 0,0 0,0 0,0 0,0 0,0 0,0 0,-25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66700 57100,'0'-50,"0"0,0 0,0 25,0 0,25 50,0 0,-25 0,0 0,0 100,0 0,0 50,0 0,-25-25,0 0,25-25,0 0,0-75,0 0,50-50,0 0,25 25,0 0,25-25,0 0,-25 0,0 0,0 0,0 0,-50-25,0 0,0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66750 57150,'50'0,"25"0,0 0,25 0,0 0,-25 0,0 0,-25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66900 57700,'0'50,"25"-50,0 0,25 0,0 0,50-25,0 0,-50 0,0 0,0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67850 58200,'-50'50,"50"-75,0 0,0-50,0 0,50-25,0 0,0-25,0 0,25 0,0 0,-25 25,0 0,-25 50,0 0,-25 25,0 0,50 50,0 0,-25 50,0 0,25 0,0 0,-25 25,0 0,0 25,0 0,0 0,0 0,0 0,0 0,0-75,0 0,0-25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11784422770143" units="cm"/>
      <inkml:brushProperty name="height" value="0.0111784422770143" units="cm"/>
      <inkml:brushProperty name="color" value="#69DBAA"/>
      <inkml:brushProperty name="ignorePressure" value="0"/>
    </inkml:brush>
  </inkml:definitions>
  <inkml:trace contextRef="#ctx0" brushRef="#br0">47275 12775 745,'-12'-1'-6,"2"-2"-11	,1-1-13,2-1-11,2-1 4,4 0 19,2-1 18,4 1 20,4 1 8,7 1-4,6 1-3,6 3-4,4-1-5,2-2-5,1-1-7,2-1-7,-1-1-3,-1 0-3,-1-1-2,-2 1-2,-4 1-1,-6 1 2,-6 1 2,-7 3 0,-3-1 3,1-2 1,-1-1 1,0-1 2,0 0 2,1 1 5,-1 1 0,0 3 0,0 0 0,1 0 0,-1 0 0,0 0 0,-1 3 0,-4 6 0,-2 7 0,-4 6 3,-4 3 35,-7 3 0,-6 1 1,-6 1 0,-2 0-1,1-4-4,1-2-4,3-4-4,2-3-4,5-3-2,5-3-4,4-3-3,3-3-3,0-1-1,-1-1-2,1-2-1,-1-1-2,-2 3 2,-1 1 0,-1 1 0,-1 1 1,2 1-1,1-1 1,2 0-1,2 0-2,1 1-4,1-1-4,3 0-5,2-1-3,5-1-1,5-1-2,4-2-1,4-2 0,1-2-2,1-1 0,3-1 0,0-1-1,0 0 0,0-1 0,0 1 0,-3 1 0,-4 1 1,-5 1 1,-4 3 0,-4 1 2,-1 4 5,-1 3 4,-2 3 3,-4 3 5,-4 6 5,-5 4 4,-4 5 5,-4 1 2,-1-1 1,-1-1 2,-2-2 1,0-3-1,4-3-1,3-3-3,3-2-1,1-3-1,1 1-1,-1-1-1,1 1-1,-3 0-1,-2 2 1,-3 1 0,-3 2 0,-2 1-2,3 0-4,1-1-4,1 1-4,2-1-3,2-2-3,1-1-3,2-1-3,0-3-1,1-1-1,-1-1-1,1-2 0,0-2-4,2-1-6,1-1-4,2-2-6,2-2-7,1-2-7,1-1-6,3-1 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68100 58050,'100'0,"-75"-25,0 0,0 25,0 0,50-25,0 0,0 25,0 0,-50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65300 59050,'0'-50,"25"25,0 0,25 25,0 0,50 0,0 0,25-25,0 0,50 0,0 0,25 25,0 0,-25-25,0 0,-25 25,0 0,-25 0,0 0,-25 0,0 0,25 25,0 0,0-25,0 0,0 0,0 0,-25 0,0 0,0-25,0 0,-25 0,0 0,-25 25,0 0,-25 0,0 0,50 0,0 0,0 0,0 0,-25 0,0 0,25 0,0 0,-25-25,0 0,0 25,0 0,0 0,0 0,0 0,0 0,-25 0,0 0,25 0,0 0,0 0,0 0,-25 0,0 0,25 0,0 0,0 0,0 0,0 0,0 0,-25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58550 56000,'-100'0,"100"-25,0 0,25-25,0 0,25 0,0 0,25 50,0 0,0 0,0 0,50 50,0 0,50-25,0 0,100 25,0 0,-25 0,0 0,-50-25,0 0,-50 25,0 0,25 0,0 0,25-25,0 0,0 0,0 0,-25 0,0 0,-25 0,0 0,-50 0,0 0,0-25,0 0,25 25,0 0,-25 0,0 0,25-25,0 0,-50 25,0 0,0-25,0 0,0 0,0 0,-25 25,0 0,25 0,0 0,-25 0,0 0,0-25,0 0,0 0,0 0,0 0,0 0,-25 0,0 0,0 0,0 0,0 25,0 0,0-25,0 0,0 0,0 0,0 25,0 0,0 0,0 0,-25 0,0 0,25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70700 57500,'50'0,"50"-25,0 0,50 0,0 0,0 25,0 0,-75 0,0 0,50 0,0 0,25 50,0 0,0 25,0 0,-50-25,0 0,25 25,0 0,-75 0,0 0,0 0,0 0,-25 25,0 0,0 0,0 0,-25-25,0 0,0 50,0 0,-25-25,0 0,-25-25,0 0,25-25,0 0,0-25,0 0,-75 50,0 0,-25 0,0 0,0 0,0 0,25 0,0 0,-25 0,0 0,25 0,0 0,-50 25,0 0,0-25,0 0,75-25,0 0,50-50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71150 60050,'-50'0,"-25"75,0 0,0 25,0 0,0 0,0 0,0 25,0 0,25-75,0 0,25 25,0 0,25-50,0 0,100 0,0 0,50 25,0 0,-25-25,0 0,0 0,0 0,-25-25,0 0,-75-25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15100 50400,'100'100,"75"-75,0 0,125-25,0 0,100-50,0 0,-275 25,0 0,375-175,0 0,25-25,0 0,-100 0,0 0,-225 0,0 0,-75-25,0 0,-75 0,0 0,-75 25,0 0,-100 25,0 0,-125 75,0 0,-150 75,0 0,0 50,0 0,0 25,0 0,-100 100,0 0,75 75,0 0,25 25,0 0,200 100,0 0,125 75,0 0,75 0,0 0,0-200,0 0,-25-100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6350 47800,'0'50,"-25"100,0 0,-50 100,0 0,25-50,0 0,25-75,0 0,50-50,0 0,75 0,0 0,50-50,0 0,0 0,0 0,-25-25,0 0,-25-25,0 0,-50-25,0 0,-25 25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6350 47750,'150'100,"-25"-100,0 0,0-25,0 0,50 0,0 0,-150 25,0 0,0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6500 48400,'100'150,"-25"-150,0 0,50 0,0 0,25 25,0 0,-100-25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7800 49700,'0'50,"0"-125,0 0,50-100,0 0,25-50,0 0,0 0,0 0,25 0,0 0,0 100,0 0,-50 100,0 0,-25 25,0 0,0 125,0 0,25 125,0 0,-25 0,0 0,0-50,0 0,0-75,0 0,-25-50,0 0,0-25,0 0,-100-50,0 0,-50-75,0 0,0 0,0 0,50 0,0 0,100 25,0 0,75 0,0 0,100 25,0 0,25 25,0 0,-125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973456352949142" units="cm"/>
      <inkml:brushProperty name="height" value="0.00973456352949142" units="cm"/>
      <inkml:brushProperty name="color" value="#69DBAA"/>
      <inkml:brushProperty name="ignorePressure" value="0"/>
    </inkml:brush>
  </inkml:definitions>
  <inkml:trace contextRef="#ctx0" brushRef="#br0">47700 13175 856,'11'12'27,"-1"1"-1	,-1-1-2,-2 1-1,-1-2-4,1-1-8,-1-1-8,0-2-7,0 1-2,1 3 4,-1 3 4,0 3 5,-1 0 0,-1-3-2,-1-3-3,-2-3-3,-1-2-13,0 1-25,0-1-24,0 0-24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11150 47750,'-50'50,"-100"75,0 0,-25 25,0 0,125-125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9550 49100,'-50'0,"125"-25,0 0,75-25,0 0,75 25,0 0,25-25,0 0,-100 0,0 0,-100 25,0 0,-25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10300 47550,'50'0,"-25"100,0 0,-50 175,0 0,-50 75,0 0,25-125,0 0,25-125,0 0,50-25,0 0,0-25,0 0,25-50,0 0,-25 0,0 0,0-25,0 0,-25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10650 49400,'50'-100,"0"125,0 0,50 25,0 0,25 25,0 0,25 0,0 0,0-50,0 0,-125-25,0 0,25-25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5200 51450,'-50'-100,"50"75,0 0,0 0,0 0,-25 50,0 0,0 75,0 0,25-50,0 0,-25 150,0 0,0 0,0 0,50-75,0 0,50-75,0 0,0-75,0 0,-50 0,0 0,75-100,0 0,-25-50,0 0,25 0,0 0,-75 25,0 0,-25 50,0 0,-100 50,0 0,25 25,0 0,0 25,0 0,0 75,0 0,0 50,0 0,75-50,0 0,0-50,0 0,0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6500 52050,'-50'0,"50"-25,0 0,75-25,0 0,25-25,0 0,0 50,0 0,-50 25,0 0,25 75,0 0,-25-50,0 0,-25-25,0 0,75 25,0 0,50-25,0 0,25-75,0 0,0 0,0 0,-150 50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8550 51350,'50'-50,"50"25,0 0,25 0,0 0,0 25,0 0,-50 50,0 0,-50 25,0 0,-25 50,0 0,-75 25,0 0,0-25,0 0,25-50,0 0,25-25,0 0,0-50,0 0,75 25,0 0,50-25,0 0,25 0,0 0,0-50,0 0,-25 0,0 0,-75 25,0 0,0 25,0 0,0-50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10150 50800,'0'50,"0"25,0 0,-25 25,0 0,25-25,0 0,0-50,0 0,25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10900 50550,'0'50,"0"75,0 0,-25 0,0 0,0-25,0 0,50-50,0 0,25-25,0 0,0 0,0 0,25-50,0 0,-50 0,0 0,-25-25,0 0,-25 0,0 0,-25 25,0 0,25 25,0 0,0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11450 51800,'50'50,"0"-75,0 0,25 25,0 0,25-25,0 0,25 0,0 0,-50 0,0 0,-25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263961289078" units="cm"/>
      <inkml:brushProperty name="height" value="0.01263961289078" units="cm"/>
      <inkml:brushProperty name="color" value="#69DBAA"/>
      <inkml:brushProperty name="ignorePressure" value="0"/>
    </inkml:brush>
  </inkml:definitions>
  <inkml:trace contextRef="#ctx0" brushRef="#br0">47600 13450 659,'-11'11'-17,"3"-1"9	,3-1 8,4-2 9,0 2 7,-2 7 8,-1 6 7,-1 6 7,0 1 2,1-5-3,1-4-3,3-5-3,0-3-4,0 1-7,0-1-6,0 1-5,-1 6-7,-2 15-7,-1 13-8,-1 15-6,-1 1-4,0-10 1,-1-12 1,1-10 1,1-8 2,1-3 4,1-3 3,3-2 4,0-4 2,0-1 0,0-1-1,0-2 1,0-1 2,0 1 2,0-1 4,0 0 4,2 0 2,5 1 3,5-1 3,4 0 3,1-1 1,-3-1-1,-3-1-2,-3-2-1,-2-1-1,1 0-1,-1 0 0,0 0-2,2 0 0,3 0-3,3 0-1,3 0-2,0 0-1,-3 0 0,-3 0 0,-3 0 0,-1-1-2,2-2-8,1-1-5,2-1-7,-1 0-3,-1 1 0,-1 1 0,-2 3 0,-1 0-4,1 0-8,-1 0-7,0 0-7,0 0-3,1 0 2,-1 0 0,0 0 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13100 50950,'0'50,"0"0,0 0,0 25,0 0,-25 100,0 0,0 0,0 0,25-50,0 0,0-75,0 0,25-25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21950 64200,'0'-100,"-25"50,0 0,25 25,0 0,0 75,0 0,0 75,0 0,0 75,0 0,0 50,0 0,0-50,0 0,0-50,0 0,0-125,0 0,0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22550 64300,'50'-150,"-50"100,0 0,0 25,0 0,25 100,0 0,-25 150,0 0,25 75,0 0,25-100,0 0,-50-125,0 0,25-50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21600 67100,'-50'0,"75"-25,0 0,125 25,0 0,-25 25,0 0,0 50,0 0,-50 0,0 0,-50-25,0 0,-25 25,0 0,-75 75,0 0,-25 25,0 0,25-75,0 0,50-75,0 0,-50 75,0 0,25-50,0 0,75 0,0 0,75-50,0 0,50-25,0 0,0 0,0 0,0 25,0 0,-100 0,0 0,-25-25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23300 66650,'-100'50,"75"0,0 0,25 100,0 0,25 0,0 0,0-125,0 0,0 0,0 0,0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24300 65750,'0'-50,"-25"50,0 0,0 75,0 0,25 125,0 0,-25 0,0 0,25 0,0 0,0-125,0 0,0-50,0 0,25 25,0 0,50-50,0 0,-25-75,0 0,-25 0,0 0,-25 25,0 0,0 25,0 0,-50 25,0 0,0 0,0 0,25-25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74388848245144" units="cm"/>
      <inkml:brushProperty name="height" value="0.0174388848245144" units="cm"/>
      <inkml:brushProperty name="color" value="#69DBAA"/>
      <inkml:brushProperty name="ignorePressure" value="0"/>
    </inkml:brush>
  </inkml:definitions>
  <inkml:trace contextRef="#ctx0" brushRef="#br0">64300 6200 477,'21'-24'4,"-5"4"8	,-7 3 8,-5 3 8,-1 4 6,6 7 7,7 6 6,6 7 5,1 4 2,-3 3-5,-3 3-3,-2 4-5,0 5-5,7 10-9,6 10-8,7 9-8,-1-2-9,-6-12-11,-6-13-10,-6-12-11,-2-9-7,3-2-5,3-3-4,4-3-5,-1-1-4,-3 4-3,-3 3-3,-2 3-3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36535838246346" units="cm"/>
      <inkml:brushProperty name="height" value="0.0136535838246346" units="cm"/>
      <inkml:brushProperty name="color" value="#69DBAA"/>
      <inkml:brushProperty name="ignorePressure" value="0"/>
    </inkml:brush>
  </inkml:definitions>
  <inkml:trace contextRef="#ctx0" brushRef="#br0">65200 6100 610,'-4'51'58,"-5"4"1	,-7 3-1,-5 3 1,-4 4-5,0 7-11,0 6-10,0 7-12,-4-1-17,-5-6-22,-7-6-24,-5-6-24,0-9-10,10-8 0,10-10 3,9-9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24155804514885" units="cm"/>
      <inkml:brushProperty name="height" value="0.0124155804514885" units="cm"/>
      <inkml:brushProperty name="color" value="#69DBAA"/>
      <inkml:brushProperty name="ignorePressure" value="0"/>
    </inkml:brush>
  </inkml:definitions>
  <inkml:trace contextRef="#ctx0" brushRef="#br0">64500 7350 671,'1'50'1,"4"0"4	,3 0 3,3 0 3,-1 3 6,-2 6 8,-3 7 9,-3 6 8,-2 3 3,0 0-3,0 0-2,0 0-4,0-4-13,0-5-28,0-7-25,0-5-28,1-11-13,4-11-1,3-14-3,3-11-1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2514409609139" units="cm"/>
      <inkml:brushProperty name="height" value="0.012514409609139" units="cm"/>
      <inkml:brushProperty name="color" value="#69DBAA"/>
      <inkml:brushProperty name="ignorePressure" value="0"/>
    </inkml:brush>
  </inkml:definitions>
  <inkml:trace contextRef="#ctx0" brushRef="#br0">64650 7300 665,'3'-24'6,"6"4"12	,7 3 11,6 3 12,6-1 3,6-2-5,7-3-5,6-3-4,4-2-10,4 0-13,3 0-13,3 0-12,-2 3-8,-6 6-1,-6 7-2,-6 6-2,-7 6-1,-6 6 1,-6 7 0,-6 6-1,-6 6 7,-2 6 13,-3 7 12,-3 6 12,-2 6 9,0 6 3,0 7 4,0 6 4,0 3 1,0 0 1,0 0-2,0 0 1,0-4-3,0-5-2,0-7-3,0-5-2,0-4-12,0 0-17,0 0-19,0 0-18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35619640350342" units="cm"/>
      <inkml:brushProperty name="height" value="0.0135619640350342" units="cm"/>
      <inkml:brushProperty name="color" value="#69DBAA"/>
      <inkml:brushProperty name="ignorePressure" value="0"/>
    </inkml:brush>
  </inkml:definitions>
  <inkml:trace contextRef="#ctx0" brushRef="#br0">47800 13525 614,'-1'13'-2,"-2"2"-6	,-1 1-4,-1 2-5,-1 3 8,0 5 23,-1 4 22,1 6 22,-1 3 8,-2 3-6,-1 3-5,-1 4-7,-2-1-8,1-3-10,-1-3-12,1-2-9,0-5-11,2-5-8,1-4-8,2-5-9,1-5-9,0-4-10,-1-5-9,1-4-10,0-3-4,0 3 3,-1 1 2,1 1 3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64850 7650 1000,'70'-22'-42,"-9"6"17	,-10 7 18,-8 6 17,-9 3 2,-6 0-11,-6 0-11,-6 0-12,-4 0-9,1 0-8,-1 0-8,1 0-3,-1 0 50,1 0 0,-1 0 0,1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09401410445571" units="cm"/>
      <inkml:brushProperty name="height" value="0.0109401410445571" units="cm"/>
      <inkml:brushProperty name="color" value="#69DBAA"/>
      <inkml:brushProperty name="ignorePressure" value="0"/>
    </inkml:brush>
  </inkml:definitions>
  <inkml:trace contextRef="#ctx0" brushRef="#br0">64900 8100 761,'68'0'86,"-11"0"-20	,-14 0-19,-11 0-20,-7-2-15,0-3-12,0-3-10,0-2-12,-2-1-9,-3 3-8,-3 3-7,-2 4-8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72673463821411" units="cm"/>
      <inkml:brushProperty name="height" value="0.0172673463821411" units="cm"/>
      <inkml:brushProperty name="color" value="#69DBAA"/>
      <inkml:brushProperty name="ignorePressure" value="0"/>
    </inkml:brush>
  </inkml:definitions>
  <inkml:trace contextRef="#ctx0" brushRef="#br0">64250 9000 482,'-16'0'6,"19"0"13	,19 0 12,19 0 13,13-4 5,10-5 0,10-7-2,9-5 0,2-4-1,-2 0-1,-3 0-1,-3 0-1,-2-2-10,0-3-19,0-3-17,0-2-20,-5-1-13,-9 3-8,-10 3-9,-8 4-8,-9 2-4,-6 4-1,-6 3 1,-6 3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211223792284727" units="cm"/>
      <inkml:brushProperty name="height" value="0.0211223792284727" units="cm"/>
      <inkml:brushProperty name="color" value="#69DBAA"/>
      <inkml:brushProperty name="ignorePressure" value="0"/>
    </inkml:brush>
  </inkml:definitions>
  <inkml:trace contextRef="#ctx0" brushRef="#br0">65050 7550 394,'0'-41'9,"0"19"2	,0 19 3,0 19 3,0 18 3,0 19 4,0 19 4,0 19 5,1 18 2,4 19 2,3 19 1,3 19 3,-1 7-1,-2-3 1,-3-3 0,-3-2-1,-2-12-2,0-19-5,0-18-4,0-19-6,1-18-9,4-15-17,3-15-16,3-16-15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34964110329747" units="cm"/>
      <inkml:brushProperty name="height" value="0.0134964110329747" units="cm"/>
      <inkml:brushProperty name="color" value="#69DBAA"/>
      <inkml:brushProperty name="ignorePressure" value="0"/>
    </inkml:brush>
  </inkml:definitions>
  <inkml:trace contextRef="#ctx0" brushRef="#br0">66200 6200 617,'3'50'-19,"6"0"24	,7 0 23,6 0 22,3 1 11,0 4-3,0 3-2,0 3-4,0-2-8,0-6-14,0-6-14,0-6-14,-4-6-8,-5-2 2,-7-3 0,-5-3 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65700 7200 1000,'45'70'-70,"-9"-9"10	,-10-10 10,-8-8 10,-4-4 10,3 3 30,3 3 0,4 4 0,-3-4 0,-5-9 0,-7-10 0,-5-8 0,-3-6 0,4 1 0,3-1 0,3 1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85528174042702" units="cm"/>
      <inkml:brushProperty name="height" value="0.0185528174042702" units="cm"/>
      <inkml:brushProperty name="color" value="#69DBAA"/>
      <inkml:brushProperty name="ignorePressure" value="0"/>
    </inkml:brush>
  </inkml:definitions>
  <inkml:trace contextRef="#ctx0" brushRef="#br0">65700 7250 449,'28'-24'4,"6"4"10	,7 3 9,6 3 10,7 1 3,10 1 1,10-1-2,9 1 1,2-1-4,-2 1-4,-3-1-5,-3 1-6,-6 1-1,-5 3-2,-7 3 1,-5 4 0,-9 4-2,-9 6-3,-10 7-4,-8 6-4,-9 3-2,-6 0-4,-6 0-2,-6 0-4,-7 0-2,-6 0-5,-6 0-3,-6 0-3,-7 1-6,-6 4-4,-6 3-7,-6 3-5,-4-1-3,1-2 0,-1-3-1,1-3-1,4-4 3,9-3 6,10-3 41,10-2 0,7-3 0,6 1 0,7-1 0,6 1 0,7-3 0,10-2 0,10-3 0,9-3 0,6-4 0,3-3 0,3-3 0,4-2 0,-3-1 0,-5 3 26,-7 3-2,-5 4-3,-8 2-2,-5 4-2,-7 3-1,-5 3-1,-4 4-2,0 7-1,0 6 0,0 7-1,0 2-1,0 1-1,0-1 0,0 1-1,3-1 0,6 1 1,7-1 2,6 1 0,1 2 2,-3 7 0,-3 6 1,-2 7 1,-3 4 1,1 3 1,-1 3 0,1 4 2,-3-1 1,-2-3 3,-3-3 2,-3-2 1,-2-3 2,0 1-3,0-1-1,0 1-1,0-3-2,0-2-2,0-3-1,0-3-2,-5-7-5,-9-9-12,-10-10-10,-8-8-11,-9-9-8,-6-6-5,-6-6-4,-6-6-5,-6-9-1,-2-8 2,-3-10 1,-3-9 4,1-2 3,6 6 6,7 7 7,6 6 6,7 4 4,10 4 2,10 3 3,9 3 2,12 1 8,16 1 13,15-1 14,17 1 13,10-3 5,6-2-5,7-3-5,6-3-4,3-6-4,0-5-1,0-7-3,0-5-1,0-3-5,0 4-5,0 3-7,0 3-6,-8 4-3,-16 7-2,-15 6 0,-15 7-1,-9 2-11,1 1-22,-1-1-21,1 1-22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63572449237108" units="cm"/>
      <inkml:brushProperty name="height" value="0.0163572449237108" units="cm"/>
      <inkml:brushProperty name="color" value="#69DBAA"/>
      <inkml:brushProperty name="ignorePressure" value="0"/>
    </inkml:brush>
  </inkml:definitions>
  <inkml:trace contextRef="#ctx0" brushRef="#br0">67500 7450 509,'23'-22'7,"-3"6"16	,-3 7 14,-2 6 15,-3 7 6,1 10-2,-1 10-4,1 9-1,-4 6-6,-6 3-6,-6 3-8,-6 4-6,-9 2-11,-8 4-14,-10 3-15,-9 3-15,-5 1-11,0 1-6,0-1-7,0 1-8,3-6-2,6-8 0,7-10 1,6-9 1,3-9 3,0-5 6,0-7 50,0-5 3,9-8 0,19-5 0,19-7 0,19-5 34,9-4 59,0 0-9,0 0-8,0 0-9,-2 1-9,-3 4-10,-3 3-11,-2 3-11,-5 3-6,-2 3-5,-3 3-3,-3 4-4,-4-3-11,-3-5-18,-3-7-19,-2-5-19,-5-3-10,-2 4 0,-3 3 0,-3 3-1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225439537316561" units="cm"/>
      <inkml:brushProperty name="height" value="0.0225439537316561" units="cm"/>
      <inkml:brushProperty name="color" value="#69DBAA"/>
      <inkml:brushProperty name="ignorePressure" value="0"/>
    </inkml:brush>
  </inkml:definitions>
  <inkml:trace contextRef="#ctx0" brushRef="#br0">67150 7450 369,'0'-25'-8,"0"0"3	,0 0 2,0 0 4,3 4 4,6 10 7,7 10 7,6 9 8,1 12 3,-3 16 1,-3 15 1,-2 17 2,-5 14-1,-2 17 2,-3 15-1,-3 16 1,-2 9-1,0 3 0,0 3-2,0 4 0,-2-3-2,-3-5-2,-3-7-3,-2-5-1,-3-12-3,1-16-3,-1-15-3,1-15-2,1-14-4,3-8-6,3-10-4,4-9-5,7-20-9,13-27-13,12-28-12,13-28-14,2-15-5,-5 1 2,-7-1 1,-5 1 1,-6 2 2,-3 7 0,-3 6 2,-2 7 1,-3 8 5,1 14 9,-1 11 10,1 14 9,-3 10 12,-2 9 13,-3 10 15,-3 10 13,-2 5 7,0 4 0,0 3 0,0 3 1,3 1 0,6 1-1,7-1-1,6 1 0,3-1-1,0 1-4,0-1-2,0 1-3,3-1-5,6 1-6,7-1-6,6 1-6,3-3-9,0-2-9,0-3-11,0-3-9,-2-6-6,-3-5-2,-3-7-2,-2-5-2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40075776726007" units="cm"/>
      <inkml:brushProperty name="height" value="0.0140075776726007" units="cm"/>
      <inkml:brushProperty name="color" value="#69DBAA"/>
      <inkml:brushProperty name="ignorePressure" value="0"/>
    </inkml:brush>
  </inkml:definitions>
  <inkml:trace contextRef="#ctx0" brushRef="#br0">70100 7750 594,'1'28'3,"4"6"4	,3 7 4,3 6 5,-1 6 5,-2 6 5,-3 7 6,-3 6 6,-2 9 3,0 13 2,0 12 1,0 13 2,1-4-6,4-18-14,3-19-14,3-18-14,1-15-8,1-9 1,-1-10-1,1-8-1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75124686211348" units="cm"/>
      <inkml:brushProperty name="height" value="0.0175124686211348" units="cm"/>
      <inkml:brushProperty name="color" value="#69DBAA"/>
      <inkml:brushProperty name="ignorePressure" value="0"/>
    </inkml:brush>
  </inkml:definitions>
  <inkml:trace contextRef="#ctx0" brushRef="#br0">47175 13850 475,'12'-12'37,"1"2"2	,-1 1 4,1 2 3,2 1 2,7 0 1,6-1-1,7 1 2,5-2-5,7-3-6,6-3-8,7-3-8,-3-1-7,-8 2-7,-10 1-7,-9 2-8,-8 1-9,-4 2-9,-5 1-10,-4 2-9,-3 0-9,1-2-8,-1-1-7,0-1-7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7272587865591" units="cm"/>
      <inkml:brushProperty name="height" value="0.017272587865591" units="cm"/>
      <inkml:brushProperty name="color" value="#69DBAA"/>
      <inkml:brushProperty name="ignorePressure" value="0"/>
    </inkml:brush>
  </inkml:definitions>
  <inkml:trace contextRef="#ctx0" brushRef="#br0">71150 7450 482,'21'1'40,"-5"4"-4	,-7 3-3,-5 3-5,-4 1-2,0 1 2,0-1 1,0 1 1,-5 8 3,-9 20 2,-10 18 4,-8 20 3,-6 5-2,1-6-8,-1-6-8,1-6-7,-1-7-12,1-6-14,-1-6-17,1-6-14,2-7-13,7-6-8,6-6-9,7-6-8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61930210888386" units="cm"/>
      <inkml:brushProperty name="height" value="0.0161930210888386" units="cm"/>
      <inkml:brushProperty name="color" value="#69DBAA"/>
      <inkml:brushProperty name="ignorePressure" value="0"/>
    </inkml:brush>
  </inkml:definitions>
  <inkml:trace contextRef="#ctx0" brushRef="#br0">71100 7500 514,'95'1'45,"-9"4"-3	,-10 3-3,-8 3-2,-9 1 1,-6 1 1,-6-1 4,-6 1 3,-1 2-2,7 7-5,6 6-6,7 7-6,-1-1-13,-6-6-25,-6-6-23,-6-6-25,-9-4-11,-8 1-2,-10-1-2,-9 1-1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80149637162685" units="cm"/>
      <inkml:brushProperty name="height" value="0.0180149637162685" units="cm"/>
      <inkml:brushProperty name="color" value="#69DBAA"/>
      <inkml:brushProperty name="ignorePressure" value="0"/>
    </inkml:brush>
  </inkml:definitions>
  <inkml:trace contextRef="#ctx0" brushRef="#br0">71550 8050 462,'0'26'4,"0"4"10	,0 3 7,0 3 10,1 7 7,4 14 4,3 11 6,3 14 5,1 7 1,1 3-2,-1 3-1,1 4-3,-1 2-8,1 4-13,-1 3-13,1 3-13,-3-10-12,-2-21-10,-3-22-9,-3-22-9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54653303325176" units="cm"/>
      <inkml:brushProperty name="height" value="0.0154653303325176" units="cm"/>
      <inkml:brushProperty name="color" value="#69DBAA"/>
      <inkml:brushProperty name="ignorePressure" value="0"/>
    </inkml:brush>
  </inkml:definitions>
  <inkml:trace contextRef="#ctx0" brushRef="#br0">72450 7000 538,'4'-22'5,"10"6"10	,10 7 10,9 6 10,4 7 8,1 10 4,-1 10 6,1 9 4,-1 6-1,1 3-10,-1 3-9,1 4-9,-6-3-13,-8-5-20,-10-7-19,-9-5-19,-4-6-13,4-3-8,3-3-7,3-2-8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71887557953596" units="cm"/>
      <inkml:brushProperty name="height" value="0.0171887557953596" units="cm"/>
      <inkml:brushProperty name="color" value="#69DBAA"/>
      <inkml:brushProperty name="ignorePressure" value="0"/>
    </inkml:brush>
  </inkml:definitions>
  <inkml:trace contextRef="#ctx0" brushRef="#br0">72150 7550 484,'4'48'63,"10"-3"-7	,10-3-9,9-2-8,4-1-4,1 3 1,-1 3-1,1 4 1,-3 1-1,-2 0 1,-3 0 0,-3 0 0,-4 0-12,-3 0-22,-3 0-24,-2 0-24,-6-5-14,-6-9-6,-6-10-6,-6-8-7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66377648711205" units="cm"/>
      <inkml:brushProperty name="height" value="0.0166377648711205" units="cm"/>
      <inkml:brushProperty name="color" value="#69DBAA"/>
      <inkml:brushProperty name="ignorePressure" value="0"/>
    </inkml:brush>
  </inkml:definitions>
  <inkml:trace contextRef="#ctx0" brushRef="#br0">72250 7650 500,'29'-2'32,"10"-3"3	,10-3 3,9-2 3,6-1 0,3 3-4,3 3-4,4 4-3,2-1-2,4-3 1,3-3 2,3-2 0,-5-1-2,-12 3-6,-13 3-5,-12 4-6,-10 4-4,-6 6-5,-6 7-3,-6 6-4,-7 4-1,-6 4 2,-6 3 2,-6 3 1,-6-1 2,-2-2 0,-3-3 2,-3-3 0,-6 1-7,-5 6-14,-7 7-13,-5 6-15,-1-2-10,6-9-7,7-10-8,6-8-6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81092526763678" units="cm"/>
      <inkml:brushProperty name="height" value="0.0181092526763678" units="cm"/>
      <inkml:brushProperty name="color" value="#69DBAA"/>
      <inkml:brushProperty name="ignorePressure" value="0"/>
    </inkml:brush>
  </inkml:definitions>
  <inkml:trace contextRef="#ctx0" brushRef="#br0">72550 8200 460,'48'-2'40,"-3"-3"-9	,-3-3-11,-2-2-9,-3-1-9,1 3-5,-1 3-5,1 4-7,-3-1-4,-2-3-3,-3-3-4,-3-2-3,-6 0-1,-5 7 1,-7 6 2,-5 7 16,-4 5 11,0 7 0,0 6 0,0 7 0,0 4 0,0 3 0,0 3 0,0 4 0,0 2 0,0 4 0,0 3 5,0 3 24,3 1 0,6 1-2,7-1-2,6 1-2,1-3-3,-3-2-1,-3-3-3,-2-3-2,-5-6-2,-2-5-1,-3-7-1,-3-5-1,-1-3-2,4 4 0,3 3-1,3 3-2,-1-2 0,-2-6-1,-3-6-1,-3-6 0,-4-4-1,-3 1-2,-3-1-1,-2 1-2,-5-3-1,-2-2-2,-3-3-1,-3-3-1,-4-4-3,-3-3-3,-3-3-2,-2-2-4,-6-6 0,-6-6-1,-6-6 0,-6-6 1,-4-2 0,1 3 4,-1 3 3,1 4 3,2 1 5,7 0 6,6 0 6,7 0 6,7 1 9,9 4 10,10 3 12,10 3 10,11 1 5,17 1-1,15-1-1,16 1-1,7-3-3,1-2-7,-1-3-5,1-3-6,4-4-7,9-3-8,10-3-7,10-2-7,-1-1-7,-9 3-2,-10 3-4,-8 4-3,-9 2-5,-6 4-9,-6 3-7,-6 3-8,-7 1-5,-6 1-4,-6-1-2,-6 1-4,-4 1-2,1 3 1,-1 3 1,1 4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-3350 34000 1000,'-112'25'-6,"24"0"-11	,26 0-12,24 0-11,18-4-4,9-5 4,10-7 5,8-5 5,9-8 21,6-5 9,6-7 0,6-5 0,4-6 0,-1-3 0,1-3 0,-1-2 0,-2 0 0,-7 7 0,-6 6 0,-7 7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43250 10950,'-100'50,"125"-50,0 0,150-50,0 0,0 0,0 0,-50-25,0 0,-25 0,0 0,-75 50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43650 10200,'0'100,"25"-25,0 0,-25 100,0 0,0 0,0 0,0-50,0 0,0-100,0 0,25-25,0 0,25-25,0 0,50 25,0 0,0 0,0 0,-25 0,0 0,50 0,0 0,-75 100,0 0,-50 75,0 0,-25 0,0 0,-25 0,0 0,-25-50,0 0,25-50,0 0,-25-75,0 0,50 0,0 0,-50 0,0 0,-125-100,0 0,50 0,0 0,50 50,0 0,100 25,0 0,50 0,0 0,-25 25,0 0,150-25,0 0,-50 0,0 0,-75 0,0 0,100 0,0 0,-100 25,0 0,-25-25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61934774369001" units="cm"/>
      <inkml:brushProperty name="height" value="0.0161934774369001" units="cm"/>
      <inkml:brushProperty name="color" value="#69DBAA"/>
      <inkml:brushProperty name="ignorePressure" value="0"/>
    </inkml:brush>
  </inkml:definitions>
  <inkml:trace contextRef="#ctx0" brushRef="#br0">47975 13050 514,'0'23'1,"0"-3"2	,0-3 2,0-2 2,0-3 2,0 1-1,0-1 0,0 1 1,0 1 3,0 3 6,0 3 8,0 4 6,0 7 5,0 13 3,0 12 4,0 13 2,0-2-1,0-16-5,0-15-5,0-15-6,0-9-8,0 1-10,0-1-12,0 1-11,0 0-8,0 2-5,0 1-5,0 2-6,-1-1-7,-2-3-11,-1-3-11,-1-3-9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45350 10450,'-100'0,"125"0,0 0,150 0,0 0,25-25,0 0,-25-50,0 0,-75 25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46050 9900,'50'0,"-50"150,0 0,-75 100,0 0,50-75,0 0,0-150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45850 11150,'50'350,"-50"-125,0 0,0-25,0 0,0-75,0 0,0-100,0 0,0 0,0 0,25-25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45900 11250,'0'-50,"50"50,0 0,75-50,0 0,-25 25,0 0,-25 25,0 0,-50 25,0 0,0 75,0 0,-25 75,0 0,0 25,0 0,0 0,0 0,25-75,0 0,-25-100,0 0,0 25,0 0,-25-50,0 0,25-25,0 0,-50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46100 11650,'0'-50,"50"50,0 0,25 0,0 0,-25 0,0 0,-25 25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46100 11900,'-50'50,"50"-25,0 0,25-25,0 0,50 0,0 0,0 0,0 0,-50-25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46300 12150,'-100'150,"75"-125,0 0,100-25,0 0,0 0,0 0,-50 0,0 0,-25-25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45450 13100,'-50'0,"150"0,0 0,50 0,0 0,25-50,0 0,75-25,0 0,0 25,0 0,-150 50,0 0,-50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47800 10500,'0'-50,"25"25,0 0,25 225,0 0,-25 150,0 0,-25-25,0 0,0 0,0 0,0-150,0 0,0-100,0 0,-25-50,0 0,0-150,0 0,-25-50,0 0,0 75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47400 11650,'-50'-150,"0"125,0 0,50 0,0 0,75 25,0 0,75-25,0 0,-25 25,0 0,-25 0,0 0,-75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25452503561974" units="cm"/>
      <inkml:brushProperty name="height" value="0.0125452503561974" units="cm"/>
      <inkml:brushProperty name="color" value="#69DBAA"/>
      <inkml:brushProperty name="ignorePressure" value="0"/>
    </inkml:brush>
  </inkml:definitions>
  <inkml:trace contextRef="#ctx0" brushRef="#br0">48100 13275 664,'35'-1'8,"-5"-2"18	,-4-1 17,-5-1 17,-2 0 3,0 1-11,-1 1-12,1 3-11,-1 0-15,-2 0-16,-1 0-18,-1 0-17,-3-1-13,-1-2-11,-1-1-9,-2-1-10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47300 11900,'0'100,"25"-100,0 0,125-25,0 0,-25-25,0 0,-100 50,0 0,50-50,0 0,-25 25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48500 9950,'100'100,"-25"-50,0 0,-25-25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48150 10650,'200'-50,"-75"25,0 0,0 0,0 0,0 0,0 0,-100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48400 10850,'0'150,"0"-100,0 0,50 0,0 0,-25-50,0 0,25 25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49150 10900,'-100'50,"25"50,0 0,0 0,0 0,25-50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48400 11550,'100'0,"25"-25,0 0,25 0,0 0,-100 0,0 0,-25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49050 11450,'-150'100,"125"-50,0 0,25 25,0 0,0 50,0 0,-50 25,0 0,50-50,0 0,0-25,0 0,0-50,0 0,25 0,0 0,75 0,0 0,0-25,0 0,0 25,0 0,-50 0,0 0,-25 0,0 0,0-25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49300 11850,'0'100,"-50"25,0 0,25 50,0 0,-50-25,0 0,0-50,0 0,25-50,0 0,25-50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48100 12500,'50'-50,"0"0,0 0,-25 25,0 0,125-25,0 0,0 25,0 0,-75 25,0 0,150-25,0 0,-100 0,0 0,-50-25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50150 10150,'-100'0,"100"-25,0 0,75 0,0 0,25 25,0 0,-25 0,0 0,-50 0,0 0,0 50,0 0,-25 50,0 0,0-50,0 0,0 175,0 0,0-75,0 0,0-125,0 0,0 25,0 0,0-25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83953605592251" units="cm"/>
      <inkml:brushProperty name="height" value="0.0183953605592251" units="cm"/>
      <inkml:brushProperty name="color" value="#69DBAA"/>
      <inkml:brushProperty name="ignorePressure" value="0"/>
    </inkml:brush>
  </inkml:definitions>
  <inkml:trace contextRef="#ctx0" brushRef="#br0">48400 13450 453,'-13'34'0,"1"-6"0	,-1-6 0,1-6 0,-2-2 5,-1 6 13,-1 4 10,-2 5 13,0 1 5,2-4-1,1-2 1,2-4 0,0 0-3,1 1-5,-1 1-5,1 3-5,-2-1-3,-1-2 0,-1-1 1,-2-1-1,0 0-5,2 1-11,1 1-12,2 3-10,1-2-10,2-3-7,1-3-8,2-2-7,1-3-5,0 1-3,-1-1-2,1 1-2,-1-2 0,-2-1 1,-1-1 2,-1-2 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50350 10950,'0'-50,"-25"50,0 0,25-25,0 0,50 25,0 0,-25 25,0 0,0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50350 11250,'-100'50,"100"-25,0 0,0 0,0 0,25-25,0 0,0 0,0 0,25 0,0 0,25-25,0 0,-50 25,0 0,-25-25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50050 11900,'0'50,"-25"-25,0 0,125-25,0 0,25-25,0 0,25-25,0 0,-75 25,0 0,-50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50600 11600,'0'-50,"0"75,0 0,25 50,0 0,-25 100,0 0,25 0,0 0,-25 25,0 0,0-150,0 0,0-25,0 0,0 50,0 0,0-50,0 0,-25-25,0 0,0 0,0 0,0-100,0 0,-25 0,0 0,-25-25,0 0,25 100,0 0,100 25,0 0,50-25,0 0,-75 25,0 0,0-25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52000 11100,'0'-50,"0"25,0 0,25 175,0 0,-25 150,0 0,0-200,0 0,-25 25,0 0,25-100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51650 11700,'150'0,"-50"0,0 0,0 0,0 0,-75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51300 12700,'0'50,"125"-50,0 0,-25-25,0 0,125-75,0 0,-200 75,0 0,25-25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52800 11200,'50'0,"-25"25,0 0,0 125,0 0,-25-100,0 0,25 75,0 0,-25 75,0 0,0-175,0 0,-25 25,0 0,0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53100 11800,'50'0,"-25"0,0 0,25 0,0 0,-25 0,0 0,0 0,0 0,0 25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52550 11800,'0'200,"0"-175,0 0,0 100,0 0,0 75,0 0,0-150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86995603144169" units="cm"/>
      <inkml:brushProperty name="height" value="0.0186995603144169" units="cm"/>
      <inkml:brushProperty name="color" value="#69DBAA"/>
      <inkml:brushProperty name="ignorePressure" value="0"/>
    </inkml:brush>
  </inkml:definitions>
  <inkml:trace contextRef="#ctx0" brushRef="#br0">47900 13650 445,'11'10'2,"-1"-2"4	,-1-3 4,-2-3 5,-1-2 1,1 3 1,-1 1 0,0 1 1,0 0-1,1-1 0,-1-1-1,0-2-1,1-1 0,2 3-1,1 1 0,2 1-1,1 2 0,2 2-1,1 1 0,2 2 0,0-1 0,-2-1-2,-1-1-1,-1-2-1,-2-1 2,1 1 3,-1-1 4,1 0 4,1 2 3,6 3 3,4 3 2,5 3 4,2 1-4,1-2-7,-1-1-9,0-1-9,-1-3-4,-1-1-1,-1-1-1,-2-2 0,-3-2-1,-3-1 2,-3-1 1,-2-2 1,-2-1 1,2 3 0,1 1 1,2 1 0,0 0-12,-2-1-26,-1-1-27,-1-2-26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52350 13000,'100'-100,"-75"100,0 0,0-25,0 0,100 0,0 0,150-25,0 0,-75 25,0 0,-75 25,0 0,-75-25,0 0,-25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54300 11450,'50'0,"0"0,0 0,-25 25,0 0,-25 100,0 0,0 175,0 0,0-200,0 0,0 75,0 0,0-150,0 0,0 0,0 0,50-50,0 0,0-25,0 0,-50 25,0 0,50-75,0 0,-25 50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54600 12000,'-50'0,"125"0,0 0,-25 0,0 0,-25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55200 11600,'50'-50,"-25"75,0 0,-25 50,0 0,0-50,0 0,0 25,0 0,25 100,0 0,-25-25,0 0,25-100,0 0,25 75,0 0,-50-75,0 0,25 0,0 0,50 0,0 0,25-25,0 0,0-50,0 0,-50 0,0 0,-25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56150 11550,'-50'0,"-25"100,0 0,50-50,0 0,-125 100,0 0,75-75,0 0,25 0,0 0,0-50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57250 12450,'0'50,"25"-50,0 0,-25 25,0 0,0 50,0 0,-50 0,0 0,25-25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59550 10900,'0'50,"-50"100,0 0,-100 75,0 0,50-50,0 0,75-125,0 0,0-25,0 0,0 0,0 0,25 0,0 0,-25-25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59350 11700,'50'100,"-25"75,0 0,-25-125,0 0,-25 75,0 0,25-25,0 0,0-25,0 0,-25-50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59750 11850,'50'0,"25"0,0 0,50-25,0 0,25 0,0 0,-125 0,0 0,0 25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60050 11150,'0'-50,"25"50,0 0,0 0,0 0,-25 50,0 0,0-25,0 0,0 25,0 0,0 75,0 0,-50 175,0 0,-25-125,0 0,50-25,0 0,0-125,0 0,25 25,0 0,-25-25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39900 24400,'-100'0,"50"0,0 0,0 25,0 0,0 50,0 0,25 0,0 0,-25 125,0 0,25-50,0 0,25 0,0 0,50-100,0 0,75-25,0 0,-25-25,0 0,-50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3984551653266" units="cm"/>
      <inkml:brushProperty name="height" value="0.013984551653266" units="cm"/>
      <inkml:brushProperty name="color" value="#69DBAA"/>
      <inkml:brushProperty name="ignorePressure" value="0"/>
    </inkml:brush>
  </inkml:definitions>
  <inkml:trace contextRef="#ctx0" brushRef="#br0">41725 3900 595,'0'25'0,"0"0"0	,0 0 0,0 0 0,0-1 0,0-2-2,0-1-2,0-1-1,0 4 0,3 11-1,1 11 1,1 12 0,1 14 3,1 21 7,-1 20 7,0 21 8,0 5 4,1-9 1,-1-10 2,0-9 1,-1-8 1,-1-6 3,-1-6 2,-2-7 2,-2-8-2,-2-11-5,-1-11-5,-1-11-5,-1-10-3,0-7-3,-1-8-2,1-8-2,-1-5-3,-2-1-2,-1-1-3,-1-2-2,-1-2-3,2-2-4,1-1-5,2-1-3,-1-7-5,-3-10-2,-3-12-4,-3-10-3,-2-7-1,1-2 2,-1-1 1,0-1 3,2 3-2,3 10-5,3 9-5,3 10-5,1 3-3,-2-1-2,-1-1-2,-1-2 31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60400 12100,'0'150,"0"-50,0 0,0 25,0 0,0-100,0 0,0 50,0 0,50-50,0 0,-25-25,0 0,25 0,0 0,25-50,0 0,-50 50,0 0,0-25,0 0,-25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60850 11000,'-50'50,"50"-25,0 0,50 25,0 0,-25-25,0 0,0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62250 10950,'50'0,"-50"25,0 0,25 25,0 0,-25-25,0 0,0 75,0 0,0 25,0 0,0-75,0 0,-25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62650 11100,'100'0,"-50"25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61950 11800,'0'150,"25"-100,0 0,-25 25,0 0,25-50,0 0,0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62200 11650,'50'0,"25"25,0 0,75 0,0 0,-125-25,0 0,25 0,0 0,25 0,0 0,-200 75,0 0,75-25,0 0,-75 25,0 0,100-50,0 0,-50 50,0 0,50-75,0 0,25 25,0 0,100-75,0 0,-75 50,0 0,25-25,0 0,0 25,0 0,25-50,0 0,-50 50,0 0,0-25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61950 12800,'0'100,"0"-25,0 0,0-50,0 0,25 0,0 0,0-25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62600 12800,'0'100,"25"-75,0 0,25-25,0 0,-25 25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63100 12750,'0'50,"0"-25,0 0,0 0,0 0,25 25,0 0,-25-25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63700 12950,'-50'50,"50"-25,0 0,0 0,0 0,0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30388457328081" units="cm"/>
      <inkml:brushProperty name="height" value="0.0130388457328081" units="cm"/>
      <inkml:brushProperty name="color" value="#69DBAA"/>
      <inkml:brushProperty name="ignorePressure" value="0"/>
    </inkml:brush>
  </inkml:definitions>
  <inkml:trace contextRef="#ctx0" brushRef="#br0">41325 4500 639,'0'10'2,"3"-2"3	,1-3 5,1-3 4,1-2 2,1 0 1,-1 0 3,0 0 0,3-2 2,7-3 3,6-3 2,6-2 2,5-3-2,3 1-5,3-1-6,3 1-6,2-2 0,0-1 4,-1-1 5,1-2 4,-3 0-10,-4 2-25,-5 1-24,-4 2-25,-6 1-12,-4 2-1,-5 1 0,-4 2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65050 12250,'-50'0,"75"25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65150 12600,'-100'150,"100"-125,0 0,50-25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67000 10800,'0'300,"25"-225,0 0,-25 125,0 0,0 50,0 0,0-175,0 0,0 75,0 0,0-100,0 0,0 25,0 0,0-50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66700 11550,'0'100,"-25"25,0 0,25-100,0 0,-25 75,0 0,25 0,0 0,-25-75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67250 11600,'50'150,"-25"-75,0 0,-25-50,0 0,50 25,0 0,-25-50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67650 11200,'100'0,"-75"0,0 0,25 0,0 0,75 25,0 0,-50 0,0 0,-50 0,0 0,-50 25,0 0,-25-25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67600 11950,'-50'50,"25"-25,0 0,0-25,0 0,50 0,0 0,25 0,0 0,150-25,0 0,-75 0,0 0,25-25,0 0,-150 25,0 0,25 25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67900 10800,'50'0,"-25"100,0 0,-25 100,0 0,0-150,0 0,-50 125,0 0,-25 75,0 0,-25-50,0 0,75-100,0 0,0-75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68000 12100,'50'0,"0"50,0 0,75 25,0 0,-100-50,0 0,75 75,0 0,-25-25,0 0,-25-25,0 0,-25-25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69850 12350,'0'50,"0"-25,0 0,25 0,0 0,50 25,0 0,-75-25,0 0,25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06584476307034" units="cm"/>
      <inkml:brushProperty name="height" value="0.0106584476307034" units="cm"/>
      <inkml:brushProperty name="color" value="#69DBAA"/>
      <inkml:brushProperty name="ignorePressure" value="0"/>
    </inkml:brush>
  </inkml:definitions>
  <inkml:trace contextRef="#ctx0" brushRef="#br0">41425 4800 781,'-9'10'4,"8"-2"7	,8-3 8,8-3 8,8-5 0,7-4-4,8-5-4,9-4-6,1-2-1,-3 2 2,-3 1 3,-2 2 2,-6 1-6,-6 2-12,-6 1-14,-6 2-12,-4 1-8,1 0-3,-1-1-2,1 1-2,-1 0-5,1 0-8,-1-1-8,1 1-9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71550 10800,'0'50,"0"125,0 0,0 0,0 0,0-50,0 0,0-100,0 0,-25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71750 11300,'50'0,"0"25,0 0,50 0,0 0,-50-25,0 0,-25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70950 12350,'250'-50,"-100"-25,0 0,0 50,0 0,0-25,0 0,-75 0,0 0,-50 50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71850 11500,'50'50,"-50"50,0 0,-25 75,0 0,-25 0,0 0,-25-50,0 0,25-25,0 0,25-100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71900 12300,'50'50,"0"25,0 0,0 0,0 0,25-25,0 0,-50-50,0 0,-25 25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72300 11050,'0'-50,"75"25,0 0,0 0,0 0,-50 25,0 0,125 0,0 0,0 0,0 0,-125-25,0 0,0 25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72650 11350,'50'200,"-25"-100,0 0,0-50,0 0,-25 25,0 0,0-50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72750 11650,'100'-50,"-25"50,0 0,-25 0,0 0,25 0,0 0,-75 25,0 0,-25 25,0 0,-50 25,0 0,0-25,0 0,50-50,0 0,25 25,0 0,-25-25,0 0,100 0,0 0,0 0,0 0,0 0,0 0,-50-25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72700 12300,'0'50,"0"-25,0 0,0 25,0 0,25-50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73500 12200,'50'50,"-75"-25,0 0,-25 25,0 0,-50 50,0 0,-50 0,0 0,0-25,0 0,75-50,0 0,75 0,0 0,25-25,0 0,100-25,0 0,50-25,0 0,25 50,0 0,-50 0,0 0,-75 0,0 0,-25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939485989511013" units="cm"/>
      <inkml:brushProperty name="height" value="0.00939485989511013" units="cm"/>
      <inkml:brushProperty name="color" value="#69DBAA"/>
      <inkml:brushProperty name="ignorePressure" value="0"/>
    </inkml:brush>
  </inkml:definitions>
  <inkml:trace contextRef="#ctx0" brushRef="#br0">42275 4025 887,'0'14'-12,"0"6"13	,0 4 12,0 5 12,0 2 3,0 1-5,0-1-5,0 0-6,0-1-8,3-4-11,1-2-12,1-4-12,0-3-12,-1-3-12,-1-3-13,-2-3-13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67650 8600,'0'-250,"0"175,0 0,25 75,0 0,-25 225,0 0,-25 100,0 0,25-100,0 0,0-100,0 0,0-100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67600 8200,'-100'150,"25"-25,0 0,25 25,0 0,0-25,0 0,50-100,0 0,-25-25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67500 8300,'50'50,"50"25,0 0,75 50,0 0,-125-75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72700 8050,'-50'50,"25"75,0 0,25 125,0 0,0-50,0 0,0-75,0 0,0-75,0 0,0-25,0 0,0 0,0 0,-25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72500 8250,'-50'0,"0"25,0 0,-25 125,0 0,0-25,0 0,50-50,0 0,0-50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72650 8300,'50'50,"0"0,0 0,25 0,0 0,25 25,0 0,-100-50,0 0,50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71950 3950,'50'350,"-25"-25,0 0,-25-50,0 0,0-50,0 0,-25-50,0 0,25-100,0 0,0-100,0 0,-25-125,0 0,0 50,0 0,0 25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71550 4800,'-50'0,"75"0,0 0,50 0,0 0,25-25,0 0,-25-25,0 0,-25 50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71500 5200,'-100'100,"150"-100,0 0,50 0,0 0,50-75,0 0,-50 0,0 0,-75 50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72250 4100,'50'0,"-25"125,0 0,-25-25,0 0,75 0,0 0,0-50,0 0,0-50,0 0,0 0,0 0,-25-25,0 0,25-25,0 0,-50 25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31473103538156" units="cm"/>
      <inkml:brushProperty name="height" value="0.0131473103538156" units="cm"/>
      <inkml:brushProperty name="color" value="#69DBAA"/>
      <inkml:brushProperty name="ignorePressure" value="0"/>
    </inkml:brush>
  </inkml:definitions>
  <inkml:trace contextRef="#ctx0" brushRef="#br0">42125 3825 633,'14'0'7,"3"0"14	,3 0 15,4 0 13,1 0 5,0 0-3,0 0-3,0 0-3,-1 1-11,-2 4-15,-1 3-16,-1 3-17,-3 2-9,-3 2-4,-3 1-4,-3 2-4,-3 2-2,-4 1 0,-2 1-1,-4 3-1,-4 0-2,-4 3-5,-5 1-3,-4 1-6,-3 0 2,3-1 53,1-1 0,1-2 0,4-4 0,4-4 0,5-5 0,5-4 0,1-4 0,-2-1 0,-1-1 0,-1-2 0,2-1 0,6 0 0,6 0 54,7 0 9,2-1 3,-2-2-1,-1-1-2,-1-1-2,-1-1-8,2 0-13,1-1-13,2 1-14,0 0-15,-2 0-16,-1-1-15,-1 1-16,-3 1-11,-1 1-4,-1 1-5,-2 3-5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73000 4350,'0'-50,"-50"50,0 0,-50 100,0 0,25 25,0 0,50-100,0 0,-25 25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72400 5200,'50'200,"-50"-75,0 0,-25 25,0 0,25-75,0 0,-25-50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72550 5300,'100'0,"0"-25,0 0,0 0,0 0,-50 25,0 0,-25 75,0 0,0 25,0 0,-25 50,0 0,0-25,0 0,25-75,0 0,-50-75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72750 5550,'-50'50,"125"-50,0 0,-25 0,0 0,-25 0,0 0,0 25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72700 5900,'-100'100,"200"-100,0 0,75-50,0 0,-125 25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73850 4250,'50'-50,"-50"75,0 0,0 0,0 0,-25 125,0 0,-50 25,0 0,50-125,0 0,-25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73900 4200,'150'100,"-50"50,0 0,-25 25,0 0,50-75,0 0,-25-50,0 0,-75-25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73900 5150,'100'0,"-75"0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73850 5550,'100'-50,"-25"25,0 0,0 25,0 0,-75 50,0 0,-25 50,0 0,-75 25,0 0,50-50,0 0,25-50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73750 6050,'50'50,"-25"-25,0 0,25 0,0 0,25 0,0 0,25 0,0 0,-75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972599536180496" units="cm"/>
      <inkml:brushProperty name="height" value="0.00972599536180496" units="cm"/>
      <inkml:brushProperty name="color" value="#69DBAA"/>
      <inkml:brushProperty name="ignorePressure" value="0"/>
    </inkml:brush>
  </inkml:definitions>
  <inkml:trace contextRef="#ctx0" brushRef="#br0">42100 4625 856,'0'25'4,"0"0"8	,0 0 8,0 0 8,0 1 0,0 4-5,0 3-6,0 3-6,0-2-11,0-6-15,0-6-17,0-6-16,0-5-11,3-1-5,1-1-7,1-2 3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75450 4650,'0'50,"25"125,0 0,-25 0,0 0,0-75,0 0,0-25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75150 5250,'50'0,"0"0,0 0,75 0,0 0,-50 0,0 0,-50-25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75050 5850,'0'50,"75"-50,0 0,50-25,0 0,25-25,0 0,-125 25,0 0,25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75750 5200,'-100'50,"175"-50,0 0,75 0,0 0,0-75,0 0,0 0,0 0,-75 50,0 0,-50 0,0 0,-25 75,0 0,-50 50,0 0,25 0,0 0,0-25,0 0,0-75,0 0,0 0,0 0,0-75,0 0,0-50,0 0,25 0,0 0,-25 50,0 0,25 50,0 0,0 75,0 0,0 75,0 0,0 0,0 0,-25-50,0 0,0-50,0 0,0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76150 4500,'0'-50,"0"200,0 0,0 75,0 0,0 0,0 0,0-100,0 0,50-25,0 0,50-100,0 0,50 0,0 0,0-50,0 0,-25 0,0 0,-50-25,0 0,-50 50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78000 4650,'50'50,"-50"50,0 0,25 50,0 0,-25 0,0 0,0-75,0 0,0-50,0 0,-25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77900 5200,'-50'0,"75"25,0 0,50-25,0 0,25 0,0 0,-25-25,0 0,-75 0,0 0,25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77650 5800,'150'0,"-25"0,0 0,25-25,0 0,-25-50,0 0,-75 25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78900 4550,'0'-50,"25"125,0 0,0 100,0 0,-25-25,0 0,0-25,0 0,0-75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79250 5150,'50'0,"-25"0,0 0,25 0,0 0,-25 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52942696586251" units="cm"/>
      <inkml:brushProperty name="height" value="0.0152942696586251" units="cm"/>
      <inkml:brushProperty name="color" value="#69DBAA"/>
      <inkml:brushProperty name="ignorePressure" value="0"/>
    </inkml:brush>
  </inkml:definitions>
  <inkml:trace contextRef="#ctx0" brushRef="#br0">42075 4575 544,'12'0'2,"1"0"2	,-1 0 4,1 0 3,-2 0 3,-1 0 5,-1 0 4,-2 0 5,1-1 4,3-2 3,3-1 2,3-1 4,1 0 2,-2 1-1,-1 1 0,-1 3 0,-3 3-13,-1 6-25,-1 7-26,-2 6-24,-3 3-15,-5 3-3,-4 1-5,-5 1-3,-3 0 2,1-4 10,-1-2 10,1-4 9,0-4 8,2-4 29,1-5 4,2-4 0,2-3 0,1 3 0,1 1 0,3 1 0,-1 1 0,-2 1 0,-1-1 3,-1 0 35,0-1 5,4-1 3,2-1 2,4-2 3,3-3 0,3-3 0,3-3-2,3-2 0,3-4-12,4-1-20,2-1-22,4-2-21,-2 0-14,-6 2-8,-6 1-8,-7 2-7,-3 0-3,1 1 4,-1-1 4,0 1 4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78450 5100,'0'100,"25"0,0 0,0 25,0 0,-25-25,0 0,-25-75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78300 5900,'150'0,"0"0,0 0,75-50,0 0,-75 25,0 0,-25 25,0 0,-100 0,0 0,0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80000 4500,'-150'100,"150"-75,0 0,25 0,0 0,150-50,0 0,-75-50,0 0,-50 75,0 0,-25 50,0 0,-75 75,0 0,0-50,0 0,-25 100,0 0,0-25,0 0,25 0,0 0,50-125,0 0,-25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80250 5300,'0'50,"0"50,0 0,0-25,0 0,0 0,0 0,0-50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80350 5450,'50'-50,"-25"25,0 0,0 25,0 0,0-25,0 0,25 25,0 0,-25 25,0 0,-25 25,0 0,-25 50,0 0,-50-25,0 0,50-25,0 0,75-50,0 0,0-25,0 0,0 0,0 0,-25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80750 4300,'50'0,"25"-50,0 0,75 50,0 0,-25 0,0 0,-50 25,0 0,-75 50,0 0,0-25,0 0,0 0,0 0,-50-25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81250 4450,'0'50,"0"0,0 0,0 25,0 0,-25 50,0 0,0 0,0 0,25-50,0 0,50-75,0 0,0-25,0 0,25 0,0 0,0-25,0 0,0 50,0 0,-25-25,0 0,0 50,0 0,-25 50,0 0,-25 25,0 0,0 50,0 0,-50-50,0 0,50-50,0 0,-50 0,0 0,-25-50,0 0,0-25,0 0,-75-25,0 0,25 0,0 0,100 25,0 0,25 0,0 0,125 0,0 0,25-25,0 0,-25 25,0 0,-75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62350 4550,'50'0,"-25"25,0 0,0 0,0 0,50 50,0 0,0-50,0 0,-50-25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62100 5350,'-100'50,"125"-50,0 0,125-50,0 0,-25 0,0 0,-50 25,0 0,-25 0,0 0,-50 50,0 0,0 25,0 0,-25 50,0 0,25-75,0 0,-25-25,0 0,25 125,0 0,-25 0,0 0,0-25,0 0,25-50,0 0,25-50,0 0,0 0,0 0,0 0,0 0,0-25,0 0,0-25,0 0,-25 25,0 0,25-25,0 0,-25 25,0 0,25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63250 4350,'0'-50,"25"50,0 0,25 50,0 0,0 0,0 0,-50-25,0 0,25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02813988924026" units="cm"/>
      <inkml:brushProperty name="height" value="0.0102813988924026" units="cm"/>
      <inkml:brushProperty name="color" value="#69DBAA"/>
      <inkml:brushProperty name="ignorePressure" value="0"/>
    </inkml:brush>
  </inkml:definitions>
  <inkml:trace contextRef="#ctx0" brushRef="#br0">42525 4425 810,'0'14'3,"0"3"7	,0 3 6,0 4 7,0 1 3,0 0 2,0 0 2,0 0 1,0-1-10,0-2-19,0-1-21,0-1-20,0-3-14,0-3-10,0-3-8,0-3-9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63150 4950,'-50'0,"50"25,0 0,25-25,0 0,75-25,0 0,0 0,0 0,-50 25,0 0,-50 25,0 0,-25 50,0 0,-25 50,0 0,0-75,0 0,0 0,0 0,50-25,0 0,-25 0,0 0,100-50,0 0,50-50,0 0,-75 50,0 0,50 25,0 0,-50 0,0 0,-25 0,0 0,25 25,0 0,-25-25,0 0,25 75,0 0,-25-25,0 0,-50 25,0 0,-75 25,0 0,25-75,0 0,50-25,0 0,0-25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64600 4850,'0'100,"25"0,0 0,-25 0,0 0,0-50,0 0,0-25,0 0,0 100,0 0,0-100,0 0,0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64700 4150,'0'50,"25"-25,0 0,0-25,0 0,0 25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65150 4400,'50'50,"25"-75,0 0,0-25,0 0,-50 50,0 0,25 0,0 0,0 25,0 0,-25 50,0 0,-25 0,0 0,25 75,0 0,0-25,0 0,0 125,0 0,-25-125,0 0,-25 0,0 0,-25-75,0 0,0 0,0 0,25-50,0 0,0-25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64950 5100,'0'150,"0"-75,0 0,25 0,0 0,0-75,0 0,-25 25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65000 5200,'50'0,"-25"0,0 0,25 0,0 0,0 0,0 0,-25 0,0 0,0 0,0 0,-25 25,0 0,-25 25,0 0,-25 0,0 0,50-25,0 0,-25-25,0 0,125-25,0 0,-75 0,0 0,25 0,0 0,0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66250 5150,'0'50,"25"-50,0 0,0 0,0 0,25 0,0 0,0 0,0 0,-25 25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66250 5700,'-50'50,"125"-100,0 0,50-25,0 0,-75 50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66750 4350,'0'100,"25"50,0 0,-25 0,0 0,0-75,0 0,0-50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66850 4650,'150'-50,"-50"25,0 0,-25 25,0 0,-25 100,0 0,-50-25,0 0,0-25,0 0,-75 50,0 0,50-75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79657936096191" units="cm"/>
      <inkml:brushProperty name="height" value="0.0179657936096191" units="cm"/>
      <inkml:brushProperty name="color" value="#69DBAA"/>
      <inkml:brushProperty name="ignorePressure" value="0"/>
    </inkml:brush>
  </inkml:definitions>
  <inkml:trace contextRef="#ctx0" brushRef="#br0">42525 4525 463,'0'-13'5,"3"1"7	,1-1 9,1 1 9,2 0 5,2 2 1,1 1 2,2 2 1,1 2 1,2 1-2,1 1 0,2 3-2,0 0-3,-2 3-5,-1 1-5,-1 1-6,-3 3-2,-1 3 0,-1 3 0,-2 3 1,-2 3-9,-1 1-21,-1 1-18,-2 3-20,-3-1-9,-3-2 0,-3-1 1,-2-1 1,-3-2 3,1-2 3,-1-1 5,1-1 4,0-4 6,2-2 8,1-3 7,2-3 7,1-1 10,0 4 6,-1 3 5,1 3 10,3-1 5,6-2 6,6-3 3,7-3 5,2-3-1,-2-2-9,-1-1-6,-1-1-9,-2 0-8,1 1-12,-1 1-10,1 3-12,-2 0-5,-1 3-1,-1 1-2,-2 1 10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67100 5000,'-50'100,"0"0,0 0,-25 100,0 0,50-100,0 0,0-25,0 0,0-50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67050 5500,'150'100,"-75"-25,0 0,25 0,0 0,-100-50,0 0,50-25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67900 4000,'50'0,"-25"200,0 0,-25 75,0 0,25-50,0 0,0-100,0 0,-25-75,0 0,-25-50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67500 4250,'50'0,"50"25,0 0,75-50,0 0,-50 25,0 0,-75 0,0 0,-75 0,0 0,-50 50,0 0,-50 50,0 0,25-25,0 0,150-75,0 0,25-25,0 0,-50 25,0 0,0 0,0 0,0 25,0 0,-25 25,0 0,-100 25,0 0,-25 50,0 0,75-75,0 0,25-50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68150 4850,'100'0,"-25"25,0 0,-25-25,0 0,0 25,0 0,-25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68150 5250,'-50'150,"0"-75,0 0,50 25,0 0,0-50,0 0,0-25,0 0,0 0,0 0,25 0,0 0,50-25,0 0,0 25,0 0,-50-25,0 0,25 0,0 0,0 25,0 0,-25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68400 5450,'0'100,"-25"50,0 0,-25 0,0 0,25-25,0 0,0-125,0 0,0 25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67550 5700,'100'0,"0"-25,0 0,50 0,0 0,-100 25,0 0,50-25,0 0,-75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68700 4650,'50'0,"-50"75,0 0,0 75,0 0,0 0,0 0,0-100,0 0,-25-25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68900 4950,'50'-50,"0"25,0 0,50 0,0 0,-25 25,0 0,-50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66557151824236" units="cm"/>
      <inkml:brushProperty name="height" value="0.0166557151824236" units="cm"/>
      <inkml:brushProperty name="color" value="#69DBAA"/>
      <inkml:brushProperty name="ignorePressure" value="0"/>
    </inkml:brush>
  </inkml:definitions>
  <inkml:trace contextRef="#ctx0" brushRef="#br0">42025 5200 500,'-29'20'11,"17"-9"12	,17-10 13,18-8 12,11-8 4,7-2-2,6-3-3,6-3-4,1-2-2,-5 3-5,-4 1-3,-5 1-4,-7 3-5,-7 3-8,-8 3-7,-8 3-8,-1 1-4,4-2-4,5-1-3,5-1-2,1 0-9,-2 3-10,-1 3-12,-1 4-11,-3 0-6,-3-2-1,-3-1-1,-3-1 0,-3 0 1,-4 1 4,-2 1 6,-4 3 22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69250 5200,'-50'100,"25"-25,0 0,-25 25,0 0,-25 50,0 0,0-25,0 0,50-100,0 0,0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68650 5550,'150'50,"-50"0,0 0,25 25,0 0,-100-25,0 0,25-25,0 0,50 50,0 0,-25-50,0 0,-25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54300 10100,'0'-100,"0"75,0 0,25 200,0 0,0 100,0 0,0 125,0 0,-25-300,0 0,0 250,0 0,0-125,0 0,0-125,0 0,0-125,0 0,-25-125,0 0,-25 0,0 0,25 75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53600 11150,'0'-50,"25"50,0 0,50-25,0 0,75 0,0 0,-50-25,0 0,0 50,0 0,-100-25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53450 11700,'-50'0,"50"25,0 0,150-25,0 0,0-50,0 0,100-50,0 0,-200 100,0 0,-25-50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54700 9950,'100'200,"-100"-75,0 0,25 0,0 0,-25-100,0 0,25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54750 9850,'50'0,"-25"0,0 0,75 0,0 0,0 25,0 0,-50 0,0 0,-25 0,0 0,-50 50,0 0,-50 25,0 0,25-50,0 0,50-25,0 0,25-25,0 0,50 0,0 0,0 0,0 0,-50-25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54750 11000,'0'100,"0"-50,0 0,0 0,0 0,25 50,0 0,-25-75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54750 11050,'50'-50,"25"50,0 0,0 0,0 0,0 0,0 0,-75 75,0 0,-25 0,0 0,-25 0,0 0,25-25,0 0,50-50,0 0,50-50,0 0,-25 0,0 0,-25 25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55650 10900,'-50'200,"50"-100,0 0,25-25,0 0,-25-50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40200 45400,'0'-50,"0"-25,0 0,25 0,0 0,0 25,0 0,-25 25,0 0,25-25,0 0,-25 0,0 0,0-25,0 0,0 25,0 0,0 25,0 0,0 0,0 0,0 0,0 0,0-25,0 0,0 25,0 0,0 0,0 0,-25 25,0 0,25 75,0 0,0 50,0 0,0 25,0 0,0 25,0 0,0 25,0 0,0 50,0 0,0-75,0 0,0 100,0 0,0-100,0 0,25 0,0 0,-25 25,0 0,25 0,0 0,0-25,0 0,0 0,0 0,-25 0,0 0,0 0,0 0,0 25,0 0,0 25,0 0,0-25,0 0,0-25,0 0,0-50,0 0,-25 0,0 0,0 100,0 0,0-25,0 0,0-75,0 0,25-75,0 0,-25 100,0 0,0 0,0 0,-25 0,0 0,50 25,0 0,-25 0,0 0,0-25,0 0,25-25,0 0,0 25,0 0,-25-25,0 0,25 25,0 0,-25 25,0 0,25 0,0 0,-25-25,0 0,25 25,0 0,0-25,0 0,-25-25,0 0,25-25,0 0,0-75,0 0,0 75,0 0,0 0,0 0,0 0,0 0,0 0,0 0,0 25,0 0,-25-50,0 0,25 0,0 0,0-25,0 0,0-25,0 0,0 0,0 0,0 25,0 0,0 0,0 0,-25 25,0 0,25-25,0 0,0 25,0 0,0 0,0 0,0-25,0 0,0 25,0 0,0-25,0 0,0 50,0 0,0-50,0 0,0 0,0 0,0 0,0 0,0-25,0 0,0 25,0 0,0-25,0 0,0 0,0 0,-25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57021321356297" units="cm"/>
      <inkml:brushProperty name="height" value="0.0157021321356297" units="cm"/>
      <inkml:brushProperty name="color" value="#69DBAA"/>
      <inkml:brushProperty name="ignorePressure" value="0"/>
    </inkml:brush>
  </inkml:definitions>
  <inkml:trace contextRef="#ctx0" brushRef="#br0">42425 4875 530,'11'0'2,"-1"3"4	,-1 1 4,-2 1 3,0 5 5,2 8 7,1 8 5,2 8 5,-1 5 5,-1 3 1,-1 3 1,-2 4 2,-1 1-3,1 3-5,-1 1-6,0 1-6,-1-1-6,-1-5-7,-1-4-8,-2-5-6,-1-5-7,3-2-9,1-3-9,1-3-7,0-7-11,-1-9-9,-1-10-12,-2-8-10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55650 10950,'50'0,"0"0,0 0,25 0,0 0,-50-25,0 0,75 25,0 0,-50 0,0 0,-50 50,0 0,-100 50,0 0,0 0,0 0,50-75,0 0,50 0,0 0,75-25,0 0,0-25,0 0,0 0,0 0,-50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54700 12050,'250'-50,"-50"0,0 0,25-25,0 0,-125 50,0 0,-25 0,0 0,-75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55600 11450,'-100'0,"100"50,0 0,25 75,0 0,25 75,0 0,-50 25,0 0,0-50,0 0,-25-50,0 0,0-100,0 0,0-25,0 0,0-25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55400 12200,'50'-50,"-75"75,0 0,-75 125,0 0,-25 50,0 0,75-100,0 0,25-75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55800 12200,'350'250,"-225"-125,0 0,-50-100,0 0,-50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56900 10600,'50'100,"-50"-75,0 0,-50 125,0 0,-50 25,0 0,25-50,0 0,50-100,0 0,0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56850 11350,'100'400,"-100"-175,0 0,0-25,0 0,25-75,0 0,0-100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57300 10300,'50'-50,"-75"200,0 0,0 75,0 0,0-125,0 0,0-25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57300 11000,'150'50,"-50"-75,0 0,25 25,0 0,-25 0,0 0,-75-25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57950 11100,'-50'150,"50"-25,0 0,25 50,0 0,-25 100,0 0,0-75,0 0,0-150,0 0,0 75,0 0,-25-100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19758406654" units="cm"/>
      <inkml:brushProperty name="height" value="0.0119758406654" units="cm"/>
      <inkml:brushProperty name="color" value="#69DBAA"/>
      <inkml:brushProperty name="ignorePressure" value="0"/>
    </inkml:brush>
  </inkml:definitions>
  <inkml:trace contextRef="#ctx0" brushRef="#br0">42525 5125 695,'-23'14'-35,"5"6"28	,5 4 30,4 5 28,2 4 13,-2 3-6,-1 3-5,-1 3-5,-2-1-13,1-4-20,-1-5-21,1-4-20,-1-6-14,1-4-10,-1-5-9,1-4-10,1-4-3,3-4 4,3-2 3,4-4 41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57950 11650,'0'-50,"50"50,0 0,25 0,0 0,0 0,0 0,-25 0,0 0,-25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58100 12100,'-50'100,"125"-100,0 0,0 0,0 0,-50-25,0 0,75 0,0 0,-75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59550 10300,'50'150,"-50"75,0 0,25 25,0 0,-25-100,0 0,-25 25,0 0,0-150,0 0,0-25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58950 10600,'0'50,"50"-25,0 0,25-25,0 0,50 0,0 0,-25 0,0 0,-25 0,0 0,-50 0,0 0,-50 25,0 0,-75 50,0 0,0 25,0 0,25-25,0 0,75-50,0 0,25-25,0 0,50 0,0 0,0 0,0 0,0 0,0 0,-125 75,0 0,-75 50,0 0,0 0,0 0,75-100,0 0,25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59700 11350,'150'50,"-75"-25,0 0,-50 0,0 0,25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59650 11900,'0'50,"-25"-25,0 0,0 75,0 0,0 0,0 0,25 0,0 0,0-25,0 0,50-25,0 0,25-25,0 0,0-25,0 0,0 25,0 0,-25-25,0 0,-25-25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60100 12000,'-50'200,"25"-100,0 0,-50 50,0 0,25-25,0 0,-50 0,0 0,75-125,0 0,-25 25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58900 12600,'100'0,"-25"-25,0 0,50 0,0 0,0 0,0 0,-50-25,0 0,-25 25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60200 10900,'50'50,"-50"75,0 0,0 25,0 0,0 0,0 0,0-100,0 0,-25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60550 11350,'50'0,"0"-25,0 0,25 25,0 0,-50 0,0 0,-25-25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06502221897244" units="cm"/>
      <inkml:brushProperty name="height" value="0.0106502221897244" units="cm"/>
      <inkml:brushProperty name="color" value="#69DBAA"/>
      <inkml:brushProperty name="ignorePressure" value="0"/>
    </inkml:brush>
  </inkml:definitions>
  <inkml:trace contextRef="#ctx0" brushRef="#br0">42500 5175 782,'47'22'-3,"-4"-4"-16	,-5-5-15,-4-4-15,-1-1 8,3 3 35,3 3 33,3 3 34,0 0 13,-3-3-9,-3-3-9,-3-3-9,-2-1-16,1 2-22,-1 1-25,0 2-22,-3-1-16,-6-1-9,-6-1-8,-7-2-10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60850 11550,'-50'150,"0"-50,0 0,0 50,0 0,0 0,0 0,0 0,0 0,25-125,0 0,-25 25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60300 12050,'100'50,"0"25,0 0,0 25,0 0,-25-25,0 0,-25-50,0 0,0 0,0 0,0-25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61350 10900,'300'0,"-75"-25,0 0,-25 0,0 0,-100-25,0 0,-75 50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62000 10550,'50'-50,"-25"50,0 0,-25 125,0 0,0-75,0 0,-50 225,0 0,-100 25,0 0,50-100,0 0,50-100,0 0,25-75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62000 11700,'150'250,"-150"-50,0 0,0-25,0 0,0-50,0 0,25-100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62700 11550,'50'0,"-50"125,0 0,0 50,0 0,0-50,0 0,0 25,0 0,25-125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62400 12050,'100'-50,"-75"50,0 0,75 0,0 0,0 0,0 0,-25 0,0 0,-50 25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62200 12950,'100'0,"-75"0,0 0,175-25,0 0,-50-25,0 0,-25 0,0 0,-100 25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63850 11650,'50'50,"-25"75,0 0,0 50,0 0,-25 0,0 0,0-50,0 0,-25-100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64000 11400,'50'-50,"150"0,0 0,0 25,0 0,-75 0,0 0,-25 25,0 0,-50 50,0 0,-25 75,0 0,-25 75,0 0,0 25,0 0,0 25,0 0,0-125,0 0,-25-75,0 0,-25-75,0 0,25-25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900577940046787" units="cm"/>
      <inkml:brushProperty name="height" value="0.00900577940046787" units="cm"/>
      <inkml:brushProperty name="color" value="#69DBAA"/>
      <inkml:brushProperty name="ignorePressure" value="0"/>
    </inkml:brush>
  </inkml:definitions>
  <inkml:trace contextRef="#ctx0" brushRef="#br0">43350 4175 925,'-1'11'13,"-2"-1"0	,-1-1-1,-1-2-1,0-1-3,1 1-6,1-1-5,3 0-6,-2 6 0,-3 10 4,-3 12 5,-2 11 4,-5 7 4,-2 5 0,-3 5 0,-3 4 2,-3 1-6,-2-3-13,-1-3-11,-1-3-12,0-6-11,1-7-9,1-8-8,3-8-9,2-7 47,5-4 22,5-5 0,4-4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64600 10550,'50'50,"-50"100,0 0,0 50,0 0,-25-150,0 0,-25 200,0 0,0-175,0 0,25-25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64700 11600,'250'150,"-175"-75,0 0,0 0,0 0,-50-75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66000 10850,'-50'0,"100"25,0 0,175-25,0 0,0-25,0 0,-75-25,0 0,-100 25,0 0,-25 25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66600 10450,'50'50,"-50"75,0 0,-50 125,0 0,-75 25,0 0,0-75,0 0,50-100,0 0,50-100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66550 11650,'100'200,"-100"-50,0 0,0 25,0 0,0-25,0 0,0-100,0 0,-25-50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66850 11600,'-50'0,"100"0,0 0,50-25,0 0,-25 25,0 0,-25 0,0 0,-25 0,0 0,-25 75,0 0,0 75,0 0,0 25,0 0,0-25,0 0,25-50,0 0,-25-50,0 0,0 0,0 0,-50-125,0 0,-25 0,0 0,25 50,0 0,-50-75,0 0,75 75,0 0,-50-50,0 0,50 50,0 0,50 0,0 0,100-25,0 0,25 25,0 0,-25 0,0 0,0 0,0 0,-75 25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68250 11600,'0'50,"0"75,0 0,0 0,0 0,25-75,0 0,0-25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67850 11400,'200'-50,"-25"25,0 0,-25 25,0 0,-100-25,0 0,125 25,0 0,-75 0,0 0,-75 25,0 0,-25 25,0 0,-125 25,0 0,-50 25,0 0,0 0,0 0,100-75,0 0,75 0,0 0,125-25,0 0,50-25,0 0,-25-25,0 0,-50 0,0 0,-100 25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68800 10450,'0'50,"50"150,0 0,-25 150,0 0,-25 50,0 0,-25 0,0 0,25-175,0 0,0-175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83400 17050,'50'0,"50"0,0 0,25-50,0 0,0 25,0 0,-50 0,0 0,-50 25,0 0,0-75,0 0,-25 50,0 0,-25-25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53102921321988" units="cm"/>
      <inkml:brushProperty name="height" value="0.0153102921321988" units="cm"/>
      <inkml:brushProperty name="color" value="#69DBAA"/>
      <inkml:brushProperty name="ignorePressure" value="0"/>
    </inkml:brush>
  </inkml:definitions>
  <inkml:trace contextRef="#ctx0" brushRef="#br0">43275 4650 544,'11'15'1,"-1"7"2	,-1 6 2,-2 7 1,-2 4 8,-1 3 11,-1 3 12,-2 4 12,-1-1 5,3-3 0,1-3 0,1-2 0,1-5-7,1-2-15,-1-3-14,0-3-16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83950 16300,'-50'0,"75"25,0 0,0 75,0 0,25 125,0 0,-50 75,0 0,0-25,0 0,0 0,0 0,-25-125,0 0,25-100,0 0,0-75,0 0,25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84100 17550,'-50'50,"-50"75,0 0,0 25,0 0,0-75,0 0,50-50,0 0,25-25,0 0,0-25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83700 17700,'250'-50,"-150"25,0 0,0 50,0 0,-50 25,0 0,-25-25,0 0,0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84600 17100,'0'-100,"25"125,0 0,-25 0,0 0,25 125,0 0,-25 50,0 0,0-50,0 0,-25-25,0 0,0-100,0 0,25-50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84600 17150,'0'-150,"50"75,0 0,0 0,0 0,25 25,0 0,-50 50,0 0,25 25,0 0,-25 75,0 0,25 75,0 0,0 0,0 0,-25 25,0 0,0-75,0 0,-25 0,0 0,0-50,0 0,-50-100,0 0,50 0,0 0,-25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84750 17550,'0'-50,"50"50,0 0,25 0,0 0,-25 25,0 0,-25 0,0 0,-25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84800 17900,'50'50,"0"-50,0 0,0 0,0 0,-50 25,0 0,25-25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84800 18400,'100'0,"-50"0,0 0,25 0,0 0,-50 25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85650 17450,'-50'0,"75"-25,0 0,75 0,0 0,-25 0,0 0,-25 25,0 0,0 0,0 0,-25 0,0 0,0 25,0 0,-25 50,0 0,-50 25,0 0,-25 50,0 0,0-75,0 0,50-50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85600 17600,'50'0,"25"0,0 0,0 50,0 0,25 25,0 0,-25 0,0 0,-50-50,0 0,0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43475 4150 1000,'0'14'-10,"0"6"-17	,0 4-18,0 5-19,0 4 8,0 3 32,0 3 33,0 3 32,-1 3 5,-2 1-23,-1 1-24,-1 3-23,0-5-15,1-9-6,1-10 11,3-8 34,-1-6 0,-2 1 0,-1-1 0,-1 1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86450 17250,'0'-50,"50"0,0 0,0 25,0 0,50 25,0 0,-25 25,0 0,-50-25,0 0,-25-25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86750 16400,'50'-50,"-25"25,0 0,0 50,0 0,-25 150,0 0,0 150,0 0,0 0,0 0,25-25,0 0,0-125,0 0,-25-50,0 0,-25-150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86700 18250,'-100'-150,"75"125,0 0,50 25,0 0,25 0,0 0,25 0,0 0,0 25,0 0,-50-25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87750 16950,'50'-200,"-50"175,0 0,25 25,0 0,-25 175,0 0,0 100,0 0,0 25,0 0,0-50,0 0,25-100,0 0,-25-125,0 0,0-75,0 0,0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87200 17550,'50'-50,"50"50,0 0,25-25,0 0,0 25,0 0,-75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87200 18050,'50'50,"25"-50,0 0,50-25,0 0,25 0,0 0,-100 25,0 0,-25-25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88250 16850,'50'0,"-50"50,0 0,0 50,0 0,-25 0,0 0,25-75,0 0,0 50,0 0,0-25,0 0,75-50,0 0,0 0,0 0,0-25,0 0,-25-25,0 0,-25 0,0 0,-25 25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88750 17000,'0'-100,"0"150,0 0,-75 50,0 0,75-75,0 0,-50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88300 17650,'50'100,"-25"-25,0 0,-25 50,0 0,-25 0,0 0,0-25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88350 18150,'50'-50,"25"0,0 0,-25 0,0 0,0 25,0 0,0 25,0 0,-25 0,0 0,0 25,0 0,-25 25,0 0,0 75,0 0,0-25,0 0,0 0,0 0,0-50,0 0,0-25,0 0,-25-50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62951017916203" units="cm"/>
      <inkml:brushProperty name="height" value="0.00862951017916203" units="cm"/>
      <inkml:brushProperty name="color" value="#69DBAA"/>
      <inkml:brushProperty name="ignorePressure" value="0"/>
    </inkml:brush>
  </inkml:definitions>
  <inkml:trace contextRef="#ctx0" brushRef="#br0">43500 4450 965,'13'0'-18,"2"0"7	,1 0 7,2 0 6,2-1 5,1-2 3,1-1 1,3-1 3,0-1-1,3 0-5,1-1-5,1 1-6,-1 0-13,-5 0-24,-4-1-24,-5 1-23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88550 18300,'50'0,"0"-25,0 0,0 25,0 0,-25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88500 18700,'0'50,"0"-25,0 0,25-25,0 0,50-25,0 0,0 0,0 0,-50 25,0 0,0-25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90200 16350,'0'150,"-75"0,0 0,0 0,0 0,-125 100,0 0,75-100,0 0,75-100,0 0,25-25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89750 16700,'100'-50,"-25"50,0 0,0 50,0 0,0 100,0 0,0 0,0 0,-25-25,0 0,-25-75,0 0,0-25,0 0,0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89950 17700,'50'0,"0"0,0 0,0-25,0 0,0 25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89850 18100,'50'0,"25"0,0 0,-25 0,0 0,0 25,0 0,-50 0,0 0,-50 50,0 0,-25-25,0 0,25 0,0 0,25-25,0 0,25 0,0 0,50-25,0 0,25-25,0 0,0 0,0 0,0 25,0 0,-50 25,0 0,-25 25,0 0,0-25,0 0,25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91100 16550,'150'0,"-75"-25,0 0,-25 0,0 0,-25 0,0 0,0 0,0 0,-25 75,0 0,0 75,0 0,0 25,0 0,0-25,0 0,0-75,0 0,0-25,0 0,0 0,0 0,0-50,0 0,-25-25,0 0,-25-50,0 0,0 25,0 0,25 50,0 0,50 25,0 0,0 25,0 0,50 0,0 0,-50 0,0 0,-25 0,0 0,-25 0,0 0,-25 50,0 0,25-50,0 0,0 25,0 0,75-50,0 0,0 25,0 0,-25-25,0 0,25 0,0 0,-75 25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91050 18000,'-50'0,"125"0,0 0,25-25,0 0,75-25,0 0,-75 25,0 0,-50 0,0 0,-25 25,0 0,-50-25,0 0,-50 0,0 0,25 25,0 0,0 0,0 0,50 25,0 0,0 75,0 0,50 25,0 0,-50 0,0 0,25 0,0 0,-25-25,0 0,-25-75,0 0,0-25,0 0,0 0,0 0,0 0,0 0,-50-75,0 0,25 0,0 0,25 25,0 0,25 25,0 0,25 0,0 0,50 25,0 0,0-25,0 0,-50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92700 17300,'0'50,"0"50,0 0,0 50,0 0,0-25,0 0,0-100,0 0,25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92400 17850,'50'-50,"-25"50,0 0,25 0,0 0,25 0,0 0,-25 0,0 0,-25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61831397563219" units="cm"/>
      <inkml:brushProperty name="height" value="0.0161831397563219" units="cm"/>
      <inkml:brushProperty name="color" value="#69DBAA"/>
      <inkml:brushProperty name="ignorePressure" value="0"/>
    </inkml:brush>
  </inkml:definitions>
  <inkml:trace contextRef="#ctx0" brushRef="#br0">43750 4525 514,'0'26'0,"0"4"-1	,0 3 0,0 3 0,0-3 0,0-7 5,0-8 3,0-8 3,0 3 7,0 12 8,0 12 9,0 13 9,0 7 5,0 2 3,0 1 2,0 2 3,1 0-5,4 1-12,3-1-11,3 1-11,0-5-10,-1-7-8,-1-8-7,-2-8-8,-1-7-12,1-6-20,-1-6-17,0-7-20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92400 18200,'50'50,"0"-50,0 0,0 0,0 0,0 0,0 0,25 0,0 0,-50-25,0 0,0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93700 16900,'-50'200,"25"-25,0 0,0 0,0 0,0-25,0 0,25-50,0 0,-25-100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93650 17600,'50'0,"-25"25,0 0,25-25,0 0,0 0,0 0,-25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93200 17450,'0'100,"0"-50,0 0,0 25,0 0,0 25,0 0,0-50,0 0,0-25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47:4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92900 18600,'50'0,"0"0,0 0,25-25,0 0,0 25,0 0,25 0,0 0,0 0,0 0,0 0,0 0,0 0,0 0,-75-25,0 0,0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43850 3300,'-50'-50,"0"25,0 0,-25 25,0 0,0 100,0 0,-25 50,0 0,0 75,0 0,25 100,0 0,25-50,0 0,75-25,0 0,100 0,0 0,0 25,0 0,-75-25,0 0,-25-25,0 0,-125 25,0 0,-50-50,0 0,25-75,0 0,50-75,0 0,50 0,0 0,75 0,0 0,25 50,0 0,-25 25,0 0,-50 50,0 0,0-100,0 0,0 175,0 0,0 150,0 0,0-125,0 0,-25 75,0 0,-50 75,0 0,50-50,0 0,0-75,0 0,25-150,0 0,0-50,0 0,25-75,0 0,0-25,0 0,0-50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44350 3850,'50'50,"50"-25,0 0,100-50,0 0,50-25,0 0,-75 25,0 0,-75 25,0 0,-100-25,0 0,-75 0,0 0,-25-25,0 0,25 0,0 0,0 25,0 0,50 0,0 0,50 25,0 0,0 50,0 0,25 125,0 0,-50 100,0 0,0 50,0 0,0-75,0 0,25-100,0 0,-25-75,0 0,0-50,0 0,0-75,0 0,0-75,0 0,-25 25,0 0,25 25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45500 4850,'0'-50,"-25"25,0 0,-25 25,0 0,-25 100,0 0,-25 25,0 0,-25 0,0 0,75-100,0 0,0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45450 4750,'50'0,"50"0,0 0,-25 75,0 0,0-25,0 0,-25-50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45950 3800,'0'50,"25"175,0 0,-25 100,0 0,0-50,0 0,25-125,0 0,-25-125,0 0,25-25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987135246396065" units="cm"/>
      <inkml:brushProperty name="height" value="0.00987135246396065" units="cm"/>
      <inkml:brushProperty name="color" value="#69DBAA"/>
      <inkml:brushProperty name="ignorePressure" value="0"/>
    </inkml:brush>
  </inkml:definitions>
  <inkml:trace contextRef="#ctx0" brushRef="#br0">43775 4775 844,'25'0'-8,"3"0"14	,1 0 16,1 0 14,0-1 3,-1-2-9,-1-1-10,-2-1-9,-2-1-16,-2 0-20,-1-1-22,-1 1-20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46100 3850,'50'0,"25"-50,0 0,-25 25,0 0,25 0,0 0,-50 25,0 0,25 0,0 0,-25 50,0 0,0 75,0 0,0 50,0 0,0 50,0 0,0-50,0 0,-25 0,0 0,25-25,0 0,-25-75,0 0,0-50,0 0,0-50,0 0,0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46200 4700,'50'0,"0"-25,0 0,25 25,0 0,0 0,0 0,-50 0,0 0,-25 25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46350 4950,'-150'150,"150"-125,0 0,75-25,0 0,0 0,0 0,-25 0,0 0,-25-25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46150 5700,'-50'100,"150"-100,0 0,0 0,0 0,-75-25,0 0,75 0,0 0,-50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47700 4050,'-150'100,"125"-75,0 0,125-25,0 0,0 0,0 0,-50 0,0 0,50-25,0 0,-50 25,0 0,-50 75,0 0,0 75,0 0,-50 0,0 0,-25 0,0 0,25-50,0 0,0-25,0 0,50-50,0 0,-25-25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47600 4900,'50'0,"0"25,0 0,-25 0,0 0,50 75,0 0,0 0,0 0,25-75,0 0,-75-25,0 0,25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48200 4150,'50'0,"50"-25,0 0,75 0,0 0,0 0,0 0,-25-25,0 0,-125 25,0 0,-50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48750 2850,'0'50,"25"0,0 0,0 100,0 0,0 50,0 0,0 75,0 0,25 0,0 0,-25-50,0 0,-25-100,0 0,0-50,0 0,-25-75,0 0,-50-50,0 0,0-100,0 0,0 0,0 0,25 25,0 0,50 100,0 0,50 50,0 0,25 50,0 0,25-50,0 0,-75-25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44900 8850,'-50'0,"175"-25,0 0,75 0,0 0,-50-25,0 0,50-25,0 0,-75 25,0 0,-25 25,0 0,-50 25,0 0,-75 0,0 0,-75 0,0 0,50 0,0 0,0-25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45750 7850,'0'50,"25"50,0 0,-25 150,0 0,25 0,0 0,0-75,0 0,0-75,0 0,-25-50,0 0,25-75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33113246411085" units="cm"/>
      <inkml:brushProperty name="height" value="0.0133113246411085" units="cm"/>
      <inkml:brushProperty name="color" value="#69DBAA"/>
      <inkml:brushProperty name="ignorePressure" value="0"/>
    </inkml:brush>
  </inkml:definitions>
  <inkml:trace contextRef="#ctx0" brushRef="#br0">43825 5075 626,'0'10'2,"3"-2"7	,1-3 6,1-3 5,4-2 6,7 0 5,6 0 4,6 0 6,5-2 0,3-3 0,3-3-3,3-2 0,-1-3-11,-4 1-17,-5-1-20,-4 1-17,-5 0-16,-3 2-13,-3 1-13,-2 2-14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46150 8050,'0'100,"25"75,0 0,0 50,0 0,0-75,0 0,0-75,0 0,-25 0,0 0,-25-50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45950 9050,'0'50,"25"-50,0 0,50 0,0 0,-25 0,0 0,-25 0,0 0,-50 25,0 0,-50 50,0 0,0-25,0 0,50-25,0 0,100-25,0 0,-25 0,0 0,-25 0,0 0,0 0,0 0,-50 25,0 0,-25 25,0 0,-50 0,0 0,0 0,0 0,0 0,0 0,50-25,0 0,50 0,0 0,75-25,0 0,50-25,0 0,25-25,0 0,-25 0,0 0,-25 50,0 0,-75 0,0 0,-75 25,0 0,-50 25,0 0,0 25,0 0,0 50,0 0,-25 25,0 0,0-25,0 0,100-100,0 0,-75 100,0 0,100-75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46250 10050,'50'50,"25"-25,0 0,0 50,0 0,25 0,0 0,25-25,0 0,-50-25,0 0,-50-25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46250 10200,'0'50,"0"50,0 0,0 50,0 0,0 0,0 0,0-75,0 0,-25-50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45950 10850,'0'-50,"0"25,0 0,25 0,0 0,50 25,0 0,0 0,0 0,-25 0,0 0,-25 50,0 0,-25-25,0 0,-25-25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45750 11250,'-50'50,"-25"0,0 0,75-25,0 0,125-50,0 0,50-25,0 0,0 25,0 0,0-25,0 0,-50 50,0 0,-75-25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48100 9200,'-50'100,"50"25,0 0,50 125,0 0,-25-125,0 0,0-75,0 0,-25-25,0 0,25-25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47900 9900,'150'50,"-100"-50,0 0,0 0,0 0,-25 25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47550 10700,'-50'50,"150"-50,0 0,25-75,0 0,25 25,0 0,-25-25,0 0,0 25,0 0,-100 25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48950 9000,'50'150,"-25"0,0 0,-25 25,0 0,0 0,0 0,25-50,0 0,0-100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37600 43800,'-50'0,"50"-25,0 0,0 0,0 0,-25 25,0 0,25 25,0 0,0 50,0 0,0 50,0 0,0-50,0 0,25-25,0 0,50-50,0 0,-25-75,0 0,0-50,0 0,-25 0,0 0,-25 75,0 0,-50 0,0 0,0 50,0 0,0 0,0 0,0 50,0 0,25 25,0 0,0-50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3247205875814" units="cm"/>
      <inkml:brushProperty name="height" value="0.013247205875814" units="cm"/>
      <inkml:brushProperty name="color" value="#69DBAA"/>
      <inkml:brushProperty name="ignorePressure" value="0"/>
    </inkml:brush>
  </inkml:definitions>
  <inkml:trace contextRef="#ctx0" brushRef="#br0">44627 3795 629,'0'18'-34,"0"6"18	,0 7 19,0 8 19,0 4 10,0 5 1,0 2 1,0 4 1,0-2-1,0-10-4,0-8-5,0-8-4,1 2-1,2 14 0,1 13 2,2 15 0,1 2 0,0-8-4,0-9-4,0-9-4,-1-6-6,-2-6-12,-1-6-10,-2-4-11,-1-7-8,0-6-3,0-8-5,0-6-3,0-4-5,0 0-4,0 0-4,0 0-5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49250 9900,'50'0,"0"-25,0 0,-25 25,0 0,0 0,0 0,0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48500 9600,'0'100,"25"0,0 0,-25 50,0 0,0-25,0 0,25-75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48150 10850,'50'0,"25"0,0 0,50 0,0 0,-50 0,0 0,-25 0,0 0,175-25,0 0,-25 0,0 0,-50 0,0 0,-75 0,0 0,-50 25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46000 13050,'50'50,"0"-25,0 0,0-25,0 0,-25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45050 13750,'-50'50,"125"-25,0 0,100-50,0 0,-50 0,0 0,-100 0,0 0,75-50,0 0,-50 50,0 0,-75 75,0 0,0 25,0 0,-25 25,0 0,50 25,0 0,0-50,0 0,0-50,0 0,0 75,0 0,0-75,0 0,0 0,0 0,25-25,0 0,25-75,0 0,-25-25,0 0,0 0,0 0,0 25,0 0,0 50,0 0,0 100,0 0,-25 25,0 0,0-25,0 0,0-25,0 0,-25-50,0 0,0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45450 14500,'-50'0,"25"25,0 0,100-50,0 0,50 0,0 0,0 25,0 0,-25 0,0 0,-50 0,0 0,-25 25,0 0,-50 25,0 0,-75 25,0 0,0 0,0 0,25 0,0 0,25-50,0 0,50 0,0 0,75-50,0 0,0 0,0 0,-50 0,0 0,100-25,0 0,-25 50,0 0,-75 0,0 0,-50 50,0 0,-75 50,0 0,0 0,0 0,-25 0,0 0,0-25,0 0,25-50,0 0,75-25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45200 15350,'100'50,"25"0,0 0,0 25,0 0,100 50,0 0,50-75,0 0,-200-50,0 0,0 25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48150 14200,'0'-150,"0"125,0 0,0 0,0 0,0 75,0 0,25 125,0 0,-25 75,0 0,0-75,0 0,0-100,0 0,25-50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47900 14650,'-50'50,"25"-50,0 0,75 0,0 0,25 0,0 0,-50 0,0 0,50 0,0 0,25 0,0 0,-50-25,0 0,-75 25,0 0,0 25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47500 15800,'0'-50,"50"0,0 0,75 0,0 0,0-25,0 0,-50 50,0 0,-50 0,0 0,50-25,0 0,-50 25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993439368903637" units="cm"/>
      <inkml:brushProperty name="height" value="0.00993439368903637" units="cm"/>
      <inkml:brushProperty name="color" value="#69DBAA"/>
      <inkml:brushProperty name="ignorePressure" value="0"/>
    </inkml:brush>
  </inkml:definitions>
  <inkml:trace contextRef="#ctx0" brushRef="#br0">44320 3935 838,'15'0'24,"2"0"-1	,1 0-2,2 0 1,1 0-3,0 0-5,0 0-3,0 0-4,0 0-5,0 0-5,-1 0-6,1 0-6,3 0-7,5 0-10,5 0-11,5 0-10,-2 0-3,-8 0 4,-9 0 2,-8 0 33,-5 0 17,0 0 0,0 0 0,0 0 0,1-1 0,4-2 0,4-1 0,3-2 0,-3 1 0,-11 6 0,-10 5 0,-11 6 0,-5 2 0,1 0 0,-1 0 0,0 0 0,-6 4 0,-9 9 28,-11 9 13,-11 8-1,2 1-5,15-10-8,13-8-6,14-8-7,5-4-6,-3 1-3,-4 2-3,-3 3-4,3-3 0,11-5 2,10-5 4,11-6 1,5-2 3,0 0-1,0 0 1,0 0-1,0 0 2,3 0 0,1 0 1,2 0 1,-1 0 0,-6 0-1,-6 0-2,-4 0-2,-3 1 0,0 2-1,0 1-1,0 2-1,-4 4 0,-6 5 0,-8 5-1,-6 5 0,-2 0 0,3-5 0,4-5-1,3-5 1,0-2-1,-3 1 1,-3 3-1,-5 1 0,-1 2 0,1 1-4,-1 2-1,0 3-3,1-1-1,1-2 1,3-1 1,1-3 0,1 0-2,0 0-6,0 0-5,0 0-6,1-2-7,2-3-12,1-4-10,2-3-10,2-3-5,2-1 68,1-3 1,2-1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49250 13900,'0'100,"0"0,0 0,0 50,0 0,-25 50,0 0,25-50,0 0,25-75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49550 14600,'0'50,"50"-50,0 0,25 0,0 0,-50 0,0 0,0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48700 14600,'0'-50,"0"25,0 0,25 0,0 0,-25-25,0 0,25 25,0 0,-25 50,0 0,0 75,0 0,0 100,0 0,0 0,0 0,0-100,0 0,0-75,0 0,0 50,0 0,-25-50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48200 15800,'-50'50,"75"-50,0 0,50 0,0 0,75-25,0 0,50 0,0 0,25 25,0 0,-25-50,0 0,-75 25,0 0,-50 25,0 0,-25 0,0 0,-50-25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37950 1750,'0'-50,"0"75,0 0,-25 100,0 0,-50 50,0 0,0-25,0 0,-25 25,0 0,25-25,0 0,25-50,0 0,50-75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37900 2850,'50'350,"-50"-150,0 0,0-25,0 0,0-75,0 0,25-75,0 0,0-50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38650 1450,'0'50,"50"0,0 0,25-25,0 0,-50-25,0 0,0 25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37950 2000,'50'0,"100"0,0 0,125-75,0 0,0 0,0 0,-100 50,0 0,-75 25,0 0,-50 0,0 0,-50 50,0 0,-100 25,0 0,0 0,0 0,-25 0,0 0,25 0,0 0,50-50,0 0,25 0,0 0,75-25,0 0,25-25,0 0,0 25,0 0,-50 0,0 0,-25 25,0 0,-25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39000 2100,'-50'100,"-25"50,0 0,-25 50,0 0,-50-25,0 0,50-50,0 0,75-50,0 0,50-100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38700 3100,'0'50,"0"25,0 0,0 50,0 0,0 0,0 0,25-50,0 0,0-50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4591378048062" units="cm"/>
      <inkml:brushProperty name="height" value="0.0144591378048062" units="cm"/>
      <inkml:brushProperty name="color" value="#69DBAA"/>
      <inkml:brushProperty name="ignorePressure" value="0"/>
    </inkml:brush>
  </inkml:definitions>
  <inkml:trace contextRef="#ctx0" brushRef="#br0">44627 4437 576,'14'0'0,"0"0"0	,0 0 0,0 0 0,-1 0 0,-2 0 0,-1 0 0,-2 0 0,0 2 6,1 3 12,3 4 12,1 3 12,0 1 4,-2-2-7,-1-1-5,-2-2-6,-2-1-3,1 0-2,0 0-2,0 0-1,1-1 0,2-2 0,1-1 2,2-2 0,0 0-14,-1 1-33,-3 3-31,-1 1-32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38700 3300,'0'-50,"50"0,0 0,50 0,0 0,25 25,0 0,0-25,0 0,-25 25,0 0,0 0,0 0,-50 0,0 0,0 50,0 0,-50 25,0 0,0 25,0 0,0 50,0 0,0 0,0 0,0 0,0 0,0-25,0 0,0-25,0 0,0-25,0 0,-50-50,0 0,50-25,0 0,-25-25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38900 3400,'50'0,"50"-25,0 0,25 25,0 0,-50 0,0 0,0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39200 3050,'0'100,"0"-25,0 0,0 25,0 0,-25 0,0 0,25-25,0 0,0-50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39500 3150,'50'-50,"-50"75,0 0,0 125,0 0,0 25,0 0,0-25,0 0,0-125,0 0,-25 25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38950 5800,'-150'50,"25"0,0 0,-50 25,0 0,75-25,0 0,50-25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37450 6850,'100'0,"50"-50,0 0,25 25,0 0,25-25,0 0,-125 50,0 0,-50 0,0 0,0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38550 6300,'0'150,"0"0,0 0,-25 50,0 0,25-25,0 0,0-50,0 0,0 0,0 0,0-25,0 0,-25-75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38450 7000,'-100'0,"75"0,0 0,-25 75,0 0,-25 0,0 0,25-25,0 0,0-50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38550 6800,'50'0,"0"25,0 0,0 50,0 0,0-25,0 0,0-25,0 0,-25-25,0 0,0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39450 5650,'0'50,"-25"50,0 0,0 50,0 0,-25-75,0 0,25-25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34279187768698" units="cm"/>
      <inkml:brushProperty name="height" value="0.0134279187768698" units="cm"/>
      <inkml:brushProperty name="color" value="#69DBAA"/>
      <inkml:brushProperty name="ignorePressure" value="0"/>
    </inkml:brush>
  </inkml:definitions>
  <inkml:trace contextRef="#ctx0" brushRef="#br0">44683 4744 620,'-2'14'12,"-3"0"5	,-4 0 4,-3 0 5,-2 2 3,0 3-1,0 4 0,0 3 0,1 2 0,2 3 0,1 1 1,2 2 0,2-1-3,2-6-5,1-6-5,2-4-5,0-2-8,-1 1-10,-2 3-9,-3 1-10,1 0-4,2-2-1,1-1 0,3-2 0,0-2 1,0-2 1,0-1 0,0-3 2,0-1 3,3-1 4,1-3 5,2-1 4,3-1 5,3 0 4,4 0 5,3 0 3,2 1 4,0 2 2,0 1 4,0 2 2,1 0-1,1-1-2,3-3-4,1-1-3,0-1-6,-2 0-7,-1 0-8,-3 0-7,-1 0-7,-5 0-4,-2 0-6,-5 0-5,-1 0-3,0 0-1,0 0 24,0 0 22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39650 5500,'100'50,"-75"25,0 0,-25 50,0 0,0 0,0 0,0 25,0 0,-75 75,0 0,0-50,0 0,0-50,0 0,50-100,0 0,0-25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39150 6650,'100'0,"-50"0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39800 6450,'100'50,"-100"0,0 0,25 25,0 0,-25-25,0 0,-50 50,0 0,25-50,0 0,0-25,0 0,0-25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39950 6950,'150'-100,"-75"50,0 0,0 25,0 0,-50 25,0 0,-25 50,0 0,0 50,0 0,0 0,0 0,-50 0,0 0,-50 25,0 0,0-25,0 0,25 0,0 0,50-100,0 0,-25 25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39650 7350,'50'50,"25"0,0 0,25-25,0 0,-75-25,0 0,0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38150 9450,'-100'50,"75"-25,0 0,75 0,0 0,125-25,0 0,25-25,0 0,-50-25,0 0,-75 25,0 0,-50 25,0 0,-25 50,0 0,0 25,0 0,0 50,0 0,0 0,0 0,0 0,0 0,0-50,0 0,0-50,0 0,-75-75,0 0,-25 0,0 0,0-25,0 0,75 25,0 0,25 25,0 0,25 0,0 0,25 25,0 0,0 0,0 0,-25 0,0 0,25 0,0 0,-50 50,0 0,-25-25,0 0,-50 50,0 0,25-50,0 0,50 0,0 0,25-25,0 0,0 0,0 0,0 0,0 0,25 0,0 0,0 0,0 0,0 0,0 0,-25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37900 11050,'0'50,"100"-50,0 0,100-25,0 0,50-25,0 0,-50 0,0 0,-100 0,0 0,-50 50,0 0,-75 0,0 0,0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39150 10450,'0'50,"0"25,0 0,0 50,0 0,25 75,0 0,0-25,0 0,-25-50,0 0,0-75,0 0,0 0,0 0,-75-75,0 0,-50-50,0 0,25-25,0 0,0 50,0 0,75 25,0 0,75 25,0 0,50 0,0 0,25 0,0 0,-25-25,0 0,-75 25,0 0,0-25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38550 13450,'0'50,"25"50,0 0,0 50,0 0,0-25,0 0,-25-100,0 0,25 0,0 0,-25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38300 13950,'50'-50,"0"25,0 0,0 25,0 0,25 25,0 0,0 0,0 0,-50-25,0 0,0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975872669368982" units="cm"/>
      <inkml:brushProperty name="height" value="0.00975872669368982" units="cm"/>
      <inkml:brushProperty name="color" value="#69DBAA"/>
      <inkml:brushProperty name="ignorePressure" value="0"/>
    </inkml:brush>
  </inkml:definitions>
  <inkml:trace contextRef="#ctx0" brushRef="#br0">45018 4884 853,'-27'15'-5,"2"5"-12	,1 2-12,2 4-11,1 6 8,0 6 29,0 8 27,0 6 28,0 3 9,-3-2-10,-1-2-11,-2-1-10,1-4-15,3-8-20,4-7-20,3-6-18,3-7-13,2-5-5,1-5-5,2-5-5,0-3 38,-1 3 33,-3 1 0,-1 3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38050 14800,'0'50,"-25"-25,0 0,0-25,0 0,50-25,0 0,50-25,0 0,50 0,0 0,-25 0,0 0,-75 50,0 0,125-50,0 0,-50 0,0 0,-75 50,0 0,0-25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39550 13350,'0'200,"0"-75,0 0,0 50,0 0,0-25,0 0,25-50,0 0,-25-75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39750 14000,'50'0,"0"0,0 0,-25 0,0 0,0 0,0 0,-25 25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39250 13700,'-50'50,"25"0,0 0,0 75,0 0,25-25,0 0,0-75,0 0,25 100,0 0,0-75,0 0,-25-25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38900 14900,'50'0,"50"0,0 0,-25 0,0 0,-50 0,0 0,100-25,0 0,25-25,0 0,0 25,0 0,-25 25,0 0,-50 25,0 0,-75 0,0 0,25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10050 22650,'-50'0,"175"0,0 0,225 0,0 0,50-25,0 0,150 0,0 0,25 0,0 0,50-25,0 0,-100 0,0 0,-25 50,0 0,-100 25,0 0,-50 25,0 0,25-25,0 0,-125-25,0 0,-125 0,0 0,-75 0,0 0,-25 0,0 0,0 0,0 0,-25 25,0 0,25-25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50800 23250,'150'0,"25"-50,0 0,100 75,0 0,0 25,0 0,125-25,0 0,125-50,0 0,-50-50,0 0,-75 25,0 0,-300 25,0 0,275-25,0 0,25 25,0 0,-50 25,0 0,-50 0,0 0,-25 25,0 0,0-25,0 0,-75 25,0 0,-50-25,0 0,-25 25,0 0,-25-25,0 0,50 25,0 0,25 0,0 0,-25 0,0 0,-75-25,0 0,-50 0,0 0,0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68050 24900,'100'-50,"-50"25,0 0,50 25,0 0,50-25,0 0,-75 0,0 0,75 0,0 0,-25-25,0 0,25 0,0 0,75 25,0 0,150 0,0 0,75 25,0 0,125 0,0 0,-100 0,0 0,0 0,0 0,-75-25,0 0,-225 25,0 0,-100 0,0 0,450-50,0 0,-100 0,0 0,75 0,0 0,-50 50,0 0,-100 0,0 0,-50-25,0 0,-75 0,0 0,-50-25,0 0,-25 25,0 0,50-25,0 0,-75 25,0 0,25 25,0 0,-100 0,0 0,0 0,0 0,50-25,0 0,50 0,0 0,-25 25,0 0,-50 0,0 0,-75 25,0 0,-50 75,0 0,25-50,0 0,0-25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35400 59350,'-50'0,"50"-25,0 0,25 0,0 0,0 25,0 0,0 0,0 0,25 0,0 0,0 25,0 0,50 0,0 0,-75-25,0 0,75 0,0 0,75 0,0 0,-50-25,0 0,25 25,0 0,-25 0,0 0,-50 0,0 0,25 0,0 0,25 0,0 0,-75-25,0 0,0 25,0 0,25-25,0 0,0 25,0 0,50 0,0 0,0 0,0 0,0 0,0 0,-50 0,0 0,-50 0,0 0,75-25,0 0,-75 0,0 0,25 25,0 0,0-25,0 0,0 25,0 0,-25 0,0 0,50 0,0 0,25 0,0 0,-75 0,0 0,50 0,0 0,25 0,0 0,-75 0,0 0,0 0,0 0,25 0,0 0,0 0,0 0,-25 0,0 0,50 0,0 0,-25 0,0 0,-25 0,0 0,0 0,0 0,50 0,0 0,-50 0,0 0,0 0,0 0,0 0,0 0,0 0,0 0,-25 25,0 0,-25 0,0 0,0 25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64500 59400,'-50'50,"125"-50,0 0,25 0,0 0,25 0,0 0,-100 0,0 0,50-25,0 0,75 25,0 0,-25-25,0 0,50 0,0 0,0 25,0 0,-50 0,0 0,-50 0,0 0,25 0,0 0,-25 0,0 0,-25 0,0 0,25 0,0 0,-25 0,0 0,0-25,0 0,-25 25,0 0,0 0,0 0,25 0,0 0,-50-25,0 0,25 25,0 0,0 0,0 0,-50 0,0 0,0 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56333092600107" units="cm"/>
      <inkml:brushProperty name="height" value="0.0156333092600107" units="cm"/>
      <inkml:brushProperty name="color" value="#69DBAA"/>
      <inkml:brushProperty name="ignorePressure" value="0"/>
    </inkml:brush>
  </inkml:definitions>
  <inkml:trace contextRef="#ctx0" brushRef="#br0">44236 5163 533,'40'-13'54,"-6"1"0	,-6 3 1,-4 1-1,-4 2-4,-2 1-9,-1 3-11,-2 1-9,3-2-6,9-4-1,9-7-2,8-4-1,3-2 0,-6 2 2,-6 1 1,-4 2 2,-6 2-15,-5 2-29,-5 1-30,-5 2-30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13350 64500,'-50'0,"125"0,0 0,25 0,0 0,0 0,0 0,25 0,0 0,-100 0,0 0,150 25,0 0,75-25,0 0,-25-25,0 0,-75 0,0 0,25-25,0 0,-50 25,0 0,0-25,0 0,-25 50,0 0,-50-25,0 0,0 25,0 0,-25 0,0 0,0 0,0 0,-25 25,0 0,0 0,0 0,-25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21800 64200,'50'0,"-25"0,0 0,0 0,0 0,0 0,0 0,0 0,0 0,0 0,0 0,75 25,0 0,25 0,0 0,50 0,0 0,150-25,0 0,-75 25,0 0,-175-25,0 0,200 0,0 0,100-25,0 0,0 0,0 0,-75 0,0 0,25 25,0 0,0 0,0 0,25 0,0 0,25 0,0 0,25 0,0 0,-150 0,0 0,-25 25,0 0,-125-25,0 0,-25 0,0 0,0 25,0 0,25 0,0 0,25 0,0 0,25 0,0 0,0-25,0 0,0 0,0 0,-25-50,0 0,75 25,0 0,25 0,0 0,0 0,0 0,-50 0,0 0,-50 0,0 0,-50 0,0 0,-50 0,0 0,0 25,0 0,-25-25,0 0,25 25,0 0,0 0,0 0,0 25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61300 22850,'-150'-300,"50"125,0 0,-100 25,0 0,-75 50,0 0,50 25,0 0,-100-25,0 0,-200-25,0 0,-25 25,0 0,-50 75,0 0,100 25,0 0,-25 75,0 0,0 75,0 0,50 50,0 0,25 25,0 0,125 0,0 0,0 75,0 0,100-75,0 0,-50 125,0 0,75-100,0 0,25 75,0 0,25-25,0 0,75-25,0 0,50 50,0 0,75 25,0 0,100-75,0 0,0-50,0 0,25 25,0 0,-50-100,0 0,275 25,0 0,-50-75,0 0,0-75,0 0,50 0,0 0,-25 0,0 0,-50 0,0 0,0-25,0 0,-225 0,0 0,300 0,0 0,-50-75,0 0,50 0,0 0,-75-25,0 0,-50-25,0 0,25-25,0 0,25-50,0 0,-75 0,0 0,-50 75,0 0,-125 75,0 0,250-175,0 0,-25 0,0 0,-100-25,0 0,-75 50,0 0,0-25,0 0,0-50,0 0,-75 0,0 0,0 50,0 0,-50 0,0 0,-50-25,0 0,0-25,0 0,-50 75,0 0,-25 25,0 0,-50 100,0 0,50 50,0 0,25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55:35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48100 33500,'50'0,"25"0,0 0,75 50,0 0,225 25,0 0,125 0,0 0,-350-25,0 0,500 25,0 0,-175-50,0 0,100-100,0 0,-75-200,0 0,100-50,0 0,-125-75,0 0,-25 0,0 0,-150 125,0 0,-225 75,0 0,-175-25,0 0,-225 50,0 0,-175 25,0 0,25 75,0 0,-150 50,0 0,-25 150,0 0,-75 200,0 0,0 50,0 0,75 0,0 0,150-75,0 0,150-50,0 0,125 0,0 0,200-175,0 0,0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62250 24400,'-600'-450,"350"275,0 0,-75-100,0 0,-175 25,0 0,150 125,0 0,-400-50,0 0,100 100,0 0,-50 50,0 0,50 25,0 0,100-25,0 0,0 50,0 0,50 75,0 0,25 75,0 0,50 75,0 0,75 75,0 0,0-25,0 0,50-25,0 0,125-25,0 0,125-150,0 0,-200 250,0 0,75-25,0 0,100-150,0 0,50-50,0 0,-25 350,0 0,75-100,0 0,75 25,0 0,25-25,0 0,50 0,0 0,50-50,0 0,75-75,0 0,175-25,0 0,-75-50,0 0,100 25,0 0,-150-75,0 0,250 50,0 0,-125-125,0 0,-50-50,0 0,125-25,0 0,-125-75,0 0,25-50,0 0,-25-50,0 0,-25 0,0 0,25 25,0 0,-100-50,0 0,50-25,0 0,-50-50,0 0,-100 25,0 0,-100-25,0 0,0 75,0 0,75-150,0 0,-50 125,0 0,-25-100,0 0,-100 0,0 0,-50 100,0 0,-25 50,0 0,-50 0,0 0,25-50,0 0,0 50,0 0,0-25,0 0,25 50,0 0,-25 75,0 0,50 50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52950 23200,'0'150,"-50"0,0 0,-100 125,0 0,25-50,0 0,75-125,0 0,0-50,0 0,50-25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52600 24200,'50'200,"-50"25,0 0,0 50,0 0,0-75,0 0,25-175,0 0,0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53600 23350,'50'0,"-25"50,0 0,0-25,0 0,0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52900 24000,'150'0,"175"-125,0 0,-150 50,0 0,-125 50,0 0,100 0,0 0,-125 50,0 0,-25 50,0 0,-75 50,0 0,-50-25,0 0,0-50,0 0,50-25,0 0,50 0,0 0,25 0,0 0,100-25,0 0,0-25,0 0,-25 0,0 0,-75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53750 24300,'-50'-50,"50"25,0 0,-25 150,0 0,-50 50,0 0,25-125,0 0,-50 150,0 0,0-75,0 0,75-100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9603905156255" units="cm"/>
      <inkml:brushProperty name="height" value="0.0149603905156255" units="cm"/>
      <inkml:brushProperty name="color" value="#69DBAA"/>
      <inkml:brushProperty name="ignorePressure" value="0"/>
    </inkml:brush>
  </inkml:definitions>
  <inkml:trace contextRef="#ctx0" brushRef="#br0">45074 4353 557,'-1'28'29,"-2"0"6	,-1 0 3,-2 0 5,-2 3 4,-2 4 3,-1 6 5,-2 6 2,0 1-8,1 1-19,3 0-20,1 0-21,1-5-10,0-8 0,0-9-1,0-8-1,0-6-8,0-2-15,0-1-16,0-3-16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53350 24950,'50'150,"-50"25,0 0,0-50,0 0,25-50,0 0,-25-50,0 0,25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53500 25150,'0'-50,"50"25,0 0,75 0,0 0,50-50,0 0,-50 50,0 0,-25 0,0 0,0 25,0 0,-50 0,0 0,-25 50,0 0,-25 25,0 0,-25 150,0 0,0-100,0 0,0-50,0 0,25-25,0 0,-25-50,0 0,-25-50,0 0,0 25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53850 25250,'-100'50,"125"-25,0 0,50-50,0 0,100-25,0 0,-100 25,0 0,-25 25,0 0,-50-25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54100 24900,'-50'0,"50"-25,0 0,0 75,0 0,0 100,0 0,0 25,0 0,-25-50,0 0,25-100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54350 24950,'50'150,"-50"25,0 0,0 0,0 0,0-125,0 0,25-25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56000 23900,'0'-50,"-50"75,0 0,-75 100,0 0,75-100,0 0,-25 25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54850 24800,'150'0,"-25"-25,0 0,75-50,0 0,-25 25,0 0,-50 25,0 0,-100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55850 24300,'0'50,"0"25,0 0,25 75,0 0,0 50,0 0,-25 25,0 0,0-100,0 0,-25-75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56000 24700,'-50'50,"-25"25,0 0,-25 75,0 0,0-25,0 0,75-100,0 0,-25 25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55900 24950,'50'0,"0"25,0 0,25 50,0 0,-25-25,0 0,0-25,0 0,-25-25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45130 4549 1000,'14'0'-105,"3"0"52	,1 0 51,2 0 51,2-1 12,2-2-25,1-1-26,2-2-25,-2-1-21,-5 0-17,-5 0-15,-5 0-6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56500 23850,'0'50,"0"50,0 0,-25 50,0 0,0-100,0 0,25-25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56600 23900,'50'-100,"0"75,0 0,25 75,0 0,-50 100,0 0,-25 25,0 0,-25-25,0 0,-75 50,0 0,75-150,0 0,0-25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56550 24650,'50'-50,"-25"50,0 0,25 0,0 0,0 0,0 0,-25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57150 24500,'150'0,"-150"25,0 0,-25 75,0 0,-75 50,0 0,25 0,0 0,50-75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57300 24850,'100'-50,"-50"50,0 0,-50 100,0 0,0 50,0 0,-75 25,0 0,-50 0,0 0,50-75,0 0,50-75,0 0,-50 50,0 0,25-75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56800 25500,'50'0,"-25"0,0 0,25 50,0 0,50 0,0 0,0-25,0 0,-50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58300 23750,'0'-50,"25"125,0 0,-25 50,0 0,25 25,0 0,-25-125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58200 23300,'-50'0,"125"-25,0 0,50 0,0 0,-25 25,0 0,-50 50,0 0,-25 75,0 0,0 0,0 0,-25-25,0 0,0-50,0 0,0 0,0 0,-25-50,0 0,0-50,0 0,-25-25,0 0,25 0,0 0,25 25,0 0,0 25,0 0,25 0,0 0,0 25,0 0,0 0,0 0,0 50,0 0,-50 0,0 0,-25 25,0 0,0-25,0 0,25-25,0 0,50-25,0 0,0 0,0 0,25 0,0 0,-25-25,0 0,-50 100,0 0,-100 0,0 0,0 0,0 0,0-50,0 0,50-25,0 0,50 0,0 0,75 0,0 0,100-25,0 0,50-25,0 0,-25 0,0 0,-50 50,0 0,-75-25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58550 24750,'-50'200,"25"-75,0 0,25-25,0 0,0-50,0 0,-25-25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58450 24750,'50'-50,"50"25,0 0,-25 0,0 0,0 25,0 0,-50 75,0 0,0 25,0 0,-25 0,0 0,-25 0,0 0,25-50,0 0,-25-25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6406469866633" units="cm"/>
      <inkml:brushProperty name="height" value="0.0146406469866633" units="cm"/>
      <inkml:brushProperty name="color" value="#69DBAA"/>
      <inkml:brushProperty name="ignorePressure" value="0"/>
    </inkml:brush>
  </inkml:definitions>
  <inkml:trace contextRef="#ctx0" brushRef="#br0">45409 4688 569,'-14'27'11,"0"-1"3	,0-3 2,0-1 2,0 0 6,0 1 6,0 3 8,0 1 7,1 2 2,2 4-2,1 4-2,2 3-3,0 1-8,-1-2-12,-3-1-13,-1-2-11,-1-3-14,0-3-12,0-4-13,0-4-13,0-2-8,1-1-2,-1-3-3,0-1-2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58700 24900,'0'50,"25"-25,0 0,50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58650 25300,'-50'50,"50"-25,0 0,75-25,0 0,0 0,0 0,-75-25,0 0,25 25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58800 24900,'0'-50,"0"175,0 0,0 50,0 0,0 25,0 0,0-75,0 0,0-50,0 0,-25-75,0 0,-25-25,0 0,25-50,0 0,-25 25,0 0,50 25,0 0,50 25,0 0,25 0,0 0,0 0,0 0,-25 0,0 0,-25 0,0 0,0 0,0 0,-100 50,0 0,-25 25,0 0,75-75,0 0,-75 75,0 0,50-50,0 0,50 0,0 0,50-25,0 0,50 0,0 0,25 0,0 0,-25-25,0 0,-50 0,0 0,-25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52400 54750,'-50'-50,"50"25,0 0,0 0,0 0,100 25,0 0,-25 0,0 0,150-50,0 0,0 0,0 0,-100 0,0 0,-75 25,0 0,-50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53050 54050,'-50'-50,"50"75,0 0,25 50,0 0,0 125,0 0,-100 75,0 0,-50 0,0 0,25-100,0 0,50-100,0 0,50-100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52950 55250,'50'350,"-50"-150,0 0,-25-25,0 0,0-50,0 0,25-100,0 0,-25-25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53150 55400,'50'-100,"0"75,0 0,25 0,0 0,0 25,0 0,0 75,0 0,-50 50,0 0,-25 25,0 0,25-25,0 0,-25 0,0 0,0-50,0 0,-25-75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53150 55600,'0'50,"25"-50,0 0,50 25,0 0,0-25,0 0,-50 0,0 0,0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53200 56000,'-100'100,"100"-75,0 0,25-25,0 0,125-25,0 0,-75 0,0 0,-25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54400 54350,'0'50,"25"0,0 0,0 0,0 0,25-25,0 0,-50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8262941390276" units="cm"/>
      <inkml:brushProperty name="height" value="0.018262941390276" units="cm"/>
      <inkml:brushProperty name="color" value="#69DBAA"/>
      <inkml:brushProperty name="ignorePressure" value="0"/>
    </inkml:brush>
  </inkml:definitions>
  <inkml:trace contextRef="#ctx0" brushRef="#br0">45130 4744 456,'13'26'4,"1"-3"10	,0-4 10,0-3 8,2-1 10,3 1 9,4 3 9,3 1 10,4 1-1,3 0-9,3-1-9,5 1-9,3 1-18,6 2-26,5 1-27,5 2-27,-3-2-14,-9-5-3,-12-5-1,-10-5-2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54300 55150,'50'0,"25"-25,0 0,-25 0,0 0,0 0,0 0,-25 25,0 0,-25 100,0 0,-75 25,0 0,0 25,0 0,0-50,0 0,50-75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54700 55400,'150'-50,"-125"50,0 0,0 0,0 0,0-25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54950 55500,'-50'200,"25"-100,0 0,-25 25,0 0,25-25,0 0,-25-25,0 0,25-50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54600 55950,'100'50,"-25"25,0 0,25-25,0 0,0-25,0 0,-75-25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55300 54900,'50'0,"-25"75,0 0,-25 75,0 0,-25 25,0 0,0-100,0 0,-25-50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55600 55150,'50'0,"0"0,0 0,0 0,0 0,-25 0,0 0,25 0,0 0,-25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55900 55450,'-100'200,"25"-100,0 0,25 50,0 0,0-50,0 0,25-50,0 0,0-25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55200 55850,'50'0,"25"0,0 0,75 25,0 0,25 100,0 0,50-25,0 0,-175-75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56800 54950,'0'200,"25"-50,0 0,0 0,0 0,0-50,0 0,-25-75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56650 55500,'150'50,"-75"-50,0 0,-25 0,0 0,0-25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38150 43400,'0'100,"0"0,0 0,25 25,0 0,-25 25,0 0,-25-25,0 0,0-50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14205591380596" units="cm"/>
      <inkml:brushProperty name="height" value="0.0114205591380596" units="cm"/>
      <inkml:brushProperty name="color" value="#69DBAA"/>
      <inkml:brushProperty name="ignorePressure" value="0"/>
    </inkml:brush>
  </inkml:definitions>
  <inkml:trace contextRef="#ctx0" brushRef="#br0">46162 3963 729,'1'14'40,"2"0"2	,1 0 3,2-1 1,2 1-4,2-3-12,1-1-11,2-3-13,3-1-10,3-1-13,4-3-10,3-1-12,-1-1-11,-5 0-8,-5 0-11,-5 0-8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56600 56200,'-50'50,"75"-50,0 0,75-25,0 0,50-50,0 0,-100 50,0 0,0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57350 55550,'0'50,"50"-50,0 0,100-50,0 0,25 0,0 0,-75 25,0 0,-50 25,0 0,-50 50,0 0,0 50,0 0,-25-25,0 0,0-25,0 0,0-50,0 0,0-25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58050 55200,'0'200,"-25"-100,0 0,25 0,0 0,0-75,0 0,-25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57550 55100,'0'-50,"0"75,0 0,25 150,0 0,-25 25,0 0,0-50,0 0,25-50,0 0,50-25,0 0,25-50,0 0,25-25,0 0,0-25,0 0,-75-25,0 0,0 25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59200 55050,'0'-50,"0"75,0 0,25 75,0 0,0 25,0 0,0 0,0 0,-25-50,0 0,-25-50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59050 55450,'0'50,"75"-50,0 0,50 0,0 0,-75 0,0 0,-25-25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59000 56000,'0'50,"50"-50,0 0,50-25,0 0,75 25,0 0,-150 0,0 0,25-25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60300 54950,'0'250,"0"-100,0 0,0-25,0 0,0-75,0 0,25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60600 55350,'0'50,"25"-50,0 0,0 25,0 0,0-25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59950 55250,'50'50,"-50"50,0 0,0 50,0 0,25-50,0 0,-25-50,0 0,0-25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82284917682409" units="cm"/>
      <inkml:brushProperty name="height" value="0.0182284917682409" units="cm"/>
      <inkml:brushProperty name="color" value="#69DBAA"/>
      <inkml:brushProperty name="ignorePressure" value="0"/>
    </inkml:brush>
  </inkml:definitions>
  <inkml:trace contextRef="#ctx0" brushRef="#br0">46051 4465 457,'-26'0'-4,"6"0"-7	,5 0-8,6 0-7,4 0 4,3 0 16,4 0 14,3 0 16,6-2 6,9-3-3,9-4-2,8-3-2,4-2-4,-1 0-6,-3 0-6,-1 0-5,-3 2-5,-3 3-7,-4 4-5,-3 3-7,-4 4-2,-3 3 1,-4 4 0,-4 3 1,-2 6 3,-5 6 7,-2 8 5,-5 6 8,-3 5 6,-6 1 8,-5 2 7,-5 2 9,-3 1 5,0 0 3,0 0 3,0 0 4,2-1 1,3-2 1,4-2 1,3-1 1,3-5-2,2-10-4,1-7-2,2-10-5,5-9-12,6-8-22,8-8-21,6-10-22,4-3-11,0 2 2,0 1 1,0 2 2,-2 3 1,-3 3 1,-4 4 0,-3 3 2,0 2 0,3-3 0,3-1-1,5-2 0,0 0 3,-2 1 20,-1 3 20,-3 1 0,0 1 0,0 0 0,0 0 0,0 0 0,-1 1 0,-1 1 0,-3 3 12,-1 1 12,-2 5 3,-1 9 6,-3 9 5,-1 9 6,-3 4 3,-3-1-1,-4 1 0,-3 0 0,-3 1-3,-1 1-4,-3 3-5,-1 1-4,0 0-5,2-2-7,1-2-5,3-1-7,1-4-10,1-8-11,3-7-13,1-6-13,2-8-7,1-10-6,3-7-3,1-10-5,1-2 1,0 3 3,0 4 4,0 3 4,1 2 11,1-3 39,3-1 0,1-2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59550 56200,'0'50,"25"-25,0 0,125-25,0 0,50-50,0 0,-25 50,0 0,-50 0,0 0,-100 0,0 0,0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66200 28850,'100'0,"25"-50,0 0,-25 25,0 0,-25 25,0 0,-25 0,0 0,-25 50,0 0,-25 50,0 0,25 25,0 0,-25-25,0 0,0-50,0 0,25-25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66700 29000,'-100'100,"175"-75,0 0,0 0,0 0,-50-25,0 0,50 0,0 0,-50 0,0 0,0-25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66100 29850,'50'0,"100"-25,0 0,50-25,0 0,-25 25,0 0,-75-25,0 0,-75 25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67100 29650,'-50'50,"50"0,0 0,25 50,0 0,0 50,0 0,0 0,0 0,-25 0,0 0,-25-50,0 0,25-75,0 0,-25-25,0 0,0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66550 30250,'-50'0,"75"0,0 0,25 25,0 0,0-25,0 0,-25 25,0 0,-50 75,0 0,-75 0,0 0,25-25,0 0,50-50,0 0,50-50,0 0,125-75,0 0,-100 50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67400 30250,'100'0,"-100"25,0 0,-25 25,0 0,25 0,0 0,25 0,0 0,0-25,0 0,75 0,0 0,0-25,0 0,-75 0,0 0,0-25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67950 28750,'-100'0,"175"0,0 0,75 0,0 0,25 0,0 0,-100 0,0 0,-25 0,0 0,-50 50,0 0,0 75,0 0,-25 125,0 0,0-25,0 0,0-125,0 0,0 175,0 0,25-75,0 0,25-100,0 0,25-125,0 0,-25-25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69100 29800,'50'0,"0"50,0 0,25-25,0 0,-50 0,0 0,0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69950 30150,'50'0,"75"0,0 0,0 0,0 0,25-25,0 0,-125 0,0 0,25 25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59353073686361" units="cm"/>
      <inkml:brushProperty name="height" value="0.0159353073686361" units="cm"/>
      <inkml:brushProperty name="color" value="#69DBAA"/>
      <inkml:brushProperty name="ignorePressure" value="0"/>
    </inkml:brush>
  </inkml:definitions>
  <inkml:trace contextRef="#ctx0" brushRef="#br0">46581 4242 522,'25'-11'4,"-5"8"9	,-5 6 7,-5 8 8,-4 4 6,-2 1 4,-1 2 4,-2 3 3,-2 4 0,-2 9-2,-1 9-3,-2 8-4,-2 2-4,-2-5-7,-1-5-6,-2-6-6,-1-3-12,0-1-17,0-3-17,0-1-16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72000 28400,'50'100,"-50"0,0 0,-75 75,0 0,25-50,0 0,25-100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72250 28800,'150'0,"-100"25,0 0,-25 25,0 0,-25 50,0 0,-100 100,0 0,-25 0,0 0,0-75,0 0,100-100,0 0,-25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72000 29300,'300'100,"-175"-25,0 0,25 0,0 0,-25-25,0 0,-100-25,0 0,0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71900 30550,'150'-50,"50"0,0 0,-25-25,0 0,-50 50,0 0,-100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72650 30050,'0'100,"0"-50,0 0,0-25,0 0,25 150,0 0,-25-50,0 0,0-25,0 0,-25-100,0 0,0 25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72200 30500,'-150'150,"100"-25,0 0,50-25,0 0,0-75,0 0,-25-25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73100 30550,'100'50,"-50"25,0 0,-25 25,0 0,25-50,0 0,0-25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74300 28800,'50'0,"-25"25,0 0,0 200,0 0,-25 100,0 0,0-100,0 0,0 50,0 0,-25-150,0 0,25-100,0 0,0-100,0 0,-25-75,0 0,0 100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73850 29450,'0'-100,"50"75,0 0,50 25,0 0,25 0,0 0,25-50,0 0,-125 25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73900 30000,'100'0,"25"-50,0 0,75-25,0 0,-100 25,0 0,-50 25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46720 4381 1000,'13'0'-59,"-1"0"-2	,-3 0-2,-1 0-2,1-1 63,3-1 2,4-3 0,3-1 11,1 0 48,-2 2-25,-1 1-24,-2 2-24,-3 1-18,-3-3-14,-4-1 24,-3-3 22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75000 28850,'50'0,"-25"75,0 0,0 50,0 0,0-25,0 0,25-50,0 0,25-25,0 0,0-50,0 0,0 0,0 0,-75 0,0 0,0 0,0 0,25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75700 29000,'0'-50,"-50"75,0 0,0 75,0 0,-50 50,0 0,75-125,0 0,-25 25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75200 29800,'50'200,"-50"-100,0 0,-25 75,0 0,25-50,0 0,0-75,0 0,-25-50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75250 30100,'0'-150,"75"125,0 0,25 0,0 0,0 0,0 0,-50 25,0 0,-25 0,0 0,0 75,0 0,-25 100,0 0,0-25,0 0,0-50,0 0,0-50,0 0,-25-50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75500 30300,'150'0,"-100"0,0 0,-25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75400 30700,'-50'50,"150"-50,0 0,25-25,0 0,-100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77550 28850,'50'0,"-50"-25,0 0,-100 125,0 0,-50 100,0 0,0 0,0 0,50-100,0 0,75-75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77500 28550,'100'100,"0"25,0 0,-25 75,0 0,0 0,0 0,-50-75,0 0,0-100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77300 29850,'100'0,"-50"25,0 0,-25-25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77300 30250,'0'50,"50"-75,0 0,25 25,0 0,0 0,0 0,-50 50,0 0,-25 25,0 0,-75 0,0 0,0-25,0 0,50 0,0 0,50-25,0 0,50 0,0 0,25 25,0 0,-25-50,0 0,-50 25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6400296241045" units="cm"/>
      <inkml:brushProperty name="height" value="0.016400296241045" units="cm"/>
      <inkml:brushProperty name="color" value="#69DBAA"/>
      <inkml:brushProperty name="ignorePressure" value="0"/>
    </inkml:brush>
  </inkml:definitions>
  <inkml:trace contextRef="#ctx0" brushRef="#br0">46999 4521 508,'-25'25'1,"5"-5"3	,5-5 2,6-5 2,1-1 6,-2 6 6,-1 5 8,-2 5 6,-2 5 5,-2 3 1,-1 4 1,-2 3 2,0 2-3,2 0-6,1 0-6,2-1-6,1 0-3,0-5 1,0-3 1,0-3 1,1-5-14,2-5-33,1-5-31,3-5-32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79450 29250,'-300'150,"225"-100,0 0,0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78850 29650,'50'300,"-50"-125,0 0,0-25,0 0,0-50,0 0,0-75,0 0,-25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79000 29800,'100'-100,"-50"50,0 0,0 50,0 0,50 25,0 0,-50 25,0 0,-25 25,0 0,-25 75,0 0,0 0,0 0,0-50,0 0,0-75,0 0,0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79250 30300,'0'-50,"25"50,0 0,25 0,0 0,25 25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79150 30700,'-50'50,"150"-50,0 0,-25-25,0 0,-50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79950 29000,'0'-50,"-25"150,0 0,0 25,0 0,0-25,0 0,25-75,0 0,0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79950 29650,'100'-100,"-50"75,0 0,0 25,0 0,0 0,0 0,0 0,0 0,-25 50,0 0,0 25,0 0,0 25,0 0,-25 100,0 0,0 50,0 0,0-25,0 0,0-100,0 0,0-75,0 0,-25-50,0 0,25-50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80200 30300,'-50'0,"75"0,0 0,50 25,0 0,-50-25,0 0,0 25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82000 29450,'0'50,"0"25,0 0,25 75,0 0,-25 25,0 0,25-50,0 0,-25-100,0 0,0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81700 29950,'100'0,"0"0,0 0,0 0,0 0,-75 25,0 0,0-25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97747275233269" units="cm"/>
      <inkml:brushProperty name="height" value="0.0197747275233269" units="cm"/>
      <inkml:brushProperty name="color" value="#69DBAA"/>
      <inkml:brushProperty name="ignorePressure" value="0"/>
    </inkml:brush>
  </inkml:definitions>
  <inkml:trace contextRef="#ctx0" brushRef="#br0">46609 4744 421,'28'1'25,"0"2"2	,-1 1 2,1 2 3,1 2 5,2 2 7,1 1 8,2 2 7,4 3 1,8 3-8,6 4-6,7 3-8,5 1-7,1-2-8,3-1-7,0-3-9,-1-1-10,-8-5-15,-7-3-15,-6-3-14,-8-2-10,-6 0-7,-8 0-6,-7 0-6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81400 30700,'50'0,"50"0,0 0,50 0,0 0,25-50,0 0,-125 0,0 0,0 25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82400 29950,'-50'0,"75"0,0 0,0 0,0 0,125 0,0 0,0-75,0 0,-25 50,0 0,-50 0,0 0,-75 100,0 0,-25 75,0 0,0-50,0 0,0-25,0 0,0-75,0 0,-25 0,0 0,25-25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82950 29350,'0'50,"0"75,0 0,0 50,0 0,0-50,0 0,-25-75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82600 29400,'0'300,"25"-50,0 0,-25-25,0 0,0-125,0 0,100 0,0 0,25-100,0 0,75-25,0 0,-50-50,0 0,-100 25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84450 29300,'0'100,"0"75,0 0,25 50,0 0,-25-75,0 0,0-125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84150 30050,'0'-50,"50"50,0 0,25 0,0 0,25 0,0 0,-50 0,0 0,-25 25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84150 30650,'50'50,"50"-75,0 0,0 25,0 0,0-25,0 0,-50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85350 29200,'50'100,"-25"25,0 0,-25 75,0 0,0-50,0 0,0-75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85650 29850,'50'0,"-25"50,0 0,0-50,0 0,0 25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84800 29650,'50'0,"-50"50,0 0,25 100,0 0,-25 25,0 0,0-25,0 0,0-125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5125522390008" units="cm"/>
      <inkml:brushProperty name="height" value="0.015125522390008" units="cm"/>
      <inkml:brushProperty name="color" value="#69DBAA"/>
      <inkml:brushProperty name="ignorePressure" value="0"/>
    </inkml:brush>
  </inkml:definitions>
  <inkml:trace contextRef="#ctx0" brushRef="#br0">47446 4214 550,'-11'0'-4,"5"0"-8	,5 0-8,5 0-9,7-1 9,6-2 25,7-1 24,8-2 26,4-2 11,1-2 0,2-1 0,2-2-1,2-1-6,2 0-11,1 0-11,2 0-10,-2 1-16,-5 2-16,-5 1-19,-6 2-17,-4 2-10,-6 2 1,-6 1 0,-4 2 0,-4 1-2,-2-3-3,-1-1-3,-2-3-3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84600 30950,'50'-50,"-25"50,0 0,75-25,0 0,75 0,0 0,25 25,0 0,-50 0,0 0,-125-25,0 0,25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89250 29250,'0'-50,"0"225,0 0,-25 100,0 0,0-50,0 0,25-125,0 0,0-50,0 0,25-100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89050 28950,'0'-100,"0"50,0 0,75 25,0 0,125 0,0 0,0 75,0 0,-75 75,0 0,-100 0,0 0,-125 25,0 0,-100-25,0 0,50-50,0 0,100-75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91050 29250,'-100'0,"25"50,0 0,0 75,0 0,-50 125,0 0,100-75,0 0,50-25,0 0,100-100,0 0,25-25,0 0,-75-25,0 0,-25-25,0 0,0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83150 33650,'-100'700,"100"-450,0 0,50-125,0 0,-25-100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84800 32750,'-50'0,"0"25,0 0,-100 75,0 0,0 25,0 0,125-100,0 0,0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84150 33700,'-50'0,"50"25,0 0,50-25,0 0,75 0,0 0,-25-50,0 0,-75 25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84500 33450,'0'250,"25"-50,0 0,-25 50,0 0,0-125,0 0,0-75,0 0,0 75,0 0,0-100,0 0,-25-25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84550 34100,'-150'150,"75"-50,0 0,0 0,0 0,50-75,0 0,-50 25,0 0,50-25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84650 34000,'50'150,"-50"-50,0 0,25-25,0 0,0-50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66261103004217" units="cm"/>
      <inkml:brushProperty name="height" value="0.0166261103004217" units="cm"/>
      <inkml:brushProperty name="color" value="#69DBAA"/>
      <inkml:brushProperty name="ignorePressure" value="0"/>
    </inkml:brush>
  </inkml:definitions>
  <inkml:trace contextRef="#ctx0" brushRef="#br0">47781 3935 501,'1'-12'-23,"1"3"6	,3 4 6,1 3 6,0 4 6,-2 6 9,-1 5 7,-2 6 9,0 1 3,1-2 2,3-1 0,1-3 1,-1 6 1,-3 9 1,-4 11 3,-3 11 1,-4 8 1,-3 8 2,-4 6 1,-3 7 2,-4 2-7,-3-3-13,-3-4-15,-5-4-15,0-4-7,2-5 0,2-5-1,1-6 0,3-7-8,6-11-12,6-10-12,4-11-14,4-8-6,2-4 1,1-7 0,2-4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84900 32900,'50'150,"-50"0,0 0,25-25,0 0,-25-75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84950 32950,'50'0,"0"25,0 0,25 0,0 0,0 0,0 0,-25 25,0 0,-100 25,0 0,-50 0,0 0,25-25,0 0,50-25,0 0,75-25,0 0,50 0,0 0,-25-25,0 0,-50 25,0 0,0-25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85000 34000,'0'50,"50"-50,0 0,25 0,0 0,25 0,0 0,-75-25,0 0,0 25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85050 34500,'50'0,"25"0,0 0,25 0,0 0,-100-25,0 0,50 25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85400 34300,'-50'0,"25"50,0 0,25 0,0 0,25 0,0 0,-25 0,0 0,0-25,0 0,-25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84900 35050,'0'-50,"25"25,0 0,50 0,0 0,50 25,0 0,50 0,0 0,-25 0,0 0,-100 25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86700 32600,'-50'0,"75"50,0 0,0-25,0 0,25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86350 33100,'-50'50,"100"-50,0 0,50 0,0 0,25-25,0 0,0-25,0 0,-100 50,0 0,0-25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86600 33300,'0'250,"0"-75,0 0,0 25,0 0,-50 0,0 0,50-125,0 0,-25-25,0 0,0 50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86850 33400,'50'0,"-25"0,0 0,0 25,0 0,25 25,0 0,-25-25,0 0,-25 0,0 0,-25 25,0 0,-50 0,0 0,50 0,0 0,25-25,0 0,50-25,0 0,0-25,0 0,-25 25,0 0,0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0312686562538" units="cm"/>
      <inkml:brushProperty name="height" value="0.0140312686562538" units="cm"/>
      <inkml:brushProperty name="color" value="#69DBAA"/>
      <inkml:brushProperty name="ignorePressure" value="0"/>
    </inkml:brush>
  </inkml:definitions>
  <inkml:trace contextRef="#ctx0" brushRef="#br0">47809 4493 593,'12'17'-3,"-3"4"-8	,-4 6-7,-3 6-7,-2 3 6,0 4 22,0 4 20,0 3 21,0 2 12,0 0 3,0 0 3,0-1 2,0-1-4,0-6-11,0-6-12,0-4-12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86650 34400,'0'50,"25"-50,0 0,75-75,0 0,25 25,0 0,-25 25,0 0,-75 25,0 0,-50 50,0 0,-50-25,0 0,50 0,0 0,25 0,0 0,-25 0,0 0,50 25,0 0,0 75,0 0,0 0,0 0,0-25,0 0,-50-25,0 0,-50-50,0 0,25-25,0 0,25 0,0 0,0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88200 33450,'100'0,"-50"25,0 0,0 0,0 0,-50 0,0 0,25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88050 34300,'50'0,"0"0,0 0,0 25,0 0,0 75,0 0,-50 25,0 0,0-25,0 0,25-75,0 0,25-25,0 0,-25-75,0 0,0 25,0 0,0 25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88800 34150,'0'-50,"50"25,0 0,50 0,0 0,0 0,0 0,-25 0,0 0,-50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89000 33200,'0'100,"25"125,0 0,0 75,0 0,0-25,0 0,0-50,0 0,-25-150,0 0,25-50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90650 32900,'0'200,"0"25,0 0,0 25,0 0,0-100,0 0,0-100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89800 33150,'0'50,"75"-50,0 0,75 0,0 0,25 0,0 0,-100 0,0 0,-50 0,0 0,-25 25,0 0,-50 50,0 0,-50 0,0 0,25 0,0 0,50-50,0 0,125-100,0 0,-25 50,0 0,-25 25,0 0,-25 0,0 0,-50 50,0 0,-75 50,0 0,0 0,0 0,0 0,0 0,75-75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90950 33650,'50'100,"-25"-75,0 0,0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90750 34200,'-100'150,"75"-75,0 0,25 0,0 0,0 25,0 0,25-50,0 0,25-25,0 0,0-25,0 0,0 0,0 0,0 0,0 0,-25-25,0 0,-25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90950 34400,'-50'100,"25"0,0 0,0 25,0 0,-25-25,0 0,25-50,0 0,0-50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60095673054457" units="cm"/>
      <inkml:brushProperty name="height" value="0.0160095673054457" units="cm"/>
      <inkml:brushProperty name="color" value="#69DBAA"/>
      <inkml:brushProperty name="ignorePressure" value="0"/>
    </inkml:brush>
  </inkml:definitions>
  <inkml:trace contextRef="#ctx0" brushRef="#br0">48088 4353 520,'13'-11'2,"-2"5"4	,-1 5 5,-2 5 3,-2 9 6,-2 9 6,-1 11 7,-2 11 6,-1 7 4,0 3 2,0 3 1,0 4 1,0 0-3,0-3-7,0-4-7,0-3-8,0-5-9,0-5-12,0-5-11,0-6-13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90100 34800,'0'-50,"50"0,0 0,50 50,0 0,50 0,0 0,-25-25,0 0,-100 0,0 0,25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91250 33400,'0'50,"0"25,0 0,0 100,0 0,0-50,0 0,0-100,0 0,-25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91350 33850,'50'0,"25"0,0 0,-25-25,0 0,-25 25,0 0,0-25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91700 34050,'-50'200,"0"-100,0 0,0 25,0 0,-25 0,0 0,0-50,0 0,50-50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91150 34300,'200'200,"-100"-125,0 0,75 25,0 0,-25-50,0 0,-100-50,0 0,0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92750 33100,'50'150,"-50"-25,0 0,0-75,0 0,25-25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92550 32950,'0'-50,"100"50,0 0,0 0,0 0,0 25,0 0,-75 0,0 0,0 25,0 0,-100 25,0 0,0 50,0 0,0-50,0 0,50-25,0 0,50-100,0 0,25 0,0 0,50 0,0 0,-75 25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93450 32850,'50'50,"-50"0,0 0,0-25,0 0,0 50,0 0,0 0,0 0,0-50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93600 32700,'50'-50,"25"50,0 0,0 0,0 0,0 50,0 0,-50 25,0 0,-25 0,0 0,-75 0,0 0,0-50,0 0,50 0,0 0,50-50,0 0,50 0,0 0,25 0,0 0,-75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93100 34100,'-50'0,"125"-25,0 0,100-25,0 0,0 0,0 0,-100 50,0 0,0-50,0 0,-50 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38150 43500,'100'0,"-50"25,0 0,0-25,0 0,0 25,0 0,0 0,0 0,-50 25,0 0,0 0,0 0,-75 0,0 0,0 50,0 0,25-25,0 0,25-75,0 0,0 25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8267690092325" units="cm"/>
      <inkml:brushProperty name="height" value="0.0148267690092325" units="cm"/>
      <inkml:brushProperty name="color" value="#69DBAA"/>
      <inkml:brushProperty name="ignorePressure" value="0"/>
    </inkml:brush>
  </inkml:definitions>
  <inkml:trace contextRef="#ctx0" brushRef="#br0">47948 4772 562,'13'-13'13,"-1"2"3	,-3 1 2,-1 2 3,1 2 5,3 2 8,4 1 6,3 2 8,4 1 0,3 0-9,4 0-8,3 0-7,2 0-5,-1 0-1,1 0-1,0 0-1,-3 0-7,-4 0-13,-7 0-13,-4 0-14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93550 33550,'0'50,"0"0,0 0,-25-25,0 0,0 75,0 0,25-75,0 0,-25 25,0 0,-25 75,0 0,-25 50,0 0,50-125,0 0,25-25,0 0,-25-25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93400 34200,'50'0,"0"25,0 0,50 25,0 0,0 75,0 0,0-75,0 0,-75-50,0 0,0 0,0 0,0 25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94200 33500,'150'200,"-125"-150,0 0,0 50,0 0,0-75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93050 34850,'0'50,"0"-25,0 0,0 25,0 0,0 75,0 0,0-100,0 0,0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93150 34700,'50'0,"0"-25,0 0,-25 25,0 0,25 0,0 0,-25 25,0 0,-25 50,0 0,-50 25,0 0,25-50,0 0,0-25,0 0,25 0,0 0,25-25,0 0,25-50,0 0,0 0,0 0,-25 25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93950 34800,'0'50,"0"25,0 0,0-50,0 0,0 50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94050 34850,'50'0,"25"-25,0 0,-50 25,0 0,75 0,0 0,-75 0,0 0,-25 75,0 0,-75 25,0 0,0-50,0 0,25 0,0 0,125-50,0 0,50-50,0 0,-75 25,0 0,-25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2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95200 33150,'50'0,"-25"50,0 0,25 50,0 0,-25 200,0 0,0-25,0 0,-25-175,0 0,0-50,0 0,-75 100,0 0,50-125,0 0,0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63350 29400,'0'50,"25"-50,0 0,25 50,0 0,-25-50,0 0,-25 25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63200 30300,'0'50,"25"-50,0 0,50-50,0 0,0 0,0 0,-25 50,0 0,-50 50,0 0,0 50,0 0,-25 50,0 0,25-25,0 0,0-75,0 0,0-25,0 0,25-25,0 0,50-50,0 0,-50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54782580211759" units="cm"/>
      <inkml:brushProperty name="height" value="0.0154782580211759" units="cm"/>
      <inkml:brushProperty name="color" value="#69DBAA"/>
      <inkml:brushProperty name="ignorePressure" value="0"/>
    </inkml:brush>
  </inkml:definitions>
  <inkml:trace contextRef="#ctx0" brushRef="#br0">47893 5247 538,'17'-14'-78,"7"3"48	,8 2 48,6 1 48,8 1 19,6 0-6,7 0-9,7 0-7,2 1-8,-3 1-8,-4 3-8,-3 1-9,-7 1-12,-8 0-19,-9 0-17,-9 0-17,-5 1-15,-1 1-10,-3 3-10,-1 1-11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64100 28950,'-50'0,"50"25,0 0,50-25,0 0,25-25,0 0,-50 0,0 0,75 25,0 0,0 0,0 0,-25 25,0 0,-25-25,0 0,-25 0,0 0,-25 25,0 0,-50 75,0 0,-25 50,0 0,25-25,0 0,25-75,0 0,0-25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64450 30000,'-50'0,"100"0,0 0,25-25,0 0,0 25,0 0,-50 0,0 0,0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64500 30050,'-50'100,"50"0,0 0,-25-25,0 0,25-25,0 0,0 75,0 0,0-50,0 0,25-50,0 0,100-25,0 0,-25-25,0 0,0 0,0 0,0-50,0 0,-50 25,0 0,-25-25,0 0,-25 50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64750 33000,'-50'0,"0"25,0 0,-75 75,0 0,25-25,0 0,25-50,0 0,25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64150 33550,'50'400,"-50"-225,0 0,0-25,0 0,0-75,0 0,0-50,0 0,-25-25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64200 33750,'50'0,"25"-50,0 0,50 0,0 0,-25 25,0 0,-50 25,0 0,-25 100,0 0,-25 50,0 0,0-25,0 0,0-50,0 0,0-25,0 0,0 0,0 0,0-25,0 0,0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64500 34150,'50'0,"25"0,0 0,-50 0,0 0,0 25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64400 34700,'100'0,"25"-25,0 0,-100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65150 32750,'0'50,"-25"50,0 0,0 25,0 0,0-75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65200 33250,'100'50,"-75"-50,0 0,25 0,0 0,25 0,0 0,-25 0,0 0,-50 25,0 0,25 50,0 0,-25 100,0 0,0 50,0 0,0 0,0 0,0-75,0 0,25-50,0 0,-25-75,0 0,-25-50,0 0,0-25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63362212479115" units="cm"/>
      <inkml:brushProperty name="height" value="0.0163362212479115" units="cm"/>
      <inkml:brushProperty name="color" value="#69DBAA"/>
      <inkml:brushProperty name="ignorePressure" value="0"/>
    </inkml:brush>
  </inkml:definitions>
  <inkml:trace contextRef="#ctx0" brushRef="#br0">50879 1283 510,'1'-24'3,"1"6"9	,3 8 7,1 7 8,2 7 4,1 9-1,3 9-1,1 8 0,0 9 0,-2 6 0,-1 7 2,-2 8 1,-1 4-1,3 4-3,1 4-2,2 3-4,0 2-2,-5 3-4,-2 1-3,-5 2-4,-1-4-3,0-8 0,0-9-1,0-9 0,1-8-3,2-6-6,1-8-4,2-7-6,0-7-6,-5-9-9,-2-9-9,-5-9-8,-2-7-7,-1-7-5,-2-8-5,-3-6-5,1-1 1,-1 8 6,0 7 5,0 6 23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65250 34200,'-50'0,"75"0,0 0,75 0,0 0,-75 0,0 0,25 25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66750 33300,'-100'50,"225"-50,0 0,0 0,0 0,-25 0,0 0,-50-25,0 0,-50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66500 33950,'-100'50,"225"-50,0 0,50-50,0 0,-25 25,0 0,-50-25,0 0,-75 25,0 0,0 25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67100 32800,'50'100,"-50"0,0 0,25 50,0 0,-25 25,0 0,-25-50,0 0,0-50,0 0,0-50,0 0,50 0,0 0,50-25,0 0,0 0,0 0,0 0,0 0,-75 75,0 0,-100 25,0 0,25 0,0 0,25-75,0 0,75-25,0 0,50 0,0 0,25-25,0 0,-50 0,0 0,0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68250 33300,'50'0,"-25"50,0 0,-25 150,0 0,0 25,0 0,0-100,0 0,0-100,0 0,0 50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68200 33000,'100'0,"0"0,0 0,75 0,0 0,-50 0,0 0,-25-25,0 0,-25 25,0 0,-50 0,0 0,0 50,0 0,0 50,0 0,0 100,0 0,0 50,0 0,0-75,0 0,-25 0,0 0,0-100,0 0,-25-75,0 0,0-50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68550 33700,'-50'50,"175"-50,0 0,25-25,0 0,-25 0,0 0,-100 0,0 0,0 25,0 0,0-25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68850 34100,'-50'0,"100"0,0 0,75 0,0 0,-25 0,0 0,-75-25,0 0,0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69100 33300,'0'-50,"25"225,0 0,-25 50,0 0,0 25,0 0,0-175,0 0,25-25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70950 32200,'50'150,"0"-100,0 0,-25-25,0 0,0-25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118954539299" units="cm"/>
      <inkml:brushProperty name="height" value="0.014118954539299" units="cm"/>
      <inkml:brushProperty name="color" value="#69DBAA"/>
      <inkml:brushProperty name="ignorePressure" value="0"/>
    </inkml:brush>
  </inkml:definitions>
  <inkml:trace contextRef="#ctx0" brushRef="#br0">50656 1674 590,'0'-13'14,"0"2"5	,0 1 2,0 2 5,2 1 3,6 0 3,5 0 4,5 0 3,5 0 1,3 0-2,4 0 0,3 0-2,1 1-8,-2 2-14,-1 1-16,-2 2-15,-1 1-9,0 0-5,-1 0-5,1 0-5,-2 0-6,-6 0-8,-5 0-9,-6 0-8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70050 32850,'50'50,"0"-25,0 0,50 25,0 0,0 50,0 0,-50 25,0 0,-50-75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70200 32850,'50'50,"75"-75,0 0,75 0,0 0,-25 0,0 0,-75 25,0 0,-75 0,0 0,0 25,0 0,-100 50,0 0,-100 25,0 0,50 0,0 0,50-75,0 0,75 0,0 0,75-50,0 0,50 0,0 0,0-25,0 0,-25 25,0 0,-100 0,0 0,25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71250 32900,'0'50,"-25"50,0 0,-25 25,0 0,-25 25,0 0,-25 0,0 0,75-125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71200 33450,'50'0,"25"25,0 0,-25 25,0 0,0 0,0 0,-50-25,0 0,25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70200 34250,'100'0,"75"-50,0 0,50 0,0 0,-25-25,0 0,-50 25,0 0,-125 25,0 0,0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71050 34350,'0'150,"0"-125,0 0,0 0,0 0,0 0,0 0,0-50,0 0,0 0,0 0,25 0,0 0,25 0,0 0,25-25,0 0,-50 50,0 0,0 0,0 0,-75 75,0 0,25-25,0 0,0 25,0 0,100-150,0 0,0 0,0 0,0 0,0 0,-50 50,0 0,0 50,0 0,-25 75,0 0,25 0,0 0,-25 25,0 0,0-50,0 0,0 0,0 0,-75-75,0 0,-25 0,0 0,-25-25,0 0,75 25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72700 33100,'200'0,"-50"-25,0 0,0 0,0 0,-50 0,0 0,-75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73250 32700,'0'150,"0"25,0 0,-75 75,0 0,-25-25,0 0,-25-50,0 0,50-125,0 0,75-25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73200 33900,'150'-50,"-100"100,0 0,-50 125,0 0,-25-25,0 0,0-25,0 0,25-75,0 0,0-75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73450 33600,'50'0,"50"-25,0 0,-25 0,0 0,0 0,0 0,-75 125,0 0,0 25,0 0,0 50,0 0,25-75,0 0,0 0,0 0,0-25,0 0,-25-25,0 0,-25-25,0 0,0-25,0 0,-50-25,0 0,0-50,0 0,0-25,0 0,50 25,0 0,25 50,0 0,125 0,0 0,25 0,0 0,25-25,0 0,-125 25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26018710434437" units="cm"/>
      <inkml:brushProperty name="height" value="0.0126018710434437" units="cm"/>
      <inkml:brushProperty name="color" value="#69DBAA"/>
      <inkml:brushProperty name="ignorePressure" value="0"/>
    </inkml:brush>
  </inkml:definitions>
  <inkml:trace contextRef="#ctx0" brushRef="#br0">50516 2149 661,'29'-27'-81,"1"1"31	,3 3 30,1 1 32,3 1 22,6 0 13,5 0 15,5 0 13,2 1 1,-2 2-12,-1 1-12,-3 2-11,-2 2-17,-6 2-22,-6 1-21,-4 2-21,-6 2-16,-5-1-7,-5 0-9,-5 0-7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75200 32750,'0'50,"25"25,0 0,0 25,0 0,-25 0,0 0,0-50,0 0,0-25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75100 32800,'100'0,"-25"0,0 0,0 25,0 0,-25 0,0 0,-50 50,0 0,-50 0,0 0,50-50,0 0,-50 50,0 0,25-50,0 0,100-25,0 0,0-25,0 0,-50 25,0 0,0-25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75850 32750,'0'100,"0"-25,0 0,25-25,0 0,-25-25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75900 32750,'50'-50,"-25"50,0 0,50 0,0 0,0 0,0 0,-50 25,0 0,0 0,0 0,-75 50,0 0,-25 25,0 0,50-50,0 0,25-25,0 0,50-25,0 0,0 0,0 0,0 0,0 0,-50-25,0 0,25 25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75250 34150,'50'-50,"75"0,0 0,50 0,0 0,-25 0,0 0,-75 25,0 0,-50 0,0 0,0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75900 33450,'0'50,"0"25,0 0,25 50,0 0,-50 0,0 0,-50 25,0 0,25-100,0 0,25-25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75950 34200,'150'0,"-75"75,0 0,0-25,0 0,-50-50,0 0,0 25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76350 33700,'100'-50,"-50"75,0 0,0 25,0 0,-25-25,0 0,-25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75300 34750,'0'150,"0"-100,0 0,50 25,0 0,-50-50,0 0,0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75450 34900,'50'-50,"25"0,0 0,0 25,0 0,-25 25,0 0,-50 50,0 0,0 0,0 0,0 0,0 0,-25-50,0 0,0 25,0 0,50-25,0 0,0 0,0 0,0-25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25607829540968" units="cm"/>
      <inkml:brushProperty name="height" value="0.0125607829540968" units="cm"/>
      <inkml:brushProperty name="color" value="#69DBAA"/>
      <inkml:brushProperty name="ignorePressure" value="0"/>
    </inkml:brush>
  </inkml:definitions>
  <inkml:trace contextRef="#ctx0" brushRef="#br0">51242 1283 663,'1'15'85,"5"2"-15	,2 1-14,5 2-15,0 1-11,-2 0-7,-1 0-6,-2 0-7,-2 0-6,1 0-5,0 0-6,0 0-6,1-2-4,2-4-1,1-2-2,2-5-2,0-1-1,-1-3-3,-3-2-2,-1-1-4,0-1 1,2 0 0,1 0 3,2 0 0,1-2-1,0-6-3,0-5-3,0-6-4,-1 0-1,-2 4 38,-1 2 2,-2 5 0,-2 1 0,-2 0 0,-1 0 0,-2 0 0,-1 0 0,0 0 0,0 0 0,0 0 0,0-1 0,0-2 0,0-1 0,0-2 0,0 0 0,0 2 0,0 1 0,0 2 0,-1 3 0,-2 3 0,-1 4 0,-2 3 0,-3 5 0,-3 5 0,-4 5 0,-3 5 73,-1 3-2,2 0-2,1 0-1,2 0-1,1-1-17,0 1-32,0 0-32,0 0-33,1-3-17,2-4-2,1-7-3,2-4-2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76300 34600,'0'50,"25"-25,0 0,-25 25,0 0,25 25,0 0,-50-50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76350 34800,'100'-100,"-50"75,0 0,0 0,0 0,50 0,0 0,-50 25,0 0,-25 50,0 0,-75 25,0 0,-25 0,0 0,25-25,0 0,50-25,0 0,25-25,0 0,75-25,0 0,25-25,0 0,-75 25,0 0,0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78200 34400,'100'-150,"-75"125,0 0,-25 0,0 0,25 25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78250 34700,'0'50,"25"-50,0 0,0 0,0 0,-25-25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47500 33650,'50'200,"0"-175,0 0,-50 0,0 0,25-25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46750 34300,'0'50,"100"-50,0 0,100-75,0 0,-25-25,0 0,-100 50,0 0,-50 25,0 0,-25 50,0 0,-50 25,0 0,25 25,0 0,0 50,0 0,0 25,0 0,25 0,0 0,25-100,0 0,0-50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48000 34350,'0'50,"0"25,0 0,0 25,0 0,0-25,0 0,0-50,0 0,0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47200 34700,'-100'150,"100"-125,0 0,125-25,0 0,75-25,0 0,-50-25,0 0,-75 25,0 0,-50 25,0 0,-50 50,0 0,-75 50,0 0,-25 0,0 0,50-50,0 0,50-25,0 0,50-25,0 0,50 0,0 0,-50-25,0 0,50 0,0 0,0 25,0 0,-50 0,0 0,-25 25,0 0,-25 75,0 0,-50 25,0 0,-75-25,0 0,125-75,0 0,-50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47300 35600,'150'-50,"-50"25,0 0,25 50,0 0,-25 50,0 0,25 0,0 0,-50-75,0 0,-50 25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49400 34100,'0'100,"-75"25,0 0,-75 50,0 0,25 0,0 0,75-75,0 0,25-100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24928476288915" units="cm"/>
      <inkml:brushProperty name="height" value="0.0124928476288915" units="cm"/>
      <inkml:brushProperty name="color" value="#69DBAA"/>
      <inkml:brushProperty name="ignorePressure" value="0"/>
    </inkml:brush>
  </inkml:definitions>
  <inkml:trace contextRef="#ctx0" brushRef="#br0">51353 1842 667,'1'53'-58,"2"-5"33	,1-6 34,2-4 32,0-2 16,-1 1-1,-3 2-2,-1 2-2,-1 0-6,0-1-12,0-3-11,0-1-12,0-5-5,0-6 1,0-8 2,0-6 1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49100 34700,'150'250,"-150"-75,0 0,25-25,0 0,0-75,0 0,-25-50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49650 34600,'50'-50,"-50"100,0 0,0 75,0 0,0-25,0 0,50 25,0 0,0-75,0 0,25-50,0 0,0-50,0 0,-25 0,0 0,0 0,0 0,-50 25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50300 34550,'-50'-50,"25"50,0 0,-50 75,0 0,-50 75,0 0,-25 25,0 0,75-75,0 0,50-75,0 0,0-25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50550 33800,'0'50,"0"0,0 0,0 75,0 0,0-25,0 0,25-75,0 0,-25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50350 33550,'-50'0,"125"-50,0 0,-50 25,0 0,75 0,0 0,0 0,0 0,-50 75,0 0,-25 25,0 0,0 50,0 0,-25 0,0 0,0-50,0 0,-25-25,0 0,0-50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50600 33700,'0'50,"75"-50,0 0,-25 0,0 0,-25 0,0 0,-25 25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50800 34000,'-100'100,"75"-75,0 0,50-25,0 0,25 0,0 0,25 0,0 0,-50 0,0 0,-25 25,0 0,-50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50500 34550,'-100'100,"150"-125,0 0,0 0,0 0,-25 0,0 0,100 0,0 0,-25-25,0 0,-25 25,0 0,-50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50550 34800,'50'50,"-50"0,0 0,25 25,0 0,0 25,0 0,-25 0,0 0,0-75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50550 34800,'50'-50,"0"50,0 0,50-25,0 0,0 25,0 0,-25 0,0 0,-50 50,0 0,-25 50,0 0,0-25,0 0,-25 0,0 0,25-50,0 0,-25-25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2278932034969" units="cm"/>
      <inkml:brushProperty name="height" value="0.0142278932034969" units="cm"/>
      <inkml:brushProperty name="color" value="#69DBAA"/>
      <inkml:brushProperty name="ignorePressure" value="0"/>
    </inkml:brush>
  </inkml:definitions>
  <inkml:trace contextRef="#ctx0" brushRef="#br0">51381 1953 585,'1'-14'1,"2"0"1	,1 0 2,2 0 2,3 1 0,3 2 1,4 1 0,3 2 1,0 2-1,-3 2-4,-4 1-2,-3 3-4,0-2-3,6-3-5,5-4-5,6-3-5,2-1-4,-1 5-3,1 2-3,0 5-4,-2 1 13,-3 0 22,-4 0 0,-3 0 0,-4 1 0,-3 5 0,-4 2 0,-3 5 0,-1 1 0,1 3 0,3 1 0,1 2 0,0 2 0,-2 2 0,-1 1 11,-2 2 38,-1-1 2,0-3-2,0-4-3,0-3-3,0 0 0,0 6 1,0 5 1,0 6 1,-1 1-3,-2-2-7,-1-2-9,-2-1-7,0-3-12,1-3-18,3-4-16,1-3-17,0-4-9,-2-3 0,-1-4 0,-2-3-1,-1-2-1,0 0-2,0 0-2,0 0-1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50800 35050,'100'0,"-50"0,0 0,0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50700 35400,'100'50,"-50"-50,0 0,25-25,0 0,-50-25,0 0,0 25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50950 34900,'0'150,"25"-25,0 0,0 25,0 0,0-25,0 0,-25-50,0 0,0-50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50800 35700,'0'-50,"25"25,0 0,0 25,0 0,50 25,0 0,0-25,0 0,-50 0,0 0,-25 50,0 0,-100 50,0 0,0 0,0 0,0-25,0 0,50-25,0 0,75-50,0 0,100-25,0 0,0-25,0 0,75 0,0 0,-75 0,0 0,-50 25,0 0,-50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22427 30598 1000,'1'12'-1,"1"-3"0	,3-4-1,1-3-1,2-1-2,1 1-4,3 3-5,1 1-4,0 1-10,-1 0-19,-2 0-17,-3 0 6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0003400370479" units="cm"/>
      <inkml:brushProperty name="height" value="0.0120003400370479" units="cm"/>
      <inkml:brushProperty name="color" value="#69DBAA"/>
      <inkml:brushProperty name="ignorePressure" value="0"/>
    </inkml:brush>
  </inkml:definitions>
  <inkml:trace contextRef="#ctx0" brushRef="#br0">22230 31105 694,'14'-13'0,"3"1"0	,2 2 0,1 3 0,1-1 0,0 1 0,0 0 0,1 0 0,-1 1 0,0 2 0,0 1 0,0 2 0,-2 4 3,-3 5 4,-3 5 6,-5 6 6,-2 4 0,-4 6-4,-4 6-4,-4 4-3,-2 7-2,-5 7-2,-2 7-2,-5 7 0,1-1-2,3-9 0,4-9 0,3-8 1,3-8-1,1-8 3,3-6 1,1-7 1,1-3 2,0 5 4,0 3 2,0 3 3,1 0 2,1-3 1,3-4 0,1-3 1,1-3-1,0-1-4,0-3-2,0-1-3,2-3-7,3-6-7,4-5-10,3-6-8,2-3-10,-3-2-12,-1-1-12,-2-3-11,-2 1-4,-2 2 2,-1 1 4,-2 2 30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9115733802319" units="cm"/>
      <inkml:brushProperty name="height" value="0.0149115733802319" units="cm"/>
      <inkml:brushProperty name="color" value="#69DBAA"/>
      <inkml:brushProperty name="ignorePressure" value="0"/>
    </inkml:brush>
  </inkml:definitions>
  <inkml:trace contextRef="#ctx0" brushRef="#br0">22765 30344 558,'0'13'0,"0"-1"-1	,0-3-1,0-1 0,2-1 3,3 0 6,4 0 7,3 0 6,4 0 5,3-3 1,4-1 1,4-2 2,2-1-2,1 0-4,3 0-3,1 0-5,0 0-4,-4 3-2,-4 2-3,-3 1-3,-3 2-3,-1 1 1,-2 3-2,-2 1 0,-3 1-3,-3 0-5,-4 0-4,-3 0-5,-5 3-6,-5 5-6,-5 5-6,-5 6-6,-5 2-4,-4 0 0,-3 1-2,-3-1 0,-1-1 16,4-1 32,4-2 0,3-2 0,3-4 0,1-5 0,2-5 0,3-5 0,3-4 0,8-1 0,6-3 0,8-1 0,3-1 0,0 0 0,0 0 0,0 0 0,-1 4 0,-1 6 16,-3 8 15,-1 6-2,-1 6-1,-3 4-2,-2 3-1,-1 3-2,-1 5 0,-3 5 0,-2 6 0,-1 5-1,0 0-1,2-3-2,1-3-3,2-4-3,2-5-2,2-7 0,1-8-2,2-6-1,3-5 0,4-1 2,2-3 2,5-1 1,1-2 1,0-5-1,0-2-1,0-4 0,3-3 0,5-2 3,5-1 2,6-3 3,0-1-2,-3-5-4,-3-3-5,-4-3-4,-3-4-9,-1-3-10,-2-4-11,-3-4-11,-2 3-5,-6 6 4,-5 7 2,-5 8 4,-2 2-5,1-2-10,2-1-10,3-2-10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5589884594083" units="cm"/>
      <inkml:brushProperty name="height" value="0.0135589884594083" units="cm"/>
      <inkml:brushProperty name="color" value="#69DBAA"/>
      <inkml:brushProperty name="ignorePressure" value="0"/>
    </inkml:brush>
  </inkml:definitions>
  <inkml:trace contextRef="#ctx0" brushRef="#br0">24202 30175 614,'0'30'-64,"0"3"21	,0 4 22,0 4 21,0 4 13,0 5 4,0 5 5,0 6 5,0 3 2,0 3 1,0 0 0,0 3 2,0-1 1,0-1 1,0-2 1,0-1 1,0-4-1,0-3-4,0-3-3,0-4-4,0-4-4,0-3-4,0-3-4,0-4-4,0-11-7,0-17-7,0-18-8,0-17-8,0-7-7,0 6-4,0 5-5,0 5-4,0 2-4,0-5-2,0-3-3,0-3-1,0-1-2,0 1 1,0 2 2,0 2 51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1557433158159" units="cm"/>
      <inkml:brushProperty name="height" value="0.0121557433158159" units="cm"/>
      <inkml:brushProperty name="color" value="#69DBAA"/>
      <inkml:brushProperty name="ignorePressure" value="0"/>
    </inkml:brush>
  </inkml:definitions>
  <inkml:trace contextRef="#ctx0" brushRef="#br0">24117 30626 685,'-13'12'2,"2"-3"4	,1-4 4,2-3 4,2-1 3,2 2 5,1 1 5,2 2 3,3 0 2,3-1-3,4-3-3,3-1-1,3-1-4,2 0-2,1 0-4,3 0-2,-1-1-7,-2-1-7,-1-3-10,-2-1-8,-2 0-10,-1 2-11,-2 1-11,-3 2-12,0 2-5,-3 2 1,-1 1 1,-3 2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7999284565449" units="cm"/>
      <inkml:brushProperty name="height" value="0.0157999284565449" units="cm"/>
      <inkml:brushProperty name="color" value="#69DBAA"/>
      <inkml:brushProperty name="ignorePressure" value="0"/>
    </inkml:brush>
  </inkml:definitions>
  <inkml:trace contextRef="#ctx0" brushRef="#br0">23779 31133 527,'-23'12'-6,"11"-3"8	,10-4 8,11-3 7,8-4 6,5-3 3,5-4 5,6-3 4,4-2 2,3 0 1,4 0 1,4 0 2,1-1-2,0-2-3,0-2-4,1-1-4,-2 0-5,-1 1-8,-2 3-9,-2 1-7,-2 2-11,-4 1-12,-4 2-14,-3 2-12,-4 2-8,-3 2-2,-3 1-2,-4 2-3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95760767161846" units="cm"/>
      <inkml:brushProperty name="height" value="0.00895760767161846" units="cm"/>
      <inkml:brushProperty name="color" value="#69DBAA"/>
      <inkml:brushProperty name="ignorePressure" value="0"/>
    </inkml:brush>
  </inkml:definitions>
  <inkml:trace contextRef="#ctx0" brushRef="#br0">51493 2176 930,'-10'0'-8,"6"-3"8	,7-1 9,8-2 8,4-1 2,1 3-5,3 1-4,1 3-4,0-1-3,-2-2-5,-1-1-2,-3-2-4,0-1-12,-3 3-22,-2 2-22,-1 1-22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76032654196024" units="cm"/>
      <inkml:brushProperty name="height" value="0.00876032654196024" units="cm"/>
      <inkml:brushProperty name="color" value="#69DBAA"/>
      <inkml:brushProperty name="ignorePressure" value="0"/>
    </inkml:brush>
  </inkml:definitions>
  <inkml:trace contextRef="#ctx0" brushRef="#br0">24427 31077 951,'-12'13'-1,"3"-2"-1	,4-1-2,3-2-1,3-2 2,2-2 9,1-1 8,2-2 7,1-1-2,0 0-16,0 0-13,0 0-14,0-1-15,-3-2-15,-1-1-14,-2-2-15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66074857115746" units="cm"/>
      <inkml:brushProperty name="height" value="0.0166074857115746" units="cm"/>
      <inkml:brushProperty name="color" value="#69DBAA"/>
      <inkml:brushProperty name="ignorePressure" value="0"/>
    </inkml:brush>
  </inkml:definitions>
  <inkml:trace contextRef="#ctx0" brushRef="#br0">23892 31246 501,'13'28'2,"-1"0"8	,-3 0 8,-1 0 7,-1 2 7,-3 4 5,-1 3 5,-3 3 5,0 1 2,0-4-3,0-4-2,0-3-2,0-3-5,0-5-9,0-2-7,0-4-8,-1-1-7,-1 5-10,-2 3-7,-3 3-9,0 0-12,0-6-17,0-5-18,0-5-16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8036854118109" units="cm"/>
      <inkml:brushProperty name="height" value="0.0158036854118109" units="cm"/>
      <inkml:brushProperty name="color" value="#69DBAA"/>
      <inkml:brushProperty name="ignorePressure" value="0"/>
    </inkml:brush>
  </inkml:definitions>
  <inkml:trace contextRef="#ctx0" brushRef="#br0">23976 31584 527,'29'39'22,"-1"-4"7	,0-6 6,0-5 7,4-3 4,7 0 1,6 0 0,8 0 2,5-1-3,4-1-8,3-2-7,4-2-8,1-2-9,1-2-10,-1-1-11,1-2-10,-4 0-10,-4 1-9,-6 3-8,-5 1-8,-7-1-3,-9-3 2,-9-4 4,-8-3 3,-6-1 1,-2 2-3,-1 1-1,-2 2-3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1353425309062" units="cm"/>
      <inkml:brushProperty name="height" value="0.0111353425309062" units="cm"/>
      <inkml:brushProperty name="color" value="#69DBAA"/>
      <inkml:brushProperty name="ignorePressure" value="0"/>
    </inkml:brush>
  </inkml:definitions>
  <inkml:trace contextRef="#ctx0" brushRef="#br0">24653 30457 748,'-26'1'-38,"6"1"14	,5 3 14,5 1 14,5 0 8,3-2 3,4-1 3,3-2 2,4 0 1,3 1 0,4 3 1,4 1-1,2 1 1,1 0 0,3 0 0,1 0 1,2-1-1,-1-1-4,0-3-4,0-1-2,-2 0-4,-3 2-3,-3 1-3,-5 2-4,-1 1-2,-3 0-2,-1 0-2,-2 1-2,-2-1-5,-2 3-4,-1 2-7,-2 1-5,-3 2-7,-3 2-9,-4 1-10,-3 2-8,-3 0-3,1-5 25,0-2 43,0-4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8479604870081" units="cm"/>
      <inkml:brushProperty name="height" value="0.0158479604870081" units="cm"/>
      <inkml:brushProperty name="color" value="#69DBAA"/>
      <inkml:brushProperty name="ignorePressure" value="0"/>
    </inkml:brush>
  </inkml:definitions>
  <inkml:trace contextRef="#ctx0" brushRef="#br0">24709 30992 525,'-23'25'-29,"11"-8"5	,10-6 5,11-8 5,5-3 4,0-3 0,0-1 1,0-3 1,0 1 1,1 2 6,-1 1 1,0 2 0,-2 2 0,-3 2 0,-4 1 0,-3 2 0,-2 3 0,0 3 0,0 4 0,0 4 0,-2 3 0,-3 3 0,-4 4 0,-3 3 4,-2 3 3,-1 2 1,1 2 1,0 1 1,1 1 0,2-3 0,1-1 1,2-2 0,3-2 1,3-4 0,4-4 1,3-3 0,2-3 1,0-1 1,0-3 2,0-1 0,2 0 3,3-1 2,4 0 2,3 0 3,4-2 1,4-3 0,3-4 0,3-3-1,3-4-1,2-3-1,2-4-2,1-3-2,0-3 0,-4-2 0,-4-1 1,-3-3 0,-4 0-4,-3 0-9,-3 0-9,-4 0-9,-4 1-9,-3 1-10,-4 2-9,-3 2-10,-2 2-7,0 2-7,0 1-6,0 2-5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6171674132347" units="cm"/>
      <inkml:brushProperty name="height" value="0.0146171674132347" units="cm"/>
      <inkml:brushProperty name="color" value="#69DBAA"/>
      <inkml:brushProperty name="ignorePressure" value="0"/>
    </inkml:brush>
  </inkml:definitions>
  <inkml:trace contextRef="#ctx0" brushRef="#br0">25611 30626 570,'24'2'5,"-6"3"8	,-7 4 9,-8 3 7,-3 5 5,0 5 2,0 5 1,0 6 2,-2 4-2,-3 7-7,-4 4-5,-3 6-8,-2 2-1,0 0 2,0 1 3,0-1 2,1-2-4,4-6-10,4-5-11,3-5-10,3-3-6,-2-3-1,1-1-2,0-2-1,3-1 0,5 0 2,5 1 2,6-1 3,4-2 2,7-3 2,4-4 2,5-3 3,2-2 1,-4 0 1,-4 1 2,-3-1 0,-2-1 0,1-2-1,-1-1-2,0-2-2,-1-2-3,-1-2-6,-2-1-7,-3-2-5,-2-2-8,-6-2-7,-5-1-7,-5-2-9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7253012508154" units="cm"/>
      <inkml:brushProperty name="height" value="0.0137253012508154" units="cm"/>
      <inkml:brushProperty name="color" value="#69DBAA"/>
      <inkml:brushProperty name="ignorePressure" value="0"/>
    </inkml:brush>
  </inkml:definitions>
  <inkml:trace contextRef="#ctx0" brushRef="#br0">25977 30936 607,'-1'53'-67,"-2"-4"35	,-1-6 34,-2-5 35,-3-1 19,-3 3 2,-4 4 1,-3 4 2,-2 0-3,3-1-9,1-2-10,2-2-9,0-2-8,-2-4-8,-1-4-8,-2-3-7,-1-3-11,3-1-11,1-2-13,2-2-11,1-3-9,0-3-6,0-4-7,0-3-5,0-3 0,0-2 8,0-1 42,0-2 24,0-2 0,3-2 0,1-1 0,2-2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60514172166586" units="cm"/>
      <inkml:brushProperty name="height" value="0.0160514172166586" units="cm"/>
      <inkml:brushProperty name="color" value="#69DBAA"/>
      <inkml:brushProperty name="ignorePressure" value="0"/>
    </inkml:brush>
  </inkml:definitions>
  <inkml:trace contextRef="#ctx0" brushRef="#br0">25244 31048 519,'17'0'64,"5"0"-3	,5 0-4,6 0-4,4 0-4,3-3-3,4-1-3,4-3-4,3-1-7,3-1-10,5-3-10,2-1-10,1-1-5,-4 0-2,-3 0-2,-4 0-2,-6 1-5,-5 1-11,-9 2-11,-6 2-10,-6 1-9,-3 0-5,-4 0-6,-3 0-6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4315583854914" units="cm"/>
      <inkml:brushProperty name="height" value="0.0134315583854914" units="cm"/>
      <inkml:brushProperty name="color" value="#69DBAA"/>
      <inkml:brushProperty name="ignorePressure" value="0"/>
    </inkml:brush>
  </inkml:definitions>
  <inkml:trace contextRef="#ctx0" brushRef="#br0">26287 30485 620,'0'14'25,"0"0"0	,0 0 2,0 0 0,0 2 1,0 3 1,0 4 2,0 4 1,-2 2 0,-3 2-1,-4 1-2,-3 3 0,-2 0-7,3 0-10,2 0-11,0 0-11,2-1-6,0-4-3,0-4-1,0-3-3,1-3-2,2-5 0,1-2 0,2-4 0,2-3 1,2-2 5,1-1 4,2-2 4,3-1 4,3 0 2,4 0 3,4 0 2,2 0 0,1 0-4,3 0-3,1 0-4,1-3-2,-3-5 1,-1-5 1,-2-6 0,-2-1-6,-1 2-14,-3 1-13,-1 2-13,-1 2 11,-3 1 46,-1 3 0,-2 1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18402697891" units="cm"/>
      <inkml:brushProperty name="height" value="0.01418402697891" units="cm"/>
      <inkml:brushProperty name="color" value="#69DBAA"/>
      <inkml:brushProperty name="ignorePressure" value="0"/>
    </inkml:brush>
  </inkml:definitions>
  <inkml:trace contextRef="#ctx0" brushRef="#br0">26569 30879 587,'12'1'-7,"-3"2"15	,-4 1 12,-3 2 15,-2 2 5,0-1-1,0 0-1,0 0-3,1 1 1,1 5 3,3 3 2,1 3 2,0 2-9,-2 0-23,-1 0-20,-2 1-23,-1-2-8,0-2 2,0-1 3,0-2 3,-2-2-4,-3-1-11,-4-3-12,-3-1-10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17497351020575" units="cm"/>
      <inkml:brushProperty name="height" value="0.0117497351020575" units="cm"/>
      <inkml:brushProperty name="color" value="#69DBAA"/>
      <inkml:brushProperty name="ignorePressure" value="0"/>
    </inkml:brush>
  </inkml:definitions>
  <inkml:trace contextRef="#ctx0" brushRef="#br0">51437 2483 709,'4'11'32,"6"-8"8	,8-6 10,6-8 9,6-3-5,3-3-18,3-1-17,4-2-19,-2 1-8,-9 3-2,-9 4-1,-9 3-1,-3 2-11,2 0-20,1 0-20,2 0-20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26343 31387 1000,'-13'103'-124,"2"-20"42	,1-19 40,2-19 42,2-10 19,1-3-3,3-1-3,1-2-2,1-3-14,0-6-22,0-5-8,0-5 33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6959034502506" units="cm"/>
      <inkml:brushProperty name="height" value="0.0156959034502506" units="cm"/>
      <inkml:brushProperty name="color" value="#69DBAA"/>
      <inkml:brushProperty name="ignorePressure" value="0"/>
    </inkml:brush>
  </inkml:definitions>
  <inkml:trace contextRef="#ctx0" brushRef="#br0">26287 31274 530,'14'12'3,"0"-3"4	,0-4 5,0-3 4,2-2 7,3 0 6,4 0 8,4 0 7,1 0 3,0 0 0,0 0-1,1 0 0,0 0-5,1 0-9,3 0-9,1 0-10,-2 2-10,-7 3-9,-8 4-11,-6 3-10,-7 5-6,-5 5-3,-5 5-2,-5 6-2,-5 3-3,-4 2-3,-2 1-2,-5 3-3,-1-2-2,0-3 2,0-3-1,0-4 1,0-5 42,3-5 9,1-5 0,2-5 0,2-3 0,1 0 0,2 0 0,2 0 0,4-1 0,5-1 0,5-3 0,5-1 0,6-2 0,5-5 24,5-3 36,6-3 0,3-1-4,1 2-6,3 1-8,2 2-7,1 0-12,2-2-16,1-1-17,2-2-16,0-1-7,-4-1 1,-4 1 2,-3 0 1,-3 1-2,-4 2-7,-4 1-6,-3 2-7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4161872342229" units="cm"/>
      <inkml:brushProperty name="height" value="0.0154161872342229" units="cm"/>
      <inkml:brushProperty name="color" value="#69DBAA"/>
      <inkml:brushProperty name="ignorePressure" value="0"/>
    </inkml:brush>
  </inkml:definitions>
  <inkml:trace contextRef="#ctx0" brushRef="#br0">27386 30710 540,'0'-8'4,"0"13"6	,0 12 8,0 12 7,0 8 4,0 3 3,0 4 2,0 4 1,1 2 1,1 2-4,3 1-2,1 3-4,0-3 0,-2-7 2,-1-8 2,-2-6 1,-1-6-6,0-3-16,0-3-17,0-4-15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71817411482334" units="cm"/>
      <inkml:brushProperty name="height" value="0.00971817411482334" units="cm"/>
      <inkml:brushProperty name="color" value="#69DBAA"/>
      <inkml:brushProperty name="ignorePressure" value="0"/>
    </inkml:brush>
  </inkml:definitions>
  <inkml:trace contextRef="#ctx0" brushRef="#br0">27217 31020 857,'13'0'-26,"-2"0"6	,-1 0 3,-2 0 6,1 0 7,3 0 12,4 0 11,3 0 12,3-1 5,2-1 0,2-3-1,1-1 0,0-1-14,-1 0-30,-2 0-27,-3 0-30,-1 0-12,-4 0 1,-4 0 1,-3 0 61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8493735790253" units="cm"/>
      <inkml:brushProperty name="height" value="0.0118493735790253" units="cm"/>
      <inkml:brushProperty name="color" value="#69DBAA"/>
      <inkml:brushProperty name="ignorePressure" value="0"/>
    </inkml:brush>
  </inkml:definitions>
  <inkml:trace contextRef="#ctx0" brushRef="#br0">27048 31556 703,'16'-1'2,"6"-2"9	,6-1 8,4-3 8,4 0 7,2-3 3,2-2 4,1-1 4,1-2-5,0-1-13,1-3-13,-1-1-15,0-1-13,-3 0-14,-1-1-15,-2 1-14,-4 2-8,-7 3-3,-8 4-2,-6 3-2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67818405479193" units="cm"/>
      <inkml:brushProperty name="height" value="0.00967818405479193" units="cm"/>
      <inkml:brushProperty name="color" value="#69DBAA"/>
      <inkml:brushProperty name="ignorePressure" value="0"/>
    </inkml:brush>
  </inkml:definitions>
  <inkml:trace contextRef="#ctx0" brushRef="#br0">27639 31020 861,'15'0'1,"-2"0"1	,2 0 3,-1 0 2,3-1 2,8-1 4,6-3 2,8-1 4,4-1-3,2 0-10,2 0-9,1 0-9,1 0-8,-2 0-5,-2 0-5,-2 0-7,-4 0-2,-5 0 1,-4 0-1,-7 0 1,-3 1 10,-4 5 28,-4 2 0,-3 5 0,-3 2 0,-2 5 0,-1 3 0,-2 3 0,-1 2 0,0 0 0,0 0 0,0 1 0,-2 0 0,-3 1 0,-4 3 0,-3 1 9,-2 2 55,0 2-5,-1 2-4,1 1-5,1-2-7,2-4-9,1-6-9,2-5-10,1-9-16,0-9-28,0-12-25,0-10-28,1-3-8,1 3 7,3 4 68,1 3 15,0 3 0,-2 1 0,-1 2 0,-2 3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9927542507648" units="cm"/>
      <inkml:brushProperty name="height" value="0.0109927542507648" units="cm"/>
      <inkml:brushProperty name="color" value="#69DBAA"/>
      <inkml:brushProperty name="ignorePressure" value="0"/>
    </inkml:brush>
  </inkml:definitions>
  <inkml:trace contextRef="#ctx0" brushRef="#br0">28118 30739 758,'-1'41'28,"-1"-1"2	,-3-3 2,-1-1 2,-1 0-2,0-1-4,0 0-4,0 0-4,1-2-8,1-6-11,3-5-9,1-5-12,1-4-3,0-1 2,0-3 2,0-1 2,-1-2-7,-2-1-19,-1-3-16,-2-1-18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4801954478025" units="cm"/>
      <inkml:brushProperty name="height" value="0.0114801954478025" units="cm"/>
      <inkml:brushProperty name="color" value="#69DBAA"/>
      <inkml:brushProperty name="ignorePressure" value="0"/>
    </inkml:brush>
  </inkml:definitions>
  <inkml:trace contextRef="#ctx0" brushRef="#br0">27808 30682 725,'0'29'15,"0"2"5	,0 2 5,0 1 7,-1 5 0,-1 6-2,-3 8-3,-1 7-3,0 3-4,2-3-3,1-1-3,2-1-5,2-3-3,2-1-2,1-2-5,2-2-2,2-3-1,2-6-1,1-5 0,2-5 1,2-6-1,-1-4 2,0-6 1,0-6 1,3-2-1,8-3 1,7-1-2,7-3 0,4 0-2,2-3-1,1-1-2,3-3-2,-1-1-4,-1-5-6,-2-3-5,-2-3-6,-2-2-2,-1 0 0,-2 0 3,-2-1 0,-5 3 2,-6 3 2,-7 4 1,-8 3 2,-3 1-3,0-1-10,0-3 31,1-1 5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4690871238708" units="cm"/>
      <inkml:brushProperty name="height" value="0.0144690871238708" units="cm"/>
      <inkml:brushProperty name="color" value="#69DBAA"/>
      <inkml:brushProperty name="ignorePressure" value="0"/>
    </inkml:brush>
  </inkml:definitions>
  <inkml:trace contextRef="#ctx0" brushRef="#br0">29048 30654 575,'12'4'5,"-3"10"7	,-3 8 8,-5 8 9,0 8 4,2 5 2,1 6 1,2 5 2,1 2 0,-3 0 0,-2 1-2,-1-1 1,0-2-6,-2-6-9,1-5-10,0-5-9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2800776734948" units="cm"/>
      <inkml:brushProperty name="height" value="0.0122800776734948" units="cm"/>
      <inkml:brushProperty name="color" value="#69DBAA"/>
      <inkml:brushProperty name="ignorePressure" value="0"/>
    </inkml:brush>
  </inkml:definitions>
  <inkml:trace contextRef="#ctx0" brushRef="#br0">28879 30992 678,'3'13'5,"5"-1"9	,5-3 7,5-1 8,4-1 4,2-3 0,1-1 0,3-3 1,0 0-3,0 0-2,0 0-2,1 0-4,0-1-13,1-5-27,3-2-26,1-5-26,-2 0-12,-7 2 4,-8 1 2,-6 2 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41550 44550,'0'50,"-25"-50,0 0,25-25,0 0,25-100,0 0,-25 100,0 0,50-150,0 0,-25 25,0 0,25 50,0 0,-25 25,0 0,0 25,0 0,0 50,0 0,-25 25,0 0,25 75,0 0,-25-50,0 0,0 100,0 0,25-25,0 0,-25-25,0 0,0-75,0 0,-25-50,0 0,-25 25,0 0,0-25,0 0,25 0,0 0,0-25,0 0,25 0,0 0,25-25,0 0,25 75,0 0,-25 25,0 0,0 0,0 0,0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901426561176777" units="cm"/>
      <inkml:brushProperty name="height" value="0.00901426561176777" units="cm"/>
      <inkml:brushProperty name="color" value="#69DBAA"/>
      <inkml:brushProperty name="ignorePressure" value="0"/>
    </inkml:brush>
  </inkml:definitions>
  <inkml:trace contextRef="#ctx0" brushRef="#br0">52498 1200 924,'-1'24'-4,"-2"-7"-7	,-1-6-8,-2-8-7,-2 2 0,-2 8 5,-1 9 7,-2 8 6,-4 7 11,-4 3 16,-7 4 15,-4 3 16,-4 3-1,-1 4-16,-2 4-16,-2 3-18,1-3-9,3-8-3,4-9-3,3-9-4,4-6-10,3-6-17,4-5-17,3-6-17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6898257508874" units="cm"/>
      <inkml:brushProperty name="height" value="0.0106898257508874" units="cm"/>
      <inkml:brushProperty name="color" value="#69DBAA"/>
      <inkml:brushProperty name="ignorePressure" value="0"/>
    </inkml:brush>
  </inkml:definitions>
  <inkml:trace contextRef="#ctx0" brushRef="#br0">28766 31640 779,'4'12'5,"6"-6"9	,8-5 10,7-6 9,4-4 3,2-3-4,1-4-6,2-3-4,7-4-5,10-3-8,11-4-7,10-4-6,-1 2-8,-12 4-9,-12 6-10,-13 6-8,-8 2-10,-6 3-8,-5 1-10,-5 2-9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5100375413895" units="cm"/>
      <inkml:brushProperty name="height" value="0.0155100375413895" units="cm"/>
      <inkml:brushProperty name="color" value="#69DBAA"/>
      <inkml:brushProperty name="ignorePressure" value="0"/>
    </inkml:brush>
  </inkml:definitions>
  <inkml:trace contextRef="#ctx0" brushRef="#br0">29781 30626 537,'0'54'-31,"0"-6"15	,0-5 17,0-5 14,0 0 12,3 5 6,2 5 6,1 6 6,0 2 4,-2-3 1,-1-1 1,-2-2 0,-1-2-3,0-4-8,0-4-8,0-3-8,0-5-20,3-7-30,2-8-31,1-6-31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29921 31048 1000,'1'13'-65,"2"-4"30	,1-4 29,2-3 29,2-2 10,-1 0-11,0 0-10,0 0-11,0 0-8,0 0-7,0 0-5,0 0-7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84464772045612" units="cm"/>
      <inkml:brushProperty name="height" value="0.00984464772045612" units="cm"/>
      <inkml:brushProperty name="color" value="#69DBAA"/>
      <inkml:brushProperty name="ignorePressure" value="0"/>
    </inkml:brush>
  </inkml:definitions>
  <inkml:trace contextRef="#ctx0" brushRef="#br0">29471 30992 846,'13'27'2,"-2"-1"4	,-1-2 3,-2-2 4,-2 1 5,-1 7 4,-3 4 4,-1 5 5,0 3-8,2-3-19,1-1-21,2-2-21,0-4-7,-1-7 1,-3-8 3,-1-6 3,-1-4-3,0 0-9,0 0-2,0 0 52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81017760187387" units="cm"/>
      <inkml:brushProperty name="height" value="0.0181017760187387" units="cm"/>
      <inkml:brushProperty name="color" value="#69DBAA"/>
      <inkml:brushProperty name="ignorePressure" value="0"/>
    </inkml:brush>
  </inkml:definitions>
  <inkml:trace contextRef="#ctx0" brushRef="#br0">29330 31696 460,'15'0'-15,"1"0"12	,3 0 12,1 0 12,4 0 9,5 0 6,5 0 5,6 0 7,2 0 3,1 0-1,-1 0 1,0 0-1,-1 0-5,-1-3-11,-2-1-9,-2-3-11,-2 0-4,-1 0 2,-2 0 0,-2 0 2,-2 0-10,-1 0-17,-3 0-20,-1 0-18,-2 0-12,-4 0-4,-4 0-5,-3 0-4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217676311731339" units="cm"/>
      <inkml:brushProperty name="height" value="0.0217676311731339" units="cm"/>
      <inkml:brushProperty name="color" value="#69DBAA"/>
      <inkml:brushProperty name="ignorePressure" value="0"/>
    </inkml:brush>
  </inkml:definitions>
  <inkml:trace contextRef="#ctx0" brushRef="#br0">32936 35754 382,'-51'68'47,"10"-2"-4	,12-5-5,9-3-5,8-1 0,3-1 3,4 0 4,3 1 4,3-1 0,2 0-4,1 1-3,2-1-3,3-4-2,3-9 0,4-9 0,4-8 0,-1-6-12,-3-1-21,-4-3-21,-3-1-23,-2-1-14,0-3-6,0-1-7,0-2-7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7265187650919" units="cm"/>
      <inkml:brushProperty name="height" value="0.0097265187650919" units="cm"/>
      <inkml:brushProperty name="color" value="#69DBAA"/>
      <inkml:brushProperty name="ignorePressure" value="0"/>
    </inkml:brush>
  </inkml:definitions>
  <inkml:trace contextRef="#ctx0" brushRef="#br0">33359 35923 856,'41'-1'-43,"-1"-2"23	,-2-1 23,-2-2 21,0-1 12,2 0-1,1 0 0,3-1-2,-1 1-6,-1 0-14,-2 0-13,-2 0-12,-4 0-14,-5 0-15,-4 0-13,-7 0-15,-2 0-5,-3 0 3,-1 0 61,-2 0 10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2828913629055" units="cm"/>
      <inkml:brushProperty name="height" value="0.0132828913629055" units="cm"/>
      <inkml:brushProperty name="color" value="#69DBAA"/>
      <inkml:brushProperty name="ignorePressure" value="0"/>
    </inkml:brush>
  </inkml:definitions>
  <inkml:trace contextRef="#ctx0" brushRef="#br0">33584 35669 627,'13'16'-30,"-5"3"11	,-2 4 10,-5 4 11,-1 3 11,0 7 13,0 4 12,0 6 12,-1 5 3,-5 8-8,-2 7-6,-5 7-7,-2 1-3,-2-5-1,-1-6 0,-2-5 0,0-5-9,1-2-19,2-5-18,2-3-19,2-6-11,2-9-4,1-9-3,2-8-4,1-6-2,0-2 1,0-1-1,0-2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7516545578837" units="cm"/>
      <inkml:brushProperty name="height" value="0.0117516545578837" units="cm"/>
      <inkml:brushProperty name="color" value="#69DBAA"/>
      <inkml:brushProperty name="ignorePressure" value="0"/>
    </inkml:brush>
  </inkml:definitions>
  <inkml:trace contextRef="#ctx0" brushRef="#br0">33641 36204 709,'13'13'2,"-2"-4"6	,-1-4 5,-2-3 5,0-2 6,5 0 9,3 0 8,3 0 8,3-2-3,2-3-14,1-4-13,3-4-13,-1 0-17,-1 2-16,-3 1-17,-1 2-18,-2 1-8,-4 0 0,-4 0-2,-3 0 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0599873587489" units="cm"/>
      <inkml:brushProperty name="height" value="0.0110599873587489" units="cm"/>
      <inkml:brushProperty name="color" value="#69DBAA"/>
      <inkml:brushProperty name="ignorePressure" value="0"/>
    </inkml:brush>
  </inkml:definitions>
  <inkml:trace contextRef="#ctx0" brushRef="#br0">33979 36261 753,'-13'39'2,"5"-8"5	,2-6 3,4-7 6,2-4 5,0 3 10,1 2 8,-2 1 9,1 2-5,0 2-19,1 1-18,-2 3-19,1-3-12,0-5-6,1-5-5,-2-5-5,1-2-7,-3 2-9,-1 1-7,-3 2-9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6019132807851" units="cm"/>
      <inkml:brushProperty name="height" value="0.0146019132807851" units="cm"/>
      <inkml:brushProperty name="color" value="#69DBAA"/>
      <inkml:brushProperty name="ignorePressure" value="0"/>
    </inkml:brush>
  </inkml:definitions>
  <inkml:trace contextRef="#ctx0" brushRef="#br0">52442 1116 570,'39'14'38,"-5"0"-6	,-5 0-5,-6 0-5,-1 3-1,2 8 5,1 6 4,2 7 6,2 4 2,1 0 0,3 0 2,1 0 0,1-2-9,0-3-20,-1-4-20,1-4-20,-3-2-15,-8-5-13,-6-3-13,-8-3-13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6342312693596" units="cm"/>
      <inkml:brushProperty name="height" value="0.0156342312693596" units="cm"/>
      <inkml:brushProperty name="color" value="#69DBAA"/>
      <inkml:brushProperty name="ignorePressure" value="0"/>
    </inkml:brush>
  </inkml:definitions>
  <inkml:trace contextRef="#ctx0" brushRef="#br0">33669 36740 533,'30'11'113,"3"-5"-18	,4-5-19,4-5-17,3-4-15,7-2-9,4-1-10,6-2-10,1-1-10,-1 3-13,-2 1-12,-2 2-12,-4 1-9,-7 0-6,-7 0-5,-8 0-7,-4 0-2,-4 0-1,-4 0 1,-3 0-1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34965 35697 1000,'-28'1'-50,"-1"2"11	,1 1 12,0 2 12,0 2 7,0 2 5,0 1 4,-1 3 5,1 0-4,0 0-13,0 0-13,0 0-12,2-2-7,6-3 40,5-4 3,5-3 0,4-1 0,2 2 0,1 1 0,2 2 0,0 0 0,-1-1 0,-3-3 0,-1-1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94310341775417" units="cm"/>
      <inkml:brushProperty name="height" value="0.00994310341775417" units="cm"/>
      <inkml:brushProperty name="color" value="#69DBAA"/>
      <inkml:brushProperty name="ignorePressure" value="0"/>
    </inkml:brush>
  </inkml:definitions>
  <inkml:trace contextRef="#ctx0" brushRef="#br0">34514 36148 838,'15'0'-73,"2"0"31	,1 0 32,2 0 30,1 0 16,1 0 1,-1 0 0,0 0 0,-2 0-3,-3 0-5,-4 0-6,-3 0-6,0 0-6,3 0-5,4 0-7,4 0-6,1-2-5,0-3-3,0-4-3,0-3-3,-2-1-8,-3 1-13,-3 3-13,-4 1-12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7989393919706" units="cm"/>
      <inkml:brushProperty name="height" value="0.0157989393919706" units="cm"/>
      <inkml:brushProperty name="color" value="#69DBAA"/>
      <inkml:brushProperty name="ignorePressure" value="0"/>
    </inkml:brush>
  </inkml:definitions>
  <inkml:trace contextRef="#ctx0" brushRef="#br0">34796 35979 527,'-13'1'-3,"5"2"4	,2 1 5,4 2 3,2 3 5,0 3 4,0 4 4,0 4 4,1 3 2,2 6 2,1 6 0,3 4 1,-1 6 0,-2 5 2,-1 6 0,-2 5 0,-1 1-1,0-1-3,0-2-5,0-2-4,0-1-5,0-3-6,0-1-7,0-2-7,0-5-7,0-9-7,0-8-6,0-10-7,0-7-9,0-8-12,0-6-11,0-8-12,-1-2-2,-2 2 8,-1 1 8,-2 2 7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34824 36233 1000,'-3'16'-11,"-5"6"-21	,-5 6-21,-5 4-22,-5 3 9,0 1 53,-3-1 13,-1 0 51,0-1 8,1-1-24,3-2-24,0-2-23,5-4-15,5-4-7,5-6-6,5-6-3,2-2 43,-1-3 0,-3-1 0,-1-3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29640606045723" units="cm"/>
      <inkml:brushProperty name="height" value="0.00929640606045723" units="cm"/>
      <inkml:brushProperty name="color" value="#69DBAA"/>
      <inkml:brushProperty name="ignorePressure" value="0"/>
    </inkml:brush>
  </inkml:definitions>
  <inkml:trace contextRef="#ctx0" brushRef="#br0">34824 36345 896,'38'51'4,"-9"-10"9	,-9-11 8,-8-11 8,-4-6-3,5-1-16,2-2-14,5-3-15,-1-1-17,-3-4-15,-4-4-17,-3-4-16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5998983383179" units="cm"/>
      <inkml:brushProperty name="height" value="0.0115998983383179" units="cm"/>
      <inkml:brushProperty name="color" value="#69DBAA"/>
      <inkml:brushProperty name="ignorePressure" value="0"/>
    </inkml:brush>
  </inkml:definitions>
  <inkml:trace contextRef="#ctx0" brushRef="#br0">35106 35613 718,'-1'28'34,"-2"0"3	,-1 0 1,-3 0 3,1 2-4,2 0-7,1 3-8,2 1-8,0 2-5,-1 2-2,-3 2-2,-1 1-3,-1-3-1,0-9 0,0-9 1,0-8-1,1-5-11,2 0-27,1 0-25,2 0-25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5169738680124" units="cm"/>
      <inkml:brushProperty name="height" value="0.0145169738680124" units="cm"/>
      <inkml:brushProperty name="color" value="#69DBAA"/>
      <inkml:brushProperty name="ignorePressure" value="0"/>
    </inkml:brush>
  </inkml:definitions>
  <inkml:trace contextRef="#ctx0" brushRef="#br0">35106 35697 574,'14'-1'-1,"0"-1"-3	,0-3-1,0-1-2,1 0 3,2 2 7,1 1 9,3 2 7,0 3 6,0 3 3,0 4 5,0 3 2,-2 4 2,-3 4 0,-3 2-1,-5 5-1,-2 2-2,-5 2-3,-2 1-4,-5 3-4,-3 2-4,-6 3-6,-6 4-6,-4 4-7,-2-1-5,1-3-3,2-3-5,2-4-3,3-6-4,3-6-6,4-7-5,3-8-4,2-2-4,0 2-2,0 1-3,0 3-2,-1 0-2,-2 0-2,-1 0-2,-3 0-3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34993 36092 1000,'41'-1'-39,"-1"-2"3	,-2-1 3,-2-2 3,0-3-3,2-3-10,1-4 7,3-4 36,-4 1 0,-9 3 0,-9 4 0,-9 3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95107274502516" units="cm"/>
      <inkml:brushProperty name="height" value="0.00995107274502516" units="cm"/>
      <inkml:brushProperty name="color" value="#69DBAA"/>
      <inkml:brushProperty name="ignorePressure" value="0"/>
    </inkml:brush>
  </inkml:definitions>
  <inkml:trace contextRef="#ctx0" brushRef="#br0">35557 35895 837,'-1'27'-5,"-2"-2"-12	,-1-1-9,-3-2-12,-1-1 7,-1 0 25,-3 1 24,-1-1 24,0 1 10,1 1-6,3 3-7,1 1-5,1-1-8,0-6-8,0-5-9,0-5-7,-2-1-9,-4 6-7,-2 6-6,-5 4-8,1 1-3,3-6 0,4-5 1,3-5-1,2-4-1,0-2-5,0-1-4,0-2-5,0-1 22,0 0 24,0 0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52442 1730 1000,'13'1'-7,"-2"1"-14	,-1 3-17,-2 1-15,-1 1-10,0 0-4,0 0 66,0 0 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5018766373396" units="cm"/>
      <inkml:brushProperty name="height" value="0.0115018766373396" units="cm"/>
      <inkml:brushProperty name="color" value="#69DBAA"/>
      <inkml:brushProperty name="ignorePressure" value="0"/>
    </inkml:brush>
  </inkml:definitions>
  <inkml:trace contextRef="#ctx0" brushRef="#br0">35613 36064 724,'24'15'3,"-6"5"4	,-7 3 7,-8 3 4,-5 4 4,-3 4 2,-4 2 3,-3 5 1,-3 0 0,-2-1-4,-1-2-4,-2-2-3,0-3-3,4-6-3,4-5-2,3-5-3,-1-1-2,-4 6-5,-7 6-4,-4 4-3,-3 1-8,-1-6-10,1-5-12,0-5-11,3-4-3,4-2 2,6-1 4,6-2 2,2-2 0,0-1-5,0-3 20,0-1 29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5424535945058" units="cm"/>
      <inkml:brushProperty name="height" value="0.0125424535945058" units="cm"/>
      <inkml:brushProperty name="color" value="#69DBAA"/>
      <inkml:brushProperty name="ignorePressure" value="0"/>
    </inkml:brush>
  </inkml:definitions>
  <inkml:trace contextRef="#ctx0" brushRef="#br0">35247 36402 664,'52'24'8,"-9"-6"17	,-9-7 16,-9-8 16,-2-2 3,4 2-9,3 1-10,3 2-10,1 0-13,-4-1-15,-4-3-14,-3-1-16,-3-1-15,-1 0-13,-2 0-14,-3 0-13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1835079044104" units="cm"/>
      <inkml:brushProperty name="height" value="0.0121835079044104" units="cm"/>
      <inkml:brushProperty name="color" value="#69DBAA"/>
      <inkml:brushProperty name="ignorePressure" value="0"/>
    </inkml:brush>
  </inkml:definitions>
  <inkml:trace contextRef="#ctx0" brushRef="#br0">36120 36176 683,'29'1'19,"2"2"8	,1 1 10,3 2 8,2 1 3,3-3-6,4-1-6,4-3-5,-1 0-9,-3 0-13,-3 0-12,-4 0-13,-3 0-13,-1 0-14,-2 0-13,-2 0-14,-4 0-5,-4 0 4,-6 0 3,-6 0 12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7222182452679" units="cm"/>
      <inkml:brushProperty name="height" value="0.0117222182452679" units="cm"/>
      <inkml:brushProperty name="color" value="#69DBAA"/>
      <inkml:brushProperty name="ignorePressure" value="0"/>
    </inkml:brush>
  </inkml:definitions>
  <inkml:trace contextRef="#ctx0" brushRef="#br0">36402 35951 710,'12'43'27,"-3"2"2	,-4 2 5,-3 1 2,-2 2 1,0 2-2,0 2-4,0 1-2,0 0-7,0-4-12,0-3-13,0-4-13,0-6-6,0-6-2,0-7-2,0-8-2,0-4-8,0-1-13,0-2-13,0-2-13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1907150819898" units="cm"/>
      <inkml:brushProperty name="height" value="0.0101907150819898" units="cm"/>
      <inkml:brushProperty name="color" value="#69DBAA"/>
      <inkml:brushProperty name="ignorePressure" value="0"/>
    </inkml:brush>
  </inkml:definitions>
  <inkml:trace contextRef="#ctx0" brushRef="#br0">37416 35669 817,'-41'66'2,"5"-9"2	,2-8 3,4-10 3,2-2 2,0 4 3,0 3 3,-1 4 3,1-1 0,0-3 0,0-3-1,0-4 0,3-6-8,8-6-16,6-7-14,7-8-16,6-6-9,3-4-7,4-7-6,4-4-5,1-3-3,0 0 7,0 0 57,0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0750414207578" units="cm"/>
      <inkml:brushProperty name="height" value="0.0120750414207578" units="cm"/>
      <inkml:brushProperty name="color" value="#69DBAA"/>
      <inkml:brushProperty name="ignorePressure" value="0"/>
    </inkml:brush>
  </inkml:definitions>
  <inkml:trace contextRef="#ctx0" brushRef="#br0">37388 35979 690,'0'68'2,"0"-6"4	,0-4 4,0-6 5,0-3 4,0 0 3,0 0 4,0 1 4,-1-2 1,-2-1-4,-1-2-2,-2-2-3,0-4-2,1-8-1,2-6-1,3-7-1,0-6-16,3-3-30,2-4-30,1-3-29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61316174268723" units="cm"/>
      <inkml:brushProperty name="height" value="0.00861316174268723" units="cm"/>
      <inkml:brushProperty name="color" value="#69DBAA"/>
      <inkml:brushProperty name="ignorePressure" value="0"/>
    </inkml:brush>
  </inkml:definitions>
  <inkml:trace contextRef="#ctx0" brushRef="#br0">37782 35416 967,'14'-23'11,"-3"10"-2	,-1 12-2,-2 9-2,-1 6-9,0-3-17,0-1-16,0-2-17,0-1-10,0 0-3,0 0 40,0 0 27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2660640627146" units="cm"/>
      <inkml:brushProperty name="height" value="0.0122660640627146" units="cm"/>
      <inkml:brushProperty name="color" value="#69DBAA"/>
      <inkml:brushProperty name="ignorePressure" value="0"/>
    </inkml:brush>
  </inkml:definitions>
  <inkml:trace contextRef="#ctx0" brushRef="#br0">37500 35697 679,'-12'14'-85,"3"-3"31	,4-1 32,3-2 32,6-2 16,6-2 3,8-1 3,7-2 4,5-1 1,7 0 2,4 0 3,6 0 0,1 0 0,-1 0-5,-2 0-4,-2 0-5,-3 0-5,-6 0-8,-5 0-6,-5 0-7,-5 0-6,-3 0-4,-4 0-3,-3 0-5,-6 1-4,-10 5-8,-7 3-7,-10 3-8,-5 3-3,-2 2-1,-2 1 0,-1 2 0,1 1 1,2-3 4,5-1 5,3-2 23,4-3 14,3-3 0,4-4 0,3-3 0,5-2 0,8 0 0,6 0 0,8 0 0,3 0 0,0 0 0,0 0 0,1 0 0,-1 0 15,0 0-3,0 0-11,0 0-9,-2-2-10,-3-3 16,-3-4 2,-5-3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2473679259419" units="cm"/>
      <inkml:brushProperty name="height" value="0.0132473679259419" units="cm"/>
      <inkml:brushProperty name="color" value="#69DBAA"/>
      <inkml:brushProperty name="ignorePressure" value="0"/>
    </inkml:brush>
  </inkml:definitions>
  <inkml:trace contextRef="#ctx0" brushRef="#br0">37726 35838 629,'-14'29'-9,"0"2"7	,0 2 7,0 1 8,-1 3 6,1 3 8,0 4 7,0 4 7,1 0 3,2-4-1,1-4-2,2-3-2,1-4-6,0-6-9,0-5-10,0-5-10,-1-1-13,-2 6-19,-1 6-17,-3 4-19,1 0-9,2-7 1,1-8 1,2-6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05113574117422" units="cm"/>
      <inkml:brushProperty name="height" value="0.00905113574117422" units="cm"/>
      <inkml:brushProperty name="color" value="#69DBAA"/>
      <inkml:brushProperty name="ignorePressure" value="0"/>
    </inkml:brush>
  </inkml:definitions>
  <inkml:trace contextRef="#ctx0" brushRef="#br0">37726 36233 920,'0'41'0,"0"-1"-1	,0-2 0,0-2-1,-1-2 3,-2-1 9,-1-3 6,-2-1 8,-1 0-2,0-1-12,0 0-11,0 0-13,0-1-9,3-5-8,2-2-7,1-4-8,0-3-7,2-2-6,-1-1 15,0-2 44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27343060448766" units="cm"/>
      <inkml:brushProperty name="height" value="0.0127343060448766" units="cm"/>
      <inkml:brushProperty name="color" value="#69DBAA"/>
      <inkml:brushProperty name="ignorePressure" value="0"/>
    </inkml:brush>
  </inkml:definitions>
  <inkml:trace contextRef="#ctx0" brushRef="#br0">52386 2093 654,'15'-14'-34,"1"0"13	,3 0 14,1 0 14,1 2 9,0 3 3,0 4 3,0 3 4,-1 2 2,-2 0 2,-2 0 0,-1 0 2,-2 2-3,-1 3-5,-3 4-6,-1 3-6,-2 2-2,-1 0 3,-3 0 1,-1 0 3,-1 0 0,0 0-3,0 0-1,0 0-2,-3 0-5,-4 3-8,-6 1-8,-6 2-6,-1 0-9,2-1-8,1-3-8,3-1-8,0-2-5,3-1 1,1-3-1,3-1 1,0-2 0,0-2 1,0-1 37,0-2 15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1158301159739" units="cm"/>
      <inkml:brushProperty name="height" value="0.0151158301159739" units="cm"/>
      <inkml:brushProperty name="color" value="#69DBAA"/>
      <inkml:brushProperty name="ignorePressure" value="0"/>
    </inkml:brush>
  </inkml:definitions>
  <inkml:trace contextRef="#ctx0" brushRef="#br0">37613 36289 551,'14'-1'-5,"0"-2"-10	,1-1-10,-1-2-10,1-1 3,5 0 13,3 0 13,3 0 15,4 0 7,3 0 1,5 0 1,2 0 2,2-1 0,1-2-2,-1-1 0,0-3-1,-1 2-1,-5 3-1,-2 4-1,-4 3 0,-3 1-3,-1-1-2,-2-3-3,-2-1-4,-3 0 0,-3 1 1,-4 3 1,-3 1 1,-3 2 1,-2 1 1,-1 3 1,-2 1 2,0 3-1,1 3 1,3 4 0,1 3-1,0 3 3,-1 2 4,-3 2 4,-1 1 4,-2 3 2,-1 3-1,-3 4-1,-1 4-1,-1 0-2,0-1-3,0-2-2,0-2-4,1-2-2,1-1-2,3-2-3,1-2-3,0-3-2,-2-3-4,-1-4-5,-2-3-3,-2-4-11,-2-6-17,-1-5-16,-3-6-18,2-2-6,3 0 6,4 0 5,3 0 4,0 0 7,-3 0 36,-4 0 22,-3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4642901569605" units="cm"/>
      <inkml:brushProperty name="height" value="0.0104642901569605" units="cm"/>
      <inkml:brushProperty name="color" value="#69DBAA"/>
      <inkml:brushProperty name="ignorePressure" value="0"/>
    </inkml:brush>
  </inkml:definitions>
  <inkml:trace contextRef="#ctx0" brushRef="#br0">37867 36486 796,'14'0'-25,"0"0"11	,0 0 11,0 0 11,1 0 11,2 0 10,1 0 11,3 0 11,1-1-2,2-1-17,1-3-15,2-1-17,0-1-7,-5 0-3,-2 0 0,-4 0-2,-3 0-11,-2 0-19,-1 0-22,-2 0-19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10666305571795" units="cm"/>
      <inkml:brushProperty name="height" value="0.00910666305571795" units="cm"/>
      <inkml:brushProperty name="color" value="#69DBAA"/>
      <inkml:brushProperty name="ignorePressure" value="0"/>
    </inkml:brush>
  </inkml:definitions>
  <inkml:trace contextRef="#ctx0" brushRef="#br0">37895 36261 915,'13'40'-1,"-1"-3"9	,-3-3 8,-1-4 8,-1-2-1,0 0-11,0 0-10,0 0-10,0-2-10,-3-6-10,-1-5-10,-2-5-10,-1-3-8,3 0-6,1 0 7,3 0 55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6408232823014" units="cm"/>
      <inkml:brushProperty name="height" value="0.0106408232823014" units="cm"/>
      <inkml:brushProperty name="color" value="#69DBAA"/>
      <inkml:brushProperty name="ignorePressure" value="0"/>
    </inkml:brush>
  </inkml:definitions>
  <inkml:trace contextRef="#ctx0" brushRef="#br0">38149 36261 783,'12'28'2,"-3"0"4	,-4 0 5,-3 1 4,-3-1 6,-2 0 6,-1 0 7,-2 0 6,0 0-4,1-3-16,2-1-16,3-2-15,0-3-13,0-3-8,-1-4-9,2-3-8,-1-2-8,0 0-4,-1 0-5,2 0-5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7040756419301" units="cm"/>
      <inkml:brushProperty name="height" value="0.0147040756419301" units="cm"/>
      <inkml:brushProperty name="color" value="#69DBAA"/>
      <inkml:brushProperty name="ignorePressure" value="0"/>
    </inkml:brush>
  </inkml:definitions>
  <inkml:trace contextRef="#ctx0" brushRef="#br0">38740 35810 566,'12'-12'-4,"-6"3"-7	,-5 4-8,-6 3-8,-4 5-3,-6 8 2,-6 7 6,-4 6 22,-4 6 0,-2 4 0,-2 3 0,-1 3 0,1 0 0,3-6 0,3-5 0,4-5 0,5-5 0,5-3 0,5-4 0,5-3 0,2-1 0,-1 2 0,-3 1 0,-1 2 0,2-1 0,8-6 0,7-5 0,6-5 0,4-4 0,0-2 0,1-1 0,-1-3 0,2 0 0,3 0 43,4 0 19,3 0 2,2 0-3,-3 0-5,-1 0-5,-2 0-6,-1 0-4,-3 3-1,-1 1-1,-2 2-1,-3 1-11,-3 0-20,-4 0-18,-3 0-20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4890234544873" units="cm"/>
      <inkml:brushProperty name="height" value="0.0114890234544873" units="cm"/>
      <inkml:brushProperty name="color" value="#69DBAA"/>
      <inkml:brushProperty name="ignorePressure" value="0"/>
    </inkml:brush>
  </inkml:definitions>
  <inkml:trace contextRef="#ctx0" brushRef="#br0">38740 35979 725,'0'55'-48,"0"-4"10	,0-4 9,0-3 9,0-1 11,0 2 14,0 2 14,0 1 14,0 0 10,0-4 3,0-3 5,0-5 5,1-3-3,2-6-9,1-5-10,2-5-10,0-4-13,-1-1-20,-3-3-18,-1-1-19,-1-1-12,0 0-7,0 0-6,0 1-7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54406149685383" units="cm"/>
      <inkml:brushProperty name="height" value="0.00954406149685383" units="cm"/>
      <inkml:brushProperty name="color" value="#69DBAA"/>
      <inkml:brushProperty name="ignorePressure" value="0"/>
    </inkml:brush>
  </inkml:definitions>
  <inkml:trace contextRef="#ctx0" brushRef="#br0">38797 36148 873,'-16'29'3,"-4"2"8	,-2 2 6,-5 1 8,0 2 0,1 2-6,2 1-7,2 3-6,3-3-4,3-4 0,4-6 1,3-5-2,2-5-11,0-3-27,0-4-25,0-3-25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0331065952778" units="cm"/>
      <inkml:brushProperty name="height" value="0.0110331065952778" units="cm"/>
      <inkml:brushProperty name="color" value="#69DBAA"/>
      <inkml:brushProperty name="ignorePressure" value="0"/>
    </inkml:brush>
  </inkml:definitions>
  <inkml:trace contextRef="#ctx0" brushRef="#br0">38768 36289 755,'27'26'23,"-4"-3"0	,-4-3 1,-3-4-1,-1-4 3,2-3 4,1-4 4,2-3 5,0-2-17,-4 0-36,-4 0-36,-3 0-38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39078 35556 1000,'0'28'-8,"0"-3"-14	,0-1-15,0-2-14,-1-2 6,-1-1 27,-3-2 27,-1-3 27,-1 1 5,0 2-15,0 2-18,0 1-16,1-1-12,1-3-10,3-4-9,1-3-9,0-2 4,-2 0 44,-1 0 0,-2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77060589194298" units="cm"/>
      <inkml:brushProperty name="height" value="0.0177060589194298" units="cm"/>
      <inkml:brushProperty name="color" value="#69DBAA"/>
      <inkml:brushProperty name="ignorePressure" value="0"/>
    </inkml:brush>
  </inkml:definitions>
  <inkml:trace contextRef="#ctx0" brushRef="#br0">39078 35641 470,'14'1'-2,"1"1"-3	,-1 3-4,0 1-4,1 1 5,1 0 13,3 0 15,1 0 12,0 2 9,-5 3 1,-2 4 1,-5 4 3,-1 2-1,1 1 0,-1 3-2,0 1-1,-3 2-4,-5 2-5,-5 2-6,-6 1-5,-2 1-5,0 0-4,0 1-5,0-1-3,1-3-6,2-4-3,1-6-6,2-6-4,-1 0-8,-3 4-12,-4 3-12,-3 3-11,-1 0-5,4-6 4,4-5 4,3-6 4,2-2 1,0 1 1,0-1-1,0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95533037185669" units="cm"/>
      <inkml:brushProperty name="height" value="0.0195533037185669" units="cm"/>
      <inkml:brushProperty name="color" value="#69DBAA"/>
      <inkml:brushProperty name="ignorePressure" value="0"/>
    </inkml:brush>
  </inkml:definitions>
  <inkml:trace contextRef="#ctx0" brushRef="#br0">52442 2372 426,'14'0'47,"0"0"0	,0 0 0,0 0-1,0 0 0,3 0-2,1 0-1,2 0-2,1 1-3,0 1-5,0 3-5,0 1-5,-1 1-2,-1 0 0,-3 0 0,-1 0 1,-1 0-16,0 0-32,0 0-31,0 0-31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0039006471634" units="cm"/>
      <inkml:brushProperty name="height" value="0.0130039006471634" units="cm"/>
      <inkml:brushProperty name="color" value="#69DBAA"/>
      <inkml:brushProperty name="ignorePressure" value="0"/>
    </inkml:brush>
  </inkml:definitions>
  <inkml:trace contextRef="#ctx0" brushRef="#br0">38937 35979 640,'28'0'-53,"-3"0"8	,-1 0 7,-2 0 14,0 0 24,2 0 0,1 0 0,3 0 0,1-1 0,2-1 0,1-3 0,2-1 0,0-1 0,-4 0 0,-4 0 0,-3 0 0,-3 1 0,-5 1 0,-2 3 0,-4 1 0,-3 2 0,-2 1 0,-1 3 0,-2 1 0,-2 2 0,2 1 0,-1 3 0,0 1 0,-2 2 0,-3 2 0,-4 1 0,-4 3 0,-1 1 12,0 5 34,0 3-2,0 3-4,0 2-8,0-3-13,0-1-13,0-2-15,3-8-11,8-14-14,6-14-11,8-14-13,4-6 25,1 1 33,3 2 0,1 2 0,0 3 0,-1 3 0,-2 4 0,-2 3 0,-2 3 0,2 1 0,-1 3 0,0 1 0,-1 3 0,-1 3 0,-3 4 0,-1 3 0,-1 3 0,0 2 0,0 1 0,0 3 4,0 0 63,0 0-3,0 0-3,1 0-3,-4 2-6,-5 3-7,-5 4-8,-6 4-8,-4 1-4,-3 0-2,-4 0-1,-3 1-1,-2-2-10,-1-1-13,1-3-16,0-1-15,2-3-12,3-6-7,4-5-8,3-5-8,3-3-2,1 0 3,2 0 4,2 0 22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88307967782021" units="cm"/>
      <inkml:brushProperty name="height" value="0.00988307967782021" units="cm"/>
      <inkml:brushProperty name="color" value="#69DBAA"/>
      <inkml:brushProperty name="ignorePressure" value="0"/>
    </inkml:brush>
  </inkml:definitions>
  <inkml:trace contextRef="#ctx0" brushRef="#br0">39304 36345 843,'38'14'2,"-6"-3"6	,-7-1 6,-8-2 4,-1-2 4,4-2 3,3-1 1,3-2 3,0-1-16,-3 0-34,-3 0-34,-5 0-32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61202832311392" units="cm"/>
      <inkml:brushProperty name="height" value="0.00861202832311392" units="cm"/>
      <inkml:brushProperty name="color" value="#69DBAA"/>
      <inkml:brushProperty name="ignorePressure" value="0"/>
    </inkml:brush>
  </inkml:definitions>
  <inkml:trace contextRef="#ctx0" brushRef="#br0">39895 35613 967,'0'53'2,"0"-8"2	,0-6 4,0-7 3,0-4-3,0 0-9,0 0-8,0 1-9,0-4-5,0-5-1,0-5-3,0-5-1,0-3-8,0 0-13,0 0-11,0 0 60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7522981390357" units="cm"/>
      <inkml:brushProperty name="height" value="0.017522981390357" units="cm"/>
      <inkml:brushProperty name="color" value="#69DBAA"/>
      <inkml:brushProperty name="ignorePressure" value="0"/>
    </inkml:brush>
  </inkml:definitions>
  <inkml:trace contextRef="#ctx0" brushRef="#br0">39783 35585 475,'41'0'50,"-1"0"-6	,-3 0-4,0 0-6,-1-1-1,2-2 2,1-1 2,3-2 1,-1-1 0,-1 3-3,-2 1-3,-2 2-3,-3 1-6,-3 0-8,-4 0-8,-3 0-9,-2 2-4,-3 3-1,-1 4 0,-2 4-1,-3 1 1,-3 0 3,-4 0 4,-3 0 2,-3 2 4,-2 3 3,-1 4 2,-2 3 4,-1 2-1,0-3-4,0-1-4,0-2-4,-1-2-7,-2-1-11,-1-2-11,-3-2-12,0-2-5,0-2 1,0-1-1,0-2 0,0-2-2,0-2-6,0-1-5,0-2-5,-2-3 0,-4-3 7,-2-4 8,-5-3 47,2-1 0,4 1 0,6 2 0,6 2 0,1 1 0,-2 0 0,-1 0 0,-2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64157561957836" units="cm"/>
      <inkml:brushProperty name="height" value="0.0164157561957836" units="cm"/>
      <inkml:brushProperty name="color" value="#69DBAA"/>
      <inkml:brushProperty name="ignorePressure" value="0"/>
    </inkml:brush>
  </inkml:definitions>
  <inkml:trace contextRef="#ctx0" brushRef="#br0">39980 35782 507,'2'-12'2,"3"3"11	,4 3 11,3 5 11,3 2 6,2 1 0,1 3 0,3 1-1,1 0 2,2-2 0,1-1 2,2-2 1,0-1-5,-1 0-13,-2 0-13,-2 0-12,-7 2-19,-13 3-22,-11 4-22,-13 3-24,-7 3-6,1 2 9,0 1 8,0 2 10,2 0 8,3-4 8,3-4 45,5-3 3,4-3 0,7-2 0,8-1 0,7-2 0,3-1 3,3 0 44,2 0 0,1 0 2,2 0-3,2 0-4,1 0-4,2 0-5,0 0-7,-4 0-8,-4 0-9,-3 0-8,-3-1-9,-1-2-9,-3-1-8,-1-2-8,-3 1-6,-6 3-3,-5 4-2,-6 3-3,-2 2 0,0 0 2,0 0 33,0 0 12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84593436867" units="cm"/>
      <inkml:brushProperty name="height" value="0.01284593436867" units="cm"/>
      <inkml:brushProperty name="color" value="#69DBAA"/>
      <inkml:brushProperty name="ignorePressure" value="0"/>
    </inkml:brush>
  </inkml:definitions>
  <inkml:trace contextRef="#ctx0" brushRef="#br0">39726 36204 648,'4'13'0,"7"-4"0	,6-4 0,8-3 0,6-3 0,5-2 0,5-1 0,6-2 0,2-2 10,0-2 20,0-1 19,1-3 20,-2 0 2,-1 0-17,-2 0-16,-2 0-17,-3 1-12,-6 1-8,-5 3-9,-5 1-8,-5 2-5,-3 1-3,-4 2-3,-3 3-2,-2 0-6,0 0-7,0 0-9,0 0-9,-1-1-2,-1-2 1,-3-1 2,-1-2 40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39895 36345 1000,'13'39'-4,"-1"-7"-6	,-2-8-7,-2-6-7,-1-5-2,0-1 3,0-3 4,0-1 3,-1-1-3,-2 0-7,-1 0-9,-2 0 4,0 1 31,1-1 0,3 0 0,1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71346087008715" units="cm"/>
      <inkml:brushProperty name="height" value="0.0171346087008715" units="cm"/>
      <inkml:brushProperty name="color" value="#69DBAA"/>
      <inkml:brushProperty name="ignorePressure" value="0"/>
    </inkml:brush>
  </inkml:definitions>
  <inkml:trace contextRef="#ctx0" brushRef="#br0">39980 36402 486,'27'-27'1,"-1"4"3	,-2 4 2,-2 3 3,0 2 4,5 0 5,3 0 5,3 0 5,2 1 2,1 5 0,-1 2-2,0 5 0,-1 1-2,-4 0 0,-4 0-2,-3 0-1,-3 1 0,-2 1 0,-1 3 0,-2 1 1,-1 0-1,0-2-3,1-1-3,-1-2-3,-1 0-3,-2 1-2,-1 3-4,-2 1-2,-2 2-3,-1 2 1,-3 1-1,-1 2 0,-1 1 0,0 0 0,0 0 0,0 1 0,-1-1-1,-1 3-3,-3 2-4,-1 1-4,-1 0 0,0-1 1,0-3 1,0-1 1,0-1-8,0 1-17,0-1-18,0 0-18,0-2-6,-1-3 6,1-4 6,0-3 5,0-2 6,0 0 3,0 0 27,0 0 23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7751590013504" units="cm"/>
      <inkml:brushProperty name="height" value="0.0157751590013504" units="cm"/>
      <inkml:brushProperty name="color" value="#69DBAA"/>
      <inkml:brushProperty name="ignorePressure" value="0"/>
    </inkml:brush>
  </inkml:definitions>
  <inkml:trace contextRef="#ctx0" brushRef="#br0">40177 36402 528,'16'0'58,"3"0"-7	,4 0-7,4 0-6,0 0-5,-1 0 0,-3 0-1,-1 0-1,-1-1 0,-3-2 2,-1-1 1,-2-2 1,-5 0-16,-6 5-34,-8 2-33,-6 5-33,-9 4-14,-8 8 9,-9 6 8,-9 8 8,-1 1 8,7-6 5,8-5 45,6-5 12,6-4 0,3-2 0,4-1 0,3-2 0,3-2 0,5-1 0,2-3 0,5-1 0,2-1 0,1 0 0,3 0 0,1 0 8,0 0 22,-1 0-3,-3 0-4,-1 0-4,1 0-1,3 0 0,4 0 1,4 0 0,2-2-1,1-3-3,3-4-5,1-3-4,-1 0-3,-6 3-3,-5 4-2,-5 3-3,-1 1-4,3-2-7,4-1-6,3-2-6,-1-1-3,-4 0 1,-6 0 0,-6-1 1,-2 1-1,0 0 29,0 0 1,0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9964319318533" units="cm"/>
      <inkml:brushProperty name="height" value="0.0159964319318533" units="cm"/>
      <inkml:brushProperty name="color" value="#69DBAA"/>
      <inkml:brushProperty name="ignorePressure" value="0"/>
    </inkml:brush>
  </inkml:definitions>
  <inkml:trace contextRef="#ctx0" brushRef="#br0">40290 36374 520,'13'27'18,"-1"-2"10	,-3-1 11,-1-2 11,-2-2 2,-1-5-3,-3-2-5,-1-5-4,-1 1-4,0 4-3,0 2-3,0 5-4,0 1-6,0 0-8,0 0-9,0 0-9,0 0-13,0-3-17,0-1-16,0-2-18,-3-3-7,-4-3 4,-6-4 2,-6-3 4,-1-2 4,5 0 6,2 0 38,5 0 19,0 0 0,-2 0 0,-1 0 0,-3 0 0,1-1 0,2-2 0,1-1 0,2-2 0,4 0 0,8 1 0,7 3 0,6 1 0,6 1 33,4 0 43,3 0-8,3 0-10,-1 0-6,-4 0-4,-6 0-3,-5 0-4,-3-1-5,3-2-9,2-1-7,1-2-8,-4 0-16,-11 1-22,-10 3-23,-11 1-23,-3 2-8,3 1 7,3 3 7,5 1 6,-4 3 6,-8 3 22,-9 4 32,-9 3 0,-1 0 0,8-6 0,6-5 0,7-6 0,3 0 0,-1 3 0,-3 4 0,-1 3 0,0 2 0,1-3 0,3-1 0,1-2 0,2-1 0,4 0 0,4 0 0,3 0 0,3-1 0,2-2 0,1-1 0,2-2 0,1-1 45,1 0 10,-1 0-5,0 0-4,2 0-4,6 0 0,6 0-2,4 0-2,8-2 0,8-3-2,9-4 0,9-3-2,0-1-4,-9 1-5,-8 3-8,-10 1-5,-4 1-10,-3-1-13,-1 1-12,-2 0-12,-2 0-10,-1 0-7,-3 0-8,-1 0-7,-1 0-2,-3 0 4,-1 0 5,-2 0 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13132176920772" units="cm"/>
      <inkml:brushProperty name="height" value="0.0113132176920772" units="cm"/>
      <inkml:brushProperty name="color" value="#69DBAA"/>
      <inkml:brushProperty name="ignorePressure" value="0"/>
    </inkml:brush>
  </inkml:definitions>
  <inkml:trace contextRef="#ctx0" brushRef="#br0">50963 3879 736,'0'44'-8,"0"6"11	,0 5 9,0 5 11,-1 2 6,-2-2 3,-1-1 3,-2-2 3,0-4-3,1-5-7,3-6-8,1-4-7,1-6-9,0-5-9,0-5-9,0-5-8,1-5-8,1-3-3,3-4-6,1-3-4,1-3-6,0-2-7,0-1-6,0-2-7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291353240609169" units="cm"/>
      <inkml:brushProperty name="height" value="0.0291353240609169" units="cm"/>
      <inkml:brushProperty name="color" value="#69DBAA"/>
      <inkml:brushProperty name="ignorePressure" value="0"/>
    </inkml:brush>
  </inkml:definitions>
  <inkml:trace contextRef="#ctx0" brushRef="#br0">40882 35754 286,'1'-48'5,"1"18"10	,3 18 11,1 17 10,1 15 5,0 9 0,0 12 1,0 10-1,-1 10 1,-2 8-1,-1 10 1,-2 8 1,-1-4-2,0-18-4,0-18-4,0-17-2,0-8-4,0 2-2,0 2-2,0 1-2,0 5-3,0 6-2,0 8-4,0 7-2,-1 2-5,-2-1-8,-1-2-6,-2-2-8,-2-1-8,-2-3-12,-1-1-10,-2-2-12,-2-5-5,1-9-2,0-8 0,0-10-1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96975599974394" units="cm"/>
      <inkml:brushProperty name="height" value="0.0196975599974394" units="cm"/>
      <inkml:brushProperty name="color" value="#69DBAA"/>
      <inkml:brushProperty name="ignorePressure" value="0"/>
    </inkml:brush>
  </inkml:definitions>
  <inkml:trace contextRef="#ctx0" brushRef="#br0">66690 38374 423,'0'39'-1,"0"-8"5	,0-6 4,0-7 3,0-4 3,0 0 0,0 0 1,0 0 1,0 1 0,0 2-1,0 1 0,0 2 0,0 1-1,0-3 1,0-1-1,0-2 0,0 0 1,0 2-1,0 1 1,0 2 0,-1 15 0,-2 25 3,-1 28 1,-2 25 2,0 0-1,1-29-2,3-27-2,1-29-3,1-14-1,0 0-2,0 0-1,0 0-2,0 6 1,0 10 4,0 10 2,0 11 3,2 2-3,3-7-8,4-8-9,3-6-9,1-6-3,-1-6 1,-3-5 1,-1-5 3,-1-3 0,0 0 1,0 0 2,0 0 0,1 0 1,2 0 1,1 0 0,3 0 1,1-1 0,5-1 0,3-3 0,3-1 1,9-3 0,15-3 2,13-4 2,15-3 2,0-1 1,-12 1 0,-12 3 2,-13 1 0,7-2 1,24-5 5,25-5 2,24-6 4,10 1 0,-5 4-1,-5 6-3,-6 6-1,-11 2-2,-18 0-3,-17 0-1,-18 0-1,7 0-2,32 3 0,31 1 0,33 2 0,12 1-1,-5 0 0,-5 0-2,-5 0 0,-16 0-1,-24 0 1,-25 0 0,-24 0 0,-13 1 1,1 2 0,-1 1-1,0 3 0,4 0 1,7 0-1,7 0 0,7 0 1,17-1-2,26-2 0,26-1 0,27-2-2,14-1 0,-1 0 0,0 0 0,0 0-1,-10-2-1,-19-3-3,-19-4-1,-20-3-2,-19-2-1,-19 3 0,-20 1 0,-19 2 0,-5 0 1,11-1-2,11-3 0,10-1-1,0 0 0,-10 1-3,-11 3-1,-11 1-2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9441165849566" units="cm"/>
      <inkml:brushProperty name="height" value="0.0149441165849566" units="cm"/>
      <inkml:brushProperty name="color" value="#69DBAA"/>
      <inkml:brushProperty name="ignorePressure" value="0"/>
    </inkml:brush>
  </inkml:definitions>
  <inkml:trace contextRef="#ctx0" brushRef="#br0">66662 38346 557,'1'-13'-5,"1"1"-9	,3 2-9,1 3-10,4 0-1,8 3 10,7 1 18,6 2 6,7 1 0,5 0 0,6 0 14,4 0 14,0 0 3,-7 0-3,-7 0-2,-7 0-3,10 0-1,28 0 0,29 0 0,28 0 0,13 0 2,-2 0 2,-2 0 3,-1 0 2,5-1 3,12-5 2,13-2 2,12-5 4,-2 0-5,-15 2-11,-17 1-10,-15 2-12,4 1-6,25 0-2,24 0-4,25 0-3,-11 1-1,-45 1 0,-46 3-1,-46 1 0,-15 1 1,16 0-1,16 0 1,16 0 1,12 1-1,12 1-1,10 3 0,11 1-1,-8 0 0,-24-2 2,-24-1 1,-26-2 1,-14-1 1,-6 0 1,-5 0 1,-5 0 0,-3 0 0,0 0 1,0 0 1,0 0-1,2 0 2,4 0 0,3 0 0,3 0 2,1 0-1,-1 0 0,-2 0 0,-2 0-1,2 0 0,5 0-1,5 0 1,6 0-1,-2 0 0,-9 0 0,-9 0 1,-8 0 0,-2 0 0,8 0 0,6 0-1,8 0 0,0 0 1,-7 0 1,-8 0 0,-6 0 2,-2 1 0,3 1 0,4 3 0,3 1 1,1 1 0,-4 0-1,-4 0 1,-3 0-2,-2 0 1,0 0-1,0 0 0,0 0-1,0 0 0,-3 0 0,-1 0 1,-2 1-1,-1-2 1,0-2-1,0-1 0,0-2-1,0-1 0,0 3 0,0 2 0,0 1 0,-1 1 1,-1 0-1,-3 0 1,-1 0 1,-1 1 2,0 1 3,0 3 3,0 1 3,0 0 3,0-1-1,0-3 1,0-1-1,0 1 2,0 4 1,0 2 1,0 5 2,1 4 1,2 5 0,1 5 0,2 6 0,0 5 1,-1 8-1,-3 7 0,-1 7-1,-1-1-2,0-9-3,0-8-3,0-10-3,-1-3-7,-1 2-11,-3 2-10,-1 1-11,-1-2-7,0-7-4,0-8-3,0-6-4,0-5-2,0-1 1,0-3-1,0-1 5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6133871749043" units="cm"/>
      <inkml:brushProperty name="height" value="0.0146133871749043" units="cm"/>
      <inkml:brushProperty name="color" value="#69DBAA"/>
      <inkml:brushProperty name="ignorePressure" value="0"/>
    </inkml:brush>
  </inkml:definitions>
  <inkml:trace contextRef="#ctx0" brushRef="#br0">68155 36655 570,'-1'51'26,"-2"-10"-4	,-1-11-3,-2-11-4,0-2 0,1 5 2,3 5 3,1 6 2,1-1 1,0-4 0,0-6-3,0-6 0,-1 0 0,-2 4 0,-1 2 1,-2 5 1,0 0-1,1-1-2,3-3-3,1 0-2,0 2-3,-2 9-1,-1 10-2,-2 7-3,-1 5-5,3-2-11,1-2-10,2-2-11,1-3-9,0-3-8,0-3-9,0-4-8,-1-5-3,-1-8 4,-3-6 2,-1-8 3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9985033050179" units="cm"/>
      <inkml:brushProperty name="height" value="0.0109985033050179" units="cm"/>
      <inkml:brushProperty name="color" value="#69DBAA"/>
      <inkml:brushProperty name="ignorePressure" value="0"/>
    </inkml:brush>
  </inkml:definitions>
  <inkml:trace contextRef="#ctx0" brushRef="#br0">68070 36655 757,'43'-24'-104,"-1"6"24	,0 7 75,1 8 5,-2 5 0,-1 3 0,-3 4 0,-1 3 0,-4 0 0,-7-3 0,-8-3 3,-6-5 19,-2 2-1,3 5 1,4 5-1,3 6 1,2 2 1,-3 0 1,-1 0 2,-2 0 3,-3 0-1,-3 0-2,-4 0-2,-3 1-1,-5-2-1,-8-2-1,-7-1 0,-6-2 1,-7 1-5,-5 3-6,-6 4-8,-4 4-6,2-3-4,10-6-2,11-8-1,11-6-1,4-3-4,-2 1-4,-1 3-5,-2 1-4,0 0-3,1-1 0,2-3 1,2-1-1,1 0 1,0 2 1,1 1 2,-2 2 0,0 0 1,-1-1-2,-3-3 13,-1-1 15,0-1 0,1 0 0,3 0 0,1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5018381774426" units="cm"/>
      <inkml:brushProperty name="height" value="0.0155018381774426" units="cm"/>
      <inkml:brushProperty name="color" value="#69DBAA"/>
      <inkml:brushProperty name="ignorePressure" value="0"/>
    </inkml:brush>
  </inkml:definitions>
  <inkml:trace contextRef="#ctx0" brushRef="#br0">69254 36824 537,'-26'0'-16,"6"0"9	,5 0 9,5 0 8,2 2 6,-1 3 3,-3 4 2,-1 3 3,-1 5 1,0 5 0,0 6 0,0 4-1,1 0 0,1-8-3,2-6 0,2-7-3,2-1 0,2 8 0,1 6-1,2 8 0,1 1 0,0-6-2,0-5 0,0-5-1,0-1-1,0 7 1,0 4 0,0 5 0,3 3-1,5-3-5,5-1-4,6-2-5,4-2-7,3-5-13,4-2-11,3-4-11,1-4-6,-4-3 3,-4-4 3,-3-3 1,-3-1-1,-1 1-6,-3 3-6,-1 1-5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2420719340444" units="cm"/>
      <inkml:brushProperty name="height" value="0.0102420719340444" units="cm"/>
      <inkml:brushProperty name="color" value="#69DBAA"/>
      <inkml:brushProperty name="ignorePressure" value="0"/>
    </inkml:brush>
  </inkml:definitions>
  <inkml:trace contextRef="#ctx0" brushRef="#br0">75340 36909 813,'-13'-1'-39,"4"-2"9	,4-1 9,3-2 8,5 0 5,5 1-3,5 3 0,6 1-2,2 1 1,0 0 2,0 0 2,0 0 3,-1 0 0,-1 0 2,-2 0 0,-2 0 1,-2 0 0,-2 0 3,-1 0 1,-2 0 2,-2 1 2,-1 1 3,-3 3 3,-1 1 2,-2 2 2,-1 1 0,-3 3 0,-1 1 1,0 3 0,1 3 0,3 4 1,1 4-1,0 2 2,-2 1 0,-1 3 1,-2 1 1,-1 3 0,0 4-1,0 3-2,0 3-1,0 2-2,0-3-4,0-1-4,-1-1-3,2-7-3,2-8 1,1-8 0,2-10 1,1-4-2,0 0-3,0 0-3,0 0-3,-1 3-4,-1 5-7,-3 5-6,-1 6-6,-1 0-3,0-3 0,0-4 0,0-3 0,0-3 1,0-5 1,0-2 1,0-5 1,0-1 4,0 0 26,0 0 0,0 0 0,0 0 0,0 0 0,0 0 0,-1 0 0,1 0 0,0-3 0,1-1 0,-2-3 0,3 1 11,3 2 11,4 1-1,3 2-1,2 1 1,0 0 4,1 0 3,-2 0 3,3 0 3,4 0-2,3 0 0,3 0 0,4 0-6,3 0-12,4 0-11,4 0-12,0 0-8,-1 0-5,-3 0-4,-1 0-6,0-1-7,-1-1-9,0-3-11,0-1-8,-2-1 34,-6 0 33,-5 0 0,-5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6916235312819" units="cm"/>
      <inkml:brushProperty name="height" value="0.0126916235312819" units="cm"/>
      <inkml:brushProperty name="color" value="#69DBAA"/>
      <inkml:brushProperty name="ignorePressure" value="0"/>
    </inkml:brush>
  </inkml:definitions>
  <inkml:trace contextRef="#ctx0" brushRef="#br0">76241 36881 656,'-1'29'-58,"-1"2"22	,-3 1 20,-1 2 20,-1 6 15,0 9 5,0 8 7,0 9 6,-1 2 3,-2-2-2,-1-5-1,-2-3-1,0-6-3,5-9-5,2-8-4,5-10-4,0-1-4,-2 5 0,-1 5-2,-2 6 0,-1 1-3,-1-1-3,1-2-5,0-2-3,2-10-14,3-17-24,4-18-25,3-17-24,2-7-8,0 3 10,0 3 10,1 4 25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3132947161794" units="cm"/>
      <inkml:brushProperty name="height" value="0.0153132947161794" units="cm"/>
      <inkml:brushProperty name="color" value="#69DBAA"/>
      <inkml:brushProperty name="ignorePressure" value="0"/>
    </inkml:brush>
  </inkml:definitions>
  <inkml:trace contextRef="#ctx0" brushRef="#br0">76044 36881 544,'16'-40'-3,"3"6"-4	,4 5-4,4 5-6,1 5 3,0 3 6,0 3 8,0 5 8,2 2 7,4 4 6,3 4 6,3 4 7,3 3 2,-1 6-1,0 5-3,0 6-1,-1 1-3,-4-1 0,-4-2-3,-3-2 0,-5 0-2,-4 1-2,-6 3-1,-6 1-2,-5 1 0,-8 1 0,-6-1 0,-8 0 1,-5 0-6,-3 0-10,-4 0-12,-3 1-12,1-4-4,7-5-2,8-5 1,6-5-1,2-4 0,-3-1-1,-4-3-1,-3-1-1,-2 0-1,3 2-4,1 1-4,2 2-3,2 0-2,2-1 1,1-3 0,2-1 1,0-2 18,-2-1 24,-1-3 0,-2-1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1726250723004" units="cm"/>
      <inkml:brushProperty name="height" value="0.0101726250723004" units="cm"/>
      <inkml:brushProperty name="color" value="#69DBAA"/>
      <inkml:brushProperty name="ignorePressure" value="0"/>
    </inkml:brush>
  </inkml:definitions>
  <inkml:trace contextRef="#ctx0" brushRef="#br0">68831 40459 819,'0'16'-111,"0"3"17	,0 4 94,0 3 0,0 1 0,0-4 0,0-4 0,0-3 0,0-2 0,0 0 0,0 0 0,0 0 0,0 5 0,0 8 0,0 9 0,0 9 0,0 1 53,0-7-1,0-8-5,0-6-5,0 0-3,0 6-2,0 8-3,0 7-2,0 3-7,0 0-8,0 1-10,0-1-8,0-5-3,0-10 2,0-12 4,0-9 4,0-8-13,0-3-27,0-4-27,0-3-27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78632214665413" units="cm"/>
      <inkml:brushProperty name="height" value="0.0178632214665413" units="cm"/>
      <inkml:brushProperty name="color" value="#69DBAA"/>
      <inkml:brushProperty name="ignorePressure" value="0"/>
    </inkml:brush>
  </inkml:definitions>
  <inkml:trace contextRef="#ctx0" brushRef="#br0">50907 3851 466,'40'-14'1,"-3"0"5	,-4 0 3,-4 0 4,2 0 1,5 0-1,5 0-1,5 0-2,1 0-2,-3 0 0,-4 1 0,-4-1-1,-2 1-5,-1 5-8,-3 2-9,-1 5-9,-3 2-5,-3 1-1,-4 3 0,-3 1-1,-4 4 3,-3 8 7,-4 6 7,-3 7 14,-2 6 0,3 3 2,1 4 20,3 3 10,-1 3 6,-2 4 3,-1 4 3,-3 3 2,0 0 0,0-3 0,0-4-3,0-4-1,0-5-2,0-9-5,0-9-3,0-9-5,0-1-3,0 8-1,0 6-2,0 8-1,0-1-4,-3-7-7,-1-6-8,-2-8-5,-2-5-10,-2-6-11,-1-5-11,-2-6-11,-1-4-8,0-3-4,0-3-4,0-5-4,1 0 1,1 2 4,3 1 6,1 3 4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68606 40543 1000,'0'14'-2,"0"-3"-3	,0-1-3,0-2-4,2-2 2,3-2 4,4-1 5,3-2 5,4-1 3,3 0 0,4 0 0,3 0 1,0 0-2,-6 0-2,-5 0-4,-5 0-3,-2 0-2,2 0-3,1 0-1,2 0-2,0 0 0,-1 0 1,-2 0 2,-2 0 2,1 0-1,6 0-3,5 0-3,6 0-3,-1-1-5,-4-2-7,-6-1-5,-6-2-6,-2 0 28,0 1 11,0 2 0,0 3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2823633030057" units="cm"/>
      <inkml:brushProperty name="height" value="0.0132823633030057" units="cm"/>
      <inkml:brushProperty name="color" value="#69DBAA"/>
      <inkml:brushProperty name="ignorePressure" value="0"/>
    </inkml:brush>
  </inkml:definitions>
  <inkml:trace contextRef="#ctx0" brushRef="#br0">68268 40938 627,'1'12'0,"1"-3"0	,3-4 0,1-3 0,1-2 0,0 0 1,0 0 0,0 0 1,5-3 2,8-5 5,9-5 6,8-5 5,3-2 1,-5 5 1,-6 2-1,-6 4-1,4 1 3,10-5 2,10-3 5,11-3 3,4-2-2,-4 0-5,-3 0-7,-4 0-5,-6 1-5,-6 4 0,-7 4-2,-7 3-1,-5 3-2,-2 2-3,-1 1-4,-2 2-3,-1 1-10,0 0-15,0 0-15,1 0-16,-2 0-6,-2 0 1,-1 0 1,-2 0 3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9664620831609" units="cm"/>
      <inkml:brushProperty name="height" value="0.0109664620831609" units="cm"/>
      <inkml:brushProperty name="color" value="#69DBAA"/>
      <inkml:brushProperty name="ignorePressure" value="0"/>
    </inkml:brush>
  </inkml:definitions>
  <inkml:trace contextRef="#ctx0" brushRef="#br0">68972 40938 759,'1'12'4,"2"-3"6	,1-4 8,2-3 6,2-2 6,2 0 2,1 0 2,2 0 4,2 0-7,2 0-14,2 0-15,1 0-13,-1-1-18,-3-1-19,-4-3-18,-3-1-20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85866489261389" units="cm"/>
      <inkml:brushProperty name="height" value="0.00885866489261389" units="cm"/>
      <inkml:brushProperty name="color" value="#69DBAA"/>
      <inkml:brushProperty name="ignorePressure" value="0"/>
    </inkml:brush>
  </inkml:definitions>
  <inkml:trace contextRef="#ctx0" brushRef="#br0">68634 41051 940,'-26'76'0,"6"-15"-1	,5-16 0,6-16-1,2-7 1,0 2 4,-1 1 3,1 3 4,1-3 1,2-5 0,1-5 0,2-5 0,0 0-10,-1 5-18,-3 5-18,-1 5-20,0 1-10,2-6-4,1-5 16,2-5 53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6337607875466" units="cm"/>
      <inkml:brushProperty name="height" value="0.0146337607875466" units="cm"/>
      <inkml:brushProperty name="color" value="#69DBAA"/>
      <inkml:brushProperty name="ignorePressure" value="0"/>
    </inkml:brush>
  </inkml:definitions>
  <inkml:trace contextRef="#ctx0" brushRef="#br0">68662 41361 569,'14'1'1,"0"5"1	,0 2 2,0 5 2,4 2 4,7 1 8,6 3 8,8 1 9,5 2 3,4 2-1,3 1-1,3 3 0,5-2-2,6-3 1,4-4-2,6-3 0,4-3-7,4-5-10,3-2-12,4-5-10,-7-1-9,-18 0-6,-17 0-4,-18 0-7,-7 0-2,3 0-4,4 0-1,3 0-2,0 0-4,-6-3-6,-5-1-7,-5-3-5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4007938429713" units="cm"/>
      <inkml:brushProperty name="height" value="0.0124007938429713" units="cm"/>
      <inkml:brushProperty name="color" value="#69DBAA"/>
      <inkml:brushProperty name="ignorePressure" value="0"/>
    </inkml:brush>
  </inkml:definitions>
  <inkml:trace contextRef="#ctx0" brushRef="#br0">69169 40346 672,'-13'1'-51,"2"2"-2	,1 1-1,2 2 44,2 1 10,1 0 0,3 0 0,1 0 0,3 0 0,3-3 0,4-1 0,3-2 0,1-1 18,-1 0 25,-2 0-3,-3 0-5,3 0-3,5 0-2,5 0-3,6 0-1,2 0-3,0 0 0,0 0-3,0 0-1,-2 0-1,-6 0-2,-5 0 1,-5 0-2,-4 0-1,-1 3-3,-3 1-2,-1 3-2,-1 1-4,0 1-2,0 3-3,0 1-4,-2 2-3,-6 2-2,-6 1-4,-4 2-3,-3 3-5,0 4-9,-1 3-8,1 3-8,2-1-3,3-8 4,4-6 2,3-7 3,0-3 0,-3 5 26,-4 3 16,-3 3 0,-1 0 0,4-3 0,4-4 0,3-3 0,4-3 0,3-1 0,4-3 0,3-1 0,3-1 0,2 0 0,1 0 0,3 0 0,-1 0 0,2 0 0,-1 0 0,0 0 0,-2 3 0,-3 5 26,-4 5 12,-3 6-2,-2 3-4,0 1-3,0 3-3,0 1-3,0 0-4,0-4-3,0-4-3,0-3-4,-1 0-2,-2 3 1,-1 4 2,-2 3 0,0 2 0,1 1-1,3-1-1,1 0 0,1-2-1,0-6 0,0-5 1,0-6 0,1-2 0,1 1 0,3-1 0,1 0 0,2-1-1,1-2 1,3-1 0,1-2 0,3-3 0,3-3 0,4-4 0,4-3 1,1-3-1,0 1 0,0 0-1,0 0-1,0-1-2,-3-2-5,-1-1-3,-2-2-4,-3 0-10,-6 5-14,-5 2-16,-6 4-14,-2 2-8,0 0 0,0 0 1,0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69976726174355" units="cm"/>
      <inkml:brushProperty name="height" value="0.0169976726174355" units="cm"/>
      <inkml:brushProperty name="color" value="#69DBAA"/>
      <inkml:brushProperty name="ignorePressure" value="0"/>
    </inkml:brush>
  </inkml:definitions>
  <inkml:trace contextRef="#ctx0" brushRef="#br0">69958 40487 490,'13'0'1,"-1"0"2	,-2 0 2,-3 0 2,1 0 1,-1 0 0,0 0 2,0 0-1,-1 1 1,-2 2 1,-1 1 1,-2 2 1,-1 4 2,0 5 6,0 5 5,0 6 4,-2 4 3,-3 3-3,-4 4-1,-3 3-3,-4 7 2,-4 9 4,-2 8 3,-5 9 4,1 0-4,3-9-12,3-8-13,5-10-12,2-6-7,4-6-4,4-5-3,3-5-3,3-4-1,2-1 2,1-2 2,2-2 2,2-1 1,2 0 1,1 0 0,3 0 1,2-1 1,6-1 2,6-3 2,4-1 2,0-1 1,-7 0 1,-8 0-1,-6 0 1,-2 0-1,7-3-2,4-1-2,5-2-3,4-1-3,2 0-5,2 0-5,1 0-5,-2-1-5,-8-2-6,-6-1-5,-7-3-6,-5 0-2,-2 0 4,-1 0 2,-2 0 46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7517663165927" units="cm"/>
      <inkml:brushProperty name="height" value="0.0117517663165927" units="cm"/>
      <inkml:brushProperty name="color" value="#69DBAA"/>
      <inkml:brushProperty name="ignorePressure" value="0"/>
    </inkml:brush>
  </inkml:definitions>
  <inkml:trace contextRef="#ctx0" brushRef="#br0">70296 40910 709,'0'-9'-21,"-3"11"16	,-1 10 17,-3 11 15,-1 9 9,-1 6 2,-3 8 2,-1 7 1,-1 2-1,0-4-8,0-4-7,0-3-8,0-3-9,-1-4-12,1-4-13,0-3-13,1-4-11,2-6-10,1-5-10,2-6-10,0-2-3,-2-3 4,-1-1 21,-2-2 49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69648 40938 1000,'13'12'-15,"-1"-3"1	,-2-4 1,-2-3 1,-1-2-1,0 0-1,0 0-3,0 0-1,0 0 0,0 0 1,0 0 2,0 0 1,3 0 5,5 0 7,5 0 8,5 0 8,4-1-1,2-1-8,2-3-8,1-1-8,3-1-5,4 0-1,3 0-1,3 0 0,-2-1 4,-9-2 14,-9-1 0,-8-2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6946507692337" units="cm"/>
      <inkml:brushProperty name="height" value="0.0096946507692337" units="cm"/>
      <inkml:brushProperty name="color" value="#69DBAA"/>
      <inkml:brushProperty name="ignorePressure" value="0"/>
    </inkml:brush>
  </inkml:definitions>
  <inkml:trace contextRef="#ctx0" brushRef="#br0">70493 40459 859,'0'13'0,"0"-1"-2	,0-3-1,0-1-1,0-1 3,-3 0 8,-2 0 7,-1 0 7,-1 2 2,0 3-3,0 4-5,0 4-4,1-1-3,2-3-1,1-4-2,2-3-1,-1 1-1,-3 5 0,-4 5 0,-3 5 1,0 1-1,3-6-4,4-5-2,3-5-3,2-3-1,0 0-1,0 0 1,0 0-1,-1 1 0,-2 2-1,-1 1-1,-2 2 0,0 1-2,1-3-1,2-1-2,3-2-1,0-2 0,3-2 0,1-1 1,3-2 1,2-1 2,3 0 1,4 0 3,3 0 1,2-1-1,1-2-2,-1-1-4,0-2-2,1-2-1,1-2 1,3-1 0,1-3 2,0 0 1,-4 0 13,-4 0 0,-3 0 0,-3 1 0,-1 1 0,-3 3 0,-1 1 0,-2 2 0,-1 5 0,-3 2 0,-1 5 0,-1 3 0,0 3 0,0 4 0,0 3 31,0 3 26,0 2-2,0 1-1,0 3-1,-1-1-12,-1-1-24,-3-3-23,-1-1-23,0-2-14,2-4-5,1-4-4,2-3-6,0-2-2,-1 0 48,-3 0 12,-1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54979899525642" units="cm"/>
      <inkml:brushProperty name="height" value="0.0154979899525642" units="cm"/>
      <inkml:brushProperty name="color" value="#69DBAA"/>
      <inkml:brushProperty name="ignorePressure" value="0"/>
    </inkml:brush>
  </inkml:definitions>
  <inkml:trace contextRef="#ctx0" brushRef="#br0">51409 3377 537,'0'-12'2,"0"6"2	,0 5 3,0 6 3,0 5 5,0 8 5,0 6 5,0 7 6,-1 6 4,-1 3 3,-3 4 2,-1 3 3,-1 0-2,0-3-3,0-4-6,0-4-4,0 3-5,-3 6-7,-1 7-6,-3 8-5,1 0-6,-1-5-4,0-6-3,0-4-4,0-6-7,0-5-13,0-5-12,0-5-11,1-5-8,1-4-2,3-2-2,1-5-2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70465 41163 1000,'-12'41'-42,"3"-4"9	,4-4 8,3-3 9,1-2 9,-1 1 12,-3-1 11,-1 0 12,0-2-6,2-3-22,1-3-21,2-5-23,1-1-11,0-3 1,0-1 30,0-2 24,1-2 0,2-2 0,1-1 0,2-2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66913904249668" units="cm"/>
      <inkml:brushProperty name="height" value="0.0166913904249668" units="cm"/>
      <inkml:brushProperty name="color" value="#69DBAA"/>
      <inkml:brushProperty name="ignorePressure" value="0"/>
    </inkml:brush>
  </inkml:definitions>
  <inkml:trace contextRef="#ctx0" brushRef="#br0">70437 41163 499,'3'-13'-9,"5"2"9	,5 1 8,5 2 9,5 1 7,4 0 6,3 0 6,3 0 6,4 1 2,4 1 2,3 3 0,3 1 2,0 2-5,-6 1-6,-5 3-8,-5 1-8,-5 4-6,-6 4-3,-5 7-4,-5 4-5,-10 4-8,-11 2-14,-13 2-14,-12 1-14,-7 0-9,-2-5-4,-1-2-2,-3-4-3,3-3-1,7-1 5,8-3 4,6-1 3,6-2 14,3-5 40,4-2 0,3-5 0,6-1 0,9 0 0,9 0 0,9 0 4,9-2 69,8-6-17,9-5-16,9-6-16,4 0-15,-2 3-13,-2 4-12,-2 3-13,-5 2-8,-9 0-2,-9 0-3,-8 0 3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3983537778258" units="cm"/>
      <inkml:brushProperty name="height" value="0.0123983537778258" units="cm"/>
      <inkml:brushProperty name="color" value="#69DBAA"/>
      <inkml:brushProperty name="ignorePressure" value="0"/>
    </inkml:brush>
  </inkml:definitions>
  <inkml:trace contextRef="#ctx0" brushRef="#br0">71339 40600 672,'0'16'0,"0"3"2	,0 4 1,0 3 1,0 6 4,0 7 9,0 7 7,0 6 9,0 6 1,0 1-3,0 1-5,0 3-3,0-3-1,0-7 2,0-8 4,0-6 2,1-7-11,1-8-27,3-6-27,1-7-25,0-4-14,-2 0 0,-1 0-1,-2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71170 41022 1000,'3'13'-51,"4"-4"13	,7-4 10,4-3 13,5-2 9,3 0 9,4 0 8,4 0 9,1 0-3,0 0-15,0 0-15,1 0-15,-5 0-6,-6 0 1,-8 0 2,-6 0 5,-4 0 26,0 0 0,0 0 0,0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66248381882906" units="cm"/>
      <inkml:brushProperty name="height" value="0.00966248381882906" units="cm"/>
      <inkml:brushProperty name="color" value="#69DBAA"/>
      <inkml:brushProperty name="ignorePressure" value="0"/>
    </inkml:brush>
  </inkml:definitions>
  <inkml:trace contextRef="#ctx0" brushRef="#br0">71170 41417 862,'-12'0'-2,"6"0"-6	,5 0-4,6 0-4,3 0 1,1 0 8,3 0 9,1 0 8,1 0 5,0 0 2,0 0 1,0 0 1,6-2 1,9-3 2,12-4 0,10-3 0,4-3-3,-4-2-9,-4-2-8,-3-1-10,-4 0-7,-6 2-6,-5 1-6,-5 2-7,-4 2-8,-5 1-12,-2 2-11,-5 3-11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4393835216761" units="cm"/>
      <inkml:brushProperty name="height" value="0.0144393835216761" units="cm"/>
      <inkml:brushProperty name="color" value="#69DBAA"/>
      <inkml:brushProperty name="ignorePressure" value="0"/>
    </inkml:brush>
  </inkml:definitions>
  <inkml:trace contextRef="#ctx0" brushRef="#br0">71677 41022 577,'-8'11'4,"12"-8"9	,13-6 8,12-8 9,8-4 2,4-1-4,3-3-5,3-1-4,1 0-5,-4 1-5,-4 3-5,-3 1-6,-2 2-3,1 4-5,-1 4-4,0 3-4,-4 3 0,-9 2 1,-9 1 2,-8 2 1,-5 4 4,0 5 5,0 5 4,0 6 5,-1 0 3,-2-3 2,-1-3 2,-3-5 2,1-1 2,2 1 2,1-1 1,2 0 2,1 0 1,-3 0 0,-2 0 1,-1 0-1,-2 3 1,-1 5 1,-3 5 1,-1 6 2,0-1-3,1-4-5,3-6-5,1-6-6,1-2-9,0-3-12,0-1-12,0-2-12,0-4-6,0-5-1,-1-5-2,1-5-1,0-7-3,0-7-3,0-6-4,0-8-4,0 0 1,0 7 43,0 8 18,0 6 0,0 3 0,0-2 0,0-1 0,0-2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7165707051754" units="cm"/>
      <inkml:brushProperty name="height" value="0.0117165707051754" units="cm"/>
      <inkml:brushProperty name="color" value="#69DBAA"/>
      <inkml:brushProperty name="ignorePressure" value="0"/>
    </inkml:brush>
  </inkml:definitions>
  <inkml:trace contextRef="#ctx0" brushRef="#br0">71959 40741 711,'-14'-11'3,"3"8"8	,1 6 7,2 8 7,2 6 5,2 8 2,1 7 2,2 6 2,1 6-2,0 0-6,0 3-7,0 1-7,0 0-12,0-4-17,0-3-19,0-4-18,0-6-7,0-6 3,0-7 3,0-8 3,-1-3 1,-1 0-3,-3 0 6,-1 0 46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9566624313593" units="cm"/>
      <inkml:brushProperty name="height" value="0.0149566624313593" units="cm"/>
      <inkml:brushProperty name="color" value="#69DBAA"/>
      <inkml:brushProperty name="ignorePressure" value="0"/>
    </inkml:brush>
  </inkml:definitions>
  <inkml:trace contextRef="#ctx0" brushRef="#br0">71677 40769 557,'0'17'-39,"0"8"20	,0 7 19,0 7 19,0 0 8,0-5 0,0-4-2,0-7-2,0-2-1,0-3-4,0-1-1,0-2-4,0 9 3,0 19 6,0 19 8,0 20 7,1 2 1,1-16-6,3-17-5,1-14-5,2-11-4,1-3-2,3-4-3,1-3-2,5-4-3,7-3 0,6-4-2,8-3 0,7-3-7,7-1-10,7-3-10,6-1-10,2-2-8,-6-1-2,-4-3-5,-6-1-2,-7-1-5,-9 0-3,-9 0-4,-8 0-4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5721235051751" units="cm"/>
      <inkml:brushProperty name="height" value="0.0115721235051751" units="cm"/>
      <inkml:brushProperty name="color" value="#69DBAA"/>
      <inkml:brushProperty name="ignorePressure" value="0"/>
    </inkml:brush>
  </inkml:definitions>
  <inkml:trace contextRef="#ctx0" brushRef="#br0">72776 40600 720,'0'15'-20,"0"1"1	,0 3 1,0 1 0,0 5 8,0 7 16,0 6 15,0 8 16,0 3 8,0 1 1,0-1 2,0 0 1,0-1-5,0-4-10,0-4-11,0-3-11,0-4-13,0-6-14,0-5-15,0-5-13,0-4-9,0-1-1,0-3-2,0-1-1,1-2-2,1-1 1,2-3 17,3-1 40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5559838488698" units="cm"/>
      <inkml:brushProperty name="height" value="0.0125559838488698" units="cm"/>
      <inkml:brushProperty name="color" value="#69DBAA"/>
      <inkml:brushProperty name="ignorePressure" value="0"/>
    </inkml:brush>
  </inkml:definitions>
  <inkml:trace contextRef="#ctx0" brushRef="#br0">72550 40966 663,'28'12'69,"-3"-3"-10	,-1-4-11,-2-3-11,-3-2-7,-3 0-3,-3 0-4,-5 0-4,1 0-4,3 0-7,4 0-7,4 0-5,1 0-5,0 0-2,0 0-2,0 0-3,-1 0 0,-5 0-2,-2 0 0,-5 0-1,0 1-8,-1 2-16,0 1-17,0 2-15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56985707581043" units="cm"/>
      <inkml:brushProperty name="height" value="0.0156985707581043" units="cm"/>
      <inkml:brushProperty name="color" value="#69DBAA"/>
      <inkml:brushProperty name="ignorePressure" value="0"/>
    </inkml:brush>
  </inkml:definitions>
  <inkml:trace contextRef="#ctx0" brushRef="#br0">51353 3935 530,'13'26'49,"-1"-3"0	,-3-4 0,-1-4 0,0 0 1,2 2 0,1 1 0,2 2 1,3 0-9,3-1-18,4-3-17,3-1-19,-1-2-11,-5-2-4,-5-1-4,-5-2-4,-3-1-8,0 0-10,0 0-11,0 0-11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4219196364284" units="cm"/>
      <inkml:brushProperty name="height" value="0.0104219196364284" units="cm"/>
      <inkml:brushProperty name="color" value="#69DBAA"/>
      <inkml:brushProperty name="ignorePressure" value="0"/>
    </inkml:brush>
  </inkml:definitions>
  <inkml:trace contextRef="#ctx0" brushRef="#br0">72466 41445 799,'30'0'31,"3"0"1	,4 0 1,4 0 2,2-1-4,2-1-9,1-3-9,3-1-9,-1-3-7,-1-3-4,-2-4-4,-2-3-4,-3-1-6,-6 4-9,-5 4-8,-5 3-8,-5 1-7,-3-1-6,-4-3-5,-3-1 10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1341004744172" units="cm"/>
      <inkml:brushProperty name="height" value="0.0131341004744172" units="cm"/>
      <inkml:brushProperty name="color" value="#69DBAA"/>
      <inkml:brushProperty name="ignorePressure" value="0"/>
    </inkml:brush>
  </inkml:definitions>
  <inkml:trace contextRef="#ctx0" brushRef="#br0">73367 40712 634,'1'30'15,"2"0"6	,1 3 6,3 1 5,-1 3 4,-2 4 1,-1 3 1,-2 3 0,0 2-1,1-3-6,2-1-6,3-2-6,-1-3-9,-2-6-14,-1-5-14,-2-5-12,-1-4-12,0-5-9,0-2-8,0-4-8,-1-3-3,-2-2 3,-1-1 3,-2-2 11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73508 41107 1000,'14'0'-56,"0"0"9	,1 0 8,-1 0 8,-1 0 4,-2 0-3,-1 0 10,-2 0 20,-1-1 0,0-2 0,0-1 0,0-2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73058 40938 1000,'-1'17'-1,"-2"8"-1	,-1 7-2,-3 7-1,1 3-1,2 0 1,1 0 1,2 1 0,2-3-3,2-3-7,1-3-7,2-4-7,1-4-7,-3-3-5,-1-4-5,-2-3 16,-1-3 29,3-1 0,2-3 0,1-1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3901902958751" units="cm"/>
      <inkml:brushProperty name="height" value="0.0153901902958751" units="cm"/>
      <inkml:brushProperty name="color" value="#69DBAA"/>
      <inkml:brushProperty name="ignorePressure" value="0"/>
    </inkml:brush>
  </inkml:definitions>
  <inkml:trace contextRef="#ctx0" brushRef="#br0">72917 41473 541,'29'-13'35,"1"2"4	,3 1 4,1 2 4,4 1 3,6 0-1,4 0 1,5 0 0,6 1-7,2 1-13,4 3-12,4 1-14,1 1-12,-3 0-13,-1 0-14,-1 0-12,-6 0-7,-9 0 0,-9 0 0,-8 0 0,-7-1-1,-3-2 0,-3-1 0,-4-2-1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7185575440526" units="cm"/>
      <inkml:brushProperty name="height" value="0.0137185575440526" units="cm"/>
      <inkml:brushProperty name="color" value="#69DBAA"/>
      <inkml:brushProperty name="ignorePressure" value="0"/>
    </inkml:brush>
  </inkml:definitions>
  <inkml:trace contextRef="#ctx0" brushRef="#br0">75509 40149 607,'25'-11'-29,"-4"4"5	,-7 6 6,-4 6 5,-4 5 8,-1 8 12,-3 7 11,-1 6 11,-5 6 8,-9 4 3,-9 3 4,-9 3 3,-4 4 2,3 1-2,1 1-1,2 3 0,-1 2-9,-3 4-13,-4 3-14,-4 3-13,3-3-12,9-13-9,9-13-8,9-12-10,5-9-7,5-7-7,2-8-7,5-6-7,0-5 0,2-2 5,-1-1 10,0-3 55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6102194190025" units="cm"/>
      <inkml:brushProperty name="height" value="0.0126102194190025" units="cm"/>
      <inkml:brushProperty name="color" value="#69DBAA"/>
      <inkml:brushProperty name="ignorePressure" value="0"/>
    </inkml:brush>
  </inkml:definitions>
  <inkml:trace contextRef="#ctx0" brushRef="#br0">75424 40684 660,'25'29'-6,"-8"2"5	,-6 2 4,-7 1 4,-4 6 6,0 8 5,0 9 6,0 9 6,-1 5 3,-2-1 1,-1 1 3,-3-1 1,0-4-3,0-9-6,0-8-6,0-10-7,3-7-9,5-7-13,5-8-13,5-6-12,3-5-9,-3-1-4,-1-3-6,-2-1-4,-1-3-4,0-3-1,0-4-3,0-3-1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75988 40177 1000,'12'1'-9,"-3"2"-17	,-4 1-16,-3 2-18,-1 2-2,1 2 12,3 1 49,1 3 1,0-1 0,-1-2 0,-3-1 0,-1-2 0,-1-1 0,0 0 0,0 0 0,0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7658303827047" units="cm"/>
      <inkml:brushProperty name="height" value="0.0127658303827047" units="cm"/>
      <inkml:brushProperty name="color" value="#69DBAA"/>
      <inkml:brushProperty name="ignorePressure" value="0"/>
    </inkml:brush>
  </inkml:definitions>
  <inkml:trace contextRef="#ctx0" brushRef="#br0">75565 40543 652,'1'13'-44,"2"-4"14	,1-4 14,2-3 14,5-2 12,6 0 9,8 0 8,7 0 8,7-2 4,10-3-2,8-4-1,9-4-2,2 0-2,-2 2-3,-4 1-3,-4 2-4,-6 2-3,-9 2-2,-9 1-2,-9 2-3,-5 2-2,-4 2-1,-4 1-3,-3 2-2,-6 3-2,-6 3-5,-8 4-2,-6 4-4,-4 0-3,-1-2-2,1-1-2,0-2-3,1-2 0,1-1-1,3-3 1,1-1 0,-4 2-2,-8 5-6,-9 5-6,-9 6-6,0-1-1,9-5 2,9-5 2,8-5 1,8-4 7,5-1 8,5-3 9,5-1 9,3-1 5,0 0 0,0 0 1,0 0 1,2 0 3,3 0 3,4 0 5,4 0 4,1-2 1,3-3 1,2-4-1,1-3 0,0-1-9,-4 1-17,-4 3-17,-3 1-16,-5 2-10,-5 1-1,-5 3 18,-5 1 31,-3 0 0,0-2 0,0-1 0,0-2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7948643639684" units="cm"/>
      <inkml:brushProperty name="height" value="0.0127948643639684" units="cm"/>
      <inkml:brushProperty name="color" value="#69DBAA"/>
      <inkml:brushProperty name="ignorePressure" value="0"/>
    </inkml:brush>
  </inkml:definitions>
  <inkml:trace contextRef="#ctx0" brushRef="#br0">75903 40628 651,'-14'5'3,"0"11"6	,0 11 6,0 9 6,0 7 3,0-1 0,0 0 0,0 1 1,-2 1 0,-4 7 1,-3 4 2,-3 6 0,0-4-1,6-12-7,5-12-4,5-13-7,4-6-3,2 0-1,1 0-1,2 0-3,0 1 1,-5 2-1,-2 1 2,-5 3-1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84758845716715" units="cm"/>
      <inkml:brushProperty name="height" value="0.0184758845716715" units="cm"/>
      <inkml:brushProperty name="color" value="#69DBAA"/>
      <inkml:brushProperty name="ignorePressure" value="0"/>
    </inkml:brush>
  </inkml:definitions>
  <inkml:trace contextRef="#ctx0" brushRef="#br0">52023 3656 451,'18'0'4,"6"0"16	,7 0 16,8 0 15,3-1 8,0-2-3,-1-1-3,1-2-2,-2 0-2,-3 1-1,-4 3-1,-3 1-2,-2 0-15,0-2-31,0-1-30,0-2-30,-4-2-15,-7-2 0,-6-1 0,-8-2 1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75819 41079 1000,'12'3'-5,"-3"8"-9	,-4 6-9,-3 8-9,-2 3-1,0 0 9,0 1 9,0-1 8,0 1 9,0 2 8,0 1 8,0 3 9,1-2-5,1-3-17,3-4-17,1-3-17,0-5-12,-2-8-8,-1-6-1,-2-8 50,0-3 0,2 0 0,1 0 0,2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65732558816671" units="cm"/>
      <inkml:brushProperty name="height" value="0.0165732558816671" units="cm"/>
      <inkml:brushProperty name="color" value="#69DBAA"/>
      <inkml:brushProperty name="ignorePressure" value="0"/>
    </inkml:brush>
  </inkml:definitions>
  <inkml:trace contextRef="#ctx0" brushRef="#br0">75931 41191 502,'1'-37'-5,"2"11"8	,1 10 9,2 11 8,3 3 5,3-3-1,4-4-1,4-3 0,6-2 0,11 0-3,11-1-1,10 1-1,3 0-2,-6 0-2,-5 0-3,-5 0-2,-6 2-2,-7 3-3,-8 4-2,-6 3-3,-4 2-1,0 0 1,0 0 0,0 0 2,0 0 0,0 0-1,0 0 1,1 0-2,-2 2 2,-2 3 0,-1 4 2,-2 3 0,-1 4 3,0 3 2,0 4 2,0 4 3,-1 3 1,-1 3 1,-3 4 2,-1 3 0,-3 4 1,-3 1 1,-4 1 1,-3 3 1,-1-3-2,1-4-5,3-6-5,1-5-5,1-6-4,0-5-6,-1-5-5,1-5-6,0-3-5,0 0-7,0 0-5,0 0-7,-1-1-4,-1-1-3,-3-3-2,-1-1-3,0-1 0,1 0 3,3 0 3,1 0 4,-2-2 1,-5-6 11,-5-6 31,-6-4 0,-1-2 0,1 1 0,3 3 0,1 1 0,2 1 0,4 3 0,4 1 0,3 2 0,1 0 0,-1-1 0,-3-3 0,-1-1 0,-1 0 0,0 1 0,0 3 0,0 1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3977128639817" units="cm"/>
      <inkml:brushProperty name="height" value="0.0113977128639817" units="cm"/>
      <inkml:brushProperty name="color" value="#69DBAA"/>
      <inkml:brushProperty name="ignorePressure" value="0"/>
    </inkml:brush>
  </inkml:definitions>
  <inkml:trace contextRef="#ctx0" brushRef="#br0">76100 41332 731,'-14'-13'-1,"0"2"-3	,0 1-1,0 2-3,1 1 0,1 0 2,3 0 2,1 0 2,4 1 8,8 1 11,6 3 12,8 1 11,5 1 5,3 0-5,4 0-4,4 0-4,-3 0-5,-6 0-8,-7 0-8,-8 0-7,-1 0-4,3 0-2,4 0-3,3 0-2,3-1-7,-1-2-13,0-1-12,0-2-12,-3-1-7,-4 0 0,-6 0-1,-6 0 1,-1 0 0,2-1 43,1 1 15,2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76157 41022 1000,'-13'78'-1,"5"-15"-1	,2-13-2,5-15-1,1-8-4,0-1-6,0-3-6,0-1-5,1-2-5,5-4-4,2-4-3,5-3-4,-1-2 21,-3 0 21,-4 0 0,-3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92569869756699" units="cm"/>
      <inkml:brushProperty name="height" value="0.00892569869756699" units="cm"/>
      <inkml:brushProperty name="color" value="#69DBAA"/>
      <inkml:brushProperty name="ignorePressure" value="0"/>
    </inkml:brush>
  </inkml:definitions>
  <inkml:trace contextRef="#ctx0" brushRef="#br0">76326 41051 933,'0'29'-60,"0"1"24	,0 3 24,0 1 23,-1 2 13,-2 2 2,-1 2 1,-2 1 2,-1-3-3,3-9-8,1-8-7,3-10-8,-1 0-12,2 6-14,-1 8-14,0 6-14,0 1-10,3-7-4,1-8 11,3-6 54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6904029995203" units="cm"/>
      <inkml:brushProperty name="height" value="0.016904029995203" units="cm"/>
      <inkml:brushProperty name="color" value="#69DBAA"/>
      <inkml:brushProperty name="ignorePressure" value="0"/>
    </inkml:brush>
  </inkml:definitions>
  <inkml:trace contextRef="#ctx0" brushRef="#br0">77340 40346 492,'-43'41'6,"-2"-4"0	,-2-4-1,-1-3 0,-2-1-2,-2 2-4,-2 2-6,-1 1-3,3-2-4,8-4 0,10-6 0,9-6-2,5-2 2,4-3 0,4-1 2,3-2 2,4-2 0,3-2-1,4-1 10,3-2 1,4-2 0,4-2 0,2-1 0,5-2 0,1-1 0,0 0 8,0 0 9,0 0 3,3 0 0,5 3 0,5 1 0,6 2 1,-1 1-1,-4 0-2,-6 0-2,-5 0-1,-5 0-3,-3 0-6,-4 0-6,-3 0-4,-2 0-4,0 0 0,0 0 0,0 0-1,0 0-5,-3-3-7,-2-1-9,-1-3-7,-1 0-4,0 0 8,0 0 33,0 0 0,-1-1 0,-5-1 0,-2-3 0,-5-1 0,-1 1 0,0 3 0,0 4 0,0 3 0,0 4 0,0 3 0,0 4 0,-1 3 0,3 6 0,3 10 0,4 8 0,3 9 0,2 4 10,0 0 34,0 1 0,0-1 1,0-3-1,0-8-3,0-6-3,0-7-1,0 2-2,0 13 2,0 12 1,0 12 1,0 4-2,0-6-6,0-4-6,0-7-5,0-4-3,0-5-1,0-6 0,0-6-1,0-8-14,0-12-27,0-13-28,0-11-28,1-8-9,2 1 7,1 0 8,2 0 7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77058 40910 1000,'-2'27'-2,"-6"-1"-1	,-5-3-3,-6-1-3,-2 0 2,0 2 2,0 2 3,0 1 4,-2 2-2,0 2-8,-3 1-7,-1 3-7,1-3-3,6-4 5,5-6 3,5-6 5,3-3-8,-3-5-18,-2-2-3,-1-4 41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77030 41051 1000,'2'13'-1,"3"-2"-1	,4-1 0,3-2-2,2-1-7,1 0-14,-1 0-14,0 0-14,1-1-1,1-1 12,3-3 25,1-1 17,0-1 0,-1 0 0,-2 0 0,-2 0 0,-2 0 0,-2 0 0,-1 0 0,-2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73088464140892" units="cm"/>
      <inkml:brushProperty name="height" value="0.00873088464140892" units="cm"/>
      <inkml:brushProperty name="color" value="#69DBAA"/>
      <inkml:brushProperty name="ignorePressure" value="0"/>
    </inkml:brush>
  </inkml:definitions>
  <inkml:trace contextRef="#ctx0" brushRef="#br0">77509 40346 954,'-1'14'-4,"-1"0"-9	,-3 0-9,-1 1-7,0-1 4,1 0 19,3 0 20,1 0 18,0 2 6,-2 3-9,-1 4-9,-2 3-8,-1 1-14,0-4-17,0-4-17,0-3-17,2-5-11,3-4-3,3-7 23,5-4 44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0478039607406" units="cm"/>
      <inkml:brushProperty name="height" value="0.0120478039607406" units="cm"/>
      <inkml:brushProperty name="color" value="#69DBAA"/>
      <inkml:brushProperty name="ignorePressure" value="0"/>
    </inkml:brush>
  </inkml:definitions>
  <inkml:trace contextRef="#ctx0" brushRef="#br0">77537 40515 691,'14'-13'0,"-3"2"1	,-1 1-1,-2 2 1,-2 4 3,-2 8 7,-1 7 5,-2 6 8,-2 7 3,-2 5 2,-1 5 2,-2 6 2,-3 4-1,-4 4-4,-3 3-4,-3 3-3,-3 2-6,-2-3-6,-1-1-7,-2-2-5,-1-4-6,3-7-3,1-7-3,2-8-3,3-4-2,3-4-1,3-4-1,5-3-1,1-3-1,0-2 1,0-1 1,-1-2 1,1-2-6,0-2-13,0-1-13,0-2-13,1-2 4,2-2 62,1-1 0,2-3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36850 48450,'-100'0,"75"-25,0 0,0 0,0 0,50 0,0 0,25 0,0 0,0 25,0 0,25 0,0 0,25 0,0 0,0 0,0 0,-25 0,0 0,25 0,0 0,0 0,0 0,25 0,0 0,-25 0,0 0,-25 0,0 0,-50 0,0 0,25 25,0 0,0-25,0 0,25 0,0 0,-25 0,0 0,-25 0,0 0,0 0,0 0,0 0,0 0,-25-25,0 0,25 25,0 0,0 0,0 0,0 0,0 0,0 0,0 0,0 0,0 0,0 0,0 0,0 0,0 0,0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30932414904237" units="cm"/>
      <inkml:brushProperty name="height" value="0.0130932414904237" units="cm"/>
      <inkml:brushProperty name="color" value="#69DBAA"/>
      <inkml:brushProperty name="ignorePressure" value="0"/>
    </inkml:brush>
  </inkml:definitions>
  <inkml:trace contextRef="#ctx0" brushRef="#br0">52470 3265 636,'-1'39'-14,"-2"-5"8	,-1-5 8,-2-5 8,-1-1 8,0 6 10,0 5 9,0 5 8,-2 5 3,-3 3-6,-4 3-5,-3 4-5,-3 3-6,-1 2-4,-3 1-5,-1 2-5,0-1-6,-1-4-5,0-3-5,0-3-6,1-5-4,1-5-3,3-5-3,1-5-2,3-6-8,3-5-10,4-5-11,3-6-11,2-3-5,0-1 3,0-3 2,0-1 3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7654626742005" units="cm"/>
      <inkml:brushProperty name="height" value="0.0137654626742005" units="cm"/>
      <inkml:brushProperty name="color" value="#69DBAA"/>
      <inkml:brushProperty name="ignorePressure" value="0"/>
    </inkml:brush>
  </inkml:definitions>
  <inkml:trace contextRef="#ctx0" brushRef="#br0">77227 40938 605,'27'-25'-1,"-4"8"-1	,-4 6-2,-3 8-1,0 2 0,3-2-1,4-1 1,3-3-1,3 0 2,-1 0 3,0 0 3,0 0 2,-2 1 2,-6 2-1,-5 1-1,-5 2-1,-1 0-1,6-1 0,6-3 0,4-1 0,0 0 0,-4 2 1,-6 1-1,-6 2 0,-3 3 1,-1 3 0,-3 4-1,-1 3 1,-2 3 0,-5 2 1,-2 1 0,-5 3 1,-2 0 0,-1 0-3,-3 0-1,-1 0-2,1 0-1,3 0-2,3 1 0,5-1-1,3-3-2,3-5-2,3-5-2,5-5-3,2-4-1,1-2 1,2-1 1,3-2 1,-1 0 0,-1 1 3,-3 3 2,-1 1 1,0 0 3,2-2 0,1-1 2,2-2 1,0 0 2,-1 1 4,-2 2 2,-2 3 3,-2 3 4,-2 8 6,-1 6 5,-2 8 6,-2 3 3,-2 0 1,-1 0 0,-2 1 0,-3 0 0,-4 2-1,-2 1-1,-5 2-1,-1 1-3,0-3-5,0-1-5,0-2-5,0-1-5,0-3-4,-1-1-5,1-2-4,2-3-9,3-3-14,4-4-15,3-3-13,3-4-9,1-6-3,3-5-3,1-6-4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90311894565821" units="cm"/>
      <inkml:brushProperty name="height" value="0.00990311894565821" units="cm"/>
      <inkml:brushProperty name="color" value="#69DBAA"/>
      <inkml:brushProperty name="ignorePressure" value="0"/>
    </inkml:brush>
  </inkml:definitions>
  <inkml:trace contextRef="#ctx0" brushRef="#br0">77425 41248 841,'15'26'15,"1"-3"-2	,3-4-1,1-3-2,1-3 2,0-5 4,0-2 6,1-4 5,-3-2-5,-3 3-13,-4 1-12,-3 3-14,1-1-9,5-2-6,5-1-5,5-2-6,1-1-6,-6 0-8,-5 0-7,-5 0 24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7108027487993" units="cm"/>
      <inkml:brushProperty name="height" value="0.0157108027487993" units="cm"/>
      <inkml:brushProperty name="color" value="#69DBAA"/>
      <inkml:brushProperty name="ignorePressure" value="0"/>
    </inkml:brush>
  </inkml:definitions>
  <inkml:trace contextRef="#ctx0" brushRef="#br0">78185 40290 530,'11'15'33,"-7"2"1	,-8 1 2,-7 2 0,-2 2 2,2 2-1,1 2 1,2 1-1,2-1 1,2-3 1,1-3 0,2-5 0,2-1-14,2-3-29,1-1-30,2-2-29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2158262208104" units="cm"/>
      <inkml:brushProperty name="height" value="0.0152158262208104" units="cm"/>
      <inkml:brushProperty name="color" value="#69DBAA"/>
      <inkml:brushProperty name="ignorePressure" value="0"/>
    </inkml:brush>
  </inkml:definitions>
  <inkml:trace contextRef="#ctx0" brushRef="#br0">78129 40290 547,'15'-12'-34,"2"3"11	,1 3 12,3 5 12,0 1 8,0 0 5,0 0 4,0 0 5,0 1 1,0 1-2,0 3-1,0 1-1,0 2-2,-3 1 0,-1 3-1,-2 1 0,-3 2-1,-3 2-1,-4 1-1,-3 2 0,-2 2-1,0-1 0,0 0 0,0 0 0,0-1-2,0-1-6,0-3-4,0-1-6,-1-1-6,-1-3-5,-3-1-7,-1-2-4,-2-2-8,-2-2-8,-1-1-7,-2-2-7,-1-2-2,0-2 4,-1-1 17,1-2 38,0-3 0,-3-3 0,-2-4 0,-1-4 0,0 1 0,1 3 0,2 4 0,3 3 0,1 2 0,4 0 0,4 0 0,3 0 0,1 1 0,-1 1 0,-3 3 0,-1 1 0,2 1 0,5 0 0,5 0 0,5 0 0,4 1 0,2 5 0,1 3 30,3 3 20,-1 1-3,-2-1-4,-1-3-4,-2-1-4,-2-1-6,-1 0-9,-3 0-9,-1 0-10,-2 0-6,-5 0-3,-2 0-4,-5 1-3,-1-1-2,-3 0-1,-2 0-1,-1 0 0,-1-1-1,0-2 1,0-1 1,0-2 1,2 0 2,3 1 3,3 3 3,5 1 4,1 0 3,3-2 3,2-1 4,1-2 3,1-1 2,0 0 1,0 0 1,0 0 2,0 0-1,0 0 0,0 0-2,0 0-1,0 1-1,0 1-3,0 3-3,0 1-1,-2 2-5,-6 2-4,-5 1-5,-6 2-5,-4 1-3,-3 0-1,-4 1-1,-3-1-1,-1-1-1,4-2 0,4-1 1,3-2 16,-2 1 7,-10 3 0,-8 4 0,-9 3 0,-1 1 0,4-5 0,6-2 0,5-4 0,5-3 0,3-2 0,4-1 0,3-2 0,7-1 0,11 0 0,10 0 0,11 0 0,10-1 0,12-2 58,9-1 16,11-2-6,3-2-6,-5-2-2,-6-1-4,-5-3-3,-6 2-6,-8 3-8,-6 4-9,-7 3-8,-1 0-8,8-3-8,7-4-7,7-3-9,-1-1-7,-6 1-7,-7 3-7,-8 1-7,-7 2-8,-9 5-10,-9 2-9,-9 5-10,-4 0-1,0-2 9,0-1 7,0-2 37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78242 40966 1000,'-26'91'-92,"6"-16"29	,5-16 28,5-16 28,4-8 17,2 0 7,1 0 6,2 1 8,1-3-7,0-3-19,0-4-18,0-3-20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60441976040602" units="cm"/>
      <inkml:brushProperty name="height" value="0.0160441976040602" units="cm"/>
      <inkml:brushProperty name="color" value="#69DBAA"/>
      <inkml:brushProperty name="ignorePressure" value="0"/>
    </inkml:brush>
  </inkml:definitions>
  <inkml:trace contextRef="#ctx0" brushRef="#br0">78129 41079 519,'1'-13'-19,"2"5"3	,1 2 3,2 5 4,2 0 4,2-2 6,1-1 5,2-3 5,4 0 5,5 0 2,5 0 2,6 0 3,3 0 1,2 0-3,2 0-1,1 0-2,0 1-2,-5 2 0,-2 1-3,-4 2 0,-3 2-2,-1 2 2,-3 1-1,-1 2 1,-3 3 0,-6 3 2,-5 4 0,-5 3 1,-4 4 0,-2 4 1,-1 3-1,-2 3 0,-2 2 0,-2-3-3,-1-1-2,-3-2-2,0-3-4,0-3-6,0-3-5,0-4-7,1-3-6,1-2-7,3-1-8,1-2-8,0-3-4,-2-3-1,-1-4-2,-2-3-1,-3-4-1,0-3 1,-3-4 1,-1-4 1,-2-1 48,-2 0 0,-1 0 0,-3 0 0,2 2 0,3 3 0,4 3 0,3 5 0,6 2 0,9 5 0,9 2 0,9 5 0,5 1 0,2 0 13,1 0 38,3 0-5,-3-1-8,-5-2-6,-5-1-7,-5-2-7,-4 1-8,-1 3-8,-3 4-9,-1 3-8,-4 2-4,-8 0-2,-7 0 0,-6 0-1,-3 0-1,4 1 2,4-1-1,3 0 2,3-2 1,1-3 2,3-4 9,1-3 8,3-2 0,3 0 0,4 0 0,3 0 0,3 0 10,1 0 4,3 0-1,1 0-1,2-2-2,2-3-4,1-4-5,3-3-2,-1-2-5,-2 0-4,-1-1-4,-2 1-5,-3-1 3,-3-1 16,-4-3 0,-3-1 0,-2-1 0,0 0 0,0 0 0,0-1 0,-1 2 0,-5 2 0,-3 1 0,-3 2 0,-1 3 0,1 3 0,3 4 0,1 3 0,1 4 0,0 3 0,0 4 0,0 3 0,1 5 0,1 5 0,2 5 0,3 6 0,-1 1 10,-2-2 35,-1-1-1,-3-2 1,1 0-2,2 2-4,1 2-4,2 1-4,2 0-4,-2-4-5,1-4-4,0-3-4,0-4-5,-3-3-9,-2-4-6,-1-3-7,-1-3-7,0-1-4,0-3-5,0-1-5,-2-1-3,-3 0-1,-4 0-1,-3 0-1,-2-2 1,0-3 5,-1-4 5,1-3 29,1-1 0,2 1 0,1 3 0,2 1 0,2 1 0,5 0 0,2 0 0,5 0 0,3 0 5,6 3 26,5 1 13,6 3 12,4 0 3,3 0-4,4 0-5,4 0-5,-1 0-3,-3 0-2,-4 0-2,-3 0-1,-2 0-5,1 3-7,-1 1-8,0 3-7,-4 1-9,-6 5-9,-7 3-10,-8 3-10,-6 1-4,-5-1 0,-5-3-1,-5-1-1,-7 0 1,-7 2-2,-7 2 0,-6 1 0,-1 0 0,7-1 4,7-3 4,7-1 2,7-1 6,5-3 9,5-1 7,5-2 8,7-2 9,6-2 8,8-1 11,6-2 8,8-1 4,6 0-3,8 0-1,7 0-2,4 0-2,2 0-2,2 0-2,1 0-2,2-2-4,-1-3-5,0-4-5,1-4-6,-2 0-9,-1 2-15,-2 1-13,-2 2-13,-1 2-11,-3 2-6,-1 1-7,-2 2-6,-5 0-1,-9-1 5,-9-3 4,-8-1 4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9168775379658" units="cm"/>
      <inkml:brushProperty name="height" value="0.0109168775379658" units="cm"/>
      <inkml:brushProperty name="color" value="#69DBAA"/>
      <inkml:brushProperty name="ignorePressure" value="0"/>
    </inkml:brush>
  </inkml:definitions>
  <inkml:trace contextRef="#ctx0" brushRef="#br0">73818 38853 763,'-10'0'3,"6"0"6	,8 0 5,6 0 7,7 0 4,5 0 5,5 0 4,6 0 4,3 0-4,2 0-13,1 0-14,3 0-12,-4-1-8,-6-2-2,-7-1-2,-8-2-2,-1 0 0,0 1 2,3 3 2,1 1 1,0 1-3,-5 0-7,-3 0-9,-3 0-7,-3-1-7,-1-2-5,-3-1-6,-1-2 36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81679262965918" units="cm"/>
      <inkml:brushProperty name="height" value="0.00881679262965918" units="cm"/>
      <inkml:brushProperty name="color" value="#69DBAA"/>
      <inkml:brushProperty name="ignorePressure" value="0"/>
    </inkml:brush>
  </inkml:definitions>
  <inkml:trace contextRef="#ctx0" brushRef="#br0">74100 38515 945,'0'41'0,"0"-1"0	,0-2 0,0-2 0,-1 2 2,-2 5 4,-1 5 5,-2 6 4,0 4-1,1 4-8,3 3-6,1 4-7,1-4-6,0-11-6,0-10-5,0-10-6,0-8-9,0-3-13,0-4-13,0-3 23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0010694265366" units="cm"/>
      <inkml:brushProperty name="height" value="0.0130010694265366" units="cm"/>
      <inkml:brushProperty name="color" value="#69DBAA"/>
      <inkml:brushProperty name="ignorePressure" value="0"/>
    </inkml:brush>
  </inkml:definitions>
  <inkml:trace contextRef="#ctx0" brushRef="#br0">80186 39022 640,'-13'0'-58,"1"0"4	,2 0 6,2 0 48,3 0 0,3 0 0,4 0 0,3 0 0,6 0 10,7 0 46,6 0 5,8 0 6,1 1-1,-6 1-8,-5 3-8,-5 1-7,2 0-7,11-1-7,10-3-7,11-1-7,7-1-8,1 0-12,1 0-9,3 0-12,-1-1-6,-4-1-3,-4-3-3,-3-1-2,-7 0 0,-10 1 4,-11 3 4,-11 1 3,-5 0-1,0-2-10,0-1-9,0-2-8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7054795846343" units="cm"/>
      <inkml:brushProperty name="height" value="0.0117054795846343" units="cm"/>
      <inkml:brushProperty name="color" value="#69DBAA"/>
      <inkml:brushProperty name="ignorePressure" value="0"/>
    </inkml:brush>
  </inkml:definitions>
  <inkml:trace contextRef="#ctx0" brushRef="#br0">80890 38656 711,'40'25'-1,"-6"-5"-4	,-5-5-3,-5-5-3,-2 0 1,2 5 4,1 5 6,3 6 5,-3 1 5,-5-2 7,-5-1 5,-5-2 7,-4 0 2,-1 2 0,-3 2-1,-1 1 0,-4 1-3,-5 0-1,-5 0-4,-5 1-3,-5-2-3,-4-2-6,-3-1-5,-3-2-6,-5 1-8,-5 3-10,-5 4-11,-6 4-11,3-2-8,11-8-6,10-6-7,10-8-6,7-3-1,1 0 5,3 0 64,1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201529506593943" units="cm"/>
      <inkml:brushProperty name="height" value="0.0201529506593943" units="cm"/>
      <inkml:brushProperty name="color" value="#69DBAA"/>
      <inkml:brushProperty name="ignorePressure" value="0"/>
    </inkml:brush>
  </inkml:definitions>
  <inkml:trace contextRef="#ctx0" brushRef="#br0">52358 3991 413,'0'52'22,"0"-7"1	,0-6 0,0-8 1,0-5 1,0-3 2,0-4 2,0-3 2,0 2 2,0 9 4,0 9 4,0 8 2,0 4 3,0-1 0,0-3-1,0-1 0,0-5-11,0-6-22,0-8-21,0-7-22,2-4-16,3-5-12,4-2-12,3-5-11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203829929232597" units="cm"/>
      <inkml:brushProperty name="height" value="0.0203829929232597" units="cm"/>
      <inkml:brushProperty name="color" value="#69DBAA"/>
      <inkml:brushProperty name="ignorePressure" value="0"/>
    </inkml:brush>
  </inkml:definitions>
  <inkml:trace contextRef="#ctx0" brushRef="#br0">81989 38177 408,'3'13'-53,"5"-2"7	,5-1 43,5-2 3,8-4 0,8-4 0,9-7 0,9-4 0,3-4 0,-4-2 0,-3-1 0,-5-3 0,-4 3 0,-7 5 0,-8 5 0,-6 5 0,-5 3 0,-1 0 0,-3 0 0,-1 0 0,-1 2 0,-3 3 0,-2 4 0,-1 3 0,-1 4 0,0 4 0,0 2 0,0 5 11,-1 3 23,-1 3 4,-3 4 2,-1 4 4,-1 5 1,0 6 0,0 8 1,0 7-1,1 5 0,2 4-1,1 3-1,2 4-1,0 2-2,-1-1-5,-3 1-4,-1-1-5,0-4-6,1-8-7,3-10-6,1-8-9,3-11-11,6-12-19,6-13-19,4-12-18,1-9-6,-3-8 3,-3-6 5,-5-8 5,-1-1 4,-3 3 3,-1 3 6,-2 5 3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9681915491819" units="cm"/>
      <inkml:brushProperty name="height" value="0.0109681915491819" units="cm"/>
      <inkml:brushProperty name="color" value="#69DBAA"/>
      <inkml:brushProperty name="ignorePressure" value="0"/>
    </inkml:brush>
  </inkml:definitions>
  <inkml:trace contextRef="#ctx0" brushRef="#br0">82552 38628 759,'1'12'2,"2"-3"5	,1-4 3,2-3 5,2-1 2,2 1 1,2 3 0,1 1 2,1 1 1,0 0 3,0 0 2,0 0 4,-1-1-6,-1-1-16,-2-3-13,-2-1-16,-1 0-15,0 2-16,0 1-16,0 2-16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7398436889052" units="cm"/>
      <inkml:brushProperty name="height" value="0.0127398436889052" units="cm"/>
      <inkml:brushProperty name="color" value="#69DBAA"/>
      <inkml:brushProperty name="ignorePressure" value="0"/>
    </inkml:brush>
  </inkml:definitions>
  <inkml:trace contextRef="#ctx0" brushRef="#br0">82975 39050 654,'3'12'4,"5"-6"11	,5-5 8,5-6 11,4-2 4,2 0 2,2 0 1,1 0 1,-2 1-4,-4 1-8,-6 3-8,-6 1-8,2 0-9,7-2-10,6-1-9,8-2-9,2-1-6,-1 0-3,-2 0-3,-2 0-3,-3 0-6,-3 0-9,-4 0-8,-3 0-9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1547010019422" units="cm"/>
      <inkml:brushProperty name="height" value="0.0111547010019422" units="cm"/>
      <inkml:brushProperty name="color" value="#69DBAA"/>
      <inkml:brushProperty name="ignorePressure" value="0"/>
    </inkml:brush>
  </inkml:definitions>
  <inkml:trace contextRef="#ctx0" brushRef="#br0">83989 37810 747,'12'16'-91,"-6"4"10	,-5 3 66,-6 3 15,-2 3 0,-3 2 0,-1 1 0,-3 3 0,0-1 0,0-1 0,0-3 0,0 0 0,1-5 0,5-5 0,2-5 0,5-5 0,3-5 0,6-3 0,5-4 0,6-3 0,3-2 0,2 0 0,2 0 0,1 0 0,1 1 0,0 1 0,0 3 0,0 1 0,-1 2 0,-4 1 0,-4 3 0,-3 1 0,-4 2 0,-3 1 0,-4 3 0,-3 1 0,-4 2 27,-3 2 22,-4 1-2,-3 3-2,-4 2-1,-3 6-4,-4 6-3,-4 4-3,-2 4-4,-2 2-2,-1 2-4,-3 1-2,2-2-10,3-7-12,4-7-14,3-8-14,2-3-11,3-3-7,1-1-7,2-2-8,2-3-3,2-3 0,1-4 0,2-3 58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7639992386103" units="cm"/>
      <inkml:brushProperty name="height" value="0.0117639992386103" units="cm"/>
      <inkml:brushProperty name="color" value="#69DBAA"/>
      <inkml:brushProperty name="ignorePressure" value="0"/>
    </inkml:brush>
  </inkml:definitions>
  <inkml:trace contextRef="#ctx0" brushRef="#br0">83933 38346 708,'41'26'2,"-4"-3"8	,-4-4 8,-3-3 9,-1-2 5,2 0 4,1 1 5,3-1 3,1-1-4,2-2-13,1-1-13,3-2-14,-3-1-12,-4 0-12,-6 0-13,-5 0-12,-5 0-9,-3 0-6,-4 0-5,-3 0-5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421014249325" units="cm"/>
      <inkml:brushProperty name="height" value="0.00833421014249325" units="cm"/>
      <inkml:brushProperty name="color" value="#69DBAA"/>
      <inkml:brushProperty name="ignorePressure" value="0"/>
    </inkml:brush>
  </inkml:definitions>
  <inkml:trace contextRef="#ctx0" brushRef="#br0">83820 38994 999,'69'-14'-39,"-4"0"20	,-3 0 20,-4-1 21,-3 1 2,-1 0-13,-2 0-13,-2 0-13,-5 0-14,-9 0-12,-8 0-14,-10 0-12,-5 1 26,-1 1 41,-3 2 0,-1 2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9186298474669" units="cm"/>
      <inkml:brushProperty name="height" value="0.0139186298474669" units="cm"/>
      <inkml:brushProperty name="color" value="#69DBAA"/>
      <inkml:brushProperty name="ignorePressure" value="0"/>
    </inkml:brush>
  </inkml:definitions>
  <inkml:trace contextRef="#ctx0" brushRef="#br0">84215 38712 598,'-1'16'-43,"-2"3"19	,-1 4 20,-2 4 19,-1 3 13,3 3 5,1 4 6,3 3 5,-1 4 2,-2 1 1,-1 1 1,-2 3 0,-1-1-5,-1-1-8,1-2-10,0-2-9,0-4-11,0-4-11,0-6-14,0-5-11,0-7-13,0-6-12,0-8-13,0-6-11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83933 38966 1000,'-1'15'0,"-1"5"0	,-3 3 0,-1 3 0,-1 2-4,0 1-5,0-1-7,0 0-6,0-2-6,3-3-3,1-3-5,3-5-4,0-1-3,0-3 22,-1-1 21,2-2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8813028782606" units="cm"/>
      <inkml:brushProperty name="height" value="0.0108813028782606" units="cm"/>
      <inkml:brushProperty name="color" value="#69DBAA"/>
      <inkml:brushProperty name="ignorePressure" value="0"/>
    </inkml:brush>
  </inkml:definitions>
  <inkml:trace contextRef="#ctx0" brushRef="#br0">84356 39107 765,'25'24'1,"-5"-6"0	,-5-8 0,-5-6 1,-2-2 3,2 6 6,1 6 6,2 4 5,2 3 4,-1 0 3,0 1 3,0-1 4,1-2-6,2-3-13,1-4-13,2-3-12,0-4-17,-1-3-20,-2-4-21,-2-3-20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82519387453794" units="cm"/>
      <inkml:brushProperty name="height" value="0.0182519387453794" units="cm"/>
      <inkml:brushProperty name="color" value="#69DBAA"/>
      <inkml:brushProperty name="ignorePressure" value="0"/>
    </inkml:brush>
  </inkml:definitions>
  <inkml:trace contextRef="#ctx0" brushRef="#br0">85032 38120 456,'0'45'13,"0"5"10	,0 6 10,0 5 9,0 4 5,0 4 0,0 3 0,0 3-1,0 6-1,0 4-3,0 6-2,0 5-2,-1-2-5,-2-9-9,-1-8-8,-2-9-9,0-11-7,1-12-4,3-13-6,1-11-4,1-12-11,0-8-15,0-9-16,0-8-15,-1-6-5,-2 1 3,-1 0 5,-2 0 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58299896866083" units="cm"/>
      <inkml:brushProperty name="height" value="0.0158299896866083" units="cm"/>
      <inkml:brushProperty name="color" value="#69DBAA"/>
      <inkml:brushProperty name="ignorePressure" value="0"/>
    </inkml:brush>
  </inkml:definitions>
  <inkml:trace contextRef="#ctx0" brushRef="#br0">52498 3991 526,'27'-1'56,"-2"-2"-13	,-1-1-14,-3-2-13,-1-1-9,-1 0-4,-3 0-5,-1 0-4,-2 1-5,-1 1-5,-3 3-6,-1 1-5,-2 3 1,-2 6 9,-1 5 9,-2 6 8,-2 2 6,-2-1 5,-1 1 4,-2 0 5,0-1 1,2-5 0,1-3 0,2-3 0,1 3 0,0 8 4,0 8 3,0 10 2,1 4 1,2 0-1,1-1-2,2 1-1,1-1-2,0-1-3,0-3-3,0-1-3,0-3-5,0-3-5,0-4-7,0-4-6,-4-2-10,-6-5-17,-8-2-14,-6-5-17,-3-3-5,2-6 2,1-5 3,2-6 3,2 0 4,2 3 5,1 4 5,2 3 38,-1 1 10,-6-5 0,-5-2 0,-5-4 0,-2-2 0,5 0 0,2 0 0,5 0 0,3 1 0,3 1 0,4 3 0,3 1 0,2 0 0,0-2 0,0-1 0,0-2 0,3-1 15,4 0 29,6 0 2,6 0 2,3 0 0,1 0-2,2 0-4,2 0-2,2-1-3,2-1-6,1-2-5,2-2-5,0-1-8,-2 3-14,-1 2-12,-2 1-14,-3 2-11,-4 1-10,-2 3-11,-5 1-10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7876045405865" units="cm"/>
      <inkml:brushProperty name="height" value="0.0117876045405865" units="cm"/>
      <inkml:brushProperty name="color" value="#69DBAA"/>
      <inkml:brushProperty name="ignorePressure" value="0"/>
    </inkml:brush>
  </inkml:definitions>
  <inkml:trace contextRef="#ctx0" brushRef="#br0">84807 38599 706,'15'0'82,"5"0"-14	,3 0-14,3 0-14,2-1-12,0-1-12,0-3-10,1-1-12,-3 0-12,-3 2-14,-4 1-12,-3 2-15,-4 2-7,-3 2-1,-3 1-2,-5 2-1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8701993227005" units="cm"/>
      <inkml:brushProperty name="height" value="0.0088701993227005" units="cm"/>
      <inkml:brushProperty name="color" value="#69DBAA"/>
      <inkml:brushProperty name="ignorePressure" value="0"/>
    </inkml:brush>
  </inkml:definitions>
  <inkml:trace contextRef="#ctx0" brushRef="#br0">84750 38881 939,'0'26'-66,"0"-6"15	,0-5 15,0-5 15,3-4 14,5-2 13,5-1 13,5-2 12,6-4 6,5-5 0,6-5-1,4-6 0,3-3-9,-3-1-15,-1-3-14,-2-1-16,-2 0-13,-4 4-13,-4 4-12,-3 3-12,-4 3-4,-3 2 68,-4 1 4,-3 2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97978876531124" units="cm"/>
      <inkml:brushProperty name="height" value="0.0197978876531124" units="cm"/>
      <inkml:brushProperty name="color" value="#69DBAA"/>
      <inkml:brushProperty name="ignorePressure" value="0"/>
    </inkml:brush>
  </inkml:definitions>
  <inkml:trace contextRef="#ctx0" brushRef="#br0">85173 38289 420,'25'-23'1,"-8"8"3	,-6 9 1,-8 8 2,-3 6 2,0 2 1,0 1 2,0 2 1,1 3 2,2 4 1,1 3 2,2 3 1,2 2 0,2 0-2,1 0-3,2 1-1,2-3-1,2-3 0,2-4 1,1-3 1,0-3-3,-1-5-4,-3-2-5,-1-5-4,0-1-5,2 0-4,1 0-3,3 0-4,-1 1-2,-1 2-1,-3 1 1,-1 2 0,-2 1 1,-1-3 1,-3-1 2,-1-2 2,0-3 0,2-4-1,1-2 0,3-5-1,-1-1 0,-2 0 1,-1 0 1,-2 0 1,-1 0 0,0 0 1,0 0 0,0 0 0,-1 0 11,-1-1 1,-3 1 0,-1 0 0,-2 2 0,-1 3 0,-3 4 0,-1 3 0,-1 2 14,0 0 3,0 0 0,0 0 3,-2 2 0,-3 3-1,-4 4-1,-3 3 0,-3 2-3,1 0-2,0 1-3,0-1-3,1 1-2,1 1-4,3 3-4,1 1-2,1 0-3,0-1-4,0-2-2,-1-2-4,2-1-1,2 0 0,1 0-1,2 0 0,2 0 1,2 0 0,1 0 1,2 0 18,1-1 0,0-1 0,0-2 0,0-3 0,0 1 0,0 2 0,0 2 0,0 1 0,1 3 0,2 3 1,1 4 20,2 3 5,0 4 3,-1 4 2,-3 3 2,-1 3 3,-1 3 0,0 2 0,0 2 1,0 1 0,0-2-3,0-7-5,0-7-5,0-8-6,2-7-8,3-9-10,4-9-11,3-9-11,2-8-7,-3-10-4,-1-8-4,-2-9-4,-2-4-2,-2 0-1,-1 0-1,-2-1-1,0 4 2,1 4 3,3 6 39,1 5 2,0 5 0,-2 3 0,-1 4 0,-2 3 0,1 3 0,3 1 0,4 2 0,3 2 0,2 1 0,0 0 0,0 0 0,0 0 0,1 1 0,2 2 0,2 1 2,1 2 26,-1 0-1,-3-1-2,-4-3-2,-3-1-3,-1 0 0,2 2-1,1 1 0,2 2 0,2 3 1,-1 3 1,0 4 0,0 3 2,-2 4 0,-3 3-1,-4 4-1,-3 4 0,-2 4 2,0 8 2,0 7 4,0 7 4,0 2 1,0-1 0,0-2 0,0-2 0,0-3-4,0-6-10,0-5-8,0-5-10,-2-9-16,-3-12-24,-4-13-25,-3-12-25,-3-7-6,-2-2 9,-1-1 10,-3-2 11,0 1 7,0 6 8,0 5 7,0 5 27,1 3 15,5 0 0,2 0 0,4 0 0,3 0 0,2 0 0,1 0 0,2 0 0,3-1 0,3-2 0,4-1 0,4-2 22,1-1 3,3 3 0,2 1 2,1 2 0,0 2-3,-1 2-6,-2 1-5,-3 2-7,-1 5-4,-4 6-6,-4 8-5,-3 7-5,-5 4-3,-5 1-2,-5 3-2,-6 1-2,-1 1 2,2-3 4,1-1 5,2-2 5,2-3 3,1-6 2,3-5 3,1-5 0,3-5 4,6-3 3,5-4 3,6-3 4,3-3-1,5-2-7,3-2-5,3-1-7,2 0-5,-3 2-4,-1 1-4,-2 2-4,-2 1 8,-1 0 14,-2 0 0,-3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5952774435282" units="cm"/>
      <inkml:brushProperty name="height" value="0.0135952774435282" units="cm"/>
      <inkml:brushProperty name="color" value="#69DBAA"/>
      <inkml:brushProperty name="ignorePressure" value="0"/>
    </inkml:brush>
  </inkml:definitions>
  <inkml:trace contextRef="#ctx0" brushRef="#br0">86441 38064 612,'10'-10'-13,"-6"9"6	,-8 9 8,-6 9 8,-7 8 8,-5 6 9,-5 8 9,-6 7 8,-4 6 6,-3 5 0,-4 6 1,-4 4 1,0 0-8,5-7-17,2-7-18,4-7-16,5-7-15,8-8-10,6-6-11,7-7-10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68828945606947" units="cm"/>
      <inkml:brushProperty name="height" value="0.0168828945606947" units="cm"/>
      <inkml:brushProperty name="color" value="#69DBAA"/>
      <inkml:brushProperty name="ignorePressure" value="0"/>
    </inkml:brush>
  </inkml:definitions>
  <inkml:trace contextRef="#ctx0" brushRef="#br0">86272 38064 493,'52'55'-22,"-6"-4"19	,-7-4 21,-7-3 19,-1-1 12,5 2 2,5 2 3,6 1 2,2 1-1,0-3-3,1-1-4,-1-1-3,-2-6-9,-6-6-14,-5-7-14,-5-8-13,-6-4-16,-4-1-16,-7-2-16,-4-3-16,-4 0-7,-5-3 3,-2-1 3,-5-2 2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5436466187239" units="cm"/>
      <inkml:brushProperty name="height" value="0.0125436466187239" units="cm"/>
      <inkml:brushProperty name="color" value="#69DBAA"/>
      <inkml:brushProperty name="ignorePressure" value="0"/>
    </inkml:brush>
  </inkml:definitions>
  <inkml:trace contextRef="#ctx0" brushRef="#br0">86243 38740 664,'26'13'-24,"-6"-5"6	,-5-2 6,-5-5 5,0-1 6,5 0 6,5 0 5,5 0 6,4 0 6,2 0 5,2 0 5,1 0 5,-1 2 0,-2 3-4,-5 4-4,-3 4-5,-6 1-6,-6 0-6,-7 0-8,-8 0-7,-6 2-6,-5 3-6,-5 4-5,-5 3-5,-4 2-4,1-3 2,0-1-1,0-2 1,0-2 2,3-1 4,1-2 4,2-2 3,4-2 6,5-2 7,5-1 6,5-2 8,3-1 5,0 0 4,0 0 3,0 0 5,3-1 0,5-1-1,5-3-3,5-1-1,3-1 0,1 0-2,-2 0 1,2 0-1,-2 1-3,-2 2-6,-1 1-7,-2 2-6,-3 3-3,-3 3-1,-4 4-2,-3 3-1,-4 3-2,-3 2-4,-4 2-3,-3 1-5,-3 0-1,-2-1 1,-1-2 0,-2-2 2,1-3 0,6-3 3,5-4 1,5-3 3,4-2 8,2 0 13,1 0 13,2 0 13,5-1 4,7-1-7,6-3-7,8-1-7,4-1-11,2 0-15,2 0-15,1 0-16,-2-1-11,-7-1-11,-8-3-8,-6-1-10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1842958033085" units="cm"/>
      <inkml:brushProperty name="height" value="0.0121842958033085" units="cm"/>
      <inkml:brushProperty name="color" value="#69DBAA"/>
      <inkml:brushProperty name="ignorePressure" value="0"/>
    </inkml:brush>
  </inkml:definitions>
  <inkml:trace contextRef="#ctx0" brushRef="#br0">87258 38571 683,'0'17'1,"0"5"2	,0 5 1,0 6 3,-1 4 6,-2 3 14,-1 4 12,-2 4 12,0 0 3,1-1-10,2-2-9,3-2-9,0-3-13,3-3-20,1-3-18,3-4-19,-1-5-12,-2-4-8,-1-6-7,-2-6-7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87089 38909 1000,'2'25'-42,"3"-7"3	,4-8 4,3-6 4,4-4 10,3 0 17,4 0 18,3 0 18,3 0 2,2 0-11,2 0-12,1 0-12,-2 0-15,-8 0-19,-6 0-19,-7 0-19,-4 1 60,0 1 13,0 3 0,0 1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1715987548232" units="cm"/>
      <inkml:brushProperty name="height" value="0.0101715987548232" units="cm"/>
      <inkml:brushProperty name="color" value="#69DBAA"/>
      <inkml:brushProperty name="ignorePressure" value="0"/>
    </inkml:brush>
  </inkml:definitions>
  <inkml:trace contextRef="#ctx0" brushRef="#br0">87032 39388 819,'42'-1'74,"-3"-1"-19	,-1-3-20,-2-1-19,0-3-15,2-3-13,2-4-12,1-3-13,-1-1-6,-6 1-3,-5 2-2,-5 2-2,-4 1-2,-1 0-4,-2 0 38,-2 0 18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76229607313871" units="cm"/>
      <inkml:brushProperty name="height" value="0.0176229607313871" units="cm"/>
      <inkml:brushProperty name="color" value="#69DBAA"/>
      <inkml:brushProperty name="ignorePressure" value="0"/>
    </inkml:brush>
  </inkml:definitions>
  <inkml:trace contextRef="#ctx0" brushRef="#br0">87511 38768 472,'-13'26'-6,"2"-6"1	,1-5 2,2-5 3,3-4 1,3-2 4,4-1 3,3-2 3,6-4 1,10-5-1,8-5 0,9-5-1,8-3-1,6-1-1,8 1-1,7 0-1,0 3-3,-7 4-2,-7 7-2,-8 4-4,-5 4-1,-6 1 0,-5 3-1,-5 1-1,-5 5 2,-6 6 5,-5 8 5,-6 6 4,-3 5 5,-5-1 4,-2 0 5,-5 0 4,-2 1 2,-1-1-1,-3 0-1,-1 0 0,1-3-2,3-7-4,3-8-3,5-6-4,1-9-9,-1-11-15,1-11-15,0-10-15,-1-6-8,-1-2-1,-3-1-3,-1-3-2,-1-1 1,0-2 4,0-1 4,0-3 39,0 2 7,0 3 0,0 3 0,-1 4 0,3 6 0,3 6 0,4 7 0,3 8 0,2 4 0,0 5 0,0 2 0,0 5 0,0 4 0,0 8 0,0 7 0,0 6 0,0 6 0,0 4 0,0 3 31,0 3 11,0 3-1,0-1-2,0 0-2,0 1-1,0-5-3,0-6-6,0-7-5,0-8-4,-1-9-13,-1-15-18,-3-15-17,-1-13-19,-2-9-7,-1-3 2,-3-4 3,-1-4 2,-1 0 20,0 1 29,0 2 0,-1 2 0,1 3 0,0 6 0,0 5 0,0 5 0,1 8 0,1 11 0,3 10 0,1 11 0,1 8 0,0 5 0,0 5 0,0 6 0,1 0 0,1-6 30,3-5 5,1-5-2,1 3-1,0 13 3,0 12 3,0 12 3,2 3 0,3-7 0,3-7 0,5-8 0,3-4-3,7-4-1,4-4-4,5-3-2,5-5-4,0-7-4,3-8-4,1-6-4,4-5-4,5-2-7,6-1-7,5-2-5,2-5-8,0-7-12,1-6-10,-1-8-10,-5-1-6,-14 6 1,-11 5 1,-13 5 0,-6 2 0,1-1-1,-1-3-1,0-1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33055886253715" units="cm"/>
      <inkml:brushProperty name="height" value="0.0133055886253715" units="cm"/>
      <inkml:brushProperty name="color" value="#69DBAA"/>
      <inkml:brushProperty name="ignorePressure" value="0"/>
    </inkml:brush>
  </inkml:definitions>
  <inkml:trace contextRef="#ctx0" brushRef="#br0">51074 5861 626,'14'0'34,"0"3"6	,0 1 4,0 2 6,-1 3-1,-1 3-4,-3 4-4,-1 3-5,0 3-11,1 2-16,3 1-16,1 2-17,-1-2-11,-3-5-6,-4-5-7,-3-5-5,-1-3-5,1 0-3,3 0-2,1 0-4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7135803923011" units="cm"/>
      <inkml:brushProperty name="height" value="0.0127135803923011" units="cm"/>
      <inkml:brushProperty name="color" value="#69DBAA"/>
      <inkml:brushProperty name="ignorePressure" value="0"/>
    </inkml:brush>
  </inkml:definitions>
  <inkml:trace contextRef="#ctx0" brushRef="#br0">88666 38571 655,'13'16'-31,"-4"3"14	,-4 4 16,-3 4 14,-3 4 13,2 5 11,-1 5 12,0 6 12,-1 2 0,-2 0-11,-1 1-9,-2-1-11,-1-2-11,3-3-12,1-3-13,2-4-12,1-5-7,0-8 0,0-6-1,0-8-1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1094919741154" units="cm"/>
      <inkml:brushProperty name="height" value="0.0121094919741154" units="cm"/>
      <inkml:brushProperty name="color" value="#69DBAA"/>
      <inkml:brushProperty name="ignorePressure" value="0"/>
    </inkml:brush>
  </inkml:definitions>
  <inkml:trace contextRef="#ctx0" brushRef="#br0">88526 38768 688,'1'25'-7,"1"-7"7	,2-8 6,3-6 8,1-4 5,1 0 3,3 0 5,1 0 4,2 0 2,2 0 4,1 0 2,2 0 3,3 0-8,4 0-19,3 0-21,3 0-18,0 0-16,-6 0-9,-5 0-10,-5 0-9,-5 1-4,-3 1 3,-4 3 3,-3 1 35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6551343128085" units="cm"/>
      <inkml:brushProperty name="height" value="0.0126551343128085" units="cm"/>
      <inkml:brushProperty name="color" value="#69DBAA"/>
      <inkml:brushProperty name="ignorePressure" value="0"/>
    </inkml:brush>
  </inkml:definitions>
  <inkml:trace contextRef="#ctx0" brushRef="#br0">88469 39332 658,'3'12'35,"5"-3"2	,5-4 2,5-3 0,5-3 1,4-1-1,3-3-2,3-1-2,3-3-7,2-3-15,2-4-15,1-3-15,0-2-11,-4-1-7,-4 1-9,-3 0-8,-4 2-5,-6 3-5,-5 4-3,-5 3-4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0693776085973" units="cm"/>
      <inkml:brushProperty name="height" value="0.0150693776085973" units="cm"/>
      <inkml:brushProperty name="color" value="#69DBAA"/>
      <inkml:brushProperty name="ignorePressure" value="0"/>
    </inkml:brush>
  </inkml:definitions>
  <inkml:trace contextRef="#ctx0" brushRef="#br0">89343 38402 552,'-12'42'34,"3"1"4	,3-1 5,5 0 3,1 1 4,0 2 0,0 2 2,0 1 1,0 1-9,0-3-16,0-1-19,0-2-16,0-3-11,0-6-6,0-5-4,0-5-5,0-4-8,3-5-12,2-2-11,1-4-12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4520013555884" units="cm"/>
      <inkml:brushProperty name="height" value="0.0104520013555884" units="cm"/>
      <inkml:brushProperty name="color" value="#69DBAA"/>
      <inkml:brushProperty name="ignorePressure" value="0"/>
    </inkml:brush>
  </inkml:definitions>
  <inkml:trace contextRef="#ctx0" brushRef="#br0">89455 38825 797,'14'0'46,"0"0"-3	,1 0-3,-1 0-2,-1-1-11,-2-2-18,-1-1-20,-2-2-18,-1-1-16,0 3-12,0 1-13,0 3-12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7889184728265" units="cm"/>
      <inkml:brushProperty name="height" value="0.0107889184728265" units="cm"/>
      <inkml:brushProperty name="color" value="#69DBAA"/>
      <inkml:brushProperty name="ignorePressure" value="0"/>
    </inkml:brush>
  </inkml:definitions>
  <inkml:trace contextRef="#ctx0" brushRef="#br0">88948 38656 772,'1'40'-24,"2"-3"9	,1-3 10,2-4 10,1 0 11,0 3 11,0 4 11,1 3 12,-1 4 1,0 1-12,0 1-11,0 3-11,-1-3-17,-2-4-23,-1-6-25,-2-5-23,-1-6-10,0-5 3,0-5 3,0-5 31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68109275400639" units="cm"/>
      <inkml:brushProperty name="height" value="0.0168109275400639" units="cm"/>
      <inkml:brushProperty name="color" value="#69DBAA"/>
      <inkml:brushProperty name="ignorePressure" value="0"/>
    </inkml:brush>
  </inkml:definitions>
  <inkml:trace contextRef="#ctx0" brushRef="#br0">88835 39416 495,'54'-25'17,"-6"5"5	,-4 5 4,-6 5 4,0 2 5,5-2 4,5-1 5,6-2 4,2 0-2,1 5-6,-1 2-8,0 5-6,0 0-3,-3-2-1,-1-1 1,-1-3 1,-7 1-17,-8 2-31,-8 1-32,-10 2-32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199476853013" units="cm"/>
      <inkml:brushProperty name="height" value="0.015199476853013" units="cm"/>
      <inkml:brushProperty name="color" value="#69DBAA"/>
      <inkml:brushProperty name="ignorePressure" value="0"/>
    </inkml:brush>
  </inkml:definitions>
  <inkml:trace contextRef="#ctx0" brushRef="#br0">54265 36740 548,'0'-49'-53,"0"17"11	,0 15 9,0 16 24,0 9 9,0 2 0,0 1 0,0 2 0,1 14 0,1 24 0,3 25 5,1 24 25,1 17 6,0 9 4,0 9 3,0 8 5,-1 3 1,-2-3-2,-1-4-2,-2-3-3,0-14-1,2-22-5,1-24-2,2-22-4,2-11-4,2 2-8,1 2-5,2 1-7,-1-7-12,-6-15-15,-5-16-15,-6-16-16,-4-13-9,-6-8-2,-5-9-4,-6-9-2,-3-7 1,-2-5 6,-1-6 5,-3-5 30,0-1 27,0 1 0,0 2 0,-1 2 0,2 5 0,1 8 0,3 10 0,1 8 0,3 6 0,6 2 0,5 1 0,5 2 0,6 2 0,5 1 0,5 2 0,5 2 0,9 2 0,10 2 0,10 1 0,11 2 28,8 1 1,5 0-1,6 0-1,5 0-2,1 1 0,-4 1-1,-4 3-1,-3 1-1,-7 1-2,-13 0-4,-13 0-3,-11 0-5,-6 0-2,1 0-2,3 0-3,1 0-1,-2 1-3,-8 1-3,-7 3-3,-6 1-2,-11 3-2,-14 3 1,-14 4 2,-15 3 1,-7 4 0,-2 4 1,-2 3 1,-1 3 0,2 2 1,7 0 0,7 1 0,7-1 1,8-3 2,9-4 5,9-6 5,9-6 5,6-2 2,6-3-2,5-1-2,6-2-1,5-5-2,8-6-1,7-8-2,6-6 0,4-4-2,1 3-2,-1 1-1,0 2-2,-4 2-1,-9 1-1,-8 3 0,-10 1 0,0 2-1,6 1 0,8 3 0,6 1 0,0 3 1,-9 3 1,-9 4 1,-8 3 1,-12 6 3,-14 6 4,-15 8 4,-13 7 4,-7 5 2,0 3 0,-1 4-2,1 4 0,0-1-2,-1-2-3,1-5-3,-1-3-3,5-5-5,6-7-7,7-8-7,7-6-6,8-7-6,6-5-3,8-5-4,6-5-3,8-7-3,10-6 0,8-8 8,9-7 34,3-2 0,-2 1 0,-1 3 0,-2 1 0,-3 3 0,-6 6 0,-5 5 0,-5 5 0,1 1 0,9-3 0,10-4 0,7-3 0,5 0 0,1 6 0,-1 5 0,0 6 0,0 2 0,-3 3 0,-1 1 0,-2 3 0,-1 2 0,-3 6 0,-1 6 0,-2 4 0,-2 2 2,-1-1 33,-2-2-7,-2-2-6,-4-3-9,-4-3-10,-7-4-11,-4-3-10,-3-2-8,0 0-5,0 0 11,0 0 20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39846131950617" units="cm"/>
      <inkml:brushProperty name="height" value="0.00939846131950617" units="cm"/>
      <inkml:brushProperty name="color" value="#69DBAA"/>
      <inkml:brushProperty name="ignorePressure" value="0"/>
    </inkml:brush>
  </inkml:definitions>
  <inkml:trace contextRef="#ctx0" brushRef="#br0">53194 39219 886,'62'-5'-1,"10"-11"-4	,11-10-2,10-11-4,6-5 3,-1 3 8,1 1 8,-1 2 8,-8 3 3,-18 6 1,-17 5 1,-18 5-1,3-1-1,26-10-7,24-8-4,24-9-6,7 0-5,-13 6-7,-12 7-7,-13 7-7,-13 7-8,-16 5-14,-16 5-11,-16 5-12,-11 4-5,-5 2 72,-5 1 2,-5 2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3177363052964" units="cm"/>
      <inkml:brushProperty name="height" value="0.0103177363052964" units="cm"/>
      <inkml:brushProperty name="color" value="#69DBAA"/>
      <inkml:brushProperty name="ignorePressure" value="0"/>
    </inkml:brush>
  </inkml:definitions>
  <inkml:trace contextRef="#ctx0" brushRef="#br0">54434 38402 807,'-1'17'-46,"-2"5"9	,-1 5 9,-2 6 10,-3 4 13,-3 3 16,-4 4 15,-4 4 17,-2 3 7,-2 3-2,-1 5-2,-2 2-1,-1 1-9,3-4-17,1-3-16,2-4-18,3-7-14,3-7-11,4-10-13,3-9-12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17492582648993" units="cm"/>
      <inkml:brushProperty name="height" value="0.0117492582648993" units="cm"/>
      <inkml:brushProperty name="color" value="#69DBAA"/>
      <inkml:brushProperty name="ignorePressure" value="0"/>
    </inkml:brush>
  </inkml:definitions>
  <inkml:trace contextRef="#ctx0" brushRef="#br0">50628 6223 709,'15'14'0,"1"0"1	,2 0 1,2 0 1,2 2 7,2 3 16,1 4 15,2 3 15,0 3 1,-1 1-13,-3 2-13,-1 3-14,-2-2-15,-2-4-17,-1-3-19,-2-3-18,-2-4-12,-2-3-3,-1-4-4,-2-3-5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84541496634483" units="cm"/>
      <inkml:brushProperty name="height" value="0.00884541496634483" units="cm"/>
      <inkml:brushProperty name="color" value="#69DBAA"/>
      <inkml:brushProperty name="ignorePressure" value="0"/>
    </inkml:brush>
  </inkml:definitions>
  <inkml:trace contextRef="#ctx0" brushRef="#br0">54546 38881 942,'54'15'-27,"-6"2"9	,-4 1 8,-6 3 8,-4 1 9,-1 1 10,-3 3 8,-1 1 9,-1 1-6,1 1-25,-1-1-22,0 0-24,-2-3-10,-3-4 3,-3-6 2,-4-6 2,-2-3 12,0-1 34,0-3 0,0-1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55645 37670 1000,'-41'17'-5,"1"8"-7	,2 7-10,2 6-7,-2 11 3,-5 11 15,-5 14 15,-6 11 15,-1 5 4,1-4-7,2-3-8,2-4-9,5-9-10,9-13-16,8-15-16,10-14-15,5-8-8,1-5 57,3-2 9,1-4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9229817539454" units="cm"/>
      <inkml:brushProperty name="height" value="0.0129229817539454" units="cm"/>
      <inkml:brushProperty name="color" value="#69DBAA"/>
      <inkml:brushProperty name="ignorePressure" value="0"/>
    </inkml:brush>
  </inkml:definitions>
  <inkml:trace contextRef="#ctx0" brushRef="#br0">55448 38149 644,'25'82'19,"-8"-2"-5	,-6-5-5,-8-3-5,-2 0 2,-2 1 11,1 2 10,0 1 12,0-3 3,-3-12 0,-2-10-1,-1-10-1,0-8-8,2-3-13,1-3-15,2-5-12,3-5-11,3-9-6,4-9-7,3-8-5,2-6-8,-3 1-10,-1 0-10,-2 0-10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6705360859632" units="cm"/>
      <inkml:brushProperty name="height" value="0.0156705360859632" units="cm"/>
      <inkml:brushProperty name="color" value="#69DBAA"/>
      <inkml:brushProperty name="ignorePressure" value="0"/>
    </inkml:brush>
  </inkml:definitions>
  <inkml:trace contextRef="#ctx0" brushRef="#br0">55758 38318 531,'2'-15'-4,"6"-2"-10	,6-2-9,4-1-10,1 3 5,-6 6 18,-5 7 18,-6 8 17,-1 7 11,2 10 3,1 8 2,3 9 3,-1 7 1,-2 5-1,-1 5-2,-2 6 0,-2 0-3,-2-6-4,-1-5-5,-2-5-4,-1-6-3,3-7-2,1-8-3,2-6-2,5-9-9,7-11-17,6-10-16,8-11-17,2-6-8,-1-2-4,-2-2-1,-2-1-3,-1-3-1,0-4 1,0-3 1,0-3 0,-1-1 3,-1 4 43,-3 4 12,-1 3 0,-1 2 0,1-1 0,-1 1 0,0 0 0,-2 3 0,-3 8 0,-4 6 0,-3 7 0,-2 6 0,0 3 0,0 4 0,0 3 0,0 6 0,0 7 0,0 6 0,0 8 6,0 3 44,0 0-8,0 1-7,0-1-8,3-3-5,5-8-1,5-6-1,5-8-1,3-6-7,0-8-12,0-6-11,1-8-12,-3-2-9,-3 1-7,-4 3-6,-3 1-8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2660235762596" units="cm"/>
      <inkml:brushProperty name="height" value="0.0152660235762596" units="cm"/>
      <inkml:brushProperty name="color" value="#69DBAA"/>
      <inkml:brushProperty name="ignorePressure" value="0"/>
    </inkml:brush>
  </inkml:definitions>
  <inkml:trace contextRef="#ctx0" brushRef="#br0">56575 37979 545,'-1'44'41,"-1"1"4	,-3 1 4,-1 3 5,-5 2 1,-6 3-5,-8 4-4,-7 4-5,-4 1-7,-2-3-10,-1-1-11,-3-1-11,2-5-4,3-4 2,3-6 0,5-5 2,3-7-12,6-6-26,5-7-26,5-8-25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62931460142136" units="cm"/>
      <inkml:brushProperty name="height" value="0.00862931460142136" units="cm"/>
      <inkml:brushProperty name="color" value="#69DBAA"/>
      <inkml:brushProperty name="ignorePressure" value="0"/>
    </inkml:brush>
  </inkml:definitions>
  <inkml:trace contextRef="#ctx0" brushRef="#br0">56547 38515 965,'40'17'2,"-3"5"2	,-3 5 2,-4 5 4,1 5-2,5 0-3,5 3-6,6 1-4,-3-2-3,-7-7 1,-10-8-1,-9-6 0,-4-4-10,1 0-23,-1 0-21,0 0-22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70024167746305" units="cm"/>
      <inkml:brushProperty name="height" value="0.0170024167746305" units="cm"/>
      <inkml:brushProperty name="color" value="#69DBAA"/>
      <inkml:brushProperty name="ignorePressure" value="0"/>
    </inkml:brush>
  </inkml:definitions>
  <inkml:trace contextRef="#ctx0" brushRef="#br0">51222 40121 490,'153'-2'-43,"-3"-3"9	,-4-4 9,-4-3 7,11-2 15,22 3 3,23 1 0,23 2 0,18 1 9,12 0 1,12 0 0,13 0-1,-7 0 1,-24 0 1,-25 0 2,-25 0 1,-26 1 1,-28 1-1,-28 3 0,-29 1 0,0-1 0,26-3 1,27-4 0,25-3 0,12-1 0,-6 1 1,-5 2-1,-5 2 0,-1 1 1,6-3 0,5-2 0,6-1 0,0-2 0,-3-1 0,-4-3-1,-3-1-1,-11 0 0,-17 5-1,-18 2-2,-18 4 1,39-1-2,96-8 2,94-6 0,95-8 1,18 0 0,-60 8-4,-59 6-2,-61 7-2,-45 4-1,-29 0 3,-30 0 1,-31 0 2,-22 1 2,-16 2 0,-16 1 2,-16 2 0,-10 1-1,-6 0-4,-5 0-2,-5 0-4,-10 2-5,-14 3-11,-14 4-9,-14 3-10,-6 2-10,1-3-13,3-1-12,1-2-13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97964462637901" units="cm"/>
      <inkml:brushProperty name="height" value="0.00897964462637901" units="cm"/>
      <inkml:brushProperty name="color" value="#69DBAA"/>
      <inkml:brushProperty name="ignorePressure" value="0"/>
    </inkml:brush>
  </inkml:definitions>
  <inkml:trace contextRef="#ctx0" brushRef="#br0">60801 39163 928,'121'27'-59,"-13"-1"5	,-12-3 5,-12-1 5,-14-3 18,-13-6 26,-15-5 0,-14-5 0,-3-2 0,6 5 0,8 3 0,7 3 0,2 1 0,-5-1 0,-2-3 0,-4-1 0,-3-1 0,-4 0 0,-4 0 0,-3 0 0,-4 0 0,-3 0 0,-4 0 0,-3 1 0,-2-1 0,0 0 0,0 0 0,0 0 13,-4 1 4,-9 1 1,-9 3 1,-9 1 0,-3 1 2,1 0 0,2 0 2,2 0 0,-4 3 1,-11 5-1,-11 5 0,-10 6-1,-4 1-3,1-1-7,2-2-6,2-2-6,0-1-8,-2 0-8,-2 0-10,-2 0-7,-2 1-7,-4-1-1,-3 0-3,-3 0-2,2-2 0,12-6 43,10-5 3,10-5 0,5-2 0,-2 5 0,-1 3 0,-3 3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9222465008497" units="cm"/>
      <inkml:brushProperty name="height" value="0.0159222465008497" units="cm"/>
      <inkml:brushProperty name="color" value="#69DBAA"/>
      <inkml:brushProperty name="ignorePressure" value="0"/>
    </inkml:brush>
  </inkml:definitions>
  <inkml:trace contextRef="#ctx0" brushRef="#br0">52039 39726 523,'-15'-13'1,"-2"2"4	,-1 1 2,-3 2 3,-1 3 4,-5 3 5,-3 4 6,-3 3 5,-6 5 3,-7 5 1,-7 5 0,-7 6 0,1 1-2,6-2-4,7-1-6,7-2-4,0 1-3,-10 3-2,-8 4-3,-9 4-1,1-2-1,10-4 1,11-6 1,11-6 0,8-1 0,7-1-2,8 0-3,6 0-2,7 1-1,5 2-1,5 1 0,6 2-1,6 0 0,9-1 2,10-2 0,8-2 2,6-3 0,3-3-2,4-4 0,4-3-2,1 0 0,1 3-1,-1 4-1,1 3-1,0 2-2,2 0-6,2 0-4,2 0-6,-2 0-6,-2 1-8,-5-1-8,-2 0-8,-9-1-5,-12-2-4,-13-1-2,-12-2-4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52250 25100,'0'50,"0"75,0 0,25 25,0 0,-25 25,0 0,0-100,0 0,0 50,0 0,0-25,0 0,0-50,0 0,0 0,0 0,0-25,0 0,-25-50,0 0,25-25,0 0,0 25,0 0,-25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65341254323721" units="cm"/>
      <inkml:brushProperty name="height" value="0.0165341254323721" units="cm"/>
      <inkml:brushProperty name="color" value="#69DBAA"/>
      <inkml:brushProperty name="ignorePressure" value="0"/>
    </inkml:brush>
  </inkml:definitions>
  <inkml:trace contextRef="#ctx0" brushRef="#br0">50795 6223 504,'15'-13'20,"2"2"5	,1 1 5,2 3 5,5-1 2,9-2 1,9-1-1,8-2 1,4-1 0,-1 0 1,-3 0-1,-1 0 2,-3 1-6,-4 1-9,-2 3-9,-5 1-11,-3 2-6,-6 1-7,-6 3-5,-4 1-6,-4 2-4,-2 1 0,-1 3-1,-2 1-1,-4 3 2,-5 3 5,-5 4 4,-5 3 4,-4 3 2,-2 5 2,-1 2-1,-2 4 2,-1 1 0,0-1 1,0-3 1,0-1 1,2-4-2,3-5-4,4-5-4,4-5-5,-1-1-4,-3 3-7,-4 3-7,-3 5-5,-1-1-4,1-4 0,3-2 0,1-5 0,2-1 5,2-3 39,1-1 0,2-3 0,2 0 0,2-3 0,1-1 0,2-3 0,2 0 0,2 0 0,1 0 10,2 1 25,2-1 4,2 0 3,1 0 1,2 0 3,1 0-3,0 3-8,0 2-9,0 1-8,0 0-10,0-2-10,0-1-9,0-2-11,0-1-7,-1 0-4,1 0-3,0 0-3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52200 25200,'-50'150,"0"-75,0 0,-25 0,0 0,0-25,0 0,50-50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52200 25100,'50'100,"-25"-25,0 0,25-25,0 0,0 25,0 0,-50-50,0 0,25-25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46950 22200,'50'0,"50"0,0 0,50-25,0 0,50-25,0 0,-150 50,0 0,25-25,0 0,0-25,0 0,-50 25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47900 21400,'0'50,"25"50,0 0,0 100,0 0,-25 0,0 0,0-150,0 0,0 225,0 0,-25-50,0 0,25-150,0 0,0-100,0 0,0-25,0 0,0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47950 22450,'0'-150,"0"125,0 0,-75 125,0 0,-25 75,0 0,-25 0,0 0,50-75,0 0,25-100,0 0,25-25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47850 22350,'100'50,"-50"0,0 0,0 50,0 0,25-50,0 0,-25 0,0 0,-25-25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48150 22000,'150'0,"-25"0,0 0,-50 0,0 0,-50 0,0 0,-75 50,0 0,-25-25,0 0,25 50,0 0,25-50,0 0,50-25,0 0,50 0,0 0,-25 0,0 0,-25 0,0 0,75-25,0 0,-75 75,0 0,-75 50,0 0,-75 0,0 0,25-50,0 0,25-25,0 0,50-25,0 0,0-50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48350 21250,'50'150,"-50"25,0 0,0 100,0 0,50 25,0 0,25-50,0 0,0-125,0 0,0-125,0 0,-50-25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48850 21600,'100'-100,"-75"50,0 0,25 75,0 0,25 75,0 0,-50-50,0 0,0-25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49500 21700,'150'-50,"-25"0,0 0,-50 25,0 0,-25 0,0 0,-50 50,0 0,0 50,0 0,0 75,0 0,0 25,0 0,0 25,0 0,0-25,0 0,-25-100,0 0,25-50,0 0,-25 25,0 0,-25-50,0 0,-25-25,0 0,25-50,0 0,25 25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35522419586778" units="cm"/>
      <inkml:brushProperty name="height" value="0.0135522419586778" units="cm"/>
      <inkml:brushProperty name="color" value="#69DBAA"/>
      <inkml:brushProperty name="ignorePressure" value="0"/>
    </inkml:brush>
  </inkml:definitions>
  <inkml:trace contextRef="#ctx0" brushRef="#br0">51270 6251 614,'-1'27'-1,"-2"-1"5	,-1-3 3,-2-1 6,-1 1 5,0 3 8,0 3 8,0 5 6,-1 1 4,-2 3-1,-1 1-1,-2 2-1,0-1-6,2-3-11,1-4-11,2-3-11,1-4-12,0-4-15,0-2-15,0-5-14,0-2-10,0-1-2,0-3-4,0-1-3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50350 21250,'50'0,"25"0,0 0,-25 0,0 0,0 25,0 0,-25-25,0 0,-75 75,0 0,0 0,0 0,25-50,0 0,-25 25,0 0,50-25,0 0,0 0,0 0,0 25,0 0,25 25,0 0,0 50,0 0,-25-25,0 0,0-25,0 0,0-150,0 0,25 25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50600 22000,'150'-150,"-100"125,0 0,50 25,0 0,0 25,0 0,-75 25,0 0,0-25,0 0,-25 75,0 0,-50 0,0 0,0-25,0 0,0-50,0 0,25-25,0 0,0 25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50800 22150,'50'-50,"-50"75,0 0,-25 100,0 0,-50 50,0 0,25-25,0 0,25-100,0 0,0-100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50750 22400,'100'50,"-25"0,0 0,25 50,0 0,25 25,0 0,-25-25,0 0,-50-75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51550 21050,'0'100,"50"-25,0 0,0-50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52550 20900,'0'50,"-25"-25,0 0,-25 25,0 0,-50 75,0 0,50-100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51950 21550,'50'150,"-25"-25,0 0,-25-25,0 0,0 0,0 0,25-75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52050 21550,'0'-50,"50"0,0 0,50 25,0 0,0 0,0 0,-25 50,0 0,-50 100,0 0,0 25,0 0,-25-50,0 0,0-50,0 0,0-25,0 0,-25-25,0 0,0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52400 21750,'0'-50,"25"50,0 0,0 25,0 0,25-25,0 0,-50 50,0 0,-50 0,0 0,0-25,0 0,25 0,0 0,25 0,0 0,0 0,0 0,0 0,0 0,50-25,0 0,0 0,0 0,-50-25,0 0,0 50,0 0,-50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51750 22600,'-100'50,"200"-50,0 0,75-25,0 0,25-50,0 0,-25 25,0 0,-75 25,0 0,-100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3224083930254" units="cm"/>
      <inkml:brushProperty name="height" value="0.013224083930254" units="cm"/>
      <inkml:brushProperty name="color" value="#69DBAA"/>
      <inkml:brushProperty name="ignorePressure" value="0"/>
    </inkml:brush>
  </inkml:definitions>
  <inkml:trace contextRef="#ctx0" brushRef="#br0">51242 6642 630,'27'0'36,"-2"0"0	,-1 0 1,-3 0-1,-1 0 1,-1 0 4,-3 0 3,-1 0 3,-1 0-9,0 0-21,0 0-20,0 0-21,-1 0-17,-2 0-15,-1 0-13,-2 0-14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52350 21300,'50'100,"-25"75,0 0,0 75,0 0,0 0,0 0,-25-75,0 0,25-100,0 0,0-50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53550 21400,'100'0,"-75"0,0 0,50 0,0 0,25 25,0 0,-75-25,0 0,0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53300 22050,'150'50,"-50"-75,0 0,25 0,0 0,0-25,0 0,-100 25,0 0,-25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53900 22050,'-100'250,"50"-125,0 0,0 25,0 0,25-75,0 0,25-50,0 0,0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54100 22300,'50'100,"-50"0,0 0,0 50,0 0,50-50,0 0,25-75,0 0,50-50,0 0,25-100,0 0,-125 100,0 0,0-25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44300 22000,'100'50,"75"-50,0 0,50-75,0 0,-50 0,0 0,-100 50,0 0,-50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45300 21550,'0'-150,"25"125,0 0,0 50,0 0,-25 75,0 0,-75 175,0 0,-100-25,0 0,0-25,0 0,100-150,0 0,50-100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45050 22500,'50'0,"-25"25,0 0,0 100,0 0,-25 50,0 0,0-25,0 0,0-50,0 0,0-75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45500 22300,'50'0,"0"25,0 0,0-25,0 0,25 0,0 0,-50 0,0 0,0 50,0 0,-25 50,0 0,0 75,0 0,25 0,0 0,0-75,0 0,0 0,0 0,-25-75,0 0,-50-50,0 0,-50-50,0 0,0 0,0 0,75 75,0 0,-75-50,0 0,75 50,0 0,25-25,0 0,100-25,0 0,50 0,0 0,0 0,0 0,-50 50,0 0,-75 0,0 0,25-25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56050 21700,'50'0,"-25"0,0 0,-25 100,0 0,0 0,0 0,-50 25,0 0,0-50,0 0,-25-75,0 0,0-25,0 0,50-75,0 0,25 0,0 0,50 0,0 0,25 25,0 0,75-50,0 0,-25 100,0 0,-25 50,0 0,-75 50,0 0,0 75,0 0,-50 0,0 0,0-50,0 0,25-50,0 0,-25-50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68463755398989" units="cm"/>
      <inkml:brushProperty name="height" value="0.0168463755398989" units="cm"/>
      <inkml:brushProperty name="color" value="#69DBAA"/>
      <inkml:brushProperty name="ignorePressure" value="0"/>
    </inkml:brush>
  </inkml:definitions>
  <inkml:trace contextRef="#ctx0" brushRef="#br0">50739 7061 494,'29'-14'38,"2"0"-1	,1 0-1,2 0-1,3 0 2,3 0 2,3 0 5,4 0 2,-2 1 0,-9 2-7,-9 1-5,-9 2-6,1-1-7,11-3-6,10-3-6,11-5-8,3-1-4,-4 0-3,-3 1-4,-3-1-3,-6 1-1,-6 5 3,-8 3 2,-6 3 2,-4 2-9,0 0-22,-1 0-21,1 0-22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57600 21550,'50'0,"0"100,0 0,-25 50,0 0,-50 75,0 0,25-125,0 0,0-50,0 0,0-75,0 0,-25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57650 21700,'50'-100,"25"50,0 0,50 0,0 0,25 50,0 0,-75 0,0 0,-50 25,0 0,50-25,0 0,-25 25,0 0,-25 75,0 0,-25 100,0 0,-25 50,0 0,25-50,0 0,-25-125,0 0,0-75,0 0,25-25,0 0,-25-25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58200 20950,'50'-50,"-25"150,0 0,-25 75,0 0,-50 25,0 0,50-150,0 0,-100 125,0 0,25-100,0 0,50-75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58250 21800,'100'50,"0"0,0 0,-25 0,0 0,0 25,0 0,-50-50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59350 21200,'100'-50,"0"25,0 0,25 0,0 0,-100 25,0 0,125-25,0 0,-75 0,0 0,-50 25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59850 20650,'50'50,"-50"75,0 0,-50 75,0 0,-50 25,0 0,25-75,0 0,25-75,0 0,50-100,0 0,0-25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59650 21750,'150'-50,"-125"75,0 0,0 100,0 0,-25 0,0 0,0 0,0 0,0-75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60150 21500,'50'0,"-25"25,0 0,50-25,0 0,-25 0,0 0,0 0,0 0,-50 50,0 0,0 25,0 0,0 25,0 0,25 25,0 0,-25-25,0 0,25 0,0 0,-25-50,0 0,0-25,0 0,-50-50,0 0,-75-25,0 0,25-50,0 0,25 50,0 0,50 25,0 0,25 0,0 0,75 25,0 0,125-50,0 0,-50-25,0 0,-100 50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61600 21100,'0'50,"25"50,0 0,-25 100,0 0,0-75,0 0,0-100,0 0,0 75,0 0,0-75,0 0,-25-25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61300 21800,'50'0,"0"0,0 0,25 0,0 0,50 0,0 0,-100 0,0 0,0-25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77742186933756" units="cm"/>
      <inkml:brushProperty name="height" value="0.0177742186933756" units="cm"/>
      <inkml:brushProperty name="color" value="#69DBAA"/>
      <inkml:brushProperty name="ignorePressure" value="0"/>
    </inkml:brush>
  </inkml:definitions>
  <inkml:trace contextRef="#ctx0" brushRef="#br0">51270 6949 468,'-1'27'-4,"-2"-2"-10	,-1-1-9,-2-2-8,0-1-2,1 0 21,3 0 12,1-1 0,2-4 0,1-11 0,3-10 0,1-11 0,1-4 0,0 2 0,0 1 0,0 3 0,0 0 0,0 0 0,0 0 0,0 0 0,-1 1 0,1 1 0,0 3 0,0 1 0,0 2 0,0 2 0,0 1 28,0 2 23,0 1 2,0 0-2,0 0 1,0 0-2,-1 2-6,-1 3-12,-3 4-13,-1 3-12,-2 3-10,-1 1-7,-3 3-7,-1 1-7,-1 1-5,0 0-3,0 0-4,0-1-2,3-3 2,5-9 4,5-9 5,5-9 6,3-5 3,0-4-1,0-4 1,0-3 0,0-1 9,0 1 9,0 3 0,0 1 0,-1 3 0,-2 3 0,-1 4 0,-2 3 0,-2 5 0,-2 5 0,-1 5 0,-2 5 0,-1 4 0,0 2 0,0 1 0,0 2 0,0 3 0,0 6 0,0 5 12,0 5 38,1 3 4,1 0-1,3 0 1,1 0 1,0-1-2,-2-2-1,-1-1-3,-2-3-1,-1-1-5,0-5-5,0-3-5,0-3-5,-3-4-9,-5-3-11,-5-4-12,-5-3-10,-4-2-12,-2 0-10,-1 0-11,-2 0-10,2-2-4,5-3 4,5-4 5,5-3 3,3-2 2,-3 0-1,-1 0-1,-3 0-1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61150 22400,'0'50,"25"-50,0 0,75-25,0 0,50 0,0 0,25-50,0 0,-150 75,0 0,25-50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62150 21650,'50'0,"25"-25,0 0,75 0,0 0,-50 0,0 0,-25 0,0 0,-50 25,0 0,-25 50,0 0,0-25,0 0,0 0,0 0,-25 125,0 0,-25-75,0 0,25-100,0 0,25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62750 21400,'0'-50,"0"75,0 0,0 100,0 0,0 0,0 0,0-75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62450 21000,'0'50,"0"125,0 0,0 25,0 0,0-25,0 0,25-50,0 0,50-100,0 0,-50-25,0 0,100 25,0 0,0-25,0 0,-50-50,0 0,-50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64100 21200,'50'0,"-25"50,0 0,0 75,0 0,-25 50,0 0,0-50,0 0,-25-100,0 0,25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63700 21750,'50'0,"0"0,0 0,25 0,0 0,25 0,0 0,-25 0,0 0,-50-25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63550 22350,'100'50,"0"-75,0 0,50 0,0 0,50-50,0 0,-150 75,0 0,0-50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65300 20750,'0'200,"0"-175,0 0,0 175,0 0,0 50,0 0,25-100,0 0,0-100,0 0,0-50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65500 21600,'50'0,"-25"0,0 0,25 25,0 0,-25-25,0 0,0 25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64950 21550,'0'50,"0"75,0 0,0 0,0 0,25-50,0 0,-25-50,0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29250 24050,'0'150,"0"0,0 0,0 125,0 0,0 0,0 0,0-200,0 0,0 100,0 0,0-25,0 0,0-100,0 0,25-25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45650 47350,'-200'0,"100"-25,0 0,-25 25,0 0,25 0,0 0,0 0,0 0,50 0,0 0,-25 25,0 0,25 25,0 0,25 0,0 0,0-25,0 0,25 0,0 0,0 25,0 0,50-25,0 0,50 0,0 0,75-25,0 0,50 25,0 0,-25-25,0 0,-75 0,0 0,-50-25,0 0,-50-25,0 0,-25 25,0 0,0-25,0 0,-50-25,0 0,0 25,0 0,0 25,0 0,-25 25,0 0,50 0,0 0,0-25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42186529189348" units="cm"/>
      <inkml:brushProperty name="height" value="0.00842186529189348" units="cm"/>
      <inkml:brushProperty name="color" value="#69DBAA"/>
      <inkml:brushProperty name="ignorePressure" value="0"/>
    </inkml:brush>
  </inkml:definitions>
  <inkml:trace contextRef="#ctx0" brushRef="#br0">50935 6670 989,'14'0'-22,"0"0"14	,0 0 12,0 0 14,2-2-1,6-3-15,5-4-16,5-3-14,2-1-11,-2 2-6,-1 1-6,-2 2-6,-4 1 33,-5 0 24,-5 0 0,-5 0 0,-3 0 0,0 0 0,0 0 0,0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64700 22450,'50'0,"50"0,0 0,25-25,0 0,-25 0,0 0,-75 25,0 0,100-25,0 0,-50 25,0 0,-50 0,0 0,0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20300 32700,'0'-150,"0"275,0 0,0 75,0 0,0 0,0 0,0-50,0 0,0-125,0 0,0-75,0 0,25-25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20400 32450,'100'0,"-75"0,0 0,50 25,0 0,-25 25,0 0,0 0,0 0,-50 25,0 0,-100 25,0 0,25 0,0 0,25-75,0 0,25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21050 32550,'0'50,"0"0,0 0,25 50,0 0,0-25,0 0,0-25,0 0,25-50,0 0,0-50,0 0,25-50,0 0,-25 25,0 0,-25 50,0 0,0 75,0 0,-25 25,0 0,0 0,0 0,25-25,0 0,0-25,0 0,0-25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22400 32550,'0'-100,"-50"125,0 0,0 50,0 0,25 0,0 0,25-25,0 0,50-50,0 0,25 0,0 0,-50 25,0 0,0 0,0 0,0 0,0 0,-50 25,0 0,0 0,0 0,-25-50,0 0,0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22850 31800,'100'100,"-75"50,0 0,-25 0,0 0,-25 0,0 0,0-50,0 0,25-125,0 0,25-50,0 0,0 25,0 0,75 0,0 0,-50 25,0 0,-25 25,0 0,50 0,0 0,-50 0,0 0,0 75,0 0,-25 50,0 0,0-50,0 0,0-50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20700 41600,'0'100,"0"100,0 0,-25 50,0 0,25-75,0 0,0-75,0 0,0-125,0 0,0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20650 41650,'100'-100,"-25"75,0 0,25 0,0 0,25 25,0 0,-75 75,0 0,-75 25,0 0,-50 50,0 0,-25-50,0 0,50-100,0 0,50 25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21800 41400,'50'250,"-50"-100,0 0,0-50,0 0,50-75,0 0,25-100,0 0,-25-75,0 0,-50 50,0 0,0 50,0 0,-75 50,0 0,50 0,0 0,-75 25,0 0,50 25,0 0,50-25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22550 41350,'0'50,"0"0,0 0,0 50,0 0,0 100,0 0,0 0,0 0,0-50,0 0,0-100,0 0,-25-50,0 0,0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6974278613925" units="cm"/>
      <inkml:brushProperty name="height" value="0.0146974278613925" units="cm"/>
      <inkml:brushProperty name="color" value="#69DBAA"/>
      <inkml:brushProperty name="ignorePressure" value="0"/>
    </inkml:brush>
  </inkml:definitions>
  <inkml:trace contextRef="#ctx0" brushRef="#br0">52107 6223 566,'17'-1'74,"8"-1"-4	,6-2-4,8-3-3,3 0-7,3-3-12,1-1-12,2-2-11,-1-1-13,-3 0-15,-4 0-13,-4 0-14,-3 1-8,-6 1 0,-5 3-2,-6 1 0,-3 1-3,-1 0-7,-3 0-5,-1 0-6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22550 41700,'50'-200,"-25"175,0 0,25 25,0 0,25 0,0 0,-25 25,0 0,-25 0,0 0,25 0,0 0,-50 25,0 0,-75 25,0 0,-25 0,0 0,25 0,0 0,50-50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34250 26500,'-100'0,"-50"50,0 0,25 50,0 0,75 0,0 0,50-50,0 0,125 0,0 0,25 0,0 0,-25 25,0 0,-75 0,0 0,-50 25,0 0,-125 0,0 0,0-50,0 0,-25-25,0 0,125-50,0 0,0-25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34750 26700,'50'0,"-25"100,0 0,-25 125,0 0,0 50,0 0,0-100,0 0,0-100,0 0,-25-100,0 0,0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34800 26550,'100'-50,"0"25,0 0,0 50,0 0,-25 75,0 0,-50 25,0 0,-75 25,0 0,-50-25,0 0,50-100,0 0,25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36200 26650,'100'0,"-75"25,0 0,0 100,0 0,-25 100,0 0,-25-75,0 0,25-75,0 0,-25-50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36500 27200,'50'50,"0"-25,0 0,0 0,0 0,25-25,0 0,-50-25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35600 28050,'50'0,"25"-25,0 0,100 0,0 0,50 0,0 0,0 0,0 0,-50 0,0 0,-150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38150 26450,'0'50,"-50"-25,0 0,25-25,0 0,-75 100,0 0,50-75,0 0,25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37450 27200,'0'50,"50"-50,0 0,25 0,0 0,75-25,0 0,-50-25,0 0,-25 25,0 0,-75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37900 26900,'50'100,"0"25,0 0,-25 50,0 0,-25 25,0 0,0-50,0 0,0-75,0 0,0-100,0 0,-25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95845365524292" units="cm"/>
      <inkml:brushProperty name="height" value="0.0195845365524292" units="cm"/>
      <inkml:brushProperty name="color" value="#69DBAA"/>
      <inkml:brushProperty name="ignorePressure" value="0"/>
    </inkml:brush>
  </inkml:definitions>
  <inkml:trace contextRef="#ctx0" brushRef="#br0">52442 5944 425,'12'28'-7,"-3"0"16	,-4 0 14,-3 0 16,-2 2 6,0 3-3,0 3-1,0 4-3,-3 5-1,-5 5 0,-5 5-2,-5 5 0,-3 2 0,0-2-2,0-2 1,0-1-1,1-6-5,2-11-7,1-11-9,2-9-7,-1-1-9,-6 10-6,-5 12-7,-5 9-6,-1 2-8,3-10-5,4-8-7,3-8-6,5-10-5,5-8-5,5-9-3,5-8-4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38050 27400,'0'50,"-50"25,0 0,0 25,0 0,0-25,0 0,0-25,0 0,25-25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38050 27500,'150'100,"-75"-25,0 0,-25-50,0 0,0 0,0 0,-25-50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38800 26500,'0'100,"0"-50,0 0,-50 75,0 0,25-25,0 0,0-100,0 0,25 25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39000 26400,'100'0,"-25"25,0 0,-50 50,0 0,-25 50,0 0,-75 75,0 0,-25 0,0 0,0-75,0 0,75-125,0 0,0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38800 26950,'50'0,"-25"25,0 0,25 0,0 0,25 0,0 0,-50-25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39450 26950,'0'50,"0"25,0 0,-25 25,0 0,-25 25,0 0,0-25,0 0,25-75,0 0,50-75,0 0,0 25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39500 27350,'100'-100,"-75"100,0 0,0 0,0 0,-25 25,0 0,0 25,0 0,0 75,0 0,-25 25,0 0,0-75,0 0,0-50,0 0,-100 125,0 0,75-125,0 0,25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39350 27850,'50'-50,"-25"50,0 0,25 50,0 0,-25-25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50250 32750,'0'50,"0"50,0 0,0 25,0 0,0 0,0 0,-25-75,0 0,0-25,0 0,0-100,0 0,-25-25,0 0,50 0,0 0,0 25,0 0,25 0,0 0,50 25,0 0,-25 25,0 0,50 0,0 0,-50 25,0 0,25 50,0 0,-50 25,0 0,-25 25,0 0,0 0,0 0,-25 0,0 0,0-25,0 0,0-50,0 0,0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51750 32150,'0'50,"0"100,0 0,0 50,0 0,25-25,0 0,0-125,0 0,-25 50,0 0,0-50,0 0,0-25,0 0,-25-50,0 0,25-50,0 0,-25-50,0 0,0 75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68243665248156" units="cm"/>
      <inkml:brushProperty name="height" value="0.0168243665248156" units="cm"/>
      <inkml:brushProperty name="color" value="#69DBAA"/>
      <inkml:brushProperty name="ignorePressure" value="0"/>
    </inkml:brush>
  </inkml:definitions>
  <inkml:trace contextRef="#ctx0" brushRef="#br0">52302 6754 495,'25'42'-4,"-8"-1"9	,-6 1 9,-8 0 7,-2 1 9,2 1 8,1 3 8,2 1 8,0-1 0,-1-4-8,-3-3-7,-1-3-8,-1-4-4,0-3 1,0-4 1,0-3 0,1-6-11,2-6-24,1-8-24,2-6-23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51400 32650,'-100'-100,"125"100,0 0,75 0,0 0,25 0,0 0,-25-25,0 0,-75 25,0 0,0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51150 33050,'200'0,"-50"-25,0 0,25 0,0 0,-125 0,0 0,-25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52300 32150,'0'100,"25"-50,0 0,0 25,0 0,-25-50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52300 31850,'50'50,"0"-50,0 0,-25 25,0 0,0-25,0 0,25 0,0 0,-25 25,0 0,-25 0,0 0,-50 50,0 0,0-25,0 0,50-25,0 0,25-25,0 0,25 0,0 0,-25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52300 32600,'0'150,"0"-75,0 0,0-50,0 0,25-25,0 0,-25 25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52250 32700,'100'0,"-50"0,0 0,0 0,0 0,-25 0,0 0,-25 25,0 0,-50 50,0 0,0-25,0 0,50-25,0 0,50-50,0 0,-25-25,0 0,0 25,0 0,0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52700 32600,'0'100,"0"-75,0 0,0 25,0 0,0-25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52750 32550,'50'0,"-25"0,0 0,25 0,0 0,0 25,0 0,-25 0,0 0,-25 0,0 0,-50 25,0 0,25-25,0 0,25 0,0 0,25-25,0 0,0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52300 33300,'-100'50,"125"-75,0 0,75 0,0 0,25-25,0 0,-25 25,0 0,-50 25,0 0,-50-25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52650 32900,'-50'0,"50"75,0 0,25 25,0 0,-25 0,0 0,0 50,0 0,0-100,0 0,-25-25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73282474279404" units="cm"/>
      <inkml:brushProperty name="height" value="0.0173282474279404" units="cm"/>
      <inkml:brushProperty name="color" value="#69DBAA"/>
      <inkml:brushProperty name="ignorePressure" value="0"/>
    </inkml:brush>
  </inkml:definitions>
  <inkml:trace contextRef="#ctx0" brushRef="#br0">52581 6530 480,'1'13'3,"2"-5"7	,1-2 5,2-5 6,3-2-1,3-5-9,4-2-9,3-5-10,1 0-5,-1 2-1,-3 1-1,-1 3-2,-2 0 1,-2 3 4,-1 1 2,-2 3 3,-2 2 2,-2 6-2,-1 5-1,-2 5-1,-2 4 2,-2 2 5,-1 1 6,-2 2 6,0 1 5,1 0 5,3 0 6,1 0 6,1 1 4,0 5 2,0 2 3,0 4 2,2 3 0,3 2-3,4 1-5,3 2-3,1 1-3,-2-1-3,-1 1-3,-2 0-3,-1-2-2,3-3-2,1-4-1,3-3-2,-2-4-4,-4-4-6,-2-3-5,-5-3-6,-1-4-4,-3-3-2,-1-4-3,-3-3-2,0-3-2,-3-2-4,-1-1-3,-2-2-3,-2-3-2,-2-3 1,-1-4-1,-2-3 1,1-1 0,3 2 1,4 1 1,3 2 1,-1-1-1,-8-6-5,-6-5-3,-8-6-3,-2-2-2,2 1 20,1-1 23,3 0 0,2 2 0,6 3 0,5 4 0,6 3 0,3 3 0,1 2 0,3 1 0,1 2 0,2 0 0,1-1 0,3-3 0,1-1 0,4-1 29,4 0 15,6 0 2,6 0 2,2 1 1,0 2-1,-1 1 0,1 3-1,3 0-7,5 0-10,5 0-12,5 0-12,2 0-13,-2 0-17,-1 0-17,-3 0-15,-3 0-8,-8 0 3,-7 0 2,-6 0 2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52600 33200,'-50'50,"25"0,0 0,-50 50,0 0,50-25,0 0,0-75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52700 33300,'200'150,"-125"-75,0 0,50-25,0 0,-100-50,0 0,25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53650 32300,'-100'200,"0"-100,0 0,25 0,0 0,50-75,0 0,0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53550 32650,'100'150,"-75"-50,0 0,-25 50,0 0,0-25,0 0,0-100,0 0,25-25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54100 32100,'0'100,"-25"25,0 0,-25-25,0 0,50-75,0 0,-25 25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54050 32400,'50'0,"0"25,0 0,25-25,0 0,0 0,0 0,-75-25,0 0,25 25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54400 32550,'0'100,"-25"-25,0 0,25 50,0 0,0 50,0 0,0 0,0 0,0-50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54550 32800,'0'50,"50"-50,0 0,0 25,0 0,-25-25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54500 33150,'0'50,"0"-25,0 0,50-25,0 0,25-25,0 0,-50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55650 32150,'0'200,"0"-50,0 0,0 0,0 0,0-25,0 0,0-75,0 0,-25-50,0 0,0-25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84657632559538" units="cm"/>
      <inkml:brushProperty name="height" value="0.00884657632559538" units="cm"/>
      <inkml:brushProperty name="color" value="#69DBAA"/>
      <inkml:brushProperty name="ignorePressure" value="0"/>
    </inkml:brush>
  </inkml:definitions>
  <inkml:trace contextRef="#ctx0" brushRef="#br0">53335 6112 941,'1'26'3,"1"-3"4	,3-4 5,1-4 4,0 1-1,-2 3-10,-1 4-8,-2 3-9,-1 1-10,0-1-10,0-3-10,0-1-10,1-3-6,1-3-5,3-4 54,1-3 9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55100 32400,'-50'0,"100"0,0 0,100 0,0 0,0 0,0 0,-50-25,0 0,-50 25,0 0,-75 25,0 0,0-25,0 0,-50 50,0 0,-50 25,0 0,25-25,0 0,75-25,0 0,0-25,0 0,100 0,0 0,25 0,0 0,-25 0,0 0,-50 0,0 0,-125 75,0 0,-25 0,0 0,25 25,0 0,25-100,0 0,50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55800 32750,'100'50,"-75"0,0 0,0-25,0 0,0 0,0 0,0-25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55600 33250,'-100'100,"100"-75,0 0,-25 25,0 0,25 25,0 0,0-25,0 0,50-25,0 0,50-25,0 0,-25 0,0 0,0 0,0 0,-50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56050 33250,'-50'0,"25"25,0 0,25 25,0 0,-25 50,0 0,-25-25,0 0,25-25,0 0,0-25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55150 33500,'100'-50,"0"25,0 0,25 25,0 0,0 0,0 0,-100-25,0 0,25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56300 32600,'0'50,"0"25,0 0,0 25,0 0,0-75,0 0,-25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56400 32800,'50'0,"0"25,0 0,0-25,0 0,-25-25,0 0,0 25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56700 32950,'-50'150,"25"-75,0 0,-25 50,0 0,0-25,0 0,0-25,0 0,25-75,0 0,25 25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56250 33300,'50'50,"0"0,0 0,25 0,0 0,25 25,0 0,0-50,0 0,-50-25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42900 34850,'50'0,"-25"50,0 0,25-25,0 0,-25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7105157375336" units="cm"/>
      <inkml:brushProperty name="height" value="0.0147105157375336" units="cm"/>
      <inkml:brushProperty name="color" value="#69DBAA"/>
      <inkml:brushProperty name="ignorePressure" value="0"/>
    </inkml:brush>
  </inkml:definitions>
  <inkml:trace contextRef="#ctx0" brushRef="#br0">53363 6000 566,'2'-12'-12,"3"3"23	,4 4 23,3 3 22,3 3 11,1 2-4,3 1-2,1 2-4,0 2-9,-2 2-16,-1 1-16,-3 2-16,-1 1-11,-1 0-7,-3 0-8,-1 0-7,-3 1-5,-3 1-3,-4 3-2,-3 1-4,-4 1 1,-6-1 5,-5 1 4,-6 0 4,-1 0 5,2 0 4,2 0 4,1 0 4,3-2 5,6-3 5,6-4 5,4-3 5,5-3 6,3-2 7,4-1 7,3-2 7,4-3 2,3-3-1,3-4-1,5-3-2,0-2-9,1 0-18,0 0-17,0 0-17,-3 1-8,-4 2 3,-7 1 2,-4 2 3,-4 1-1,-2 0-3,-1 0 8,-2 0 28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42700 35350,'-50'50,"150"-50,0 0,50-50,0 0,-50 50,0 0,-75 50,0 0,-25 50,0 0,-100 50,0 0,0-25,0 0,50-75,0 0,25-25,0 0,25-50,0 0,50-25,0 0,50 0,0 0,-25 0,0 0,-50 25,0 0,50 0,0 0,-75 125,0 0,-75-25,0 0,25 25,0 0,25-75,0 0,0-50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43700 35050,'0'100,"0"-25,0 0,0 25,0 0,0 0,0 0,-25-75,0 0,0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43750 35300,'50'0,"-25"0,0 0,0 0,0 0,0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44000 35500,'0'150,"-50"-75,0 0,25 25,0 0,-25 0,0 0,25-75,0 0,0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43700 35700,'50'50,"25"0,0 0,-25 0,0 0,-25-25,0 0,100 50,0 0,-75-50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45000 35500,'0'50,"-25"-25,0 0,25 25,0 0,-25-25,0 0,-50 125,0 0,0-75,0 0,25-50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44600 35100,'100'50,"-25"25,0 0,50 25,0 0,0 50,0 0,25 0,0 0,-125-125,0 0,25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46500 35200,'0'-50,"-50"50,0 0,0 25,0 0,0 25,0 0,25 25,0 0,0-25,0 0,75-25,0 0,0 0,0 0,25 0,0 0,-25 0,0 0,-25 0,0 0,0-25,0 0,0 75,0 0,-50-25,0 0,-50-25,0 0,25 0,0 0,25-50,0 0,0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46900 35050,'50'100,"-50"-25,0 0,0 0,0 0,25-25,0 0,0 100,0 0,-25 25,0 0,0-75,0 0,-25-100,0 0,0 25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46850 35050,'200'-100,"-75"100,0 0,-25 0,0 0,-75 75,0 0,-25 0,0 0,-75 25,0 0,-25-25,0 0,50-25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25344404950738" units="cm"/>
      <inkml:brushProperty name="height" value="0.0125344404950738" units="cm"/>
      <inkml:brushProperty name="color" value="#69DBAA"/>
      <inkml:brushProperty name="ignorePressure" value="0"/>
    </inkml:brush>
  </inkml:definitions>
  <inkml:trace contextRef="#ctx0" brushRef="#br0">53782 5944 664,'0'40'97,"0"-3"-16	,0-4-15,0-3-16,0-3-18,3-2-22,1-1-22,2-2-22,1-3-16,-3-4-10,-1-2-11,-3-5-11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48100 34950,'0'100,"25"50,0 0,-25 50,0 0,0-50,0 0,25-50,0 0,-25-25,0 0,-25-50,0 0,0-25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47800 35400,'0'50,"25"-50,0 0,25-25,0 0,-25 25,0 0,25 0,0 0,0 0,0 0,-25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47750 35950,'0'50,"75"-75,0 0,25-25,0 0,-25 25,0 0,-50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48400 35050,'50'100,"-25"-50,0 0,-25 25,0 0,25-25,0 0,0-50,0 0,50 0,0 0,0 0,0 0,-25-50,0 0,-25 25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49100 35200,'-50'0,"0"0,0 0,25 25,0 0,-25 0,0 0,0 50,0 0,0-50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48450 35750,'50'50,"-50"0,0 0,25 50,0 0,-25 0,0 0,0 0,0 0,0-50,0 0,0-25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48600 35800,'50'0,"-25"0,0 0,75-25,0 0,-25 25,0 0,0 0,0 0,-50 25,0 0,-25 75,0 0,0-25,0 0,0 0,0 0,0-25,0 0,0-25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48750 36100,'100'0,"0"0,0 0,-75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48650 36450,'50'0,"25"0,0 0,50 0,0 0,-75 0,0 0,0-25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50250 35000,'0'50,"-50"0,0 0,-25 25,0 0,0 0,0 0,50-50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99521612375975" units="cm"/>
      <inkml:brushProperty name="height" value="0.0199521612375975" units="cm"/>
      <inkml:brushProperty name="color" value="#69DBAA"/>
      <inkml:brushProperty name="ignorePressure" value="0"/>
    </inkml:brush>
  </inkml:definitions>
  <inkml:trace contextRef="#ctx0" brushRef="#br0">53809 5833 417,'2'24'112,"3"-7"-17	,4-6-18,3-8-19,4-3-10,3 0-4,4 0-4,3 0-4,1 1-5,-2 2-9,-1 1-8,-2 2-8,-4 2-10,-5 2-10,-5 1-11,-5 2-10,-4 2-7,-2 2-1,-1 1-1,-2 2-3,-4 1 2,-5 0 2,-5 0 2,-5 0 3,-1-1 1,3-2 2,4-1 1,3-2 1,3-2 2,2-2 3,1-1 4,2-3 2,2 0 5,2 0 12,1 0 5,2 0 0,3-1 2,3-1 18,4-3 10,3-1 10,2-1 4,0 0-2,0 0-1,0 0-1,1-1-8,2-1-16,1-3-16,2-1-15,-1 0-11,-3 2-5,-4 1-5,-3 2-6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49950 35500,'50'350,"-50"-175,0 0,0-50,0 0,25-75,0 0,-25-25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50100 35500,'100'-50,"-25"25,0 0,25 25,0 0,-50 0,0 0,0 0,0 0,0 25,0 0,0 25,0 0,-25 0,0 0,-25 75,0 0,0-50,0 0,0 100,0 0,-25-100,0 0,0-50,0 0,0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50250 35900,'0'100,"0"-25,0 0,25-25,0 0,-25-25,0 0,25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50250 35850,'50'0,"-25"25,0 0,25 0,0 0,-25 0,0 0,-25 25,0 0,-25-25,0 0,0 25,0 0,25-25,0 0,50-25,0 0,0 0,0 0,-25-25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51750 35800,'0'50,"0"50,0 0,0 0,0 0,-25-25,0 0,-25-25,0 0,25-50,0 0,0-50,0 0,25-50,0 0,50-25,0 0,0 25,0 0,25 50,0 0,-25 25,0 0,0 25,0 0,-25 25,0 0,25 25,0 0,0 50,0 0,-25-25,0 0,-25 25,0 0,-25 0,0 0,0-50,0 0,0-25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56250 34850,'0'50,"25"-25,0 0,0-25,0 0,50 25,0 0,-50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56800 34950,'0'50,"0"-25,0 0,-25 0,0 0,-25 25,0 0,0-25,0 0,25 0,0 0,0-25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56300 35350,'0'200,"0"-75,0 0,0 25,0 0,0-50,0 0,0-75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56300 35400,'0'-50,"25"25,0 0,25 25,0 0,-25 0,0 0,50 0,0 0,-25 0,0 0,-25 25,0 0,0 25,0 0,0 25,0 0,-25 75,0 0,-25-50,0 0,25-75,0 0,-25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56550 35650,'0'50,"25"-50,0 0,25 0,0 0,0 25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203145742416382" units="cm"/>
      <inkml:brushProperty name="height" value="0.0203145742416382" units="cm"/>
      <inkml:brushProperty name="color" value="#69DBAA"/>
      <inkml:brushProperty name="ignorePressure" value="0"/>
    </inkml:brush>
  </inkml:definitions>
  <inkml:trace contextRef="#ctx0" brushRef="#br0">53447 6698 410,'28'-14'79,"3"0"-10	,1 0-9,2 0-11,2 0-4,1 0-1,3 0 0,1 0 0,1 0-2,-1 0-5,1 0-4,0 0-5,-3 1-13,-8 2-18,-7 1-20,-6 3-19,-5 0-14,-2 0-7,-1 0-8,-2 0-8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56500 36050,'0'50,"50"-50,0 0,0 0,0 0,0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56000 36600,'-50'0,"125"0,0 0,75-25,0 0,0-25,0 0,-50 25,0 0,-50 25,0 0,-25-25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56650 35600,'0'-50,"0"100,0 0,25 75,0 0,-25 50,0 0,0 0,0 0,0-75,0 0,0-75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57200 35400,'100'0,"-50"0,0 0,75 0,0 0,-25 0,0 0,-50 0,0 0,-25 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57150 35950,'100'0,"-25"0,0 0,25 0,0 0,-25-25,0 0,-50 25,0 0,0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57600 35950,'-100'50,"50"25,0 0,50 0,0 0,-25 25,0 0,0-25,0 0,25-25,0 0,-25-50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57700 36200,'0'50,"-25"25,0 0,25-25,0 0,25 0,0 0,50-25,0 0,0-25,0 0,-25-25,0 0,25-25,0 0,-50 25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58500 35750,'0'100,"0"0,0 0,0 0,0 0,0-25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58400 35650,'50'0,"25"0,0 0,25-25,0 0,0 25,0 0,-50 25,0 0,-25 0,0 0,0-25,0 0,-25 50,0 0,-50 25,0 0,-25 0,0 0,-25 0,0 0,50-50,0 0,75-25,0 0,25-25,0 0,25-25,0 0,0 50,0 0,-50 0,0 0,0-25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29:5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58850 35100,'-50'0,"50"100,0 0,25 125,0 0,0 50,0 0,-25-50,0 0,0-100,0 0,0-75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45200 47550,'100'0,"25"0,0 0,25 0,0 0,-25-25,0 0,0 25,0 0,-50 0,0 0,0-25,0 0,-25 25,0 0,-25 0,0 0,25 0,0 0,-50-25,0 0,25 25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60175301134586" units="cm"/>
      <inkml:brushProperty name="height" value="0.0160175301134586" units="cm"/>
      <inkml:brushProperty name="color" value="#69DBAA"/>
      <inkml:brushProperty name="ignorePressure" value="0"/>
    </inkml:brush>
  </inkml:definitions>
  <inkml:trace contextRef="#ctx0" brushRef="#br0">53754 6391 520,'-13'16'5,"5"3"12	,2 3 11,5 5 10,0 2 7,-2 4 1,-1 4 0,-2 3 2,-2 3-2,-2 1-5,-1 3-4,-2 1-4,-3-1-7,-3 0-10,-4-3-8,-3-1-10,0-5-11,3-6-11,4-8-12,3-6-13,3-6-7,2-3-3,1-4-4,3-4-4,0-1 1,3-3 5,1-1 5,3-2 4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41825 32275,'0'-50,"0"112,0 1,12 112,1 0,12 162,0 1,-13-238,1 0,-1-50,1 0,-51-75,1 0,24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41625 32900,'-25'-25,"25"0,0 0,12 12,1 1,49-1,1 1,24-1,1 1,-1 12,1 0,-63-13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41550 33150,'50'0,"25"0,0 0,0-25,0 0,-50 25,0 0,0-25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42200 32300,'-50'25,"25"-13,0 1,12-13,1 0,37 0,0 0,12 0,1 0,-26 0,1 0,99-25,1 0,-38 0,0 0,-25 25,0 0,-25 12,0 1,-25 12,0 0,0 12,0 1,0 37,0 0,-25 12,0 1,12-26,1 1,12-51,0 1,-13-13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42575 32425,'-25'50,"25"12,0 1,-13 12,1 0,12-13,0 1,-13-51,1 1,-1-13,1 0,37 0,0 0,12-13,1 1,-13-1,0 1,-25-1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42325 32550,'0'100,"-13"-13,1 1,-1 24,1 1,12-38,0 0,25-38,0 1,37-1,1 1,12-38,0 0,0-13,0 1,0-26,0 1,-25-1,0 1,-38 24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43300 33375,'-50'0,"50"-50,0 0,12-38,1 1,49-51,1 1,-13-13,0 0,-13 62,1 1,-13 62,0 0,-25 37,0 1,25 62,0 0,0 75,0 0,12-25,1 0,-13-38,0 1,-13-38,1 0,-13-25,0 0,-38-25,1 0,-13-38,0 1,0-13,0 0,25 37,0 1,-38-38,1 0,24 25,1 0,37 12,0 1,50 12,0 0,50-13,0 1,-75-1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44500 32625,'0'125,"0"0,0 0,12-13,1 1,-1-51,1 1,-1-63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44425 32650,'0'-25,"37"0,1 0,49-13,1 1,12 12,0 0,-25 12,0 1,0 12,0 0,-25 0,0 0,-13 37,1 1,-26-13,1 0,-1 75,1 0,-1 37,1 1,-13-13,0 0,0-25,0 0,-25-50,0 0,-13-50,1 0,-1-50,1 0,12 25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44850 32200,'25'25,"-25"25,0 0,12 75,1 0,-26 12,1 1,-13-26,0 1,12-101,1 1,-1-1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29776811227202" units="cm"/>
      <inkml:brushProperty name="height" value="0.0129776811227202" units="cm"/>
      <inkml:brushProperty name="color" value="#69DBAA"/>
      <inkml:brushProperty name="ignorePressure" value="0"/>
    </inkml:brush>
  </inkml:definitions>
  <inkml:trace contextRef="#ctx0" brushRef="#br0">53726 6782 642,'39'27'25,"-5"-2"3	,-5-2 3,-6-1 2,-1-1 4,2 0 3,1 0 5,2 0 3,0-2-7,-2-3-17,-1-4-19,-2-3-17,-3-3-12,-3-2-8,-4-1-6,-4-2-7,-1-1-7,0 0-6,0 0-8,0 0-5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44925 32675,'125'125,"-63"-75,1 0,-1-13,1 1,-26-26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45850 32375,'0'25,"25"-25,0 0,25 0,0 0,37-25,1 0,-13 12,0 1,0-1,0 1,-63-1,1 1,-1-1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46150 32025,'25'75,"-13"-25,1 0,-13 25,0 0,-50 62,0 1,0-26,0 1,-13-51,1 1,37-38,0 0,12-38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46025 32750,'75'0,"-50"50,0 0,-13 37,1 1,-13 12,0 0,-13-13,1 1,12-63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46325 32675,'100'0,"-38"-13,1 1,-1-1,1 1,-26 12,1 0,-38 12,0 1,0 24,0 1,0 37,0 0,12 12,1 1,-1-1,1 1,-13-26,0 1,12-13,1 0,-13-38,0 1,-25-1,0 1,-38-38,1 0,-1-13,1 1,-13-1,0 1,50-1,0 1,25 24,0 1,25-13,0 0,-13 25,1 0,99-25,1 0,12-13,0 1,-100 37,0 0,12-25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47050 31850,'50'25,"-13"12,1 1,-1-13,1 0,-13-13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47900 31875,'25'25,"-25"0,0 0,-50 25,0 0,-38 12,1 1,62-51,0 1,-13-1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47200 32325,'50'50,"-25"0,0 0,-13 50,1 0,-13 12,0 1,0-51,0 1,12-51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47350 32275,'50'0,"0"-13,0 1,25 12,0 0,12 0,1 0,-38 37,0 1,-13 24,1 1,-38 12,0 0,12 12,1 1,-26-26,1 1,-1-26,1 1,-1-26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47475 32575,'0'25,"25"-13,0 1,50-1,0 1,-25-13,0 0,0 0,0 0,-38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34912561625242" units="cm"/>
      <inkml:brushProperty name="height" value="0.0134912561625242" units="cm"/>
      <inkml:brushProperty name="color" value="#69DBAA"/>
      <inkml:brushProperty name="ignorePressure" value="0"/>
    </inkml:brush>
  </inkml:definitions>
  <inkml:trace contextRef="#ctx0" brushRef="#br0">54061 6279 617,'13'15'26,"-2"2"6	,-1 1 7,-3 2 8,2 3 2,3 3 0,4 3-1,3 5-2,2 0-11,0 1-24,0 0-23,0 0-23,-3-3-11,-5-5 3,-5-5 4,-5-5 2,-2-3-4,1 0-8,3 0-9,1 0-9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47475 32925,'25'25,"12"-25,1 0,12 0,0 0,25-25,0 0,-63 25,1 0,-1-13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47075 33300,'25'0,"0"-13,0 1,125-13,0 0,-13 0,1 0,-26 12,1 1,-63-1,0 1,-38-1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47575 32425,'25'100,"0"12,0 1,-13 37,1 0,-13 0,0 0,0 0,0 0,0-75,0 0,12-63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48800 32475,'25'0,"0"0,0 0,12 25,1 0,-13 0,0 0,12-25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48475 33025,'50'0,"12"-13,1 1,37-1,0 1,0-1,0 1,-50-13,0 0,-38 12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48975 33025,'-75'100,"37"-38,1 1,-1 24,1 1,24-38,1 0,12-38,0 1,12-13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49050 33125,'0'25,"0"25,0 0,0 25,0 0,25-38,0 1,25 12,0 0,25-75,0 0,12-50,1 0,-38 37,0 1,-25-1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57225 32375,'-50'25,"62"-25,1 0,49 0,1 0,62-25,0 0,-88 25,1 0,24-13,1 1,-51-1,1 1,-1 12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57350 32650,'0'-50,"0"37,0 1,0 24,0 1,0 62,0 0,12 37,1 1,-13-13,0 0,0-75,0 0,0 100,0 0,0-50,0 0,12-50,1 0,-13-38,0 1,12-1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57675 32600,'25'-50,"-13"50,1 0,-1 62,1 1,-1 49,1 1,-13 12,0 0,0 12,0 1,12-26,1 1,-13-51,0 1,0-51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53447 7256 1000,'0'27'-11,"0"-2"-20	,0-1-20,0-2-21,0-1 11,0 0 41,0 0 43,0-1 41,0 1 9,3-3-24,1-2-25,3-1-24,0-2-20,0-1-17,0-3-16,-1-1-16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57450 32950,'0'-25,"25"12,0 1,12 12,1 0,-13 0,0 0,-13 0,1 0,12 0,0 0,-25 12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57500 33125,'-50'25,"50"-13,0 1,25-13,0 0,25 0,0 0,0-13,0 1,-38 12,1 0,-1-13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56975 33875,'50'-25,"50"-25,0 0,0 0,0 0,-13 12,1 1,-13-1,0 1,-63 24,1 1,12-1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57900 32950,'75'-25,"0"0,0 0,0 25,0 0,-25 12,0 1,-50 24,0 1,-25 37,0 0,-25 0,0 0,-25 12,0 1,25-38,0 0,25-50,0 0,0 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57875 33150,'50'0,"0"0,0 0,25 25,0 0,12 37,1 1,-13-1,0 1,-25-38,0 0,-25-13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58875 32700,'0'-25,"12"62,1 1,-13 24,0 1,25-26,0 1,25-26,0 1,25-26,0 1,12-13,1 0,-26-13,1 1,-26-1,1 1,-26 24,1 1,-13-1,0 1,0-1,0 1,0 49,0 1,0 24,0 1,-13 12,1 0,12-25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59325 32300,'-25'50,"25"12,0 1,0 62,0 0,-13 0,1 0,-1-13,1 1,-1-26,1 1,12-63,0 0,-25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0:57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58950 33275,'0'-50,"0"62,0 1,-13 62,1 0,-1 0,1 0,12-13,0 1,25-38,0 0,50-25,0 0,37-38,1 1,-1-1,1 1,-38-13,0 0,-38 25,1 0,-26 12,1 1,12-26,0 1,-13 24,1 1,-13-1,0 1,0-1,0 1,0 24,0 1,0 49,0 1,-13 12,1 0,12-25,0 0,0-38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52625 35525,'25'0,"25"-25,0 0,50 12,0 1,-13-13,1 0,-51 12,1 1,-1-1,1 1,-26-1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53000 35100,'-50'-100,"75"150,0 0,0 75,0 0,-25 87,0 1,0-1,0 1,-13-38,1 0,-1-63,1 1,12-88,0 0,0-100,0 0,0 12,0 1,-13 12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69578362256289" units="cm"/>
      <inkml:brushProperty name="height" value="0.0169578362256289" units="cm"/>
      <inkml:brushProperty name="color" value="#69DBAA"/>
      <inkml:brushProperty name="ignorePressure" value="0"/>
    </inkml:brush>
  </inkml:definitions>
  <inkml:trace contextRef="#ctx0" brushRef="#br0">53502 7312 491,'27'-14'22,"-5"0"2	,-3 0 0,-3 0 3,-2 1 3,0 2 8,0 1 7,0 2 8,1 2 0,1 2-3,3 1-5,1 2-4,-1 4-8,-3 5-15,-4 5-13,-3 5-13,-5 5-10,-5 3-8,-5 4-7,-5 3-6,-2-1-6,1-5-4,3-5-3,1-6-4,1-2 2,0 0 8,0 0 7,0 0 8,1-1 9,1-1 14,3-3 13,1-1 12,2-2 8,1-1 0,3-3 0,1-1 1,3-4-3,3-4-7,3-7-7,5-4-7,1-3-10,0 0-10,-1 0-11,1 0-12,-1 3-3,-5 5 1,-3 5 2,-3 6 2,-2 1 24,0-2 15,0-1 0,0-2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53000 35725,'-25'0,"12"50,1 0,-26 0,1 0,-38 62,0 1,12-38,1 0,12-50,0 0,25-25,0 0,25-13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52875 35875,'200'-25,"-150"75,0 0,0 12,0 1,-13-26,1 1,-26-26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53325 35525,'-50'25,"62"-25,1 0,37-13,0 1,25-26,0 1,-13 12,1 0,-38 12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53450 35750,'-25'75,"12"-63,1 1,74-63,1 0,24 0,1 0,-1 25,1 0,-51 12,1 1,-26 37,1 0,-51 25,1 0,-13 0,0 0,0 0,0 0,-25 37,0 1,25-13,0 0,12-63,1 1,24-13,1 0,-1 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53475 34875,'25'50,"-25"87,0 1,25 87,0 0,12 0,1 0,37-88,0 1,0-51,0 1,-38-63,1 0,-26-25,1 0,-13-13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53850 35000,'0'-25,"0"12,0 1,37 37,1 0,12 62,0 1,-38-63,1 0,-1 12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54450 35275,'-25'25,"62"-25,1 0,-1-25,1 0,-1 12,1 1,-26 12,1 0,-1 37,1 1,-13-26,0 1,0 99,0 1,0 49,0 1,0-13,0 0,-13-25,1 0,-1-63,1 1,-13-26,0 1,0-38,0 0,-13-25,1 0,24-13,1 1,12-1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54825 35050,'50'-25,"37"0,1 0,12 12,0 1,-38 24,1 1,-51 37,1 0,-88 12,0 1,37-38,1 0,12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55050 35350,'-50'50,"50"-13,0 1,12 24,1 1,12 24,0 1,-25 12,0 0,0-50,0 0,0-13,0 1,12-63,1 0,-1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55150 35525,'75'-75,"-25"62,0 1,-13-1,1 1,-26 12,1 0,37 25,0 0,-25 37,0 1,-13 12,1 0,-26 12,1 1,-13-26,0 1,0-26,0 1,12-26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14593263715506" units="cm"/>
      <inkml:brushProperty name="height" value="0.0114593263715506" units="cm"/>
      <inkml:brushProperty name="color" value="#69DBAA"/>
      <inkml:brushProperty name="ignorePressure" value="0"/>
    </inkml:brush>
  </inkml:definitions>
  <inkml:trace contextRef="#ctx0" brushRef="#br0">53977 7256 727,'0'15'39,"0"1"2	,0 3 1,0 1 2,1 0-5,1-2-9,3-1-8,1-2-10,0-1-9,-2-1-7,-1 1-9,-2 0-8,-1-1-13,0-1-16,0-3-16,0-1-17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55375 35725,'-25'100,"-25"12,0 1,-13 12,1 0,12-38,0 1,37-76,1 1,-13 24,0 1,12-38,1 0,12-25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55250 36100,'100'25,"-38"12,1 1,-1 37,1 0,-1 37,1 1,-38-51,0 1,0-38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26550 40825,'200'-50,"-88"25,1 0,49 25,1 0,99 12,1 1,-201-13,1 0,212 12,0 1,25-13,0 0,25 0,0 0,-25 0,0 0,12 0,1 0,-51 12,1 1,24-13,1 0,-51 0,1 0,-26 25,1 0,-26-13,1 1,-26-1,1 1,-1-1,1 1,37-13,0 0,-175 0,0 0,62 0,1 0,24 0,1 0,-76 0,1 0,49 0,1 0,-63 0,0 0,50 0,0 0,12 0,1 0,-13-13,0 1,-63 12,1 0,12-13,0 1,75-1,0 1,-38 12,1 0,-1 0,1 0,-51-13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36400 40300,'25'25,"-13"-25,1 0,137-13,0 1,-88-13,1 0,12 12,0 1,-75-1,0 1,12 12,1 0,-1-13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36800 40050,'-50'-25,"25"25,0 0,25 62,0 1,12-1,1 1,-13-26,0 1,12 74,1 1,-13-63,0 0,12 37,1 1,-1 24,1 1,-13-13,0 0,12-25,1 0,-13-88,0 1,0-26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36800 40600,'-50'0,"12"50,1 0,-13 12,0 1,0 12,0 0,-25 25,0 0,50-88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36675 40700,'25'0,"50"62,0 1,-25-38,0 0,25 0,0 0,-13-13,1 1,-38-13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37025 40325,'75'0,"-63"0,1 0,124-25,1 0,-76 12,1 1,-51 12,1 0,-38 62,0 1,-38-26,1 1,49-13,1 0,-38 25,0 0,37-25,1 0,37-25,0 0,25 0,0 0,-38 0,1 0,62-13,0 1,-25 12,0 0,-50 12,0 1,-25 24,0 1,-25 12,0 0,-88 50,1 0,24-63,1 1,74-38,1 0,24-25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37175 39750,'50'125,"0"37,0 1,-13 112,1 0,12-63,0 1,0-76,0 1,-13-101,1 1,-26-38,1 0,-13-25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37575 39750,'25'125,"0"-88,0 1,-13-13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75033919513226" units="cm"/>
      <inkml:brushProperty name="height" value="0.0175033919513226" units="cm"/>
      <inkml:brushProperty name="color" value="#69DBAA"/>
      <inkml:brushProperty name="ignorePressure" value="0"/>
    </inkml:brush>
  </inkml:definitions>
  <inkml:trace contextRef="#ctx0" brushRef="#br0">54005 7228 476,'27'-13'21,"-2"2"3	,-1 1 0,-3 2 2,0 1 1,-3 0-1,-2 0 1,-1 0 1,1 2 2,3 3 5,4 4 7,3 3 4,0 3-1,-3 2-10,-4 1-9,-3 2-9,-3 1-6,-2 0 0,-1 0-1,-2 0 0,-3 1-8,-3 1-14,-4 3-16,-3 1-15,-3 1-4,-2 0 4,-1 0 5,-2 0 5,-2-1 5,-2-2 6,-1-2 7,-2-1 5,0-2 5,2-1 2,1-3 3,2-1 2,5-2 4,6-1 4,8-3 6,6-1 5,5-1-1,2 0-5,1 0-5,2 0-6,1 0-7,0 0-9,0 0-8,0 0-8,0-1-4,3-1 3,1-3 2,2-1 3,0-1-2,-1 0-3,-3 0-5,-1 0-4,-3 0-3,-3 0 1,-4 0 4,-3 0 36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37975 40100,'0'25,"50"-38,0 1,25-1,0 1,-25-1,0 1,-13 12,1 0,-26 25,1 0,-13 62,0 1,0 74,0 1,0 12,0 0,0-25,0 0,-13-63,1 1,-1-38,1 0,-26-50,1 0,-1-63,1 1,-1-38,1 0,24 62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38650 39900,'75'0,"-38"0,1 0,-13 12,0 1,-13-1,1 1,-13 12,0 0,-13-13,1 1,12-1,0 1,-25 24,0 1,0 12,0 0,25 0,0 0,0 12,0 1,0-1,0 1,0-1,0 1,0 12,0 0,0-25,0 0,-13-25,1 0,12-50,0 0,0-25,0 0,12 12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38775 40575,'25'-125,"0"75,0 0,0 12,0 1,25 24,0 1,12-1,1 1,24 12,1 0,-13 50,0 0,-63 25,1 0,-13-25,0 0,0-25,0 0,-63 62,1 1,24-38,1 0,12-50,0 0,12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39075 40525,'25'0,"-25"50,0 0,-25 50,0 0,-25 0,0 0,12-13,1 1,24-63,1 0,-1-38,1 1,12-13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39000 40800,'150'25,"-88"12,1 1,12 24,0 1,-25 12,0 0,-25-50,0 0,-13-13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39925 39725,'0'25,"0"-13,0 1,25-1,0 1,0 12,0 0,0-25,0 0,0 12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40675 39675,'25'0,"-25"12,0 1,0-1,0 1,0 12,0 0,-25-13,0 1,0 12,0 0,0-13,0 1,-25-1,0 1,12-1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40000 40050,'0'25,"0"-13,0 1,12 24,1 1,-13-1,0 1,12-13,1 0,-13-13,0 1,0 24,0 1,0 12,0 0,0-13,0 1,0-1,0 1,0-13,0 0,0 0,0 0,-13-13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40025 40050,'25'0,"-13"0,1 0,12 0,0 0,100 0,0 0,0 0,0 0,-50 0,0 0,-50 0,0 0,25 25,0 0,-38 37,1 1,-13-13,0 0,0-25,0 0,-25 112,0 1,0-88,0 0,12-38,1 1,-1-13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40275 40400,'25'0,"-13"0,1 0,37 0,0 0,37 0,1 0,-51 0,1 0,-26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91475283354521" units="cm"/>
      <inkml:brushProperty name="height" value="0.0191475283354521" units="cm"/>
      <inkml:brushProperty name="color" value="#69DBAA"/>
      <inkml:brushProperty name="ignorePressure" value="0"/>
    </inkml:brush>
  </inkml:definitions>
  <inkml:trace contextRef="#ctx0" brushRef="#br0">50181 1897 435,'-25'1'-23,"5"2"5	,5 1 7,5 2 4,3 5 8,-3 6 8,-1 8 7,-2 6 9,0 7 4,5 4-4,2 6-1,5 5-2,1 1-1,0-6-2,0-6-1,0-4-1,1 4 1,5 14 0,2 13 1,5 15 1,0 8-1,-2 1-1,-1 2-3,-3 2-1,0-2-3,-3-5-4,-1-6-2,-3-4-4,-1-4-1,-5 1-1,-2 0 0,-5 0 0,-1-4 0,1-7-2,-1-6-1,0-8-2,-1-2-1,-2 1 0,-1 2-1,-2 2 0,0-4-1,1-11-1,3-10-1,1-11-2,2-6 0,2-2 0,1-1 0,2-2-1,2-1 0,2 0 1,1 0 1,2 0 0,1 0 2,0 3 1,0 1 1,0 2 1,0 3 2,0 3 3,0 4 3,0 3 4,2 2 2,3 0 5,4 0 2,3 0 4,1 0 2,-1 0 1,-3 0 0,-1-1 1,-1 1-1,0 0 0,0 0-2,0 0 0,0 5 0,0 11-1,0 10 0,0 10 0,0 9-1,0 4-1,0 6-3,0 5-1,0 3-1,0 0-1,0 0-1,0-1 0,0 2-1,0 1 1,0 2-1,0 2 0,-1-3 0,-2-7 0,-1-6-2,-2-8 0,-1-2-2,3 4 0,1 4 0,2 3-1,1-6-2,-3-16-3,-1-16-3,-3-15-3,-1-10-12,-5-6-22,-2-6-22,-4-4-22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40150 40750,'-25'25,"37"-25,1 0,49 0,1 0,37-13,0 1,-25-13,0 0,-50 25,0 0,-25-13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39825 41150,'-25'50,"37"-50,1 0,87-13,0 1,50-26,0 1,50-1,0 1,-163 24,1 1,49-1,1 1,-76 12,1 0,-1 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40475 40200,'0'75,"12"25,1 0,-1 12,1 1,-13 74,0 1,0-63,0 0,25-63,0 1,-13-63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41300 40200,'50'0,"12"0,1 0,-1 12,1 1,-1-13,1 0,-51 0,1 0,-1 12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41050 40750,'0'25,"25"-38,0 1,50-1,0 1,37-13,1 0,-26 0,1 0,-63 25,0 0,0-13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41575 40700,'-100'50,"62"12,1 1,-1 12,1 0,-1 0,1 0,12-25,0 0,25-38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41575 40900,'25'0,"-25"37,0 1,0 24,0 1,0-1,0 1,37-26,1 1,37-38,0 0,0-25,0 0,-50 0,0 0,62-38,1 1,12 12,0 0,-88 25,1 0,12 12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42775 40525,'25'25,"-13"50,1 0,-38 25,0 0,-25-25,0 0,25-38,0 1,0-26,0 1,12-63,1 0,-13-25,0 0,25 0,0 0,37-13,1 1,24 12,1 0,24 25,1 0,-1 37,1 1,-26 49,1 1,-13 37,0 0,-38 25,1 0,-1 0,1 0,-38-25,0 0,0-13,0 1,-13-63,1 0,24 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44100 40350,'25'175,"-13"-50,1 0,-13 0,0 0,-13-38,1 1,12-63,0 0,0-50,0 0,12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44200 39775,'-50'50,"0"25,0 0,-50 12,0 1,25-13,0 0,50-50,0 0,50-38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1470696888864" units="cm"/>
      <inkml:brushProperty name="height" value="0.011470696888864" units="cm"/>
      <inkml:brushProperty name="color" value="#69DBAA"/>
      <inkml:brushProperty name="ignorePressure" value="0"/>
    </inkml:brush>
  </inkml:definitions>
  <inkml:trace contextRef="#ctx0" brushRef="#br0">55652 1367 726,'-14'15'-1,"3"1"-3	,1 3-3,3 1-3,0 4 9,0 8 19,0 6 21,0 7 19,1 5 3,1 2-11,3 1-13,1 2-12,1-4-17,0-8-20,0-9-22,0-9-21,1-5-11,1-1-4,3-3-2,1-1-4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44325 39875,'50'0,"25"0,0 0,37-13,1 1,-51-1,1 1,24-13,1 0,-63 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44725 39600,'50'-25,"-38"50,1 0,-13 25,0 0,0-25,0 0,-63 75,1 0,-1-13,1 1,12-38,0 0,37-38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44450 40200,'100'50,"-88"-13,1 1,-13-13,0 0,12 75,1 0,-26 12,1 1,-26-26,1 1,24-38,1 0,12-25,0 0,37-50,1 0,-13 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44575 40300,'-25'-25,"62"0,1 0,37-13,0 1,12 37,1 0,-26-13,1 1,-38 37,0 0,0 12,0 1,-13 24,1 1,-1 24,1 1,-13 12,0 0,0 0,0 0,-13-38,1 1,12-38,0 0,-13-38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44850 40500,'0'-25,"12"12,1 1,37-1,0 1,0 12,0 0,-25 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44875 40625,'-25'25,"50"-25,0 0,-13 0,1 0,37 0,0 0,-25 0,0 0,-13 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44850 40875,'-25'0,"37"0,1 0,37 0,0 0,-13 0,1 0,-13 0,0 0,-13 0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44275 41150,'0'25,"37"-38,1 1,87-1,0 1,37-1,1 1,-38 12,0 0,-38 12,1 1,-38-1,0 1,-38-13,1 0,-1 0,1 0,-1 12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36150 45200,'-200'0,"25"125,0 0,50-25,0 0,100-25,0 0,25-25,0 0,100 0,0 0,75 0,0 0,0-50,0 0,-75 0,0 0,-125 100,0 0,-125 25,0 0,-25-50,0 0,100-50,0 0,75-50,0 0,-25-25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36850 45300,'50'50,"-50"50,0 0,0 125,0 0,0 75,0 0,0-100,0 0,25-150,0 0,-25-75,0 0,0-25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58336348831654" units="cm"/>
      <inkml:brushProperty name="height" value="0.0158336348831654" units="cm"/>
      <inkml:brushProperty name="color" value="#69DBAA"/>
      <inkml:brushProperty name="ignorePressure" value="0"/>
    </inkml:brush>
  </inkml:definitions>
  <inkml:trace contextRef="#ctx0" brushRef="#br0">56014 1228 526,'-79'-50'8,"8"12"5	,9 13 3,9 12 5,4 9 1,1 4-1,-1 7-2,0 4-2,-1 7 1,-1 9 3,-3 9 3,-1 8 2,4 8 0,8 5-6,9 5-5,9 5-6,6 2 0,3-2 3,4-2 3,3-1 3,4-4 2,3-5-2,4-5-2,3-6-1,6-5-2,6-5-2,7-5-1,8-5-2,2-5-1,-2-3-3,-1-4-2,-3-3-3,-1-3-1,-5-2 0,-3-1-1,-3-2-1,3-3-2,8-3-6,8-4-4,10-3-6,5-8-2,1-9-2,2-11-1,2-11 0,-2-6-5,-5-1-7,-5-2-6,-5-2-8,-7 3-2,-7 10 3,-6 8 1,-8 8 2,-3 7 2,0 4 36,0 2 11,0 5 0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36700 45350,'200'-100,"-75"100,0 0,-25 0,0 0,-25 75,0 0,-50 25,0 0,-75 0,0 0,-25-50,0 0,25-25,0 0,25-50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37900 45150,'-100'50,"150"-50,0 0,125 0,0 0,-50-25,0 0,-50 25,0 0,-100 100,0 0,25-75,0 0,-25 125,0 0,0 50,0 0,25-25,0 0,0-50,0 0,0-75,0 0,0-75,0 0,25 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38800 45650,'100'0,"-75"0,0 0,0 75,0 0,50-25,0 0,-50-50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40150 45100,'50'-50,"-100"75,0 0,-50 100,0 0,25-50,0 0,50-50,0 0,-75 75,0 0,75-75,0 0,0-25,0 0,125-25,0 0,25 0,0 0,0-25,0 0,-25 50,0 0,-75-25,0 0,25 25,0 0,-125 0,0 0,0 0,0 0,50 0,0 0,0 0,0 0,50 75,0 0,-25 75,0 0,25 50,0 0,-25-50,0 0,0-125,0 0,0 50,0 0,0-50,0 0,-25-75,0 0,0 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40000 46100,'0'-50,"-25"75,0 0,-25 75,0 0,0 0,0 0,0-50,0 0,25-50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40200 46000,'100'50,"-25"0,0 0,-25-25,0 0,25 25,0 0,-50-50,0 0,-25-25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40750 45150,'50'0,"-50"50,0 0,0 25,0 0,-25-25,0 0,25-25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40900 45100,'100'0,"-25"0,0 0,-25 50,0 0,-25 0,0 0,-25-25,0 0,-25 125,0 0,-50-25,0 0,75-100,0 0,-100 100,0 0,50-100,0 0,25 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40650 45700,'150'0,"-75"-25,0 0,25 0,0 0,0 0,0 0,-50 0,0 0,0 25,0 0,-25 0,0 0,-25 50,0 0,-25 50,0 0,0 0,0 0,0-75,0 0,-25 50,0 0,25-50,0 0,50-100,0 0,50 0,0 0,-25 25,0 0,0 25,0 0,-25 25,0 0,-25 75,0 0,0 25,0 0,-25 50,0 0,-50-25,0 0,0 0,0 0,-25-75,0 0,75-50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2:26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41200 46200,'100'50,"-25"-25,0 0,0 0,0 0,-50-25,0 0,0 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46550 47100,'50'50,"0"-50,0 0,0 25,0 0,-25 25,0 0,-50-25,0 0,-25 50,0 0,-25-25,0 0,50 0,0 0,25-25,0 0,0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58119015395641" units="cm"/>
      <inkml:brushProperty name="height" value="0.0158119015395641" units="cm"/>
      <inkml:brushProperty name="color" value="#69DBAA"/>
      <inkml:brushProperty name="ignorePressure" value="0"/>
    </inkml:brush>
  </inkml:definitions>
  <inkml:trace contextRef="#ctx0" brushRef="#br0">55344 3544 527,'15'1'0,"2"2"2	,1 1 1,2 2 1,2 2 0,2 1 1,1 3 1,2 1-1,-1 1 1,-3 0 1,-4 0 1,-3 0 1,-4 0-3,-3 0-8,-4 0-6,-3-1-7,-3 2-3,-2 2-2,-1 1 1,-2 2-1,-5 2-2,-6 2-3,-8 1-4,-6 2 10,-2 0 19,3-2 0,4-1 0,3-2 0,4-2 0,3-2 0,4-1 0,3-3 0,3-1 0,2-1 0,1-3 21,2-1 18,6-2 1,8-1-3,9-3-4,8-1-3,7-3-7,3-6-9,4-5-8,3-6-10,1-2-5,-2 0-2,-2 1-4,-1-1-1,-3-1-4,-3-2-4,-4-1-4,-3-2-3,-5 1-4,-5 3-1,-5 4 22,-6 3 14,-2 1 0,0-5 0,0-2 0,0-5 0,-3 0 0,-8 2 0,-6 2 0,-8 1 0,-5 1 0,-6 0 0,-5 0 0,-5 0 0,-6 1 0,-4 2 0,-6 1 0,-5 2 0,-1 3 0,3 3 0,4 4 0,3 3 0,3 4 0,2 3 0,2 4 0,1 3 0,3 3 0,3 2 0,4 1 29,3 2 11,5 0-2,5-2-1,5-1-2,6-2-3,2 1 0,0 3 0,0 3 2,0 5 0,0 2 1,3 4 1,2 4 1,1 3 0,2 3-2,5 1-7,2 3-6,5 1-6,1 1-5,3 3-7,1 1-4,2 2-6,3-2-5,3-5-5,4-5-4,3-6-5,4-5-4,6-8-3,5-6-4,5-8-4,2-6 0,-1-5 1,-3-5 2,-1-5 1,-6-3 2,-8 0 2,-9 0 1,-9 0 2,1-4 0,8-9-3,8-9-2,10-8 18,1-6 16,-5-2 0,-5-1 0,-6-2 0,-5 5 0,-8 10 0,-6 10 0,-8 11 0,-2 5 0,2 0 0,1 0 0,2 0 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73960775136948" units="cm"/>
      <inkml:brushProperty name="height" value="0.0173960775136948" units="cm"/>
      <inkml:brushProperty name="color" value="#69DBAA"/>
      <inkml:brushProperty name="ignorePressure" value="0"/>
    </inkml:brush>
  </inkml:definitions>
  <inkml:trace contextRef="#ctx0" brushRef="#br0">53675 25950 479,'0'-12'0,"3"2"0	,1 1 0,1 2 0,0 4 4,-1 6 11,-1 6 10,-2 7 9,-1 6 6,0 6 2,0 6 0,0 7 2,-1 8-1,-2 11-2,-1 11-4,-1 12-2,-1 1-3,0-6-3,-1-6-4,1-6-4,1-6-9,1-5-19,1-4-16,3-5-18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1920885071158" units="cm"/>
      <inkml:brushProperty name="height" value="0.0141920885071158" units="cm"/>
      <inkml:brushProperty name="color" value="#69DBAA"/>
      <inkml:brushProperty name="ignorePressure" value="0"/>
    </inkml:brush>
  </inkml:definitions>
  <inkml:trace contextRef="#ctx0" brushRef="#br0">53375 26375 587,'47'10'41,"-4"-2"12	,-5-3 13,-4-3 11,-2-4-4,2-3-19,1-3-20,2-2-20,-2-2-13,-2 2-8,-3 1-7,-3 2-8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67432874441147" units="cm"/>
      <inkml:brushProperty name="height" value="0.0167432874441147" units="cm"/>
      <inkml:brushProperty name="color" value="#69DBAA"/>
      <inkml:brushProperty name="ignorePressure" value="0"/>
    </inkml:brush>
  </inkml:definitions>
  <inkml:trace contextRef="#ctx0" brushRef="#br0">53325 27100 497,'3'20'30,"9"-9"4	,8-10 6,7-8 5,6-7 4,3-1 1,3-1 1,3-2 2,-2 1-4,-8 3-9,-8 3-10,-7 3-8,-1-1-12,8-7-14,8-6-12,8-6-14,0 0-6,-8 6-3,-8 6-1,-7 7-1,-4 2-5,2-2-7,1-1-7,2-1-8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61353480070829" units="cm"/>
      <inkml:brushProperty name="height" value="0.0161353480070829" units="cm"/>
      <inkml:brushProperty name="color" value="#69DBAA"/>
      <inkml:brushProperty name="ignorePressure" value="0"/>
    </inkml:brush>
  </inkml:definitions>
  <inkml:trace contextRef="#ctx0" brushRef="#br0">54550 25650 516,'11'-11'18,"-1"6"6	,-1 4 7,-2 5 6,-6 8 4,-11 10 4,-11 12 3,-11 11 4,-9 7-2,-6 5-6,-6 5-6,-6 4-6,-2-1-12,6-8-17,4-8-16,5-7-17,6-9-16,8-7-11,8-8-12,8-8-13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68345607817173" units="cm"/>
      <inkml:brushProperty name="height" value="0.0168345607817173" units="cm"/>
      <inkml:brushProperty name="color" value="#69DBAA"/>
      <inkml:brushProperty name="ignorePressure" value="0"/>
    </inkml:brush>
  </inkml:definitions>
  <inkml:trace contextRef="#ctx0" brushRef="#br0">54325 26125 495,'10'74'0,"-2"-2"0	,-3-1 0,-3-1 0,-3 1 11,-2 5 23,-1 4 22,-1 6 23,0-1 6,1-5-12,1-4-13,3-5-11,0-8-14,3-10-16,1-12-16,1-10-15,1-8-15,1-3-12,-1-3-13,0-2-12,0-5-6,1-2 1,-1-3 1,0-3 1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5420506596565" units="cm"/>
      <inkml:brushProperty name="height" value="0.0145420506596565" units="cm"/>
      <inkml:brushProperty name="color" value="#69DBAA"/>
      <inkml:brushProperty name="ignorePressure" value="0"/>
    </inkml:brush>
  </inkml:definitions>
  <inkml:trace contextRef="#ctx0" brushRef="#br0">54775 25675 573,'0'12'-15,"0"1"12	,0-1 12,0 1 11,0-1 9,0 1 8,0-1 8,0 1 7,2-1 4,5 1-3,5-1-1,4 1-3,2-3-14,-2-2-28,-1-3-27,-1-3-28,-4-2-16,-2 3-4,-3 1-6,-3 1-5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70643553137779" units="cm"/>
      <inkml:brushProperty name="height" value="0.0170643553137779" units="cm"/>
      <inkml:brushProperty name="color" value="#69DBAA"/>
      <inkml:brushProperty name="ignorePressure" value="0"/>
    </inkml:brush>
  </inkml:definitions>
  <inkml:trace contextRef="#ctx0" brushRef="#br0">54600 26150 488,'-8'10'-28,"12"-2"33	,11-3 31,11-3 33,5-2 13,1 0-7,-1 0-6,0 0-6,1-2-10,2-3-11,1-3-13,2-2-12,-3-2-18,-6 2-22,-6 1-22,-6 2-22,-5 2-9,-1 1 4,-1 1 4,-2 3 5,-2 0 4,-4 0 4,-2 0 3,-4 0 4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7489419430494" units="cm"/>
      <inkml:brushProperty name="height" value="0.0137489419430494" units="cm"/>
      <inkml:brushProperty name="color" value="#69DBAA"/>
      <inkml:brushProperty name="ignorePressure" value="0"/>
    </inkml:brush>
  </inkml:definitions>
  <inkml:trace contextRef="#ctx0" brushRef="#br0">54650 26425 606,'0'21'-57,"3"-5"6	,1-7 7,1-5 44,4-5 0,4-2 0,5-1 16,5-1 82,2-1 12,3 0-16,1-1-16,1 1-15,0 0-17,-1 0-17,-1-1-18,-2 1-16,-4 1-19,-4 4-21,-5 2-20,-4 4-22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7622322440147" units="cm"/>
      <inkml:brushProperty name="height" value="0.0157622322440147" units="cm"/>
      <inkml:brushProperty name="color" value="#69DBAA"/>
      <inkml:brushProperty name="ignorePressure" value="0"/>
    </inkml:brush>
  </inkml:definitions>
  <inkml:trace contextRef="#ctx0" brushRef="#br0">54650 26900 528,'1'10'6,"4"-2"10	,3-3 12,3-3 11,1-3 5,1-2 0,-1-1 0,1-1-1,-1 0-1,1 1-5,-1 1-4,1 3-4,1-1-5,3-2-5,3-1-5,4-1-5,1-2-10,0-2-17,0-1-17,0-1-17,-3-1-7,-4 2 4,-5 1 5,-4 2 3,-4 1 1,-1 0-5,-1-1-3,-2 1-3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0512913241982" units="cm"/>
      <inkml:brushProperty name="height" value="0.0150512913241982" units="cm"/>
      <inkml:brushProperty name="color" value="#69DBAA"/>
      <inkml:brushProperty name="ignorePressure" value="0"/>
    </inkml:brush>
  </inkml:definitions>
  <inkml:trace contextRef="#ctx0" brushRef="#br0">54850 26375 553,'-11'13'-5,"3"2"8	,3 1 8,4 2 8,1 3 9,0 5 7,0 4 9,0 6 8,0 3-1,0 3-9,0 3-9,0 4-9,0 0-5,0-2 2,0-1 1,0-1 1,0-4-5,0-7-12,0-6-11,0-6-13,-1-5-15,-2-3-17,-1-3-17,-1-3-17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55317 6419 1000,'14'0'-68,"-1"0"13	,1 0 13,0 0 13,2 2 6,3 6 0,4 5 13,3 6 10,0 2 0,-3-1 0,-4 1 0,-3 0 0,-4 0 0,-3 0 0,-4 0 0,-3 0 0,-5 0 0,-5 0 0,-5 0 0,-5 0 0,-2-3 0,1-5 0,3-5 0,1-5 0,5-2 0,10 1 0,8 3 0,8 1 0,7 1 0,3 0 0,4 0 0,3 0 0,-1-1 0,-5 1 0,-5 0 0,-6 0 0,-3 0 0,-1 0 0,-3 0 0,-1 0 0,-2 1 0,-5 2 0,-2 1 0,-5 2 0,-7 3 0,-12 3 0,-13 4 0,-11 3 0,-5-2 0,3-6 0,4-8 1,3-6-2,5-5 1,5-2 0,5-1 0,6-2 0,4-2 0,3-2 0,4-1 0,3-2 0,3 0 0,1 2 0,3 1 0,1 2 0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61883886903524" units="cm"/>
      <inkml:brushProperty name="height" value="0.0161883886903524" units="cm"/>
      <inkml:brushProperty name="color" value="#69DBAA"/>
      <inkml:brushProperty name="ignorePressure" value="0"/>
    </inkml:brush>
  </inkml:definitions>
  <inkml:trace contextRef="#ctx0" brushRef="#br0">54575 27200 514,'14'0'55,"3"3"-2	,3 1-1,4 1-1,2 0-1,4-1-3,3-1-1,3-2-3,3-2-6,6-2-10,4-1-10,5-1-9,4-2-13,3-2-14,3-1-15,3-1-14,-5 0-7,-15 3 1,-13 3 0,-14 4 1,-7 0 0,2-2-1,1-1-2,2-1-1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3586466759443" units="cm"/>
      <inkml:brushProperty name="height" value="0.0113586466759443" units="cm"/>
      <inkml:brushProperty name="color" value="#69DBAA"/>
      <inkml:brushProperty name="ignorePressure" value="0"/>
    </inkml:brush>
  </inkml:definitions>
  <inkml:trace contextRef="#ctx0" brushRef="#br0">55500 26100 733,'-23'0'0,"5"0"0	,5 0 0,4 0 0,6 0 0,6 0 0,6 0 0,7 0 0,6 0 0,6 0 0,6 0 0,7 0 0,1-2 8,-3-3 15,-3-3 16,-3-2 15,-3-3 1,-1 1-13,-1-1-13,-2 1-13,-4 0-16,-4 2-16,-5 1-17,-4 2-18,-4 1-10,-4 0-6,-2-1-4,-4 1-4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242407582700253" units="cm"/>
      <inkml:brushProperty name="height" value="0.0242407582700253" units="cm"/>
      <inkml:brushProperty name="color" value="#69DBAA"/>
      <inkml:brushProperty name="ignorePressure" value="0"/>
    </inkml:brush>
  </inkml:definitions>
  <inkml:trace contextRef="#ctx0" brushRef="#br0">55750 25900 343,'-11'-46'-15,"3"10"4	,3 10 4,4 9 4,1 9 6,0 9 10,0 10 10,0 10 9,0 7 5,3 9 1,1 8 2,1 7 0,0 9 0,-1 9 1,-1 10-1,-2 9 1,-1 8-2,0 6-1,0 6-3,0 7-2,0-3-1,0-10-4,0-12-1,0-10-3,0-14-4,0-13-5,0-14-6,0-14-4,0-3-7,0 7-7,0 8-7,0 9-7,-1-8-10,-2-22-17,-1-22-14,-1-21-17,0-10-2,1 6 7,1 4 9,3 5 8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757155276835" units="cm"/>
      <inkml:brushProperty name="height" value="0.013757155276835" units="cm"/>
      <inkml:brushProperty name="color" value="#69DBAA"/>
      <inkml:brushProperty name="ignorePressure" value="0"/>
    </inkml:brush>
  </inkml:definitions>
  <inkml:trace contextRef="#ctx0" brushRef="#br0">55775 26400 605,'-2'-33'5,"-3"12"5	,-3 11 6,-2 11 6,-4 8 4,-1 7 5,-1 6 3,-2 6 5,-2 6 1,-4 4-1,-2 5-2,-4 5-2,-1 1-6,0-2-9,-1-1-9,1-1-10,2-5-12,5-8-13,4-8-13,6-7-14,2-7-7,2-2 0,1-3-1,2-3-1,1-3 1,0-2 2,-1-1 2,1-1 38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7491388916969" units="cm"/>
      <inkml:brushProperty name="height" value="0.0107491388916969" units="cm"/>
      <inkml:brushProperty name="color" value="#69DBAA"/>
      <inkml:brushProperty name="ignorePressure" value="0"/>
    </inkml:brush>
  </inkml:definitions>
  <inkml:trace contextRef="#ctx0" brushRef="#br0">55625 26400 775,'46'25'3,"-8"0"7	,-8 0 7,-7 0 7,-4 0 4,0 0 2,-1 0 2,1 0 1,1 0-4,1 0-14,1 0-12,3 0-12,-2-3-14,-3-4-14,-3-5-13,-2-4-15,-4-4-6,-1-1 1,-1-1 1,-2-2 45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7884267345071" units="cm"/>
      <inkml:brushProperty name="height" value="0.0107884267345071" units="cm"/>
      <inkml:brushProperty name="color" value="#69DBAA"/>
      <inkml:brushProperty name="ignorePressure" value="0"/>
    </inkml:brush>
  </inkml:definitions>
  <inkml:trace contextRef="#ctx0" brushRef="#br0">55950 26050 772,'1'22'-12,"4"-4"10	,3-5 11,3-4 9,3-4 8,3-1 6,3-1 7,4-2 5,4-2-4,6-2-16,7-1-14,6-1-17,0-1-6,-4 0 2,-5-1 1,-4 1 2,-6 1 1,-6 1 2,-6 1 1,-7 3 1,-3 0-11,1 0-22,-1 0-23,0 0-22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9129393026233" units="cm"/>
      <inkml:brushProperty name="height" value="0.0129129393026233" units="cm"/>
      <inkml:brushProperty name="color" value="#69DBAA"/>
      <inkml:brushProperty name="ignorePressure" value="0"/>
    </inkml:brush>
  </inkml:definitions>
  <inkml:trace contextRef="#ctx0" brushRef="#br0">56000 26425 645,'-1'11'2,"-2"-1"3	,-1-1 4,-1-2 4,1-2 4,5-1 4,4-1 3,6-2 5,6-3 4,12-3 3,11-3 4,11-2 4,5-4-8,1-1-20,-1-1-20,0-2-21,-2 0-11,-5 2-4,-4 1-3,-5 2-4,-7 2-5,-7 3-4,-8 3-4,-8 4-6,-6 2 9,-5 4 57,-4 3 0,-5 3 0,-5 3 0,-5 3 0,-4 3 0,-5 4 0,-3 1 0,-2 3 0,-1 1 0,-1 1 0,-3 3 7,-1 3 43,-1 3 4,-2 3 2,0 1 0,2-2-7,1-1-5,2-1-7,2-4-2,6-2-1,4-3 0,5-3 0,3-5-11,2-4-20,1-5-22,2-4-21,1-4-13,2-1-7,1-1-5,2-2-6,1-3-1,0-3 5,-1-3 6,1-2 53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214764531701803" units="cm"/>
      <inkml:brushProperty name="height" value="0.0214764531701803" units="cm"/>
      <inkml:brushProperty name="color" value="#69DBAA"/>
      <inkml:brushProperty name="ignorePressure" value="0"/>
    </inkml:brush>
  </inkml:definitions>
  <inkml:trace contextRef="#ctx0" brushRef="#br0">56175 25500 388,'10'-8'1,"-2"9"3	,-3 10 3,-3 10 2,-2 8 5,0 10 6,0 10 8,0 9 5,1 7 6,4 7 2,3 6 2,3 7 2,3 2 1,3 1-2,3-1-1,4 1-3,1 0-2,0 2-6,0 1-3,0 2-5,-1-3-6,-2-8-8,-1-8-7,-1-7-7,-1-8-10,0-6-10,-1-6-11,1-6-11,-1-8-6,-2-7-1,-1-8-2,-1-8-2,-3-5 1,-1-1 1,-1-1 2,-2-2 2,-1-3 3,1-3 4,-1-3 4,0-2 19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6437973231077" units="cm"/>
      <inkml:brushProperty name="height" value="0.0126437973231077" units="cm"/>
      <inkml:brushProperty name="color" value="#69DBAA"/>
      <inkml:brushProperty name="ignorePressure" value="0"/>
    </inkml:brush>
  </inkml:definitions>
  <inkml:trace contextRef="#ctx0" brushRef="#br0">56700 25550 659,'-10'-21'-3,"7"10"29	,6 10 27,7 9 29,2 4 2,1 1-26,-1-1-25,1 1-25,-2-1-25,-1 1-23,-1-1-24,-2 1-23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8853634595871" units="cm"/>
      <inkml:brushProperty name="height" value="0.018853634595871" units="cm"/>
      <inkml:brushProperty name="color" value="#69DBAA"/>
      <inkml:brushProperty name="ignorePressure" value="0"/>
    </inkml:brush>
  </inkml:definitions>
  <inkml:trace contextRef="#ctx0" brushRef="#br0">57450 25775 442,'-11'-8'-3,"3"9"-5	,3 10-5,4 10-6,1 8 4,0 10 11,0 10 11,0 9 12,0 6 7,0 6 6,0 4 4,0 5 6,0 5 2,0 7 0,0 6 0,0 6 1,0 0-2,0-6-2,0-6-2,0-7-2,-1-6-4,-2-6-6,-1-6-6,-1-7-5,-1-7-5,0-7-4,-1-8-2,1-8-4,1-13-4,1-17-5,1-17-3,3-17-4,0-12-9,0-6-14,0-6-13,0-7-12,0-1-7,0 3 4,0 3 2,0 3 4,-1 6 2,-2 7 6,-1 8 4,-1 9 10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54185686260462" units="cm"/>
      <inkml:brushProperty name="height" value="0.0154185686260462" units="cm"/>
      <inkml:brushProperty name="color" value="#69DBAA"/>
      <inkml:brushProperty name="ignorePressure" value="0"/>
    </inkml:brush>
  </inkml:definitions>
  <inkml:trace contextRef="#ctx0" brushRef="#br0">55540 6168 540,'-79'-13'-25,"11"5"3	,11 2 4,10 5 4,6 1 5,1 0 7,3 0 6,1 0 8,3 4 4,3 9 0,4 9 1,4 8 1,1 7 2,3 3 1,2 4 2,1 3 1,3 3 2,3 1 1,4 2 1,3 2 0,3-1 1,1-3-1,3-4 1,1-3 0,0-6-2,-2-7-4,-1-6-4,-2-8-3,1 0-2,6 5-1,5 5 1,6 5-1,3 2-3,4-2-4,4-1-7,3-3-5,3-2-2,2-6-2,1-5 0,2-6-1,2-4-3,1-3-3,2-4-5,2-3-3,0-7-6,-2-11-6,-1-10-6,-2-10-8,-3-9-2,-4-5-1,-3-4 0,-3-7 1,-5-1 1,-5-1 9,-5 0 43,-5 0 0,-4 3 0,-2 5 0,-1 6 0,-2 4 0,-3 7 0,-3 6 0,-4 8 0,-3 7 0,-2 4 0,0 5 0,0 2 0,0 5 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4222324490547" units="cm"/>
      <inkml:brushProperty name="height" value="0.0154222324490547" units="cm"/>
      <inkml:brushProperty name="color" value="#69DBAA"/>
      <inkml:brushProperty name="ignorePressure" value="0"/>
    </inkml:brush>
  </inkml:definitions>
  <inkml:trace contextRef="#ctx0" brushRef="#br0">57125 26075 540,'-20'0'-10,"11"0"20	,12 0 22,10 0 21,8 0 8,5 0-3,4 0-5,6 0-3,2-2-7,2-3-10,1-3-10,2-2-10,-1-2-4,-3 2 1,-3 1 0,-3 2 2,-4 2-15,-5 1-28,-4 1-29,-5 3-28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5788080990314" units="cm"/>
      <inkml:brushProperty name="height" value="0.0145788080990314" units="cm"/>
      <inkml:brushProperty name="color" value="#69DBAA"/>
      <inkml:brushProperty name="ignorePressure" value="0"/>
    </inkml:brush>
  </inkml:definitions>
  <inkml:trace contextRef="#ctx0" brushRef="#br0">57025 26500 571,'-12'21'-4,"2"-5"-9	,1-7-8,2-5-8,5-4 8,7 0 28,8 0 25,9 0 28,6 0 11,9 0-2,8 0-4,7 0-2,5-3-7,2-4-13,1-5-13,2-4-12,-2-4-16,-2-1-19,-3-1-19,-3-2-20,-8 1-11,-10 5-3,-12 5-2,-10 4-3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76017116755247" units="cm"/>
      <inkml:brushProperty name="height" value="0.0176017116755247" units="cm"/>
      <inkml:brushProperty name="color" value="#69DBAA"/>
      <inkml:brushProperty name="ignorePressure" value="0"/>
    </inkml:brush>
  </inkml:definitions>
  <inkml:trace contextRef="#ctx0" brushRef="#br0">57800 25825 473,'0'14'-14,"3"3"10	,1 3 8,1 4 9,1 1 10,1 3 11,-1 1 10,0 1 12,0 2 1,1 2-5,-1 1-6,0 2-6,1-2-4,2-2-1,1-3 0,2-3-2,0-4-7,1-3-16,-1-3-13,1-2-16,-1-5-8,1-2-4,-1-3-4,1-3-3,-1-2-1,1 0 0,-1 0 0,1 0 0,-2 0 0,-1 0 1,-1 0-1,-2 0 1,-1-2 1,1-3 2,-1-3 2,0-2 2,0-2 1,1 2 15,-1 1 15,0 2 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2185742259026" units="cm"/>
      <inkml:brushProperty name="height" value="0.0132185742259026" units="cm"/>
      <inkml:brushProperty name="color" value="#69DBAA"/>
      <inkml:brushProperty name="ignorePressure" value="0"/>
    </inkml:brush>
  </inkml:definitions>
  <inkml:trace contextRef="#ctx0" brushRef="#br0">58175 26075 630,'-14'1'-14,"-1"4"18	,-1 3 20,-2 3 18,-2 3 10,-1 3 3,-1 3 3,-2 4 2,-1 1-10,0 3-20,0 1-22,0 1-20,1-2-20,4-6-18,3-6-17,3-7-18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2778667137027" units="cm"/>
      <inkml:brushProperty name="height" value="0.0122778667137027" units="cm"/>
      <inkml:brushProperty name="color" value="#69DBAA"/>
      <inkml:brushProperty name="ignorePressure" value="0"/>
    </inkml:brush>
  </inkml:definitions>
  <inkml:trace contextRef="#ctx0" brushRef="#br0">57800 26525 678,'10'72'-2,"-5"-4"12	,-4-5 11,-5-4 13,-1-4 7,1-1 2,1-1 3,3-2 2,0-3-6,0-3-15,0-3-15,0-2-16,0-7-12,0-7-11,0-8-10,0-8-10,0-4-9,0 1-6,0-1-5,0 0-7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99112053960562" units="cm"/>
      <inkml:brushProperty name="height" value="0.0199112053960562" units="cm"/>
      <inkml:brushProperty name="color" value="#69DBAA"/>
      <inkml:brushProperty name="ignorePressure" value="0"/>
    </inkml:brush>
  </inkml:definitions>
  <inkml:trace contextRef="#ctx0" brushRef="#br0">57875 26625 418,'11'-24'-5,"-1"4"-11	,-1 3-10,-2 3-11,0 2 16,2 2 21,1 1 0,2 2 0,1 2 0,2 1 0,1 1 9,2 3 25,-1 0 4,-3 0-3,-3 0-3,-3 0-3,0 0-1,3 0-1,3 0 0,3 0-1,1 2-2,-2 5-3,-1 5-2,-1 4-3,-3 4-1,-1 1 1,-1 1 0,-2 3 0,-2 2 1,-1 5 1,-1 5 0,-2 4 2,-2 3-1,-2 0 1,-1-1 0,-1 1 1,0-2-1,1-3 1,1-3 0,3-3 1,-1-3-6,-2-1-10,-1-1-13,-1-2-10,-2-5-15,-2-5-17,-1-7-18,-1-5-17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87112878262997" units="cm"/>
      <inkml:brushProperty name="height" value="0.00887112878262997" units="cm"/>
      <inkml:brushProperty name="color" value="#69DBAA"/>
      <inkml:brushProperty name="ignorePressure" value="0"/>
    </inkml:brush>
  </inkml:definitions>
  <inkml:trace contextRef="#ctx0" brushRef="#br0">57800 26875 939,'25'10'-73,"0"-2"26	,0-3 26,0-3 26,0-3 16,3-2 5,1-1 6,1-1 6,0-1-3,-4 0-10,-2-1-10,-4 1-11,-3 0-16,-3 0-26,-3-1-25,-3 1-24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57875 27200 1000,'3'10'-3,"6"-2"-3	,7-3-5,6-3-5,3-4 1,3-3 3,1-3 4,1-2 4,-2-2-4,-6 2-10,-6 1-11,-7 2-10,-2 1-10,2 0 17,1-1 32,2 1 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4185425490141" units="cm"/>
      <inkml:brushProperty name="height" value="0.0154185425490141" units="cm"/>
      <inkml:brushProperty name="color" value="#69DBAA"/>
      <inkml:brushProperty name="ignorePressure" value="0"/>
    </inkml:brush>
  </inkml:definitions>
  <inkml:trace contextRef="#ctx0" brushRef="#br0">58800 25675 540,'-1'50'-38,"-2"0"1	,-1 0 2,-1 0 10,-1 1 25,0 4 0,-1 3 30,1 3 45,1-1 16,1-5-1,1-4 1,3-5 1,0-6-18,0-8-32,0-8-32,0-7-34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4476752504706" units="cm"/>
      <inkml:brushProperty name="height" value="0.0154476752504706" units="cm"/>
      <inkml:brushProperty name="color" value="#69DBAA"/>
      <inkml:brushProperty name="ignorePressure" value="0"/>
    </inkml:brush>
  </inkml:definitions>
  <inkml:trace contextRef="#ctx0" brushRef="#br0">58875 26075 539,'23'11'-18,"-3"-1"19	,-3-1 18,-2-2 19,-2-2 8,2-1-1,1-1-1,2-2-2,2-1-2,1 0-5,1 0-4,3 0-3,-2 0-3,-3 0 2,-3 0 1,-2 0 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80981422960758" units="cm"/>
      <inkml:brushProperty name="height" value="0.00880981422960758" units="cm"/>
      <inkml:brushProperty name="color" value="#69DBAA"/>
      <inkml:brushProperty name="ignorePressure" value="0"/>
    </inkml:brush>
  </inkml:definitions>
  <inkml:trace contextRef="#ctx0" brushRef="#br0">54982 10549 945,'-1'16'-11,"-2"3"-25	,-1 4-23,-2 3-24,0 1 36,1-2 47,3-1 0,1-2 0,1 6 0,0 14 0,0 13 17,0 15 27,-1 7 1,-2 0 0,-1-1 1,-2 1-1,0-7-10,1-14-22,3-14-19,1-14-22,2-9-16,1-4-13,3-2-13,1-5-13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0432419031858" units="cm"/>
      <inkml:brushProperty name="height" value="0.0150432419031858" units="cm"/>
      <inkml:brushProperty name="color" value="#69DBAA"/>
      <inkml:brushProperty name="ignorePressure" value="0"/>
    </inkml:brush>
  </inkml:definitions>
  <inkml:trace contextRef="#ctx0" brushRef="#br0">58850 26400 553,'0'11'11,"3"-1"6	,1-1 5,1-2 7,3-1 4,3 1 4,3-1 4,3 0 4,3-1 1,1-1-4,1-1-4,3-2-2,-1-1-8,-2 0-12,-1 0-10,-1 0-13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76389757543802" units="cm"/>
      <inkml:brushProperty name="height" value="0.0176389757543802" units="cm"/>
      <inkml:brushProperty name="color" value="#69DBAA"/>
      <inkml:brushProperty name="ignorePressure" value="0"/>
    </inkml:brush>
  </inkml:definitions>
  <inkml:trace contextRef="#ctx0" brushRef="#br0">58600 27000 472,'26'10'44,"4"-5"1	,3-4 2,3-5 1,3-3 0,3-2-2,3-1-1,4-1-2,-1-3-4,-3-1-8,-3-1-7,-2-2-7,-5 0-5,-2 2 1,-3 1 0,-3 2-1,-5 0-13,-4 1-30,-5-1-28,-4 1-30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201998315751553" units="cm"/>
      <inkml:brushProperty name="height" value="0.0201998315751553" units="cm"/>
      <inkml:brushProperty name="color" value="#69DBAA"/>
      <inkml:brushProperty name="ignorePressure" value="0"/>
    </inkml:brush>
  </inkml:definitions>
  <inkml:trace contextRef="#ctx0" brushRef="#br0">59050 26625 412,'-22'14'11,"6"3"5	,7 3 6,6 4 5,3 3 3,0 5 1,0 5 2,0 4 2,0 3 1,0 0 2,0-1 2,0 1 3,0-1-1,0-2-4,0-1-3,0-1-3,0-4-5,3-2-6,1-3-6,1-3-5,2-5-5,2-4-4,1-5-5,2-4-4,0-4-4,1-4-7,-1-2-5,1-4-6,0-4-8,2-4-8,1-5-8,2-4-10,-1-1-1,-3 5 4,-3 5 4,-3 4 4,-1 2 4,2-2 4,1-1 3,2-1 22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23999622091651" units="cm"/>
      <inkml:brushProperty name="height" value="0.023999622091651" units="cm"/>
      <inkml:brushProperty name="color" value="#69DBAA"/>
      <inkml:brushProperty name="ignorePressure" value="0"/>
    </inkml:brush>
  </inkml:definitions>
  <inkml:trace contextRef="#ctx0" brushRef="#br0">59325 26450 347,'-45'33'15,"11"-7"4	,12-8 4,10-8 4,7-5 4,4-1 3,2-1 2,4-2 3,7-1 1,10 0-1,12 0 0,11 0 0,6 0-1,4 0 0,3 0 0,3 0 0,-1-1-3,-5-2-6,-4-1-4,-5-1-7,-5-1-7,-4 0-9,-5-1-11,-4 1-11,-5-1-12,-3-2-16,-3-1-16,-2-1-16,-5-1-4,-5 2 8,-4 1 7,-5 2 8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244216416031122" units="cm"/>
      <inkml:brushProperty name="height" value="0.0244216416031122" units="cm"/>
      <inkml:brushProperty name="color" value="#69DBAA"/>
      <inkml:brushProperty name="ignorePressure" value="0"/>
    </inkml:brush>
  </inkml:definitions>
  <inkml:trace contextRef="#ctx0" brushRef="#br0">59600 26000 341,'-22'-8'-7,"6"9"14	,7 10 15,6 10 14,3 8 8,3 10 3,1 10 0,1 9 3,0 9-1,-1 12-1,-1 11-3,-2 11-3,-1 5-2,0 1-4,0-1-3,0 0-4,-1-2-3,-2-5-4,-1-4-2,-1-5-4,0-5-10,1-5-16,1-4-17,3-5-16,-1-7-9,-2-9 0,-1-10 0,-1-9 1,-1-8-1,0-6-3,-1-6-3,1-7-1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216550379991531" units="cm"/>
      <inkml:brushProperty name="height" value="0.0216550379991531" units="cm"/>
      <inkml:brushProperty name="color" value="#69DBAA"/>
      <inkml:brushProperty name="ignorePressure" value="0"/>
    </inkml:brush>
  </inkml:definitions>
  <inkml:trace contextRef="#ctx0" brushRef="#br0">60625 26025 384,'-12'0'4,"2"3"4	,1 1 4,2 1 3,0 6 4,-2 9 4,-1 10 4,-1 9 3,-3 11 5,-1 13 2,-1 12 2,-2 12 3,0 8 2,2 1-1,1 1 0,2 3 0,2-4-3,6-8-4,4-8-6,5-7-4,6-9-10,8-9-13,8-10-13,8-9-13,0-9-6,-6-7 3,-6-8 2,-6-8 4,-4-4-7,1 0-17,-1 0-15,1 0-16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7047505229712" units="cm"/>
      <inkml:brushProperty name="height" value="0.0127047505229712" units="cm"/>
      <inkml:brushProperty name="color" value="#69DBAA"/>
      <inkml:brushProperty name="ignorePressure" value="0"/>
    </inkml:brush>
  </inkml:definitions>
  <inkml:trace contextRef="#ctx0" brushRef="#br0">61075 26200 655,'47'0'107,"-4"0"-23	,-5 0-20,-4 0-22,-1-2-16,3-3-10,3-3-10,3-2-11,-1-2-11,-4 2-12,-5 1-12,-4 2-12,-6 2-7,-4 1 0,-5 1 0,-4 3-1,-4 0 1,-4 3 2,-2 1 42,-4 1 15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3798619285226" units="cm"/>
      <inkml:brushProperty name="height" value="0.0153798619285226" units="cm"/>
      <inkml:brushProperty name="color" value="#69DBAA"/>
      <inkml:brushProperty name="ignorePressure" value="0"/>
    </inkml:brush>
  </inkml:definitions>
  <inkml:trace contextRef="#ctx0" brushRef="#br0">60675 26575 541,'24'10'4,"-2"-2"7	,-1-3 8,-1-3 8,6-3 6,14-2 6,14-1 5,14-1 6,5-2 1,-3-2-6,-3-1-3,-2-1-6,-3-2-6,1 1-11,-1-1-10,1 1-11,-3 1-9,-5 3-9,-4 3-8,-5 4-9,-7 1-8,-9 0-8,-10 0-7,-9 0-7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3742263317108" units="cm"/>
      <inkml:brushProperty name="height" value="0.0143742263317108" units="cm"/>
      <inkml:brushProperty name="color" value="#69DBAA"/>
      <inkml:brushProperty name="ignorePressure" value="0"/>
    </inkml:brush>
  </inkml:definitions>
  <inkml:trace contextRef="#ctx0" brushRef="#br0">61150 25900 579,'12'1'-41,"1"4"11	,-1 3 8,1 3 11,1 4 12,3 7 14,3 6 14,4 7 16,-2 3 4,-4 2-3,-5 1-4,-4 2-4,-4 2-5,-1 1-9,-1 1-7,-2 3-9,-5 0-7,-5 3-4,-7 1-5,-5 1-6,-4-1-3,3-5-3,1-4-3,1-5-3,2-5-2,2-5-2,1-4-1,2-5-3,1-4 2,2-3 6,1-3 4,2-3 6,2-3 6,4-1 8,2-1 6,4-2 9,2-1 5,2 3 7,1 1 5,2 1 6,2 0 5,3-1 1,3-1 3,4-2 3,0-1-2,-2 3-5,-1 1-5,-1 1-5,-2 1-6,-2 1-6,-1-1-7,-1 0-7,-4 1-3,-5 2-3,-4 1-2,-5 2-1,-5 1-6,-4 2-9,-5 1-10,-4 2-9,-2-1-5,4-3-1,3-3 1,3-3-1,2-3 3,2-1 4,1-1 5,2-2 4,2-1 6,1 3 7,1 1 7,3 1 7,0 1 8,0 1 6,0-1 8,0 0 7,0 0 4,3 1 0,1-1 2,1 0 0,3 0-2,3 1-7,3-1-6,3 0-6,3-1-11,1-1-11,1-1-14,3-2-11,-2-2-11,-3-2-6,-3-1-7,-2-1-7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0724405646324" units="cm"/>
      <inkml:brushProperty name="height" value="0.0140724405646324" units="cm"/>
      <inkml:brushProperty name="color" value="#69DBAA"/>
      <inkml:brushProperty name="ignorePressure" value="0"/>
    </inkml:brush>
  </inkml:definitions>
  <inkml:trace contextRef="#ctx0" brushRef="#br0">61925 26325 592,'10'-17'2,"-2"18"4	,-3 17 4,-3 17 4,-2 7 4,0-3 2,0-3 3,0-3 2,0-4 2,0-5 0,0-4 1,0-5 0,-1 7 1,-2 21 0,-1 20 0,-1 21 1,-2 5-4,-2-9-6,-1-10-8,-1-9-7,0-8-7,3-6-4,3-6-6,4-7-5,2-6-10,4-6-15,3-6-15,3-7-14,0-5-6,-1-5 4,-1-4 6,-2-5 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75553523004055" units="cm"/>
      <inkml:brushProperty name="height" value="0.0175553523004055" units="cm"/>
      <inkml:brushProperty name="color" value="#69DBAA"/>
      <inkml:brushProperty name="ignorePressure" value="0"/>
    </inkml:brush>
  </inkml:definitions>
  <inkml:trace contextRef="#ctx0" brushRef="#br0">55289 10494 474,'-1'-28'-3,"-2"0"-5	,-1 0-6,-2 0-5,-4 0 2,-5 0 11,-5 0 12,-5 0 10,-4 3 8,-1 5 4,-3 5 5,-1 6 4,-2 2 2,-4 3-2,-4 1-2,-3 3-2,2 0-2,6 3-3,8 1-3,6 3-3,0 3-4,-9 7-5,-9 8-6,-8 6-5,-2 4-4,5 0-1,5 0 0,5 0-2,7-3-1,7-5 1,6-5-1,8-6 0,1 6 1,-3 16 0,-4 15 1,-3 16 1,1 9 2,8 4 6,6 4 5,8 3 6,6-2 3,8-7 2,6-6 3,8-8 2,4-7 0,4-7-5,4-6-3,3-8-5,1-6-4,-2-8-4,-1-7-6,-2-6-5,-2-6-3,1-3-4,0-4-2,0-3-4,-1-6-1,-2-6 0,-1-7-1,-2-8 1,-5-1-1,-7 3 2,-6 4 1,-8 4 1,2-6 0,8-14-2,8-14-1,10-14-2,0-6 0,-6 2-2,-8 2 0,-6 1-2,-6 4 0,-4 5-3,-2 5-1,-5 6-1,-3 4-2,-6 3 0,-5 4 0,-5 3 0,-2 6 30,5 7 3,3 6 0,3 8 0,1 2 0,-2-2 0,-1-1 0,-2-2 0,-1-1 0,0 0 0,0 0 0,0 0 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72982942312956" units="cm"/>
      <inkml:brushProperty name="height" value="0.0172982942312956" units="cm"/>
      <inkml:brushProperty name="color" value="#69DBAA"/>
      <inkml:brushProperty name="ignorePressure" value="0"/>
    </inkml:brush>
  </inkml:definitions>
  <inkml:trace contextRef="#ctx0" brushRef="#br0">61900 26175 481,'0'-23'-2,"3"5"-7	,1 5-4,1 4-6,3 3-2,3 0 1,3-1 2,3 1 0,6 0 18,7 0 0,8-1 0,9 1 18,2 0 7,-2 0-4,-1-1-4,-1 1-3,-3 1-3,-3 1-4,-3 1-3,-3 3-2,-3 2-2,-4 5 1,-2 5 1,-4 4 1,-3 4 0,-3 1-1,-3 1 0,-3 3-1,-2 2 3,1 5 6,-1 5 6,0 4 6,-1 5 4,-1 5 3,-1 4 3,-2 6 3,-1 2 2,0 2-2,0 1 0,0 2-1,0-1-1,0-3-4,0-3-2,0-3-3,0-4-4,0-5-2,0-4-2,0-5-4,-1-5-4,-2-5-5,-1-4-5,-1-5-5,-2-5-5,-2-4-4,-1-5-5,-1-4-3,-4-6-5,-2-4-5,-3-5-7,-3-4-4,-2-5-6,0-5-5,0-4-4,0-5-5,0-5 1,0-2 7,0-3 7,0-3 46,0-2 4,3 3 0,1 1 0,1 1 0,2 2 0,2 2 0,1 1 0,2 2 0,1 2 0,2 6 0,1 4 0,2 5 0,2 3 0,4 2 0,2 1 0,4 2 0,3 1 0,3 2 0,3 1 0,3 2 8,3 2 34,4 1-2,2 1-4,4 3-2,0 0-6,-1 0-7,-1 0-7,-2 0-6,-2 0-6,-2 0-1,-1 0-2,-1 0-3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0027043372393" units="cm"/>
      <inkml:brushProperty name="height" value="0.0100027043372393" units="cm"/>
      <inkml:brushProperty name="color" value="#69DBAA"/>
      <inkml:brushProperty name="ignorePressure" value="0"/>
    </inkml:brush>
  </inkml:definitions>
  <inkml:trace contextRef="#ctx0" brushRef="#br0">61950 26925 833,'13'0'-32,"2"0"14	,1 0 14,2 0 13,3-2 7,5-3 1,4-3 1,6-2 0,1-5 2,1-2 5,-1-3 4,1-3 5,-4-1-7,-6 4-19,-6 3-19,-6 3-19,-5 1-15,-1 1-13,-1-1-11,-2 1-13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8220893889666" units="cm"/>
      <inkml:brushProperty name="height" value="0.0108220893889666" units="cm"/>
      <inkml:brushProperty name="color" value="#69DBAA"/>
      <inkml:brushProperty name="ignorePressure" value="0"/>
    </inkml:brush>
  </inkml:definitions>
  <inkml:trace contextRef="#ctx0" brushRef="#br0">62275 26175 770,'0'-9'-1,"0"8"0	,0 8 0,0 8-2,0 8 6,0 10 11,0 9 12,0 10 10,-1 7 3,-2 4-8,-1 5-8,-1 5-8,0 0-4,1-3-3,1-3-3,3-2-3,0-8 0,0-8 2,0-10 3,0-9 2,0-8-12,0-4-29,0-5-28,0-4-28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07980464398861" units="cm"/>
      <inkml:brushProperty name="height" value="0.00907980464398861" units="cm"/>
      <inkml:brushProperty name="color" value="#69DBAA"/>
      <inkml:brushProperty name="ignorePressure" value="0"/>
    </inkml:brush>
  </inkml:definitions>
  <inkml:trace contextRef="#ctx0" brushRef="#br0">63225 25900 917,'0'23'0,"0"-3"0	,0-3 0,0-2 0,1-3 4,4 1 7,3-1 7,3 1 8,1-2-5,1-1-19,-1-1-17,1-2-18,-2-1-15,-1 1-11,-1-1-11,-2 0-11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62900 26200 1000,'11'57'-162,"-1"-8"74	,-1-10 88,-2-9 0,0-5 0,2 0 0,1 0 0,2 0 0,-1-3 0,-1-4 0,-1-5 0,-2-4 0,-1-3 0,1 1 0,-1-1 0,0 0 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9449842497706" units="cm"/>
      <inkml:brushProperty name="height" value="0.0129449842497706" units="cm"/>
      <inkml:brushProperty name="color" value="#69DBAA"/>
      <inkml:brushProperty name="ignorePressure" value="0"/>
    </inkml:brush>
  </inkml:definitions>
  <inkml:trace contextRef="#ctx0" brushRef="#br0">62950 26200 643,'25'-13'-35,"0"1"10	,0-1 8,0 1 10,2 1 11,5 3 14,5 3 14,4 4 13,3 1 5,0 0-5,-1 0-4,1 0-6,-2 0-2,-3 0-1,-3 0-1,-3 0-1,-4 1-5,-5 4-10,-4 3-11,-5 3-9,-5 1-6,-5 1-4,-4-1-4,-5 1-2,-6 0-4,-8 2-4,-8 1-4,-7 2-4,-6 2-3,-1 1-4,-1 1-3,-2 3-3,1-2 1,3-3 2,3-3 5,3-2 39,5-4 3,6-1 0,6-1 0,7-2 0,3-2 0,0-1 0,-1-1 0,1-2 0,1-1 0,4 0 0,2 0 0,4 0 0,3 0 32,3 0 22,3 0 1,3 0 3,3-1-4,1-2-7,1-1-9,3-1-7,0-1-11,0 0-11,0-1-12,0 1-13,-3 0-9,-4 0-8,-5-1-8,-4 1-8,-3 1-5,1 1-2,-1 1-2,0 3-2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6225341334939" units="cm"/>
      <inkml:brushProperty name="height" value="0.0116225341334939" units="cm"/>
      <inkml:brushProperty name="color" value="#69DBAA"/>
      <inkml:brushProperty name="ignorePressure" value="0"/>
    </inkml:brush>
  </inkml:definitions>
  <inkml:trace contextRef="#ctx0" brushRef="#br0">63300 26200 716,'-1'24'2,"-2"-2"1	,-1-1 4,-1-1 2,-1 0 5,0 1 10,-1 1 10,1 3 8,-2 1 1,-3 4-10,-3 3-10,-3 3-9,0-1-5,3-5 0,3-4 0,3-5 0,2-3-14,0-2-28,-1-1-27,1-1-28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03710257261991" units="cm"/>
      <inkml:brushProperty name="height" value="0.00903710257261991" units="cm"/>
      <inkml:brushProperty name="color" value="#69DBAA"/>
      <inkml:brushProperty name="ignorePressure" value="0"/>
    </inkml:brush>
  </inkml:definitions>
  <inkml:trace contextRef="#ctx0" brushRef="#br0">63275 26525 922,'23'11'-5,"-3"-1"-11	,-3-1-9,-2-2-10,-2-1 7,2 1 24,1-1 25,2 0 25,0 0 5,-2 1-14,-1-1-12,-1 0-15,-3 0-11,-1 1-10,-1-1-11,-2 0-10,-2 0-11,-1 1-13,-1-1-11,-2 0-9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61521397531033" units="cm"/>
      <inkml:brushProperty name="height" value="0.0161521397531033" units="cm"/>
      <inkml:brushProperty name="color" value="#69DBAA"/>
      <inkml:brushProperty name="ignorePressure" value="0"/>
    </inkml:brush>
  </inkml:definitions>
  <inkml:trace contextRef="#ctx0" brushRef="#br0">62650 26925 515,'25'10'3,"3"-5"4	,1-4 4,1-5 4,5-4 5,8-3 6,8-3 7,8-3 6,3-3 2,1-1-1,-1-1-3,1-2-1,-2-1-1,-1 0 0,-1 0 2,-2 0 0,-4 1-10,-6 4-21,-6 3-23,-7 3-21,-7 4-16,-10 7-8,-9 6-10,-10 7-8,-5 1-1,-2-1 10,-1-1 7,-1-2 9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219155643135309" units="cm"/>
      <inkml:brushProperty name="height" value="0.0219155643135309" units="cm"/>
      <inkml:brushProperty name="color" value="#69DBAA"/>
      <inkml:brushProperty name="ignorePressure" value="0"/>
    </inkml:brush>
  </inkml:definitions>
  <inkml:trace contextRef="#ctx0" brushRef="#br0">63150 26925 380,'-11'34'-1,"3"-6"5	,3-6 4,4-6 3,1-3 4,0 2 3,0 1 2,0 2 3,0-1-4,0-3-12,0-3-10,0-3-11,0-3-9,3-4-6,1-2-7,1-4-5,2-1-2,2 0 13,1-1 30,2 1 0,-2 0 0,-2 0 0,-3-1 0,-3 1 0,-2 0 0,3 0 0,1-1 0,1 1 0,2-1 0,2-2 0,1-1 0,2-1 0,0 0 0,1 3 0,-1 3 0,1 4 0,-3 1 0,-2 3 0,-3 1 0,-3 1 10,-3 2 12,-2 2-2,-1 1-1,-1 2-2,-1 1-2,0 2-3,-1 1-1,1 2-3,0 0-1,0-2 0,-1-1-1,1-1 1,1-2-2,1 1-3,1-1-4,3 1-2,2-3-2,5-5 2,5-4 0,4-5 2,2-5 0,-2-4 0,-1-5 1,-1-4 0,-1-4-1,2-2-2,1-1-1,2-1-1,-1 0-2,-3 4 1,-3 2-1,-3 4 1,-2 3 0,1 3 1,-1 3 0,0 3 0,-1 6 4,-1 7 8,-1 8 7,-2 9 6,-1 4 7,0 4 4,0 3 4,0 3 5,0 2 1,3 2-1,1 1 0,1 2-2,0 1-1,-1 0-3,-1-1-1,-2 1-3,-1-2-1,0-3 1,0-3-1,0-3 0,-2-4-2,-3-5-5,-3-4-5,-2-5-5,-5-5-5,-5-2-3,-4-3-3,-5-3-3,-3-4-2,-2-3 0,-1-3 1,-1-2-1,-3-6-7,-1-6-15,-1-6-15,-2-6-15,3-2-8,8 6-2,8 4-1,8 5-2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81304011493921" units="cm"/>
      <inkml:brushProperty name="height" value="0.0181304011493921" units="cm"/>
      <inkml:brushProperty name="color" value="#69DBAA"/>
      <inkml:brushProperty name="ignorePressure" value="0"/>
    </inkml:brush>
  </inkml:definitions>
  <inkml:trace contextRef="#ctx0" brushRef="#br0">58375 1150 459,'-11'-24'0,"3"4"0	,3 3 0,4 3 0,1 2 2,0 2 2,0 1 3,0 2 2,0 1 3,0 0-1,0-1 2,0 1 0,0 1 1,3 1-1,1 1 1,1 3 0,2 3-1,2 9 0,1 8-1,2 7-1,-1 7 2,-1 7 2,-1 6 2,-2 6 3,-1 7 1,1 8 2,-1 8 0,0 8 2,-1 1 1,-1-2-1,-1-3 0,-2-3 0,-2-6-2,-2-8-2,-1-8-3,-1-7-3,-1-7-3,0-7-2,-1-6-4,1-6-3,-1-8-10,-2-9-17,-1-10-15,-1-9-17,-2-6-9,1-1-1,-1-1-1,1-2-2,0 0 2,2 4 6,1 3 5,2 3 7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5870056003332" units="cm"/>
      <inkml:brushProperty name="height" value="0.0145870056003332" units="cm"/>
      <inkml:brushProperty name="color" value="#69DBAA"/>
      <inkml:brushProperty name="ignorePressure" value="0"/>
    </inkml:brush>
  </inkml:definitions>
  <inkml:trace contextRef="#ctx0" brushRef="#br0">63975 26425 571,'1'10'10,"4"-2"4	,3-3 4,3-3 5,4-2 5,7 0 5,6 0 4,7 0 5,3-2 3,2-3-2,1-3 0,2-2-1,-1-2-9,-3 2-16,-3 1-16,-3 2-17,-5 1-9,-6 0-1,-6-1-1,-7 1-1,-3 1-2,1 1-1,-1 1-2,0 3-2,-1-1-4,-1-2-9,-1-1-8,-2-1-7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2455322891474" units="cm"/>
      <inkml:brushProperty name="height" value="0.0132455322891474" units="cm"/>
      <inkml:brushProperty name="color" value="#69DBAA"/>
      <inkml:brushProperty name="ignorePressure" value="0"/>
    </inkml:brush>
  </inkml:definitions>
  <inkml:trace contextRef="#ctx0" brushRef="#br0">64300 26125 629,'-1'37'8,"-2"1"2	,-1-1 2,-1 1 1,-1-4 3,0-6 4,-1-6 5,1-6 3,-4 5 4,-8 17 5,-8 17 3,-7 18 5,-4 7-5,2-4-12,1-2-14,2-4-11,2-5-7,1-8 1,1-8 2,3-7 2,2-9-5,5-7-8,5-8-9,4-8-9,3-5-4,0-1 3,-1-1 2,1-2 2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4418690577149" units="cm"/>
      <inkml:brushProperty name="height" value="0.0134418690577149" units="cm"/>
      <inkml:brushProperty name="color" value="#69DBAA"/>
      <inkml:brushProperty name="ignorePressure" value="0"/>
    </inkml:brush>
  </inkml:definitions>
  <inkml:trace contextRef="#ctx0" brushRef="#br0">64150 26800 619,'10'34'-29,"-2"-6"1	,-3-6 4,-3-6 1,-2-4 6,0 1 7,0-1 7,0 1 7,-1 4 10,-2 9 12,-1 10 12,-1 10 13,-2 2 5,-2-3 1,-1-3 1,-1-2 0,0-5-5,3-2-10,3-3-11,4-3-11,2-5-17,4-4-27,3-5-25,3-4-26,0-5-10,-1-5 4,-1-4 5,-2-5 4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65866520255804" units="cm"/>
      <inkml:brushProperty name="height" value="0.0165866520255804" units="cm"/>
      <inkml:brushProperty name="color" value="#69DBAA"/>
      <inkml:brushProperty name="ignorePressure" value="0"/>
    </inkml:brush>
  </inkml:definitions>
  <inkml:trace contextRef="#ctx0" brushRef="#br0">64275 26750 502,'12'-11'-65,"1"3"9	,-1 3 51,1 4 5,0 1 0,2 0 0,1 0 0,2 0 0,1 0 0,0 0 0,-1 0 3,1 0 16,-1 0-4,-2 3-2,-1 1-3,-1 1-3,-4 1-1,-2 1-1,-3-1-1,-3 0-2,-2 2 1,0 3 1,0 3 2,0 3 1,0 3 3,0 4 2,0 2 3,0 4 3,0 3 3,0 3 0,0 3 2,0 3 1,0 1 2,0-2 4,0-1 3,0-1 3,0-4 1,3-2-4,1-3-2,1-3-3,0-4-4,-1-3-2,-1-3-5,-2-2-3,-1-3-3,0 1 0,0-1-1,0 1 0,-4-3-7,-5-2-14,-7-3-14,-5-3-12,-4-5-9,3-4-3,1-5-4,1-4-2,0-4-1,-1-4 0,-1-2 2,-2-4 1,0 0 2,4 4 5,3 2 14,3 4 32,3 2 0,3 2 0,3 1 0,4 2 0,1 2 0,3 3 0,1 3 0,1 4 9,3 0 36,3-2 2,3-1 1,3-1 1,6-2 0,7-2 0,8-1-2,9-1 0,1-1-1,-3 2-2,-3 1-1,-2 2-1,-6 1-8,-6 0-16,-6-1-14,-6 1-15,-2 0-11,3 0-7,3-1-6,4 1-7,-1-1-8,-3-2-7,-3-1-8,-2-1-8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7280567064881" units="cm"/>
      <inkml:brushProperty name="height" value="0.0117280567064881" units="cm"/>
      <inkml:brushProperty name="color" value="#69DBAA"/>
      <inkml:brushProperty name="ignorePressure" value="0"/>
    </inkml:brush>
  </inkml:definitions>
  <inkml:trace contextRef="#ctx0" brushRef="#br0">65000 26325 710,'-11'23'1,"3"-3"1	,3-3 3,4-2 1,1-1 4,0 3 6,0 3 7,0 4 6,0 0 4,3-2 3,1-1 3,1-1 2,0-3-8,-1-3-17,-1-3-19,-2-3-18,-1-2-12,0 1-7,0-1-8,0 0-6,0 0-5,0 1-3,0-1-3,0 0-2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45974643528461" units="cm"/>
      <inkml:brushProperty name="height" value="0.0145974643528461" units="cm"/>
      <inkml:brushProperty name="color" value="#69DBAA"/>
      <inkml:brushProperty name="ignorePressure" value="0"/>
    </inkml:brush>
  </inkml:definitions>
  <inkml:trace contextRef="#ctx0" brushRef="#br0">64900 26250 570,'36'1'32,"-1"4"1	,-1 3 2,-2 3 2,-1 0-1,1-1-3,-1-1-4,0-2-3,-2 1 0,-5 3 0,-4 3 3,-5 3 0,-4 1-3,-1-2-7,-1-1-8,-2-1-9,-5-1-7,-7 2-10,-8 1-8,-8 2-10,-5 0-6,-2-2-3,-1-1-1,-1-1-3,0-2 0,1 1 2,1-1 2,3 1 3,1-2 3,4-1 3,3-1 3,3-2 4,4-2 5,7-1 13,6-1 8,7-2 0,2-1 0,1 0 8,-1 0 2,1 0 1,-2 0-1,-1 0-1,-1 0-2,-2 0-2,1-1-4,3-2-7,3-1-7,3-1-7,1-1-2,-2 0 22,-1-1 0,-1 1 0,-2 0 0,1 0 0,-1-1 0,1 1 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65375 26225 1000,'11'3'-26,"-1"6"14	,-1 7 13,-2 6 15,-1 3-1,1 0-14,-1 0-14,0 0-14,-1 0-7,-1 0 4,-1 0 1,-2 0 4,-1-3-2,0-4-6,0-5 6,0-4 27,-1-3 0,-2 1 0,-1-1 0,-1 0 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6635635495186" units="cm"/>
      <inkml:brushProperty name="height" value="0.0116635635495186" units="cm"/>
      <inkml:brushProperty name="color" value="#69DBAA"/>
      <inkml:brushProperty name="ignorePressure" value="0"/>
    </inkml:brush>
  </inkml:definitions>
  <inkml:trace contextRef="#ctx0" brushRef="#br0">65425 26175 714,'11'10'-63,"-1"-2"24	,-1-3 26,-2-3 25,1-2 13,3 3 1,3 1 0,3 1 1,3 0 2,4-1 3,2-1 4,4-2 4,-1-1-2,-5 3-4,-4 1-6,-5 1-4,-5 1-8,-2 1-9,-3-1-8,-3 0-10,-5 1-6,-4 2-5,-5 1-5,-4 2-5,-4 1-2,-1 2 3,-1 1 2,-2 2 2,0 0 2,4-2 0,3-1 0,3-1 1,2-2 4,2 1 5,1-1 6,2 1 6,1-3 4,0-2 5,-1-3 3,1-3 4,1-2 2,1 3-2,1 1 1,3 1-1,1 0 0,4-1 2,3-1 1,3-2 2,1-1 0,1 0 0,-1 0-1,1 0 0,-2-1-3,-1-2-4,-1-1-5,-2-1-4,-1 0-3,1 1-1,-1 1-2,0 3-1,1-1-4,2-2-4,1-1-4,2-1-6,-1 0-6,-1 1-9,-1 1-8,-2 3-9,-2 0-2,-1 3 37,-1 1 21,-2 1 0,-2 1 0,-2 1 0,-1-1 0,-1 0 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5306874290109" units="cm"/>
      <inkml:brushProperty name="height" value="0.0135306874290109" units="cm"/>
      <inkml:brushProperty name="color" value="#69DBAA"/>
      <inkml:brushProperty name="ignorePressure" value="0"/>
    </inkml:brush>
  </inkml:definitions>
  <inkml:trace contextRef="#ctx0" brushRef="#br0">64975 26900 615,'-8'10'6,"9"-2"9	,10-3 12,10-3 9,7-2 8,6 0 1,7 0 3,6 0 2,3-1-4,0-2-12,0-1-11,0-1-12,-2-2-12,-3-2-13,-3-1-11,-2-1-12,-5-2-10,-5 1-7,-4-1-6,-5 1-7,-5 0-1,-4 2 4,-5 1 3,-4 2 20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0050731822848" units="cm"/>
      <inkml:brushProperty name="height" value="0.0130050731822848" units="cm"/>
      <inkml:brushProperty name="color" value="#69DBAA"/>
      <inkml:brushProperty name="ignorePressure" value="0"/>
    </inkml:brush>
  </inkml:definitions>
  <inkml:trace contextRef="#ctx0" brushRef="#br0">65375 26575 640,'-1'12'-3,"-2"1"-5	,-1-1-7,-1 1-5,-3 1 5,-3 6 19,-3 4 17,-3 5 18,-3 4 10,-1 3 1,-1 3 1,-2 3 2,-1 2-5,0 0-7,0-1-10,0 1-8,0-2-13,3-3-14,1-3-16,1-3-15,2-5-11,2-6-7,1-6-6,2-7-7,2-3-2,3 1 3,3-1 3,4 0 21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58414281904697" units="cm"/>
      <inkml:brushProperty name="height" value="0.0158414281904697" units="cm"/>
      <inkml:brushProperty name="color" value="#69DBAA"/>
      <inkml:brushProperty name="ignorePressure" value="0"/>
    </inkml:brush>
  </inkml:definitions>
  <inkml:trace contextRef="#ctx0" brushRef="#br0">58125 1425 526,'25'0'67,"0"0"-4	,0 0-6,0 0-5,0-2-3,3-3 0,1-3 0,1-2-1,1-2-14,1 2-28,-1 1-30,0 2-28,-4 1-12,-7 0 5,-8-1 4,-8 1 4,-4 0 1,3 0-3,1-1-3,1 1-2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7768291383982" units="cm"/>
      <inkml:brushProperty name="height" value="0.0117768291383982" units="cm"/>
      <inkml:brushProperty name="color" value="#69DBAA"/>
      <inkml:brushProperty name="ignorePressure" value="0"/>
    </inkml:brush>
  </inkml:definitions>
  <inkml:trace contextRef="#ctx0" brushRef="#br0">65250 27025 707,'23'11'1,"-3"-1"0	,-3-1 1,-2-2 1,-2 1 5,2 3 10,1 3 10,2 3 9,1 2 4,0 0-1,-1-1-1,1 1-3,-2-2-8,-3-3-18,-3-3-15,-3-3-18,-2-3-12,1-1-8,-1-1-7,0-2-8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6218162477016" units="cm"/>
      <inkml:brushProperty name="height" value="0.0126218162477016" units="cm"/>
      <inkml:brushProperty name="color" value="#69DBAA"/>
      <inkml:brushProperty name="ignorePressure" value="0"/>
    </inkml:brush>
  </inkml:definitions>
  <inkml:trace contextRef="#ctx0" brushRef="#br0">65650 26725 660,'11'1'21,"-1"4"4	,-1 3 4,-2 3 3,0 3 3,2 3 4,1 3 4,2 4 4,-1 1-8,-1 0-16,-1 0-16,-2 0-18,-2-2-15,-1-3-12,-1-3-12,-2-2-13,-1-4-7,0-1 2,0-1 0,0-2 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3770281895995" units="cm"/>
      <inkml:brushProperty name="height" value="0.0113770281895995" units="cm"/>
      <inkml:brushProperty name="color" value="#69DBAA"/>
      <inkml:brushProperty name="ignorePressure" value="0"/>
    </inkml:brush>
  </inkml:definitions>
  <inkml:trace contextRef="#ctx0" brushRef="#br0">64925 27325 732,'0'12'2,"3"1"5	,1-1 4,1 1 4,0 0 6,-1 2 7,-1 1 8,-2 2 6,-1 0-1,3-2-10,1-1-10,1-1-10,0-2-10,-1 1-10,-1-1-11,-2 1-10,-1-2-12,0-1-13,0-1-13,0-2-12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7915583327413" units="cm"/>
      <inkml:brushProperty name="height" value="0.0137915583327413" units="cm"/>
      <inkml:brushProperty name="color" value="#69DBAA"/>
      <inkml:brushProperty name="ignorePressure" value="0"/>
    </inkml:brush>
  </inkml:definitions>
  <inkml:trace contextRef="#ctx0" brushRef="#br0">64925 27375 604,'13'-1'1,"2"-2"2	,1-1 3,2-1 2,2 0 5,4 1 7,2 1 6,4 3 8,0 0 4,-4 0 3,-2 0 1,-4 0 4,-2 0-5,-2 3-8,-1 1-10,-1 1-9,-4 2-8,-2 2-6,-3 1-7,-3 2-7,-5 0-4,-4 1-3,-5-1-3,-4 1-2,-4-1-4,-1 1-4,-1-1-5,-2 1-4,0-2-1,4-1 5,3-1 4,3-2 5,2-1 6,2 1 7,1-1 6,2 0 8,1 0 5,0 1 3,-1-1 3,1 0 4,1-1 2,4-1 3,2-1 3,4-2 3,1-1-1,1 0 0,-1 0-3,0 0 0,2 0-4,3 0-4,3 0-4,3 0-5,4-3-8,5-4-13,4-5-13,6-4-12,-2-2-5,-6 2 0,-6 1 3,-6 2 1,-5 1 30,-1 2 15,-1 1 0,-2 2 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1025560870767" units="cm"/>
      <inkml:brushProperty name="height" value="0.0101025560870767" units="cm"/>
      <inkml:brushProperty name="color" value="#69DBAA"/>
      <inkml:brushProperty name="ignorePressure" value="0"/>
    </inkml:brush>
  </inkml:definitions>
  <inkml:trace contextRef="#ctx0" brushRef="#br0">65425 27300 824,'0'24'-8,"0"-2"12	,0-1 14,0-1 12,0-1 6,0 0-4,0-1-4,0 1-3,0 0-14,0 0-27,0-1-25,0 1-25,-1-2-13,-2-3 2,-1-3 3,-1-3 45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32866911590099" units="cm"/>
      <inkml:brushProperty name="height" value="0.0132866911590099" units="cm"/>
      <inkml:brushProperty name="color" value="#69DBAA"/>
      <inkml:brushProperty name="ignorePressure" value="0"/>
    </inkml:brush>
  </inkml:definitions>
  <inkml:trace contextRef="#ctx0" brushRef="#br0">65425 27350 627,'24'-22'-10,"-2"6"14	,-1 7 13,-1 6 15,0 3 6,1 0-1,1 0-3,3 0 0,-1 0-2,-2 0-2,-1 0 0,-1 0-1,-3 1-4,-3 4-6,-3 3-6,-3 3-6,-3 2-6,-4 2-6,-2 1-6,-4 2-6,-4 1-7,-7 0-6,-6-1-6,-6 1-7,-2 0-2,4 0 2,2-1 1,4 1 1,3-1 4,3-2 5,3-1 5,3-1 4,4-4 12,5-2 15,4-3 17,6-3 15,3-3 3,6-2-14,4-1-13,5-1-13,1-1-7,-1 0-2,-1-1-2,-2 1-2,-3 0-7,-3 0-11,-3-1-10,-2 1-12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31397452950478" units="cm"/>
      <inkml:brushProperty name="height" value="0.00931397452950478" units="cm"/>
      <inkml:brushProperty name="color" value="#69DBAA"/>
      <inkml:brushProperty name="ignorePressure" value="0"/>
    </inkml:brush>
  </inkml:definitions>
  <inkml:trace contextRef="#ctx0" brushRef="#br0">60850 24650 894,'11'14'-6,"-1"6"-15	,-1 4-12,-2 5-14,-1 4 2,1 3 17,-1 3 17,0 3 17,1 1 9,2-2 4,1-1 3,2-1 3,-1-4-2,-1-2-4,-1-3-6,-2-3-6,-1-3-2,1-2-1,-1-1-2,0-1 1,-1-3-2,-1-3 1,-1-3 0,-2-3 0,1-4 3,5-5 5,5-4 7,4-5 5,4-5 1,1-5-4,1-4-4,3-5-3,1-3-8,4-2-14,3-1-13,3-1-12,-1 0-7,-5 6-1,-4 4-1,-5 5 0,-3 3-3,-2 2 6,-1 1 41,-1 2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84950812906027" units="cm"/>
      <inkml:brushProperty name="height" value="0.00884950812906027" units="cm"/>
      <inkml:brushProperty name="color" value="#69DBAA"/>
      <inkml:brushProperty name="ignorePressure" value="0"/>
    </inkml:brush>
  </inkml:definitions>
  <inkml:trace contextRef="#ctx0" brushRef="#br0">61625 23650 941,'-15'25'-12,"-2"0"6	,-3 0 7,-3 0 7,-5 1 5,-4 4 1,-5 3 1,-4 3 1,-2 0-7,2-1-13,1-1-14,2-2-15,2-3-6,6-5 1,4-4 1,5-5 1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70782898366451" units="cm"/>
      <inkml:brushProperty name="height" value="0.00970782898366451" units="cm"/>
      <inkml:brushProperty name="color" value="#69DBAA"/>
      <inkml:brushProperty name="ignorePressure" value="0"/>
    </inkml:brush>
  </inkml:definitions>
  <inkml:trace contextRef="#ctx0" brushRef="#br0">61425 23975 858,'32'93'-9,"-8"-11"9	,-10-14 7,-9-11 9,-5-8 4,3-2 1,1-1 0,1-1 0,0-3-2,-1-3-7,-1-3-5,-2-3-7,-1-4-2,0-5 2,0-4 3,0-5 3,0-5-9,3-2-17,1-3-18,1-3-18,1-2-10,1 0-2,-1 0-4,0 0 38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3325918316841" units="cm"/>
      <inkml:brushProperty name="height" value="0.0103325918316841" units="cm"/>
      <inkml:brushProperty name="color" value="#69DBAA"/>
      <inkml:brushProperty name="ignorePressure" value="0"/>
    </inkml:brush>
  </inkml:definitions>
  <inkml:trace contextRef="#ctx0" brushRef="#br0">61950 23400 806,'-3'-11'-75,"-4"3"12	,-5 3 13,-4 4 36,-2 3 14,2 5 0,1 5 0,2 4 0,1 2 17,2-2 10,1-1-6,2-1-4,2-2-5,4 1-6,2-1-5,4 1-6,3-3-2,3-2 0,3-3-1,3-3 0,1-2 0,-2 0 0,-1 0 0,-1 0 0,0 0 0,6 0 1,4 0-1,5 0 1,1 0 3,-1 0 4,-1 0 0,-2 0 0,-3 0 0,-3 0 0,-3 0 0,-2 0 0,-5 0 0,-5 0 0,-4 0 0,-5 0 0,-7 2 0,-9 5 0,-10 5 0,-9 4 0,-5 3 0,1 0 0,-1-1 0,0 1 0,3-1 0,4-2 0,5-1 0,5-1 0,5-3 0,6-1 0,7-1 0,6-2 0,3 0 0,3 2 0,1 1 0,1 2 0,2 0 0,2 1 0,1-1 0,2 1 0,-1 1 0,-1 3 0,-1 3 0,-2 4 10,-2 1 29,-1 0-6,-1 0-6,-2 0-5,-1-1-6,3-2-9,1-1-7,1-1-9,0-3-7,-1-3-6,-1-3-8,-2-3-7,-1-3-3,0-4 40,0-2 0,0-4 0,0-4 0,3-4 0,1-5 0,1-4 0,2-5 0,2-3 0,1-3 0,2-2 0,0-1 0,1 3 0,-1 3 0,1 4 0,-1 2 0,1 4 0,-1 3 0,1 3 0,0 3 0,2 3 0,1 3 0,2 4 0,2 1 0,1 0 0,1 0 0,3 0 48,-1 1 2,-2 4-1,-1 3-3,-1 3-1,-3 1-4,-3 1-5,-3-1-6,-3 1-5,-4-1-8,-5 1-8,-4-1-10,-5 1-8,-6 1-9,-6 3-10,-6 3-9,-6 4-9,-3-1-4,2-3 1,1-3 1,2-2 1,4-4 3,6-1 25,6-1 19,7-2 0,2 0 0,-2 2 0,-1 1 0,-1 2 0,0-1 0,3-1 0,3-1 0,4-2 0,1-2 0,3-1 0,1-1 0,1-2 0,3-1 0,3 0 0,3 0 0,3 0 0,2-2 0,0-3 0,-1-3 0,1-2 0,-2-3 0,-3 1 0,-3-1 0,-3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77647341042757" units="cm"/>
      <inkml:brushProperty name="height" value="0.0177647341042757" units="cm"/>
      <inkml:brushProperty name="color" value="#69DBAA"/>
      <inkml:brushProperty name="ignorePressure" value="0"/>
    </inkml:brush>
  </inkml:definitions>
  <inkml:trace contextRef="#ctx0" brushRef="#br0">58075 1750 469,'-22'0'5,"9"0"12	,8 0 10,7 0 12,10-1 6,10-2 2,12-1 1,11-1 2,5-2 0,0-2-3,0-1-2,0-1-3,-2-3-7,-3-1-12,-3-1-12,-2-2-13,-7 1-5,-7 3 1,-8 3 1,-8 3 1,-4 2-12,1 0-22,-1-1-24,0 1-23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19791404157877" units="cm"/>
      <inkml:brushProperty name="height" value="0.00919791404157877" units="cm"/>
      <inkml:brushProperty name="color" value="#69DBAA"/>
      <inkml:brushProperty name="ignorePressure" value="0"/>
    </inkml:brush>
  </inkml:definitions>
  <inkml:trace contextRef="#ctx0" brushRef="#br0">62150 23825 906,'-26'25'-68,"-2"0"26	,-1 0 27,-1 0 25,-2 3 16,-2 6 2,-1 7 4,-1 6 3,-2 3-2,1 0-8,-1 0-8,1 0-8,1-4-6,3-5-4,3-7-4,4-5-5,4-8-12,6-8-22,7-8-20,6-7-22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28826797008514" units="cm"/>
      <inkml:brushProperty name="height" value="0.0128826797008514" units="cm"/>
      <inkml:brushProperty name="color" value="#69DBAA"/>
      <inkml:brushProperty name="ignorePressure" value="0"/>
    </inkml:brush>
  </inkml:definitions>
  <inkml:trace contextRef="#ctx0" brushRef="#br0">62000 24100 646,'45'37'-12,"-9"1"9	,-10-1 10,-8 1 8,-5-1 7,2 1 5,1-1 3,2 1 4,0-2 1,-2-1-1,-1-1-2,-1-2-2,-4-2-1,-2-1-5,-3-1-2,-3-2-4,-3-2-9,-2-2-12,-1-1-13,-1-1-14,-2-4-9,-2-4-5,-1-5-6,-1-4-5,-3-4-2,-1-2-2,-1-1 1,-2-1-1,1-4 15,3-4 44,3-5 0,3-4 0,3-3 0,1 3 0,1 1 0,3 1 0,-1 2 0,-2 2 0,-1 1 0,-1 2 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62100 24425 1000,'-1'-23'-5,"-2"5"-9	,-1 5-9,-1 4-9,-2 4-2,-2 4 5,-1 2 5,-1 4 6,-1 1 3,2 1 2,1-1 1,2 0 2,-1 2 2,-3 3 3,-3 3 3,-3 3 3,0 1 1,3-2 0,3-1 0,3-1-1,2-3-2,0-1-2,-1-1-2,1-2 0,2-2 5,5-1 0,4-1 0,6-2 0,1-2 0,1-2 0,-1-1 0,1-1 0,-2 0 0,-1 1 0,-1 1 0,-2 3 0,-2 1 0,-1 4 0,-1 3 0,-2 3 0,-2 1 0,-2 1 0,-1-1 0,-1 1 0,-3-1 0,-3 1 0,-3-1 0,-3 1 0,-1-2 0,2-1 0,1-1 0,2-2 0,2-2 0,3-4 0,3-2 0,4-4 0,1-1 0,3 0 0,1-1 0,1 1 0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62400 24325 1000,'19'-11'-19,"-10"3"4	,-12 3 2,-10 4 4,-6 3 3,1 5 3,-1 5 5,0 4 2,0 3 2,1 0-3,-1-1-3,0 1-2,3 0-1,4 0-2,5-1 0,5 1-2,3-2-1,4-3-1,3-3-3,3-3-1,3-3-1,3-1 0,3-1 0,4-2 1,1-1-3,3 0-5,1 0-7,1 0 12,-2 0 16,-6 0 0,-6 0 0,-7 0 0,-3 0 0,1 0 0,-1 0 0,0 0 0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2859383225441" units="cm"/>
      <inkml:brushProperty name="height" value="0.0112859383225441" units="cm"/>
      <inkml:brushProperty name="color" value="#69DBAA"/>
      <inkml:brushProperty name="ignorePressure" value="0"/>
    </inkml:brush>
  </inkml:definitions>
  <inkml:trace contextRef="#ctx0" brushRef="#br0">62775 23825 738,'0'27'-33,"0"5"11	,0 5 12,0 4 10,0 7 11,0 7 12,0 8 9,0 9 12,0 0 2,0-4-3,0-5-5,0-4-3,0-5-7,0-5-10,0-4-9,0-5-11,0-7-7,0-7-7,0-8-6,0-8-7,0-6-9,0-5-14,0-4-14,0-5-13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1256819218397" units="cm"/>
      <inkml:brushProperty name="height" value="0.0111256819218397" units="cm"/>
      <inkml:brushProperty name="color" value="#69DBAA"/>
      <inkml:brushProperty name="ignorePressure" value="0"/>
    </inkml:brush>
  </inkml:definitions>
  <inkml:trace contextRef="#ctx0" brushRef="#br0">62725 23850 749,'1'-12'-93,"4"2"34	,3 1 34,3 2 34,4 2 20,7 1 4,6 1 5,7 3 4,4 1 2,3 4-2,3 3-1,4 3-1,-2 2-5,-4 2-7,-5 1-9,-4 2-7,-7 1-5,-7 0-2,-8-1-2,-8 1-3,-8 1-1,-8 1-2,-8 1-2,-7 3-2,-2-2-2,5-3-2,4-3-3,6-2-2,-3-1-5,-7 6-8,-8 4-9,-8 5-7,-1 0-4,4-5-1,5-4-1,5-5-1,5-4 15,6-1 37,7-1 0,6-2 0,2-2 0,-2-1 0,-1-1 0,-1-2 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68379824608564" units="cm"/>
      <inkml:brushProperty name="height" value="0.0168379824608564" units="cm"/>
      <inkml:brushProperty name="color" value="#69DBAA"/>
      <inkml:brushProperty name="ignorePressure" value="0"/>
    </inkml:brush>
  </inkml:definitions>
  <inkml:trace contextRef="#ctx0" brushRef="#br0">63450 23950 494,'-24'2'13,"4"5"3	,3 5 3,3 4 4,1 6 4,1 6 3,-1 6 4,1 7 3,0 4 1,2 1 0,1 1-1,2 3-1,2-2-1,1-3-3,1-3-2,3-2-3,2-5-6,5-2-10,5-3-10,4-3-9,4-6-6,4-5-3,2-7-2,4-5-4,2-7-6,2-4-13,1-5-12,2-4-12,-3-1-5,-6 3 4,-6 3 4,-6 3 3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00785844028" units="cm"/>
      <inkml:brushProperty name="height" value="0.01100785844028" units="cm"/>
      <inkml:brushProperty name="color" value="#69DBAA"/>
      <inkml:brushProperty name="ignorePressure" value="0"/>
    </inkml:brush>
  </inkml:definitions>
  <inkml:trace contextRef="#ctx0" brushRef="#br0">63875 24200 757,'-11'10'-28,"6"-2"19	,4-3 18,5-3 18,6-2 9,8 0 0,8 0 2,8 0-1,4-1-2,2-2-8,1-1-6,2-1-9,1 0-10,0 1-18,-1 1-16,1 3-16,-5-1-5,-9-2 5,-10-1 6,-9-1 6,-4 0-1,2 1-9,1 1-7,2 3 31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05651095509529" units="cm"/>
      <inkml:brushProperty name="height" value="0.0105651095509529" units="cm"/>
      <inkml:brushProperty name="color" value="#69DBAA"/>
      <inkml:brushProperty name="ignorePressure" value="0"/>
    </inkml:brush>
  </inkml:definitions>
  <inkml:trace contextRef="#ctx0" brushRef="#br0">64775 24075 788,'-22'0'-24,"6"3"6	,7 1 5,6 1 6,5 0 6,5-1 6,5-1 8,4-2 6,4-1 6,4 0 4,2 0 3,4 0 4,0 0 0,-1 0-6,-1 0-7,-2 0-4,-1 0-11,0 0-15,0 0-15,0 0-14,-4-1-10,-5-2-5,-7-1-3,-5-1-6,-4-1-1,0 0 0,0-1 50,0 1 11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9878333061934" units="cm"/>
      <inkml:brushProperty name="height" value="0.0119878333061934" units="cm"/>
      <inkml:brushProperty name="color" value="#69DBAA"/>
      <inkml:brushProperty name="ignorePressure" value="0"/>
    </inkml:brush>
  </inkml:definitions>
  <inkml:trace contextRef="#ctx0" brushRef="#br0">64975 23750 695,'-1'-11'-2,"-2"3"-3	,-1 3-2,-1 4-4,0 1 0,1 3 1,1 1 3,3 1 1,0 4 3,0 7 2,0 6 3,0 6 2,0 2 3,0-1 1,0-1 2,0-2 1,0 4 3,0 11 1,0 12 3,0 10 2,0 5 0,0-2 2,0-1-1,0-1 1,0-3 0,0-1 0,0-1 0,0-2 1,0-3-2,0-5-2,0-4-2,0-5-2,0-5-5,3-2-7,1-3-8,1-3-7,0-6-12,-1-8-18,-1-8-17,-2-7-18,-1-4-5,0 0 6,0-1 6,0 1 38,0-1 32,0-2 0,0-1 0,0-1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9882230907679" units="cm"/>
      <inkml:brushProperty name="height" value="0.0149882230907679" units="cm"/>
      <inkml:brushProperty name="color" value="#69DBAA"/>
      <inkml:brushProperty name="ignorePressure" value="0"/>
    </inkml:brush>
  </inkml:definitions>
  <inkml:trace contextRef="#ctx0" brushRef="#br0">58625 1150 555,'10'1'26,"-2"4"4	,-3 3 5,-3 3 5,-2 2 1,3 2-4,1 1-2,1 2-4,1 1 0,1 0-1,-1-1 1,0 1-1,0-1-4,1-2-10,-1-1-10,0-1-11,1-3-6,2-1-5,1-1-3,2-2-4,0-2-3,1-1-1,-1-1 0,1-2-1,0-2 1,2-2 1,1-1 2,2-1 1,1-3 0,0-3 0,-1-3-1,1-3-2,-2 0 0,-3 3 0,-3 3-1,-3 3-1,-3 2 0,-1 0 0,-1-1 1,-2 1 11,-1 0 16,0 0 0,0-1 0,0 1 0,-1 1 0,-2 1 0,-1 1 0,-1 3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64950 24275 1000,'-36'48'-12,"6"-3"-24	,4-3-24,5-2-23,1-5 24,-1-2 59,-1-3 0,-2-3 0,0-4 0,4-3 0,3-3 0,3-2 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64900 24250 1000,'12'23'-1,"1"-3"0	,-1-3 0,1-2-1,0-2-1,2 2 1,1 1 0,2 2 0,1 0-3,0-2-6,-1-1-6,1-1-6,-2-4-3,-3-2 3,-3-3 0,-3-3 2,-2-2-6,1 3-16,-1 1 26,0 1 17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65100 23650 1000,'11'10'0,"-1"-2"0	,-1-3 0,-2-3 0,-2-2-3,-1 3-5,-1 1-6,-2 1-5,1 2-8,5 2-11,5 1-10,4 2-10,2-2 23,-2-2 35,-1-3 0,-1-3 0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2322447821498" units="cm"/>
      <inkml:brushProperty name="height" value="0.0112322447821498" units="cm"/>
      <inkml:brushProperty name="color" value="#69DBAA"/>
      <inkml:brushProperty name="ignorePressure" value="0"/>
    </inkml:brush>
  </inkml:definitions>
  <inkml:trace contextRef="#ctx0" brushRef="#br0">65575 23675 741,'9'10'3,"-6"-2"13	,-6-3 13,-6-3 13,-4-2 3,1 0-6,-1 0-7,1 0-6,-3 1-8,-2 4-9,-3 3-10,-3 3-8,-2 2-8,0 2-10,0 1-8,0 2-8,1 1-6,4 0-1,3-1-1,3 1-2,2-1 0,2-2 2,1-1 46,2-1 5,2-2 0,1 1 0,1-1 0,3 1 0,0-3 0,3-2 0,1-3 0,1-3 0,4-2 0,4 0 0,5 0 0,5 0 0,2-1 0,3-2 0,1-1 0,1-1 0,0-1 0,-1 0 0,-1-1 0,-2 1 0,-4 1 0,-4 1 0,-5 1 0,-4 3 0,-4 0 0,-4 3 0,-2 1 0,-4 1 0,-4 4 0,-7 4 0,-6 5 0,-6 5 0,-3 2 0,0 0 0,-1 0 0,1 0 0,1-1 0,4-2 0,2-1 0,4-1 0,4-3 0,4-3 0,5-3 0,5-3 0,3-3 0,4-1 0,3-1 0,3-2 0,1-1 0,1 0 0,-1 0 0,1 0 0,0 0 39,2 0-3,1 0-5,2 0-6,0-1-6,-2-2-6,-1-1-5,-1-1-6,-3 0-7,-1 1-6,-1 1-7,-2 3-7,-2 0-6,-4 3-2,-2 1-4,-4 1 24,-4 3 13,-7 3 0,-6 3 0,-6 3 0,-3 2 0,0 0 0,-1-1 0,1 1 0,1-1 0,4-2 0,2-1 0,4-1 0,3-3 0,3-1 0,3-1 0,3-2 0,3-1 0,4 1 0,2-1 0,4 0 0,4-1 0,4-1 0,5-1 0,5-2 0,4-2 0,5-2 0,5-1 0,4-1 0,3-2 0,0-2 14,-1-1-1,1-1-9,-2-1-10,-3 2-12,-3 1 11,-3 2 7,-5 2 0,-6 1 0,-6 1 0,-7 3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0921958778053522" units="cm"/>
      <inkml:brushProperty name="height" value="0.00921958778053522" units="cm"/>
      <inkml:brushProperty name="color" value="#69DBAA"/>
      <inkml:brushProperty name="ignorePressure" value="0"/>
    </inkml:brush>
  </inkml:definitions>
  <inkml:trace contextRef="#ctx0" brushRef="#br0">65525 24075 903,'-1'36'-2,"-2"-1"-6	,-1-1-4,-1-2-6,-1 2 1,0 7 6,-1 6 5,1 6 7,1 1 8,1-5 12,1-4 10,3-5 13,0-1-5,0 6-17,0 4-18,0 5-19,0-3-9,3-11-2,1-11-1,1-11-1,1-6-8,1 1-13,-1-1-13,0 1 6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11365392804146" units="cm"/>
      <inkml:brushProperty name="height" value="0.0111365392804146" units="cm"/>
      <inkml:brushProperty name="color" value="#69DBAA"/>
      <inkml:brushProperty name="ignorePressure" value="0"/>
    </inkml:brush>
  </inkml:definitions>
  <inkml:trace contextRef="#ctx0" brushRef="#br0">66175 24300 748,'0'35'-42,"0"-2"12	,0-3 13,0-3 14,-1-2 8,-2 0 8,-1 0 6,-1 0 6,-2-1 2,-2-2-4,-1-1-4,-1-1-4,-1-3-5,2-3-6,1-3-7,2-3-5,1-3-5,0-1-3,-1-1-3,1-2-2,0-4-1,0-4 2,-1-5 1,1-4 2,0-5 0,0-5 0,-1-4 1,1-5 0,1-2 1,1 2 4,1 1 6,3 2 5,1 2 0,4 4 0,3 2 0,3 4 0,3 2 3,3 2 10,3 1 5,4 2 5,1 2 3,3 3-1,1 3-1,1 4-2,2 2 1,2 4-1,1 3 1,2 3 0,-2 1-1,-2 1 0,-3-1 0,-3 1-1,-5-2-2,-4-1-2,-5-1-2,-4-2-2,-1 2-2,3 4-2,3 5 0,3 5-1,-1 2-3,-4 0-5,-5 0-5,-4 0-5,-7 0-3,-5 3-1,-7 1-1,-5 1 0,-2-2 0,5-6 1,5-6 2,4-7 2,3-2-9,0 2-20,-1 1-18,1 2-19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29:32"/>
    </inkml:context>
    <inkml:brush xml:id="br0">
      <inkml:brushProperty name="width" value="0.0154305957257748" units="cm"/>
      <inkml:brushProperty name="height" value="0.0154305957257748" units="cm"/>
      <inkml:brushProperty name="color" value="#69DBAA"/>
      <inkml:brushProperty name="ignorePressure" value="0"/>
    </inkml:brush>
  </inkml:definitions>
  <inkml:trace contextRef="#ctx0" brushRef="#br0">66300 26325 540,'23'0'-7,"-3"0"2	,-3 0 2,-2 0 2,-1 5 4,3 11 8,3 12 6,4 10 8,1 8 4,0 5 3,0 4 2,0 6 4,-4 0-1,-5-1-1,-7-1-2,-5-2-1,-6 2-2,-3 4-2,-3 5-2,-2 5-1,-5 0-6,-2-3-9,-3-3-9,-3-2-8,-2-6-11,0-6-11,0-6-10,0-6-12,1-8-8,4-7-4,3-8-6,3-8-4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15800 46775,'0'50,"12"-25,1 0,62 25,0 0,25 12,0 1,50-51,0 1,37-126,1 1,-63-101,0 1,-50-38,0 0,-38-38,1 1,-63 12,0 0,-50 75,0 0,-88 137,1 1,-63 174,0 1,50 112,0 0,75-50,0 0,75-113,0 1,-50 199,0 1,100-13,0 0,125-25,0 0,-100-163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18425 46675,'0'50,"50"-13,0 1,62-26,1 1,37-26,0 1,-100-13,0 0,50-50,0 0,-13-38,1 1,-26-38,1 0,-38-25,0 0,-50-50,0 0,-63 37,1 1,-13 24,0 1,-25 62,0 0,-38 87,1 1,49 137,1 0,49 100,1 0,37 37,0 1,12-26,1 1,49-38,1 0,-13-113,0 1,0-38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19150 45050,'-50'-25,"100"-50,0 0,50-113,0 1,50-26,0 1,0 62,0 0,62-163,1 1,-51 62,1 0,-26 87,1 1,-1-1,1 1,-63 62,0 0,-13 25,1 0,-26 25,1 0,-13 12,0 1,0 24,0 1,-13-1,1 1,-26 24,1 1,-1-1,1 1,-13-1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33483697474" units="cm"/>
      <inkml:brushProperty name="height" value="0.01433483697474" units="cm"/>
      <inkml:brushProperty name="color" value="#69DBAA"/>
      <inkml:brushProperty name="ignorePressure" value="0"/>
    </inkml:brush>
  </inkml:definitions>
  <inkml:trace contextRef="#ctx0" brushRef="#br0">58925 1250 581,'0'-23'0,"0"5"2	,0 5 1,0 4 1,-2 5 7,-3 5 15,-3 4 14,-2 6 14,-2 2 6,2 2-1,1 1-1,2 2-2,-1 3-17,-3 5-32,-3 4-34,-3 6-33,0-3-15,3-7 6,3-8 4,3-8 4,2-4 4,0 1 0,-1-1 3,1 0 15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21275 41725,'-50'0,"100"-50,0 0,25-13,0 1,0 24,0 1,-13 37,1 0,-26 25,1 0,-38 25,0 0,-13 25,1 0,-26 12,1 1,-1-26,1 1,12-38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11925 42475,'-50'25,"75"-25,0 0,87-25,1 0,49 12,1 1,-76-1,1 1,12-13,0 0,-88 25,1 0,-1-13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12575 42075,'-50'0,"50"37,0 1,12 99,1 1,-13 62,0 0,0 0,0 0,-25-50,0 0,12-75,1 0,-1-63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12625 42750,'50'-75,"-25"62,0 1,-13 12,1 0,12 0,0 0,0 12,0 1,-13 12,1 0,-1 12,1 1,-13 24,0 1,12 12,1 0,-13-38,0 1,12 87,1 0,-13-25,0 0,-13-50,1 0,12-38,0 1,-13-13,1 0,-1-13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12625 43025,'0'25,"25"-13,0 1,12-1,1 1,-1-13,1 0,-26 12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12625 43350,'-50'50,"50"-38,0 1,25-13,0 0,12 0,1 0,12-13,0 1,-25-1,0 1,0 24,0 1,-38 37,1 0,-13-13,0 1,0-26,0 1,-25 24,0 1,-13-26,1 1,-13 12,0 0,12 0,1 0,24 12,1 1,12-26,0 1,125-26,0 1,37-26,1 1,-13 24,0 1,-50 12,0 0,62-13,1 1,-76-1,1 1,-38-1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13575 42275,'0'-25,"0"0,0 0,12 25,1 0,12 50,0 0,12 125,1 0,-26-38,1 1,12 112,0 0,-25-138,0 1,0-63,0 0,-13-50,1 0,-1-25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13250 42650,'0'-25,"25"25,0 0,50 0,0 0,25 12,0 1,-13-26,1 1,-76-1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13325 43050,'-50'25,"112"-25,1 0,49-13,1 1,-1-38,1 0,-88 25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14050 41975,'50'50,"-13"-25,1 0,12-25,0 0,-38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47300 47000,'0'50,"0"0,0 0,0 25,0 0,25 0,0 0,0-50,0 0,0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0460713878274" units="cm"/>
      <inkml:brushProperty name="height" value="0.010460713878274" units="cm"/>
      <inkml:brushProperty name="color" value="#69DBAA"/>
      <inkml:brushProperty name="ignorePressure" value="0"/>
    </inkml:brush>
  </inkml:definitions>
  <inkml:trace contextRef="#ctx0" brushRef="#br0">58775 1500 796,'0'48'-47,"0"-3"12	,0-3 10,0-2 11,0-1 14,0 3 14,0 3 15,0 4 15,0-3 5,0-5-7,0-7-6,0-5-7,0-5-4,0-2-3,0-1-3,0-1-4,0-4-15,0-7-29,0-6-30,0-6-29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13950 42275,'-25'0,"50"0,0 0,50-13,0 1,25-13,0 0,-13 12,1 1,-76-1,1 1,12-1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14125 42350,'0'75,"25"-50,0 0,25-25,0 0,-38 0,1 0,-1 0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14575 42400,'-25'0,"-13"37,1 1,-13-1,0 1,37-26,1 1,-51 49,1 1,12-26,0 1,25-26,0 1,62-13,1 0,24-13,1 1,12-13,0 0,-38 25,1 0,-26 0,1 0,-38 25,0 0,0 12,0 1,12-26,1 1,-26 62,1 0,12-13,0 1,25-1,0 1,0-1,0 1,0-13,0 0,25 0,0 0,12-38,1 1,-13-13,0 0,37 12,1 1,-1-13,1 0,-13 0,0 0,-25 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14650 43075,'0'-25,"0"87,0 1,-13 24,1 1,-13-1,0 1,0-26,0 1,-25-51,0 1,25-13,0 0,0 12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13925 43250,'0'-25,"25"12,0 1,75-1,0 1,50 12,0 0,-25-25,0 0,-38 0,1 0,-51 0,1 0,-13 12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14950 42075,'-25'-25,"37"25,1 0,49 0,1 0,24-13,1 1,-26-13,1 0,-26 12,1 1,-26-1,1 1,-13 24,0 1,0 37,0 0,-13 50,1 0,-1 12,1 1,12-26,0 1,0-51,0 1,-13-38,1 0,-1 12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15150 42325,'50'0,"-13"12,1 1,12-13,0 0,-38 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15200 42650,'-50'50,"62"-50,1 0,24 0,1 0,-26 0,1 0,62-13,0 1,-38-1,1 1,-26 12,1 0,-13-13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15000 43025,'-25'25,"62"-25,1 0,49-13,1 1,24-26,1 1,-26-1,1 1,-63 24,0 1,-38 12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15575 42875,'-100'0,"62"0,1 0,24 0,1 0,12 25,0 0,37 50,1 0,-13 37,0 1,0 12,0 0,-13-50,1 0,-26-38,1 1,-26-38,1 0,-38-25,0 0,12-25,1 0,24 0,1 0,37 25,0 0,0 0,0 0,37 0,1 0,49 12,1 1,24-13,1 0,-76 25,1 0,-13-25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21382316574454" units="cm"/>
      <inkml:brushProperty name="height" value="0.0121382316574454" units="cm"/>
      <inkml:brushProperty name="color" value="#69DBAA"/>
      <inkml:brushProperty name="ignorePressure" value="0"/>
    </inkml:brush>
  </inkml:definitions>
  <inkml:trace contextRef="#ctx0" brushRef="#br0">58775 1700 686,'13'-13'-42,"2"1"10	,1-1 10,2 1 10,3-2 8,5-1 6,4-1 6,6-2 6,-1 2-1,-2 4-9,-3 5-10,-3 5-9,-4 2-5,-3 3-1,-3 1 0,-2 1 3,-4 4 18,-1 4 0,-1 5 0,-2 5 0,-2 3 0,-1 4 0,-1 3 0,-2 3 0,-1 1 0,0 1 0,0-1 40,0 1 28,0-3 5,0-5-2,0-4-2,0-5-2,0-2-12,0 0-22,0-1-24,0 1-21,-1-3-15,-2-4-4,-1-5-4,-1-4-5,-1-3-6,0 0-9,-1 0-9,1 0-9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16125 42475,'-25'-50,"25"37,0 1,0 62,0 0,0 87,0 1,12-26,1 1,-1-38,1 0,-13-50,0 0,0-13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16025 42875,'-25'-50,"37"50,1 0,37 0,0 0,0 0,0 0,-25 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15950 43325,'-25'50,"62"-50,1 0,37-25,0 0,0-25,0 0,-25 12,0 1,-25 24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16850 42150,'25'200,"0"-50,0 0,-25-38,0 1,12-38,1 0,12-50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17025 42625,'25'0,"0"0,0 0,0 0,0 0,-13 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16525 42600,'25'75,"12"0,1 0,-13 25,0 0,-13-25,1 0,-13-63,0 1,0 12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16425 43325,'50'0,"50"-13,0 1,25-1,0 1,-38-1,1 1,-76 12,1 0,74-13,1 1,-38-13,0 0,-38 12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20100 45075,'0'150,"12"0,1 0,-1-13,1 1,-13-88,0 0,0 100,0 0,0-88,0 1,12-1,1 1,-13-76,0 1,0-1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20050 45050,'25'-50,"12"37,1 1,12-1,0 1,0 12,0 0,-25 12,0 1,-25 24,0 1,-38-13,1 0,12 0,0 0,12-25,1 0,12 12,0 1,25-1,0 1,25-13,0 0,-13 12,1 1,-26-1,1 1,-26 37,1 0,-26-13,1 1,24-26,1 1,-26 24,1 1,12-38,0 0,12-13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20750 44450,'50'25,"-50"-13,0 1,-25 12,0 0,-13 37,1 1,-1-1,1 1,24-26,1 1,49-38,1 0,12-13,0 1,12 12,1 0,-13 0,0 0,-75 37,0 1,-50 12,0 0,12 12,1 1,37-38,0 0,25-13,0 1,37-13,1 0,37-38,0 1,0-1,0 1,-13 24,1 1,-38 12,0 0,-25 25,0 0,0 12,0 1,0 37,0 0,-13 0,1 0,12-13,0 1,0-51,0 1,-13-13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952322222292423" units="cm"/>
      <inkml:brushProperty name="height" value="0.00952322222292423" units="cm"/>
      <inkml:brushProperty name="color" value="#69DBAA"/>
      <inkml:brushProperty name="ignorePressure" value="0"/>
    </inkml:brush>
  </inkml:definitions>
  <inkml:trace contextRef="#ctx0" brushRef="#br0">58950 1900 875,'-11'-12'-51,"3"2"19	,3 1 18,4 2 20,2 2 11,4 1 2,3 1 4,3 3 2,2-1 2,2-2 0,1-1 0,2-1 1,-1 0-9,-3 1-15,-3 1-17,-3 3-16,-2 0-14,1 3-13,-1 1-13,0 1-13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20775 45425,'0'-25,"25"12,0 1,25-1,0 1,0 12,0 0,-25 12,0 1,-25-1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20800 45750,'-25'25,"37"-25,1 0,37-13,0 1,12-26,1 1,-63 24,0 1,12-1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20500 45975,'25'50,"-25"-13,0 1,12 12,1 0,-13 0,0 0,12-38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20725 46050,'75'50,"-25"-13,0 1,12-13,1 0,-1-13,1 1,12-13,0 0,-38-25,1 0,-13-13,0 1,-25-1,0 1,-38-1,1 1,-26 12,1 0,12 0,0 0,75 25,0 0,25 0,0 0,25-25,0 0,-63 12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22225 44575,'-25'75,"-25"-13,0 1,-38 24,1 1,-13 12,0 0,37-38,1 1,24-51,1 1,24-13,1 0,-1-25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21950 44600,'150'50,"-63"12,1 1,-13 12,0 0,-38 0,1 0,-1-25,1 0,-38-13,0 1,0-26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21950 45125,'75'0,"-13"0,1 0,-38 12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22000 45425,'-25'25,"62"-50,1 0,12 12,0 1,-13 12,1 0,-13 12,0 1,-38 49,1 1,-51-1,1 1,-1-13,1 0,49-38,1 1,-38 12,0 0,37-13,1 1,12-1,0 1,25 37,0 0,12 0,1 0,-26 12,1 1,-1-13,1 0,-13-38,0 1,-13-1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21925 46025,'75'-75,"-13"25,1 0,12 0,0 0,0 50,0 0,-25 25,0 0,-25 12,0 1,-25-1,0 1,-25 12,0 0,-38 25,1 0,-13-13,0 1,37-13,1 0,37-38,0 1,62-13,1 0,12-25,0 0,12-25,1 0,-38 0,0 0,-38 37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15375 51875,'-50'0,"37"25,1 0,12 50,0 0,50 25,0 0,62-13,1 1,-88-76,0 1,100 24,0 1,-25-38,0 0,-25-25,0 0,12-63,1 1,-13-63,0 0,-38-13,1 1,-26 24,1 1,-63 24,0 1,-38 37,1 0,-13 37,0 1,-13 99,1 1,-26 62,1 0,49 12,1 1,62-101,0 1,-25 124,0 1,50-101,0 1,0-38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10133932903409" units="cm"/>
      <inkml:brushProperty name="height" value="0.0110133932903409" units="cm"/>
      <inkml:brushProperty name="color" value="#69DBAA"/>
      <inkml:brushProperty name="ignorePressure" value="0"/>
    </inkml:brush>
  </inkml:definitions>
  <inkml:trace contextRef="#ctx0" brushRef="#br0">58850 2150 756,'0'10'6,"3"-2"8	,1-3 8,1-3 8,4-2 4,4 0 2,5 0 0,5 0 2,3-3-12,4-4-24,3-5-25,3-4-25,-3-1-14,-7 3-5,-8 3-6,-8 3-6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18100 52050,'0'75,"37"0,1 0,37 0,0 0,37-25,1 0,-1-50,1 0,-76-13,1 1,99-63,1 0,-38-63,0 1,-50-38,0 0,-50 62,0 1,0 87,0 0,-25-88,0 1,-63 12,1 0,-51 37,1 1,-26 49,1 1,24 87,1 0,37 87,0 1,50-1,0 1,62-13,1 0,37-63,0 1,-25-51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36350 49700,'0'-25,"0"12,0 1,0 24,0 1,0 49,0 1,0 37,0 0,0-63,0 1,0 24,0 1,-13 187,1 0,-26-25,1 0,12 0,0 0,-38 150,1 0,49-313,1 1,12 74,0 1,25-38,0 0,-13-50,1 0,24-38,1 1,49-13,1 0,-26-13,1 1,-1 12,1 0,87 0,0 0,37 25,1 0,-88-25,0 0,-63 12,1 1,87-13,0 0,-88 0,1 0,137 0,0 0,-75 0,0 0,12 0,1 0,-63-13,0 1,25 12,0 0,-50-13,0 1,12-26,1 1,-26-1,1 1,-26-101,1 1,12 112,0 0,-13 12,1 1,-1-63,1 0,-1-125,1 0,12 62,0 1,0-113,0 0,0 125,0 0,0 75,0 0,0-13,0 1,0-101,0 1,0 99,0 1,-13 49,1 1,12-38,0 0,0 0,0 0,0 25,0 0,0-75,0 0,0 75,0 0,0 0,0 0,-13 25,1 0,12 25,0 0,-13-13,1 1,12-1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36325 51200,'-25'0,"25"-25,0 0,25-13,0 1,37 24,1 1,-51 12,1 0,12 0,0 0,150 0,0 0,-138 0,1 0,87 0,0 0,37 0,1 0,24-25,1 0,-1 12,1 1,-63 12,0 0,-50 37,0 1,-25-1,0 1,-13-26,1 1,-13-13,0 0,-13-13,1 1,-13-1,0 1,-13 12,1 0,-13 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36275 52200,'-25'-25,"37"-25,1 0,12 50,0 0,-13-13,1 1,49 12,1 0,-1 0,1 0,-38 12,0 1,112-13,1 0,49 0,1 0,-76 0,1 0,112 0,0 0,-150 0,0 0,-38 0,1 0,49 0,1 0,-76 0,1 0,49 0,1 0,-51 0,1 0,37-13,0 1,-25-1,0 1,-13 12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37550 52425,'-75'0,"50"0,0 0,-25 12,0 1,25 24,0 1,12-26,1 1,12 49,0 1,0-1,0 1,0-1,0 1,37-38,1 0,-1-38,1 1,24-63,1 0,-13-38,0 1,-13 62,1 0,-26 25,1 0,-13 100,0 0,0-13,0 1,0-13,0 0,0 0,0 0,12-50,1 0,-1 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37400 51200,'0'75,"0"12,0 1,0-1,0 1,0-26,0 1,0-13,0 0,0-25,0 0,0-38,0 1,12-26,1 1,-1-1,1 1,49-51,1 1,-26 74,1 1,-1 24,1 1,-13-1,0 1,-13 12,1 0,12 37,0 1,-38-1,1 1,-38-38,0 0,-13-25,1 0,24 0,1 0,-1-13,1 1,24-1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38150 51300,'0'-50,"25"12,0 1,12-1,1 1,-13-1,0 1,12-1,1 1,-38 24,0 1,25-26,0 1,25-63,0 0,-13 12,1 1,-13-1,0 1,0-1,0 1,0-13,0 0,0 12,0 1,-13-51,1 1,12 49,0 1,-13 12,1 0,-13 37,0 1,0 12,0 0,0 0,0 0,0 0,0 0,0 12,0 1,0-1,0 1,0-1,0 1,-13 12,1 0,-13 37,0 1,-13 24,1 1,-13 12,0 0,25-50,0 0,12 0,1 0,-13 0,0 0,25-13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38875 48800,'25'25,"0"-13,0 1,25 37,0 0,12 0,1 0,12 0,0 0,-38-25,1 0,-13-13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38175 50075,'-25'25,"25"25,0 0,0 0,0 0,0-13,0 1,12-13,1 0,-13-13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38375 52650,'0'-25,"37"25,1 0,12-25,0 0,0-25,0 0,-13 25,1 0,24-38,1 1,12-13,0 0,0-25,0 0,-13-13,1 1,-13 12,0 0,12-50,1 0,-13 25,0 0,-25 0,0 0,0 37,0 1,-13 49,1 1,-13 24,0 1,12-63,1 0,-13 25,0 0,-13 12,1 1,12 12,0 0,0 0,0 0,0 12,0 1,-13 49,1 1,-26 24,1 1,-13 12,0 0,12-25,1 0,12-25,0 0,12-25,1 0,12-13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83453522622585" units="cm"/>
      <inkml:brushProperty name="height" value="0.0183453522622585" units="cm"/>
      <inkml:brushProperty name="color" value="#69DBAA"/>
      <inkml:brushProperty name="ignorePressure" value="0"/>
    </inkml:brush>
  </inkml:definitions>
  <inkml:trace contextRef="#ctx0" brushRef="#br0">59650 1025 454,'11'-12'5,"-1"2"1	,-1 1 1,-2 2 0,-2 5 6,-1 7 7,-1 8 9,-2 9 7,-4 5 6,-4 5 1,-5 5 2,-4 4 2,-6 5 1,-6 5 0,-6 4 0,-7 6 0,-1-1-11,3-2-20,3-3-22,3-3-20,3-7-14,4-9-5,2-10-6,4-8-6,2-7-3,2-1-3,1-1-1,2-2-3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39675 50025,'25'-25,"-13"25,1 0,12 37,0 1,12-1,1 1,-1-1,1 1,-13-13,0 0,-13-13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40075 51000,'100'0,"-63"12,1 1,-1-1,1 1,-26 37,1 0,-13 12,0 1,-50 12,0 0,-13-13,1 1,37-38,0 0,25-13,0 1,12-1,1 1,24-1,1 1,24-13,1 0,-13-13,0 1,25-13,0 0,-63 12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41200 51825,'25'0,"62"-13,1 1,37-1,0 1,0 12,0 0,-75 0,0 0,75-13,0 1,-38-26,1 1,-63 24,0 1,-25-13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42175 51500,'-75'-50,"112"62,1 1,24 12,1 0,-13 12,0 1,-13-1,1 1,-38 12,0 0,-25 0,0 0,-25-13,0 1,12-13,1 0,12-25,0 0,12 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43600 49725,'0'-75,"0"25,0 0,0 25,0 0,12 37,1 1,-13 74,0 1,-13 37,1 0,-13 37,0 1,0 62,0 0,12-13,1 1,-1-13,1 0,-1-25,1 0,-38 50,0 0,37-100,1 0,-13-13,0 1,12-38,1 0,12-38,0 1,0-13,0 0,0-13,0 1,12 12,1 0,12-13,0 1,0-1,0 1,-13-13,1 0,12 12,0 1,25-13,0 0,12-13,1 1,-1 12,1 0,-38 0,0 0,62 0,1 0,24 0,1 0,49 0,1 0,-26 25,1 0,-26-25,1 0,-13 25,0 0,12-13,1 1,-26-1,1 1,37-13,0 0,-63-13,1 1,-1 12,1 0,-1 0,1 0,-1 0,1 0,-13-13,0 1,25-1,0 1,-38-1,1 1,-1 12,1 0,-26 0,1 0,-13-13,0 1,0-1,0 1,0-13,0 0,0-25,0 0,0-25,0 0,-13-25,1 0,12-25,0 0,0 25,0 0,0 75,0 0,0-125,0 0,0-13,0 1,0 24,0 1,-13-1,1 1,12-38,0 0,0 62,0 1,-13-13,1 0,-1 62,1 1,12-13,0 0,-13 0,1 0,12 0,0 0,0 37,0 1,0 12,0 0,-25 25,0 0,12 12,1 1,-1-1,1 1,-1-13,1 0,-1 12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44125 52200,'-100'-25,"75"12,0 1,12 12,1 0,-13 12,0 1,-13 37,1 0,24 12,1 1,-1 12,1 0,12 0,0 0,37-38,1 1,24-51,1 1,-13-38,0 0,0-25,0 0,-13 0,1 0,-13 37,0 1,-13-1,1 1,-1 37,1 0,-13 25,0 0,0 37,0 1,0 49,0 1,12-26,1 1,24-51,1 1,-1-76,1 1,-26 24,1 1,-1-13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44750 52350,'25'0,"12"25,1 0,24 25,1 0,-13 25,0 0,12-25,1 0,-26-38,1 1,-38-26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45225 52350,'-50'-25,"37"25,1 0,-13 50,0 0,-13 37,1 1,-13-13,0 0,0-25,0 0,25-50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45550 52000,'25'0,"0"25,0 0,-13 75,1 0,-13 37,0 1,-13-13,1 0,-1-63,1 1,12-113,0 0,12-13,1 1,-13 49,0 1,37-63,1 0,12 25,0 0,12 37,1 1,-13 24,0 1,-13 24,1 1,-13 24,0 1,-25 12,0 0,-25-13,0 1,-38-1,1 1,-13-26,0 1,-13-26,1 1,62-26,0 1,0-1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43550 51500,'50'-25,"0"25,0 0,37-13,1 1,12 12,0 0,-25 0,0 0,125 0,0 0,-50-13,0 1,-25 12,0 0,0 0,0 0,12 0,1 0,-26 12,1 1,-38-13,0 0,-13 0,1 0,-1 0,1 0,-13-13,0 1,-13 12,1 0,-1 0,1 0,-13 0,0 0,-13 0,1 0,-13 12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5864896476269" units="cm"/>
      <inkml:brushProperty name="height" value="0.0145864896476269" units="cm"/>
      <inkml:brushProperty name="color" value="#69DBAA"/>
      <inkml:brushProperty name="ignorePressure" value="0"/>
    </inkml:brush>
  </inkml:definitions>
  <inkml:trace contextRef="#ctx0" brushRef="#br0">59625 925 571,'57'46'23,"-11"-5"8	,-11-7 7,-11-5 8,-4-1 4,4 9-1,2 8 0,4 7-1,1 2-5,1-5-14,-1-4-11,0-5-13,-1-5-12,-1-2-8,-1-3-10,-2-3-10,-4-4-7,-4-3-5,-5-3-6,-4-2-6,-3-4-1,1-1-1,-1-1 1,0-2 0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43075 49075,'75'-125,"0"75,0 0,62 25,1 0,-1 25,1 0,-113 25,0 0,87 87,1 1,12 49,0 1,-25-51,0 1,0 12,0 0,-63-75,1 0,-26-25,1 0,-51-13,1 1,-13-13,0 0,-63-13,1 1,49-38,1 0,37 12,0 1,25 12,0 0,12 25,1 0,24 50,1 0,37 50,0 0,-38-38,1 1,-1-38,1 0,-13-25,0 0,12-63,1 1,-13-1,0 1,25-38,0 0,-38 37,1 1,-1 37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51900 25300,'50'0,"25"-25,0 0,25 25,0 0,0 0,0 0,25 0,0 0,-75 25,0 0,200-25,0 0,50 0,0 0,-25 0,0 0,0 25,0 0,50-25,0 0,0 0,0 0,-50 0,0 0,100 0,0 0,50 0,0 0,-25 0,0 0,50 25,0 0,0 0,0 0,50 0,0 0,0 0,0 0,0-25,0 0,25 0,0 0,-75 25,0 0,75-25,0 0,-125 25,0 0,75 25,0 0,-75-25,0 0,75-25,0 0,-25 0,0 0,-25 0,0 0,0 0,0 0,-50 0,0 0,50 0,0 0,50 0,0 0,-75 0,0 0,75 0,0 0,-100-25,0 0,0 0,0 0,25 25,0 0,-50-25,0 0,25-25,0 0,0 25,0 0,-150 0,0 0,-25 25,0 0,25 0,0 0,0 50,0 0,-50-25,0 0,-125 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12200 29450,'700'-50,"-350"0,0 0,50-25,0 0,75 25,0 0,-275 50,0 0,150 25,0 0,125 25,0 0,0-25,0 0,50 25,0 0,-25-25,0 0,-125-25,0 0,275 0,0 0,-150 0,0 0,0 0,0 0,0 0,0 0,50 0,0 0,0-25,0 0,-25 25,0 0,-50 0,0 0,-25 0,0 0,-100 0,0 0,25-25,0 0,0 0,0 0,-50 0,0 0,25 0,0 0,0 25,0 0,-125-25,0 0,-50 25,0 0,-50 0,0 0,-75 0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39150 25100,'200'-50,"50"50,0 0,250 100,0 0,125-75,0 0,-250-75,0 0,325-150,0 0,-100-75,0 0,-300-75,0 0,-275 25,0 0,-25 225,0 0,-150-325,0 0,-200 0,0 0,-175 175,0 0,-50 200,0 0,-25 150,0 0,25 250,0 0,150 100,0 0,175 75,0 0,125-25,0 0,150-50,0 0,25-325,0 0,0 0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40:49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-3600 29675,'217'216,"0"1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12800 22300,'50'50,"50"0,0 0,75 25,0 0,0 0,0 0,250-25,0 0,75-50,0 0,-125-75,0 0,25 0,0 0,-75-75,0 0,-125-75,0 0,-125-100,0 0,-75-25,0 0,-100 50,0 0,-125-25,0 0,-150 75,0 0,-50 150,0 0,-75 100,0 0,0 200,0 0,175 150,0 0,25 0,0 0,150 0,0 0,250 0,0 0,-50-275,0 0,0 0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9450 25950,'100'50,"75"0,0 0,200 50,0 0,25-50,0 0,0-50,0 0,100-100,0 0,-75-75,0 0,-75-125,0 0,-75 25,0 0,-125 50,0 0,-150 25,0 0,-175-175,0 0,-175 100,0 0,-50 175,0 0,-175 75,0 0,0 175,0 0,-50 175,0 0,225 50,0 0,225 0,0 0,150 50,0 0,75-225,0 0,0-125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40350 25550,'-250'0,"225"25,0 0,150 50,0 0,175-25,0 0,225 25,0 0,-50-50,0 0,-125-25,0 0,-250 0,0 0,300-100,0 0,75-125,0 0,-250-50,0 0,-175 50,0 0,-150-25,0 0,-175 0,0 0,-175 75,0 0,0 100,0 0,75 125,0 0,250-25,0 0,-225 200,0 0,100 100,0 0,50 25,0 0,150-175,0 0,0-75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86000 22400,'0'-50,"125"50,0 0,75 0,0 0,175 25,0 0,150-25,0 0,-75 25,0 0,50-25,0 0,-150 0,0 0,-125 0,0 0,-125 0,0 0,-50-25,0 0,-125 0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33100 25850,'0'-50,"125"50,0 0,200-50,0 0,200 0,0 0,-50 0,0 0,50 50,0 0,-100 25,0 0,0 0,0 0,-200-25,0 0,-150 0,0 0,-75-25,0 0,-25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00334770977497" units="cm"/>
      <inkml:brushProperty name="height" value="0.0100334770977497" units="cm"/>
      <inkml:brushProperty name="color" value="#69DBAA"/>
      <inkml:brushProperty name="ignorePressure" value="0"/>
    </inkml:brush>
  </inkml:definitions>
  <inkml:trace contextRef="#ctx0" brushRef="#br0">59725 1400 830,'12'12'68,"1"1"-20	,-1-1-21,1 1-20,-1-2-8,1-1 3,-1-1 5,1-2 4,-3-1-12,-2 1-29,-3-1-29,-3 0-29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15300 26100,'0'-100,"25"100,0 0,50 100,0 0,25 0,0 0,-50-75,0 0,75 0,0 0,0-50,0 0,75-75,0 0,-25 0,0 0,-50 0,0 0,-25 50,0 0,-50 50,0 0,0 0,0 0,25 150,0 0,-25-25,0 0,25-75,0 0,25-50,0 0,50-100,0 0,175-75,0 0,-150 100,0 0,-75 75,0 0,-50 75,0 0,25 25,0 0,25-25,0 0,25-50,0 0,75-75,0 0,50-25,0 0,-225 50,0 0,25 0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46100 25900,'0'-50,"25"50,0 0,50 50,0 0,25 75,0 0,25-25,0 0,-75-75,0 0,125-25,0 0,50-75,0 0,-25-75,0 0,-75 25,0 0,-75 75,0 0,-50 75,0 0,50 50,0 0,25 25,0 0,75-25,0 0,25-50,0 0,25-25,0 0,-25-50,0 0,-25-25,0 0,-75 75,0 0,-25 0,0 0,-50 25,0 0,50 25,0 0,0-50,0 0,0 25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72350 25800,'150'0,"0"25,0 0,100 25,0 0,50 0,0 0,-100-50,0 0,300-25,0 0,-125-25,0 0,-25-50,0 0,-25-75,0 0,-100-25,0 0,-150-25,0 0,-50 0,0 0,-125 75,0 0,50 100,0 0,-200-150,0 0,-150 75,0 0,0 75,0 0,-150 50,0 0,100 50,0 0,50 100,0 0,50 25,0 0,175 0,0 0,150 50,0 0,100-25,0 0,-25-125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63100 25900,'150'0,"125"25,0 0,225-25,0 0,-50 0,0 0,-300 0,0 0,475-25,0 0,-200 0,0 0,-125 25,0 0,-125 0,0 0,-100 0,0 0,-50 25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77950 25800,'0'100,"50"25,0 0,0-50,0 0,25-50,0 0,0-25,0 0,-25 0,0 0,100-75,0 0,50-25,0 0,-50 0,0 0,0 25,0 0,-75 50,0 0,-25 50,0 0,0 75,0 0,0 0,0 0,50-50,0 0,25-25,0 0,75-75,0 0,0-25,0 0,-75 25,0 0,-50 25,0 0,-25 50,0 0,0 50,0 0,25-25,0 0,0-50,0 0,50 0,0 0,0 0,0 0,0-25,0 0,-100 0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82600 36800,'50'0,"150"-25,0 0,150 25,0 0,-25-25,0 0,0 25,0 0,75 0,0 0,-125-25,0 0,-200 0,0 0,175 0,0 0,-125 0,0 0,-25 0,0 0,-50 25,0 0,-25 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19300 40050,'200'0,"0"-25,0 0,125 0,0 0,50 25,0 0,-175-25,0 0,150 25,0 0,-25-50,0 0,0 25,0 0,-150 0,0 0,-75 0,0 0,-50 0,0 0,-25 0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39:21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41950 40250,'100'-100,"25"25,0 0,150 50,0 0,100 25,0 0,-75 0,0 0,250 50,0 0,-125-25,0 0,-125 0,0 0,-125-25,0 0,-150-25,0 0,0 25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232049897313118" units="cm"/>
      <inkml:brushProperty name="height" value="0.0232049897313118" units="cm"/>
      <inkml:brushProperty name="color" value="#F2385B"/>
      <inkml:brushProperty name="ignorePressure" value="0"/>
    </inkml:brush>
  </inkml:definitions>
  <inkml:trace contextRef="#ctx0" brushRef="#br0">34200 44450 359,'6'-44'-18,"13"13"6	,12 12 6,13 13 4,12 7 6,13 4 3,12 3 4,13 3 4,6 4 4,0 7 3,0 6 4,0 7 3,7 0 1,17-2-1,15-3-2,16-3-1,-7-6-2,-28-5-3,-28-7-4,-27-5-2,6-3-3,45 4 0,43 3-1,45 3-2,16-1 1,-9-2-1,-10-3 1,-8-3 0,-6-2-2,1 0 0,-1 0-2,1 0-2,-3-2 0,-2-3 0,-3-3 0,-3-2 1,-6-1 0,-5 3 0,-7 3-1,-5 4-1,-3-3 1,4-5 0,3-7 1,3-5 0,1-3 2,1 4-1,-1 3 1,1 3 1,-4 1 0,-6 1 0,-6-1 0,-6 1 0,-6-3 0,-2-2-1,-3-3-1,-3-3-2,1-4 0,6-3-1,7-3 0,6-2-1,-2-1-1,-9 3 1,-10 3 0,-8 4 0,-15 2-1,-19 4 0,-18 3-2,-19 3-1,1-2-1,22-6-1,22-6-1,23-6-1,6-7-1,-5-6-1,-7-6-1,-5-6-2,-3-2 0,4 3-1,3 3-1,3 4-1,1-1 1,1-3-1,-1-3 2,1-2-1,-4-3 2,-6 1 1,-6-1 0,-6 1 1,-9-1 2,-8 1 0,-10-1 1,-9 1 2,-10-3 0,-9-2 0,-10-3-1,-8-3-1,-11-1 0,-8 4-1,-10 3-1,-9 3-1,-12 1 0,-11 1 0,-14-1-1,-11 1 1,-12-1 0,-9 1 2,-10-1 1,-8 1 1,-8 1 1,-2 3-1,-3 3 0,-3 4-1,-2 1 2,0 0 4,0 0 4,0 0 4,-8 1 2,-16 4 3,-15 3 1,-15 3 1,-15 3 1,-12 3-1,-13 3 0,-12 4-2,-1 1-1,14 0-1,11 0-2,14 0 0,-1 1-2,-12 4 0,-13 3 0,-12 3-2,-2 1 1,9 1 0,10-1 1,10 1 0,11 1 1,17 3 0,15 3 1,16 4 0,18-1 0,22-3 0,22-3 0,23-2 0,-8-1 1,-33 3-1,-35 3 1,-34 4-1,-12-1 1,14-3 0,11-3 1,14-2 0,7-1 0,3 3-2,3 3 1,4 4-2,-4 2-1,-9 4-2,-10 3-1,-8 3-2,-4 4-2,3 7 1,3 6-2,4 7 1,7 2-2,13 1 1,12-1 0,13 1-1,12-3 0,13-2-1,12-3 0,13-3-2,6-1 1,0 4-1,0 3 0,0 3 0,1 3 0,4 3 0,3 3 1,3 4-1,-2 5 1,-6 10 0,-6 10-1,-6 9-1,-4 2 1,1-2-1,-1-3 1,1-3-1,1-2 1,3 0 3,3 0 3,4 0 2,4-2 1,6-3-1,7-3 1,6-2-1,6-3 1,6 1 1,7-1 2,6 1 1,4-1 1,4 1 1,3-1 0,3 1 0,3 1 0,3 3-1,3 3 0,4 4-2,-3 2 0,-5 4-3,-7 3-1,-5 3-1,-3 1-3,4 1 1,3-1-2,3 1-1,4-3-1,7-2-2,6-3-1,7-3-2,7-7-1,9-9-1,10-10 0,10-8-1,7-8-7,6-2-10,7-3-12,6-3-12,-5-4-6,-16-3-2,-15-3-3,-15-2-2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220225118100643" units="cm"/>
      <inkml:brushProperty name="height" value="0.0220225118100643" units="cm"/>
      <inkml:brushProperty name="color" value="#F2385B"/>
      <inkml:brushProperty name="ignorePressure" value="0"/>
    </inkml:brush>
  </inkml:definitions>
  <inkml:trace contextRef="#ctx0" brushRef="#br0">49500 44300 378,'32'-21'-25,"17"10"8	,15 10 7,16 9 8,12 9 6,9 9 5,10 10 4,10 10 5,10 4 3,13 0 2,12 0 1,13 0 2,4-4 0,-3-5-3,-3-7-2,-2-5-2,2-4-3,9 0-1,10 0-3,10 0-2,10-4-2,13-5-1,12-7-1,13-5-1,2-6-1,-5-3 0,-7-3 0,-5-2-1,-6-6 0,-3-6 1,-3-6-1,-2-6 0,-5-2 0,-2 3 2,-3 3 0,-3 4 1,-9 1 1,-11 0 0,-14 0 1,-11 0 0,-9-2-1,-3-3 2,-3-3-1,-2-2 0,2-1 0,9 3-2,10 3 0,10 4-2,-4 1-1,-16 0 1,-15 0-1,-15 0 1,-20 3-1,-21 6-2,-22 7 0,-22 6-2,-1-2-1,23-9 1,22-10 0,22-8 0,7-8 0,-6-2 0,-6-3-1,-6-3-1,-6-2 0,-2 0 0,-3 0-1,-3 0-1,-6-4 0,-5-5 1,-7-7-1,-5-5 1,-8-3-2,-5 4-3,-7 3-4,-5 3-4,-8 1-1,-5 1 2,-7-1 1,-5 1 1,-12-1 3,-16 1 0,-15-1 2,-15 1 1,-12-1 2,-6 1 0,-6-1 1,-6 1 1,-2-1 1,3 1 1,3-1 3,4 1 0,-1-3 2,-3-2 3,-3-3 1,-2-3 2,-6-1 1,-6 4 1,-6 3 1,-6 3 1,-12 3 1,-15 3-2,-15 3-1,-16 4 0,-7 1-1,4 0 0,3 0 0,3 0 0,1 1-1,1 4-3,-1 3-2,1 3-2,-6 3-2,-8 3 1,-10 3-1,-9 4-1,-1 1 1,10 0 1,10 0 0,9 0 1,6 0 1,3 0 1,3 0 1,4 0 1,-7 1 1,-16 4 0,-15 3 1,-15 3 0,-1 3 0,16 3 1,15 3-2,17 4 1,19 1-1,26 0 0,24 0-1,26 0-1,-4 1 0,-31 4 0,-31 3 0,-31 3 1,-15-1-1,4-2 1,3-3 0,3-3 1,6 1 0,9 6-1,10 7 1,10 6-1,8 3 1,10 0 0,10 0 1,9 0-1,6 3 1,3 6-1,3 7 0,4 6-1,-1 4-1,-3 4 0,-3 3-2,-2 3-1,-1 4 0,3 7-2,3 6 0,4 7-1,5-1 0,10-6-1,10-6 1,9-6 0,2-1-1,-2 7-1,-3 6-2,-3 7 0,2 0-1,10-2 2,10-3 1,9-3 1,9-2 2,9 0 1,10 0 1,10 0 2,8 0 0,10 0 0,10 0 0,9 0 0,6 0-2,3 0-4,3 0-3,4 0-5,4 0-2,6 0-2,7 0-3,6 0-1,1 0-4,-3 0-6,-3 0-5,-2 0-6,-6-4-5,-6-5-3,-6-7-4,-6-5-4,-9-8-1,-8-5 2,-10-7 3,-9-5 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8814786225557" units="cm"/>
      <inkml:brushProperty name="height" value="0.0148814786225557" units="cm"/>
      <inkml:brushProperty name="color" value="#69DBAA"/>
      <inkml:brushProperty name="ignorePressure" value="0"/>
    </inkml:brush>
  </inkml:definitions>
  <inkml:trace contextRef="#ctx0" brushRef="#br0">59725 1725 559,'34'0'123,"-6"0"-27	,-6 0-24,-6 0-26,-4 0-17,1 0-6,-1 0-7,1 0-7,-3 2-8,-2 5-7,-3 5-8,-3 4-8,-4 4-7,-3 4-3,-3 2-6,-2 4-4,-4 0-2,-1-1-2,-1-1 1,-2-2-2,0-3 4,2-3 10,1-3 8,2-2 8,2-4 9,3-1 4,3-1 7,4-2 5,2-2 11,4-1 15,3-1 14,3-2 15,1-1 4,1 0-5,-1 0-6,1 0-5,1 0-8,6 0-10,4 0-11,5 0-10,0 0-15,-5 0-19,-4 0-18,-5 0-18,-4 0-10,-1 0-2,-1 0-2,-2 0-1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12200675159693" units="cm"/>
      <inkml:brushProperty name="height" value="0.0212200675159693" units="cm"/>
      <inkml:brushProperty name="color" value="#F2395B"/>
      <inkml:brushProperty name="ignorePressure" value="0"/>
    </inkml:brush>
  </inkml:definitions>
  <inkml:trace contextRef="#ctx0" brushRef="#br0">57737 47684 392,'0'-31'-1,"0"5"-1	,0 3-1,0 5-3,0 5 4,0 6 6,0 6 8,0 6 6,-1 8 7,-3 10 6,-1 11 6,-2 10 7,-1 3 2,0-4-4,0-4-3,0-5-2,-1 4-3,-3 10 2,-1 10 0,-2 10 1,0 3-2,1-7-6,3-6-4,2-6-7,2-4-3,1-2-5,4-2-2,0-2-4,1-3-8,-2-1-11,-2-2-11,-2-2-11,2-8-11,6-12-10,6-12-10,6-12-10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4802491888404" units="cm"/>
      <inkml:brushProperty name="height" value="0.0154802491888404" units="cm"/>
      <inkml:brushProperty name="color" value="#F2395B"/>
      <inkml:brushProperty name="ignorePressure" value="0"/>
    </inkml:brush>
  </inkml:definitions>
  <inkml:trace contextRef="#ctx0" brushRef="#br0">93400 47150 538,'25'0'0,"0"0"0	,0 0 0,0 0 0,3 3 0,6 6 0,7 7 0,6 6 0,1 1 1,-3-3 4,-3-3 2,-2-2 3,-6 0 3,-6 7 0,-6 6 2,-6 7 2,-7 0-1,-6-2 0,-6-3-2,-6-3-1,-10 1-1,-12 6-1,-13 7-2,-12 6 0,-5 3-1,3 0-1,3 0 1,4 0-1,5-2 0,10-3 2,10-3 1,9-2 1,4-5 1,1-2 0,-1-3 0,1-3 1,4-4 0,9-3 2,10-3 1,10-2 2,7-5 0,6-2-1,7-3-1,6-3-1,3-4-2,0-3-2,0-3-3,0-2-3,1-3-6,4 1-8,3-1-8,3 1-8,-1-3-5,-2-2-2,-3-3-1,-3-3-2,-7 1 1,-9 6 3,-10 7 3,-8 6 3,-6 1-3,1-3-11,-1-3-10,1-2-11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24610343575478" units="cm"/>
      <inkml:brushProperty name="height" value="0.0224610343575478" units="cm"/>
      <inkml:brushProperty name="color" value="#F2395B"/>
      <inkml:brushProperty name="ignorePressure" value="0"/>
    </inkml:brush>
  </inkml:definitions>
  <inkml:trace contextRef="#ctx0" brushRef="#br0">87350 50750 371,'26'0'7,"4"0"14	,3 0 14,3 0 14,6 0 7,9 0 2,10 0 0,10 0 2,8 0-2,10 0-5,10 0-4,9 0-5,1-2-8,-6-3-10,-6-3-11,-6-2-11,-12-3-10,-15 1-6,-15-1-7,-16 1-8,-8 1-6,0 3-6,0 3-6,0 4-6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73241216689348" units="cm"/>
      <inkml:brushProperty name="height" value="0.0173241216689348" units="cm"/>
      <inkml:brushProperty name="color" value="#F2395B"/>
      <inkml:brushProperty name="ignorePressure" value="0"/>
    </inkml:brush>
  </inkml:definitions>
  <inkml:trace contextRef="#ctx0" brushRef="#br0">87400 51300 481,'54'20'5,"10"-9"13	,10-10 11,9-8 12,7-6 7,7 1 3,6-1 4,7 1 4,-1-1-3,-6 1-6,-6-1-8,-6 1-7,-7-1-12,-6 1-16,-6-1-19,-6 1-16,-10-1-7,-12 1 3,-13-1 3,-12 1 4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20260620117188" units="cm"/>
      <inkml:brushProperty name="height" value="0.0220260620117188" units="cm"/>
      <inkml:brushProperty name="color" value="#F2395B"/>
      <inkml:brushProperty name="ignorePressure" value="0"/>
    </inkml:brush>
  </inkml:definitions>
  <inkml:trace contextRef="#ctx0" brushRef="#br0">88050 49800 378,'-2'168'30,"-3"-11"1	,-3-14 2,-2-11 1,-3-6 2,1 4 3,-1 3 2,1 3 2,1-10 2,3-21-2,3-22 0,4-22-1,1-15-3,0-5-8,0-7-6,0-5-8,0 0-4,0 10 0,0 10-1,0 9 0,0-1-16,0-8-27,0-10-29,0-9-28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95593535900116" units="cm"/>
      <inkml:brushProperty name="height" value="0.0195593535900116" units="cm"/>
      <inkml:brushProperty name="color" value="#F2395B"/>
      <inkml:brushProperty name="ignorePressure" value="0"/>
    </inkml:brush>
  </inkml:definitions>
  <inkml:trace contextRef="#ctx0" brushRef="#br0">91050 50950 426,'26'0'7,"4"0"16	,3 0 16,3 0 15,3 3 7,3 6-1,3 7-1,4 6 0,-3 3-5,-5 0-6,-7 0-8,-5 0-6,-8 3-11,-5 6-11,-7 7-11,-5 6-13,-11 3-10,-11 0-8,-14 0-8,-11 0-8,-7-2-4,0-3 1,0-3 0,0-2 1,4-5 4,10-2 9,10-3 9,9-3 8,6-2 7,3 0 5,3 0 6,4 0 5,4-2 6,6-3 9,7-3 8,6-2 7,7-3 2,10 1-6,10-1-4,9 1-6,9-4-8,9-6-11,10-6-11,10-6-12,0-6-9,-5-2-7,-7-3-6,-5-3-8,-9-1-2,-9 4 3,-10 3 1,-8 3 3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4037587344646" units="cm"/>
      <inkml:brushProperty name="height" value="0.0154037587344646" units="cm"/>
      <inkml:brushProperty name="color" value="#F2395B"/>
      <inkml:brushProperty name="ignorePressure" value="0"/>
    </inkml:brush>
  </inkml:definitions>
  <inkml:trace contextRef="#ctx0" brushRef="#br0">92000 50150 540,'75'21'11,"0"-5"20	,0-7 21,0-5 21,1-4 6,4 0-11,3 0-10,3 0-9,-2-2-18,-6-3-23,-6-3-25,-6-2-23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5319965407252" units="cm"/>
      <inkml:brushProperty name="height" value="0.0115319965407252" units="cm"/>
      <inkml:brushProperty name="color" value="#F2395B"/>
      <inkml:brushProperty name="ignorePressure" value="0"/>
    </inkml:brush>
  </inkml:definitions>
  <inkml:trace contextRef="#ctx0" brushRef="#br0">92400 50500 722,'0'71'5,"0"-5"8	,0-7 9,0-5 10,3-4 4,6 0 3,7 0 2,6 0 1,1-4-8,-3-5-21,-3-7-18,-2-5-21,-3-6-16,1-3-14,-1-3-13,1-2-14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9643430486321" units="cm"/>
      <inkml:brushProperty name="height" value="0.0149643430486321" units="cm"/>
      <inkml:brushProperty name="color" value="#F2395B"/>
      <inkml:brushProperty name="ignorePressure" value="0"/>
    </inkml:brush>
  </inkml:definitions>
  <inkml:trace contextRef="#ctx0" brushRef="#br0">92800 50650 556,'0'48'26,"0"-3"-3	,0-3-5,0-2-3,-2-1 6,-3 3 17,-3 3 17,-2 4 16,-3-1-1,1-3-17,-1-3-17,1-2-19,-1-5-21,1-2-29,-1-3-27,1-3-28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07159940525889" units="cm"/>
      <inkml:brushProperty name="height" value="0.0107159940525889" units="cm"/>
      <inkml:brushProperty name="color" value="#F2395B"/>
      <inkml:brushProperty name="ignorePressure" value="0"/>
    </inkml:brush>
  </inkml:definitions>
  <inkml:trace contextRef="#ctx0" brushRef="#br0">92250 50750 777,'1'71'2,"4"-5"5	,3-7 4,3-5 4,1-4 6,1 0 9,-1 0 8,1 0 8,1-4-8,3-5-23,3-7-25,4-5-24,-1-6-18,-3-3-9,-3-3-10,-2-2-10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70585103332996" units="cm"/>
      <inkml:brushProperty name="height" value="0.0170585103332996" units="cm"/>
      <inkml:brushProperty name="color" value="#69DBAA"/>
      <inkml:brushProperty name="ignorePressure" value="0"/>
    </inkml:brush>
  </inkml:definitions>
  <inkml:trace contextRef="#ctx0" brushRef="#br0">60650 1025 488,'-30'10'3,"16"-5"4	,15-4 6,17-5 4,7-4-1,3-3-5,1-3-5,1-3-6,0 0-4,-1 3-5,-1 3-2,-2 3-5,-2 3-2,-2 4 1,-1 2-1,-1 4 1,-3 1 0,-3 1 0,-3-1 1,-3 0 0,-3 0 2,-1 1 9,-1-1 5,-2 0 0,-1 2 0,0 3 0,0 3 0,0 3 0,-1 2 0,-2 0 0,-1-1 0,-1 1 23,-4 1 8,-4 4 4,-5 2 4,-4 4 4,-3 4 2,0 4 0,0 5 0,0 5 0,0 2-1,3 3-2,1 1-3,1 1-1,1 0-6,1-4-5,-1-2-7,0-4-7,3-4-3,4-7-3,5-6-1,5-6-1,2-5-10,3-3-14,1-3-15,1-3-15,2-3-9,2-4-4,1-2-3,2-4-3,-1-1 0,-1 0 6,-1-1 4,-2 1 6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9858255982399" units="cm"/>
      <inkml:brushProperty name="height" value="0.019858255982399" units="cm"/>
      <inkml:brushProperty name="color" value="#F2395B"/>
      <inkml:brushProperty name="ignorePressure" value="0"/>
    </inkml:brush>
  </inkml:definitions>
  <inkml:trace contextRef="#ctx0" brushRef="#br0">92250 50850 419,'92'1'57,"-16"4"-6	,-15 3-4,-15 3-5,-11-1-5,-2-2-5,-3-3-5,-3-3-5,1-1-5,6 4-8,7 3-6,6 3-6,-1 1-5,-5 1-2,-7-1-3,-5 1-2,-8 1-4,-5 3-3,-7 3-5,-5 4-3,-9 2-3,-9 4 0,-10 3-2,-8 3 0,-8-1 2,-2-2 4,-3-3 3,-3-3 6,-1-4 3,4-3 6,3-3 4,3-2 5,4-3 4,7 1 3,6-1 3,7 1 3,4-1 3,3 1 4,3-1 4,4 1 4,4-1 2,6 1 0,7-1 1,6 1 1,1-1 0,-3 1-1,-3-1 0,-2 1-1,-3 2 0,1 7-1,-1 6 0,1 7-1,-3 4 0,-2 3-1,-3 3-1,-3 4 0,-2 2-3,0 4 0,0 3-3,0 3-2,1-2-1,4-6-4,3-6-2,3-6-2,4-6-4,7-2-5,6-3-5,7-3-4,0-4-5,-2-3-6,-3-3-5,-3-2-6,-2-5-3,0-2-4,0-3-3,0-3-3,0-2-3,0 0-4,0 0-4,0 0-4,-2-2 2,-3-3 6,-3-3 7,-2-2 21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76406018435955" units="cm"/>
      <inkml:brushProperty name="height" value="0.0176406018435955" units="cm"/>
      <inkml:brushProperty name="color" value="#F2395B"/>
      <inkml:brushProperty name="ignorePressure" value="0"/>
    </inkml:brush>
  </inkml:definitions>
  <inkml:trace contextRef="#ctx0" brushRef="#br0">93050 51650 472,'-24'26'105,"4"4"-14	,3 3-15,3 3-14,-2 4-11,-6 7-7,-6 6-6,-6 7-6,-2 0-10,3-2-16,3-3-14,4-3-14,-1-6-13,-3-5-9,-3-7-10,-2-5-9,0-8-3,7-5 2,6-7 2,7-5 2,2-4 3,1 0 5,-1 0 5,1 0 36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62867773324251" units="cm"/>
      <inkml:brushProperty name="height" value="0.0162867773324251" units="cm"/>
      <inkml:brushProperty name="color" value="#F2395B"/>
      <inkml:brushProperty name="ignorePressure" value="0"/>
    </inkml:brush>
  </inkml:definitions>
  <inkml:trace contextRef="#ctx0" brushRef="#br0">92100 51850 511,'3'-24'32,"6"4"3	,7 3 2,6 3 3,6 3 2,6 3 2,7 3 1,6 4 1,6 1-2,6 0-5,7 0-6,6 0-4,3 0-11,0 0-13,0 0-16,0 0-14,-7 0-10,-11 0-6,-14 0-5,-11 0-6,-9-2-5,-3-3-3,-3-3-3,-2-2-3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3934916704893" units="cm"/>
      <inkml:brushProperty name="height" value="0.0143934916704893" units="cm"/>
      <inkml:brushProperty name="color" value="#F2395B"/>
      <inkml:brushProperty name="ignorePressure" value="0"/>
    </inkml:brush>
  </inkml:definitions>
  <inkml:trace contextRef="#ctx0" brushRef="#br0">93350 50950 578,'25'1'129,"0"4"-31	,0 3-31,0 3-31,-2 1-15,-3 1 1,-3-1 2,-2 1 0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86256058514118" units="cm"/>
      <inkml:brushProperty name="height" value="0.0186256058514118" units="cm"/>
      <inkml:brushProperty name="color" value="#F2395B"/>
      <inkml:brushProperty name="ignorePressure" value="0"/>
    </inkml:brush>
  </inkml:definitions>
  <inkml:trace contextRef="#ctx0" brushRef="#br0">93300 51500 447,'0'23'2,"0"-3"4	,0-3 5,0-2 4,0-1 6,0 3 6,0 3 6,0 4 7,1 2 4,4 4-1,3 3 0,3 3 1,-1 3-3,-2 3-3,-3 3-3,-3 4-4,-2-3-3,0-5-6,0-7-5,0-5-6,3-9-11,6-9-19,7-10-19,6-8-19,3-9-10,0-6-3,0-6-2,0-6-2,-2-2 3,-3 3 7,-3 3 7,-2 4 8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1871191337705" units="cm"/>
      <inkml:brushProperty name="height" value="0.0151871191337705" units="cm"/>
      <inkml:brushProperty name="color" value="#F2395B"/>
      <inkml:brushProperty name="ignorePressure" value="0"/>
    </inkml:brush>
  </inkml:definitions>
  <inkml:trace contextRef="#ctx0" brushRef="#br0">93650 51200 548,'73'0'143,"-3"0"-29	,-3 0-28,-2 0-29,-3 0-22,1 0-18,-1 0-18,1 0-16,-6 0-15,-8 0-12,-10 0-10,-9 0-12,-7 0-5,-3 0 2,-3 0 2,-2 0 1,-5-2 5,-2-3 20,-3-3 41,-3-2 0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07217503339052" units="cm"/>
      <inkml:brushProperty name="height" value="0.0207217503339052" units="cm"/>
      <inkml:brushProperty name="color" value="#F2395B"/>
      <inkml:brushProperty name="ignorePressure" value="0"/>
    </inkml:brush>
  </inkml:definitions>
  <inkml:trace contextRef="#ctx0" brushRef="#br0">93950 50600 402,'0'-21'1,"0"10"4	,0 10 3,0 9 3,0 10 5,0 14 6,0 11 7,0 14 7,1 11 3,4 14 3,3 11 1,3 14 2,-1 5 0,-2 1-3,-3-1-3,-3 1-1,-2-3-4,0-2-2,0-3-3,0-3-3,0-7-11,0-9-19,0-10-19,0-8-19,1-12-11,4-12-2,3-13 0,3-12-2,1-7-1,1 1-1,-1-1 1,1 1-2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1183795854449" units="cm"/>
      <inkml:brushProperty name="height" value="0.0121183795854449" units="cm"/>
      <inkml:brushProperty name="color" value="#F2395B"/>
      <inkml:brushProperty name="ignorePressure" value="0"/>
    </inkml:brush>
  </inkml:definitions>
  <inkml:trace contextRef="#ctx0" brushRef="#br0">94700 50200 687,'21'73'42,"-5"-3"4	,-7-3 3,-5-2 4,-6-1-5,-3 3-11,-3 3-12,-2 4-12,-3-3-14,1-5-14,-1-7-15,1-5-14,-1-9-12,1-9-6,-1-10-8,1-8-7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1503911688924" units="cm"/>
      <inkml:brushProperty name="height" value="0.0131503911688924" units="cm"/>
      <inkml:brushProperty name="color" value="#F2395B"/>
      <inkml:brushProperty name="ignorePressure" value="0"/>
    </inkml:brush>
  </inkml:definitions>
  <inkml:trace contextRef="#ctx0" brushRef="#br0">94750 50650 633,'25'0'47,"0"0"1	,0 0 1,0 0 0,1 0-1,4 0-7,3 0-4,3 0-7,1 0-13,1 0-21,-1 0-23,1 0-22,-4 1-13,-6 4-5,-6 3-5,-6 3-6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02344704791903" units="cm"/>
      <inkml:brushProperty name="height" value="0.0102344704791903" units="cm"/>
      <inkml:brushProperty name="color" value="#F2395B"/>
      <inkml:brushProperty name="ignorePressure" value="0"/>
    </inkml:brush>
  </inkml:definitions>
  <inkml:trace contextRef="#ctx0" brushRef="#br0">94950 50850 814,'0'23'4,"0"-3"7	,0-3 8,0-2 7,3-3 3,6 1 0,7-1-3,6 1 0,1-1-11,-3 1-18,-3-1-18,-2 1-20,-3-3-7,1-2 1,-1-3 3,1-3 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8138337880373" units="cm"/>
      <inkml:brushProperty name="height" value="0.018138337880373" units="cm"/>
      <inkml:brushProperty name="color" value="#69DBAA"/>
      <inkml:brushProperty name="ignorePressure" value="0"/>
    </inkml:brush>
  </inkml:definitions>
  <inkml:trace contextRef="#ctx0" brushRef="#br0">60950 1375 459,'10'25'3,"-2"3"6	,-3 1 6,-3 1 6,-2 4 7,0 4 9,0 5 7,0 5 9,0 1 2,0-2-2,0-1-4,0-1-2,0-4-7,3-4-9,1-5-11,1-4-10,0-5-4,-1-3 0,-1-3 0,-2-2 1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1019411385059" units="cm"/>
      <inkml:brushProperty name="height" value="0.0141019411385059" units="cm"/>
      <inkml:brushProperty name="color" value="#F2395B"/>
      <inkml:brushProperty name="ignorePressure" value="0"/>
    </inkml:brush>
  </inkml:definitions>
  <inkml:trace contextRef="#ctx0" brushRef="#br0">95300 50350 590,'-2'117'63,"-3"-16"0	,-3-15-1,-2-15 1,-1-11-7,3-2-12,3-3-12,4-3-11,-1-4-15,-3-3-20,-3-3-19,-2-2-20,-3-6-10,1-6-5,-1-6-4,1-6-4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6219298690557" units="cm"/>
      <inkml:brushProperty name="height" value="0.0126219298690557" units="cm"/>
      <inkml:brushProperty name="color" value="#F2395B"/>
      <inkml:brushProperty name="ignorePressure" value="0"/>
    </inkml:brush>
  </inkml:definitions>
  <inkml:trace contextRef="#ctx0" brushRef="#br0">95300 50650 660,'23'-22'1,"-3"6"1	,-3 7 2,-2 6 2,-1 3 5,3 0 9,3 0 7,4 0 9,1 0 6,0 0 2,0 0 2,0 0 4,-2 1-12,-3 4-26,-3 3-24,-2 3-25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0478506907821" units="cm"/>
      <inkml:brushProperty name="height" value="0.0130478506907821" units="cm"/>
      <inkml:brushProperty name="color" value="#F2395B"/>
      <inkml:brushProperty name="ignorePressure" value="0"/>
    </inkml:brush>
  </inkml:definitions>
  <inkml:trace contextRef="#ctx0" brushRef="#br0">95500 50900 638,'1'21'6,"4"-5"13	,3-7 11,3-5 13,1-4 7,1 0 0,-1 0 2,1 0 0,1 0-11,3 0-22,3 0-24,4 0-23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940628908574581" units="cm"/>
      <inkml:brushProperty name="height" value="0.00940628908574581" units="cm"/>
      <inkml:brushProperty name="color" value="#F2395B"/>
      <inkml:brushProperty name="ignorePressure" value="0"/>
    </inkml:brush>
  </inkml:definitions>
  <inkml:trace contextRef="#ctx0" brushRef="#br0">95050 51250 885,'-2'71'5,"-3"-5"9	,-3-7 9,-2-5 9,-1-6-4,3-3-15,3-3-18,4-2-15,1-6-14,0-6-7,0-6-9,0-6-8,0-4-6,0 1 0,0-1 64,0 1 0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9032121300697" units="cm"/>
      <inkml:brushProperty name="height" value="0.0159032121300697" units="cm"/>
      <inkml:brushProperty name="color" value="#F2395B"/>
      <inkml:brushProperty name="ignorePressure" value="0"/>
    </inkml:brush>
  </inkml:definitions>
  <inkml:trace contextRef="#ctx0" brushRef="#br0">94900 51250 524,'26'0'15,"4"0"6	,3 0 7,3 0 6,3 0 2,3 0-3,3 0-4,4 0-3,-3 0-2,-5 0-3,-7 0-3,-5 0-3,-4 3-1,0 6-1,0 7 0,0 6-1,-2 3 1,-3 0 1,-3 0 3,-2 0 2,-5 3-1,-2 6-2,-3 7-4,-3 6-2,-4 3-6,-3 0-8,-3 0-10,-2 0-9,-3-5-4,1-9 1,-1-10 0,1-8 2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87391436845064" units="cm"/>
      <inkml:brushProperty name="height" value="0.00887391436845064" units="cm"/>
      <inkml:brushProperty name="color" value="#F2395B"/>
      <inkml:brushProperty name="ignorePressure" value="0"/>
    </inkml:brush>
  </inkml:definitions>
  <inkml:trace contextRef="#ctx0" brushRef="#br0">95150 51450 939,'46'0'33,"-5"0"-13	,-7 0-12,-5 0-14,-6 1-13,-3 4-14,-3 3-16,-2 3-14,-3-1-8,1-2 16,-1-3 55,1-3 0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8515595570207" units="cm"/>
      <inkml:brushProperty name="height" value="0.0128515595570207" units="cm"/>
      <inkml:brushProperty name="color" value="#F2395B"/>
      <inkml:brushProperty name="ignorePressure" value="0"/>
    </inkml:brush>
  </inkml:definitions>
  <inkml:trace contextRef="#ctx0" brushRef="#br0">95100 51650 648,'1'21'8,"4"-5"18	,3-7 16,3-5 16,3-4 6,3 0-10,3 0-8,4 0-8,-4 1-22,-9 4-35,-10 3-34,-8 3-35,-6 1-12,1 1 11,-1-1 10,1 1 11,-1-3 50,1-2 18,-1-3 0,1-3 0,4-2 0,9 0 0,10 0 0,10 0 0,4 0 0,0 0 38,0 0 15,0 0-11,-2 0-12,-3 0-13,-3 0-13,-2 0-14,-5 1-7,-2 4-1,-3 3-3,-3 3-1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9550547003746" units="cm"/>
      <inkml:brushProperty name="height" value="0.019550547003746" units="cm"/>
      <inkml:brushProperty name="color" value="#F2395B"/>
      <inkml:brushProperty name="ignorePressure" value="0"/>
    </inkml:brush>
  </inkml:definitions>
  <inkml:trace contextRef="#ctx0" brushRef="#br0">94700 52250 426,'6'20'-9,"13"-9"19	,12-10 20,13-8 19,7-6 9,4 1 1,3-1 0,3 1-1,1-1-2,1 1-4,-1-1-6,1 1-4,-3 1-9,-2 3-11,-3 3-13,-3 4-13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4434265568852" units="cm"/>
      <inkml:brushProperty name="height" value="0.0154434265568852" units="cm"/>
      <inkml:brushProperty name="color" value="#F2395B"/>
      <inkml:brushProperty name="ignorePressure" value="0"/>
    </inkml:brush>
  </inkml:definitions>
  <inkml:trace contextRef="#ctx0" brushRef="#br0">95050 51900 539,'0'50'34,"0"0"3	,0 0 3,0 0 2,0 4 2,0 10 1,0 10 2,0 9 1,0-1-3,0-8-10,0-10-9,0-9-8,0-9-20,0-5-29,0-7-28,0-5-29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94959733635187" units="cm"/>
      <inkml:brushProperty name="height" value="0.0194959733635187" units="cm"/>
      <inkml:brushProperty name="color" value="#F2395B"/>
      <inkml:brushProperty name="ignorePressure" value="0"/>
    </inkml:brush>
  </inkml:definitions>
  <inkml:trace contextRef="#ctx0" brushRef="#br0">95400 51950 427,'0'51'64,"0"4"-5	,0 3-6,0 3-4,0 4 0,0 7 4,0 6 4,0 7 4,0-1-5,0-6-16,0-6-16,0-6-16,-2-9-21,-3-8-25,-3-10-24,-2-9-26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47050 46900,'50'-50,"0"25,0 0,50 0,0 0,0 25,0 0,25 0,0 0,-25 0,0 0,-25 0,0 0,-50 25,0 0,0 0,0 0,-25 25,0 0,0 25,0 0,0 0,0 0,-25-25,0 0,0-25,0 0,0-25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28644909709692" units="cm"/>
      <inkml:brushProperty name="height" value="0.0128644909709692" units="cm"/>
      <inkml:brushProperty name="color" value="#69DBAA"/>
      <inkml:brushProperty name="ignorePressure" value="0"/>
    </inkml:brush>
  </inkml:definitions>
  <inkml:trace contextRef="#ctx0" brushRef="#br0">61100 1550 647,'21'-10'-38,"-5"7"24	,-7 6 25,-5 7 25,-3 4 14,4 3 4,3 3 3,3 4 3,2-1-5,2-3-14,1-3-14,2-2-14,1-4-15,0-1-19,-1-1-17,1-2-19,-2-1-9,-3 1-3,-3-1-3,-3 0-2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25000000372529" units="cm"/>
      <inkml:brushProperty name="height" value="0.025000000372529" units="cm"/>
      <inkml:brushProperty name="color" value="#F2385B"/>
      <inkml:brushProperty name="ignorePressure" value="0"/>
    </inkml:brush>
  </inkml:definitions>
  <inkml:trace contextRef="#ctx0" brushRef="#br0">100850 26750 333,'97'39'167,"32"29"-1	,31 29 1,31 28 0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29714412614703" units="cm"/>
      <inkml:brushProperty name="height" value="0.0129714412614703" units="cm"/>
      <inkml:brushProperty name="color" value="#F2385B"/>
      <inkml:brushProperty name="ignorePressure" value="0"/>
    </inkml:brush>
  </inkml:definitions>
  <inkml:trace contextRef="#ctx0" brushRef="#br0">78650 18350 642,'0'76'-15,"0"4"6	,0 3 5,0 3 5,0 4 11,0 7 14,0 6 16,0 7 14,0-3 5,0-8-8,0-10-6,0-9-8,0-12-9,0-11-14,0-14-13,0-11-14,0-9-13,0-3-12,0-3-13,0-2-12,1-5-7,4-2 0,3-3-1,3-3 1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23858386650681" units="cm"/>
      <inkml:brushProperty name="height" value="0.0123858386650681" units="cm"/>
      <inkml:brushProperty name="color" value="#F2385B"/>
      <inkml:brushProperty name="ignorePressure" value="0"/>
    </inkml:brush>
  </inkml:definitions>
  <inkml:trace contextRef="#ctx0" brushRef="#br0">78550 18300 672,'23'-2'3,"-3"-3"5	,-3-3 4,-2-2 6,2-3 4,9 1 3,10-1 4,10 1 2,4-1-1,0 1-6,0-1-5,0 1-6,0-1-8,0 1-10,0-1-9,0 1-9,-2-1-6,-3 1-1,-3-1-2,-2 1-1,-6 4 2,-6 9 4,-6 10 6,-6 10 5,-6 8 3,-2 10-1,-3 10 0,-3 9-1,-2 9 8,0 9 12,0 10 15,0 10 13,0-1 6,0-9-1,0-10-1,0-8-1,0-3 0,0 7 2,0 6 2,0 7 2,0-4-9,0-12-18,0-13-17,0-12-19,0-10-9,0-6 1,0-6 0,0-6 0,-2-6-6,-3-2-13,-3-3-13,-2-3-13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0917460024356842" units="cm"/>
      <inkml:brushProperty name="height" value="0.00917460024356842" units="cm"/>
      <inkml:brushProperty name="color" value="#F2385B"/>
      <inkml:brushProperty name="ignorePressure" value="0"/>
    </inkml:brush>
  </inkml:definitions>
  <inkml:trace contextRef="#ctx0" brushRef="#br0">78800 18600 908,'1'23'0,"4"-3"2	,3-3 1,3-2 2,4-5 2,7-2 7,6-3 4,7-3 6,4-2-6,3 0-18,3 0-16,4 0-18,-3 0-13,-5 0-9,-7 0-8,-5 0-9,-6-2 45,-3-3 28,-3-3 0,-2-2 0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06143811717629" units="cm"/>
      <inkml:brushProperty name="height" value="0.0106143811717629" units="cm"/>
      <inkml:brushProperty name="color" value="#F2385B"/>
      <inkml:brushProperty name="ignorePressure" value="0"/>
    </inkml:brush>
  </inkml:definitions>
  <inkml:trace contextRef="#ctx0" brushRef="#br0">78800 19300 785,'1'20'4,"4"-9"9	,3-10 9,3-8 9,6-4 2,9 3-1,10 3-3,10 4-3,4-1-7,0-3-14,0-3-12,0-2-14,-5-1-7,-9 3 0,-10 3-2,-8 4 0,-6 1-6,1 0-13,-1 0-12,1 0-12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09297754243016" units="cm"/>
      <inkml:brushProperty name="height" value="0.0109297754243016" units="cm"/>
      <inkml:brushProperty name="color" value="#F2385B"/>
      <inkml:brushProperty name="ignorePressure" value="0"/>
    </inkml:brush>
  </inkml:definitions>
  <inkml:trace contextRef="#ctx0" brushRef="#br0">78650 19850 762,'53'0'72,"6"0"-12	,7 0-11,6 0-12,1 0-17,-3 0-23,-3 0-22,-2 0-23,-8-4-13,-8-5-6,-10-7-6,-9-5-5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26599185168743" units="cm"/>
      <inkml:brushProperty name="height" value="0.0126599185168743" units="cm"/>
      <inkml:brushProperty name="color" value="#F2385B"/>
      <inkml:brushProperty name="ignorePressure" value="0"/>
    </inkml:brush>
  </inkml:definitions>
  <inkml:trace contextRef="#ctx0" brushRef="#br0">81400 18350 658,'0'11'7,"0"-1"14	,0-1 14,0-2 14,2-1 5,5 1-6,5-1-5,4 0-6,2-1-9,-2-1-12,-1-1-12,-1-2-13,-3-1-15,-1 0-21,-1 0-21,-2 0-20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05827022343874" units="cm"/>
      <inkml:brushProperty name="height" value="0.0105827022343874" units="cm"/>
      <inkml:brushProperty name="color" value="#F2385B"/>
      <inkml:brushProperty name="ignorePressure" value="0"/>
    </inkml:brush>
  </inkml:definitions>
  <inkml:trace contextRef="#ctx0" brushRef="#br0">81375 18825 787,'0'11'2,"0"-1"5	,0-1 4,0-2 4,2-2 6,5-1 6,5-1 6,4-2 6,1-2-4,-3-2-16,-3-1-16,-3-1-15,-2 0-17,1 1-19,-1 1-19,0 3-19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81664396077394" units="cm"/>
      <inkml:brushProperty name="height" value="0.0181664396077394" units="cm"/>
      <inkml:brushProperty name="color" value="#F2385B"/>
      <inkml:brushProperty name="ignorePressure" value="0"/>
    </inkml:brush>
  </inkml:definitions>
  <inkml:trace contextRef="#ctx0" brushRef="#br0">81350 19275 458,'-11'21'21,"6"-5"18	,4-7 20,5-5 19,2-5 4,1-2-12,-1-1-13,0-1-11,4-3-11,8-3-9,8-3-9,8-3-8,3-2-6,1 1-4,-1-1-3,1 0-4,-3 1-12,-5 2-22,-4 1-22,-5 2-22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237998720258474" units="cm"/>
      <inkml:brushProperty name="height" value="0.0237998720258474" units="cm"/>
      <inkml:brushProperty name="color" value="#F2385B"/>
      <inkml:brushProperty name="ignorePressure" value="0"/>
    </inkml:brush>
  </inkml:definitions>
  <inkml:trace contextRef="#ctx0" brushRef="#br0">81700 18000 350,'-21'0'41,"10"3"3	,10 1 2,9 1 3,8 0 3,8-1 1,8-1 3,8-2 1,7-2 0,6-2-5,6-1-4,7-1-4,0-2-10,-7-2-17,-6-1-18,-6-1-16,-7 0-17,-8 3-16,-8 3-18,-7 4-17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36362966150045" units="cm"/>
      <inkml:brushProperty name="height" value="0.0136362966150045" units="cm"/>
      <inkml:brushProperty name="color" value="#69DBAA"/>
      <inkml:brushProperty name="ignorePressure" value="0"/>
    </inkml:brush>
  </inkml:definitions>
  <inkml:trace contextRef="#ctx0" brushRef="#br0">61650 1025 611,'0'-23'0,"3"5"0	,1 5 0,1 4 0,1 4 6,1 1 12,-1 1 12,0 3 13,-1 1 6,-1 4 0,-1 3 1,-2 3 0,-1 3-7,0 3-13,0 3-13,0 4-14,-2 1-11,-3 3-12,-3 1-10,-2 1-11,-3 0-6,1-4-1,-1-2-1,1-4-1,1-3 0,3-3 3,3-3 1,4-3 3,1-2 4,0 1 16,0-1 23,0 0 0,1-1 0,4-1 0,3-1 0,3-2 0,2-3 0,2-3 0,1-3 0,2-2 25,1-3 4,0 1-4,-1-1-5,1 1-5,0 0-6,0 2-5,-1 1-5,1 2-7,-1 0-4,-2-2-4,-1-1-3,-1-1-4,-3-2-4,-1 1 6,-1-1 21,-2 1 0,-1-1 0,1 1 0,-1-1 0,0 1 0,0 1 0,1 3 0,-1 3 0,0 4 0,-1 1 0,-1 3 0,-1 1 0,-2 1 0,-1 3 0,0 3 0,0 3 0,0 3 0,0 3 63,0 1 14,0 1 2,0 3 0,0 0-9,0 0-19,0 0-20,0 0-19,0-1-13,0-2-8,0-1-7,0-1-8,-1-3-10,-2-3-13,-1-3-14,-1-3-14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220207162201405" units="cm"/>
      <inkml:brushProperty name="height" value="0.0220207162201405" units="cm"/>
      <inkml:brushProperty name="color" value="#F2385B"/>
      <inkml:brushProperty name="ignorePressure" value="0"/>
    </inkml:brush>
  </inkml:definitions>
  <inkml:trace contextRef="#ctx0" brushRef="#br0">82000 18200 378,'-23'49'-4,"5"-2"8	,5-1 8,4-1 7,4 2 7,1 6 6,1 6 7,3 7 5,0 4 3,0 4 1,0 2 1,0 4 1,-1-1-2,-2-5-4,-1-4-3,-1-5-5,-1-8-5,0-11-7,-1-11-7,1-11-6,-1 0-8,-2 11-7,-1 11-9,-1 12-8,0-1-9,3-11-10,3-11-9,4-11-11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15993535146117" units="cm"/>
      <inkml:brushProperty name="height" value="0.0115993535146117" units="cm"/>
      <inkml:brushProperty name="color" value="#F2385B"/>
      <inkml:brushProperty name="ignorePressure" value="0"/>
    </inkml:brush>
  </inkml:definitions>
  <inkml:trace contextRef="#ctx0" brushRef="#br0">82425 18200 718,'9'-10'29,"-6"7"-2	,-6 6-1,-6 7-4,-6 5 1,-5 7 2,-4 6 1,-5 7 3,-4 4-3,-3 3-5,-3 3-7,-3 4-6,1-3-4,4-5-3,5-7-2,5-5-3,4-8-12,5-5-25,5-7-22,4-5-24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0877569522708654" units="cm"/>
      <inkml:brushProperty name="height" value="0.00877569522708654" units="cm"/>
      <inkml:brushProperty name="color" value="#F2385B"/>
      <inkml:brushProperty name="ignorePressure" value="0"/>
    </inkml:brush>
  </inkml:definitions>
  <inkml:trace contextRef="#ctx0" brushRef="#br0">82200 18625 949,'10'69'-41,"-2"-10"11	,-3-12 14,-3-10 11,-2-7 10,0-4 6,0-2 8,0-4 5,0-2 2,0-2-3,0-1-4,0-1-4,0-3-15,0-1-30,0-1-29,0-2-30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56318061053753" units="cm"/>
      <inkml:brushProperty name="height" value="0.0156318061053753" units="cm"/>
      <inkml:brushProperty name="color" value="#F2385B"/>
      <inkml:brushProperty name="ignorePressure" value="0"/>
    </inkml:brush>
  </inkml:definitions>
  <inkml:trace contextRef="#ctx0" brushRef="#br0">82250 18575 533,'2'-12'-14,"5"2"15	,5 1 15,4 2 14,4 1 8,1 0 5,1-1 2,3 1 4,0 0-2,3 0-6,1-1-6,1 1-6,0 4-5,-1 7-5,-1 8-3,-2 9-5,-5 3-2,-5 0-1,-7 0-1,-5 0 0,-4 1-3,0 4-3,0 3-3,0 3-3,-2-1-9,-3-2-12,-3-3-13,-2-3-12,-3-5-7,1-4 0,-1-5 0,1-4-1,0-3 2,2 1 1,1-1 2,2 0 2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0833333283662796" units="cm"/>
      <inkml:brushProperty name="height" value="0.00833333283662796" units="cm"/>
      <inkml:brushProperty name="color" value="#F2385B"/>
      <inkml:brushProperty name="ignorePressure" value="0"/>
    </inkml:brush>
  </inkml:definitions>
  <inkml:trace contextRef="#ctx0" brushRef="#br0">82325 18775 1000,'13'-1'-97,"2"-2"46	,1-1 44,2-1 45,0 0 13,-2 1-20,-1 1-19,-1 3-19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96155328303576" units="cm"/>
      <inkml:brushProperty name="height" value="0.0196155328303576" units="cm"/>
      <inkml:brushProperty name="color" value="#F2385B"/>
      <inkml:brushProperty name="ignorePressure" value="0"/>
    </inkml:brush>
  </inkml:definitions>
  <inkml:trace contextRef="#ctx0" brushRef="#br0">82325 19025 424,'-10'18'-20,"7"-11"10	,6-14 10,7-11 10,4-7 3,3 3-4,3 1-6,4 1-4,-1 4-3,-3 4-1,-3 5-2,-2 5-1,-4 5 1,-1 6 5,-1 7 3,-2 6 5,-2 7 6,-1 10 8,-1 10 10,-2 9 8,-1 5 6,0 2 1,0 1 2,0 2 2,-1-3 0,-2-8-2,-1-8-1,-1-7-3,0-7-3,1-5-6,1-4-7,3-5-7,-3-8-13,-4-10-23,-5-12-23,-4-10-21,-1-10-11,3-5 2,3-7 1,3-5 2,1-4 3,-2 3 4,-1 1 4,-1 1 5,0 6 5,3 9 24,3 10 21,4 9 0,-1 3 0,-3-3 0,-3-3 0,-2-3 0,-3 1 0,1 7 0,-1 6 0,1 6 0,-2 6 10,-1 7 38,-1 6 4,-2 6 4,-1 4-2,1 2-4,-1 1-4,0 2-5,3-2-4,4-2-7,5-3-4,5-3-7,2-5-8,3-4-15,1-5-12,1-4-15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29263894632459" units="cm"/>
      <inkml:brushProperty name="height" value="0.0129263894632459" units="cm"/>
      <inkml:brushProperty name="color" value="#F2385B"/>
      <inkml:brushProperty name="ignorePressure" value="0"/>
    </inkml:brush>
  </inkml:definitions>
  <inkml:trace contextRef="#ctx0" brushRef="#br0">82825 19100 644,'46'2'0,"-8"5"0	,-8 5 0,-7 4 0,-5 4 11,-2 4 22,-1 2 22,-1 4 22,-3 0 0,-1-4-21,-1-2-22,-2-4-22,-1-3-22,1-3-27,-1-3-25,0-3-26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13279642537236" units="cm"/>
      <inkml:brushProperty name="height" value="0.0113279642537236" units="cm"/>
      <inkml:brushProperty name="color" value="#F2385B"/>
      <inkml:brushProperty name="ignorePressure" value="0"/>
    </inkml:brush>
  </inkml:definitions>
  <inkml:trace contextRef="#ctx0" brushRef="#br0">81491 35418 735,'0'118'3,"0"-18"7	,0-16 7,0-19 6,0-5 6,0 4 7,0 5 6,0 5 6,0-4-8,-3-13-24,-1-13-22,-1-12-22,-1-9-16,2-5-6,2-4-6,1-6-7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37804225087166" units="cm"/>
      <inkml:brushProperty name="height" value="0.0137804225087166" units="cm"/>
      <inkml:brushProperty name="color" value="#F2385B"/>
      <inkml:brushProperty name="ignorePressure" value="0"/>
    </inkml:brush>
  </inkml:definitions>
  <inkml:trace contextRef="#ctx0" brushRef="#br0">81491 35418 604,'29'-38'13,"6"3"-6	,6 1-6,7 1-7,2 4-2,1 4 0,0 5 1,0 5 1,0 4 0,-1 3-1,1 3 1,0 4 1,-2 3-2,-3 5-1,-3 5-1,-4 5-1,-3 6 1,-5 8 5,-5 8 4,-5 7 5,-3 8 4,-4 3 6,-3 6 5,-3 4 6,-3 2 3,-4-1 3,-2-2 1,-4-2 3,-3-2 0,-3-4-1,-3-2-1,-4-4-1,-1-4-1,0-7-1,0-6-2,0-7-2,1-6-9,1-9-17,2-7-19,2-9-16,-1-8-14,-4-9-7,-2-10-7,-4-10-8,0-1-2,3 6 4,4 6 5,3 7 6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47777572274208" units="cm"/>
      <inkml:brushProperty name="height" value="0.0147777572274208" units="cm"/>
      <inkml:brushProperty name="color" value="#F2385B"/>
      <inkml:brushProperty name="ignorePressure" value="0"/>
    </inkml:brush>
  </inkml:definitions>
  <inkml:trace contextRef="#ctx0" brushRef="#br0">81872 35037 563,'11'-21'-26,"-3"10"16	,-3 10 17,-4 9 16,-1 7 12,0 5 5,1 4 4,-2 5 6,-2 10 1,-6 14-2,-7 15-2,-6 13-3,-4 6-6,1-5-12,0-6-11,-1-3-11,2-7-14,4-6-14,2-6-13,4-6-15,2-8-9,2-10-5,1-10-3,2-9-5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1736604273319" units="cm"/>
      <inkml:brushProperty name="height" value="0.0141736604273319" units="cm"/>
      <inkml:brushProperty name="color" value="#69DBAA"/>
      <inkml:brushProperty name="ignorePressure" value="0"/>
    </inkml:brush>
  </inkml:definitions>
  <inkml:trace contextRef="#ctx0" brushRef="#br0">61725 1550 587,'-11'36'21,"3"-1"5	,3-1 4,4-2 4,1 0 3,0 2 3,0 1 2,0 2 2,0-1-2,0-1-7,0-1-7,0-2-8,0-3-8,0-5-10,0-4-12,0-5-10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09659591689706" units="cm"/>
      <inkml:brushProperty name="height" value="0.0109659591689706" units="cm"/>
      <inkml:brushProperty name="color" value="#F2385B"/>
      <inkml:brushProperty name="ignorePressure" value="0"/>
    </inkml:brush>
  </inkml:definitions>
  <inkml:trace contextRef="#ctx0" brushRef="#br0">81923 35341 759,'46'47'8,"-10"-8"13	,-9-8 15,-9-8 14,-4-2 1,4 6-14,2 3-12,4 6-14,-1-2-9,-5-8-7,-5-7-7,-4-9-6,-3-3-12,1 2-18,-1 1-17,1 2-19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46433683112264" units="cm"/>
      <inkml:brushProperty name="height" value="0.0146433683112264" units="cm"/>
      <inkml:brushProperty name="color" value="#F2385B"/>
      <inkml:brushProperty name="ignorePressure" value="0"/>
    </inkml:brush>
  </inkml:definitions>
  <inkml:trace contextRef="#ctx0" brushRef="#br0">82557 35215 569,'37'-1'69,"-1"-2"-6	,-2-1-4,-1-1-7,1-1-4,4-1-4,6 1-4,5 0-5,0-1-14,-3 1-27,-3 0-25,-4-1-26,-5 1-13,-7-1-3,-9 1-1,-8 0-1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68095380067825" units="cm"/>
      <inkml:brushProperty name="height" value="0.0168095380067825" units="cm"/>
      <inkml:brushProperty name="color" value="#F2385B"/>
      <inkml:brushProperty name="ignorePressure" value="0"/>
    </inkml:brush>
  </inkml:definitions>
  <inkml:trace contextRef="#ctx0" brushRef="#br0">82836 34758 495,'12'27'5,"-2"3"6	,-1 3 6,-2 4 8,-2 0 3,-3-1 1,-4-2 2,-3-2 1,0-2 0,1-3-3,1-3-3,3-3-2,-4 8 0,-8 21 1,-8 21 3,-8 20 1,-2 6-1,3-10-2,3-10-4,4-8-2,1-10-7,-1-7-12,2-9-12,-1-7-12,1-8-10,4-5-9,3-7-10,3-7-10,2-4-4,2-4 0,2-2 1,1-4 0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30197629332542" units="cm"/>
      <inkml:brushProperty name="height" value="0.0130197629332542" units="cm"/>
      <inkml:brushProperty name="color" value="#F2385B"/>
      <inkml:brushProperty name="ignorePressure" value="0"/>
    </inkml:brush>
  </inkml:definitions>
  <inkml:trace contextRef="#ctx0" brushRef="#br0">82785 35519 640,'12'38'-82,"-4"0"31	,-4 0 30,-2 0 29,-1 1 19,1 2 9,2 1 9,2 1 8,-1 0 4,-1-3 1,-2-4 0,-1-3 0,-1-3-7,0-6-15,0-4-15,0-5-15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68592222034931" units="cm"/>
      <inkml:brushProperty name="height" value="0.0168592222034931" units="cm"/>
      <inkml:brushProperty name="color" value="#F2385B"/>
      <inkml:brushProperty name="ignorePressure" value="0"/>
    </inkml:brush>
  </inkml:definitions>
  <inkml:trace contextRef="#ctx0" brushRef="#br0">82912 35418 494,'14'-2'-57,"1"-3"16	,1-3 15,3-3 26,2-1 0,5 2 0,5 1 4,5 2 10,-1 2 0,-3 1-6,-6 1-5,-5 2-7,-3 5-2,-1 5 0,-2 7 0,-2 6 2,-1 5 0,-4 3 2,-4 4 1,-2 2 2,-1 4 4,1 3 6,2 2 7,2 5 5,-1 0 7,-1 1 4,-2 0 5,-1 0 5,-1-2 0,0-3-2,0-3-3,0-4-4,0-2-3,0-4-3,0-3-3,0-3-4,0-3-4,0-4-5,0-2-5,0-4-5,-1-3-5,-4-3-3,-3-3-5,-3-3-3,-3-3-8,-4-2-10,-2-1-10,-4-1-11,-2-3-5,-2-3 1,-2-3 0,0-4 1,-2-2 2,0-1 4,0-2 24,1-2 25,2 1 0,7 1 0,6 1 0,7 3 0,4 0 0,3-1 0,4 1 22,3 0 27,5 0 6,8 0 6,8 0 5,8 0 6,8 1-2,5 1-6,7 2-6,6 2-8,1 1-12,-4 2-17,-6 1-17,-4 2-18,-6 0-18,-6-2-18,-6-1-17,-7-2-18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208054631948471" units="cm"/>
      <inkml:brushProperty name="height" value="0.0208054631948471" units="cm"/>
      <inkml:brushProperty name="color" value="#F2385B"/>
      <inkml:brushProperty name="ignorePressure" value="0"/>
    </inkml:brush>
  </inkml:definitions>
  <inkml:trace contextRef="#ctx0" brushRef="#br0">70785 18064 400,'-11'-102'-4,"3"26"5	,3 25 4,3 26 4,4 21 6,3 18 6,3 16 6,3 19 8,1 6 2,-2-6-2,-1-3-2,-2-6-2,0 7 0,-2 17 0,2 18 0,-1 17 0,0 6 0,-2-4-2,-2-5 0,-1-5-2,-1-11-1,0-17-4,0-18-3,0-17-2,0-2-4,0 14-4,0 15-3,0 14-3,0 1-6,0-13-5,0-13-6,0-12-5,-3-13-11,-4-13-14,-4-12-14,-6-13-15,0-6-4,2 2 5,4 2 5,3 1 5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13630816340446" units="cm"/>
      <inkml:brushProperty name="height" value="0.0113630816340446" units="cm"/>
      <inkml:brushProperty name="color" value="#F2385B"/>
      <inkml:brushProperty name="ignorePressure" value="0"/>
    </inkml:brush>
  </inkml:definitions>
  <inkml:trace contextRef="#ctx0" brushRef="#br0">70455 18419 733,'2'-11'10,"3"3"10	,2 3 9,4 4 10,4 1 3,5 0-4,5 0-3,4 0-4,2-1-11,-1-2-18,-3-1-17,-1-1-19,0-2-4,2-2 6,2-1 8,1-2 7,-4 0-4,-7 2-18,-8 1-16,-8 2-17,-3 0-4,1 1 50,2 0 26,2-1 0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39601211994886" units="cm"/>
      <inkml:brushProperty name="height" value="0.0139601211994886" units="cm"/>
      <inkml:brushProperty name="color" value="#F2385B"/>
      <inkml:brushProperty name="ignorePressure" value="0"/>
    </inkml:brush>
  </inkml:definitions>
  <inkml:trace contextRef="#ctx0" brushRef="#br0">70252 19028 596,'40'-1'26,"3"-1"4	,3-2 5,3-2 3,5-3 5,6-7 4,6-6 3,7-7 4,-3-1-8,-13 3-19,-12 3-20,-14 4-18,-7 1-20,-3 3-18,-4 1-18,-2 1-18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07052242383361" units="cm"/>
      <inkml:brushProperty name="height" value="0.0107052242383361" units="cm"/>
      <inkml:brushProperty name="color" value="#F2385B"/>
      <inkml:brushProperty name="ignorePressure" value="0"/>
    </inkml:brush>
  </inkml:definitions>
  <inkml:trace contextRef="#ctx0" brushRef="#br0">71140 17759 778,'13'15'2,"0"2"5	,-1 4 5,1 2 5,-1 4 3,1 0 4,0 3 2,-1 1 3,0-1-1,-5 0-5,-2-2-4,-3-2-5,-1-2-16,1-4-29,2-2-28,2-4-29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16872768849134" units="cm"/>
      <inkml:brushProperty name="height" value="0.0116872768849134" units="cm"/>
      <inkml:brushProperty name="color" value="#F2385B"/>
      <inkml:brushProperty name="ignorePressure" value="0"/>
    </inkml:brush>
  </inkml:definitions>
  <inkml:trace contextRef="#ctx0" brushRef="#br0">71191 17582 713,'35'0'1,"-3"0"1	,-6 0-1,-5 0 0,0 0 7,2 3 17,4 1 16,4 1 16,0 2 1,-2-1-14,-1 0-14,-2 1-13,-3 0-16,-5 2-13,-5 1-14,-4 2-15,-5 3-8,-5 5-2,-4 4-4,-6 6-2,-3 2-1,-3 2 0,-4 2 0,-3 1 58,0-1 0,1-5 0,1-5 0,3-5 0,2-2 0,5-3 0,5-1 0,4-1 0,5-3 0,3-3 0,3-3 0,3-4 25,2-2 50,2-1-19,2-2-18,1-2-19,0 0-10,-4 0-4,-3-1-2,-3 1-3,-2 0-10,1 3-20,-1 0-18,0 2-19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84115059673786" units="cm"/>
      <inkml:brushProperty name="height" value="0.0184115059673786" units="cm"/>
      <inkml:brushProperty name="color" value="#69DBAA"/>
      <inkml:brushProperty name="ignorePressure" value="0"/>
    </inkml:brush>
  </inkml:definitions>
  <inkml:trace contextRef="#ctx0" brushRef="#br0">61750 1675 452,'0'-23'2,"0"5"5	,0 5 3,0 4 5,2 2 1,5-2-2,5-1-4,4-1-1,4-3-5,1-1-3,1-1-5,3-2-4,-1 2-4,-2 4-3,-1 5-3,-1 5-3,-3 1-1,-3-2 2,-3-1 0,-3-1 1,-2 2 3,1 6 4,-1 6 4,0 7 5,0 3 4,1 0 6,-1-1 5,0 1 6,-1 1 3,-1 1 1,-1 1 3,-2 3 1,-1-3 0,3-4 0,1-5-1,1-4-1,0 1 1,-1 8 2,-1 8 3,-2 8 2,-1 4 2,0 2 1,0 1 0,0 2 1,0-1-2,0-3-6,0-3-5,0-3-5,0-4-2,0-5 0,0-4 0,0-5 1,-1-6-14,-2-6-31,-1-6-30,-1-6-31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0883626099675894" units="cm"/>
      <inkml:brushProperty name="height" value="0.00883626099675894" units="cm"/>
      <inkml:brushProperty name="color" value="#F2385B"/>
      <inkml:brushProperty name="ignorePressure" value="0"/>
    </inkml:brush>
  </inkml:definitions>
  <inkml:trace contextRef="#ctx0" brushRef="#br0">71140 18292 943,'0'48'-23,"0"-4"14	,0-5 14,0-5 14,0-3 4,0-2-5,0-1-4,0-2-5,0-1-9,0-2-16,0-2-15,0-1-15,0-3-11,0-2-7,0-4-6,0-3 62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50419762358069" units="cm"/>
      <inkml:brushProperty name="height" value="0.0150419762358069" units="cm"/>
      <inkml:brushProperty name="color" value="#F2385B"/>
      <inkml:brushProperty name="ignorePressure" value="0"/>
    </inkml:brush>
  </inkml:definitions>
  <inkml:trace contextRef="#ctx0" brushRef="#br0">71089 18317 554,'71'-11'28,"-12"0"8	,-10 3 6,-12 0 7,-7 3 2,-3 1-4,-3 1-2,-3 3-3,-4 1-6,-3 4-7,-3 3-7,-3 3-8,-4 5-10,-5 6-10,-4 7-11,-5 6-12,-5 3-9,-2 3-7,-4 1-8,-3 1-9,1-1 0,2-4 3,4-6 5,2-4 4,7-9 9,10-13 17,9-12 14,10-13 17,3-6 6,-1-1 0,-1 1 0,-2 0-1,-2 0-9,-2 2-16,0 2-16,-3 1-16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15694431588054" units="cm"/>
      <inkml:brushProperty name="height" value="0.0115694431588054" units="cm"/>
      <inkml:brushProperty name="color" value="#F2385B"/>
      <inkml:brushProperty name="ignorePressure" value="0"/>
    </inkml:brush>
  </inkml:definitions>
  <inkml:trace contextRef="#ctx0" brushRef="#br0">71622 18165 720,'-12'37'24,"2"-1"4	,1-2 7,2-1 4,2-2 1,1 1-4,1 0-3,2 0-5,2-3-12,2-4-21,1-6-22,1-4-21,2-3-14,-1-5-5,0-2-5,0-3-6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43432477489114" units="cm"/>
      <inkml:brushProperty name="height" value="0.0143432477489114" units="cm"/>
      <inkml:brushProperty name="color" value="#F2385B"/>
      <inkml:brushProperty name="ignorePressure" value="0"/>
    </inkml:brush>
  </inkml:definitions>
  <inkml:trace contextRef="#ctx0" brushRef="#br0">71597 18216 580,'24'-1'-10,"-1"-1"17	,-1-2 20,-2-2 18,-1 1 10,3 1 1,1 1 3,1 3 0,0 0-6,-3 0-15,-4 0-15,-3 0-15,-2 2-15,-4 5-12,-4 5-12,-2 5-12,-5 2-7,-4 3 2,-5 1 1,-4 1 0,-3 2 1,0-1-1,0 1 0,0-1 0,1-1 3,1-4 11,2-2 24,1-4 9,3-2 0,3-2 0,4-1 0,2-2 0,4-1 17,6-2 8,3-2 2,6-1 2,2-3-4,0-3-9,0-2-11,0-5-9,-2 1-8,-2 0-7,-4 2-6,-3 2-7,-2 1-3,1 0 18,-1-1 17,0 1 0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44838327541947" units="cm"/>
      <inkml:brushProperty name="height" value="0.0144838327541947" units="cm"/>
      <inkml:brushProperty name="color" value="#F2385B"/>
      <inkml:brushProperty name="ignorePressure" value="0"/>
    </inkml:brush>
  </inkml:definitions>
  <inkml:trace contextRef="#ctx0" brushRef="#br0">70963 19002 575,'72'-2'-54,"-5"-5"38	,-7-5 37,-6-5 37,-2-2 19,4-3-4,3-1-1,3-1-3,-2-1-11,-6 2-17,-7 2-19,-5 1-19,-8 2-16,-5 1-16,-7 2-16,-6 1-17,-4 3-7,-2 3-1,-1 4 0,-2 2-1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33799286559224" units="cm"/>
      <inkml:brushProperty name="height" value="0.0133799286559224" units="cm"/>
      <inkml:brushProperty name="color" value="#F2385B"/>
      <inkml:brushProperty name="ignorePressure" value="0"/>
    </inkml:brush>
  </inkml:definitions>
  <inkml:trace contextRef="#ctx0" brushRef="#br0">71445 18622 622,'13'6'-35,"2"13"26	,2 13 27,1 12 27,-1 8 14,-2 1-2,-4 2 0,-3 1 0,-3 0-8,-1-4-11,-1-3-12,-3-3-13,0-3-11,0-4-9,0-2-11,0-4-10,0-4-5,-3-7-3,-1-6 0,-1-7-3,-2-3-4,1-2-9,0-2-8,-1-1-8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0918408669531345" units="cm"/>
      <inkml:brushProperty name="height" value="0.00918408669531345" units="cm"/>
      <inkml:brushProperty name="color" value="#F2385B"/>
      <inkml:brushProperty name="ignorePressure" value="0"/>
    </inkml:brush>
  </inkml:definitions>
  <inkml:trace contextRef="#ctx0" brushRef="#br0">71470 18926 907,'-3'-19'-42,"-4"10"21	,-4 11 21,-6 12 20,-3 8 10,-1 6-1,-3 7-1,0 7-2,-2 1-8,1-1-13,0-1-16,-1-3-13,3-3-10,2-6-3,4-7-4,3-6-4,2-4-5,1-2-6,2-1 34,2-2 22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0890617724508047" units="cm"/>
      <inkml:brushProperty name="height" value="0.00890617724508047" units="cm"/>
      <inkml:brushProperty name="color" value="#F2385B"/>
      <inkml:brushProperty name="ignorePressure" value="0"/>
    </inkml:brush>
  </inkml:definitions>
  <inkml:trace contextRef="#ctx0" brushRef="#br0">71622 19002 935,'59'26'0,"-10"-1"0	,-9 1-1,-10-1 0,-5-1 3,0-4 6,1-2 6,-1-4 6,-1-3-2,-3-3-13,-4-3-13,-3-4-12,0-1-9,1 0-5,2 0-7,1 0-5,0 0-6,-1 0-6,-2 0 47,-2 0 11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14334719255567" units="cm"/>
      <inkml:brushProperty name="height" value="0.0114334719255567" units="cm"/>
      <inkml:brushProperty name="color" value="#F2385B"/>
      <inkml:brushProperty name="ignorePressure" value="0"/>
    </inkml:brush>
  </inkml:definitions>
  <inkml:trace contextRef="#ctx0" brushRef="#br0">72256 18013 728,'0'14'-3,"-3"4"11	,-1 2 10,-1 4 10,-4 5 8,-4 6 3,-6 6 4,-4 6 3,-3 5-8,-2 1-19,-1 2-21,-2 1-19,3-4-9,5-12 2,8-11 2,5-10 3,4-7-8,-1 1-14,1 0-15,0-1-15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63905955851078" units="cm"/>
      <inkml:brushProperty name="height" value="0.0163905955851078" units="cm"/>
      <inkml:brushProperty name="color" value="#F2385B"/>
      <inkml:brushProperty name="ignorePressure" value="0"/>
    </inkml:brush>
  </inkml:definitions>
  <inkml:trace contextRef="#ctx0" brushRef="#br0">72231 18267 508,'34'62'43,"-8"-1"-1	,-8-1-2,-7-2-2,-6 0 1,-1 1 3,-1 2 3,-2 2 3,-2-2-2,-2-5-8,-1-4-7,-1-6-7,-1-5-10,2-9-12,2-7-13,1-8-12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98269563913345" units="cm"/>
      <inkml:brushProperty name="height" value="0.00898269563913345" units="cm"/>
      <inkml:brushProperty name="color" value="#69DBAA"/>
      <inkml:brushProperty name="ignorePressure" value="0"/>
    </inkml:brush>
  </inkml:definitions>
  <inkml:trace contextRef="#ctx0" brushRef="#br0">61875 1750 927,'12'0'43,"1"0"-19	,-1 0-19,1 0-18,-1 0-13,1 0-6,-1 0-6,1 0-7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0843320693820715" units="cm"/>
      <inkml:brushProperty name="height" value="0.00843320693820715" units="cm"/>
      <inkml:brushProperty name="color" value="#F2385B"/>
      <inkml:brushProperty name="ignorePressure" value="0"/>
    </inkml:brush>
  </inkml:definitions>
  <inkml:trace contextRef="#ctx0" brushRef="#br0">72510 17785 988,'0'27'-39,"0"3"4	,0 3 3,0 4 3,-2 4 12,-2 6 22,-4 7 23,-3 6 22,-1-2 0,2-14-23,1-12-23,2-13-24,0-7-18,1 1-16,0 0-15,-1-1-9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0833333283662796" units="cm"/>
      <inkml:brushProperty name="height" value="0.00833333283662796" units="cm"/>
      <inkml:brushProperty name="color" value="#F2385B"/>
      <inkml:brushProperty name="ignorePressure" value="0"/>
    </inkml:brush>
  </inkml:definitions>
  <inkml:trace contextRef="#ctx0" brushRef="#br0">72586 18064 1000,'47'0'-51,"-8"0"10	,-8 0 9,-8 0 11,-3-2 2,1-3-5,2-3-5,2-3-4,-2 0 33,-5 3 0,-5 4 0,-4 2 0,-3 1 0,1-1 0,-1-2 0,0-2 0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76503695547581" units="cm"/>
      <inkml:brushProperty name="height" value="0.0176503695547581" units="cm"/>
      <inkml:brushProperty name="color" value="#F2385B"/>
      <inkml:brushProperty name="ignorePressure" value="0"/>
    </inkml:brush>
  </inkml:definitions>
  <inkml:trace contextRef="#ctx0" brushRef="#br0">72865 18140 472,'0'74'-7,"-3"-5"12	,-1-5 13,-1-5 11,-1 1 10,2 7 6,2 6 5,1 6 6,1 0 1,0-9-1,0-7-2,0-8-3,1-3-9,1 4-17,2 2-18,2 4-16,0-5-12,0-12-3,1-14-5,-1-12-3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05120316147804" units="cm"/>
      <inkml:brushProperty name="height" value="0.0105120316147804" units="cm"/>
      <inkml:brushProperty name="color" value="#F2385B"/>
      <inkml:brushProperty name="ignorePressure" value="0"/>
    </inkml:brush>
  </inkml:definitions>
  <inkml:trace contextRef="#ctx0" brushRef="#br0">72815 18394 792,'13'0'6,"2"0"10	,2 0 11,1 0 12,2 0 1,1 0-9,2 0-7,2 0-7,-2 0-10,-5 0-7,-5 0-9,-4 0-9,-3 0-13,1 0-17,-1 0-19,1 0-17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35881816968322" units="cm"/>
      <inkml:brushProperty name="height" value="0.0135881816968322" units="cm"/>
      <inkml:brushProperty name="color" value="#F2385B"/>
      <inkml:brushProperty name="ignorePressure" value="0"/>
    </inkml:brush>
  </inkml:definitions>
  <inkml:trace contextRef="#ctx0" brushRef="#br0">72916 18799 613,'-11'23'4,"3"-4"8	,3-6 7,4-4 9,1-4 5,0-4 3,0-2 3,0-4 4,0-1-2,3 2-6,1 2-6,1 1-7,4 0-4,5-4-5,4-3-4,5-3-5,1-1-3,-1 2 0,-1 1-3,-2 2 0,-2 0-13,-1-2-24,-2-1-24,-2-2-24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51378884911537" units="cm"/>
      <inkml:brushProperty name="height" value="0.0151378884911537" units="cm"/>
      <inkml:brushProperty name="color" value="#F2385B"/>
      <inkml:brushProperty name="ignorePressure" value="0"/>
    </inkml:brush>
  </inkml:definitions>
  <inkml:trace contextRef="#ctx0" brushRef="#br0">73449 18216 550,'-19'11'2,"13"-3"2	,12-3 4,13-4 3,8-2 1,3-4 0,3-3 0,4-3 0,2-1-5,1 2-10,2 1-9,2 2-10,-2 1-6,-5-1-1,-5 1-1,-4 0-2,-4 0 2,-3 2 4,-4 2 20,-3 1 6,-2 2 0,-2 1 0,-1 2 0,-2 2 0,-2 1 0,-3 5 0,-4 2 2,-3 3 35,-3 5 5,-3 4 5,-3 5 4,-3 4 4,-4 5 0,-3 3-2,-3 3-3,-3 3-4,-2 4-4,-3 5-7,0 5-6,-2 4-7,0 0-7,4-7-9,3-6-6,3-7-9,4-6-10,7-9-15,7-7-13,6-8-15,3-7-7,0-5 1,0-4-1,0-5 0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03112487122416" units="cm"/>
      <inkml:brushProperty name="height" value="0.0103112487122416" units="cm"/>
      <inkml:brushProperty name="color" value="#F2385B"/>
      <inkml:brushProperty name="ignorePressure" value="0"/>
    </inkml:brush>
  </inkml:definitions>
  <inkml:trace contextRef="#ctx0" brushRef="#br0">73880 18495 808,'0'61'19,"0"-5"-6	,0-4-6,0-5-7,0-4 0,0-4 8,0-2 6,0-4 8,0-5 3,0-5-1,0-7-1,0-7 0,0-3-9,0 1-18,0-1-17,0 0-18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45387733355165" units="cm"/>
      <inkml:brushProperty name="height" value="0.0145387733355165" units="cm"/>
      <inkml:brushProperty name="color" value="#F2385B"/>
      <inkml:brushProperty name="ignorePressure" value="0"/>
    </inkml:brush>
  </inkml:definitions>
  <inkml:trace contextRef="#ctx0" brushRef="#br0">73906 18698 573,'12'-35'3,"1"7"7	,0 5 7,-1 8 7,1 3 6,0 4 5,-1 4 6,1 2 5,-1 3 1,-2 1-5,-1 2-6,-2 2-4,-1 3-7,-2 4-6,-2 5-6,-1 5-7,-2 4-6,-1 3-4,-2 4-5,-2 2-5,0 1-4,-1-4-2,1-3-3,0-3-2,-1-4-1,1-5 2,0-4 1,-1-6 3,0 0 1,-1 0 2,-3 3 4,-1 0 1,2 1 10,5-5 15,4-2 16,5-3 15,4-5 2,6-4-12,4-5-11,5-4-13,2-3-13,-2 0-14,-2 0-15,-1 0-15,-3 0-9,-3 3-4,-2 1-6,-4 1-4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210268553346395" units="cm"/>
      <inkml:brushProperty name="height" value="0.0210268553346395" units="cm"/>
      <inkml:brushProperty name="color" value="#F2385B"/>
      <inkml:brushProperty name="ignorePressure" value="0"/>
    </inkml:brush>
  </inkml:definitions>
  <inkml:trace contextRef="#ctx0" brushRef="#br0">74210 17962 396,'28'-12'41,"4"-1"-4	,6 0-5,4 1-4,0 0-3,-2 1 0,-3 3 1,-4 0 1,-1 3-3,2 1-4,2 2-6,1 1-4,-2 1-3,-6 0 0,-7 0 0,-6 0 0,-4 2 1,-2 5 2,-1 5 2,-2 5 1,-2 2 2,-1 0-1,-1 0 0,-3 0-1,-2 2-2,-5 6-4,-5 3-5,-4 6-3,-5 1-7,-3-1-8,-3-2-8,-3-1-8,0-5-7,3-6-5,3-6-7,3-6-5,3-5-2,2-1 4,1-1 3,1-3 3,2-2 4,2-5 15,1-5 29,2-5 0,0 0 0,2 3 0,-2 3 0,1 3 0,0 4 0,2 8 0,2 5 0,1 7 0,0 5 0,-1 2 0,-2 4 0,-2 3 17,1 2 27,1 0-4,1 0-3,3-1-3,0-1-6,0-6-6,0-4-8,0-5-6,2-5-7,5-7-5,5-6-5,5-7-5,3-4-4,4-4-2,3-2-3,3-4-1,1-1-2,-2 2 1,-1 2 0,-2 1 0,-1 4 2,-2 4 14,-2 5 9,-1 4 0,-2 5 0,-1 3 0,-2 2 0,-2 5 9,1 4 22,1 9 7,2 7 8,1 9 7,-1 5 4,-2 3 0,-4 3 1,-3 4 0,-3 0-2,-1-1-7,-2-2-7,-1-2-6,-1-2-7,0-6-4,0-4-7,0-5-5,0-4-3,0-6-3,0-4-1,0-5-3,-1-1-1,-4 1-4,-3 1-2,-3 2-4,-2 0-2,-3-4-3,0-3-4,-2-3-3,-4-2-2,-4-2-1,-5-2 1,-5-1 0,-3-3-3,-4-2-5,-3-4-5,-3-3-4,-1-3-2,1-1-1,3-2 0,1-1-1,4-1 6,9 0 10,7 0 10,8 0 10,6 1 10,0 1 8,3 2 9,0 2 8,5-1 5,6-1 3,7-2 3,6-1 1,7 0 1,8 1-5,8 2-2,7 2-5,7-1-5,2-1-10,4-1-9,3-3-9,-5 2-5,-13 3-2,-12 2-1,-13 5-2,-6 0-8,-1 1-16,1 0-15,-1-1-16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44823249429464" units="cm"/>
      <inkml:brushProperty name="height" value="0.0144823249429464" units="cm"/>
      <inkml:brushProperty name="color" value="#F2385B"/>
      <inkml:brushProperty name="ignorePressure" value="0"/>
    </inkml:brush>
  </inkml:definitions>
  <inkml:trace contextRef="#ctx0" brushRef="#br0">73728 22605 575,'-4'63'1,"-8"-2"2	,-8-2 2,-7-1 2,-6-1 2,-1 0 1,-2 0 2,-1 1 0,2-6 3,7-9 1,5-10 2,8-9 2,-3-1 3,-9 8 5,-9 8 5,-10 7 4,-1 1 2,8-8 0,8-8-1,8-8-1,6-7-14,2-7-28,4-6-28,3-6-28,7-7-13,9-8-1,9-9 0,10-7 0,8-3 3,6 1 8,7 2 29,6 2 35,1 4 0,-2 8 0,-4 8 0,-3 8 0,-4 7 0,-5 4 0,-4 5 0,-6 4 0,-4 6 0,-5 4 0,-4 5 0,-5 5 20,-3 3 52,0 1 0,1 2-1,-1 2 1,-2-1-6,-5-1-12,-4-1-12,-6-3-11,1-5-22,5-12-30,4-10-31,5-12-30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997431017458439" units="cm"/>
      <inkml:brushProperty name="height" value="0.00997431017458439" units="cm"/>
      <inkml:brushProperty name="color" value="#69DBAA"/>
      <inkml:brushProperty name="ignorePressure" value="0"/>
    </inkml:brush>
  </inkml:definitions>
  <inkml:trace contextRef="#ctx0" brushRef="#br0">61875 1950 835,'0'10'3,"3"-2"5	,1-3 6,1-3 6,2-4 3,2-3 0,1-3 1,2-2 0,1-3-5,2 1-12,1-1-13,2 1-11,1-2-9,0-1-6,-1-1-4,1-2-6,-2 1-6,-3 3-8,-3 3-8,-3 3 17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41683220863342" units="cm"/>
      <inkml:brushProperty name="height" value="0.0141683220863342" units="cm"/>
      <inkml:brushProperty name="color" value="#F2385B"/>
      <inkml:brushProperty name="ignorePressure" value="0"/>
    </inkml:brush>
  </inkml:definitions>
  <inkml:trace contextRef="#ctx0" brushRef="#br0">73906 22884 588,'2'11'8,"8"-6"16	,6-4 16,6-5 16,4-3 7,-1-2-5,0-1-3,1-2-4,0-1-12,2 0-21,1 1-22,2-1-19,-2 1-19,-4 2-13,-5 1-14,-5 2-15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38102574273944" units="cm"/>
      <inkml:brushProperty name="height" value="0.0138102574273944" units="cm"/>
      <inkml:brushProperty name="color" value="#F2385B"/>
      <inkml:brushProperty name="ignorePressure" value="0"/>
    </inkml:brush>
  </inkml:definitions>
  <inkml:trace contextRef="#ctx0" brushRef="#br0">73829 23316 603,'-8'11'33,"7"-3"4	,8-4 3,8-2 4,7-4 1,4-2 0,5-4 0,4-3-2,3-3-6,0-1-16,0-2-15,0-1-14,-1 0-8,-4 1-2,-3 2-2,-3 2-1,-4 1-9,-4 1-17,-6 3-15,-4 1-17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76750849932432" units="cm"/>
      <inkml:brushProperty name="height" value="0.0176750849932432" units="cm"/>
      <inkml:brushProperty name="color" value="#F2385B"/>
      <inkml:brushProperty name="ignorePressure" value="0"/>
    </inkml:brush>
  </inkml:definitions>
  <inkml:trace contextRef="#ctx0" brushRef="#br0">74058 22504 471,'12'1'0,"1"4"0	,0 3 0,-1 3 0,0 5 6,-1 6 12,-2 7 12,-2 6 13,-2 5 5,-1 5-1,-2 5-1,-1 5-1,-2 1-1,-1-1-1,-2-2 0,-1-2 0,-2 1-9,-2 1-14,-2 2-15,-1 1-14,1-3-10,0-8-3,3-7-3,0-9-4,4-6 0,5-5 2,5-4 3,4-6 2,5-2 4,5-2 5,5-2 7,4-1 5,3-2 5,-1-1 2,1-2 4,0-2 2,-3 1 0,-4 1-2,-5 2-2,-5 1-2,-3 2-2,-2 4-3,-2 3-1,0 3-3,-6 4-2,-7 5-3,-9 5-4,-7 4-3,-5 2-3,1-2-3,-1-1-3,1-2-3,0-1-1,3-2 2,0-2 2,2-1 2,3-3 1,3-6 2,3-3 1,3-6 1,2-1 7,2 1 14,2 2 13,1 2 13,3-1 8,5-1 4,5-1 4,5-3 3,4 0 3,2 0-1,4 0 1,3 0 0,4 0-10,2 0-19,4 0-19,3 0-19,-4 0-18,-9-3-17,-9-1-18,-10-1-17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206013470888138" units="cm"/>
      <inkml:brushProperty name="height" value="0.0206013470888138" units="cm"/>
      <inkml:brushProperty name="color" value="#F2385B"/>
      <inkml:brushProperty name="ignorePressure" value="0"/>
    </inkml:brush>
  </inkml:definitions>
  <inkml:trace contextRef="#ctx0" brushRef="#br0">73325 39950 404,'-16'0'-4,"19"0"21	,19 0 19,19 0 20,10-2 11,4-3-1,3-3 1,3-2-1,0-4-4,-1-1-9,-1-1-10,-2-2-9,-2 0-11,-4 2-13,-2 1-13,-4 2-13,-2-1-12,-2-1-12,-1-1-11,-1-2-12,-6 0-5,-7 2 0,-8 1 1,-8 2 0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9404673948884" units="cm"/>
      <inkml:brushProperty name="height" value="0.019404673948884" units="cm"/>
      <inkml:brushProperty name="color" value="#F2385B"/>
      <inkml:brushProperty name="ignorePressure" value="0"/>
    </inkml:brush>
  </inkml:definitions>
  <inkml:trace contextRef="#ctx0" brushRef="#br0">73850 39525 429,'10'25'-47,"-2"3"30	,-3 1 29,-3 1 30,-3 4 16,-2 7 1,-1 6 2,-1 6 2,-4 6-2,-7 7-5,-6 6-4,-6 6-6,-4 1-5,-2-5-8,-1-4-8,-1-5-7,0-6-10,3-6-14,3-6-12,4-6-12,4-10-14,6-12-12,7-13-12,6-12-13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38795031234622" units="cm"/>
      <inkml:brushProperty name="height" value="0.0138795031234622" units="cm"/>
      <inkml:brushProperty name="color" value="#F2385B"/>
      <inkml:brushProperty name="ignorePressure" value="0"/>
    </inkml:brush>
  </inkml:definitions>
  <inkml:trace contextRef="#ctx0" brushRef="#br0">73850 40200 600,'21'48'3,"-5"-3"7	,-7-3 6,-5-2 7,-5-2 6,-2 2 8,-1 1 7,-1 2 7,-1-1 0,0-3-7,-1-3-6,1-3-7,0-3-12,0-1-15,-1-1-17,1-2-15,1-5-7,4-5-1,2-7 1,4-5 1,1-4-6,1 0-9,-1 0-11,0 0-10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212547965347767" units="cm"/>
      <inkml:brushProperty name="height" value="0.0212547965347767" units="cm"/>
      <inkml:brushProperty name="color" value="#F2385B"/>
      <inkml:brushProperty name="ignorePressure" value="0"/>
    </inkml:brush>
  </inkml:definitions>
  <inkml:trace contextRef="#ctx0" brushRef="#br0">73975 40200 392,'49'-1'-40,"-2"-2"17	,-1-1 16,-1-1 15,-3-1 9,-3 0 0,-3-1 1,-3 1 0,-4 1-3,-5 4-7,-4 2-8,-5 4-6,-4 2-3,-1 2 0,-1 1 2,-2 2 1,-2 2 3,-1 3 2,-1 3 4,-2 4 4,-1 1 4,0 3 6,0 1 6,0 1 7,0 2 2,0 2 1,0 1 1,0 2 1,0-3-1,0-6-2,0-6-3,0-6-2,0 0-1,3 8 0,1 8-1,1 8 1,1 3 0,1-2 1,-1-1 1,0-1 0,0-4-3,1-2-7,-1-3-7,0-3-7,-4-9-12,-7-11-18,-8-14-19,-8-11-17,-8-8-9,-5-2 3,-7-1 1,-5-1 3,-4-1 3,0 0 8,0-1 6,0 1 6,3 3 10,6 6 10,7 6 12,6 7 10,6 2 9,6-2 4,7-1 6,6-1 6,5-2 3,5 1 3,5-1 2,4 1 3,7-2 3,10-1 4,9-1 3,10-2 4,4 1 0,1 3-6,-1 3-6,0 3-6,0 1-9,1-2-13,-1-1-14,0-1-13,-4-2-15,-10 1-16,-9-1-14,-10 1-16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57273393124342" units="cm"/>
      <inkml:brushProperty name="height" value="0.0157273393124342" units="cm"/>
      <inkml:brushProperty name="color" value="#F2385B"/>
      <inkml:brushProperty name="ignorePressure" value="0"/>
    </inkml:brush>
  </inkml:definitions>
  <inkml:trace contextRef="#ctx0" brushRef="#br0">72700 56800 529,'13'-2'3,"2"-3"3	,1-3 5,2-2 5,3-4 4,5-1 7,4-1 6,6-2 6,3 0 3,6 2-1,4 1-1,5 2 0,-2 2-3,-7 3-4,-8 3-3,-8 4-3,-4 1-8,3 0-12,1 0-13,1 0-11,0 0-10,-4 0-7,-2 0-6,-4 0-7,-4 0-5,-7 0-7,-6 0-6,-6 0-5,-5 0 1,-3 3 7,-3 1 7,-3 1 55,-1 0 0,2-4 0,1-2 0,2-4 0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49355614557862" units="cm"/>
      <inkml:brushProperty name="height" value="0.0149355614557862" units="cm"/>
      <inkml:brushProperty name="color" value="#F2385B"/>
      <inkml:brushProperty name="ignorePressure" value="0"/>
    </inkml:brush>
  </inkml:definitions>
  <inkml:trace contextRef="#ctx0" brushRef="#br0">73150 56700 557,'-22'47'2,"6"-4"1	,7-5 3,6-4 2,3-1 4,0 3 5,0 3 4,0 3 5,0 3 3,0 4 4,0 2 3,0 4 3,0 0 1,0-4 1,0-2 0,0-4 0,0-1-9,0 0-17,0-1-16,0 1-18,1-4-14,4-8-11,3-8-10,3-7-12,-1-10-3,-2-11 1,-3-11 1,-3-11 2,-2-3 4,3 5 27,1 4 34,1 6 0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9715990871191" units="cm"/>
      <inkml:brushProperty name="height" value="0.019715990871191" units="cm"/>
      <inkml:brushProperty name="color" value="#F2385B"/>
      <inkml:brushProperty name="ignorePressure" value="0"/>
    </inkml:brush>
  </inkml:definitions>
  <inkml:trace contextRef="#ctx0" brushRef="#br0">73375 56800 422,'10'-9'2,"-2"8"5	,-3 8 4,-3 8 4,-2 9 6,3 11 7,1 11 6,1 12 6,0 6 4,-1 3 0,-1 3 0,-2 4 0,-1 1-3,3 0-4,1 0-6,1 0-5,1-5-2,1-9 0,-1-10 0,0-8 0,-1-9-12,-1-6-24,-1-6-24,-2-6-26,-2-8-11,-2-7-1,-1-8 0,-1-8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29566723480821" units="cm"/>
      <inkml:brushProperty name="height" value="0.0129566723480821" units="cm"/>
      <inkml:brushProperty name="color" value="#69DBAA"/>
      <inkml:brushProperty name="ignorePressure" value="0"/>
    </inkml:brush>
  </inkml:definitions>
  <inkml:trace contextRef="#ctx0" brushRef="#br0">62175 1075 643,'10'36'57,"-2"-1"-6	,-3-1-6,-3-2-7,-1-2-5,4-1-4,3-1-4,3-2-3,0-3-5,-1-3-2,-1-3-4,-2-2-4,2-5-2,4-2-4,5-3-1,5-3-4,2-3-2,0-2-1,0-1-3,0-1-1,-1-1-2,-2 0 0,-1-1 0,-1 1 0,-2 1-1,-2 1-2,-1 1 0,-1 3-2,-3-1-3,-1-2-5,-1-1-4,-2-1-4,-2-1-4,-1 0 0,-1-1-2,-2 1-1,-2 0-1,-2 0-2,-1-1 35,-1 1 9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00669544190168" units="cm"/>
      <inkml:brushProperty name="height" value="0.0100669544190168" units="cm"/>
      <inkml:brushProperty name="color" value="#F2385B"/>
      <inkml:brushProperty name="ignorePressure" value="0"/>
    </inkml:brush>
  </inkml:definitions>
  <inkml:trace contextRef="#ctx0" brushRef="#br0">73200 57150 827,'24'0'23,"-2"0"3	,-1 0 4,-1 0 3,0 0-3,1 0-10,1 0-10,3 0-10,-2 0-14,-3 0-20,-3 0-20,-2 0-21,-5 0-6,-5 0 6,-4 0 29,-5 0 46,-2 0 0,0 0 0,-1 0 0,1 0 0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0981027912348509" units="cm"/>
      <inkml:brushProperty name="height" value="0.00981027912348509" units="cm"/>
      <inkml:brushProperty name="color" value="#F2385B"/>
      <inkml:brushProperty name="ignorePressure" value="0"/>
    </inkml:brush>
  </inkml:definitions>
  <inkml:trace contextRef="#ctx0" brushRef="#br0">73175 57400 849,'-11'21'3,"6"-5"6	,4-7 6,5-5 6,4-5 2,3-2-1,3-1-1,3-1-2,3-1-5,1 0-11,1-1-9,3 1-9,-3 1-13,-4 1-12,-5 1-14,-4 3-13,-3-1-6,1-2 3,-1-1 61,0-1 9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37116396799684" units="cm"/>
      <inkml:brushProperty name="height" value="0.0137116396799684" units="cm"/>
      <inkml:brushProperty name="color" value="#F2385B"/>
      <inkml:brushProperty name="ignorePressure" value="0"/>
    </inkml:brush>
  </inkml:definitions>
  <inkml:trace contextRef="#ctx0" brushRef="#br0">72825 57975 607,'25'-24'3,"3"4"19	,1 3 20,1 3 19,5 0 6,8-1-8,8-1-7,8-2-8,3-4-13,1-6-19,-1-6-20,1-7-18,-7 1-12,-12 8-5,-13 8-7,-12 8-4,-8 3-5,-1 1-1,-1-1-4,-2 1-1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03595517575741" units="cm"/>
      <inkml:brushProperty name="height" value="0.0103595517575741" units="cm"/>
      <inkml:brushProperty name="color" value="#F2385B"/>
      <inkml:brushProperty name="ignorePressure" value="0"/>
    </inkml:brush>
  </inkml:definitions>
  <inkml:trace contextRef="#ctx0" brushRef="#br0">73650 57075 804,'14'-11'2,"3"3"4	,3 3 5,4 4 3,1 0 3,3-2-1,1-1 1,1-1-1,0 0 0,-4 1 1,-2 1 0,-4 3 1,-2 2-4,-2 5-7,-1 5-8,-1 4-8,-7 5-1,-8 5 6,-10 4 6,-9 6 5,-6 3 1,-2 3-1,-1 3-2,-1 4-2,0-1-4,1-3-3,1-3-5,3-2-4,0-7-8,3-7-13,1-8-13,1-8-11,3-5-5,3-1 4,3-1 4,3-2 22,2-2 33,0-2 0,-1-1 0,1-1 0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32354851812124" units="cm"/>
      <inkml:brushProperty name="height" value="0.0132354851812124" units="cm"/>
      <inkml:brushProperty name="color" value="#F2385B"/>
      <inkml:brushProperty name="ignorePressure" value="0"/>
    </inkml:brush>
  </inkml:definitions>
  <inkml:trace contextRef="#ctx0" brushRef="#br0">73650 57225 629,'35'14'0,"-2"6"0	,-3 4 0,-3 5 0,1 5 10,6 4 22,7 5 19,6 5 22,5 1 1,5-2-15,5-1-18,4-1-16,-3-5-19,-10-8-24,-12-8-24,-10-7-22,-8-6-12,-3-1 2,-3-1 0,-2-2 1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56859792768955" units="cm"/>
      <inkml:brushProperty name="height" value="0.0156859792768955" units="cm"/>
      <inkml:brushProperty name="color" value="#F2385B"/>
      <inkml:brushProperty name="ignorePressure" value="0"/>
    </inkml:brush>
  </inkml:definitions>
  <inkml:trace contextRef="#ctx0" brushRef="#br0">78775 39500 531,'11'53'10,"-1"6"7	,-1 7 6,-2 6 7,-1 6 4,1 6 2,-1 7 1,0 6 2,0 0 0,1-4-1,-1-5-1,0-4-2,-1-10-3,-1-14-7,-1-14-6,-2-13-7,-1-8-6,0 0-9,0 0-8,0 0-7,0-6-10,0-10-8,0-12-10,0-10-10,0-4-4,0 3 3,0 3 0,0 3 3,-1 0 1,-2-3 1,-1-3 3,-1-3 27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25892926007509" units="cm"/>
      <inkml:brushProperty name="height" value="0.0125892926007509" units="cm"/>
      <inkml:brushProperty name="color" value="#F2385B"/>
      <inkml:brushProperty name="ignorePressure" value="0"/>
    </inkml:brush>
  </inkml:definitions>
  <inkml:trace contextRef="#ctx0" brushRef="#br0">78875 39500 661,'-25'3'44,"3"9"-1	,1 8-3,1 7-1,-1 7-2,-5 7-2,-4 6-2,-5 6-2,-2 2-7,2-1-11,1-1-14,2-2-11,3-7-13,5-10-11,4-12-13,6-10-12,2-6-6,2 1-1,1-1 1,2 0-1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28127317875624" units="cm"/>
      <inkml:brushProperty name="height" value="0.0128127317875624" units="cm"/>
      <inkml:brushProperty name="color" value="#F2385B"/>
      <inkml:brushProperty name="ignorePressure" value="0"/>
    </inkml:brush>
  </inkml:definitions>
  <inkml:trace contextRef="#ctx0" brushRef="#br0">78725 39575 650,'80'-8'32,"-14"9"3	,-13 10 4,-15 10 3,-7 4 0,1 0-1,-1 0-1,0 0-3,-1-3-8,-4-4-17,-2-5-14,-4-4-17,-2-4-16,-2-1-16,-1-1-17,-1-2-16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207531657069921" units="cm"/>
      <inkml:brushProperty name="height" value="0.0207531657069921" units="cm"/>
      <inkml:brushProperty name="color" value="#F2385B"/>
      <inkml:brushProperty name="ignorePressure" value="0"/>
    </inkml:brush>
  </inkml:definitions>
  <inkml:trace contextRef="#ctx0" brushRef="#br0">78950 36075 401,'-36'-28'4,"6"-4"1	,4-5 0,5-4 0,5-7 1,7-7 1,6-8 1,6-8 2,6-8-1,4-8 0,5-8-2,5-7 0,3-9-1,4-9 1,3-10 1,3-9 0,1-5-2,1 1-3,-1-1-4,1 0-3,2 1-3,7 2 1,6 1 1,7 2-1,4 6 1,3 14 1,3 11 0,4 14 0,1 8 1,3 7 0,1 6 1,1 7 1,-1 6-1,-5 8 0,-4 8-1,-5 8 0,-1 7-1,6 6 0,4 6 0,5 7 0,1 7 1,-1 7 0,-1 8 1,-2 9 1,-4 6 2,-4 9 4,-5 8 3,-4 7 5,-6 7 1,-6 4 1,-6 5 0,-7 5 1,-6-6 0,-6-13-1,-6-14-1,-7-14 0,-3-7-1,1 0 2,-1-1 1,0 1 1,0 0 2,1 0-1,-1-1 0,0 1 0,3 7 2,4 14 5,5 14 5,5 14 4,-2 4 1,-5-4-3,-7-5-2,-5-4-2,-4-6-5,0-6-6,0-6-7,0-7-5,0-5-10,0-5-10,0-4-11,0-5-11,-2-8-10,-3-8-11,-3-10-10,-2-9-10,-2-3-1,2 5 8,1 5 8,2 4 9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66699029505253" units="cm"/>
      <inkml:brushProperty name="height" value="0.0166699029505253" units="cm"/>
      <inkml:brushProperty name="color" value="#F2385B"/>
      <inkml:brushProperty name="ignorePressure" value="0"/>
    </inkml:brush>
  </inkml:definitions>
  <inkml:trace contextRef="#ctx0" brushRef="#br0">81150 33800 499,'-11'0'2,"3"3"2	,3 1 4,4 1 2,1 3 3,3 3 4,1 3 2,1 3 3,3 3 3,3 4 3,3 2 4,3 4 4,1 0 0,-2-4 1,-1-2-2,-1-4 0,-2-1-2,1 0-5,-1-1-4,1 1-4,-2-1-4,-1-2-4,-1-1-6,-2-1-4,0-4-3,2-2-4,1-3-4,2-3-2,0-5-3,1-4 0,-1-5-1,1-4 0,0-5-1,2-5 2,1-4 0,2-5 0,2-5-2,1-5-7,1-4-6,3-5-7,-2 2-5,-3 7-3,-3 8-4,-2 9-2,-4 3-2,-1 3 2,-1 1 1,-2 1 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60532000660896" units="cm"/>
      <inkml:brushProperty name="height" value="0.00860532000660896" units="cm"/>
      <inkml:brushProperty name="color" value="#69DBAA"/>
      <inkml:brushProperty name="ignorePressure" value="0"/>
    </inkml:brush>
  </inkml:definitions>
  <inkml:trace contextRef="#ctx0" brushRef="#br0">62500 1100 968,'-12'1'-56,"2"4"31	,1 3 31,2 3 31,0 3 6,-2 6-20,-1 4-20,-1 5-18,-3 3-18,-1 2-13,-1 1-14,-2 2-14,0-3 29,2-6 45,1-6 0,2-6 0,1-5 0,2-1 0,1-1 0,2-2 0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203841608017683" units="cm"/>
      <inkml:brushProperty name="height" value="0.0203841608017683" units="cm"/>
      <inkml:brushProperty name="color" value="#F2385B"/>
      <inkml:brushProperty name="ignorePressure" value="0"/>
    </inkml:brush>
  </inkml:definitions>
  <inkml:trace contextRef="#ctx0" brushRef="#br0">85750 37675 408,'0'-22'-1,"3"6"-4	,1 7-2,1 6-3,0 6 1,-1 6 6,-1 7 6,-2 6 5,-1 9 5,3 13 2,1 12 3,1 13 3,0-1 0,-1-11-2,-1-14-1,-2-11-2,-1-1 2,3 13 4,1 12 4,1 13 3,4 2 2,4-8-4,5-8-2,5-7-4,2-10-3,0-10-5,0-12-5,0-10-4,1-10-5,4-8-6,3-8-6,3-7-6,0-9-4,-1-9-1,-1-10-1,-2-9-1,-1-8-2,1-6-4,-1-6-3,0-7-3,-1 2 1,-4 9 5,-2 10 5,-4 9 6,-3 11 5,-3 13 5,-3 12 7,-3 12 5,-2 12 6,1 11 7,-1 11 8,0 12 6,-1 7 4,-1 7-1,-1 6-1,-2 7 1,-1-3-1,3-11 1,1-11 0,1-11 0,1 2 2,1 14 2,-1 14 3,0 14 2,1 1-1,2-10-4,1-12-4,2-10-3,1-9-6,2-6-6,1-6-5,2-7-7,2-5-4,4-5 0,2-4-3,4-5-1,0-6-1,-1-6-4,-1-6-2,-2-6-2,-1-7-2,3-6 2,1-6 0,1-6 2,0-4 0,-4 1-1,-2-1-1,-4 1 0,-4 1-1,-4 3-2,-5 3-2,-4 4-1,-4 3-2,-2 5-4,-1 5-3,-1 4-3,-1 6-1,0 6 1,-1 6 1,1 7 1,0 4 1,0 1-1,-1 1-1,1 3 0,0 0-1,0 0 1,-1 0 2,1 0 0,0 0 9,0 3 19,-1 1 0,1 1 0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210487376898527" units="cm"/>
      <inkml:brushProperty name="height" value="0.0210487376898527" units="cm"/>
      <inkml:brushProperty name="color" value="#F2385B"/>
      <inkml:brushProperty name="ignorePressure" value="0"/>
    </inkml:brush>
  </inkml:definitions>
  <inkml:trace contextRef="#ctx0" brushRef="#br0">86225 54350 395,'-2'-9'0,"-3"8"0	,-3 8 0,-2 8 0,-4 11 4,-1 14 7,-1 14 8,-2 14 7,-2 9 5,-1 5 1,-1 5 1,-2 4 1,-1 1 1,3-3 0,1-3 1,1-3 0,3-5-3,3-6-5,3-6-6,3-7-6,3-7-7,1-10-6,1-9-9,3-10-7,0-12-10,0-16-15,0-15-15,0-16-13,0-11-5,0-6 6,0-6 7,0-7 5,0-5 7,0-5 4,0-4 34,0-5 8,0 2 0,3 12 0,1 11 0,1 11 0,1 8 0,1 4 0,-1 5 0,0 5 0,4-6 0,8-16 0,8-15 0,8-15 0,4-2 0,2 15 0,1 13 0,2 15 0,1 10 0,0 6 0,-1 6 0,1 7 0,0 5 0,0 5 0,-1 4 0,1 6 22,0 3 6,0 3-1,-1 3-2,1 4-1,-3 0-1,-7-2 0,-6-1-2,-6-1 0,-6-3-2,-4-3-3,-5-3-1,-4-3-2,-3 3-1,0 9 0,0 10 1,0 9 1,-5 6-2,-9 4-4,-10 2-3,-8 4-5,-8 0-4,-5-4-3,-4-2-6,-5-4-3,-4-4-3,-3-4-1,-3-5 0,-3-4-1,1-7 1,4-5 1,5-7 2,5-5 2,7-4 4,11 0 8,12 0 8,10 0 8,9 0 5,6 0 4,6 0 3,7 0 3,7 3 4,7 6 5,8 7 4,9 6 5,3 3 1,3 3-2,1 1-1,1 1-2,1 1-5,1 1-8,-1-1-8,0 0-7,-1-1-7,-1-4-5,-1-2-3,-2-4-6,-4-1-1,-4 0 0,-5-1 1,-4 1 1,-5-1-12,-5-2-21,-4-1-23,-5-1-22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54128205031157" units="cm"/>
      <inkml:brushProperty name="height" value="0.0154128205031157" units="cm"/>
      <inkml:brushProperty name="color" value="#F2385B"/>
      <inkml:brushProperty name="ignorePressure" value="0"/>
    </inkml:brush>
  </inkml:definitions>
  <inkml:trace contextRef="#ctx0" brushRef="#br0">81825 53375 540,'-3'-27'1,"-4"-3"1	,-5-3 2,-4-2 1,-4-8 5,-1-8 8,-1-10 9,-2-9 8,-1 0 4,3 11-2,1 12 0,1 10-1,-1-1-3,-5-15-3,-4-13-5,-5-14-3,-3-7-4,1 2-5,-1 1-4,1 2-3,-1 4-4,1 6-1,-1 6-2,1 7-2,-4 5-1,-6 5 0,-6 4-1,-6 6-1,-5 3 0,-1 3 2,-1 3 1,-2 4 0,0 3 2,2 5 0,1 5 0,2 4 1,2 4 1,6 4 0,4 2 0,5 4 0,1 7 0,-1 10 1,-1 12-1,-2 11 0,-1 8 1,3 9-1,1 8 1,1 7 0,0 8 0,-1 8 3,-1 8 1,-2 8 2,1 1 1,5-2 0,5-3 0,4-3 0,4-8-1,4-10-2,2-12-3,4-10-1,4-9-6,4-6-7,5-6-8,5-7-7,1-6-6,-2-6-5,-1-6-5,-1-7-5,-1-5-4,0-5-1,-1-4-1,1-5-3,0-3 2,0 1 2,-1-1 2,1 1 41,1-1 9,1 1 0,1-1 0,3 1 0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59664899110794" units="cm"/>
      <inkml:brushProperty name="height" value="0.0159664899110794" units="cm"/>
      <inkml:brushProperty name="color" value="#F2385B"/>
      <inkml:brushProperty name="ignorePressure" value="0"/>
    </inkml:brush>
  </inkml:definitions>
  <inkml:trace contextRef="#ctx0" brushRef="#br0">79375 52200 521,'-11'27'-23,"3"5"4	,3 5 5,4 4 4,0 7 10,-2 10 12,-1 9 13,-1 10 12,0 5 7,1 2 0,1 1-1,3 2 1,0-3-3,0-6-2,0-6-5,0-6-2,1-8-3,4-7-1,3-8-2,3-8 0,3-8-5,3-7-8,3-8-6,4-8-9,3-10-6,5-10-7,5-12-6,4-10-6,3-8-7,0-5-4,-1-4-5,1-5-5,-1-1-3,-2 3-1,-1 3-2,-1 4-2,-3 1 2,-1 0 2,-1 0 3,-2 0 44,-4 4 5,-6 10 0,-6 10 0,-7 9 0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34719144552946" units="cm"/>
      <inkml:brushProperty name="height" value="0.0134719144552946" units="cm"/>
      <inkml:brushProperty name="color" value="#F2385B"/>
      <inkml:brushProperty name="ignorePressure" value="0"/>
    </inkml:brush>
  </inkml:definitions>
  <inkml:trace contextRef="#ctx0" brushRef="#br0">78425 56700 618,'10'-2'-1,"-2"-3"-1	,-3-3-1,-3-2-2,-1 5 0,4 16 2,3 15 3,3 17 2,0 10 4,-1 9 5,-1 8 7,-2 7 6,-2 8 5,-1 8 3,-1 8 4,-2 8 3,-2 2 1,-2-1-3,-1-1-3,-1-2-3,0-7-5,1-12-7,1-13-7,3-13-8,0-10-9,3-10-12,1-9-13,1-10-12,1-9-9,1-9-6,-1-10-6,0-9-6,-1-5 0,-4 1 4,-2-1 6,-4 0 50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18272285908461" units="cm"/>
      <inkml:brushProperty name="height" value="0.0118272285908461" units="cm"/>
      <inkml:brushProperty name="color" value="#F2385B"/>
      <inkml:brushProperty name="ignorePressure" value="0"/>
    </inkml:brush>
  </inkml:definitions>
  <inkml:trace contextRef="#ctx0" brushRef="#br0">78525 56675 704,'-47'14'47,"6"6"-4	,7 4-6,6 5-4,2 5-3,-2 4-1,-1 5-3,-1 5-2,0 0-5,4-3-11,2-3-11,4-2-10,3-5-11,3-2-11,3-3-12,3-3-11,2-6-6,0-5-1,-1-7-3,1-5 0,0-4 41,0 0 27,-1 0 0,1 0 0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22063960880041" units="cm"/>
      <inkml:brushProperty name="height" value="0.0122063960880041" units="cm"/>
      <inkml:brushProperty name="color" value="#F2385B"/>
      <inkml:brushProperty name="ignorePressure" value="0"/>
    </inkml:brush>
  </inkml:definitions>
  <inkml:trace contextRef="#ctx0" brushRef="#br0">78350 56825 682,'24'-13'0,"-2"1"0	,-1-1 0,-1 1 0,1 3 3,5 8 3,4 8 6,6 8 4,0 4 5,-1 0 6,-1-1 4,-2 1 6,1 2 2,3 5-4,3 4-2,3 6-2,1 0-10,-2-1-15,-1-1-16,-1-2-16,-6-4-8,-7-6-2,-8-6-4,-8-7-1,-3-3-6,2 1-7,1-1-7,2 0-8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71246733516455" units="cm"/>
      <inkml:brushProperty name="height" value="0.0171246733516455" units="cm"/>
      <inkml:brushProperty name="color" value="#F2385B"/>
      <inkml:brushProperty name="ignorePressure" value="0"/>
    </inkml:brush>
  </inkml:definitions>
  <inkml:trace contextRef="#ctx0" brushRef="#br0">79675 22900 486,'-1'51'-3,"-2"4"10	,-1 3 11,-1 3 10,-1 3 7,0 6 7,-1 4 4,1 5 6,0 1 1,0-1-2,-1-1-4,1-2-4,1-5-5,1-8-10,1-8-9,3-7-10,0-10-17,3-13-27,1-13-26,1-12-27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0931988935917616" units="cm"/>
      <inkml:brushProperty name="height" value="0.00931988935917616" units="cm"/>
      <inkml:brushProperty name="color" value="#F2385B"/>
      <inkml:brushProperty name="ignorePressure" value="0"/>
    </inkml:brush>
  </inkml:definitions>
  <inkml:trace contextRef="#ctx0" brushRef="#br0">79550 22925 894,'-13'0'-4,"1"0"-7	,-1 0-8,1 0-8,-3 5 2,-5 11 9,-4 12 11,-5 10 9,-1 7 11,1 4 14,1 2 12,3 4 14,0 0-8,3-4-25,1-2-28,1-4-26,3-6-13,3-9 2,3-10 1,3-9 2,3-5-4,1 1-8,1-1 26,3 0 26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45205520093441" units="cm"/>
      <inkml:brushProperty name="height" value="0.0145205520093441" units="cm"/>
      <inkml:brushProperty name="color" value="#F2385B"/>
      <inkml:brushProperty name="ignorePressure" value="0"/>
    </inkml:brush>
  </inkml:definitions>
  <inkml:trace contextRef="#ctx0" brushRef="#br0">79575 23000 573,'69'1'56,"-10"4"-2	,-12 3-4,-10 3-2,-4 3-4,3 3-5,3 3-6,3 4-6,0 0-4,-3-2-2,-3-1-4,-3-1-2,-4-2-17,-5-2-28,-4-1-29,-5-1-29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37405348941684" units="cm"/>
      <inkml:brushProperty name="height" value="0.0137405348941684" units="cm"/>
      <inkml:brushProperty name="color" value="#69DBAA"/>
      <inkml:brushProperty name="ignorePressure" value="0"/>
    </inkml:brush>
  </inkml:definitions>
  <inkml:trace contextRef="#ctx0" brushRef="#br0">62275 1550 606,'11'13'-11,"-1"2"12	,-1 1 11,-2 2 12,-2 3 6,-1 5 0,-1 4 2,-2 6 0,-1 0-1,0-1-2,0-1-4,0-2-3,0-2-3,0-1-6,0-1-4,0-2-4,1-4-4,4-4-2,3-5-2,3-4-2,1-4 0,1-1 2,-1-1 1,1-2 1,1-1 3,3 0 2,3 0 2,4 0 3,0 0 1,-2 0 3,-1 0 2,-1 0 1,-1-1-1,0-2-4,-1-1-5,1-1-4,-1-2-3,-2-2-3,-1-1-3,-1-1-3,-3-1-8,-1 2-11,-1 1-13,-2 2-12,-2 1-4,-1 0 4,-1-1 4,-2 1 4,-2 0 0,-2 0-2,-1-1-2,-1 1 22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90381240099669" units="cm"/>
      <inkml:brushProperty name="height" value="0.0190381240099669" units="cm"/>
      <inkml:brushProperty name="color" value="#F2385B"/>
      <inkml:brushProperty name="ignorePressure" value="0"/>
    </inkml:brush>
  </inkml:definitions>
  <inkml:trace contextRef="#ctx0" brushRef="#br0">82450 22950 437,'0'76'38,"3"4"5	,1 3 5,1 3 4,0 1 2,-1 1-1,-1-1-1,-2 1 0,-1-5-5,3-7-7,1-8-7,1-8-7,0-5-9,-1-4-10,-1-2-8,-2-4-10,-1-5-13,0-8-15,0-8-16,0-7-16,0-7-5,0-5 3,0-4 4,0-5 3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5479976311326" units="cm"/>
      <inkml:brushProperty name="height" value="0.015479976311326" units="cm"/>
      <inkml:brushProperty name="color" value="#F2385B"/>
      <inkml:brushProperty name="ignorePressure" value="0"/>
    </inkml:brush>
  </inkml:definitions>
  <inkml:trace contextRef="#ctx0" brushRef="#br0">82425 23100 538,'0'-47'4,"0"9"9	,0 8 9,0 7 8,-1 9 6,-2 9 4,-1 10 3,-1 9 2,-4 9 2,-4 10-4,-5 9-2,-4 10-2,-5 4-8,-3 1-11,-3-1-12,-2 0-12,-1-3-11,3-6-9,3-6-10,4-7-9,3-7-6,5-7-2,5-8-1,4-8-2,3-4-1,0 0-1,-1 0 0,1 0 0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75589974969625" units="cm"/>
      <inkml:brushProperty name="height" value="0.0175589974969625" units="cm"/>
      <inkml:brushProperty name="color" value="#F2385B"/>
      <inkml:brushProperty name="ignorePressure" value="0"/>
    </inkml:brush>
  </inkml:definitions>
  <inkml:trace contextRef="#ctx0" brushRef="#br0">82400 22925 474,'25'25'29,"0"0"-16	,0 0-16,0 0-15,1 0 5,4 3 28,3 1 28,3 1 26,1 0 13,1-1-3,-1-1-3,1-2-4,-3-3-16,-5-3-30,-4-3-31,-5-2-29,-3-4-20,-2-1-10,-1-1-8,-1-2-10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39087457209826" units="cm"/>
      <inkml:brushProperty name="height" value="0.0139087457209826" units="cm"/>
      <inkml:brushProperty name="color" value="#F2385B"/>
      <inkml:brushProperty name="ignorePressure" value="0"/>
    </inkml:brush>
  </inkml:definitions>
  <inkml:trace contextRef="#ctx0" brushRef="#br0">78975 16075 599,'-24'85'-1,"4"-5"-3	,3-4-1,3-5-3,2-4 5,2-3 12,1-3 11,2-3 11,5-7 10,10-11 7,9-11 7,10-11 6,7-12-3,4-12-14,5-13-15,5-12-14,-2-7-8,-5 1-4,-7-1-2,-5 1-4,-4-3-1,3-5-1,1-4 0,1-5-1,-2 3-3,-6 11-6,-6 11-6,-7 12-7,-3-1-5,1-8-7,-1-10-6,0-9-6,-3-4 1,-6 4 6,-6 3 7,-7 3 6,-6 3 8,-6 3 8,-6 3 6,-7 4 8,-3 3 6,1 5 2,-1 5 3,0 4 3,2 7-3,3 10-12,3 9-9,3 10-11,5 2-8,6-5-4,6-4 33,7-5 2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210820809006691" units="cm"/>
      <inkml:brushProperty name="height" value="0.0210820809006691" units="cm"/>
      <inkml:brushProperty name="color" value="#F2385B"/>
      <inkml:brushProperty name="ignorePressure" value="0"/>
    </inkml:brush>
  </inkml:definitions>
  <inkml:trace contextRef="#ctx0" brushRef="#br0">81275 15725 395,'-9'-13'27,"8"1"-4	,8-1-4,8 1-4,7-1 2,6 1 7,6-1 8,7 1 8,2 1 2,-2 3-3,-1 3-4,-1 4-2,-2 2-3,1 4 0,-1 3 0,1 3-1,-5 3-4,-7 3-10,-8 3-7,-8 4-10,-8 2-6,-10 4-4,-9 3-5,-10 3-5,-6 0-3,-3-1-1,-3-1 0,-3-2-2,1-2 2,4-4 5,5-2 3,5-4 6,10-1 7,18 0 10,17-1 12,17 1 10,10 0 5,4 0-5,2-1-3,4 1-3,-2 1-3,-6 1-2,-6 1-1,-7 3-3,-5 0-1,-5 0-4,-4 0-2,-5 0-4,-6 1 1,-6 4 2,-6 3 3,-6 3 2,-9 0 2,-8-1 2,-10-1 1,-9-2 1,-8-3-2,-4-5-4,-5-4-4,-4-5-6,1-5-1,8-2 0,8-3 1,8-3 1,5-4-12,6-3-25,4-3-25,5-2-25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98526661843061" units="cm"/>
      <inkml:brushProperty name="height" value="0.0198526661843061" units="cm"/>
      <inkml:brushProperty name="color" value="#F2385B"/>
      <inkml:brushProperty name="ignorePressure" value="0"/>
    </inkml:brush>
  </inkml:definitions>
  <inkml:trace contextRef="#ctx0" brushRef="#br0">78600 15550 419,'3'-19'21,"9"13"7	,8 12 6,7 13 6,6 10 4,3 10 3,3 10 3,3 9 1,4 6 1,5 3-5,4 3-4,6 4-3,-1-3-7,-2-8-8,-3-8-8,-3-7-9,-2-4-7,0 0-7,0-1-5,0 1-7,-4-3-7,-8-7-11,-8-6-11,-7-6-9,-6-5-7,-3-3-1,-3-3-2,-3-3-1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93671304732561" units="cm"/>
      <inkml:brushProperty name="height" value="0.0193671304732561" units="cm"/>
      <inkml:brushProperty name="color" value="#F2385B"/>
      <inkml:brushProperty name="ignorePressure" value="0"/>
    </inkml:brush>
  </inkml:definitions>
  <inkml:trace contextRef="#ctx0" brushRef="#br0">79900 16275 430,'24'-23'-48,"-2"5"6	,-1 5 24,-1 4 18,0 4 0,1 1 0,1 1 0,3 3 0,-1 0 44,-2 3-2,-1 1-8,-1 1-7,-3 2-8,-3 2-8,-3 1-9,-3 2-9,-5 2-6,-6 3-4,-6 3-5,-7 4-3,-3 0-3,1-2 1,-1-1 0,0-1 14,1-3 13,2-3 0,1-3 0,2-3 0,2-2 0,3 1 0,3-1 10,4 0 28,1 1 6,3 2 3,1 1 3,1 2 4,4 1 0,4 2-3,5 1-4,5 2-4,2 0-1,0-2-2,0-1 0,0-1 0,-2-4-6,-3-2-10,-3-3-9,-2-3-10,-2-1-9,2 4-8,1 3-8,2 3-7,-2 3-4,-4 3-2,-5 3-1,-4 4-1,-8 0 1,-9-2 3,-10-1 4,-8-1 4,-8-1 2,-2 0 1,-3-1 0,-3 1 2,-1-3-1,4-7-3,3-6-1,3-6-2,4-4-4,7-2-5,6-1-5,7-1-5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99257470667362" units="cm"/>
      <inkml:brushProperty name="height" value="0.0199257470667362" units="cm"/>
      <inkml:brushProperty name="color" value="#F2385B"/>
      <inkml:brushProperty name="ignorePressure" value="0"/>
    </inkml:brush>
  </inkml:definitions>
  <inkml:trace contextRef="#ctx0" brushRef="#br0">79325 14975 418,'39'-97'-7,"6"9"3	,4 8 4,5 7 3,4 4 3,3 1 4,3-1 3,3 0 3,-1 5 1,-4 9-3,-5 10-4,-4 9-2,-3 6-3,3 4 0,1 2 0,1 4-1,4 3-1,4 3 0,5 3-1,5 3-1,0 3 0,-3 4 1,-3 2 1,-2 4 2,-4 5 2,-1 8 5,-1 8 3,-2 8 6,-5 1 0,-7-2 1,-8-3-1,-8-3 0,-6-4-1,-3-3-1,-3-3-1,-2-2-1,1 3 2,8 14 3,8 11 3,8 14 4,-1 3 1,-9-5-2,-10-4-2,-9-5-3,-6-3-3,-4-2-7,-2-1-6,-4-1-6,-1-4-10,0-2-11,-1-3-11,1-3-11,0-5-4,0-4 3,-1-5 4,1-4 4,0-3-4,0 1-7,-1-1-8,1 0-9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16753270849586" units="cm"/>
      <inkml:brushProperty name="height" value="0.0116753270849586" units="cm"/>
      <inkml:brushProperty name="color" value="#F2385B"/>
      <inkml:brushProperty name="ignorePressure" value="0"/>
    </inkml:brush>
  </inkml:definitions>
  <inkml:trace contextRef="#ctx0" brushRef="#br0">79550 14275 713,'-2'14'1,"-3"6"5	,-3 4 6,-2 5 4,-5 7 7,-2 9 4,-3 10 6,-3 9 5,-4 5-1,-3 0-7,-3-1-7,-2 1-7,1-6-6,8-13-2,8-13-3,8-12-3,5-6-3,1 0-1,1-1-1,3 1-2,3-3-2,9-4-1,8-5-2,7-4-1,5-4 0,2-2 4,1-1 4,2-1 4,2-1 2,3 0 0,3-1 2,4 1 0,-1 0-2,-3 0-6,-3-1-5,-2 1-6,-3-1-9,1-2-10,-1-1-10,1-1-10,-4-1-6,-6 2-2,-6 1-2,-6 2 6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926607824862" units="cm"/>
      <inkml:brushProperty name="height" value="0.01926607824862" units="cm"/>
      <inkml:brushProperty name="color" value="#F2385B"/>
      <inkml:brushProperty name="ignorePressure" value="0"/>
    </inkml:brush>
  </inkml:definitions>
  <inkml:trace contextRef="#ctx0" brushRef="#br0">9887 17866 432,'3'-39'-13,"7"26"10	,6 26 10,7 26 10,7 23 7,9 19 5,9 20 3,8 20 4,7 8 3,4-3 0,5-1 1,4-2 1,1-11-1,-2-16-4,-3-18-3,-1-17-2,7-15-4,17-10-2,18-11-4,17-11-1,15-25-4,14-39-4,12-39-2,13-39-4,5-26-4,-5-13-4,-4-12-5,-4-14-5,-10 1-4,-15 15 0,-16 15-2,-15 16 0,-12 15-4,-12 15-2,-10 15-4,-11 15-3,-12 16-3,-13 15-3,-14 14-3,-12 17-3,-10 8-3,-6 6-2,-7 3-4,-7 5-3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01489797234535" units="cm"/>
      <inkml:brushProperty name="height" value="0.0101489797234535" units="cm"/>
      <inkml:brushProperty name="color" value="#69DBAA"/>
      <inkml:brushProperty name="ignorePressure" value="0"/>
    </inkml:brush>
  </inkml:definitions>
  <inkml:trace contextRef="#ctx0" brushRef="#br0">62700 1700 821,'-2'-32'6,"-3"14"13	,-3 11 13,-2 14 13,-4 7-3,-1 3-16,-1 3-17,-2 4-18,-2 0-14,-1-2-13,-1-1-14,-2-1-13,1-3-6,5-3 0,5-3 3,4-3 66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3:41"/>
    </inkml:context>
    <inkml:brush xml:id="br0">
      <inkml:brushProperty name="width" value="0.0175219848752022" units="cm"/>
      <inkml:brushProperty name="height" value="0.0175219848752022" units="cm"/>
      <inkml:brushProperty name="color" value="#F2385B"/>
      <inkml:brushProperty name="ignorePressure" value="0"/>
    </inkml:brush>
  </inkml:definitions>
  <inkml:trace contextRef="#ctx0" brushRef="#br0">10824 28621 475,'2'17'-3,"4"1"-4	,5-1-6,4 0-6,9 3 0,13 4 5,13 4 4,13 4 5,12 0 6,10-7 8,12-7 8,10-6 8,4-5 3,-5-5 1,-4-4-1,-5-5 0,11-4 0,23-4-1,24-4 0,24-5 0,15 0 0,7 4-1,6 5 0,6 4-1,4 4 1,0 1-2,0 3-1,-1 2-1,3 2-1,5 2-3,3 3-3,5 1-3,-6 3-1,-18 2-1,-17 2 1,-18 2-1,-11 1-1,-7-3-2,-7-2-1,-5-2-1,-10-2-3,-11 1 1,-10 0-2,-11-1 0,-12 0-3,-13-3-3,-13-2-4,-14-1-3,-9-6-3,-6-5-2,-7-8-3,-6-5-1,-7-2-4,-7 4-7,-5 5-5,-8 4-7,-2 2-5,-1 1-5,0-1-5,1 0-5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5:46"/>
    </inkml:context>
    <inkml:brush xml:id="br0">
      <inkml:brushProperty name="width" value="0.0143957445397973" units="cm"/>
      <inkml:brushProperty name="height" value="0.0143957445397973" units="cm"/>
      <inkml:brushProperty name="color" value="#F2385B"/>
      <inkml:brushProperty name="ignorePressure" value="0"/>
    </inkml:brush>
  </inkml:definitions>
  <inkml:trace contextRef="#ctx0" brushRef="#br0">26178 25592 578,'-72'68'-26,"12"-19"3	,13-20 4,11-19 4,11-11 3,6-3 6,8-2 4,8-2 4,3-5 4,0-4 1,0-5 0,0-4 2,7-33 2,15-58 3,15-59 3,14-59 3,12-42 0,10-27-1,10-27-2,10-26-2,9-27 3,6-24 4,8-24 5,8-25 6,15-15 1,24-8-4,26-7-3,23-8-3,10 1-3,-5 7 1,-4 7-1,-5 7 0,2 12-3,9 14-3,11 15-5,9 14-3,-10 29-3,-33 41-1,-31 41-1,-32 42-1,-26 40 0,-19 40-2,-19 38-1,-20 40-1,3-2 0,27-41 0,28-42 0,26-41 1,8-10 0,-9 22 1,-9 22 1,-11 22 0,-10 18 1,-9 15-1,-10 15 1,-10 14 0,-8 13-1,-8 9 1,-7 10 0,-7 9 0,-7 13-2,-8 15-3,-8 14-4,-6 15-3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5:46"/>
    </inkml:context>
    <inkml:brush xml:id="br0">
      <inkml:brushProperty name="width" value="0.023960517719388" units="cm"/>
      <inkml:brushProperty name="height" value="0.023960517719388" units="cm"/>
      <inkml:brushProperty name="color" value="#F2385B"/>
      <inkml:brushProperty name="ignorePressure" value="0"/>
    </inkml:brush>
  </inkml:definitions>
  <inkml:trace contextRef="#ctx0" brushRef="#br0">33289 8439 347,'-51'37'4,"14"-5"1	,15-6 1,15-4 2,7-1 1,0 2 1,0 3 1,0 2 1,0 3 0,0 2 1,0 2 1,0 3 0,0 1 0,0 0 1,0 0 1,0 0 0,1 1-1,3 3-1,2 2-3,2 3-2,2 1-1,0 0 0,0-1 1,0 1 0,-1-1-2,1-3-3,0-2-2,0-3-4,-1-1-1,1 0 1,0 0-1,0 0 2,-2 0-2,-2 1-2,-2-1-2,-3 0-2,-2-1-2,-3-3-2,-2-2-1,-2-3-2,-3 1 0,-3 2 0,-2 2 2,-2 3 0,-3 0 0,-2-3 2,-3-2 0,-2-2 1,0-3 2,3-2 0,1-3 1,4-2 2,-1-3 0,-2-2 2,-3-3 2,-2-2 0,0-1 1,2 0-1,3 0 1,2-1-1,3 0 0,2-3 2,3-2 1,2-3 2,1-1 1,0 0 0,0 0 0,1 0 0,-1 0 0,0 0 1,1 0 1,-1 0-1,0 0 2,0 0 1,0 0 0,1 0 2,1 4 1,6 6 1,4 9 2,6 6 0,1 2 0,1-5-2,0-5-2,0-4-3,2 2 0,5 14 0,5 11 1,5 12 0,3 18 1,3 22 0,3 21 2,2 23 1,-3 9 2,-7-2 1,-7-3 2,-8-2 2,-4 0 1,-3 3 0,-3 1-1,-1 4 1,-2-2 1,0-5 1,0-5 3,0-4 1,-2-9 1,-1-13-1,-3-11-2,-3-13-1,1-12-3,2-12-4,2-13-5,3-11-5,3-15-14,5-18-27,6-16-26,4-18-27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5:46"/>
    </inkml:context>
    <inkml:brush xml:id="br0">
      <inkml:brushProperty name="width" value="0.0114566506817937" units="cm"/>
      <inkml:brushProperty name="height" value="0.0114566506817937" units="cm"/>
      <inkml:brushProperty name="color" value="#F2385B"/>
      <inkml:brushProperty name="ignorePressure" value="0"/>
    </inkml:brush>
  </inkml:definitions>
  <inkml:trace contextRef="#ctx0" brushRef="#br0">35282 7033 727,'-39'2'-2,"0"5"-3	,0 6-3,0 4-3,2 3 0,5 4 7,5 1 5,5 3 7,2 0 1,-4-2 0,-1-3 0,-3-2-1,1 0-1,5 2 2,5 3 1,5 2 0,2-1 2,0-6-1,0-3 2,0-6 0,2-1 0,2 2 1,2 3 1,3 2 0,1 1-2,0-3-4,0-3-4,0-2-5,4-1-1,7 0-1,7-1 1,8 1-1,5 2 0,6 5 0,4 5-2,6 5-1,5 3 0,8-1-2,7 0 0,8 0-2,-4 0 0,-15-4 2,-15-2 0,-14-2 2,-9 0 2,-2 2 4,-2 3 5,-3 2 4,-9 1 4,-14 0 1,-15 1 2,-14-1 2,-7 0 1,3 1-2,2-1-1,3 0 0,2-1-4,2-2-5,4-3-5,1-2-4,0-2-7,-1 1-6,-4 0-6,-2-1-7,2-2-3,4-5 0,5-4 1,5-6 0,3-2 2,-1 0 1,0 0 3,1 0 2,2-1 1,5-3 1,4-2 0,6-2 0,2-5-3,0-4-8,0-5-9,0-5 38,2 1 1,6 4 0,4 5 0,5 4 0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5:46"/>
    </inkml:context>
    <inkml:brush xml:id="br0">
      <inkml:brushProperty name="width" value="0.0127248913049698" units="cm"/>
      <inkml:brushProperty name="height" value="0.0127248913049698" units="cm"/>
      <inkml:brushProperty name="color" value="#F2385B"/>
      <inkml:brushProperty name="ignorePressure" value="0"/>
    </inkml:brush>
  </inkml:definitions>
  <inkml:trace contextRef="#ctx0" brushRef="#br0">36493 6915 654,'18'-1'0,"-2"-3"0	,-2-2 0,-3-2 0,-4-1-8,-4 3-16,-6 2-16,-4 3-16,-4 2 21,-3 3 35,-2 2 0,-2 3 0,-4 2 0,-5 2 0,-5 3 0,-4 2 0,-2 3 0,3 2 0,2 3 28,2 2 30,0 3-3,-6 2-9,-5 2-9,-4 3-8,1-2-6,7-4-6,7-5-4,8-5-6,6-1-3,5 2-5,5 3-3,4 2-4,4 0-2,3-3-1,2-1-1,3-4-1,5 1 0,11 2 0,9 3 0,10 2 0,6 0 1,2-2 1,3-3 3,3-2 1,-4-2 1,-6 1 2,-8-1 0,-7 1 2,-5-2 3,-2-2 2,-3-2 5,-2-3 3,-4 4 3,-4 13 3,-6 13 3,-5 11 2,-3 1 3,-3-13-2,-2-12-1,-2-12 0,-4-5 0,-5 2 0,-6 3 1,-3 3 0,-4 0-2,1 1-5,0-1-5,-1 1-5,1-2-3,0-2 0,-1-3 0,1-2-2,0 0 1,0 3 2,-1 2 0,1 2 1,1-1-7,2-5-12,3-4-13,2-6-13,2-2-11,-1 0-9,1 0-9,-1 0-9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5:46"/>
    </inkml:context>
    <inkml:brush xml:id="br0">
      <inkml:brushProperty name="width" value="0.0123525243252516" units="cm"/>
      <inkml:brushProperty name="height" value="0.0123525243252516" units="cm"/>
      <inkml:brushProperty name="color" value="#F2385B"/>
      <inkml:brushProperty name="ignorePressure" value="0"/>
    </inkml:brush>
  </inkml:definitions>
  <inkml:trace contextRef="#ctx0" brushRef="#br0">35360 9377 674,'-39'-15'-1,"0"10"-4	,0 10-2,0 10-3,1 7-4,2 5-3,4 4-3,1 6-3,4-1 4,5-8 13,5-8 13,5-6 13,1-3 8,-3 2 3,-2 3 2,-2 2 4,-1 6 2,-1 6 1,1 8 0,-1 7 0,3 0-2,5-7-6,5-7-6,4-8-7,6-2-6,4 2-9,5 2-6,5 4-8,5-1-4,5-3-2,5-1-2,4-4-1,2 0 0,-3-1 0,-1 1 1,-4-1 0,-3-2 2,-5-4 2,-5-6 1,-5-5 3,-1 0 2,3 1 1,2 3 1,2 3 1,-3 2 5,-11 2 5,-8 3 6,-11 3 7,-3-1 1,1-2-1,4-3-2,2-2-1,-1-1-2,-5 0 0,-5 0-1,-5-1-1,-1 2 0,3 3 0,1 2-1,3 2 0,2-1-4,-1-5-7,1-4-9,-1-6-7,2-2-3,2 0 0,3 0 2,2 0 0,1-1-5,0-3-12,0-2-11,1-3-12,-1-2-5,0-2 2,0-3 1,0-2 49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5:46"/>
    </inkml:context>
    <inkml:brush xml:id="br0">
      <inkml:brushProperty name="width" value="0.0165788400918245" units="cm"/>
      <inkml:brushProperty name="height" value="0.0165788400918245" units="cm"/>
      <inkml:brushProperty name="color" value="#F2385B"/>
      <inkml:brushProperty name="ignorePressure" value="0"/>
    </inkml:brush>
  </inkml:definitions>
  <inkml:trace contextRef="#ctx0" brushRef="#br0">36024 9455 502,'34'37'36,"-9"-6"-4	,-10-4-5,-11-5-3,-7 12 2,-8 30 8,-8 29 10,-6 29 8,-2 2 2,5-24-8,5-24-6,5-25-7,3-14-8,3-5-8,2-5-10,3-5-7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5:46"/>
    </inkml:context>
    <inkml:brush xml:id="br0">
      <inkml:brushProperty name="width" value="0.0214057713747025" units="cm"/>
      <inkml:brushProperty name="height" value="0.0214057713747025" units="cm"/>
      <inkml:brushProperty name="color" value="#F2385B"/>
      <inkml:brushProperty name="ignorePressure" value="0"/>
    </inkml:brush>
  </inkml:definitions>
  <inkml:trace contextRef="#ctx0" brushRef="#br0">36220 9182 389,'70'-16'10,"-13"7"3	,-16 8 1,-14 7 3,-8 4 1,1 0 2,-1-1 2,1 1 2,-3 0-1,-4 0-3,-6-1-1,-5 1-3,1 1 0,4 3 1,5 1 2,5 4 1,2 1-1,-3 4-2,-3 1-3,-2 3-3,-4 2-1,-4-1-3,-6 0-3,-4 1-1,-4-4-3,-2-4-4,-3-4-3,-3-6-5,0-1-2,-1 2-1,1 3-2,-1 2-1,1 2 0,-1-1-1,0 1 0,1 0-1,-1-1 1,1 1 2,-1-1 2,1 1 2,0-2 1,4-2 0,1-3 1,3-2 0,3-1 2,2 0 1,2 0 3,3-1 2,0 1 1,-3 0 0,-2 0-1,-3-1 0,5 5 4,13 7 12,12 7 9,12 7 11,2 1 5,-7-8-2,-7-8-3,-8-6 0,-2-4-2,3-1 0,2 1 0,2 0 0,3 0-1,2-1-3,3 1-2,2 0-3,0 1-2,-2 2 0,-3 3 0,-2 3-1,-1 0-3,3 1-6,3-1-6,2 1-7,0-2-3,-2-2 0,-3-3 0,-2-2-1,-3 0-2,-2 3-4,-3 2-5,-2 2-4,0 1-2,3 1 1,2 0-1,2-1 2,0-1-8,-2-2-13,-2-2-14,-3-3-13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5:46"/>
    </inkml:context>
    <inkml:brush xml:id="br0">
      <inkml:brushProperty name="width" value="0.0184289254248142" units="cm"/>
      <inkml:brushProperty name="height" value="0.0184289254248142" units="cm"/>
      <inkml:brushProperty name="color" value="#F2385B"/>
      <inkml:brushProperty name="ignorePressure" value="0"/>
    </inkml:brush>
  </inkml:definitions>
  <inkml:trace contextRef="#ctx0" brushRef="#br0">34891 11995 452,'-1'97'6,"-3"1"8	,-2 0 8,-2-1 7,-2 1 4,0 0 0,0 0 0,1-1 0,-1-5-2,0-13-4,0-12-4,0-12-4,1-10-4,-1-7-5,0-7-5,0-8-5,2-13-12,2-20-18,2-19-20,3-20-19,1-15-5,0-9 8,0-10 7,0-10 8,2-2 16,6 5 35,4 4 0,5 6 0,5 0 0,5-2 0,5-2 0,4-3 0,2 7 0,-3 14 0,-1 15 0,-4 14 0,0 10 0,4 5 0,1 5 0,3 5 23,0 7 22,-3 10 0,-2 10 1,-3 9 0,0 7 0,-1 1-3,0 4-1,1 2-3,-5 3-4,-6 6-8,-8 4-8,-8 5-7,-5 1-5,-6-2-1,-4-2-2,-5-3-1,-6-1-4,-8 0-8,-6 0-8,-9-1-7,-1-4-3,2-9-2,2-11 1,3-9-1,4-6 2,8 1 6,7 0 5,8 0 5,3-2 7,0-2 8,1-2 7,-1-3 7,1 0 5,3 3 3,3 2 1,1 3 3,6 2 1,7 2 1,7 3 0,8 2 1,6 3-1,4 2-2,6 3-2,4 2-3,4 0-5,3-2-9,2-3-9,2-2-9,2-3-9,-1-2-11,1-3-10,-1-2-10,-1-2-7,-6-3-3,-5-2-3,-4-3-4,-6-1 1,-9 0 5,-6 0 4,-7 0 4,-5-1 5,1-3 24,0-2 21,0-3 0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5:46"/>
    </inkml:context>
    <inkml:brush xml:id="br0">
      <inkml:brushProperty name="width" value="0.0192064419388771" units="cm"/>
      <inkml:brushProperty name="height" value="0.0192064419388771" units="cm"/>
      <inkml:brushProperty name="color" value="#F2385B"/>
      <inkml:brushProperty name="ignorePressure" value="0"/>
    </inkml:brush>
  </inkml:definitions>
  <inkml:trace contextRef="#ctx0" brushRef="#br0">36102 11917 433,'2'-32'-31,"1"15"15	,4 14 16,1 16 15,1 12 11,-3 13 7,-3 12 8,-2 12 8,-1 12 3,0 9-1,0 9 0,0 11-1,0 1-2,0-8-2,0-7-3,0-7-3,0-7-7,0-8-10,0-7-11,0-8-12,-3-16-16,-8-28-24,-8-26-24,-6-27-23,-2-9-7,5 10 10,5 10 10,5 9 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47700 47150,'-50'50,"100"-50,0 0,25 25,0 0,0-25,0 0,-50 0,0 0,-25 25,0 0,-25 0,0 0,-50 0,0 0,50 0,0 0,-100 0,0 0,0 0,0 0,75 0,0 0,25-25,0 0,125 0,0 0,50 0,0 0,-25-25,0 0,-75 25,0 0,-25-25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63050 875 1000,'32'11'-61,"-8"-1"11	,-10-1 12,-9-2 11,-5-2-2,3-1-13,1-1 39,1-2 3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5:46"/>
    </inkml:context>
    <inkml:brush xml:id="br0">
      <inkml:brushProperty name="width" value="0.0214230660349131" units="cm"/>
      <inkml:brushProperty name="height" value="0.0214230660349131" units="cm"/>
      <inkml:brushProperty name="color" value="#F2385B"/>
      <inkml:brushProperty name="ignorePressure" value="0"/>
    </inkml:brush>
  </inkml:definitions>
  <inkml:trace contextRef="#ctx0" brushRef="#br0">35946 12151 388,'38'-106'-57,"-3"22"18	,-2 21 38,-2 23 1,1 13 0,4 5 6,6 5 12,4 5 4,3 2 4,0 0 3,0 1 4,-1-1 4,1 4 2,0 7 0,0 7 0,0 8 0,-4 5-1,-7 2-2,-7 3-1,-8 2-2,-6 3-2,-5 1-6,-5 4-4,-4 2-4,-6 2-6,-4 3-6,-5 2-5,-5 3-6,-6 2-5,-8 2-5,-7 3-4,-7 2-4,-4 0-4,0-6-3,0-5-2,0-4-3,2-6 1,2-4 2,2-5 2,3-5 4,4-5 4,8-5 7,8-4 7,6-6 7,7-1 7,4 3 5,6 2 7,4 3 7,7 2 5,11 2 3,9 3 4,10 2 3,4 1 3,-3-4-2,-2-1 1,-3-3-1,3 0-2,7 2-4,7 3-3,8 2-5,2 2-7,-2 0-11,-3-1-13,-2 1-10,-1-2-10,-1-2-8,1-3-7,-1-2-7,-4-2-7,-10-3-6,-10-2-5,-9-3-6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5:46"/>
    </inkml:context>
    <inkml:brush xml:id="br0">
      <inkml:brushProperty name="width" value="0.0263246353715658" units="cm"/>
      <inkml:brushProperty name="height" value="0.0263246353715658" units="cm"/>
      <inkml:brushProperty name="color" value="#F2385B"/>
      <inkml:brushProperty name="ignorePressure" value="0"/>
    </inkml:brush>
  </inkml:definitions>
  <inkml:trace contextRef="#ctx0" brushRef="#br0">69431 29343 316,'0'-53'0,"0"13"1	,0 12 0,0 12 1,5 6 1,10 1 1,9-1 2,10 0 2,10 4 3,10 7 3,10 8 3,9 7 5,11 3 2,13 1 3,11-1 2,13 1 3,20-2 1,26-2 1,27-3 0,27-2 1,-7-2-2,-42-3-2,-42-2-3,-40-3-2,-6-1-3,32 0-2,31 0-1,33 0-2,23 0 0,14 0 1,15 0 1,15 0 2,3 0-2,-7 0-4,-8 0-3,-6 0-5,-4-1-2,-1-3-3,1-2-2,0-3-1,-2 1-2,-2 2 1,-2 2 0,-3 3 1,-4 0 0,-4-3-1,-6-2 0,-4-3-1,-6 1 0,-8 2 1,-7 2-1,-7 3 1,-6 1-1,-6 0 0,-4 0 1,-5 0-1,-8 0 1,-13 0-2,-12 0-1,-12 0 0,-10 0-1,-8 0 0,-6 0 0,-8 0-1,-3 0 1,4 0-1,1 0 0,3 0 1,2 0-1,3 0 1,2 0-1,3 0 1,2-1 0,3-3 2,2-2 1,2-3 1,1-1 1,-3 1 0,-3-1-1,-2 0 0,-5 0-1,-7 1-1,-7-1-2,-8 0-1,-7 2-1,-7 1 0,-8 4 2,-7 2-1,-2-1 2,2-1-1,2-3 1,3-3 0,1-1 0,0 0 0,0 1 1,0-1 1,0 1 0,0 3 0,1 3 0,-2 1 1,1 1-1,-4-2-2,-2-4-1,-3-1-2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46:22"/>
    </inkml:context>
    <inkml:brush xml:id="br0">
      <inkml:brushProperty name="width" value="0.025826470926404" units="cm"/>
      <inkml:brushProperty name="height" value="0.025826470926404" units="cm"/>
      <inkml:brushProperty name="color" value="#F2385B"/>
      <inkml:brushProperty name="ignorePressure" value="0"/>
    </inkml:brush>
  </inkml:definitions>
  <inkml:trace contextRef="#ctx0" brushRef="#br0">18050 26800 322,'3'-25'-13,"6"0"0	,7 0-1,6 0-1,4-2 2,4-3 0,3-3 13,3-2 0,6-3 0,9 1 0,10-1 0,10 1 0,7-3 0,6-2 0,7-3 0,6-3 8,9-2 1,13 0 2,12 0-1,13 0 2,6 0 0,0 0 0,0 0 1,0 0-1,0 0 1,0 0-2,0 0 0,0 0-1,3 1-1,6 4 0,7 3 0,6 3-1,3 3-1,0 3 1,0 3 0,0 4 0,-4 1-1,-5 0 2,-7 0-1,-5 0 1,0 0 1,10 0-1,10 0 1,9 0-1,4 1 0,1 4 1,-1 3-1,1 3 0,-6 3 0,-8 3 0,-10 3-1,-9 4 0,-2 1-1,6 0 0,7 0 0,6 0 0,3 0-1,0 0-1,0 0 0,0 0-1,-7 1-1,-11 4 1,-14 3-1,-11 3 1,-7 1-1,0 1 1,0-1 0,0 1 0,3-1 1,6 1 0,7-1 0,6 1 0,1-1 0,-3 1 0,-3-1 0,-2 1 1,-6 1-1,-6 3 1,-6 3 0,-6 4 1,-7 1 0,-6 0-1,-6 0 0,-6 0 0,-1 1-1,7 4 1,6 3 0,7 3 0,0-1-1,-2-2 1,-3-3 0,-3-3 0,-4-1-1,-3 4 0,-3 3 1,-2 3-1,-6 1 0,-6 1 0,-6-1 0,-6 1 0,-7 1 0,-6 3 1,-6 3-1,-6 4 1,-4-1 0,1-3 1,-1-3-1,1-2 1,-4-3 1,-6 1-2,-6-1 1,-6 1-1,-6 2 0,-2 7 0,-3 6-2,-3 7 0,-2 4-1,0 3-1,0 3 0,0 4 0,-4 1-1,-5 0-1,-7 0-1,-5 0-1,-4 0 0,0 0 0,0 0 0,0 0 0,0-2 0,0-3 1,0-3-1,0-2 1,-2-3-1,-3 1 1,-3-1-1,-2 1 1,-5-3-1,-2-2 1,-3-3 1,-3-3 0,-6-4 0,-5-3 1,-7-3 0,-5-2 0,-6-3 1,-3 1 0,-3-1 1,-2 1 0,-1-1 1,3 1-1,3-1 0,4 1 0,7-6 0,13-8 0,12-10 0,13-9 1,-4-1 0,-18 10 0,-19 10 0,-18 9 1,-12 4-1,-3 1-1,-3-1 1,-2 1-1,-5-1-1,-2 1-1,-3-1-1,-3 1 0,-4-4-2,-3-6 1,-3-6-1,-2-6-1,-1-2 1,3 3 0,3 3 1,4 4 0,5-1-1,10-3 1,10-3 0,9-2 0,10-3-1,14 1 1,11-1 0,14 1 0,-11 1 0,-30 3 0,-32 3-1,-30 4 0,-19 2-1,-2 4 0,-3 3-1,-3 3 0,7-2 0,19-6-1,19-6 2,19-6-1,16-6 1,17-2 0,15-3 2,16-3 1,-4-1 1,-21 4 0,-22 3 1,-22 3 0,-16-1 1,-9-2 0,-10-3 0,-8-3-1,-6-1 1,1 4 1,-1 3-1,1 3 1,2 1 0,7 1 1,6-1-1,7 1 1,4-1-1,3 1-1,3-1-2,4 1-1,5-3-1,10-2 0,10-3 0,9-3 0,-1-2 0,-8 0 1,-10 0 1,-9 0 1,1 0 0,13 0 0,12 0 0,13 0-1,6-2 1,0-3-2,0-3 0,0-2 0,-5-3-2,-9 1-2,-10-1-3,-8 1-1,-4-1-2,3 1 1,3-1 0,4 1 1,2-1 0,4 1 1,3-1-1,3 1 2,4-4 0,7-6 1,6-6 1,7-6 2,4-2 0,3 3 1,3 3 1,4 4 1,1-1 1,0-3 0,0-3 0,0-2 0,1-1 1,4 3-1,3 3-1,3 4 1,1 1-1,1 0 0,-1 0-2,1 0 0,-3-2-1,-2-3-1,-3-3-2,-3-2-1,-1-3-1,4 1 0,3-1 1,3 1-1,3 1 1,3 3 0,3 3 1,4 4 1,1 1 0,0 0 1,0 0 0,0 0 1,1 0 0,4 0 0,3 0 0,3 0 0,3-2 0,3-3 0,3-3 0,4-2 0,-1-1 0,-3 3-1,-3 3 0,-2 4 0,-1 1-1,3 0-1,3 0 1,4 0-1,1-2 0,0-3 0,0-3 1,0-2 0,0-1 0,0 3 1,0 3 1,0 4 0,1-1 1,4-3 0,3-3 1,3-2 1,1-3 0,1 1 0,-1-1 1,1 1-1,1-1-1,3 1 0,3-1-2,4 1 0,2-3-2,4-2 0,3-3-2,3-3 1,1-1-2,1 4 1,-1 3 0,1 3-1,-1 1 0,1 1-3,-1-1-2,1 1-3,-1-1-5,1 1-6,-1-1-8,1 1-7,-4 1-3,-6 3-1,-6 3 0,-6 4-1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79516896605492" units="cm"/>
      <inkml:brushProperty name="height" value="0.0179516896605492" units="cm"/>
      <inkml:brushProperty name="color" value="#F2385B"/>
      <inkml:brushProperty name="ignorePressure" value="0"/>
    </inkml:brush>
  </inkml:definitions>
  <inkml:trace contextRef="#ctx0" brushRef="#br0">8750 20900 464,'0'79'-3,"0"10"-5	,0 10-5,0 9-5,-2 6 7,-3 3 17,-3 3 19,-2 4 18,-3-3 10,1-5 0,-1-7 0,1-5 1,1-14-1,3-18-4,3-19-3,4-18-2,1-9-6,0 4-7,0 3-7,0 3-8,3-8-17,6-19-29,7-18-29,6-19-29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4296679645777" units="cm"/>
      <inkml:brushProperty name="height" value="0.0144296679645777" units="cm"/>
      <inkml:brushProperty name="color" value="#F2385B"/>
      <inkml:brushProperty name="ignorePressure" value="0"/>
    </inkml:brush>
  </inkml:definitions>
  <inkml:trace contextRef="#ctx0" brushRef="#br0">8900 35900 577,'-22'-18'-73,"6"17"8	,7 15 59,6 16 6,3 15 0,0 16 0,0 15 0,0 17 0,0 8 0,0 4 61,0 3 3,0 3 2,-2-7-4,-3-15-10,-3-15-11,-2-16-11,-1-5-5,3 6 0,3 7 1,4 6-1,1-4 0,0-11-2,0-14-1,0-11-3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67872849851847" units="cm"/>
      <inkml:brushProperty name="height" value="0.0167872849851847" units="cm"/>
      <inkml:brushProperty name="color" value="#F2385B"/>
      <inkml:brushProperty name="ignorePressure" value="0"/>
    </inkml:brush>
  </inkml:definitions>
  <inkml:trace contextRef="#ctx0" brushRef="#br0">8100 40800 496,'51'-22'-4,"4"6"5	,3 7 5,3 6 5,3 1 5,3-3 5,3-3 6,4-2 4,-3 2 2,-5 9-2,-7 10-3,-5 10-1,-9 10-5,-9 13-8,-10 12-6,-8 13-8,-14 9-3,-15 6-3,-15 7 0,-16 6-2,-10 1 0,-3-3 0,-3-3 0,-2-2 0,0-6 2,7-6 6,6-6 5,7-6 5,7-9 4,9-8 5,10-10 4,10-9 4,7-7 3,6-3-1,7-3 2,6-2-1,10-6-3,17-6-5,15-6-7,16-6-5,7-7-9,1-6-13,-1-6-11,1-6-12,-9-1-5,-15 7 2,-15 6 2,-16 7 2,-7 0-3,4-2-10,3-3-10,3-3-10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5620061084628" units="cm"/>
      <inkml:brushProperty name="height" value="0.0145620061084628" units="cm"/>
      <inkml:brushProperty name="color" value="#F2385B"/>
      <inkml:brushProperty name="ignorePressure" value="0"/>
    </inkml:brush>
  </inkml:definitions>
  <inkml:trace contextRef="#ctx0" brushRef="#br0">12382 45556 572,'-12'12'45,"5"-5"-5	,7-7-7,4-4-6,8-6-2,9-6 0,9-5 0,9-5 1,8-3-2,5-1-3,5 1-5,6 0-3,-1 3-6,-7 5-6,-8 5-8,-6 6-6,-6 4-5,-1 1-2,-2 2-2,-2 2-2,-4 6 2,-8 9 7,-7 9 7,-7 8 7,-8 9 5,-7 4 3,-7 7 5,-8 4 4,-5 4 3,-4-1 4,-3 0 5,-4 1 3,-1-2-1,2-1-3,2-2-6,1-2-3,4-4-8,3-5-6,3-5-9,5-6-8,3-10-14,7-12-19,5-12-19,5-14-20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7846030518413" units="cm"/>
      <inkml:brushProperty name="height" value="0.0127846030518413" units="cm"/>
      <inkml:brushProperty name="color" value="#F2385B"/>
      <inkml:brushProperty name="ignorePressure" value="0"/>
    </inkml:brush>
  </inkml:definitions>
  <inkml:trace contextRef="#ctx0" brushRef="#br0">12586 45731 651,'42'29'18,"-4"-3"4	,-3-1 6,-4-2 4,-1 0 5,2 1 3,2 3 3,1 1 4,3-1-6,1-3-14,2-4-13,2-3-16,-3-5-6,-7-3 0,-7-3-1,-8-4-1,-4-2-10,1 0-21,0 0-22,-1 0-21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4975984692574" units="cm"/>
      <inkml:brushProperty name="height" value="0.0134975984692574" units="cm"/>
      <inkml:brushProperty name="color" value="#F2385B"/>
      <inkml:brushProperty name="ignorePressure" value="0"/>
    </inkml:brush>
  </inkml:definitions>
  <inkml:trace contextRef="#ctx0" brushRef="#br0">13345 45323 617,'16'-28'36,"1"5"-3	,2 2-2,2 5-3,3 3-2,3 4-3,4 4-2,4 3-4,0 3 0,-4 1-1,-4 3-1,-3 1-1,-5 5 1,-5 8-1,-6 6 0,-5 8 1,-4 6-2,-2 6-2,-1 5-3,-3 6-2,-3 3-3,-5 2 0,-6 2-1,-6 2-1,-2-1-3,0-4-8,-1-3-6,1-4-7,2-5-9,3-5-7,4-6-10,4-5-8,1-6-5,1-8-1,-1-7 0,0-7-2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6662917211652" units="cm"/>
      <inkml:brushProperty name="height" value="0.0136662917211652" units="cm"/>
      <inkml:brushProperty name="color" value="#F2385B"/>
      <inkml:brushProperty name="ignorePressure" value="0"/>
    </inkml:brush>
  </inkml:definitions>
  <inkml:trace contextRef="#ctx0" brushRef="#br0">13316 45615 609,'17'3'4,"3"8"6	,3 8 7,5 6 6,1 6 6,0 4 3,0 3 3,1 4 4,2 2 1,5 0 0,6 0-1,5-1-1,7-3-8,7-10-16,7-9-15,8-9-18,-3-6-15,-13-2-17,-13-1-17,-12-2-16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55822737142444" units="cm"/>
      <inkml:brushProperty name="height" value="0.0155822737142444" units="cm"/>
      <inkml:brushProperty name="color" value="#69DBAA"/>
      <inkml:brushProperty name="ignorePressure" value="0"/>
    </inkml:brush>
  </inkml:definitions>
  <inkml:trace contextRef="#ctx0" brushRef="#br0">63025 1150 534,'-2'11'2,"-3"-1"2	,-3-1 3,-2-2 2,2-2 6,12-4 7,11-2 9,11-4 7,5-3-2,1-3-14,-1-3-13,0-3-14,-1 0-10,-4 3-7,-2 3-7,-4 3-8,-2 2-4,-2 0 1,-1-1 0,-1 1 1,-4 2 0,-5 5 18,-4 4 21,-5 6 0,-3 2 0,-2 2 0,-1 1 0,-1 2 0,-3 2 0,-1 1 0,-1 1 0,-2 3 0,1-2 0,3-3 0,3-3 0,3-2 19,-1 0 20,-4 7 4,-5 6 3,-4 7 3,-3 4 1,3 3-3,1 3-2,1 4-2,1-1-1,1-3-1,-1-3 1,0-2-1,2-5-7,3-5-17,3-4-17,3-5-15,3-5-18,4-7-17,2-6-18,4-6-17,0-3-4,-1 0 10,-1-1 9,-2 1 9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07711488381028" units="cm"/>
      <inkml:brushProperty name="height" value="0.0107711488381028" units="cm"/>
      <inkml:brushProperty name="color" value="#F2385B"/>
      <inkml:brushProperty name="ignorePressure" value="0"/>
    </inkml:brush>
  </inkml:definitions>
  <inkml:trace contextRef="#ctx0" brushRef="#br0">14718 44622 773,'15'14'7,"-1"1"13	,1 0 14,-1-1 14,2 2 0,1 1-14,2 2-12,2 2-13,-2-1-8,-5-3 1,-6-5-1,-5-2 0,-2-3-14,2 0-24,1 0-25,3 1-26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9365782961249" units="cm"/>
      <inkml:brushProperty name="height" value="0.0139365782961249" units="cm"/>
      <inkml:brushProperty name="color" value="#F2385B"/>
      <inkml:brushProperty name="ignorePressure" value="0"/>
    </inkml:brush>
  </inkml:definitions>
  <inkml:trace contextRef="#ctx0" brushRef="#br0">14455 45147 597,'15'71'48,"-1"-7"-2	,1-4-3,-1-6-1,1-4-1,-1-2 2,1-1 3,0-3 1,-2-1-11,-1-2-25,-1-1-26,-3-3-24,-2-4-16,-2-8-9,-1-6-8,-2-8-8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64733193814754" units="cm"/>
      <inkml:brushProperty name="height" value="0.0164733193814754" units="cm"/>
      <inkml:brushProperty name="color" value="#F2385B"/>
      <inkml:brushProperty name="ignorePressure" value="0"/>
    </inkml:brush>
  </inkml:definitions>
  <inkml:trace contextRef="#ctx0" brushRef="#br0">14543 45293 505,'16'0'15,"4"0"-16	,4 0-17,3 0-16,3 0-1,2-3 16,2-2 14,2-1 16,1-2 8,2-2 3,3-2 1,0-2 3,-1 1-3,-5 4-7,-6 4-7,-5 3-6,-8 3-8,-9 1-7,-9 3-7,-9 1-7,-4 4-2,-1 2 3,1 5 4,-1 3 4,1 4 1,2 3 4,3 4 12,0 4 0,3 1 0,1 1 0,3-1 0,0 1 6,5-1 26,5 1 3,6-1 2,5 1 3,5 0 1,3 2-1,4 2 0,4 2 0,1 2-1,-3 2-3,-1 1-1,-2 2-2,-2-1-3,-5-3-2,-2-4-4,-5-4-2,-2-2-3,-2-2-4,-2-2-3,-2-2-3,-5-3-4,-10-3-3,-8-4-2,-10-4-4,-7-3-2,-5-4-1,-6-3-1,-6-4-2,-2-4-1,0-4 0,0-3 0,0-4 1,1-2-4,1-2-5,3-3-6,1-1-6,4 0 0,6 2 5,4 2 4,7 1 6,3 2 5,2-1 8,1 1 8,3-1 7,3-1 4,6-1 1,5-2 1,5-2 1,7-1 1,7 0 1,8 0 1,7 0 3,6 0-4,6-3-5,5-2-6,6-1-6,6 0-11,7 1-15,8 3-17,7 1-15,-5 2-9,-16 2-3,-16 1-1,-17 3-2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33333283662796" units="cm"/>
      <inkml:brushProperty name="height" value="0.00833333283662796" units="cm"/>
      <inkml:brushProperty name="color" value="#F2385B"/>
      <inkml:brushProperty name="ignorePressure" value="0"/>
    </inkml:brush>
  </inkml:definitions>
  <inkml:trace contextRef="#ctx0" brushRef="#br0">16470 44943 1000,'-4'32'-52,"-7"5"-6	,-7 6-5,-7 6-7,-5 1 63,-2-2 7,-2-1 0,-2-3 0,1-1 0,5-2 0,2-1 0,4-3 0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347340747714" units="cm"/>
      <inkml:brushProperty name="height" value="0.013347340747714" units="cm"/>
      <inkml:brushProperty name="color" value="#F2385B"/>
      <inkml:brushProperty name="ignorePressure" value="0"/>
    </inkml:brush>
  </inkml:definitions>
  <inkml:trace contextRef="#ctx0" brushRef="#br0">15594 45936 624,'70'-15'-27,"-5"1"5	,-6-1 6,-5 0 4,-1 2 15,4 1 25,3 2 23,4 2 24,1-1 6,1-4-11,0-4-12,0-3-12,-3-3-16,-2-1-20,-5-3-20,-3-1-20,-6 1-12,-10 3-6,-9 4-4,-8 3-6,-8 4-2,-2 1-1,-5 2-2,-3 2 0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26509720087051" units="cm"/>
      <inkml:brushProperty name="height" value="0.0226509720087051" units="cm"/>
      <inkml:brushProperty name="color" value="#F2385B"/>
      <inkml:brushProperty name="ignorePressure" value="0"/>
    </inkml:brush>
  </inkml:definitions>
  <inkml:trace contextRef="#ctx0" brushRef="#br0">16003 45060 367,'14'-7'9,"1"14"8	,0 15 10,-1 14 9,-1 15 5,-4 15 0,-3 14 0,-5 15-1,-1 5 0,0-6-2,1-6 0,-2-5-1,1-1-2,0 4 0,1 4-2,-2 3-1,1-7-2,0-15-7,1-17-4,-2-17-6,1-10-6,0-3-7,1-4-6,-2-3-8,3-5-7,4-3-5,3-3-5,4-4-6,1-7-7,1-8-6,-1-10-6,1-9-7,0-5-2,3 1 4,1-1 3,2 1 5,-1 0 4,-3 2 5,-5 2 5,-3 2 32,-1 1 7,-1 0 0,0 0 0,1 0 0,-1 2 0,0 6 0,0 6 0,1 5 0,1 3 0,4 3 0,3 1 0,4 2 0,3 4 0,2 5 0,1 6 10,2 5 43,2 5 3,2 6-1,2 6 0,2 5-1,2 1-2,4-4-2,4-3-3,3-4-4,1-4-2,-2-6-3,-1-6-3,-2-5-2,-4-3-11,-5-3-17,-6-1-16,-6-2-18,-2-2-14,0-2-11,0-1-10,0-3-12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8821069374681" units="cm"/>
      <inkml:brushProperty name="height" value="0.0128821069374681" units="cm"/>
      <inkml:brushProperty name="color" value="#F2385B"/>
      <inkml:brushProperty name="ignorePressure" value="0"/>
    </inkml:brush>
  </inkml:definitions>
  <inkml:trace contextRef="#ctx0" brushRef="#br0">19390 45439 646,'-10'2'41,"9"4"-2	,10 3-1,8 4-1,6-1-1,1-2-2,3-5-3,1-3-1,2-2-4,2 0-6,2 0-6,2 0-7,0-2-10,1-3-15,-1-5-17,1-2-15,-5-2-11,-6 2-4,-8 2-5,-7 2-6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10654810070992" units="cm"/>
      <inkml:brushProperty name="height" value="0.0210654810070992" units="cm"/>
      <inkml:brushProperty name="color" value="#F2385B"/>
      <inkml:brushProperty name="ignorePressure" value="0"/>
    </inkml:brush>
  </inkml:definitions>
  <inkml:trace contextRef="#ctx0" brushRef="#br0">19040 46082 395,'-7'25'16,"14"-6"5	,15-8 5,14-8 4,12-4 4,7-1 4,6-3 4,9-1 4,4-2 0,2-3-2,1 0-3,3-3-2,-1-1-2,-1 1 0,-3-1 0,-1 1-1,-2-1-9,-1 0-19,-3 1-21,-1-1-18,-7 2-13,-11 4-4,-11 4-4,-10 3-5,-8 1-2,-4-2-2,-3-1-1,-4-3-1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659568503499" units="cm"/>
      <inkml:brushProperty name="height" value="0.013659568503499" units="cm"/>
      <inkml:brushProperty name="color" value="#F2385B"/>
      <inkml:brushProperty name="ignorePressure" value="0"/>
    </inkml:brush>
  </inkml:definitions>
  <inkml:trace contextRef="#ctx0" brushRef="#br0">21113 45089 610,'2'18'-1,"4"8"1	,3 7-2,3 7 1,1 9 7,-4 11 17,-3 12 17,-4 10 16,-2 3 5,0-6-5,0-5-5,0-6-7,0-6-10,0-7-15,0-7-16,0-8-14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9779296219349" units="cm"/>
      <inkml:brushProperty name="height" value="0.0119779296219349" units="cm"/>
      <inkml:brushProperty name="color" value="#F2385B"/>
      <inkml:brushProperty name="ignorePressure" value="0"/>
    </inkml:brush>
  </inkml:definitions>
  <inkml:trace contextRef="#ctx0" brushRef="#br0">20967 45673 695,'-13'-14'4,"5"3"7	,2 0 8,4 3 8,5 2 5,5 1 2,6 3 3,5 1 3,5 1-3,3 0-8,4 0-8,4 0-8,1 0-12,1 0-19,-1 0-16,1 0-19,-4 0-10,-4 0-4,-6 0-4,-6 0-4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35694397613406" units="cm"/>
      <inkml:brushProperty name="height" value="0.0135694397613406" units="cm"/>
      <inkml:brushProperty name="color" value="#69DBAA"/>
      <inkml:brushProperty name="ignorePressure" value="0"/>
    </inkml:brush>
  </inkml:definitions>
  <inkml:trace contextRef="#ctx0" brushRef="#br0">63150 1525 614,'21'25'12,"-5"3"5	,-7 1 5,-5 1 5,-4 3 5,0 3 5,0 3 6,0 3 6,0-1-2,0-4-6,0-5-8,0-4-7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5970151275396" units="cm"/>
      <inkml:brushProperty name="height" value="0.0125970151275396" units="cm"/>
      <inkml:brushProperty name="color" value="#F2385B"/>
      <inkml:brushProperty name="ignorePressure" value="0"/>
    </inkml:brush>
  </inkml:definitions>
  <inkml:trace contextRef="#ctx0" brushRef="#br0">20821 46228 661,'-9'12'3,"11"-6"5	,11-5 6,10-5 5,10-7 5,7-4 5,8-6 4,7-5 6,3-4 0,0 1-4,1 0-3,-1 0-2,-5 2-8,-11 6-11,-11 6-10,-11 5-12,-1 1-6,6-1-4,8-1-3,7-3-4,0-1-8,-7 1-14,-7-1-14,-8 0-13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2630867883563" units="cm"/>
      <inkml:brushProperty name="height" value="0.0132630867883563" units="cm"/>
      <inkml:brushProperty name="color" value="#F2385B"/>
      <inkml:brushProperty name="ignorePressure" value="0"/>
    </inkml:brush>
  </inkml:definitions>
  <inkml:trace contextRef="#ctx0" brushRef="#br0">21522 45585 628,'4'13'24,"7"-4"2	,7-3 4,8-4 3,6-4 3,9-4 4,6-3 2,8-4 4,3-3-5,1-4-11,-1-4-12,0-3-13,-3 0-8,-8 6-6,-6 6-6,-8 5-6,-6 4-5,-3 5 0,-4 2-3,-4 5-1,-4 7 4,-6 10 8,-5 12 11,-5 11 8,-5 5 6,0 0 4,-3 0 2,-2 0 4,0-3 3,3-5 4,0-5 5,3-6 3,1-6-4,0-5-12,-1-5-11,1-6-13,1-7-11,1-6-11,2-8-13,2-7-10,1-7-8,0-5 0,0-6-1,0-5-1,0 0 2,-3 5 4,-2 6 54,-1 6 3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6209921911359" units="cm"/>
      <inkml:brushProperty name="height" value="0.0136209921911359" units="cm"/>
      <inkml:brushProperty name="color" value="#F2385B"/>
      <inkml:brushProperty name="ignorePressure" value="0"/>
    </inkml:brush>
  </inkml:definitions>
  <inkml:trace contextRef="#ctx0" brushRef="#br0">22077 45177 611,'0'-11'1,"0"7"0	,0 8 2,0 7 0,0 8 5,0 9 7,0 9 9,0 10 7,0 5 6,0 2 4,0 2 5,0 1 4,0 0-4,0-4-9,0-4-10,0-4-10,-1-3-16,-2-7-18,-1-5-19,-3-5-20,0-6-9,0-5 2,0-6 1,-1-5 3,1-4 1,0-2 1,-1-2 2,1-1 42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00239736586809" units="cm"/>
      <inkml:brushProperty name="height" value="0.0200239736586809" units="cm"/>
      <inkml:brushProperty name="color" value="#F2385B"/>
      <inkml:brushProperty name="ignorePressure" value="0"/>
    </inkml:brush>
  </inkml:definitions>
  <inkml:trace contextRef="#ctx0" brushRef="#br0">21727 45118 416,'0'-24'3,"0"12"3	,-1 10 5,2 11 3,-1 11 4,3 11 3,2 11 4,1 11 2,1 10 3,-3 9-1,-1 9 1,-2 10 0,-2 2 0,-2-4 2,-1-3 2,-3-4 1,2-5-2,3-8-3,4-7-4,3-7-5,6-8-2,7-6-4,8-9-2,7-6-3,4-7-1,3-5 0,1-6 0,1-5 1,3-6-6,2-5-10,1-6-11,2-5-10,-3-2-5,-10 2 3,-9 1 1,-8 3 3,-6 0-6,1 1-14,-1-1-13,1 1-14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7467626482248" units="cm"/>
      <inkml:brushProperty name="height" value="0.0137467626482248" units="cm"/>
      <inkml:brushProperty name="color" value="#F2385B"/>
      <inkml:brushProperty name="ignorePressure" value="0"/>
    </inkml:brush>
  </inkml:definitions>
  <inkml:trace contextRef="#ctx0" brushRef="#br0">23245 45031 606,'1'59'33,"2"2"1	,1 2 2,3 2 1,-1 1 2,-1 3 3,-3 1 1,-1 2 2,-1-2-5,0-8-13,0-8-12,0-6-13,0-8-17,0-7-25,0-8-23,0-6-24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900353211909533" units="cm"/>
      <inkml:brushProperty name="height" value="0.00900353211909533" units="cm"/>
      <inkml:brushProperty name="color" value="#F2385B"/>
      <inkml:brushProperty name="ignorePressure" value="0"/>
    </inkml:brush>
  </inkml:definitions>
  <inkml:trace contextRef="#ctx0" brushRef="#br0">23011 45556 925,'3'13'-61,"6"-4"10	,4-3 8,6-5 9,5-1 15,3 0 20,4 0 19,4 0 21,2 0 7,-1 0-8,1 0-6,-1 0-7,-2 0-5,-6-3-3,-5-2-3,-6-1-1,-3-1-17,-2 3-29,-2 1-28,-2 2-29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4198887497187" units="cm"/>
      <inkml:brushProperty name="height" value="0.0124198887497187" units="cm"/>
      <inkml:brushProperty name="color" value="#F2385B"/>
      <inkml:brushProperty name="ignorePressure" value="0"/>
    </inkml:brush>
  </inkml:definitions>
  <inkml:trace contextRef="#ctx0" brushRef="#br0">22719 46228 670,'4'13'14,"7"-4"-1	,7-4 2,8-3 0,5-3 2,3-2 5,5-1 5,3-2 5,5-4 2,8-2 0,7-5 1,8-3 0,0-2-8,-5 0-17,-6 0-17,-5 1-17,-7 0-15,-7 1-15,-7 3-15,-7 2-14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9954372793436" units="cm"/>
      <inkml:brushProperty name="height" value="0.0159954372793436" units="cm"/>
      <inkml:brushProperty name="color" value="#F2385B"/>
      <inkml:brushProperty name="ignorePressure" value="0"/>
    </inkml:brush>
  </inkml:definitions>
  <inkml:trace contextRef="#ctx0" brushRef="#br0">24121 45089 520,'26'45'26,"-8"1"3	,-7 3 4,-7 1 4,-4 3 4,0 3 5,0 5 4,0 2 4,0 2-3,0-2-9,0-2-11,0-1-10,0-6-9,0-10-6,0-8-6,0-10-7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8545928746462" units="cm"/>
      <inkml:brushProperty name="height" value="0.0128545928746462" units="cm"/>
      <inkml:brushProperty name="color" value="#F2385B"/>
      <inkml:brushProperty name="ignorePressure" value="0"/>
    </inkml:brush>
  </inkml:definitions>
  <inkml:trace contextRef="#ctx0" brushRef="#br0">24267 45673 648,'14'-14'2,"-2"3"4	,-2 0 3,-2 3 5,1 2 3,4 1 2,3 3 2,4 1 1,1 1 3,-2 0 2,-1 0 2,-3 0 1,-1 0 2,-2 0 0,-2 0 1,-2 0 1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014430783689" units="cm"/>
      <inkml:brushProperty name="height" value="0.011014430783689" units="cm"/>
      <inkml:brushProperty name="color" value="#F2385B"/>
      <inkml:brushProperty name="ignorePressure" value="0"/>
    </inkml:brush>
  </inkml:definitions>
  <inkml:trace contextRef="#ctx0" brushRef="#br0">23683 45469 756,'1'29'-17,"2"0"8	,1 0 10,3 0 9,1 2 8,2 4 10,2 3 10,1 4 8,1 3-1,-2 2-10,-2 1-12,-2 2-11,-1-2-6,-3-8-2,-1-7-2,-2-8-1,-2-5-13,-2-3-25,-1-4-26,-3-4-24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973574258387089" units="cm"/>
      <inkml:brushProperty name="height" value="0.00973574258387089" units="cm"/>
      <inkml:brushProperty name="color" value="#69DBAA"/>
      <inkml:brushProperty name="ignorePressure" value="0"/>
    </inkml:brush>
  </inkml:definitions>
  <inkml:trace contextRef="#ctx0" brushRef="#br0">63425 1425 855,'-14'12'-33,"-1"1"21	,-1-1 21,-2 1 21,-1 0 9,1 2-4,-1 1-4,0 2-5,1-1-9,2-3-14,1-3-16,2-3-15,2-2-11,3 1-8,3-1-9,4 0-8,1-1 8,3-1 22,1-1 22,1-2 22,2-1 14,2 3 5,1 1 5,2 1 5,2 1 1,3 1-1,3-1-3,4 0-2,1 0-8,0 1-14,0-1-13,0 0-15,-3-1-10,-4-1-8,-5-1-8,-4-2-7,-3-1-6,1 0-4,-1 0 8,0 0 51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10880879312754" units="cm"/>
      <inkml:brushProperty name="height" value="0.0210880879312754" units="cm"/>
      <inkml:brushProperty name="color" value="#F2385B"/>
      <inkml:brushProperty name="ignorePressure" value="0"/>
    </inkml:brush>
  </inkml:definitions>
  <inkml:trace contextRef="#ctx0" brushRef="#br0">23479 46345 395,'57'-28'45,"-1"5"3	,-2 3 2,-2 3 3,3 3 0,7-1-2,7 0-2,8 1-2,1 1-2,-3 4-1,-4 3-2,-3 5-2,-4 1-10,-1 0-23,-1 0-20,-3 0-21,-6-1-17,-11-2-9,-11-2-11,-11-1-10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91762857139111" units="cm"/>
      <inkml:brushProperty name="height" value="0.0191762857139111" units="cm"/>
      <inkml:brushProperty name="color" value="#F2385B"/>
      <inkml:brushProperty name="ignorePressure" value="0"/>
    </inkml:brush>
  </inkml:definitions>
  <inkml:trace contextRef="#ctx0" brushRef="#br0">25465 44739 434,'-1'-13'12,"-2"4"1	,-2 3 0,-1 4 2,0 6 1,1 7 3,2 7 2,2 8 2,1 9 3,0 14 2,0 12 1,0 13 3,1 11 0,2 9-2,2 9-2,1 9-1,1 2-1,1-5-2,-1-6 0,0-6-2,1-6 0,-1-10-1,0-9-1,0-9 0,0-7-5,-3-6-8,-1-5-7,-2-6-8,-3-7-10,-3-9-9,-4-10-11,-4-8-10,-2-11-5,1-10 0,-1-11-1,0-12 1,-1-6-1,-4-5 0,-4-3 0,-3-3 0,-1 3 3,5 11 5,2 11 37,5 11 9,1 4 0,1-1 0,-1-2 0,1-2 0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2838556095958" units="cm"/>
      <inkml:brushProperty name="height" value="0.0152838556095958" units="cm"/>
      <inkml:brushProperty name="color" value="#F2385B"/>
      <inkml:brushProperty name="ignorePressure" value="0"/>
    </inkml:brush>
  </inkml:definitions>
  <inkml:trace contextRef="#ctx0" brushRef="#br0">24968 45410 545,'-14'-39'-1,"3"9"6	,1 9 3,1 9 5,4 4 3,3-2 0,4-2 2,3-2 0,5 1 6,6 1 8,5 2 10,5 1 10,7 2 0,7 0-5,8 0-7,7-1-7,3 2-8,0 1-12,1 3-11,-1 1-13,-4 0-11,-9-2-11,-10-2-13,-8-1-12,-6-1-6,-2-1-3,-2 1 0,-1 0-3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7447016313672" units="cm"/>
      <inkml:brushProperty name="height" value="0.0137447016313672" units="cm"/>
      <inkml:brushProperty name="color" value="#F2385B"/>
      <inkml:brushProperty name="ignorePressure" value="0"/>
    </inkml:brush>
  </inkml:definitions>
  <inkml:trace contextRef="#ctx0" brushRef="#br0">24939 45790 606,'-24'12'6,"8"-6"11	,9-5 12,10-6 12,10-2 7,11 0 2,10 0 3,12-1 1,10-2-6,9-5-16,8-6-17,10-6-15,1-2-11,-7 0-5,-8 0-6,-7-1-6,-8 3-10,-9 3-13,-9 4-14,-10 4-14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8845316618681" units="cm"/>
      <inkml:brushProperty name="height" value="0.0158845316618681" units="cm"/>
      <inkml:brushProperty name="color" value="#F2385B"/>
      <inkml:brushProperty name="ignorePressure" value="0"/>
    </inkml:brush>
  </inkml:definitions>
  <inkml:trace contextRef="#ctx0" brushRef="#br0">25757 44797 524,'13'-22'-7,"-1"15"11	,-2 14 9,-2 15 12,0 8 6,3 2 4,1 2 3,1 1 4,1 2 1,-2-1-2,-2 1-3,-2-1-2,-1-3-4,1-7-3,-1-8-4,0-7-3,1-3-6,-1 2-7,0 2-6,0 2-6,3-1-7,2-4-7,5-4-8,3-3-8,1-4-6,-2-3-8,-2-4-8,-1-4-7,-1-2-2,3 1 1,1-1 3,2 0 1,0 0 4,-2-2 41,-2-3 14,-1-1 0,-2 0 0,-3-1 0,-1 0 0,-1 0 0,-3 1 0,-1 2 0,-3 1 0,-1 3 0,-2 1 0,-1 2 0,-3 2 0,-1 2 0,-4 3 0,-2 6 0,-5 6 0,-3 5 0,-2 3 0,1 2 0,-1 3 6,0 1 36,-1 1-3,-2 3-10,-1 2-10,-3 1-9,2-2-9,3-5-8,4-5-8,4-6-8,2-3-6,2 0-4,2 1-5,2-1 37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4161526113749" units="cm"/>
      <inkml:brushProperty name="height" value="0.0144161526113749" units="cm"/>
      <inkml:brushProperty name="color" value="#F2385B"/>
      <inkml:brushProperty name="ignorePressure" value="0"/>
    </inkml:brush>
  </inkml:definitions>
  <inkml:trace contextRef="#ctx0" brushRef="#br0">25844 45264 578,'1'44'-13,"2"0"5	,2 0 4,1-1 6,0 3 7,-1 3 9,-2 4 9,-3 4 11,1 0 4,-2-1 1,1-2 0,0-2 2,1-4 0,-2-5-1,1-5 1,0-6 0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0283118709922" units="cm"/>
      <inkml:brushProperty name="height" value="0.0150283118709922" units="cm"/>
      <inkml:brushProperty name="color" value="#F2385B"/>
      <inkml:brushProperty name="ignorePressure" value="0"/>
    </inkml:brush>
  </inkml:definitions>
  <inkml:trace contextRef="#ctx0" brushRef="#br0">25932 45585 554,'1'-27'-5,"1"3"0	,3 4 0,1 4 0,4 0 2,6-1 5,5-2 6,5-2 4,4 2 4,-1 5-1,0 6 0,0 5 0,-1 5 0,-1 3-1,-2 4 1,-3 4-2,-2 5 2,-3 4 1,-4 7 3,-4 4 2,-2 5 2,0 1 3,1 2 2,-1 2 3,-1 2 0,-1 1-1,-2 3-2,-2 1-1,-2 0-6,-2-2-10,-2-1-10,-1-2-10,0-4-8,1-6-9,2-5-6,2-5-8,0-6-9,-1-5-8,-3-6-8,-1-5-10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970802176743746" units="cm"/>
      <inkml:brushProperty name="height" value="0.00970802176743746" units="cm"/>
      <inkml:brushProperty name="color" value="#F2385B"/>
      <inkml:brushProperty name="ignorePressure" value="0"/>
    </inkml:brush>
  </inkml:definitions>
  <inkml:trace contextRef="#ctx0" brushRef="#br0">25990 45848 858,'-13'-13'0,"4"1"2	,4 2 1,3 1 1,4 3 3,3 2 5,4 1 5,4 2 4,1 0 1,-2-2-3,-2-1-4,-2-3-2,2 1-6,6 1-10,5 3-8,5 1-9,1 2-7,-6 1-8,-6 3-7,-5 1-7,-4 2-5,-1-1-5,-2 0 2,-2 0 57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4426262229681" units="cm"/>
      <inkml:brushProperty name="height" value="0.0134426262229681" units="cm"/>
      <inkml:brushProperty name="color" value="#F2385B"/>
      <inkml:brushProperty name="ignorePressure" value="0"/>
    </inkml:brush>
  </inkml:definitions>
  <inkml:trace contextRef="#ctx0" brushRef="#br0">25961 46140 619,'-14'27'3,"2"-6"4	,2-6 5,2-5 5,3-3 5,3-3 6,4-1 5,3-2 6,4-2 2,4-2-1,3-1-2,5-3 0,-1 0-7,-4 0-10,-3-1-10,-4 1-12,4-4-12,11-7-14,10-8-14,12-6-15,1-2-8,-10 5-3,-9 7-3,-9 4-2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9248680099845" units="cm"/>
      <inkml:brushProperty name="height" value="0.0149248680099845" units="cm"/>
      <inkml:brushProperty name="color" value="#F2385B"/>
      <inkml:brushProperty name="ignorePressure" value="0"/>
    </inkml:brush>
  </inkml:definitions>
  <inkml:trace contextRef="#ctx0" brushRef="#br0">27041 44622 558,'-3'58'49,"-8"1"2	,-7-1 3,-8 0 2,-6 4-4,-5 4-9,-6 6-9,-5 6-10,-5 1-5,-1-1-1,-1-2-1,-3-3-1,4-7-7,6-15-15,8-14-13,7-15-13,6-8-14,3 1-11,4-1-12,4 1-11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27783128991723" units="cm"/>
      <inkml:brushProperty name="height" value="0.0127783128991723" units="cm"/>
      <inkml:brushProperty name="color" value="#69DBAA"/>
      <inkml:brushProperty name="ignorePressure" value="0"/>
    </inkml:brush>
  </inkml:definitions>
  <inkml:trace contextRef="#ctx0" brushRef="#br0">63475 1225 652,'-11'0'-11,"6"0"6	,4 0 8,5 0 6,5-2 8,7-3 9,6-3 8,6-2 8,5-4 3,3-1-3,3-1-3,3-2-3,0 1-6,-3 3-8,-3 3-8,-3 3-10,-3 3-4,-4 1-2,-2 1-3,-4 3-2,-4 0-1,-4 3-3,-5 1-1,-4 1-1,-3 1-1,0 1 2,0-1 2,0 0 1,0 3 1,0 4 0,0 5 0,0 5-1,-2 1-1,-3-2-2,-3-1-4,-2-1-3,-4-1-5,-1 0-11,-1-1-9,-2 1-10,1-3-4,3-4 2,3-5 10,3-4 46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76262315362692" units="cm"/>
      <inkml:brushProperty name="height" value="0.0176262315362692" units="cm"/>
      <inkml:brushProperty name="color" value="#F2385B"/>
      <inkml:brushProperty name="ignorePressure" value="0"/>
    </inkml:brush>
  </inkml:definitions>
  <inkml:trace contextRef="#ctx0" brushRef="#br0">26954 44505 472,'69'44'38,"-7"0"-1	,-7-1-2,-7 1 0,-5 0 0,1 0 1,0 0 1,0-1 2,0 2 0,-1 2 2,1 1-1,0 2 1,0-1-5,0-3-12,-1-4-11,1-4-11,-4-3-15,-7-4-14,-7-3-17,-8-5-16,-5-2-8,-4-2-2,-3-1 0,-5-3-2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03358579799533" units="cm"/>
      <inkml:brushProperty name="height" value="0.0103358579799533" units="cm"/>
      <inkml:brushProperty name="color" value="#F2385B"/>
      <inkml:brushProperty name="ignorePressure" value="0"/>
    </inkml:brush>
  </inkml:definitions>
  <inkml:trace contextRef="#ctx0" brushRef="#br0">27071 45264 806,'15'14'3,"2"-2"6	,3-2 6,1-2 6,1-1 3,0 1 3,-1-1 1,1 0 1,-2 0-4,-3-3-13,-4-1-11,-4-2-13,-1 0-12,2 1-13,2 3-13,1 1-12,0 2-4,-3-1 2,-5 0 4,-3 1 39,-2-1 21,0 0 0,0 1 0,0-1 0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67188234627247" units="cm"/>
      <inkml:brushProperty name="height" value="0.0167188234627247" units="cm"/>
      <inkml:brushProperty name="color" value="#F2385B"/>
      <inkml:brushProperty name="ignorePressure" value="0"/>
    </inkml:brush>
  </inkml:definitions>
  <inkml:trace contextRef="#ctx0" brushRef="#br0">27188 45761 498,'-13'13'0,"4"-1"2	,3-2 0,4-2 1,5 0 5,5-1 9,6 0 10,5 1 8,3-1 1,0 0-9,0 1-9,0-1-8,-2 2-7,-4 4-4,-3 3-4,-4 4-4,-3 3-4,-5 2-2,-2 1-3,-5 3-3,-4 2-1,-5 3-1,-7 5 1,-4 3-2,-3 0 2,0-4 3,-1-3 1,1-4 3,3-6 4,5-7 5,5-7 6,6-7 5,7-5 10,6-2 18,8-1 15,8-3 18,3 0 6,3 0-3,2-1-4,1 1-2,4 1-9,5 1-13,6 2-13,5 3-14,0 0-10,-8 0-5,-7 0-8,-8 0-6,-4 0-12,-1 0-19,-3 0-20,-2 0-18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3998639434576" units="cm"/>
      <inkml:brushProperty name="height" value="0.0153998639434576" units="cm"/>
      <inkml:brushProperty name="color" value="#F2385B"/>
      <inkml:brushProperty name="ignorePressure" value="0"/>
    </inkml:brush>
  </inkml:definitions>
  <inkml:trace contextRef="#ctx0" brushRef="#br0">31159 45206 541,'0'-10'-1,"0"9"1	,0 9-2,0 9 0,-1 14 6,-1 15 11,-3 17 11,-1 16 12,-3 11 6,-1 3 2,-2 4 2,-1 3 1,-1-5-3,2-15-7,2-14-7,2-15-9,1-5-4,-1 3-5,1 4-2,0 4-3,0-5-16,-1-10-27,1-11-27,0-10-27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29051969945431" units="cm"/>
      <inkml:brushProperty name="height" value="0.0229051969945431" units="cm"/>
      <inkml:brushProperty name="color" value="#F2385B"/>
      <inkml:brushProperty name="ignorePressure" value="0"/>
    </inkml:brush>
  </inkml:definitions>
  <inkml:trace contextRef="#ctx0" brushRef="#br0">31072 45323 363,'83'-51'-7,"-10"14"8	,-8 15 8,-9 15 8,-5 11 6,0 10 4,0 9 3,0 9 3,-2 5 0,-3 2-1,-4 3-2,-3 0-2,-7 0-4,-10-3-4,-8-5-4,-9-3-5,-9 0-5,-7 1-6,-7 1-4,-8 3-7,-6-1-4,-5-4-4,-6-4-4,-5-3-4,-2-4-1,5-4 1,3-3 3,3-4 1,7-2 5,6 1 6,8-1 6,7 0 8,4 1 5,3-1 7,1 0 6,2 1 7,6 1 4,9 3 5,8 5 3,10 3 4,6 3 1,4 1-3,4 3-3,3 1-2,4-1-1,4-3-1,3-4-1,4-3-1,0-4-9,-4-4-18,-3-4-16,-4-3-19,-7-1-10,-8 2-5,-10 1-5,-9 3-5,-4-1-4,-1-2-1,1-1-3,-1-2-1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11006607860327" units="cm"/>
      <inkml:brushProperty name="height" value="0.0211006607860327" units="cm"/>
      <inkml:brushProperty name="color" value="#F2385B"/>
      <inkml:brushProperty name="ignorePressure" value="0"/>
    </inkml:brush>
  </inkml:definitions>
  <inkml:trace contextRef="#ctx0" brushRef="#br0">32824 45264 394,'-17'-64'14,"-3"19"2	,-3 17 2,-5 19 3,-3 17 3,-4 13 5,-3 16 5,-4 14 4,1 7 2,6-3-2,4-1-2,7-2-2,4-4-3,3-8-3,4-7-4,4-8-2,2 1-3,0 6-1,-1 9 0,1 6 0,2 2-2,3-3 0,4-4 0,3-4-1,6-3-2,7-4-6,8-4-4,7-3-6,5-2-4,4 0-4,4 0-3,3 0-5,1 1-1,-1 1-1,-3 3-2,-1 1 0,-5-1 1,-7-3 2,-8-4 1,-6-3 2,-9-1 4,-6 4 5,-8 4 4,-6 3 5,-8 1 2,-5-1 1,-5-2 0,-6-3 0,-7 0-1,-9 0-4,-9 0-4,-10 0-2,-1-2-7,5-4-6,6-3-9,5-4-6,8-2-4,12-3 1,10-1 1,11-2 1,5-3-1,-2-3-1,-2-4-3,-2-4-3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41794493049383" units="cm"/>
      <inkml:brushProperty name="height" value="0.0241794493049383" units="cm"/>
      <inkml:brushProperty name="color" value="#F2385B"/>
      <inkml:brushProperty name="ignorePressure" value="0"/>
    </inkml:brush>
  </inkml:definitions>
  <inkml:trace contextRef="#ctx0" brushRef="#br0">33612 35686 344,'1'13'1,"2"-1"0	,2-2 2,1-2 1,7 2 8,10 6 15,12 5 15,11 5 16,4 3 5,-2-3-7,-1-1-5,-3-2-7,-2-1-7,-7 3-10,-5 2-10,-5 1-9,-6-1-6,-5-3-1,-6-4-2,-5-4-1,-3-1-1,0 0-1,-1-1 1,2 1-1,-2-1 0,-2 1 0,-2 0 0,-1-1 0,-4 4 0,-5 4 0,-6 7 0,-6 4 0,-4 7-1,-4 4-3,-3 7-3,-4 4-3,-1 3-1,2-3 2,2-1 1,1-2 1,5-3 3,4-6 6,7-6 6,4-5 5,5-5 6,1-3 4,2-4 5,1-3 5,10-4 4,17-1 4,15-2 3,18-2 3,13-3-4,10-6-9,12-5-11,11-6-10,1-5-14,-10-3-17,-9-3-17,-8-5-17,-11 1-10,-11 3-3,-10 4-2,-12 4-2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5000000372529" units="cm"/>
      <inkml:brushProperty name="height" value="0.025000000372529" units="cm"/>
      <inkml:brushProperty name="color" value="#000000"/>
      <inkml:brushProperty name="ignorePressure" value="0"/>
    </inkml:brush>
  </inkml:definitions>
  <inkml:trace contextRef="#ctx0" brushRef="#br0">35802 20120 333,'98'40'167,"31"28"-1	,31 28 1,31 30 0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3764866515994" units="cm"/>
      <inkml:brushProperty name="height" value="0.0143764866515994" units="cm"/>
      <inkml:brushProperty name="color" value="#000000"/>
      <inkml:brushProperty name="ignorePressure" value="0"/>
    </inkml:brush>
  </inkml:definitions>
  <inkml:trace contextRef="#ctx0" brushRef="#br0">23771 15097 579,'0'30'-47,"0"-1"10	,0 0 9,0 0 11,0 1 8,0 2 7,0 2 5,0 2 8,0 3 3,0 6 1,0 5 2,0 6 1,1 4 0,2 4 3,1 3 0,2 4 2,2 2 0,-1 0-2,0 0-2,1 0-2,-1 0 0,0 0 0,1 0 1,-1 0 1,-1 0 0,-1-3-1,-2-2 0,-3-1 0,1-1-2,2-1 0,2 1-1,1 0-2,0-1-1,-1 1 1,-2 0-2,-2-1 1,-1 1-2,0 0 0,0 0-2,0-1 0,0 0-2,0-2-1,0-2 0,0-1-2,0-4-1,0-3 0,0-4 0,0-3 0,0-1 0,0 1-1,0 3 0,0 1-1,1 2 1,1 2-2,3 1 1,1 3-1,1 0 1,-3 1-1,-1-1 0,-2 0 0,-1-1-1,0-4-1,0-4 0,0-3-2,0-3 1,0-2-1,0-2 1,0-2 1,0-1 0,0-2-1,0-2 0,0-2 1,0-2-2,0-1 1,0-3-2,0-1-1,0-2 0,0-2-3,0-1-2,0-3-1,-1 2-3,-2 3-1,-1 3-2,-3 5-1,1 2-2,1 2-3,3 2-1,1 1-3,1 1-2,0-3-4,0-1-4,0-1-3,0-5-1,0-5 5,0-5 3,0-6 18,-1-3 17,-2 0 0,-2 0 0,-1 1 0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5979568585753" units="cm"/>
      <inkml:brushProperty name="height" value="0.0135979568585753" units="cm"/>
      <inkml:brushProperty name="color" value="#000000"/>
      <inkml:brushProperty name="ignorePressure" value="0"/>
    </inkml:brush>
  </inkml:definitions>
  <inkml:trace contextRef="#ctx0" brushRef="#br0">23741 30341 612,'0'-10'-44,"0"10"12	,0 8 13,0 9 13,0 6 6,0 2 1,0 1 1,0 2 0,0 3 2,0 4 3,0 3 4,0 4 3,0-2 2,0-7-2,0-7-1,0-8-1,0-2-1,0 1 0,0 2-2,0 2 1,0 0-2,0-2 1,0-1-2,0-3 1,0 10 1,0 19 3,0 21 3,0 20 3,0 7 0,0-5-2,0-6-3,0-5-3,1-4-1,2-2 0,2-1 0,1-3-1,1 0 1,-3 0 0,-1 0 0,-2-1 2,-1 2-1,0 1 2,0 3-1,0 1 2,0-1-1,0-4-1,0-3 0,0-4-1,0-4 0,0-6-1,0-5 0,0-6-1,1 1-1,2 8-4,1 7-4,2 7-3,1 1-1,-3-6 0,-1-5 0,-2-5 1,-1-7 0,0-7 0,0-8 0,0-6 1,1-4 0,2 2 0,1 3 0,3 1 1,-1 0-1,-2 1 1,-1 0 0,-2 0 0,-1 0 1,0 0-1,0 0 1,0 0-1,0 2 0,0 7 0,0 4 0,0 6 0,0-2 0,0-8 0,0-10 0,0-10 0,0-2 1,0 1 1,0 2 1,0 1 2,0 3-1,0 1 1,0 2-1,0 2-1,0 0 1,0-2 1,0-1-1,0-3 1,-1 3 0,-2 4-1,-1 7 0,-2 4-2,-1 1-2,2-5-2,3-7-2,1-4-3,0-5-2,-2-1 0,-1-2 0,-3-2-1,1 0-5,1-1-9,3 0-10,1 1-8,0-2-8,-2-1-4,-1-3-3,-3-1-5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25794876366854" units="cm"/>
      <inkml:brushProperty name="height" value="0.0125794876366854" units="cm"/>
      <inkml:brushProperty name="color" value="#69DBAA"/>
      <inkml:brushProperty name="ignorePressure" value="0"/>
    </inkml:brush>
  </inkml:definitions>
  <inkml:trace contextRef="#ctx0" brushRef="#br0">63425 1250 662,'22'35'-36,"-4"-2"20	,-5-3 19,-4-3 20,-4 1 11,-1 9 4,-1 8 3,-2 7 3,-1 3 0,0-1-4,0-1-2,0-2-5,0-4-5,0-4-11,0-5-10,0-4-11,0-4-11,0-4-16,0-2-15,0-4-15,0-3-8,3-3-1,1-3 0,1-3 0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8048245459795" units="cm"/>
      <inkml:brushProperty name="height" value="0.018048245459795" units="cm"/>
      <inkml:brushProperty name="color" value="#000000"/>
      <inkml:brushProperty name="ignorePressure" value="0"/>
    </inkml:brush>
  </inkml:definitions>
  <inkml:trace contextRef="#ctx0" brushRef="#br0">23712 47367 461,'0'-12'0,"0"6"-1	,0 5-1,0 5 0,0 4 0,0-1 1,0 0 3,0 0 1,0 1 1,0-1 3,0 0 2,0 1 2,0-1 0,0 0 0,0 1 0,0-1-1,0 0 0,0 0-1,0 1 0,0-1 0,0 0 0,0 1-1,0-1 0,0 0 1,0 1-1,0-1 0,0 0 0,0 0 0,0 1 1,0-1-1,0 0 0,0 1 0,0 0 0,0 2-1,0 2 1,0 1 0,0 2-1,0 0-1,0-1 0,0 1-1,0 0 0,0 3 1,0 1 1,0 2 1,0 1 0,0 0 0,0 0 0,0-1 0,0 1-1,0 0 0,0 0 1,0 0-1,0-1 0,0-2 0,0-1 0,0-3-1,0 1 1,0 1-1,0 2 1,0 2-1,0 0 1,0-2-1,0-1 0,0-3 0,0 0 0,0-1 0,0 1 1,0 0-1,0 0 1,0 2-1,0 3 0,0 1 0,1 0-1,2-2-2,2-2-3,1-1-2,0-2-1,-1 1-1,-2-1 0,-3 1 0,0 0-1,0 3 0,0 1 0,0 2 0,0 0 0,0-2 1,0-2 0,0-1 2,0-1-1,0-1 0,0 1-1,0-1-1,0 1 1,0 0 0,0-1 1,0 1 1,1-1 0,2 1 0,2 0 1,1-1 1,1 1 0,-3-1 0,-1 1 0,-2 0 0,-1-1 0,0 1-1,0-1 1,0 1-2,1 0 1,2-1 0,1 1 0,2-1 0,1 1 1,-3 0-1,-1-1 1,-2 1 0,-1-1 0,0 1 1,0 0-1,0-1 1,0 2 0,0 1-1,0 2 1,0 2 0,0 0 0,0-2 0,0-1-1,0-3 1,0 0 0,0-1 0,0 1-1,0 0 1,0-1-1,0 1 1,0-1-1,0 1 1,0 0 0,0-1-1,0 1 1,0-1 0,0 1 0,0 0 1,0-1 1,0 1 0,0 0 2,0 3 0,0 1 0,0 2 2,0 0-1,0-2 0,0-2 0,0-1-1,0-2 0,0 1-1,0 0-1,0-1-1,0 1 0,0-1 0,0 1 0,0 0 0,0 0 0,0 3 1,0 1-1,0 2 1,0 0 0,0-2 0,0-2 0,0-1 1,0-2-1,0 1-2,0 0-1,0-1-2,0 1 0,0-1 1,0 1 0,0 0 0,0 0 1,0 2 0,0 3 0,0 1 0,-1-1 1,-2-4-1,-1-3 1,-3-4-1,1-1 0,1 2 1,3 2-1,1 2 0,1 0 0,0 1 0,0 0-1,0-1 0,0 2 0,0 1 0,0 2 0,0 2 1,-1 1-1,-2 0 1,-1 0-1,-3 0 1,1 0-1,1 0 1,2-1-1,2 1 1,1-1 0,0-1 0,0-3-1,0-2 1,0 0 0,-3 0 0,-2-1 0,-1 1-1,0-1 1,1 1 0,2 0 0,2-1 0,1 2 0,0 1 0,0 2 0,0 2 1,-1 0-1,-1-2 0,-3-1 0,-1-3 1,-1 0-1,3-1 0,1 1 1,2 0-1,1-1 1,0 1 1,0-1 1,0 1 1,0 0 1,0-1-1,0 1 1,0-1-2,0 1 1,0 0-1,0-1-1,0 1 0,0-1-1,0 1 0,0 0-2,0-1-1,0 1 0,0-1 0,0 1 1,0 0-1,-1-2 2,-1-1-1,-3-2 0,-1-2 1,-1 1-1,3 1-1,1 2-1,2 1-1,0-2-11,-2-7-25,-1-8-22,-3-7-23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80417507141829" units="cm"/>
      <inkml:brushProperty name="height" value="0.00880417507141829" units="cm"/>
      <inkml:brushProperty name="color" value="#F2395B"/>
      <inkml:brushProperty name="ignorePressure" value="0"/>
    </inkml:brush>
  </inkml:definitions>
  <inkml:trace contextRef="#ctx0" brushRef="#br0">59191 51702 946,'1'20'0,"3"-3"0	,3-2 0,2-3 0,3 0-1,3 2-2,2 3-2,3 3-1,3 2-2,2-1 0,3 0-1,3 1 1,1 0-1,-1 3 1,1 3-1,0 3 1,24 25 5,48 47 11,47 49 11,49 48 11,42 43 2,37 40-8,38 40-7,36 40-8,20 24-10,-1 8-11,1 8-12,-1 8-12,-30-25-6,-62-59-4,-60-59-1,-62-57-3,-17-20 17,26 22 33,27 21 0,27 21 0,-5-13 0,-38-48 0,-37-47 0,-37-49 0,-27-27 0,-16-9 0,-16-7 0,-16-9 0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5252425894141" units="cm"/>
      <inkml:brushProperty name="height" value="0.0115252425894141" units="cm"/>
      <inkml:brushProperty name="color" value="#F2395B"/>
      <inkml:brushProperty name="ignorePressure" value="0"/>
    </inkml:brush>
  </inkml:definitions>
  <inkml:trace contextRef="#ctx0" brushRef="#br0">53787 52510 723,'64'105'-5,"0"-2"-10	,-1-4-10,1-1-10,3-1 1,5 2 13,5 4 10,5 2 13,74 74 12,140 147 12,142 146 12,140 147 12,46 40 4,-51-63-7,-50-64-6,-51-64-5,-60-67-6,-69-68-6,-69-70-4,-69-69-5,-39-38-4,-8-8-3,-8-9-3,-7-7-3,57 45-13,126 98-22,125 99-21,125 98-23,-10-10-8,-143-116 6,-143-117 6,-145-117 27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2325131669641" units="cm"/>
      <inkml:brushProperty name="height" value="0.0122325131669641" units="cm"/>
      <inkml:brushProperty name="color" value="#F2395B"/>
      <inkml:brushProperty name="ignorePressure" value="0"/>
    </inkml:brush>
  </inkml:definitions>
  <inkml:trace contextRef="#ctx0" brushRef="#br0">48042 55915 681,'59'115'84,"-12"-23"-14	,-9-24-15,-12-24-13,-3-12-13,2 0-7,3-1-10,3 1-7,33 40-7,63 80-3,65 79-4,63 80-3,24 31 1,-15-19 6,-17-18 6,-16-19 5,-7-4-3,-1 10-11,1 11-12,-1 11-11,-21-27-12,-42-63-11,-43-65-12,-43-63-11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690414018929" units="cm"/>
      <inkml:brushProperty name="height" value="0.008690414018929" units="cm"/>
      <inkml:brushProperty name="color" value="#F2395B"/>
      <inkml:brushProperty name="ignorePressure" value="0"/>
    </inkml:brush>
  </inkml:definitions>
  <inkml:trace contextRef="#ctx0" brushRef="#br0">25616 56340 958,'116'192'-128,"18"-1"51	,20 1 51,17-1 51,14 14 26,8 26-3,8 27 0,7 27-3,6 15-9,3 6-17,2 5-19,4 6-16,-11-14-13,-20-32-5,-22-31-5,-21-33-7,-23-33-5,-23-34-7,-25-35 51,-23-35 7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0616966634989" units="cm"/>
      <inkml:brushProperty name="height" value="0.0130616966634989" units="cm"/>
      <inkml:brushProperty name="color" value="#F2395B"/>
      <inkml:brushProperty name="ignorePressure" value="0"/>
    </inkml:brush>
  </inkml:definitions>
  <inkml:trace contextRef="#ctx0" brushRef="#br0">15276 56085 637,'247'171'-41,"-15"3"27	,-17 3 26,-15 3 26,-1 14 14,17 27 2,15 26 2,16 27 1,1 11-4,-17-6-11,-16-5-10,-15-6-11,-25-23-21,-31-43-28,-32-42-31,-32-43-29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9512311220169" units="cm"/>
      <inkml:brushProperty name="height" value="0.0159512311220169" units="cm"/>
      <inkml:brushProperty name="color" value="#F2395B"/>
      <inkml:brushProperty name="ignorePressure" value="0"/>
    </inkml:brush>
  </inkml:definitions>
  <inkml:trace contextRef="#ctx0" brushRef="#br0">13774 63858 522,'-53'28'51,"15"-7"-4	,16-5-4,15-6-3,8-2-1,1-1 3,3 1 2,2-1 3,6-2-4,11-6-9,11-5-11,13-7-9,1-2-7,-5 0-4,-5 0-3,-6 0-3,-2 1-6,1 2-9,3 2-10,2 1-9,-4 4-5,-6 3-1,-9 4-1,-6 3-1,-6 5 1,-1 3 5,-2 4 3,-2 3 5,-3 5 6,-4 3 10,-3 4 9,-4 4 9,-2 1 8,0 1 7,0-1 8,0 1 6,-1 1 5,-2 4 2,-2 4 2,-1 4 2,-2 0-3,1-1-8,-1-2-6,1-2-8,0-4-9,2-6-11,3-5-10,1-5-12,2-8-11,1-10-14,3-9-12,2-9-14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2164359092712" units="cm"/>
      <inkml:brushProperty name="height" value="0.0132164359092712" units="cm"/>
      <inkml:brushProperty name="color" value="#F2395B"/>
      <inkml:brushProperty name="ignorePressure" value="0"/>
    </inkml:brush>
  </inkml:definitions>
  <inkml:trace contextRef="#ctx0" brushRef="#br0">13864 64069 630,'15'15'0,"0"0"0	,0 0 0,0 0 0,0 1 6,0 5 12,0 3 12,0 5 12,1 0 6,1-2 0,3-2 0,2-1 0,1-1-7,2 2-14,3 3-14,1 1-13,-2-2-19,-6-6-22,-5-5-24,-5-5-22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0403552427888" units="cm"/>
      <inkml:brushProperty name="height" value="0.0120403552427888" units="cm"/>
      <inkml:brushProperty name="color" value="#F2395B"/>
      <inkml:brushProperty name="ignorePressure" value="0"/>
    </inkml:brush>
  </inkml:definitions>
  <inkml:trace contextRef="#ctx0" brushRef="#br0">14524 63738 692,'18'13'-14,"9"-7"19	,7-5 20,7-6 19,5-3 7,2-2-6,1-3-6,3-1-7,-1 0-6,-5 2-9,-2 2-7,-5 1-9,-5 4-3,-8 3 0,-7 4 0,-8 3 1,-5 8 0,-5 8 3,-2 10 1,-5 9 3,-5 6 0,-8 2 0,-7 2-2,-8 1 0,-4 1-1,-3-2-2,-1-2-3,-2-2-1,0-4-7,2-6-13,2-5-11,1-5-13,5-7-4,8-5 3,7-5 3,8-6 3,2-3-1,-1 0-6,-2 0-4,-2 0 22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81453041732311" units="cm"/>
      <inkml:brushProperty name="height" value="0.0181453041732311" units="cm"/>
      <inkml:brushProperty name="color" value="#F2395B"/>
      <inkml:brushProperty name="ignorePressure" value="0"/>
    </inkml:brush>
  </inkml:definitions>
  <inkml:trace contextRef="#ctx0" brushRef="#br0">14494 63918 459,'29'2'1,"-2"4"6	,-2 3 4,-1 4 6,1 5 5,6 6 2,6 5 3,5 6 2,5 4 6,3 4 7,5 4 7,3 4 8,3-1-1,2-3-7,2-4-7,1-3-7,-2-5-10,-8-3-13,-7-4-11,-8-3-14,-4-5-15,-3-3-19,-1-4-19,-2-3-20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63800 800 1000,'0'15'-9,"0"7"-16	,0 6-18,0 7-16,0 2-10,0 1 24,0-1 45,0 1 0,-2 1 0,-3 6 0,-3 4 0,-2 5 0,-2 0 97,2-5-16,1-4-36,2-5-38,1-6-30,0-6-20,-1-6-21,1-6-21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5769151598215" units="cm"/>
      <inkml:brushProperty name="height" value="0.0115769151598215" units="cm"/>
      <inkml:brushProperty name="color" value="#F2395B"/>
      <inkml:brushProperty name="ignorePressure" value="0"/>
    </inkml:brush>
  </inkml:definitions>
  <inkml:trace contextRef="#ctx0" brushRef="#br0">19865 63558 719,'0'14'-16,"0"-1"5	,1-3 5,-2-2 7,4 1 7,6 1 11,5 2 9,5 2 10,7 0 2,5-1-6,5-3-6,6-2-7,0-1-3,-8-2-3,-8-3-3,-7-1-2,-4-1-1,3 0 1,2 0 1,2 0 1,-1-1-15,-1-1-28,-2-3-28,-2-2-29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98827367275953" units="cm"/>
      <inkml:brushProperty name="height" value="0.0198827367275953" units="cm"/>
      <inkml:brushProperty name="color" value="#F2395B"/>
      <inkml:brushProperty name="ignorePressure" value="0"/>
    </inkml:brush>
  </inkml:definitions>
  <inkml:trace contextRef="#ctx0" brushRef="#br0">19325 64309 419,'-22'26'3,"14"-7"6	,16-8 7,14-7 6,16-6 6,14-4 6,16-3 6,14-4 6,8-3 2,0-2-2,0-2-3,0-1-2,-1-1-2,-5 2-2,-3 2-2,-4 3-1,-6 0-6,-7 3-9,-8 2-8,-7 2-9,-7 1-14,-5 2-17,-7 2-16,-4 3-18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51780734956264" units="cm"/>
      <inkml:brushProperty name="height" value="0.00851780734956264" units="cm"/>
      <inkml:brushProperty name="color" value="#F2395B"/>
      <inkml:brushProperty name="ignorePressure" value="0"/>
    </inkml:brush>
  </inkml:definitions>
  <inkml:trace contextRef="#ctx0" brushRef="#br0">43978 44227 978,'17'46'0,"5"-2"0	,3-2 0,4-2 0,4 0 1,4 2 2,4 1 3,4 3 2,-1-1-4,-6-4-11,-6-4-9,-6-4-11,-4-4-7,-4-3-5,-5-5-4,-3-3-5,-3-4-5,-2-1 53,-2-2 0,-2-2 0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478534899652" units="cm"/>
      <inkml:brushProperty name="height" value="0.011478534899652" units="cm"/>
      <inkml:brushProperty name="color" value="#F2395B"/>
      <inkml:brushProperty name="ignorePressure" value="0"/>
    </inkml:brush>
  </inkml:definitions>
  <inkml:trace contextRef="#ctx0" brushRef="#br0">43572 45069 725,'31'43'6,"0"-8"9	,1-7 10,-1-9 10,-1-2 5,-2 1-1,-1 3 1,-3 1-1,-1 1-11,-3 1-21,-2-1-20,-1 1-21,-3-3-15,-4-3-11,-4-5-11,-5-3-10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05224677920341" units="cm"/>
      <inkml:brushProperty name="height" value="0.0205224677920341" units="cm"/>
      <inkml:brushProperty name="color" value="#F2395B"/>
      <inkml:brushProperty name="ignorePressure" value="0"/>
    </inkml:brush>
  </inkml:definitions>
  <inkml:trace contextRef="#ctx0" brushRef="#br0">43884 44882 406,'18'-2'2,"3"-4"7	,4-3 4,5-5 7,6-2 4,10 1 4,9-1 5,10 1 4,4 0 3,-5 2-1,-3 3 0,-5 1 1,-6 2-2,-11 2-6,-8 2-4,-11 2-5,0 0-3,7-2 0,8-2 0,8-1-1,0 0-1,-8 4-2,-8 4-1,-7 4-3,-7 3-4,-3 5-8,-4 4-7,-4 3-7,-8 4-8,-11 5-6,-13 3-7,-11 4-6,-9 3-7,-9 2-6,-7 1-5,-8 3-7,-2-2 0,4-6 5,3-6 5,5-5 4,6-5 6,7-1 6,8-3 40,8-1 0,13-5 0,21-5 0,18-6 0,20-6 34,11-4 44,2-1-4,1-3-6,3-2-5,-1 0-8,-1-1-12,-2 1-12,-2-1-12,-5 0-14,-8 1-14,-8-1-16,-8 1-16,-4 1-8,-2 4-4,-2 4-2,-3 4-4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4073620215058" units="cm"/>
      <inkml:brushProperty name="height" value="0.0154073620215058" units="cm"/>
      <inkml:brushProperty name="color" value="#F2395B"/>
      <inkml:brushProperty name="ignorePressure" value="0"/>
    </inkml:brush>
  </inkml:definitions>
  <inkml:trace contextRef="#ctx0" brushRef="#br0">44383 44976 540,'-2'47'84,"-4"-1"-9	,-3 1-8,-5 0-8,-3 0-8,-1-1-8,-3 1-8,-1 0-9,-2-1-10,-3-2-12,-1-2-14,-2-2-12,0-5-14,1-8-12,3-8-14,2-7-13,2-5-3,5-2 5,3-2 6,4-2 5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3996149525046" units="cm"/>
      <inkml:brushProperty name="height" value="0.0133996149525046" units="cm"/>
      <inkml:brushProperty name="color" value="#F2395B"/>
      <inkml:brushProperty name="ignorePressure" value="0"/>
    </inkml:brush>
  </inkml:definitions>
  <inkml:trace contextRef="#ctx0" brushRef="#br0">44258 45412 621,'60'0'-17,"-7"0"9	,-5 0 9,-6 0 11,-4 0 8,-2 0 7,-2 0 8,-2 0 7,-1 0 5,-3 0 2,-2 0 1,-1 0 3,-3 1-9,-2 2-22,-1 2-21,-2 2-20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74048654735088" units="cm"/>
      <inkml:brushProperty name="height" value="0.0174048654735088" units="cm"/>
      <inkml:brushProperty name="color" value="#F2395B"/>
      <inkml:brushProperty name="ignorePressure" value="0"/>
    </inkml:brush>
  </inkml:definitions>
  <inkml:trace contextRef="#ctx0" brushRef="#br0">43572 46130 478,'33'-44'-23,"4"6"19	,4 6 19,4 5 20,8 3 12,11-2 8,12-3 8,12-1 7,3 1 0,-7 4-10,-5 3-8,-6 5-9,-1 0-15,5-1-18,3-3-18,3-1-20,-5 1-13,-15 7-6,-17 5-8,-15 6-7,-9 3-2,-4 0 2,-5 0 1,-3 0 3,-3-1 2,-2-2 5,-2-2 5,-2-2 45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26627346128225" units="cm"/>
      <inkml:brushProperty name="height" value="0.0226627346128225" units="cm"/>
      <inkml:brushProperty name="color" value="#F2395B"/>
      <inkml:brushProperty name="ignorePressure" value="0"/>
    </inkml:brush>
  </inkml:definitions>
  <inkml:trace contextRef="#ctx0" brushRef="#br0">44227 46036 367,'0'57'-3,"0"-12"-7	,0-12-6,0-12-7,0-5 0,0-1 6,0 1 17,0 0 0,0-2 0,0-1 0,0-2 0,0-3 0,1-1 0,2-2 0,2-2 0,2-2 0,1-4 0,3-6 0,2-5 0,2-7 0,0-1 0,1 1 0,-1 3 0,1 1 0,1 1 0,1-3 0,3-1 0,1-3 0,1 2 0,1 3 0,-1 5 0,1 3 0,-3 3 0,-4 2 0,-3 2 0,-4 2 19,-4 4 6,-4 6-4,-4 6-2,-4 5-2,-3 4-3,-2 3-2,-1 1-2,-3 2-3,0 1-2,-1 1-2,0-1-2,1 0-2,0-3-1,3-5 1,1-7 0,2-5 0,3-4 1,4-2 2,4-2 0,4-3 2,4-1 0,3-5 0,5-4 1,3-4 0,3-3-1,-1-5 0,0-3-2,1-4 0,-1-2-3,1-1-1,-1 1-3,0 0-3,0 1 0,-3 1 0,-1 3-1,-3 2 1,-1 3 1,-2 7 2,-2 5 3,-3 6 2,-1 9 4,-2 11 4,-2 13 5,-2 11 5,-1 5 2,0 1 3,0 0 1,0 0 2,0-4 1,0-8 0,0-8-1,0-8 0,1 3 2,2 11 1,2 12 2,1 11 3,1 6 0,-2-3-2,-2-1-1,-2-3-1,-2-4-3,-2-8-3,-2-8-3,-2-8-4,-2-5-4,-5-5-6,-4-3-5,-3-4-5,-5-6-7,-7-8-9,-4-8-8,-7-8-9,-3-3-8,0 0-7,0-1-6,1 1-8,2 1-1,6 1 3,5 3 3,7 1 3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8611646145582" units="cm"/>
      <inkml:brushProperty name="height" value="0.0148611646145582" units="cm"/>
      <inkml:brushProperty name="color" value="#F2395B"/>
      <inkml:brushProperty name="ignorePressure" value="0"/>
    </inkml:brush>
  </inkml:definitions>
  <inkml:trace contextRef="#ctx0" brushRef="#br0">45350 45256 560,'48'-14'39,"2"1"4	,1 2 3,3 3 4,1 0-2,3 0-7,1 0-7,3 0-8,-3 1-2,-5-1 0,-6 0 1,-7 0 2,-4 1-14,-7 3-28,-6 1-28,-5 2-28,-5 1-11,-1 0 3,-2 0 3,-3 0 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03395767509937" units="cm"/>
      <inkml:brushProperty name="height" value="0.0103395767509937" units="cm"/>
      <inkml:brushProperty name="color" value="#69DBAA"/>
      <inkml:brushProperty name="ignorePressure" value="0"/>
    </inkml:brush>
  </inkml:definitions>
  <inkml:trace contextRef="#ctx0" brushRef="#br0">63725 1425 805,'22'-12'-23,"-4"2"5	,-5 1 6,-4 2 6,-2 2 5,2 1 0,1 1 1,2 3 2,-1 0 5,-1 0 8,-1 0 10,-2 0 8,-1 1 0,1 4-6,-1 3-7,0 3-8,-1 3-3,-1 6-1,-1 4-1,-2 5-1,-4 4 0,-4 3-1,-5 3-1,-4 3-1,-3 0 1,1-3 1,-1-3 2,0-3 1,0-3-1,1-4-5,-1-2-3,0-4-5,1-4-8,2-4-12,1-5-12,2-4-13,0-3-8,1 0-5,-1 0-4,1 0 0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2337445393205" units="cm"/>
      <inkml:brushProperty name="height" value="0.0132337445393205" units="cm"/>
      <inkml:brushProperty name="color" value="#F2395B"/>
      <inkml:brushProperty name="ignorePressure" value="0"/>
    </inkml:brush>
  </inkml:definitions>
  <inkml:trace contextRef="#ctx0" brushRef="#br0">45724 44851 629,'1'16'-3,"2"-1"-8	,2 1-7,2-1-6,0 3-3,-2 3 4,-2 5 3,-2 3 3,-3 8 12,0 12 20,-3 11 20,-2 12 19,-6 7 10,-9 2-4,-10 2-2,-10 2-3,-6 2-4,-2 5-9,-1 4-6,-3 3-9,1-2-9,5-11-15,3-9-12,4-9-14,6-12-9,7-11-7,9-12-6,7-12-6,6-8-4,1-6-5,2-6-4,2-6-3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7985052317381" units="cm"/>
      <inkml:brushProperty name="height" value="0.0147985052317381" units="cm"/>
      <inkml:brushProperty name="color" value="#F2395B"/>
      <inkml:brushProperty name="ignorePressure" value="0"/>
    </inkml:brush>
  </inkml:definitions>
  <inkml:trace contextRef="#ctx0" brushRef="#br0">45662 45787 563,'29'74'12,"-3"-8"6	,-5-7 5,-3-9 5,-5-2 6,-3 2 5,-4 1 6,-4 3 4,-2-1 0,0-5-8,0-3-7,0-4-7,0-3-7,0-2-7,0-2-8,0-2-8,-1-3-10,-2-7-14,-2-5-14,-2-7-13,0-2-8,2 0-4,3 0-3,1 0-4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12237425148487" units="cm"/>
      <inkml:brushProperty name="height" value="0.0212237425148487" units="cm"/>
      <inkml:brushProperty name="color" value="#F2395B"/>
      <inkml:brushProperty name="ignorePressure" value="0"/>
    </inkml:brush>
  </inkml:definitions>
  <inkml:trace contextRef="#ctx0" brushRef="#br0">45849 45600 392,'15'1'-1,"-3"1"-2	,-1 3-2,-2 2-2,0 0 0,1-2 1,3-2 2,2-2 2,1-1 3,3 0 4,1 0 4,3 0 5,-1 0 3,-1 0 3,-3 0 1,-1 0 2,-3 0 0,-1 0-3,-2 0-2,-3 0-3,0 0-1,0 0 0,0 0-1,0 0-1,-2 4 1,-1 7 0,-2 9 0,-2 7 1,0 7 0,2 6 0,2 6 0,2 6 0,0 4 1,-3 5 1,0 3 1,-4 4 1,2 1 1,4-1 0,4-3 0,4-2 1,-1-2-1,-3-5-1,-4-3-1,-4-4 0,-1-5-2,2-3-2,1-4-1,3-3-3,-2-6 0,-6-6-2,-6-5 0,-5-6-1,-6-7-4,-3-5-5,-5-5-8,-3-7-5,-3-6-6,-2-5-4,-2-6-5,-2-6-3,-3-3-3,-4 0-1,-4 0-1,-3 0-1,1 2 2,8 4 2,8 3 5,8 5 3,6 3 5,7 1 7,5 3 7,6 1 6,6 3 8,6 5 8,5 3 7,7 4 8,6 0 5,8-4 4,8-4 3,8-3 4,3-4-2,1-1-4,-1-3-5,1-1-5,0-3-5,-1-1-6,1-2-6,-1-2-7,0 0-12,-2 5-18,-3 4-19,-1 3-19,-4 2-8,-6 1 2,-6-1 2,-6 1 3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09469015151262" units="cm"/>
      <inkml:brushProperty name="height" value="0.0109469015151262" units="cm"/>
      <inkml:brushProperty name="color" value="#F2395B"/>
      <inkml:brushProperty name="ignorePressure" value="0"/>
    </inkml:brush>
  </inkml:definitions>
  <inkml:trace contextRef="#ctx0" brushRef="#br0">46816 45007 761,'15'-14'-80,"1"5"13	,0 3 23,-1 4 44,2 8 0,1 11 0,3 12 0,1 12 10,1 6 63,-3 0 0,-1 0-1,-3-1 0,-2-1-11,-4-4-19,-4-4-19,-4-4-19,-2-4-17,0-7-11,0-5-13,0-7-13,0-2-8,0 0-5,0 0-6,0 0-5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983462575823069" units="cm"/>
      <inkml:brushProperty name="height" value="0.00983462575823069" units="cm"/>
      <inkml:brushProperty name="color" value="#F2395B"/>
      <inkml:brushProperty name="ignorePressure" value="0"/>
    </inkml:brush>
  </inkml:definitions>
  <inkml:trace contextRef="#ctx0" brushRef="#br0">46909 44820 847,'32'0'-9,"-1"0"-17	,0 0-18,0 0-17,0 1 5,1 2 40,-1 2 16,0 1 27,-1 3 24,-2 2 5,-1 2 4,-3 1 6,-2 3-8,-5 1-24,-3 3-21,-4 1-24,-7 3-12,-6 1-5,-9 2-3,-8 2-5,-3 1-3,0 1-3,-1-1-2,1 0-2,0-2 0,3-3 27,1-5 19,3-3 0,2-3 0,4 1 0,5-1 0,3 1 0,3-1 0,1-3 0,3-1 0,2-2 2,5-2 58,7-3-7,9-1-7,7-2-7,2-5-15,-4-7-23,-4-9-23,-3-7-22,-5-1-14,-3 5-2,-5 7 19,-3 5 41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5206943377852" units="cm"/>
      <inkml:brushProperty name="height" value="0.0135206943377852" units="cm"/>
      <inkml:brushProperty name="color" value="#F2395B"/>
      <inkml:brushProperty name="ignorePressure" value="0"/>
    </inkml:brush>
  </inkml:definitions>
  <inkml:trace contextRef="#ctx0" brushRef="#br0">47471 44851 616,'0'31'44,"0"0"1	,0 1 2,0-1 1,1 0-2,2 0-5,2 0-6,2 0-5,-1 1-7,-1-1-7,-2 0-8,-2 0-8,-1-1-13,0-1-19,0-3-19,0-2-19,0-2-9,0-5 4,0-3 3,0-4 3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8809828311205" units="cm"/>
      <inkml:brushProperty name="height" value="0.0128809828311205" units="cm"/>
      <inkml:brushProperty name="color" value="#F2395B"/>
      <inkml:brushProperty name="ignorePressure" value="0"/>
    </inkml:brush>
  </inkml:definitions>
  <inkml:trace contextRef="#ctx0" brushRef="#br0">47502 44976 646,'16'-30'-2,"-1"1"-7	,1 3-5,0 2-5,0 3 5,3 6 16,1 7 16,2 5 17,1 3 9,-3 0 3,-1 0 1,-3 0 2,0 1-2,0 2-8,-1 2-8,1 1-8,-2 5-8,-5 6-9,-3 5-7,-4 6-9,-5 5-8,-6 5-6,-5 2-7,-7 5-6,-1-1-5,1-6-1,3-6-2,1-5-1,3-6-2,1-3 2,2-5-1,2-3 1,3-2 6,1 0 34,2-1 5,2 1 0,3-1 0,4-2 0,3-2 1,5-2 34,3-1 1,1 0-8,3 0-8,1 0-9,0-2-8,-1-4-9,-2-4-9,-3-3-9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9114077687263" units="cm"/>
      <inkml:brushProperty name="height" value="0.0159114077687263" units="cm"/>
      <inkml:brushProperty name="color" value="#F2395B"/>
      <inkml:brushProperty name="ignorePressure" value="0"/>
    </inkml:brush>
  </inkml:definitions>
  <inkml:trace contextRef="#ctx0" brushRef="#br0">46972 46005 523,'61'-30'19,"-1"2"7	,-3 1 6,-1 3 6,-1-1 7,3-1 7,1-2 6,3-2 6,-3-1-5,-5 3-15,-6 2-16,-7 2-16,-4 2-17,-7 5-17,-6 3-17,-5 4-18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7171141579747" units="cm"/>
      <inkml:brushProperty name="height" value="0.0147171141579747" units="cm"/>
      <inkml:brushProperty name="color" value="#F2395B"/>
      <inkml:brushProperty name="ignorePressure" value="0"/>
    </inkml:brush>
  </inkml:definitions>
  <inkml:trace contextRef="#ctx0" brushRef="#br0">47471 45506 566,'-15'32'-11,"3"2"9	,1 2 8,2 2 9,1 5 8,0 8 13,1 7 10,-1 9 12,-2 2 3,-3-2-6,-5-2-6,-3-1-6,-1-5-10,5-5-15,3-6-15,4-6-14,1-7-17,-1-8-20,-3-8-18,-2-7-20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976368971168995" units="cm"/>
      <inkml:brushProperty name="height" value="0.00976368971168995" units="cm"/>
      <inkml:brushProperty name="color" value="#F2395B"/>
      <inkml:brushProperty name="ignorePressure" value="0"/>
    </inkml:brush>
  </inkml:definitions>
  <inkml:trace contextRef="#ctx0" brushRef="#br0">47440 45911 853,'44'17'-36,"-6"2"11	,-6 1 9,-6 2 11,-4 2 13,-1-1 16,-2 1 17,-3-1 15,1-1-2,1-1-20,3-3-23,1-1-20,0-3-20,-5-5-19,-3-3-18,-4-4-20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30686219781637" units="cm"/>
      <inkml:brushProperty name="height" value="0.0130686219781637" units="cm"/>
      <inkml:brushProperty name="color" value="#69DBAA"/>
      <inkml:brushProperty name="ignorePressure" value="0"/>
    </inkml:brush>
  </inkml:definitions>
  <inkml:trace contextRef="#ctx0" brushRef="#br0">63575 1600 637,'25'0'3,"0"0"5	,0 0 5,0 0 6,2 0 6,5 3 7,5 1 9,4 1 7,4 3 0,4 3-6,2 3-6,4 3-7,3 1-11,3-2-18,3-1-16,3-1-17,-4-4-9,-13-2-1,-13-3 0,-12-3-2,-6-2-3,0 0-5,-1 0-7,1 0-6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9464465901256" units="cm"/>
      <inkml:brushProperty name="height" value="0.0139464465901256" units="cm"/>
      <inkml:brushProperty name="color" value="#F2395B"/>
      <inkml:brushProperty name="ignorePressure" value="0"/>
    </inkml:brush>
  </inkml:definitions>
  <inkml:trace contextRef="#ctx0" brushRef="#br0">47845 45506 597,'29'1'27,"-7"2"4	,-6 2 5,-5 2 4,-3 3 4,0 7 2,0 5 3,-1 7 1,0 3-7,-2 2-17,-2 2-16,-2 2-16,-2-2-12,-2-6-9,-2-5-9,-2-7-8,0-2-9,-1-1-6,0 1-7,0-1-8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5704718306661" units="cm"/>
      <inkml:brushProperty name="height" value="0.0145704718306661" units="cm"/>
      <inkml:brushProperty name="color" value="#F2395B"/>
      <inkml:brushProperty name="ignorePressure" value="0"/>
    </inkml:brush>
  </inkml:definitions>
  <inkml:trace contextRef="#ctx0" brushRef="#br0">47003 46504 571,'14'29'6,"-5"-3"11	,-3-5 11,-4-3 11,-1-2 5,2 3 1,2 1 0,2 3 0,1 0-2,0 0-5,-1 1-5,1-1-4,-1 1-13,-2-1-17,-2 0-20,-2 1-18,-2-3-14,-2-3-9,-2-5-8,-2-3-10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75056587904692" units="cm"/>
      <inkml:brushProperty name="height" value="0.0175056587904692" units="cm"/>
      <inkml:brushProperty name="color" value="#F2395B"/>
      <inkml:brushProperty name="ignorePressure" value="0"/>
    </inkml:brush>
  </inkml:definitions>
  <inkml:trace contextRef="#ctx0" brushRef="#br0">47128 46598 476,'58'-71'-20,"-7"17"17	,-8 15 16,-8 15 16,-4 10 10,0 1 2,0 2 2,1 3 2,-3 4 2,-4 8 0,-3 7 0,-5 9 0,-3 3-3,-4 1-7,-4-1-8,-4 0-7,-3 1-8,-2-1-11,-2 1-11,-2-1-10,-3 0-11,-3 1-11,-5-1-9,-3 1-12,-2-4-3,3-5 1,1-7 1,2-5 3,4-2 2,3 2 6,4 2 4,4 2 12,1 0 35,-1-2 0,-3-2 0,-2-2 0,2-2 0,6-2 0,6-2 0,5-2 21,5-1 43,1 0-6,3 1-7,1-1-7,3-1-2,1-2-2,2-1 1,3-3 0,0-2-12,0-1-23,0-3-21,0-1-23,-1 0-13,-5 1-4,-4 3-4,-3 1-3,-2 2 1,-1 3 6,1 1 14,-1 2 41,0 3 0,-2 4 0,-3 4 0,-1 4 0,-2 4 0,-2 4 0,-2 3 0,-2 5 25,-1 0 15,0-1-5,0-3-4,0-1-5,0 1-5,0 7-5,0 5-6,0 6-5,0-1-7,0-8-6,0-7-6,0-9-7,0-8-6,0-10-5,0-9-7,0-10-5,2-6 22,4 1 22,3 0 0,5 0 0,1-1 0,1-2 0,0-3 0,-1-1 0,3 2 0,3 6 0,5 6 0,3 5 0,1 5 0,-2 1 0,-1 2 0,-3 3 0,-3 2 0,-3 4 12,-4 4 37,-5 4 3,-1 3-1,0 5-4,0 3-4,0 5-3,-4 2-5,-5 3-6,-6 1-6,-5 2-6,-5 1-6,-1 0-5,-3 1-5,-1-1-6,1-2-4,3-4-5,4-3-4,4-5-5,3-2-2,-1-2 1,0-3 1,0-1 0,5-2 4,6-2 5,9-2 6,7-2 6,7-3 2,3-4 0,4-4-1,4-3 0,0-2-4,-4 2-5,-3 3-6,-5 1-6,-2 1-5,-3 0-6,-2 0-5,-1 1-6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60161666572094" units="cm"/>
      <inkml:brushProperty name="height" value="0.0160161666572094" units="cm"/>
      <inkml:brushProperty name="color" value="#F2395B"/>
      <inkml:brushProperty name="ignorePressure" value="0"/>
    </inkml:brush>
  </inkml:definitions>
  <inkml:trace contextRef="#ctx0" brushRef="#br0">48937 45475 520,'0'-9'23,"0"14"3	,0 13 3,0 15 4,0 12 3,0 15 6,0 13 3,0 14 6,0 8-1,0 5-5,0 3-5,0 4-6,3-3-12,6-9-18,5-10-20,7-10-18,0-13-8,-3-15 5,-5-16 2,-3-15 5,-2-8-5,0-1-10,-1 1-13,1 0-11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66058521717787" units="cm"/>
      <inkml:brushProperty name="height" value="0.0166058521717787" units="cm"/>
      <inkml:brushProperty name="color" value="#F2395B"/>
      <inkml:brushProperty name="ignorePressure" value="0"/>
    </inkml:brush>
  </inkml:definitions>
  <inkml:trace contextRef="#ctx0" brushRef="#br0">49498 45662 501,'15'35'3,"-2"8"11	,-3 8 11,-1 7 11,-2 5 8,-2 3 5,-2 1 5,-2 2 5,-1-2 0,0-5-9,0-7-7,0-5-8,0-7-13,0-8-17,0-8-17,0-7-18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49405 45069 1000,'0'30'-149,"0"-5"55	,0-4 87,0-3 7,3-4 13,5-5 2,7-3-17,5-4-16,2-1 10,-4 2 8,-5 2 0,-3 2 0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8927002325654" units="cm"/>
      <inkml:brushProperty name="height" value="0.018927002325654" units="cm"/>
      <inkml:brushProperty name="color" value="#F2395B"/>
      <inkml:brushProperty name="ignorePressure" value="0"/>
    </inkml:brush>
  </inkml:definitions>
  <inkml:trace contextRef="#ctx0" brushRef="#br0">49997 45163 440,'16'-1'0,"0"-2"-1	,-1-2 1,1-2-1,0-1 2,3 1 3,1-1 4,3 0 4,1-1 2,2-1 2,3-3 2,1-2 3,0 2-2,-2 3-5,-1 4-3,-3 4-5,-1 3-1,-3 2 3,-2 2 1,-1 2 3,-1 4 2,-1 9 0,1 7 1,-1 8 0,0 6 2,-2 4 3,-3 4 3,-1 3 2,-2 8 1,-2 9 1,-2 10-1,-2 10 0,0 6-1,2 5-2,1 3-3,3 4-2,0-3-3,-2-9-2,-2-10-4,-2-10-2,-1-8-3,0-5-3,0-7-2,0-5-2,0-6-7,0-6-12,0-6-10,0-6-12,-2-5-9,-4-7-7,-4-5-8,-3-6-7,-2-5 0,3-4 8,1-4 8,2-3 7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38927552103996" units="cm"/>
      <inkml:brushProperty name="height" value="0.00838927552103996" units="cm"/>
      <inkml:brushProperty name="color" value="#F2395B"/>
      <inkml:brushProperty name="ignorePressure" value="0"/>
    </inkml:brush>
  </inkml:definitions>
  <inkml:trace contextRef="#ctx0" brushRef="#br0">49935 45724 993,'1'72'0,"2"-11"1	,2-12 2,1-12 0,2-7-6,0-2-10,0-2-11,0-1-12,0-4-6,-1-3-2,1-5-2,0-3-1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0139313191175" units="cm"/>
      <inkml:brushProperty name="height" value="0.0150139313191175" units="cm"/>
      <inkml:brushProperty name="color" value="#F2395B"/>
      <inkml:brushProperty name="ignorePressure" value="0"/>
    </inkml:brush>
  </inkml:definitions>
  <inkml:trace contextRef="#ctx0" brushRef="#br0">49904 45568 555,'16'-1'-19,"3"-2"6	,1-1 5,3-3 6,-1 0 4,-1 2 5,-3 2 5,-1 2 4,-2 1 2,1 0 0,0 0 0,-1 0 0,3 3 1,3 6 2,4 5 3,5 7 3,-2 3 1,-6 3 0,-5 1 1,-6 2 0,-4 2 0,1 2-1,0 2-1,0 2-1,-1 1-3,-2 0-5,-2 0-5,-2 0-5,-2-2-7,-2-3-11,-2-5-10,-2-4-10,-1-2-11,0-3-12,0-1-11,1-3-13,-1-2-2,0-4 7,0-5 7,0-3 8,1-2 41,-1 0 16,0 0 0,0 0 0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4099369645119" units="cm"/>
      <inkml:brushProperty name="height" value="0.0144099369645119" units="cm"/>
      <inkml:brushProperty name="color" value="#F2395B"/>
      <inkml:brushProperty name="ignorePressure" value="0"/>
    </inkml:brush>
  </inkml:definitions>
  <inkml:trace contextRef="#ctx0" brushRef="#br0">50029 46036 578,'-14'-15'0,"4"-1"1	,5 0 2,2 1-1,4-1 6,2 1 9,2-1 8,2 0 9,3 2 6,3 1 1,5 2 1,3 3 3,3 1-2,-1 2-4,1 2-4,-1 2-3,-2 5-18,-3 8-29,-4 7-30,-5 8-30,-5 5-12,-8-1 5,-7 0 5,-9 0 6,-4-1 6,-3-1 16,-1-3 49,-2-2 0,2-3 0,5-7 0,7-5 0,5-6 0,9-3 0,12 0 0,11 0 0,12 0 0,7-3 63,2-6 10,2-5-16,2-7-16,-3 0-21,-8 3-26,-8 5-28,-7 3-26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968223065137863" units="cm"/>
      <inkml:brushProperty name="height" value="0.00968223065137863" units="cm"/>
      <inkml:brushProperty name="color" value="#69DBAA"/>
      <inkml:brushProperty name="ignorePressure" value="0"/>
    </inkml:brush>
  </inkml:definitions>
  <inkml:trace contextRef="#ctx0" brushRef="#br0">64600 725 860,'-1'11'-1,"-2"-1"-3	,-1-1-3,-1-2-2,-3 2-2,-3 7-2,-3 6-1,-3 6-2,-6 9 10,-7 10 20,-8 12 21,-8 11 21,-2 1 1,5-5-19,5-7-18,4-5-20,5-8-13,5-5-9,4-7-9,6-5-9,2-8-7,2-5-2,1-7-2,2-5-3,2-5 7,1-2 47,1-1 0,3-1 0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27899458259344" units="cm"/>
      <inkml:brushProperty name="height" value="0.0227899458259344" units="cm"/>
      <inkml:brushProperty name="color" value="#F2395B"/>
      <inkml:brushProperty name="ignorePressure" value="0"/>
    </inkml:brush>
  </inkml:definitions>
  <inkml:trace contextRef="#ctx0" brushRef="#br0">51151 45256 365,'15'-42'1,"-2"6"0	,-3 9 1,-1 8 1,0 7 3,2 8 5,1 8 4,3 8 6,0 10 3,1 14 4,0 14 2,-1 13 2,-1 11 3,-4 8 2,-4 8 2,-4 7 2,-2 4 1,0-3-2,0-1-1,0-3-1,0-6-3,0-12-4,0-12-4,0-11-4,0-9-5,0-6-7,0-6-6,0-6-8,-2-11-10,-4-18-15,-4-18-15,-4-17-16,-1-9-8,-1-3-1,0-2-2,1-1-2,-4-6 4,-5-7 6,-6-8 8,-6-8 7,-1 0 6,4 8 10,3 8 31,5 7 0,4 10 0,3 9 0,4 9 0,5 11 0,1 6 0,0 5 0,0 3 0,0 4 0,5 2 0,6 0 0,9 0 0,8 0 0,3 0 0,0 0 21,1 0 23,-1 0 1,-1 0-1,-5 0-4,-3 0-5,-4 0-4,2-1-5,11-2-6,9-2-6,10-2-6,2-1-3,-2 1-1,-5-1-1,-4 0-1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1448310092092" units="cm"/>
      <inkml:brushProperty name="height" value="0.0121448310092092" units="cm"/>
      <inkml:brushProperty name="color" value="#F2395B"/>
      <inkml:brushProperty name="ignorePressure" value="0"/>
    </inkml:brush>
  </inkml:definitions>
  <inkml:trace contextRef="#ctx0" brushRef="#br0">50808 45974 686,'48'-30'65,"2"1"-3	,1 3-3,3 2-5,2-1-10,1-1-20,2-2-18,3-3-20,-4 1-9,-7 2 2,-8 2 1,-8 1 1,-6 4-8,-3 3-17,-5 5-17,-3 3-17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982178002595901" units="cm"/>
      <inkml:brushProperty name="height" value="0.00982178002595901" units="cm"/>
      <inkml:brushProperty name="color" value="#F2395B"/>
      <inkml:brushProperty name="ignorePressure" value="0"/>
    </inkml:brush>
  </inkml:definitions>
  <inkml:trace contextRef="#ctx0" brushRef="#br0">51682 44851 848,'15'1'29,"1"2"1	,-1 2 2,1 2 2,0 0-10,-1 1-22,1 0-21,-1 0-22,0 0-15,-2-1-8,-3 1-8,-1 0-8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6202400103211" units="cm"/>
      <inkml:brushProperty name="height" value="0.0156202400103211" units="cm"/>
      <inkml:brushProperty name="color" value="#F2395B"/>
      <inkml:brushProperty name="ignorePressure" value="0"/>
    </inkml:brush>
  </inkml:definitions>
  <inkml:trace contextRef="#ctx0" brushRef="#br0">51526 45132 533,'59'-2'86,"-5"-4"-8	,-6-4-8,-7-4-8,-1-1-10,2-1-8,2 1-10,2-1-9,-2 1-11,-6 3-13,-6 1-11,-6 2-14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7506853789091" units="cm"/>
      <inkml:brushProperty name="height" value="0.0137506853789091" units="cm"/>
      <inkml:brushProperty name="color" value="#F2395B"/>
      <inkml:brushProperty name="ignorePressure" value="0"/>
    </inkml:brush>
  </inkml:definitions>
  <inkml:trace contextRef="#ctx0" brushRef="#br0">51682 45256 606,'0'15'1,"0"-2"3	,0-3 3,0-1 2,1-2 4,5-2 7,4-2 4,4-2 7,2 0 3,3 2 0,1 2 1,3 1 1,-2 3 0,-3 2 1,-5 2-1,-3 1 0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8867694661021" units="cm"/>
      <inkml:brushProperty name="height" value="0.0148867694661021" units="cm"/>
      <inkml:brushProperty name="color" value="#F2395B"/>
      <inkml:brushProperty name="ignorePressure" value="0"/>
    </inkml:brush>
  </inkml:definitions>
  <inkml:trace contextRef="#ctx0" brushRef="#br0">51993 45256 559,'14'2'7,"-4"4"14	,-4 4 13,-4 4 13,-5 3 2,-6 5-12,-6 3-12,-5 4-12,-4 2-13,-3 1-13,-1-1-13,-2 0-13,0-1-7,1-2-2,3-1 0,2-3-1,2-3 1,5-7 6,3-5 28,4-6 14,3-2 0,2 2 0,3 2 0,1 2 0,3-1 0,7-1 0,6-2 0,5-2 0,6-3 96,3-4 3,4-3-7,4-5-8,1-1-12,-2 3-16,-2 1-16,-2 2-16,-2 2-14,-5 2-13,-4 3-13,-3 1-12,-5 2-13,-6 5-13,-6 4-12,-6 4-14,-2 0-1,2-1 10,2-2 9,2-2 11,-2 0 31,-6 5 20,-5 3 0,-7 5 0,0 1 0,3 1 0,5-1 0,3 0 0,2 2 0,0 1 0,1 2 0,-1 3 12,0 0 34,0 0 0,0 0 1,1 0 0,-1 2 0,0 1 0,0 2-1,0 2-1,1-1-4,3-4-7,1-4-8,2-3-8,1-4-4,0-2-3,0-1-3,0-3-2,2-1-2,3-2-1,5-3-2,4-1-2,4-2 1,7-2 0,5-2 1,6-2 1,3-1 1,0 0 0,0 0 0,0 0 0,-1 1 0,-2 2 1,-2 2 1,-2 1 0,-1 1-10,-3-2-25,-2-2-23,-1-2-24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6746464520693" units="cm"/>
      <inkml:brushProperty name="height" value="0.0126746464520693" units="cm"/>
      <inkml:brushProperty name="color" value="#F2395B"/>
      <inkml:brushProperty name="ignorePressure" value="0"/>
    </inkml:brush>
  </inkml:definitions>
  <inkml:trace contextRef="#ctx0" brushRef="#br0">52274 46036 657,'-2'-23'-51,"-4"15"29	,-3 16 29,-5 15 29,-2 10 15,1 4 0,-1 4 0,1 4 1,-2 1-4,-1-2-7,-3-2-7,-1-2-8,-2-4-10,1-6-13,0-6-14,-1-5-13,1-5-10,-1-1-8,1-2-8,0-2-8,0-3-4,3-1-1,1-2-1,3-2-1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9138493686914" units="cm"/>
      <inkml:brushProperty name="height" value="0.0139138493686914" units="cm"/>
      <inkml:brushProperty name="color" value="#F2395B"/>
      <inkml:brushProperty name="ignorePressure" value="0"/>
    </inkml:brush>
  </inkml:definitions>
  <inkml:trace contextRef="#ctx0" brushRef="#br0">51526 46255 598,'0'-16'-3,"4"0"-8	,0 1-8,3-1-6,4 1 6,5-1 22,7 0 22,5 1 21,6-1 13,6 1 3,6-1 5,6 0 3,3 3-7,3 3-17,1 4-18,3 4-19,-4 1-13,-7-2-12,-8-2-11,-8-1-11,-6-2-11,-4 0-9,-3 0-10,-5 0-10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947057209909" units="cm"/>
      <inkml:brushProperty name="height" value="0.011947057209909" units="cm"/>
      <inkml:brushProperty name="color" value="#F2395B"/>
      <inkml:brushProperty name="ignorePressure" value="0"/>
    </inkml:brush>
  </inkml:definitions>
  <inkml:trace contextRef="#ctx0" brushRef="#br0">42730 45319 697,'-59'2'-3,"5"4"-7	,6 3-5,6 5-7,3 5-3,0 5 1,0 6-1,0 6 2,3 4 5,6 2 13,6 2 13,5 2 12,5 0 6,1-3 0,2-1 0,2-2 0,7-1-1,8 0-3,11 0-1,9 0-3,8 0-1,6 0-1,6 0 1,6 0-1,2-1-2,1-2-2,-1-2-4,1-1-3,-1-2-1,-3 0-1,-1 0-1,-2 0-1,-6-1 0,-10-5 2,-10-4 1,-9-3 2,-9-2 1,-8 3 4,-8 1 2,-7 3 3,-8 1 0,-9 3-2,-6 1-2,-9 2-1,-3-1-3,3-3-1,1-5-1,2-3-2,6-5-3,10-3-7,10-4-4,9-4-6,2-1-8,-5 2-10,-7 2-10,-5 1-10,0-1-6,5-6-2,7-6-4,5-5-2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71662271022797" units="cm"/>
      <inkml:brushProperty name="height" value="0.0171662271022797" units="cm"/>
      <inkml:brushProperty name="color" value="#F2395B"/>
      <inkml:brushProperty name="ignorePressure" value="0"/>
    </inkml:brush>
  </inkml:definitions>
  <inkml:trace contextRef="#ctx0" brushRef="#br0">54115 46317 485,'15'-62'-42,"1"-1"14	,-1 1 15,1-1 15,2 0 8,3-2 1,4-3 2,4-1 1,3 3 1,-1 8-1,0 7-1,0 8-1,-2 7 0,-7 6-1,-6 5-1,-5 7-1,-2 4 2,2 4 7,1 5 5,3 3 5,0 5 0,-3 5-9,-1 7-7,-2 5-8,0 10-6,1 11-1,3 11-2,2 13-2,0 5 1,1 0 4,-1 0 4,1 0 5,-1-3 2,1-9 1,0-7 0,-1-8 1,2-7 1,1-6 1,3-6 0,1-5 1,2-9 0,-1-9-3,1-9-1,-1-11-2,1-9-2,2-10-4,3-10-4,1-9-4,2-8-4,2-3-6,2-4-5,2-4-6,-1 4-1,-3 11 1,-5 13 1,-4 11 2,-3 9 2,-5 9 4,-3 7 2,-5 8 4,1 3 3,4-2 2,3-2 4,5-1 2,1 2 4,1 8 2,-1 7 4,0 9 3,1 7 5,-1 8 5,1 8 6,-1 8 5,-2 6 4,-3 7 2,-4 5 2,-5 6 1,-1 0-3,0-6-7,0-6-8,0-5-6,-1-6-5,1-7 1,0-5 0,0-6 0,-1-4-14,-2-5-29,-3-3-30,-1-5-29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47850 47100,'0'150,"-25"-50,0 0,25 25,0 0,0-50,0 0,0 0,0 0,0-50,0 0,-25-25,0 0,0 0,0 0,0 0,0 0,-25-25,0 0,0-25,0 0,50 25,0 0,25 0,0 0,25 25,0 0,50 0,0 0,-50 0,0 0,-75 50,0 0,-75 0,0 0,0 0,0 0,75-50,0 0,0 0,0 0,50 0,0 0,50 0,0 0,0 0,0 0,-25 0,0 0,25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2605482712388" units="cm"/>
      <inkml:brushProperty name="height" value="0.012605482712388" units="cm"/>
      <inkml:brushProperty name="color" value="#69DBAA"/>
      <inkml:brushProperty name="ignorePressure" value="0"/>
    </inkml:brush>
  </inkml:definitions>
  <inkml:trace contextRef="#ctx0" brushRef="#br0">64550 1150 661,'10'38'0,"-2"2"2	,-3 1 0,-3 2 1,-3 2 8,-2 4 13,-1 2 14,-1 4 13,0 0 3,1-1-7,1-1-7,3-2-6,0-5-11,0-8-13,0-8-14,0-7-13,0-6-10,3-3-6,1-3-8,1-3-6,1-3-6,1-4-6,-1-2-6,0-4-5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72317530959845" units="cm"/>
      <inkml:brushProperty name="height" value="0.0172317530959845" units="cm"/>
      <inkml:brushProperty name="color" value="#F2395B"/>
      <inkml:brushProperty name="ignorePressure" value="0"/>
    </inkml:brush>
  </inkml:definitions>
  <inkml:trace contextRef="#ctx0" brushRef="#br0">57077 44789 483,'-14'-56'0,"1"14"3	,3 14 2,1 13 2,0 8 3,-2 3 4,-1 1 5,-3 2 3,1 6 4,4 13 2,5 11 3,3 12 3,3 3 0,2-6-3,2-6-1,1-5-3,3 0-2,2 8 1,1 8-1,3 8 1,-1-2-3,-4-9-3,-5-10-5,-3-9-3,-1 0-5,2 12-7,2 12-7,2 12-6,0 5-7,-2 1-6,-3-1-5,-1 0-7,-3 1-5,-7-1-3,-6 0-4,-5 1-3,-5-4-1,-1-5 1,-2-6 2,-2-6 2,-1-6 2,-1-6 7,1-6 40,0-5 0,2-6 0,7-3 0,6-4 0,5-4 0,4 0 0,2 4 0,2 4 0,2 3 0,3 5 0,4 3 0,4 4 0,3 5 0,4 5 0,1 8 0,3 7 0,1 9 3,1 7 47,-3 8 3,-1 8 2,-3 8 3,-1 7-1,-2 8-2,-3 9-3,-1 6-3,-1 2-4,0-6-5,0-6-5,-1-5-6,0-9-5,-2-9-7,-2-10-6,-2-10-6,0-8-6,2-9-4,2-7-4,2-8-4,0-11-12,1-16-18,0-16-18,0-16-19,-1-6-5,-3 2 7,-1 2 8,-2 1 8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75731517374516" units="cm"/>
      <inkml:brushProperty name="height" value="0.0175731517374516" units="cm"/>
      <inkml:brushProperty name="color" value="#F2395B"/>
      <inkml:brushProperty name="ignorePressure" value="0"/>
    </inkml:brush>
  </inkml:definitions>
  <inkml:trace contextRef="#ctx0" brushRef="#br0">57733 44601 474,'-13'0'3,"6"0"5	,6 0 6,6 0 6,8 0 6,9 0 5,10 0 5,10 0 7,6 0 2,2 0-1,1 0 1,3 0-1,-1-2-2,-1-3-6,-2-5-5,-2-4-4,-4 0-8,-3 1-9,-4 2-8,-3 2-10,-5 1-12,-4-3-15,-3-2-15,-5-1-15,-3-1-7,-5 2 2,-3 3 0,-4 1 2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0147354900837" units="cm"/>
      <inkml:brushProperty name="height" value="0.0120147354900837" units="cm"/>
      <inkml:brushProperty name="color" value="#F2395B"/>
      <inkml:brushProperty name="ignorePressure" value="0"/>
    </inkml:brush>
  </inkml:definitions>
  <inkml:trace contextRef="#ctx0" brushRef="#br0">57982 44290 693,'-13'31'2,"7"0"5	,5 0 3,5 0 5,5 3 6,2 6 5,2 6 7,1 6 6,1 2 0,-2 1-4,-3 0-4,-1-1-5,-2 0-8,-2-3-14,-2-1-11,-2-2-14,-2-5-12,2-8-12,-1-8-12,0-7-12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5881731510162" units="cm"/>
      <inkml:brushProperty name="height" value="0.0125881731510162" units="cm"/>
      <inkml:brushProperty name="color" value="#F2395B"/>
      <inkml:brushProperty name="ignorePressure" value="0"/>
    </inkml:brush>
  </inkml:definitions>
  <inkml:trace contextRef="#ctx0" brushRef="#br0">58325 44258 661,'14'35'-31,"-4"8"21	,-5 8 21,-3 7 22,-2 8 12,0 5 1,0 6 3,0 6 1,0 0-3,0-6-9,0-6-8,0-6-8,0-6-13,0-9-17,0-7-16,0-8-16,-1-7-13,-2-9-9,-1-7-8,-3-8-9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960626732558012" units="cm"/>
      <inkml:brushProperty name="height" value="0.00960626732558012" units="cm"/>
      <inkml:brushProperty name="color" value="#F2395B"/>
      <inkml:brushProperty name="ignorePressure" value="0"/>
    </inkml:brush>
  </inkml:definitions>
  <inkml:trace contextRef="#ctx0" brushRef="#br0">58169 44913 867,'17'0'4,"1"0"6	,3 0 8,1 0 6,-1 0-1,-3 0-10,-4 0-11,-5 0-9,-1 1-13,0 2-13,0 2-14,0 2-14,-2 1-6,-4 0 0,-4-1 58,-4 1 9,-2 0 0,0 0 0,0 0 0,0-1 0,0 1 0,-3 0 0,-2 0 0,-1 0 0,0-1 0,4 1 0,4 0 0,5 0 0,1 0 0,0-1 0,0 1 0,0 0 0,1-1 0,5-2 0,4-2 29,4-3 29,1 0-8,1-3-11,0-2-10,-1-2-11,-1-1-12,-4 0-15,-5 1-15,-3-1-14,-3 1-7,-2 2 1,-1 2 1,-3 2 17,0 2 26,2 2 0,2 2 0,2 2 0,-4 2 0,-9 5 0,-11 4 0,-9 3 0,-6 3 0,-1 3 0,-4 1 0,0 2 0,1-1 0,6-3 0,6-5 0,5-3 0,6-5 0,3-3 0,5-4 0,3-4 0,5-2 0,6 0 0,6 0 0,5 0 0,6 0 0,3 0 56,5 0 5,3 0-2,5-3-8,6-6-9,6-5-11,6-7-9,-1-1-10,-5 1-9,-6 3-10,-6 1-8,-5 3-6,-3 1-2,-5 2-2,-3 2-2,-4 3 2,-1 1 3,-2 2 5,-2 2 4,-6 5 5,-6 7 6,-9 9 5,-8 7 6,-4 6 6,-2 4 4,-3 4 4,-1 4 6,-3 2 0,-4 0-3,-4 0-3,-4-1-3,-2 0-6,1-2-7,-1-2-7,0-2-6,3-5-5,6-8 2,6-7-1,6-9 1,5-5-9,7-4-17,5-4-19,6-4-18,3-1-6,0-1 31,0 0 47,0 0 0,1 0 0,2-3 0,2-2 0,1-2 0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58325 45350 1000,'58'2'-109,"-11"4"33	,-9 4 33,-9 3 34,-5 2 19,2-3 8,3-1 6,1-2 8,-1 0-2,-4 1-14,-3 3-13,-4 2-13,-5-1-14,-3-1-18,-5-2-18,-2-2 50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0315848141909" units="cm"/>
      <inkml:brushProperty name="height" value="0.0110315848141909" units="cm"/>
      <inkml:brushProperty name="color" value="#F2395B"/>
      <inkml:brushProperty name="ignorePressure" value="0"/>
    </inkml:brush>
  </inkml:definitions>
  <inkml:trace contextRef="#ctx0" brushRef="#br0">58388 45475 755,'0'30'2,"0"-2"3	,0-1 3,0-3 4,0 0 5,0 3 7,0 1 8,0 2 7,0 1 0,0 0-8,0 1-9,0-1-8,0-3-19,0-5-27,0-7-28,0-5-28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58388 45911 1000,'-1'14'-13,"-2"-4"-24	,-2-4-26,-2-4-24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233695782721" units="cm"/>
      <inkml:brushProperty name="height" value="0.011233695782721" units="cm"/>
      <inkml:brushProperty name="color" value="#F2395B"/>
      <inkml:brushProperty name="ignorePressure" value="0"/>
    </inkml:brush>
  </inkml:definitions>
  <inkml:trace contextRef="#ctx0" brushRef="#br0">58294 45724 741,'17'0'77,"5"0"-13	,3 0-15,5 0-14,-1 0-13,-4 0-10,-3 0-13,-5 0-10,-2 0-10,-3 0-8,-1 0-7,-2 0-7,-2 1-8,-2 2-7,-3 2-7,-1 2-8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3042652159929" units="cm"/>
      <inkml:brushProperty name="height" value="0.0133042652159929" units="cm"/>
      <inkml:brushProperty name="color" value="#F2395B"/>
      <inkml:brushProperty name="ignorePressure" value="0"/>
    </inkml:brush>
  </inkml:definitions>
  <inkml:trace contextRef="#ctx0" brushRef="#br0">58232 46067 626,'2'13'7,"7"-6"15	,6-6 15,5-6 15,5-2 5,1 2-4,2 2-3,3 2-3,3-1-13,6-3-19,6-5-22,5-4-19,0-1-13,-8-1-4,-8 0-3,-8 1-5,-4 0-3,1 3-5,-1 1-3,0 2-5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64775 1200 1000,'10'28'-126,"-5"6"53	,-4 7 52,-5 6 52,-1 2 22,1-2-9,1-1-9,3-1-7,0-4-11,3-7-12,1-6-11,1-6-12,1-6-14,1-4-18,-1-5-16,0-4-5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9332345202565" units="cm"/>
      <inkml:brushProperty name="height" value="0.0119332345202565" units="cm"/>
      <inkml:brushProperty name="color" value="#F2395B"/>
      <inkml:brushProperty name="ignorePressure" value="0"/>
    </inkml:brush>
  </inkml:definitions>
  <inkml:trace contextRef="#ctx0" brushRef="#br0">58388 46410 698,'14'15'32,"-1"-2"-1	,-3-3-2,-1-1-2,0-1 2,2 0 5,1 0 4,3-1 6,0 0-12,-3-2-26,-1-2-27,-2-2-27,-2 0-15,-2 2-6,-3 2-4,-1 2-6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7837907746434" units="cm"/>
      <inkml:brushProperty name="height" value="0.0117837907746434" units="cm"/>
      <inkml:brushProperty name="color" value="#F2395B"/>
      <inkml:brushProperty name="ignorePressure" value="0"/>
    </inkml:brush>
  </inkml:definitions>
  <inkml:trace contextRef="#ctx0" brushRef="#br0">58138 46754 707,'-10'13'9,"12"-3"12	,12-4 12,11-4 10,6-3 3,1-2-6,-1-2-6,0-2-5,0-2-8,0-1-9,0-3-8,1-2-8,-3 1-8,-4 1-10,-3 2-9,-5 3-9,-4 1-7,-6 2-8,-6 2-7,-6 2-6,-4 2 5,-2 2 16,-1 2 29,-3 2 18,0 2 0,3 5 0,1 4 7,2 3 25,1 3 7,1 3 2,-1 1 2,0 2 3,1 1-2,2 1-3,3-1-6,1 0-3,1-2-8,0-4-8,0-3-10,0-5-9,1-4-7,1-6-7,3-6-5,2-6-8,3-6-7,3-5-9,5-7-11,4-5-8,0-3-4,-2 0 19,-1 0 50,-3-1 0,0 3 0,0 4 0,-1 3 0,1 5 0,-2 3 0,-1 4 0,-2 5 0,-2 3 0,-2 2 0,1 0 0,0 0 0,0 0 0,-1 2 0,-2 7 0,-2 6 0,-2 5 0,-1 3 0,0-3 0,0-1 0,0-3 0,-1 1 22,-2 1 6,-2 3-9,-2 1-10,-2 2-7,-2-1-8,-1 0-7,-3 1-9,-2-3-4,-1-3 13,-2-4 13,-3-5 0,0-2 0,-1-2 0,1-2 0,0-2 0,0-1 0,3 0 0,1 0 0,3 0 0,1-1 0,2-2 0,3-2 0,1-2 0,0-2 0,-2-1 0,-2-3 0,-1-2 0,-2 2 0,1 3 0,-1 4 0,1 4 0,2 2 0,6 0 0,6 0 0,6 0 0,4 0 0,5 0 2,4 0 62,3 0-8,5 0-8,3 0-9,4 0-8,4 0-8,1-1-8,-2-2-8,-2-1-8,-2-3-7,0-1-4,-1 0-1,0 0-1,0 0-1,-6 4-1,-15 5-2,-13 5-3,-13 7-3,-10 6 0,-3 5 1,-4 6 2,-4 6 1,0 2 3,4-2 2,4-2 2,3-1 4,4-5 8,1-6 1,3-5 0,1-6 0,4-4 0,3 1 0,4 0 0,4 0 1,3-1 11,2-3 1,2-1-2,2-2 1,3-2-1,7-2-1,5-1 0,7-3-2,2-2-2,0-2-4,0-1-4,0-3-4,-1 1-3,-5 5 0,-4 3 0,-3 4-2,-3 2 1,-3 0 2,-1 0 1,-2 0 2,-3 3 1,-4 5 1,-4 7 2,-4 6 2,-2 0 1,0-3 2,0-5 1,1-3 2,-3 2 2,-4 7 1,-3 8 1,-5 9 1,-2 2 1,-2-2 1,-3-2-1,-1-2 2,-1-4-5,0-5-11,0-7-9,-1-5-10,3-4-8,4-2-7,3-3-7,5-1 40,2-2 2,2-1 0,3-3 0,1-2 0,1-1 0,0 0 0,1 0 0,-1 1 0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63806527853012" units="cm"/>
      <inkml:brushProperty name="height" value="0.0163806527853012" units="cm"/>
      <inkml:brushProperty name="color" value="#F2395B"/>
      <inkml:brushProperty name="ignorePressure" value="0"/>
    </inkml:brush>
  </inkml:definitions>
  <inkml:trace contextRef="#ctx0" brushRef="#br0">58138 47440 508,'1'-14'-1,"2"4"-1	,2 5-2,2 3-2,2 2 5,5 0 11,3 0 11,5 0 11,3 2 7,5 3 2,3 5 3,4 4 2,3 3-1,2 5-4,1 3-4,3 4-3,3 3-5,4-1-1,3 0-4,5 0-3,0-2-8,-2-3-14,-1-5-14,-2-3-15,-6-4-14,-7-1-12,-8-2-13,-8-3-12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9457884728909" units="cm"/>
      <inkml:brushProperty name="height" value="0.0159457884728909" units="cm"/>
      <inkml:brushProperty name="color" value="#F2395B"/>
      <inkml:brushProperty name="ignorePressure" value="0"/>
    </inkml:brush>
  </inkml:definitions>
  <inkml:trace contextRef="#ctx0" brushRef="#br0">57826 48625 522,'-27'-1'0,"7"-2"0	,9-2 0,7-2 0,6 0 5,4-1 8,3 0 10,5 0 9,5 0 4,9 1-2,7-1-1,8 0-1,2 1-2,-1 2 1,-2 2-1,-2 2 1,-4 1-2,-5 0-2,-7 0-1,-6 0-2,0-1-5,3-1-5,5-3-7,3-2-5,0 0-13,-3 2-19,-5 2-18,-3 2-18,-5 0-9,-3-2 2,-4-2 2,-4-1 0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49825330078602" units="cm"/>
      <inkml:brushProperty name="height" value="0.00849825330078602" units="cm"/>
      <inkml:brushProperty name="color" value="#F2395B"/>
      <inkml:brushProperty name="ignorePressure" value="0"/>
    </inkml:brush>
  </inkml:definitions>
  <inkml:trace contextRef="#ctx0" brushRef="#br0">57951 48344 980,'0'19'-100,"0"5"35	,0 6 34,0 6 34,0 5 19,0 4 4,0 4 4,0 4 3,0-1 0,0-3-7,0-4-5,0-4-6,1-5-9,2-6-8,2-6-11,1-5-9,2-6-9,0-7-6,0-5-6,0-6-8,-1-3-4,1-3 45,0-2 10,0-1 0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8901999667287" units="cm"/>
      <inkml:brushProperty name="height" value="0.0118901999667287" units="cm"/>
      <inkml:brushProperty name="color" value="#F2395B"/>
      <inkml:brushProperty name="ignorePressure" value="0"/>
    </inkml:brush>
  </inkml:definitions>
  <inkml:trace contextRef="#ctx0" brushRef="#br0">58232 48095 700,'13'62'-40,"-3"1"19	,-4-1 20,-4 0 20,-1 2 14,2 1 9,2 2 10,1 2 10,2-2-3,0-9-14,0-7-14,-1-8-15,1-7-13,0-6-13,0-6-13,0-5-12,-1-4-12,-3-3-11,-1-1-11,-2-2-10</inkml:trace>
</inkml:ink>
</file>

<file path=ppt/ink/ink2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6752238720655" units="cm"/>
      <inkml:brushProperty name="height" value="0.0126752238720655" units="cm"/>
      <inkml:brushProperty name="color" value="#F2395B"/>
      <inkml:brushProperty name="ignorePressure" value="0"/>
    </inkml:brush>
  </inkml:definitions>
  <inkml:trace contextRef="#ctx0" brushRef="#br0">58076 48781 657,'1'-14'39,"5"5"-4	,4 3-3,4 4-5,1 2-2,1 0 0,0 0-1,-1 0 0,0 0-5,-3 0-8,-1 0-7,-2 0-8,-2 2-8,-2 4-9,-2 3-8,-2 5-9,-4 2-7,-6-1-3,-6 1-3,-5-1-5,-3 0 2,3-2 6,1-3 25,3-1 23,2-1 0,4 0 0,5-1 0,3 1 0,3-1 0,5-2 0,4-2 0,4-2 0,1-1 7,1 0 36,0 0-3,-1 0-3,0-1-4,-3-2-7,-1-2-5,-2-2-7,-1 0-5,0 3-7,-1 1-6,1 2-7,-2 2-4,-4 2-5,-4 1-2,-4 3-5,-5 2-2,-5 2-4,-6 1-2,-7 3-1,-4 3 36,-4 3 0,-4 4 0,-4 5 0,-2 0 0,-3-2 0,-2-2 0,-2-1 0,4-2 0,7 1 0,8-1 0,8 0 0,5-1 0,5-5 0,3-3 0,4-4 0,5-3 0,6-3 0,6-1 61,6-2 5,7-3-2,10-3-3,10-5-4,10-4-3,6-3-6,1-5-10,3-3-9,1-4-10,-1-2-9,-3 3-12,-5 2-11,-3 1-11,-6 4-7,-8 3-3,-7 5-2,-9 3-3,-5 5 0,-4 6 1,-5 6 1,-3 6 0,-6 5 5,-7 7 7,-9 5 7,-7 6 7,-7 3 5,-6 0 4,-6 0 3,-6 0 4,-1 0 2,1 0 1,2 0 0,3 0 1,3-4 0,6-8 1,6-7-1,5-9 0,6-6-4,3-6-10,5-6-9,3-5-9,5-4-6,6 0-3,6 1-1,6-1 6,2 1 27,1-1 0,-1 1 0,1-1 0</inkml:trace>
</inkml:ink>
</file>

<file path=ppt/ink/ink2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0173013433814" units="cm"/>
      <inkml:brushProperty name="height" value="0.010173013433814" units="cm"/>
      <inkml:brushProperty name="color" value="#F2395B"/>
      <inkml:brushProperty name="ignorePressure" value="0"/>
    </inkml:brush>
  </inkml:definitions>
  <inkml:trace contextRef="#ctx0" brushRef="#br0">58263 49155 819,'71'0'2,"-14"0"5	,-13 0 5,-13 0 4,-9 2 4,-2 4 4,-1 4 4,-3 3 4,-1 1-5,-2-4-14,-2-4-15,-3-4-13,-2-1-17,-4 1-17,-4 3-18,-4 2-18</inkml:trace>
</inkml:ink>
</file>

<file path=ppt/ink/ink2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08153112232685" units="cm"/>
      <inkml:brushProperty name="height" value="0.0108153112232685" units="cm"/>
      <inkml:brushProperty name="color" value="#F2395B"/>
      <inkml:brushProperty name="ignorePressure" value="0"/>
    </inkml:brush>
  </inkml:definitions>
  <inkml:trace contextRef="#ctx0" brushRef="#br0">58294 49218 770,'0'16'3,"0"3"5	,0 1 6,0 3 6,0 0 3,0 0 2,0 1 2,0-1 2,0 0-2,0-3-5,0-1-5,0-3-5,0 0-10,0-1-13,0 1-14,0-1-14,0 0-9,0-2-6,0-2-5,0-3-5,-1-1-2,-2-2 10,-2-2 56,-2-2 0</inkml:trace>
</inkml:ink>
</file>

<file path=ppt/ink/ink2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5015056952834" units="cm"/>
      <inkml:brushProperty name="height" value="0.0155015056952834" units="cm"/>
      <inkml:brushProperty name="color" value="#F2395B"/>
      <inkml:brushProperty name="ignorePressure" value="0"/>
    </inkml:brush>
  </inkml:definitions>
  <inkml:trace contextRef="#ctx0" brushRef="#br0">58200 49467 537,'-12'-27'-12,"5"7"13	,6 9 13,6 7 13,4 4 6,1 0 0,3 0-1,2 0 0,0 0 0,1 0-3,-1 0 0,1 0-3,-1 1-5,1 2-12,0 2-11,-1 1-11,-3 4-11,-8 4-11,-8 3-12,-8 5-11,-5 2-4,-5 2 2,-3 3 3,-4 1 2,-1 0 28,1-2 27,3-1 0,2-3 0,2-3 0,5-3 0,3-4 0,4-5 0,4-2 0,4-2 0,4-2 0,4-2 0,4-1 33,4 0 22,3 0 1,5 0 2,2 0 0,2 0-1,3 0-1,1 0-2,-1 0-5,-4 0-8,-3 0-8,-5 0-8,3-3-9,7-6-11,8-5-10,8-7-10,2-1-11,-4 1-12,-4 3-11,-4 1-11,-4 3-7,-3 1 1,-5 2-1,-3 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65025 500 1000,'0'46'-105,"0"-8"27	,0-8 28,0-7 33,-1-4 17,-2 0 0,-1-1 0,-1 1 12,0-2 0,1-3-12,1-3-13,3-3 2,-1 0 11,-2 3 0,-1 3 0,-1 3 0,-1 0 0,0-3 0,-1-3 0,1-3 0</inkml:trace>
</inkml:ink>
</file>

<file path=ppt/ink/ink2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62362270057201" units="cm"/>
      <inkml:brushProperty name="height" value="0.0162362270057201" units="cm"/>
      <inkml:brushProperty name="color" value="#F2395B"/>
      <inkml:brushProperty name="ignorePressure" value="0"/>
    </inkml:brush>
  </inkml:definitions>
  <inkml:trace contextRef="#ctx0" brushRef="#br0">59042 49093 513,'18'0'44,"4"0"-2	,3 0-3,4 0-2,4 0 0,4 0 2,4 0 2,4 0 1,0 0-2,-4 0-7,-4 0-7,-4 0-8,-5-1-4,-5-2-1,-7-2-1,-5-2-2</inkml:trace>
</inkml:ink>
</file>

<file path=ppt/ink/ink2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02205462753773" units="cm"/>
      <inkml:brushProperty name="height" value="0.0102205462753773" units="cm"/>
      <inkml:brushProperty name="color" value="#F2395B"/>
      <inkml:brushProperty name="ignorePressure" value="0"/>
    </inkml:brush>
  </inkml:definitions>
  <inkml:trace contextRef="#ctx0" brushRef="#br0">59323 48812 815,'0'46'0,"0"-2"1	,0-2 0,0-2 1,0 1 1,0 3 2,0 5 3,0 4 3,0 0 5,0-1 7,0-2 8,0-2 8,1-5-7,2-5-19,2-5-21,2-7-20,0-5-16,-3-3-13,-1-4-13,-2-5-13</inkml:trace>
</inkml:ink>
</file>

<file path=ppt/ink/ink2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03122554719448" units="cm"/>
      <inkml:brushProperty name="height" value="0.0103122554719448" units="cm"/>
      <inkml:brushProperty name="color" value="#F2395B"/>
      <inkml:brushProperty name="ignorePressure" value="0"/>
    </inkml:brush>
  </inkml:definitions>
  <inkml:trace contextRef="#ctx0" brushRef="#br0">60134 48032 808,'15'29'1,"-3"-7"4	,-1-5 4,-2-7 2,-1-2 6,0 0 7,0 0 5,-1 0 8,1-2-4,0-1-14,-1-2-12,1-2-15,0 0-8,0 2-5,0 2-6,0 2-4</inkml:trace>
</inkml:ink>
</file>

<file path=ppt/ink/ink2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3428991064429" units="cm"/>
      <inkml:brushProperty name="height" value="0.0123428991064429" units="cm"/>
      <inkml:brushProperty name="color" value="#F2395B"/>
      <inkml:brushProperty name="ignorePressure" value="0"/>
    </inkml:brush>
  </inkml:definitions>
  <inkml:trace contextRef="#ctx0" brushRef="#br0">59885 48407 675,'2'12'1,"7"-5"4	,6-6 4,5-6 2,7-4 4,5-1 1,6-3 2,6-2 1,2 0-4,1-1-11,0 1-11,0-1-11,-3 1-9,-6 3-6,-6 1-6,-6 2-6,-7 4 3,-10 6 12,-11 6 12,-8 6 12,-5 4 11,3 5 8,1 3 9,2 4 10,0 7 5,-1 6 3,-3 9 3,-2 8 3,1 2 1,1-2-4,2-1-2,3-2-4,1-5-5,2-5-10,2-6-9,2-6-9,2-7-8,2-7-3,2-8-4,2-9-4,0-3-5,1 0-4,0 0-6,0 0-4,1-1-5,1-1-3,3-3-5,1-2-4,1-2-2,-2-2-2,-2-1 0,-3-3 48</inkml:trace>
</inkml:ink>
</file>

<file path=ppt/ink/ink2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02696789056063" units="cm"/>
      <inkml:brushProperty name="height" value="0.0202696789056063" units="cm"/>
      <inkml:brushProperty name="color" value="#F2395B"/>
      <inkml:brushProperty name="ignorePressure" value="0"/>
    </inkml:brush>
  </inkml:definitions>
  <inkml:trace contextRef="#ctx0" brushRef="#br0">60602 48531 411,'14'2'0,"-5"4"3	,-3 4 1,-4 4 2,-3 3 2,-2 5 1,-1 3 1,-3 4 2,-1 2 1,0 1-3,0-1 0,0 0-1,1-2-4,-1-3-3,0-5-6,0-3-4,-2-5-6,-3-3-6,-5-4-7,-3-4-8,-3-2-2,1 0 1,0 0 13,-1 0 23,0 0 0,-2 0 0,-3 0 0,-1 0 0,0-1 0,2-2 0,1-2 0,3-2 0,6 0 0,9 2 0,10 2 0,9 3 0,9 0 0,5 0 16,7 0 35,5 0-4,4-1-8,2-2-8,1-2-8,3-2-10,-1-1-6,-4 0-4,-4 1-5,-4-1-3,-5 1-5,-5 2-3,-7 2-4,-5 2-4,-8 3-1,-10 4-2,-10 4 0,-9 3 0,-7 5 2,-4 3 4,-4 5 4,-4 3 5,0 1 4,1-2 5,2-1 0,2-3 1,4-2 5,5-1 0,7-3-1,6-1 0,8-3 2,12-5 4,12-3 4,11-4 4,6-3 0,0-2-4,0-2-5,0-1-4,-2-1-3,-7 2-3,-5 2-1,-6 2-2,0 1-3,9 0-2,7 0-2,8 0-3,1 0 0,-6 0 1,-5 0 2,-7 0 0,-3 1 1,-3 2-1,-1 2 0,-2 2-1,-5 2 9,-8 5 2,-8 4 6,-7 3 11,-5 3 3,-3 3-1,-1 1 0,-2 2-3,-4 0-2,-3-1-5,-4-3-6,-3-2-5,-1-2-3,4-5-1,4-3 0,4-4 0,2-5-4,0-6-6,-1-6-6,1-6-7,2-3 8,4-3 21,3-1 0,4-3 0,5 0 0,3-1 0,4 1 0,4 0 0,2 1 0,0 5 0,0 3 0,0 4 0,1 3 0,2 2 0,2 3 0,2 1 0,3 1 0,3 0 0,5 0 0,3 0 0,6 2 23,9 3 45,7 5 0,7 4 2,5 2-2,-1 3-5,1 1-4,0 3-5,0 1-5,2 2-5,3 3-5,1 1-4,0-1-8,-5-3-10,-3-5-9,-4-4-11,-3-3-12,-3-4-15,-1-4-16,-2-4-15,-4-2-7,-5 0 3,-7 0 3,-6 0 3,-3-1 2,-2-2 3,-3-2 3,-1-2 2</inkml:trace>
</inkml:ink>
</file>

<file path=ppt/ink/ink2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90721452236176" units="cm"/>
      <inkml:brushProperty name="height" value="0.0190721452236176" units="cm"/>
      <inkml:brushProperty name="color" value="#F2395B"/>
      <inkml:brushProperty name="ignorePressure" value="0"/>
    </inkml:brush>
  </inkml:definitions>
  <inkml:trace contextRef="#ctx0" brushRef="#br0">46850 34950 436,'21'4'2,"-5"10"4	,-7 10 4,-5 9 4,-4 9 5,0 9 7,0 10 6,0 10 7,-4 8 2,-5 10-1,-7 10-2,-5 9-1,-1 1-3,6-6-4,7-6-2,6-6-5,4-12-1,4-15-2,3-15-1,3-16-2,6-10-2,9-3-1,10-3-3,10-2-2,2-5-3,-3-2 0,-3-3-3,-2-3-1,-5-2-1,-2 0-2,-3 0 0,-3 0-1,8-5-2,23-9-4,22-10-4,22-8-4,4-6-5,-12 1-6,-13-1-6,-12 1-7,-10 1-3,-6 3 1,-6 3 1,-6 4-1,-9 2-1,-8 4-3,-10 3-4,-9 3-3</inkml:trace>
</inkml:ink>
</file>

<file path=ppt/ink/ink2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92145053297281" units="cm"/>
      <inkml:brushProperty name="height" value="0.0192145053297281" units="cm"/>
      <inkml:brushProperty name="color" value="#F2395B"/>
      <inkml:brushProperty name="ignorePressure" value="0"/>
    </inkml:brush>
  </inkml:definitions>
  <inkml:trace contextRef="#ctx0" brushRef="#br0">47550 35350 433,'0'25'8,"0"0"3	,0 0 2,0 0 4,0 12 5,0 26 5,0 24 7,0 26 6,0 12 4,0 0-1,0 0 1,0 0 0,0-2 0,0-3-3,0-3-2,0-2-2,0-9-6,0-12-12,0-13-10,0-12-13,3-10-15,6-6-24,7-6-21,6-6-23</inkml:trace>
</inkml:ink>
</file>

<file path=ppt/ink/ink2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87180694192648" units="cm"/>
      <inkml:brushProperty name="height" value="0.0187180694192648" units="cm"/>
      <inkml:brushProperty name="color" value="#F2395B"/>
      <inkml:brushProperty name="ignorePressure" value="0"/>
    </inkml:brush>
  </inkml:definitions>
  <inkml:trace contextRef="#ctx0" brushRef="#br0">43900 41200 445,'23'-22'-1,"-3"6"7	,-3 7 7,-2 6 7,-5 7 6,-2 10 6,-3 10 7,-3 9 6,-6 12 2,-5 16-1,-7 15-2,-5 17-2,-3 2-2,4-9-1,3-10-2,3-8-2,1-3-7,1 7-13,-1 6-14,1 7-12</inkml:trace>
</inkml:ink>
</file>

<file path=ppt/ink/ink2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0514503121376" units="cm"/>
      <inkml:brushProperty name="height" value="0.020514503121376" units="cm"/>
      <inkml:brushProperty name="color" value="#F2395B"/>
      <inkml:brushProperty name="ignorePressure" value="0"/>
    </inkml:brush>
  </inkml:definitions>
  <inkml:trace contextRef="#ctx0" brushRef="#br0">44700 40300 406,'-4'148'0,"-5"-3"0	,-7-3 0,-5-2 0,-4 2 0,0 9 0,0 10 0,0 10 0,1 0 10,4-5 22,3-7 22,3-5 20,9-15 9,16-22-7,15-22-5,17-21-7,8-20-9,4-15-16,3-15-14,3-16-15,3-16-10,3-16-5,3-15-5,4-15-6,-4-15-5,-9-12-4,-10-13-5,-8-12-4,-11-1-2,-8 14-2,-10 11 0,-9 14 0,-13 8-1,-16 7 3,-15 6 2,-15 7 2,-11 7 0,-2 9-2,-3 10 0,-3 10-2,4 4 1,13 0 2,12 0 4,13 0 3,6 1 22,0 4 4,0 3 0,0 3 0</inkml:trace>
</inkml:ink>
</file>

<file path=ppt/ink/ink2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70801747590303" units="cm"/>
      <inkml:brushProperty name="height" value="0.0170801747590303" units="cm"/>
      <inkml:brushProperty name="color" value="#F2395B"/>
      <inkml:brushProperty name="ignorePressure" value="0"/>
    </inkml:brush>
  </inkml:definitions>
  <inkml:trace contextRef="#ctx0" brushRef="#br0">25050 37850 487,'-25'79'30,"0"10"3	,0 10 5,0 9 4,3 1 2,6-6 3,7-6 1,6-6 2,4-1-2,4 7-7,3 6-5,3 7-6,4-7-10,7-19-15,6-18-13,7-19-15,2-13-15,1-6-15,-1-6-15,1-6-16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931857585907" units="cm"/>
      <inkml:brushProperty name="height" value="0.014931857585907" units="cm"/>
      <inkml:brushProperty name="color" value="#69DBAA"/>
      <inkml:brushProperty name="ignorePressure" value="0"/>
    </inkml:brush>
  </inkml:definitions>
  <inkml:trace contextRef="#ctx0" brushRef="#br0">64950 950 558,'24'-14'-4,"-2"-1"-8	,-1-1-8,-1-2-8,-1 0 2,0 2 10,-1 1 13,1 2 10,0 1 9,0 2 5,-1 1 6,1 2 5,-2 2 3,-3 4 0,-3 2 1,-3 4 0,-3 4 1,-4 4 0,-2 5-1,-4 5 1,-4 5-2,-4 6-3,-5 7-2,-4 6-3,-4 2-6,-2-2-10,-1-1-8,-1-1-11,0-4-8,1-7-9,1-6-9,3-6-9,2-5-4,5-3-2,5-3 0,4-3-1,4-4-2,1-5 1,1-4-2,3-5 0,0-3 3,0 1 48,0-1 2,0 1 0</inkml:trace>
</inkml:ink>
</file>

<file path=ppt/ink/ink2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3401079326868" units="cm"/>
      <inkml:brushProperty name="height" value="0.0123401079326868" units="cm"/>
      <inkml:brushProperty name="color" value="#F2395B"/>
      <inkml:brushProperty name="ignorePressure" value="0"/>
    </inkml:brush>
  </inkml:definitions>
  <inkml:trace contextRef="#ctx0" brushRef="#br0">25850 37700 675,'0'-19'-29,"0"13"1	,0 12 1,0 13 1,0 4 6,0-3 10,0-3 11,0-2 9,0 5 12,0 16 12,0 15 12,0 17 12,0 5 2,0-3-10,0-3-7,0-2-10,0-9-5,0-12-3,0-13-3,0-12-4,0-7-5,0 1-11,0-1-11,0 1-9,0-1-14,0 1-18,0-1-17,0 1-17</inkml:trace>
</inkml:ink>
</file>

<file path=ppt/ink/ink2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09644122421741" units="cm"/>
      <inkml:brushProperty name="height" value="0.0109644122421741" units="cm"/>
      <inkml:brushProperty name="color" value="#F2395B"/>
      <inkml:brushProperty name="ignorePressure" value="0"/>
    </inkml:brush>
  </inkml:definitions>
  <inkml:trace contextRef="#ctx0" brushRef="#br0">25750 37450 760,'46'-2'-39,"-5"-3"10	,-7-3 8,-5-2 9,-4-1 4,0 3 1,0 3-1,0 4 0,1 2 2,4 4 4,3 3 4,3 3 4,-1 4 4,-2 7 4,-3 6 4,-3 7 5,-6 5 3,-5 7 4,-7 6 3,-5 7 3,-4 5 2,0 7-2,0 6-1,0 7-2,0-4-6,0-12-15,0-13-12,0-12-14,-2-10-5,-3-6 3,-3-6 2,-2-6 3</inkml:trace>
</inkml:ink>
</file>

<file path=ppt/ink/ink2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0616562888026" units="cm"/>
      <inkml:brushProperty name="height" value="0.0110616562888026" units="cm"/>
      <inkml:brushProperty name="color" value="#F2395B"/>
      <inkml:brushProperty name="ignorePressure" value="0"/>
    </inkml:brush>
  </inkml:definitions>
  <inkml:trace contextRef="#ctx0" brushRef="#br0">25950 37850 753,'3'43'-64,"6"-11"20	,7-14 20,6-11 20,4-7 7,4 0-9,3 0-8,3 0-9,-2 0 11,-6 0 12,-6 0 0,-6 0 0,-7 1 0,-6 4 0,-6 3 0,-6 3 0,-7 4 0,-6 7 0,-6 6 0,-6 7 0,-4-1 0,1-6 0,-1-6 0,1-6 0,2-4 0,7 1 0,6-1 0,7 1 0,4-1 0,3 1 0,3-1 0,4 1 0,4-3 0,6-2 45,7-3 23,6-3-1,4-2-3,4 0-8,3 0-5,3 0-7,1 0-13,1 0-22,-1 0-22,1 0-21,-7 3-16,-12 6-10,-13 7-11,-12 6-10,-13 4-1,-12 4 38,-13 3 44,-12 3 0,-9-2 0,-2-6 0,-3-6 0,-3-6 0,2-4 0,10 1 0,10-1 0,9 1 0,12-3 0,16-2 0,15-3 0,17-3 0,13-6 0,13-5 0,12-7 35,13-5 23,2-3-8,-5 4-12,-7 3-10,-5 3-11,-9 1-9,-9 1-4,-10-1-5,-8 1-6,-3-1-4,7 1-7,6-1-7,7 1-5,0-1-2,-2 1 3,-3-1 2,-3 1 3,-6 5 4,-5 14 8,-7 11 10,-5 14 2,-4 7 4,0 3 9,0 3 7,0 4 5,-4 1 6,-5 0 5,-7 0 4,-5 0 4,-3 0 0,4 0-7,3 0-6,3 0-7,4-8-15,7-16-23,6-15-24,7-15-23,0-9-10,-2 1 4,-3-1 4,-3 1 19,-1-1 44,4 1 0,3-1 0,3 1 0</inkml:trace>
</inkml:ink>
</file>

<file path=ppt/ink/ink2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26450 38750 1000,'21'-21'-55,"-5"10"19	,-7 10 17,-5 9 19,-6 2-4,-3-2-25,-3-3-25,-2-3 1</inkml:trace>
</inkml:ink>
</file>

<file path=ppt/ink/ink2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07120452448726" units="cm"/>
      <inkml:brushProperty name="height" value="0.0107120452448726" units="cm"/>
      <inkml:brushProperty name="color" value="#F2395B"/>
      <inkml:brushProperty name="ignorePressure" value="0"/>
    </inkml:brush>
  </inkml:definitions>
  <inkml:trace contextRef="#ctx0" brushRef="#br0">26150 38650 777,'-2'23'1,"-3"-3"-1	,-3-3 1,-2-2 0,-3 0 3,1 7 8,-1 6 7,1 7 7,-1 2 3,1 1-1,-1-1-1,1 1-1,-1-1-4,1 1-7,-1-1-6,1 1-6,-1-4-11,1-6-14,-1-6-13,1-6-14,-1-6-9,1-2-6,-1-3-5,1-3-6</inkml:trace>
</inkml:ink>
</file>

<file path=ppt/ink/ink2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3010540157557" units="cm"/>
      <inkml:brushProperty name="height" value="0.0133010540157557" units="cm"/>
      <inkml:brushProperty name="color" value="#F2395B"/>
      <inkml:brushProperty name="ignorePressure" value="0"/>
    </inkml:brush>
  </inkml:definitions>
  <inkml:trace contextRef="#ctx0" brushRef="#br0">25950 39050 626,'95'23'-34,"-9"-3"16	,-10-3 17,-8-2 15,-6-1 12,1 3 7,-1 3 6,1 4 6,1-1 5,3-3 2,3-3 1,4-2 2,1-5-12,0-2-26,0-3-27,0-3-26,-7-4-17,-11-3-10,-14-3-8,-11-2-11</inkml:trace>
</inkml:ink>
</file>

<file path=ppt/ink/ink2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26450 37650 1000,'4'-24'-104,"10"4"20	,10 3 22,9 3 62,4 1 0,1 1 0,-1-1 0,1 1 0,-4 1 0,-6 3 0,-6 3 0,-6 4 0,-6 5 0,-2 10 0,-3 10 0,-3 9 0,-2 4 0,0 1 0,0-1 0,0 1 0,-4-1 0,-5 1 0,-7-1 0,-5 1 0,-1-1 0,6 1 0,7-1 0,6 1 0,1-4 0,-3-6 0,-3-6 0,-2-6 0,-1-2 0,3 3 0,3 3 0,4 4 0,1-1 0,0-3 0,0-3 0,0-2 0,0 2 0,0 9 0,0 10 0,0 10 0,0 5 0,0 4 0,0 3 0,0 3 0,0-2 0,0-6 0,0-6 0,0-6 0,1-12 7,4-15 2,3-15-25,3-16 16,-1-12 0,-2-5 0,-3-7 0,-3-5 0,-1-1 0,4 6 0,3 7 0,3 6 0</inkml:trace>
</inkml:ink>
</file>

<file path=ppt/ink/ink2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1050607413054" units="cm"/>
      <inkml:brushProperty name="height" value="0.0121050607413054" units="cm"/>
      <inkml:brushProperty name="color" value="#F2395B"/>
      <inkml:brushProperty name="ignorePressure" value="0"/>
    </inkml:brush>
  </inkml:definitions>
  <inkml:trace contextRef="#ctx0" brushRef="#br0">26750 38250 688,'23'-47'-7,"-3"6"-12	,-3 7-14,-2 6-13,-3 4-2,1 4 29,-1 3 19,1 3 0,-1 3 0,1 3 0,-1 3 0,1 4 0,1-1 0,3-3 0,3-3 0,4-2 0,-1 0 0,-3 7 12,-3 6 23,-2 7 3,-3 7 1,1 9 2,-1 10 0,1 10 1,-4 5 0,-6 4-3,-6 3-3,-6 3-2,-6-1-4,-2-2-7,-3-3-5,-3-3-7,-1-4-9,4-3-10,3-3-13,3-2-10,3-11-13,3-15-12,3-15-12,4-16-12,-1-7-2,-3 4 9,-3 3 53,-2 3 20</inkml:trace>
</inkml:ink>
</file>

<file path=ppt/ink/ink2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0924750007689" units="cm"/>
      <inkml:brushProperty name="height" value="0.010924750007689" units="cm"/>
      <inkml:brushProperty name="color" value="#F2395B"/>
      <inkml:brushProperty name="ignorePressure" value="0"/>
    </inkml:brush>
  </inkml:definitions>
  <inkml:trace contextRef="#ctx0" brushRef="#br0">26850 38250 762,'-2'73'-30,"-3"-3"18	,-3-3 18,-2-2 19,-3-5 10,1-2 3,-1-3 3,1-3 1,-1-6-3,1-5-11,-1-7-10,1-5-11,-1-8-13,1-5-18,-1-7-18,1-5-17</inkml:trace>
</inkml:ink>
</file>

<file path=ppt/ink/ink2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03393411263824" units="cm"/>
      <inkml:brushProperty name="height" value="0.0103393411263824" units="cm"/>
      <inkml:brushProperty name="color" value="#F2395B"/>
      <inkml:brushProperty name="ignorePressure" value="0"/>
    </inkml:brush>
  </inkml:definitions>
  <inkml:trace contextRef="#ctx0" brushRef="#br0">26800 38650 805,'68'23'-14,"-11"-3"11	,-14-3 14,-11-2 13,-6-1 6,4 3-1,3 3-1,3 4-1,1-3-3,1-5-5,-1-7-6,1-5-6,-4-4-12,-6 0-15,-6 0-17,-6 0-16,-4 0-10,1 0-4,-1 0-4,1 0-3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4215915352106" units="cm"/>
      <inkml:brushProperty name="height" value="0.0144215915352106" units="cm"/>
      <inkml:brushProperty name="color" value="#69DBAA"/>
      <inkml:brushProperty name="ignorePressure" value="0"/>
    </inkml:brush>
  </inkml:definitions>
  <inkml:trace contextRef="#ctx0" brushRef="#br0">64950 1025 577,'12'12'1,"1"1"1	,-1-1 2,1 1 1,1-2 5,6-1 9,4-1 10,5-2 8,3 0 3,2 2-3,1 1-4,2 2-3,-1-2 0,-1-2 3,-1-3 4,-2-3 2,-2-2-9,-1 3-23,-1 1-25,-2 1-22,-4 1-17,-4 1-7,-5-1-8,-4 0-7</inkml:trace>
</inkml:ink>
</file>

<file path=ppt/ink/ink2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3842332288623" units="cm"/>
      <inkml:brushProperty name="height" value="0.0133842332288623" units="cm"/>
      <inkml:brushProperty name="color" value="#F2395B"/>
      <inkml:brushProperty name="ignorePressure" value="0"/>
    </inkml:brush>
  </inkml:definitions>
  <inkml:trace contextRef="#ctx0" brushRef="#br0">27600 37900 622,'0'98'-37,"0"-3"25	,0-3 24,0-2 25,0-1 14,0 3 1,0 3 3,0 4 2,0-4-4,0-9-10,0-10-10,0-8-10,0-11-13,0-8-15,0-10-16,0-9-17,1-10-11,4-9-11,3-10-10,3-8-10</inkml:trace>
</inkml:ink>
</file>

<file path=ppt/ink/ink2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7482817992568" units="cm"/>
      <inkml:brushProperty name="height" value="0.0147482817992568" units="cm"/>
      <inkml:brushProperty name="color" value="#F2395B"/>
      <inkml:brushProperty name="ignorePressure" value="0"/>
    </inkml:brush>
  </inkml:definitions>
  <inkml:trace contextRef="#ctx0" brushRef="#br0">27550 37850 565,'26'-4'-45,"4"-5"9	,3-7 9,3-5 9,3-3 9,3 4 11,3 3 12,4 3 10,1 3 3,0 3-2,0 3-3,0 4-4,-4 7-1,-5 13-1,-7 12 0,-5 13-1,-6 10 1,-3 10 3,-3 10 2,-2 9 3,-3 4 2,1 1 3,-1-1 3,1 1 2,-3-3 0,-2-2-1,-3-3-2,-3-3-2,-2-7-5,0-9-9,0-10-9,0-8-8,-2-12-16,-3-12-24,-3-13-22,-2-12-23</inkml:trace>
</inkml:ink>
</file>

<file path=ppt/ink/ink2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4321852773428" units="cm"/>
      <inkml:brushProperty name="height" value="0.0084321852773428" units="cm"/>
      <inkml:brushProperty name="color" value="#F2395B"/>
      <inkml:brushProperty name="ignorePressure" value="0"/>
    </inkml:brush>
  </inkml:definitions>
  <inkml:trace contextRef="#ctx0" brushRef="#br0">27800 38250 988,'26'0'10,"4"0"-9	,3 0-6,3 0-9,1 0-8,1 0-12,-1 0-11,1 0-10,-4 0-7,-6 0 41,-6 0 21,-6 0 0</inkml:trace>
</inkml:ink>
</file>

<file path=ppt/ink/ink2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27850 38550 1000,'3'21'-3,"6"-5"-4	,7-7-4,6-5-6,4-4-4,4 0-7,3 0-5,3 0-7,-2 0-4,-6 0-2,-6 0 46,-6 0 0,-4 0 0,1 0 0,-1 0 0,1 0 0</inkml:trace>
</inkml:ink>
</file>

<file path=ppt/ink/ink2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998036563396454" units="cm"/>
      <inkml:brushProperty name="height" value="0.00998036563396454" units="cm"/>
      <inkml:brushProperty name="color" value="#F2395B"/>
      <inkml:brushProperty name="ignorePressure" value="0"/>
    </inkml:brush>
  </inkml:definitions>
  <inkml:trace contextRef="#ctx0" brushRef="#br0">27800 39000 834,'-24'21'-4,"4"-5"-11	,3-7-10,3-5-10,7-4 7,14 0 24,11 0 24,14 0 24,7-2 9,3-3-5,3-3-6,4-2-4,4-3-12,6 1-21,7-1-19,6 1-19,-5 1-12,-16 3-2,-15 3-2,-15 4-2,-7-1-3,3-3-3,3-3 34,4-2 23</inkml:trace>
</inkml:ink>
</file>

<file path=ppt/ink/ink2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9721937701106" units="cm"/>
      <inkml:brushProperty name="height" value="0.0129721937701106" units="cm"/>
      <inkml:brushProperty name="color" value="#F2395B"/>
      <inkml:brushProperty name="ignorePressure" value="0"/>
    </inkml:brush>
  </inkml:definitions>
  <inkml:trace contextRef="#ctx0" brushRef="#br0">28750 38200 642,'1'23'3,"4"-3"8	,3-3 6,3-2 7,-1 0 5,-2 7 2,-3 6 3,-3 7 2,-2 5 1,0 7-2,0 6 0,0 7-2,1-1-8,4-6-17,3-6-18,3-6-16</inkml:trace>
</inkml:ink>
</file>

<file path=ppt/ink/ink2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9225165843964" units="cm"/>
      <inkml:brushProperty name="height" value="0.0159225165843964" units="cm"/>
      <inkml:brushProperty name="color" value="#F2395B"/>
      <inkml:brushProperty name="ignorePressure" value="0"/>
    </inkml:brush>
  </inkml:definitions>
  <inkml:trace contextRef="#ctx0" brushRef="#br0">28700 38050 523,'50'0'22,"0"0"11	,0 0 11,0 0 11,0 1 4,0 4-4,0 3-3,0 3-4,0-1-6,0-2-11,0-3-9,0-3-10,-5-1-10,-9 4-10,-10 3-9,-8 3-9,-8 3-5,-2 3 2,-3 3 1,-3 4 2,-4-1-1,-3-3-4,-3-3-4,-2-2-3,-8 2-4,-8 9-5,-10 10-6,-9 10-5,-5 2 1,0-3 7,0-3 45,0-2 5,4-6 0,10-6 0,10-6 0,9-6 0,12-7 0,16-6 0,15-6 0,17-6 19,5-6 51,-3-2-15,-3-3-14,-2-3-14,-3-2-16,1 0-18,-1 0-18,1 0-18,-4 1-8,-6 4 1,-6 3 4,-6 3 45</inkml:trace>
</inkml:ink>
</file>

<file path=ppt/ink/ink2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1752520576119" units="cm"/>
      <inkml:brushProperty name="height" value="0.0141752520576119" units="cm"/>
      <inkml:brushProperty name="color" value="#F2395B"/>
      <inkml:brushProperty name="ignorePressure" value="0"/>
    </inkml:brush>
  </inkml:definitions>
  <inkml:trace contextRef="#ctx0" brushRef="#br0">29100 37850 587,'-22'-38'5,"6"26"8	,7 24 9,6 26 8,3 16 6,0 10-1,0 10 2,0 9 0,0-2-2,0-12-3,0-13-3,0-12-5,0 4-2,0 22-4,0 22-3,0 23-3,0 5-4,0-9-5,0-10-5,0-8-5,1-14-7,4-15-8,3-15-9,3-16-8,1-10-10,1-3-8,-1-3-9,1-2-10</inkml:trace>
</inkml:ink>
</file>

<file path=ppt/ink/ink2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6845294833183" units="cm"/>
      <inkml:brushProperty name="height" value="0.0116845294833183" units="cm"/>
      <inkml:brushProperty name="color" value="#F2395B"/>
      <inkml:brushProperty name="ignorePressure" value="0"/>
    </inkml:brush>
  </inkml:definitions>
  <inkml:trace contextRef="#ctx0" brushRef="#br0">29850 38150 713,'68'0'-30,"-11"0"17	,-14 0 16,-11 0 17,-7 4 10,0 10 6,0 10 5,0 9 6,-2 4-1,-3 1-8,-3-1-8,-2 1-8,-5-1-9,-2 1-9,-3-1-12,-3 1-9,-7-1-10,-9 1-9,-10-1-9,-8 1-9,-4-3-3,3-2 1,3-3 3,4-3 3,2-6 4,4-5 29,3-7 17,3-5 0,4-3 0,7 4 0,6 3 0,7 3 0,4-1 0,3-2 11,3-3 33,4-3 7,4-2-2,6 0-9,7 0-8,6 0-9,3-4-10,0-5-9,0-7-11,0-5-9,-5-3-4,-9 4 0,-10 3 1,-8 3 2,-6 1-6,1 1-13,-1-1-12,1 1-13</inkml:trace>
</inkml:ink>
</file>

<file path=ppt/ink/ink2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0228005796671" units="cm"/>
      <inkml:brushProperty name="height" value="0.0110228005796671" units="cm"/>
      <inkml:brushProperty name="color" value="#F2395B"/>
      <inkml:brushProperty name="ignorePressure" value="0"/>
    </inkml:brush>
  </inkml:definitions>
  <inkml:trace contextRef="#ctx0" brushRef="#br0">31050 37750 756,'20'-19'1,"-9"13"4	,-10 12 3,-8 13 4,-9 12 4,-6 13 7,-6 12 7,-6 13 7,-2 6 0,3 0-7,3 0-7,4 0-7,-1-4-10,-3-5-15,-3-7-15,-2-5-14,2-9-8,9-9-3,10-10-3,10-8-3,2-8-2,-3-2-1,-3-3 13,-2-3 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924479495733976" units="cm"/>
      <inkml:brushProperty name="height" value="0.00924479495733976" units="cm"/>
      <inkml:brushProperty name="color" value="#69DBAA"/>
      <inkml:brushProperty name="ignorePressure" value="0"/>
    </inkml:brush>
  </inkml:definitions>
  <inkml:trace contextRef="#ctx0" brushRef="#br0">65200 1275 901,'-13'11'-103,"1"-1"32	,-1-1 31,1-2 32,-1 1 19,1 3 6,-1 3 5,1 3 6,0 3 2,2 4-5,1 2-3,2 4-4,2-1-8,1-5-12,1-4-12,3-5-11,0-4-8,0-1-1,0-1-1,0-2-3,0-2 33,3-4 5,1-2 0,1-4 0,2-3 0,2-3 0,1-3 0,2-3 0,-1 1 0,-1 4 0,-1 5 0,-2 5 0,0 1 0,2-2 0,1-1 0,2-1 0,-1 0 0,-1 1 0,-1 1 0,-2 3 0,-1 0 0,1 3 0,-1 1 0,0 1 0,-2 4 0,-5 4 0,-4 5 0,-5 5 0,-3 1 0,1-2 0,-1-1 11,1-1 20,0-3-4,2-3-4,1-3-2,2-3-4,1-1-1,0 2 0,-1 1-1,1 2 1,1-2-2,4-2-4,2-3-3,4-3-3,2-2-3,2 0 0,1 0-1,2 0 0,1 0-1,2 0 1,1 0 0,2 0-1,1 0 1,0 3 0,-1 1 0,1 1 0,-3 1-2,-4 1-1,-5-1-3,-4 0-2,-6 3 1,-4 4 3,-5 5 3,-4 5 3,-4 1 3,-1-2 4,-1-1 4,-2-1 4,1-3 0,5-3-2,5-3-2,4-3-2,1-1-2,-3 2-2,-3 1-2,-3 2-3,-1-2 0,2-2-3,1-3 0,2-3-2,2-4-12,3-3-25,3-3-23,4-2-24</inkml:trace>
</inkml:ink>
</file>

<file path=ppt/ink/ink2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1566664204001" units="cm"/>
      <inkml:brushProperty name="height" value="0.0131566664204001" units="cm"/>
      <inkml:brushProperty name="color" value="#F2395B"/>
      <inkml:brushProperty name="ignorePressure" value="0"/>
    </inkml:brush>
  </inkml:definitions>
  <inkml:trace contextRef="#ctx0" brushRef="#br0">31000 37750 633,'25'3'0,"0"6"0	,0 7 0,0 6 0,1 4 7,4 4 15,3 3 15,3 3 15,3 1 5,3 1-5,3-1-4,4 1-4,2-6-12,4-8-17,3-10-17,3-9-18,-5-5-12,-12 0-5,-13 0-5,-12 0-5,-7-2-6,1-3-5,-1-3-6,1-2-5</inkml:trace>
</inkml:ink>
</file>

<file path=ppt/ink/ink2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5868970751762" units="cm"/>
      <inkml:brushProperty name="height" value="0.0115868970751762" units="cm"/>
      <inkml:brushProperty name="color" value="#F2395B"/>
      <inkml:brushProperty name="ignorePressure" value="0"/>
    </inkml:brush>
  </inkml:definitions>
  <inkml:trace contextRef="#ctx0" brushRef="#br0">31150 38200 719,'1'50'-48,"4"0"13	,3 0 14,3 0 14,-1 1 16,-2 4 20,-3 3 20,-3 3 20,-2 1 3,0 1-13,0-1-13,0 1-14,0-4-13,0-6-11,0-6-13,0-6-13,1-9-14,4-8-17,3-10-18,3-9-17</inkml:trace>
</inkml:ink>
</file>

<file path=ppt/ink/ink2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95785369724035" units="cm"/>
      <inkml:brushProperty name="height" value="0.0195785369724035" units="cm"/>
      <inkml:brushProperty name="color" value="#F2395B"/>
      <inkml:brushProperty name="ignorePressure" value="0"/>
    </inkml:brush>
  </inkml:definitions>
  <inkml:trace contextRef="#ctx0" brushRef="#br0">32000 37550 425,'1'25'1,"4"0"3	,3 0 1,3 0 3,1 4 3,1 10 3,-1 10 4,1 9 4,-3 10 5,-2 14 10,-3 11 8,-3 14 9,-2 2 4,0-6-3,0-6-2,0-6-2,-4-6-6,-5-2-12,-7-3-11,-5-3-11,-3-9-11,4-11-10,3-14-12,3-11-10,1-9-12,1-3-12,-1-3-12,1-2-12</inkml:trace>
</inkml:ink>
</file>

<file path=ppt/ink/ink2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41533070802689" units="cm"/>
      <inkml:brushProperty name="height" value="0.0241533070802689" units="cm"/>
      <inkml:brushProperty name="color" value="#F2395B"/>
      <inkml:brushProperty name="ignorePressure" value="0"/>
    </inkml:brush>
  </inkml:definitions>
  <inkml:trace contextRef="#ctx0" brushRef="#br0">44050 62950 345,'11'39'-14,"-1"3"8	,-1 3 9,-2 4 8,0 2 5,2 4 1,1 3 1,2 3 2,-2 2 0,-2 2 1,-3 1-1,-3 2 1,-2-2-2,0-7-2,0-6-2,0-6-2,0-6-3,0-4-4,0-5-4,0-4-4,-4-3-5,-5 3-3,-7 1-5,-5 1-4,-6 0-3,-3-1-4,-3-1-2,-2-2-4,-2-3 0,2-3 1,1-3 1,2-2 1,2-5 2,4-2 21,2-3 6,4-3 0,3-1 0,3 4 0,3 3 0,3 3 0,3 2 0,1 2 0,1 1 0,3 2 0,1 3 16,4 5 13,3 4 2,3 6 0,0 1 1,-1 1-1,-1-1-2,-2 1 0,-1-3-3,1-5-1,-1-4-3,0-5-2,0 5 0,1 14 0,-1 14 1,0 14 0,-1 10 2,-1 6-1,-1 7 2,-2 6 0,-2 3 0,-2 0 0,-1 0 0,-1 0-1,-1-4 0,0-5-3,-1-7-2,1-5-2,1-8-1,1-5 1,1-7 0,3-5 1,0-12-8,3-16-13,1-15-15,1-15-15,0-12-9,-1-6-6,-1-6-5,-2-6-6,-1-2-2,3 6 0,1 4 1,1 5-1</inkml:trace>
</inkml:ink>
</file>

<file path=ppt/ink/ink2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78004987537861" units="cm"/>
      <inkml:brushProperty name="height" value="0.0178004987537861" units="cm"/>
      <inkml:brushProperty name="color" value="#F2395B"/>
      <inkml:brushProperty name="ignorePressure" value="0"/>
    </inkml:brush>
  </inkml:definitions>
  <inkml:trace contextRef="#ctx0" brushRef="#br0">45000 62775 468,'-17'10'20,"18"-2"3	,17-3 3,17-3 2,12-2 5,6 0 10,6 0 8,7 0 9,1-2 0,-3-3-6,-3-3-8,-3-2-7,-6-2-10,-10 2-13,-9 1-12,-10 2-14,-4 2-12,0 1-11,-1 1-11,1 3-11,-6 0-6,-10 0-4,-12 0-2,-10 0-3,-5 0 2,4 0 7,3 0 7,3 0 15</inkml:trace>
</inkml:ink>
</file>

<file path=ppt/ink/ink2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06468869000673" units="cm"/>
      <inkml:brushProperty name="height" value="0.0206468869000673" units="cm"/>
      <inkml:brushProperty name="color" value="#F2395B"/>
      <inkml:brushProperty name="ignorePressure" value="0"/>
    </inkml:brush>
  </inkml:definitions>
  <inkml:trace contextRef="#ctx0" brushRef="#br0">45425 62600 403,'0'-34'-17,"0"8"3	,0 8 2,0 8 4,0 9 6,3 11 9,1 11 10,1 12 10,1 8 5,1 8 3,-1 8 3,0 8 2,-1 5 2,-4 4 0,-2 2 0,-4 4 0,-3 2-2,-3 2-3,-3 1-4,-3 2-3,-1-2-2,2-5 1,1-4 2,2-5 0,1-8-9,2-10-18,1-12-18,2-10-18,2-15-16,4-17-11,2-17-11,4-17-11,0-4-2,-1 9 9,-1 10 9,-2 9 9,-1 3 6,3-3 6,1-3 23,1-3 21</inkml:trace>
</inkml:ink>
</file>

<file path=ppt/ink/ink2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88275631517172" units="cm"/>
      <inkml:brushProperty name="height" value="0.0188275631517172" units="cm"/>
      <inkml:brushProperty name="color" value="#F2395B"/>
      <inkml:brushProperty name="ignorePressure" value="0"/>
    </inkml:brush>
  </inkml:definitions>
  <inkml:trace contextRef="#ctx0" brushRef="#br0">45450 63125 442,'13'-34'-3,"2"8"-4	,1 8-7,2 8-4,0 5 2,-2 1 9,-1 1 10,-1 3 10,-1 1 6,2 4 3,1 3 1,2 3 4,0 2 2,-2 2 3,-1 1 4,-1 2 2,-3 5 3,-1 10-2,-1 9 1,-2 10-1,-1 5 0,1 2-3,-1 1 0,0 2-2,-1-1-5,-1-1-7,-1-1-6,-2-2-9,-1-3-4,0-5-6,0-4-4,0-5-4,-2-8-12,-3-8-19,-3-10-20,-2-9-20,-4-9-5,-1-5 8,-1-7 8,-2-5 8,1-3 7,3 4 6,3 3 17,3 3 33</inkml:trace>
</inkml:ink>
</file>

<file path=ppt/ink/ink2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09136810153723" units="cm"/>
      <inkml:brushProperty name="height" value="0.0209136810153723" units="cm"/>
      <inkml:brushProperty name="color" value="#F2395B"/>
      <inkml:brushProperty name="ignorePressure" value="0"/>
    </inkml:brush>
  </inkml:definitions>
  <inkml:trace contextRef="#ctx0" brushRef="#br0">45475 63525 398,'-11'-56'-10,"6"15"5	,4 13 5,5 15 5,3 7 3,2 0 0,1-1 2,2 1 1,0 1 0,1 1 0,-1 1 0,1 3 0,-2 1-3,-1 4-2,-1 3-4,-2 3-4,-2 2-3,-1 2-3,-1 1-4,-2 2-2,-4 2-4,-4 1-3,-5 1-3,-4 3-5,-3-1 0,1-2 4,-1-1 25,0-1 0,2-4 0,3-4 0,3-5 0,3-4 0,4-3 0,5 0 0,4 0 0,6 0 0,1 0 0,1 0 0,-1 0 20,1 0 11,0 0-1,2 0-2,1 0-3,2 0 0,0 0-3,-2 0 1,-1 0-2,-1 0 0,-4 0-2,-2 3-4,-3 1-3,-3 1-5,-3 3-2,-2 3-3,-1 3-2,-1 3-2,-4 3-4,-4 4-5,-5 2-6,-4 4-6,-4 0-2,-2-4 0,-1-2 0,-1-4-1,1-4 1,5-4 2,4-5 0,6-4 2,-4-1 1,-11 5-3,-11 5 12,-11 4 11,-5 3 0,0 0 0,-1-1 0,1 1 0,3-2 0,6-3 0,6-3 0,7-3 0,8-2 0,11 1 0,11-1 0,12 0 22,11-1 50,15-1-3,13-1 0,15-2-3,9-4-1,5-4-4,4-5-1,6-4-4,-1-2-6,-5 2-9,-4 1-9,-5 2-10,-3 0-9,-2 1-9,-1-1-11,-1 1-8,-2 1-10,1 3-9,-1 3-10,1 4-8,-3 0-8,-2-2-2,-3-1-4,-3-1-3,-7-1 2,-9 0 6,-10-1 8,-8 1 7</inkml:trace>
</inkml:ink>
</file>

<file path=ppt/ink/ink2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78961046040058" units="cm"/>
      <inkml:brushProperty name="height" value="0.0178961046040058" units="cm"/>
      <inkml:brushProperty name="color" value="#F2395B"/>
      <inkml:brushProperty name="ignorePressure" value="0"/>
    </inkml:brush>
  </inkml:definitions>
  <inkml:trace contextRef="#ctx0" brushRef="#br0">44950 65525 465,'10'5'-10,"-2"11"11	,-3 12 11,-3 10 12,-2 9 10,3 6 8,1 6 7,1 7 8,1 2 2,1-2-5,-1-1-6,0-1-4,1-5-5,2-6-7,1-6-6,2-6-7,-1-12-15,-1-15-23,-1-15-25,-2-16-24,-2-8-11,-1 3 2,-1 1 3,-2 1 2</inkml:trace>
</inkml:ink>
</file>

<file path=ppt/ink/ink2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8100933507085" units="cm"/>
      <inkml:brushProperty name="height" value="0.0128100933507085" units="cm"/>
      <inkml:brushProperty name="color" value="#F2395B"/>
      <inkml:brushProperty name="ignorePressure" value="0"/>
    </inkml:brush>
  </inkml:definitions>
  <inkml:trace contextRef="#ctx0" brushRef="#br0">44850 65000 650,'0'-11'20,"3"6"1	,1 4 2,1 5 1,3 3 2,3 2 1,3 1 2,3 2 2,2-1 2,0-1-1,-1-1 1,1-2 1,-2-1-18,-3 1-34,-3-1-35,-3 0-35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20344571769238" units="cm"/>
      <inkml:brushProperty name="height" value="0.0120344571769238" units="cm"/>
      <inkml:brushProperty name="color" value="#69DBAA"/>
      <inkml:brushProperty name="ignorePressure" value="0"/>
    </inkml:brush>
  </inkml:definitions>
  <inkml:trace contextRef="#ctx0" brushRef="#br0">65550 1000 692,'1'10'47,"4"-5"-5	,3-4-5,3-5-6,3-3-5,6-2-3,4-1-4,5-1-3,3-1-5,2 2-5,1 1-4,2 2-6,-2 2 0,-5 1 3,-4 1 3,-5 3 4,-4 2-5,-3 5-15,-3 5-12,-3 4-15,-5 4-9,-6 4-4,-6 2-5,-7 4-4,-4 0-1,-1-1 4,-1-1 58,-2-2 2,2-4 0,6-4 0,7-5 0,6-4 0,1-2 0,-3 2 0,-3 1 0,-2 2 0,-1-1 0,3-1 0,3-1 0,4-2 0,1-1 0,0 1 0,0-1 0,0 0 0,0 0 0,0 1 0,0-1 0,0 0 0,0 3 7,3 4 49,1 5-3,1 5-2,0 3-2,-1 4 0,-1 3 0,-2 3 0,-1 1-5,3 1-11,1-1-10,1 1-10,1-4-9,1-6-3,-1-6-6,0-6-4,1-5-2,2-1-1,1-1 0,2-2 0,0-4-6,1-6-10,-1-6-9,1-7-11,-2-2-6,-1 2 0,-1 1 0,-2 2-1,-1 0 1,1 1 36,-1-1 18,0 1 0</inkml:trace>
</inkml:ink>
</file>

<file path=ppt/ink/ink2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99649464339018" units="cm"/>
      <inkml:brushProperty name="height" value="0.0199649464339018" units="cm"/>
      <inkml:brushProperty name="color" value="#F2395B"/>
      <inkml:brushProperty name="ignorePressure" value="0"/>
    </inkml:brush>
  </inkml:definitions>
  <inkml:trace contextRef="#ctx0" brushRef="#br0">45475 65075 417,'24'0'0,"-2"0"0	,-1 0 0,-1 0 0,-1-2 0,0-3 0,-1-3 0,1-2 0,2-2 0,5 2 0,4 1 0,6 2 0,-1 1 2,-2 0 3,-3-1 3,-3 1 4,-2 2 1,0 5-1,0 4 0,0 6-1,-2 3 1,-3 3 1,-3 3 1,-2 4 1,-2 4 2,2 9 2,1 8 2,2 7 2,1 7 1,0 7 2,-1 6 1,1 6 1,-2 5 0,-3 3-1,-3 3-2,-3 3-1,-2-1-1,1-4-1,-1-5 0,0-4-1,0-4-2,1-2-3,-1-1-2,0-1-4,-1-5-2,-1-8-3,-1-8-2,-2-7-1,-2-7-9,-2-5-13,-1-4-13,-1-5-13,-4-6-8,-4-8 0,-5-8-2,-4-7-1,-3-5 0,3 1 0,1-1 1,1 1 0</inkml:trace>
</inkml:ink>
</file>

<file path=ppt/ink/ink2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06432838365436" units="cm"/>
      <inkml:brushProperty name="height" value="0.0106432838365436" units="cm"/>
      <inkml:brushProperty name="color" value="#F2395B"/>
      <inkml:brushProperty name="ignorePressure" value="0"/>
    </inkml:brush>
  </inkml:definitions>
  <inkml:trace contextRef="#ctx0" brushRef="#br0">45350 65825 782,'12'36'18,"1"-1"8	,-1-1 8,1-2 8,-2-2-1,-1-1-12,-1-1-10,-2-2-10,-2-4-15,-1-4-16,-1-5-15,-2-4-18,-1-3-8,0 1-5,0-1-2,0 0-4</inkml:trace>
</inkml:ink>
</file>

<file path=ppt/ink/ink2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203038305044174" units="cm"/>
      <inkml:brushProperty name="height" value="0.0203038305044174" units="cm"/>
      <inkml:brushProperty name="color" value="#F2395B"/>
      <inkml:brushProperty name="ignorePressure" value="0"/>
    </inkml:brush>
  </inkml:definitions>
  <inkml:trace contextRef="#ctx0" brushRef="#br0">45425 65600 410,'1'-25'1,"4"3"2	,3 1 1,3 1 3,3 1 2,3 1 5,3-1 3,4 0 4,1 2 3,0 3 1,0 3 2,0 3 1,0 4 0,3 5-2,1 4-1,1 6-3,-1 6 0,-5 12 2,-4 11 1,-5 11 2,-4 6-1,-1 2 0,-1 1-1,-2 2-1,-2-2-1,-1-5-1,-1-4 0,-2-5-2,-2-5-4,-2-7-10,-1-6-8,-1-6-9,-4-6-12,-4-7-18,-5-6-16,-4-6-17,-3-6-5,0-7 4,0-6 5,0-6 5,1-2 5,4 1 7,3 1 6,3 3 12,2 0 35,2 3 0,1 1 0,2 1 0,2 2 0,1 2 0,1 1 0,3 2 0,0 1 0,0 2 0,0 1 0,0 2 30,2 2 10,5 1-2,5 1-3,4 3-2,2 0-1,-2 0-3,-1 0-1,-1 0-2,-4 3-3,-2 9-8,-3 8-7,-3 7-6,-4 4-7,-3 1-5,-3-1-7,-2 0-5,-3 0-4,1 1 1,-1-1-1,1 0 0,0-2 2,2-5 3,1-4 5,2-5 4,2-5 7,4-2 10,2-3 9,4-3 11,3-4 4,3-3-1,3-3-1,3-2-2,3-5-5,4-2-10,2-3-10,4-3-10,-2 0-6,-6 5-2,-6 5-1,-7 4-1,-2 1-5,2-3-6,1-3-6,2-3-7</inkml:trace>
</inkml:ink>
</file>

<file path=ppt/ink/ink2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83818116784096" units="cm"/>
      <inkml:brushProperty name="height" value="0.0183818116784096" units="cm"/>
      <inkml:brushProperty name="color" value="#F2395B"/>
      <inkml:brushProperty name="ignorePressure" value="0"/>
    </inkml:brush>
  </inkml:definitions>
  <inkml:trace contextRef="#ctx0" brushRef="#br0">28750 63150 453,'0'28'1,"0"6"2	,0 7 2,0 6 1,-2 7 6,-3 10 6,-3 10 7,-2 9 7,-5 6 5,-2 3 1,-3 3 3,-3 4 1,-1-3 0,4-5-2,3-7-4,3-5-1,3-9-3,3-9-2,3-10-2,4-8-1,1-8-10,0-2-18,0-3-18,0-3-17,0-10-14,0-16-10,0-15-10,0-15-11</inkml:trace>
</inkml:ink>
</file>

<file path=ppt/ink/ink2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67399644851685" units="cm"/>
      <inkml:brushProperty name="height" value="0.0167399644851685" units="cm"/>
      <inkml:brushProperty name="color" value="#F2395B"/>
      <inkml:brushProperty name="ignorePressure" value="0"/>
    </inkml:brush>
  </inkml:definitions>
  <inkml:trace contextRef="#ctx0" brushRef="#br0">28550 63750 497,'26'-94'-3,"4"13"-6	,3 12-7,3 13-5,1 6 2,1 0 13,-1 0 13,1 0 12,-1 4 8,1 10 3,-1 10 2,1 9 2,-1 7 3,1 7 2,-1 6 2,1 7 1,-3 5-2,-2 7-5,-3 6-7,-3 7-5,-6 2-7,-5 1-7,-7-1-6,-5 1-7,-6 1-5,-3 3-2,-3 3-1,-2 4-3,-6-1-3,-6-3-6,-6-3-6,-6-2-5,-4-5-3,1-2 1,-1-3 1,1-3 0,2-4 3,7-3 5,6-3 6,7-2 5,5-3 10,7 1 15,6-1 15,7 1 15,4 1 8,3 3 4,3 3 2,4 4 3,2-1-1,4-3-5,3-3-4,3-2-6,3-1-7,3 3-10,3 3-10,4 4-11,-3-3-5,-5-5-3,-7-7-2,-5-5-1,-1-1-9,6 6-13,7 7-14,6 6-13,-2-1-7,-9-5 0,-10-7-2,-8-5 0</inkml:trace>
</inkml:ink>
</file>

<file path=ppt/ink/ink2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81463528424501" units="cm"/>
      <inkml:brushProperty name="height" value="0.0181463528424501" units="cm"/>
      <inkml:brushProperty name="color" value="#F2395B"/>
      <inkml:brushProperty name="ignorePressure" value="0"/>
    </inkml:brush>
  </inkml:definitions>
  <inkml:trace contextRef="#ctx0" brushRef="#br0">30200 62950 459,'-116'75'-12,"19"0"16	,19 0 17,19 0 16,12 1 10,6 4 5,7 3 4,6 3 4,6-2-2,6-6-8,7-6-9,6-6-7,9-7-8,13-6-4,12-6-5,13-6-5,7-7-4,4-6-3,3-6-3,3-6-2,1-4-2,1 1-2,-1-1-2,1 1 0,-6-1-2,-8 1-1,-10-1 0,-9 1 0,-9 1 0,-5 3 3,-7 3 1,-5 4 2,-9 2 2,-9 4 0,-10 3 2,-8 3 1,-11 1-2,-8 1-3,-10-1-4,-9 1-4,-4-4-5,4-6-8,3-6-9,3-6-7,4-6-5,7-2 0,6-3-1,7-3 0,5-2-2,7 0 0,6 0-2,7 0-1</inkml:trace>
</inkml:ink>
</file>

<file path=ppt/ink/ink2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6375582665205" units="cm"/>
      <inkml:brushProperty name="height" value="0.016375582665205" units="cm"/>
      <inkml:brushProperty name="color" value="#F2395B"/>
      <inkml:brushProperty name="ignorePressure" value="0"/>
    </inkml:brush>
  </inkml:definitions>
  <inkml:trace contextRef="#ctx0" brushRef="#br0">48550 62725 508,'0'-11'-3,"0"6"3	,0 4 2,0 5 4,0 7 3,0 9 6,0 10 6,0 9 6,1 6 3,4 4 2,3 2 1,3 4 1,0 4 1,-1 7-3,-1 6 0,-2 6-2,-2 1-1,-1-5-2,-1-4-1,-2-5-1,-1-8-4,3-8-6,1-10-5,1-9-7,0-9-3,-4-8-4,-2-8-2,-4-7-4,-1-5-11,0-2-22,-1-1-21,1-1-21</inkml:trace>
</inkml:ink>
</file>

<file path=ppt/ink/ink2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48400 63200 1000,'0'-10'-4,"0"7"-8	,0 6-8,0 7-7,0 4 0,3 3 9,1 3 9,1 4 9,1 1 2,1 0-9,-1 0-6,0 0-8,-1-2-4,-1-3-5,-1-3-2,-2-2 25,-1-4 7,3-1 0,1-1 0,1-2 0</inkml:trace>
</inkml:ink>
</file>

<file path=ppt/ink/ink2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48625 63075 1000,'12'33'-81,"1"-7"25	,-1-8 26,1-8 24,0-3 10,2 2-6,1 1-5,2 2-5,-1-2-6,-3-2-5,-3-3 4,-3-3 19,-2-2 0,1 0 0,-1 0 0,0 0 0</inkml:trace>
</inkml:ink>
</file>

<file path=ppt/ink/ink2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3625511080027" units="cm"/>
      <inkml:brushProperty name="height" value="0.0133625511080027" units="cm"/>
      <inkml:brushProperty name="color" value="#F2395B"/>
      <inkml:brushProperty name="ignorePressure" value="0"/>
    </inkml:brush>
  </inkml:definitions>
  <inkml:trace contextRef="#ctx0" brushRef="#br0">48850 62875 623,'25'0'-9,"0"3"4	,0 1 5,0 1 4,0 0 4,0-1 5,0-1 4,0-2 4,0-1 1,0 0-2,0 0-2,0 0-2,-3 0 1,-4 3 0,-5 1 2,-4 1 2,-4 2-4,-1 2-9,-1 1-10,-2 2-9,-6 2-8,-9 6-5,-10 4-5,-8 5-6,-8 3-3,-5 2 0,-4 1 0,-5 2-1,1-2 3,6-5 3,6-4 5,7-5 18,6-5 10,6-4 0,6-5 0,7-4 0,5-3 0,5 0 0,4 0 22,6 0 32,5 0 5,8 0-5,8 0-5,8 0-5,5-2-3,4-3-1,2-3 0,4-2-2,-1-3-3,-5 1-9,-4-1-7,-5 1-8,-5-1-10,-5 1-15,-4-1-14,-5 1-13,-4 1-11,-3 3-5,-3 3-6,-3 4-5,-5 0-1,-6-2 4,-6-1 5,-7-1 44,-1 0 16,3 1 0,3 1 0,3 3 0,1 0 0,-2 0 0,-1 0 0,-1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17420898750424" units="cm"/>
      <inkml:brushProperty name="height" value="0.0117420898750424" units="cm"/>
      <inkml:brushProperty name="color" value="#69DBAA"/>
      <inkml:brushProperty name="ignorePressure" value="0"/>
    </inkml:brush>
  </inkml:definitions>
  <inkml:trace contextRef="#ctx0" brushRef="#br0">66125 850 709,'10'37'31,"-2"1"7	,-3-1 7,-3 1 6,-3 0-3,-2 2-11,-1 1-12,-1 2-11,-2-1-13,-2-3-10,-1-3-12,-1-3-11,-1-5-12,2-6-12,1-6-12,2-7-12</inkml:trace>
</inkml:ink>
</file>

<file path=ppt/ink/ink2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8655228763819" units="cm"/>
      <inkml:brushProperty name="height" value="0.0128655228763819" units="cm"/>
      <inkml:brushProperty name="color" value="#F2395B"/>
      <inkml:brushProperty name="ignorePressure" value="0"/>
    </inkml:brush>
  </inkml:definitions>
  <inkml:trace contextRef="#ctx0" brushRef="#br0">48950 62675 647,'12'-11'0,"1"3"0	,-1 3 0,1 4 0,-1 4 2,1 6 4,-1 7 3,1 6 4,-2 5 5,-1 5 6,-1 5 8,-2 4 5,-2 6 3,-4 6-3,-2 6-3,-4 7-3,-4 3-5,-7 0-6,-6-1-6,-6 1-6,-2-3-7,4-4-6,2-5-8,4-4-7,4-9-7,4-10-10,5-12-9,5-10-9,2-8-5,3-5-3,1-4-1,1-5-3</inkml:trace>
</inkml:ink>
</file>

<file path=ppt/ink/ink2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0022632181644" units="cm"/>
      <inkml:brushProperty name="height" value="0.0120022632181644" units="cm"/>
      <inkml:brushProperty name="color" value="#F2395B"/>
      <inkml:brushProperty name="ignorePressure" value="0"/>
    </inkml:brush>
  </inkml:definitions>
  <inkml:trace contextRef="#ctx0" brushRef="#br0">49100 63300 694,'46'-8'3,"-5"9"6	,-7 10 5,-5 10 7,-5 3 4,-2-2 4,-1-1 2,-1-1 4,-3-2 0,-3-2-5,-3-1-5,-3-1-4,1 0-6,4 3-6,5 3-6,5 4-6,0-1-8,-3-3-12,-3-3-10,-2-2-12,-4-5-8,-1-2-8,-1-3-7,-2-3-7</inkml:trace>
</inkml:ink>
</file>

<file path=ppt/ink/ink2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1031886190176" units="cm"/>
      <inkml:brushProperty name="height" value="0.0111031886190176" units="cm"/>
      <inkml:brushProperty name="color" value="#F2395B"/>
      <inkml:brushProperty name="ignorePressure" value="0"/>
    </inkml:brush>
  </inkml:definitions>
  <inkml:trace contextRef="#ctx0" brushRef="#br0">49750 62725 750,'12'0'0,"1"0"-1	,-1 0-1,1 0 0,-1 0 4,1 0 8,-1 0 8,1 0 9,1 0 4,3 0 3,3 0 2,4 0 2,1 0-5,0 3-14,0 1-13,0 1-13,-3 0-17,-4-1-20,-5-1-22,-4-2-20</inkml:trace>
</inkml:ink>
</file>

<file path=ppt/ink/ink2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8003590032458" units="cm"/>
      <inkml:brushProperty name="height" value="0.0118003590032458" units="cm"/>
      <inkml:brushProperty name="color" value="#F2395B"/>
      <inkml:brushProperty name="ignorePressure" value="0"/>
    </inkml:brush>
  </inkml:definitions>
  <inkml:trace contextRef="#ctx0" brushRef="#br0">49575 63175 706,'25'-12'-76,"0"2"34	,0 1 34,0 2 33,1 1 20,4 0 4,3-1 5,3 1 5,2 0-3,2 0-8,1-1-9,2 1-10,-1 0-13,-3 0-21,-3-1-20,-3 1-20,-5 1-12,-6 1-6,-6 1-4,-7 3-5</inkml:trace>
</inkml:ink>
</file>

<file path=ppt/ink/ink2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8592023178935" units="cm"/>
      <inkml:brushProperty name="height" value="0.0148592023178935" units="cm"/>
      <inkml:brushProperty name="color" value="#F2395B"/>
      <inkml:brushProperty name="ignorePressure" value="0"/>
    </inkml:brush>
  </inkml:definitions>
  <inkml:trace contextRef="#ctx0" brushRef="#br0">49975 62950 560,'0'-10'1,"0"7"2	,0 6 1,0 7 3,0 5 2,3 7 6,1 6 5,1 7 5,2 4 3,2 3 2,1 3 1,2 4 2,-2 1 0,-2 0-2,-3 0-2,-3 0-1,-2-1-3,0-2-2,0-1-2,0-1-2,0-5-5,0-8-6,0-8-6,0-7-5,-2-7-7,-3-2-8,-3-3-7,-2-3-8,-4-2-8,-1 0-8,-1 0-9,-2 0-9,1-1-2,3-2 6,3-1 5,3-1 5,2-1 21,0 0 32,-1-1 0,1 1 0</inkml:trace>
</inkml:ink>
</file>

<file path=ppt/ink/ink2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574496075511" units="cm"/>
      <inkml:brushProperty name="height" value="0.014574496075511" units="cm"/>
      <inkml:brushProperty name="color" value="#F2395B"/>
      <inkml:brushProperty name="ignorePressure" value="0"/>
    </inkml:brush>
  </inkml:definitions>
  <inkml:trace contextRef="#ctx0" brushRef="#br0">50675 62950 571,'12'-1'-19,"1"-2"5	,-1-1 6,1-1 5,0 0 8,2 4 9,1 2 8,2 4 10,2 2 2,1 2-2,1 1-3,3 2-3,-3 0-3,-4 1-3,-5-1-3,-4 1-3,-3 0-1,1 2 2,-1 1 1,0 2 2,-4 2-3,-7 4-9,-8 2-7,-8 4-7,-4 2-8,0 2-5,0 1-7,0 2-5,1-2-3,4-2 1,3-3 1,3-3 2,2-5 4,2-4 7,1-5 6,2-4 8,2-3 6,1 1 5,1-1 4,3 0 5,1-1 6,4-1 8,3-1 6,3-2 8,2-1 3,2 0-2,1 0-1,2 0-2,-1-1-4,-3-2-4,-3-1-6,-3-1-6,1-2-7,7-2-7,6-1-10,6-1-8,4-1-5,2 2 0,1 1-3,2 2 0,-3 2-5,-6 1-7,-6 1-7,-6 3-7,-5-2-7,-1-3-2,-1-3-4,-2-2-4</inkml:trace>
</inkml:ink>
</file>

<file path=ppt/ink/ink2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08398655429482" units="cm"/>
      <inkml:brushProperty name="height" value="0.0108398655429482" units="cm"/>
      <inkml:brushProperty name="color" value="#F2395B"/>
      <inkml:brushProperty name="ignorePressure" value="0"/>
    </inkml:brush>
  </inkml:definitions>
  <inkml:trace contextRef="#ctx0" brushRef="#br0">47850 65175 768,'15'0'33,"7"0"-2	,6 0-4,7 0-3,1-1-2,-1-2 0,-1-1 0,-2-1-1,1-1-3,3 0-9,3-1-7,3 1-7,-1 0-6,-7 0-5,-6-1-5,-6 1-4,-5 1-7,-3 1-12,-3 1-11,-3 3-12,-2 0-3,1 0 3,-1 0 57,0 0 10</inkml:trace>
</inkml:ink>
</file>

<file path=ppt/ink/ink2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47950 65575 1000,'0'58'-73,"0"-7"9	,0-8 10,0-8 10,1-5 29,4-1 15,3-1 0,3-2 0,0-3 0,-1-3 0,-1-3 0,-2-2 0,-1-4 0,1-1 0,-1-1 0,0-2 0</inkml:trace>
</inkml:ink>
</file>

<file path=ppt/ink/ink2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926481500268" units="cm"/>
      <inkml:brushProperty name="height" value="0.011926481500268" units="cm"/>
      <inkml:brushProperty name="color" value="#F2395B"/>
      <inkml:brushProperty name="ignorePressure" value="0"/>
    </inkml:brush>
  </inkml:definitions>
  <inkml:trace contextRef="#ctx0" brushRef="#br0">47950 65475 698,'46'-23'-1,"-5"5"6	,-7 5 5,-5 4 6,-4 3 4,3 0-1,1-1 2,1 1 0,-2 1-1,-6 1-2,-6 1-3,-7 3-2,0-1-1,7-2 0,6-1 0,6-1 0,2 0-1,-4 4-3,-2 2-4,-4 4-3,-2 4-1,-2 4 2,-1 5 3,-1 5 1,-4 3 1,-2 4 0,-3 3 0,-3 3-1,-2 1 0,0 1-3,0-1 0,0 1-2,-2-3-4,-3-2-6,-3-3-5,-2-3-6,-3-4-5,1-3-6,-1-3-6,1-2-5,-2-5-3,-1-2-1,-1-3 1,-2-3-2,-2-4 1,-1-3 1,-1-3 24,-2-2 21,-1-5 0,3-2 0,1-3 0,1-3 0,3-2 0,3 3 0,3 1 0,3 1 0,3 2 0,1 2 0,1 1 0,3 2 0,1 1 0,4 2 0,3 1 0,3 2 0,2 1 0,2 0 37,1-1-1,2 1-2,0 1-5,-2 4-4,-1 2-7,-1 4-4,-4 3-7,-2 3-8,-3 3-6,-3 3-7,-3 3-4,-2 1-4,-1 1-3,-1 3-3,-4 0-3,-4 0-1,-5 0 10,-4 0 22,-3-1 0,3-2 0,1-1 0,1-1 0,3-3 0,3-3 0,3-3 0,3-3 0,3-3 0,4-1 0,2-1 0,4-2 0,2-1 0,2 0 0,1 0 0,2 0 26,1-1 29,2-2-6,1-1-5,2-1-4,2-2-6,1-2-6,1-1-5,3-1-5,-3-3-11,-4-1-15,-5-1-14,-4-2-15,-4 0-9,-1 2-4,-1 1-4,-2 2-3,-2 1 7,-2 2 50,-1 1 0,-1 2 0</inkml:trace>
</inkml:ink>
</file>

<file path=ppt/ink/ink2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1471125856042" units="cm"/>
      <inkml:brushProperty name="height" value="0.0111471125856042" units="cm"/>
      <inkml:brushProperty name="color" value="#F2395B"/>
      <inkml:brushProperty name="ignorePressure" value="0"/>
    </inkml:brush>
  </inkml:definitions>
  <inkml:trace contextRef="#ctx0" brushRef="#br0">48250 65200 747,'0'25'-2,"0"3"-6	,0 1-4,0 1-5,0 4 3,0 7 10,0 6 10,0 6 10,0 4 8,0 2 5,0 1 5,0 2 4,-3-1 2,-4-1-5,-5-1-3,-4-2-5,-4-2-7,-4-4-12,-2-2-11,-4-4-13,-2-3-9,-2-3-8,-1-3-7,-1-3-7,2-5-1,8-6 4,8-6 6,8-7 4,2-4-1,-3-1-7,-3-1 8,-3-2 34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66175 1125 1000,'12'-12'-1,"1"2"-1	,-1 1-2,1 2-1,-1 1-2,1 0-3,-1-1-2,1 1-3,-1 1-3,1 1-6,-1 1-4,1 3-5,-2 0-8,-1 0-9,-1 0 50,-2 0 0</inkml:trace>
</inkml:ink>
</file>

<file path=ppt/ink/ink2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0834317058325" units="cm"/>
      <inkml:brushProperty name="height" value="0.0120834317058325" units="cm"/>
      <inkml:brushProperty name="color" value="#F2395B"/>
      <inkml:brushProperty name="ignorePressure" value="0"/>
    </inkml:brush>
  </inkml:definitions>
  <inkml:trace contextRef="#ctx0" brushRef="#br0">47675 65925 689,'60'14'-18,"-5"3"7	,-4 3 7,-5 4 8,0 1 8,5 3 9,4 1 9,6 1 9,0 0 4,-1-1 2,-1-1 1,-2-2 1,-2-3-10,-1-3-18,-1-3-18,-2-2-20,-5-5-12,-5-2-6,-7-3-5,-5-3-6,-6-2-5,-3 3-6,-3 1-5,-2 1-5</inkml:trace>
</inkml:ink>
</file>

<file path=ppt/ink/ink2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9176493287086" units="cm"/>
      <inkml:brushProperty name="height" value="0.0149176493287086" units="cm"/>
      <inkml:brushProperty name="color" value="#F2395B"/>
      <inkml:brushProperty name="ignorePressure" value="0"/>
    </inkml:brush>
  </inkml:definitions>
  <inkml:trace contextRef="#ctx0" brushRef="#br0">48900 65275 558,'11'28'-1,"-1"6"-5	,-1 7-4,-2 6-6,0 6 8,2 6 17,1 7 18,2 6 18,0 3 8,1 0-3,-1 0-4,1 0-3,-2-4-4,-1-5-5,-1-7-4,-2-5-4,-2-8-4,-1-8-1,-1-8-2,-2-7-2,-2-7-15,-2-7-31,-1-6-29,-1-6-30</inkml:trace>
</inkml:ink>
</file>

<file path=ppt/ink/ink2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48825 65725 1000,'10'47'-27,"-2"-4"5	,-3-5 5,-3-4 5,-1-4 4,4-1 5,3-1 3,3-2 4,0-4-4,-1-4-14,-1-5-14,-2-4-12,-2-3-11,-1 1 19,-1-1 32,-2 0 0</inkml:trace>
</inkml:ink>
</file>

<file path=ppt/ink/ink2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1488263830543" units="cm"/>
      <inkml:brushProperty name="height" value="0.0121488263830543" units="cm"/>
      <inkml:brushProperty name="color" value="#F2395B"/>
      <inkml:brushProperty name="ignorePressure" value="0"/>
    </inkml:brush>
  </inkml:definitions>
  <inkml:trace contextRef="#ctx0" brushRef="#br0">49200 65675 685,'11'0'-110,"-1"0"49	,-1 0 61,-2 0 0,-1 1 0,1 4 0,-1 3 0,0 3 0,1 2 0,2 2 56,1 1 14,2 2-1,0 1-5,1 0-4,-1-1-6,1 1-4,-1 0-11,1 0-18,-1-1-19,1 1-16,-3-2-19,-2-3-17,-3-3-18,-3-3-17</inkml:trace>
</inkml:ink>
</file>

<file path=ppt/ink/ink2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3769195526838" units="cm"/>
      <inkml:brushProperty name="height" value="0.0133769195526838" units="cm"/>
      <inkml:brushProperty name="color" value="#F2395B"/>
      <inkml:brushProperty name="ignorePressure" value="0"/>
    </inkml:brush>
  </inkml:definitions>
  <inkml:trace contextRef="#ctx0" brushRef="#br0">49525 65425 622,'13'-11'-41,"2"3"13	,1 3 13,2 4 13,1 1 9,0 0 8,-1 0 5,1 0 7,0 0 2,0 0-5,-1 0-3,1 0-3,-2 0-6,-3 3-6,-3 1-5,-3 1-6,-4 4-6,-5 4-3,-4 5-4,-5 5-4,-5 4-5,-5 5-6,-4 5-7,-5 4-5,-4 2 11,-3-2 34,-3-1 0,-3-1 0,0-4 0,3-2 0,3-3 0,3-3 0,5-5 0,6-4 0,6-5 0,7-4 0,5-4 0,5-1 0,4-1 0,6-2 0,3-2 3,6-2 68,4-1-4,5-1-6,3-3-3,2-3-4,1-3-3,2-3-4,0-2-5,1 1-9,-1-1-7,1 0-10,-3 1-13,-2 2-19,-3 1-20,-3 2-19,-6 1-12,-5 2-2,-7 1-3,-5 2-3</inkml:trace>
</inkml:ink>
</file>

<file path=ppt/ink/ink2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1219096258283" units="cm"/>
      <inkml:brushProperty name="height" value="0.0141219096258283" units="cm"/>
      <inkml:brushProperty name="color" value="#F2395B"/>
      <inkml:brushProperty name="ignorePressure" value="0"/>
    </inkml:brush>
  </inkml:definitions>
  <inkml:trace contextRef="#ctx0" brushRef="#br0">49650 65175 590,'0'-8'0,"0"9"2	,0 10 0,0 10 2,0 7 3,0 6 6,0 7 7,0 6 6,-2 6 3,-3 9 1,-3 8-1,-2 7 1,-3 0 1,1-7 1,-1-8 2,1-8 2,0-8-3,2-8-9,1-8-7,2-7-7,0-3-9,-2 4-9,-1 2-9,-1 4-8,-2-1-9,1-5-8,-1-4-10,1-5-9,0-5-4,2-5 1,1-4 0,2-5 0</inkml:trace>
</inkml:ink>
</file>

<file path=ppt/ink/ink2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3537795841694" units="cm"/>
      <inkml:brushProperty name="height" value="0.0113537795841694" units="cm"/>
      <inkml:brushProperty name="color" value="#F2395B"/>
      <inkml:brushProperty name="ignorePressure" value="0"/>
    </inkml:brush>
  </inkml:definitions>
  <inkml:trace contextRef="#ctx0" brushRef="#br0">49525 65875 733,'24'3'2,"-2"6"1	,-1 7 3,-1 6 2,-1 3 4,0 0 4,-1 0 4,1 0 6,1 0 3,4 0 2,2 0 3,4 0 3,0-1-7,-1-2-17,-1-1-19,-2-1-16,-3-4-9,-3-4-1,-3-5 1,-2-4-1,-4-3-5,-1 3-12,-1 1-12,-2 1-11</inkml:trace>
</inkml:ink>
</file>

<file path=ppt/ink/ink2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03465775027871" units="cm"/>
      <inkml:brushProperty name="height" value="0.0103465775027871" units="cm"/>
      <inkml:brushProperty name="color" value="#F2395B"/>
      <inkml:brushProperty name="ignorePressure" value="0"/>
    </inkml:brush>
  </inkml:definitions>
  <inkml:trace contextRef="#ctx0" brushRef="#br0">50175 65200 805,'23'11'-2,"-3"-1"-5	,-3-1-4,-2-2-4,-2-2 5,2-1 14,1-1 14,2-2 15,2-1 7,1 0-2,1 0-1,3 0-1,-2 0-10,-3 3-19,-3 1-17,-2 1-18</inkml:trace>
</inkml:ink>
</file>

<file path=ppt/ink/ink2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8821730613708" units="cm"/>
      <inkml:brushProperty name="height" value="0.0128821730613708" units="cm"/>
      <inkml:brushProperty name="color" value="#F2395B"/>
      <inkml:brushProperty name="ignorePressure" value="0"/>
    </inkml:brush>
  </inkml:definitions>
  <inkml:trace contextRef="#ctx0" brushRef="#br0">49875 65850 646,'48'-1'19,"-3"-2"4	,-3-1 5,-2-1 4,-1-3 2,3-3 3,3-3 1,4-3 2,0-1-3,-2 2-8,-1 1-7,-1 2-9,-4 0-12,-4 1-14,-5-1-15,-4 1-16,-6 0-10,-4 2-9,-5 1-7,-4 2-7</inkml:trace>
</inkml:ink>
</file>

<file path=ppt/ink/ink2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74968708306551" units="cm"/>
      <inkml:brushProperty name="height" value="0.0174968708306551" units="cm"/>
      <inkml:brushProperty name="color" value="#F2395B"/>
      <inkml:brushProperty name="ignorePressure" value="0"/>
    </inkml:brush>
  </inkml:definitions>
  <inkml:trace contextRef="#ctx0" brushRef="#br0">50300 65475 476,'12'26'1,"1"4"4	,-1 3 6,1 3 4,-1 0 3,1-1 2,-1-1 1,1-2 3,-3-3 0,-2-5 0,-3-4 0,-3-5-2,-1 2 2,4 9 0,3 10 1,3 10 1,-1 4 2,-5 0 1,-4 0 2,-5 0 1,-3-4-2,-2-5-4,-1-7-6,-1-5-6,-1-7-8,2-4-15,1-5-14,2-4-15,0-4-11,-2-4-10,-1-2-10,-1-4-10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0992971751838922" units="cm"/>
      <inkml:brushProperty name="height" value="0.00992971751838922" units="cm"/>
      <inkml:brushProperty name="color" value="#69DBAA"/>
      <inkml:brushProperty name="ignorePressure" value="0"/>
    </inkml:brush>
  </inkml:definitions>
  <inkml:trace contextRef="#ctx0" brushRef="#br0">66400 1150 839,'-13'35'-11,"1"-5"2	,-1-4 2,1-5 2,-2-1 8,-1 4 11,-1 2 12,-2 4 11,-1 3 2,1 3-8,-1 3-8,0 3-8,1-1-11,2-4-12,1-5-14,2-4-13,1-6-6,2-4 3,1-5 3,2-4 1,1-3-3,0 1-10,-1-1-10,1 0 41</inkml:trace>
</inkml:ink>
</file>

<file path=ppt/ink/ink2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7138588577509" units="cm"/>
      <inkml:brushProperty name="height" value="0.0127138588577509" units="cm"/>
      <inkml:brushProperty name="color" value="#F2395B"/>
      <inkml:brushProperty name="ignorePressure" value="0"/>
    </inkml:brush>
  </inkml:definitions>
  <inkml:trace contextRef="#ctx0" brushRef="#br0">50950 65300 655,'25'0'-2,"3"3"-5	,1 1-4,1 1-4,0 2 7,-1 2 17,-1 1 20,-2 2 17,-4 1 9,-4 2 1,-5 1-2,-4 2 1,-4 5-10,-4 10-17,-2 9-18,-4 10-17,-4 4-11,-7 1-4,-6-1-5,-6 0-4,-1-2-3,5-5-2,4-4-1,6-5-2,3-5-3,3-5-1,3-4-3,4-5-3,1-4 10,3-3 18,1-3 19,1-3 20,4-3 12,7-1 5,6-1 7,6-2 5,4-1 1,2 0-5,1 0-3,2 0-5,1-3-7,2-4-8,1-5-9,2-4-9,-3-2-16,-8 2-21,-8 1-22,-7 2-22</inkml:trace>
</inkml:ink>
</file>

<file path=ppt/ink/ink2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176892932504416" units="cm"/>
      <inkml:brushProperty name="height" value="0.0176892932504416" units="cm"/>
      <inkml:brushProperty name="color" value="#69DBAA"/>
      <inkml:brushProperty name="ignorePressure" value="0"/>
    </inkml:brush>
  </inkml:definitions>
  <inkml:trace contextRef="#ctx0" brushRef="#br0">32600 28800 471,'78'-24'-24,"6"4"14	,7 3 16,6 3 14,10-1 9,17-2 2,15-3 2,16-3 2,16-2 1,20 0-2,18 0-1,20 0-1,5 0-3,-6 0-2,-6 0-3,-6 0-2,2 3-3,14 6-1,11 7-1,14 6-2,-4 1-2,-19-3-3,-18-3-1,-19-2-3,-13-1-1,-6 3 0,-6 3 0,-6 4 0,-9 1 1,-8 0 0,-10 0 0,-9 0 1,-12 0-1,-11 0-1,-14 0-1,-11 0-1,-12 0-2,-9 0-2,-10 0-4,-8 0-2,-9-2-7,-6-3-8,-6-3-10,-6-2-9</inkml:trace>
</inkml:ink>
</file>

<file path=ppt/ink/ink2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0997350178658962" units="cm"/>
      <inkml:brushProperty name="height" value="0.00997350178658962" units="cm"/>
      <inkml:brushProperty name="color" value="#69DBAA"/>
      <inkml:brushProperty name="ignorePressure" value="0"/>
    </inkml:brush>
  </inkml:definitions>
  <inkml:trace contextRef="#ctx0" brushRef="#br0">34900 28825 835,'1'14'-53,"4"6"15	,3 4 15,3 5 17,0 5 14,-1 7 17,-1 6 15,-2 6 17,0 2 0,2-1-14,1-1-14,2-2-14,0-4-9,1-4-2,-1-5-3,1-4-4,-2-6-12,-1-6-25,-1-6-23,-2-7-24</inkml:trace>
</inkml:ink>
</file>

<file path=ppt/ink/ink2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171449482440948" units="cm"/>
      <inkml:brushProperty name="height" value="0.0171449482440948" units="cm"/>
      <inkml:brushProperty name="color" value="#69DBAA"/>
      <inkml:brushProperty name="ignorePressure" value="0"/>
    </inkml:brush>
  </inkml:definitions>
  <inkml:trace contextRef="#ctx0" brushRef="#br0">34975 28850 486,'25'-3'21,"3"-4"3	,1-5 2,1-4 3,2-2 2,2 2 1,1 1 3,2 2 2,-1 2-2,-1 3-5,-1 3-4,-2 4-5,-2 1-5,-1 3-4,-1 1-5,-2 1-4,-2 3-2,-2 3 0,-1 3-1,-1 3 0,-4 3 1,-4 1 1,-5 1 2,-4 3 2,-3 2 2,3 5 2,1 5 2,1 4 2,0 2 1,-4-2-1,-2-1-2,-4-1-1,-1-4-2,0-2-3,-1-3-3,1-3-4,0-5-6,0-4-12,-1-5-12,1-4-11,-1-5-9,-2-5-5,-1-4-6,-1-5-5,-3-5 0,-1-2 4,-1-3 4,-2-3 4,0 0 5,2 5 44,1 5 6,2 4 0,1 2 0,2-2 0,1-1 0,2-1 0</inkml:trace>
</inkml:ink>
</file>

<file path=ppt/ink/ink2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156192565336823" units="cm"/>
      <inkml:brushProperty name="height" value="0.0156192565336823" units="cm"/>
      <inkml:brushProperty name="color" value="#69DBAA"/>
      <inkml:brushProperty name="ignorePressure" value="0"/>
    </inkml:brush>
  </inkml:definitions>
  <inkml:trace contextRef="#ctx0" brushRef="#br0">35250 29075 533,'-23'-33'-8,"5"9"5	,5 10 7,4 10 6,5 4 5,5 0 6,4 0 4,6 0 6,1 0 3,1 0 2,-1 0 2,1 0 1,0 0 0,2 0-1,1 0-2,2 0-2,1 0-4,0 0-7,-1 0-7,1 0-7,-3 1-15,-7 4-20,-6 3-21,-6 3-20,-6 3-10,-4 6 4,-5 4 4,-4 5 2,-3 2 6,0 1 7,0-1 8,0 0 39,1-2 7,4-5 0,3-4 0,3-5 0,3-4 0,3-1 0,3-1 0,4-2 0,3-2 0,5-1 25,5-1 32,4-2 8,3-1 4,0 0-3,-1 0-4,1 0-4,1-1-6,1-2-7,1-1-7,3-1-7,0-2-10,0-2-11,0-1-11,0-1-11,-3-1-9,-4 2-7,-5 1-6,-4 2-7</inkml:trace>
</inkml:ink>
</file>

<file path=ppt/ink/ink2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22396819666028" units="cm"/>
      <inkml:brushProperty name="height" value="0.022396819666028" units="cm"/>
      <inkml:brushProperty name="color" value="#69DBAA"/>
      <inkml:brushProperty name="ignorePressure" value="0"/>
    </inkml:brush>
  </inkml:definitions>
  <inkml:trace contextRef="#ctx0" brushRef="#br0">34700 29675 372,'-11'11'-3,"6"-1"-4	,4-1-5,5-2-5,5-2 5,7-1 17,6-1 16,6-2 17,2-2 6,-4-2 0,-2-1-2,-4-1-2,6-3 0,14-3 2,14-3 1,14-3 2,6-3 0,-2-4-2,-1-2-2,-1-4-1,0 0-4,1 4-7,1 2-8,3 4-7,-4 2-8,-5 2-12,-7 1-9,-5 2-11,-13 3-13,-17 7-14,-17 6-15,-17 7-13</inkml:trace>
</inkml:ink>
</file>

<file path=ppt/ink/ink2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159553661942482" units="cm"/>
      <inkml:brushProperty name="height" value="0.0159553661942482" units="cm"/>
      <inkml:brushProperty name="color" value="#69DBAA"/>
      <inkml:brushProperty name="ignorePressure" value="0"/>
    </inkml:brush>
  </inkml:definitions>
  <inkml:trace contextRef="#ctx0" brushRef="#br0">35175 29650 522,'-11'35'0,"3"-5"0	,3-4 0,4-5 0,1 0 7,0 5 16,0 4 14,0 6 16,0 2 5,0 2-1,0 1-2,0 2-3,0 0-5,0-2-10,0-1-9,0-1-10,0-5-12,3-6-18,1-6-16,1-6-17,2-6-12,2-5-7,1-4-7,2-5-6</inkml:trace>
</inkml:ink>
</file>

<file path=ppt/ink/ink2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184172820299864" units="cm"/>
      <inkml:brushProperty name="height" value="0.0184172820299864" units="cm"/>
      <inkml:brushProperty name="color" value="#69DBAA"/>
      <inkml:brushProperty name="ignorePressure" value="0"/>
    </inkml:brush>
  </inkml:definitions>
  <inkml:trace contextRef="#ctx0" brushRef="#br0">35400 29725 452,'22'-11'1,"-4"3"1	,-5 3 1,-4 4 2,-3 4 5,1 9 7,-1 8 9,0 7 7,-1 9 5,-1 9 3,-1 10 3,-2 9 2,-1 7 1,0 5-3,0 4-2,0 6-2,0-4-5,0-8-8,0-10-6,0-9-7,0-9-6,0-8-4,0-8-5,0-7-5</inkml:trace>
</inkml:ink>
</file>

<file path=ppt/ink/ink2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35250 29875 1000,'24'10'-9,"-2"-5"-2	,-1-4-4,-1-5-3,-1-1-8,0 1-14,-1 1-13,1 3-14</inkml:trace>
</inkml:ink>
</file>

<file path=ppt/ink/ink2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35325 30100 1000,'-11'11'-4,"3"-1"-8	,3-1-8,4-2-8,2-2 2,4-1 10,3-1 11,3-2 11,1-1 0,1 0-12,-1 0-12,1 0-12,-2 0-5,-1 0 2,-1 0 4,-2 0 29,-2-1 0,-1-2 0,-1-1 0,-2-1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47100 48500,'50'50,"25"-50,0 0,25-50,0 0,0 50,0 0,-25 0,0 0,-25 0,0 0,0 0,0 0,0 0,0 0,0 0,0 0,-25 0,0 0,-25-25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3:58:32"/>
    </inkml:context>
    <inkml:brush xml:id="br0">
      <inkml:brushProperty name="width" value="0.0149995973333716" units="cm"/>
      <inkml:brushProperty name="height" value="0.0149995973333716" units="cm"/>
      <inkml:brushProperty name="color" value="#69DBAA"/>
      <inkml:brushProperty name="ignorePressure" value="0"/>
    </inkml:brush>
  </inkml:definitions>
  <inkml:trace contextRef="#ctx0" brushRef="#br0">66100 1375 555,'35'46'32,"-2"-5"6	,-3-7 7,-3-5 6,0-4 2,5 0-3,5 0-4,4 0-2,4 0-8,4 0-9,2 0-11,4 0-9,-1-2-10,-5-3-6,-4-3-8,-5-2-7,-5-4-11,-5-1-16,-4-1-15,-5-2-16</inkml:trace>
</inkml:ink>
</file>

<file path=ppt/ink/ink2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132281435653567" units="cm"/>
      <inkml:brushProperty name="height" value="0.0132281435653567" units="cm"/>
      <inkml:brushProperty name="color" value="#69DBAA"/>
      <inkml:brushProperty name="ignorePressure" value="0"/>
    </inkml:brush>
  </inkml:definitions>
  <inkml:trace contextRef="#ctx0" brushRef="#br0">35000 30475 629,'14'0'71,"6"0"-9	,4 0-8,5 0-8,3-4-6,2-5-6,1-7-6,2-5-5,2-6-11,3-3-15,3-3-17,4-2-15,-2-1-6,-4 6 6,-5 4 4,-4 5 6,-4 3-4,-4 2-14,-2 1-14,-4 2-12</inkml:trace>
</inkml:ink>
</file>

<file path=ppt/ink/ink2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0962387770414352" units="cm"/>
      <inkml:brushProperty name="height" value="0.00962387770414352" units="cm"/>
      <inkml:brushProperty name="color" value="#69DBAA"/>
      <inkml:brushProperty name="ignorePressure" value="0"/>
    </inkml:brush>
  </inkml:definitions>
  <inkml:trace contextRef="#ctx0" brushRef="#br0">35900 29800 865,'-21'10'-32,"10"-2"19	,10-3 19,9-3 19,6-2 8,3 0-4,3 0-3,4 0-4,-1-1-5,-3-2-4,-3-1-6,-2-1-6,-1-1-3,6 0-5,4-1-3,5 1-4,0 1-2,-5 4 1,-4 2 1,-5 4 1,-5 4 2,-5 4 4,-4 5 2,-5 5 5,-5 4 1,-7 5 2,-6 5 2,-6 4 1,-3 2-1,0-2-4,-1-1-4,1-1-3,1-4-8,1-5-10,1-4-11,3-5-10,2-5-6,5-4 1,5-5 21,4-4 29,3-3 0,0 0 0,-1 0 0,1 0 0</inkml:trace>
</inkml:ink>
</file>

<file path=ppt/ink/ink2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155101027339697" units="cm"/>
      <inkml:brushProperty name="height" value="0.0155101027339697" units="cm"/>
      <inkml:brushProperty name="color" value="#69DBAA"/>
      <inkml:brushProperty name="ignorePressure" value="0"/>
    </inkml:brush>
  </inkml:definitions>
  <inkml:trace contextRef="#ctx0" brushRef="#br0">35725 29975 537,'13'0'-3,"2"0"-6	,1 0-7,2 0-5,2 1 6,1 4 20,1 3 20,3 3 19,0 3 11,3 6 1,1 4 3,1 5 1,2 3-3,2 2-8,1 1-9,2 2-9,-1-2-8,-1-5-8,-1-4-8,-2-5-8,-3-4-9,-5-3-11,-4-3-10,-5-3-11,-3-2-9,1 1-9,-1-1-7,1 0-9</inkml:trace>
</inkml:ink>
</file>

<file path=ppt/ink/ink2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18311558291316" units="cm"/>
      <inkml:brushProperty name="height" value="0.018311558291316" units="cm"/>
      <inkml:brushProperty name="color" value="#69DBAA"/>
      <inkml:brushProperty name="ignorePressure" value="0"/>
    </inkml:brush>
  </inkml:definitions>
  <inkml:trace contextRef="#ctx0" brushRef="#br0">36775 29250 455,'0'13'1,"0"2"4	,0 1 3,0 2 4,0 5 3,3 10 5,1 9 5,1 10 4,1 7 4,1 4 1,-1 5 2,0 5 1,0-2 2,1-8-1,-1-8 0,0-7 0,-1-7-3,-1-7-4,-1-6-5,-2-6-5,-1 1-6,3 7-7,1 8-7,1 9-9,0-1-8,-1-5-11,-1-7-11,-2-5-11</inkml:trace>
</inkml:ink>
</file>

<file path=ppt/ink/ink2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102461455389857" units="cm"/>
      <inkml:brushProperty name="height" value="0.0102461455389857" units="cm"/>
      <inkml:brushProperty name="color" value="#69DBAA"/>
      <inkml:brushProperty name="ignorePressure" value="0"/>
    </inkml:brush>
  </inkml:definitions>
  <inkml:trace contextRef="#ctx0" brushRef="#br0">36600 29725 813,'0'47'0,"0"-4"11	,0-5 10,0-4 11,0-2 3,0 2-5,0 1-4,0 2-5,0-3-10,0-6-20,0-6-17,0-6-19,0-5-12,3-1-8,1-1-6,1-2-6</inkml:trace>
</inkml:ink>
</file>

<file path=ppt/ink/ink2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0880464725196362" units="cm"/>
      <inkml:brushProperty name="height" value="0.00880464725196362" units="cm"/>
      <inkml:brushProperty name="color" value="#69DBAA"/>
      <inkml:brushProperty name="ignorePressure" value="0"/>
    </inkml:brush>
  </inkml:definitions>
  <inkml:trace contextRef="#ctx0" brushRef="#br0">36950 29725 946,'22'46'2,"-4"-8"5	,-5-8 3,-4-7 5,-1-5-1,3-2-9,3-1-6,3-1-8,1-3-8,-2-1-11,-1-1-10,-1-2-9,-3-2-9,-1-1-5,-1-1 28,-2-2 33</inkml:trace>
</inkml:ink>
</file>

<file path=ppt/ink/ink2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171207524836063" units="cm"/>
      <inkml:brushProperty name="height" value="0.0171207524836063" units="cm"/>
      <inkml:brushProperty name="color" value="#69DBAA"/>
      <inkml:brushProperty name="ignorePressure" value="0"/>
    </inkml:brush>
  </inkml:definitions>
  <inkml:trace contextRef="#ctx0" brushRef="#br0">37175 29425 486,'36'-1'30,"-1"-2"4	,-1-1 3,-2-1 4,-2-1 1,-1 0 0,-1-1-1,-2 1-1,-3 1-1,-3 1-5,-3 1-2,-2 3-4,-1 0-4,3 0-5,3 0-4,4 0-4,-1 1-7,-3 4-8,-3 3-9,-2 3-9,-5 2-7,-5 2-5,-4 1-5,-5 2-5,-5 2-4,-7 4-5,-6 2-3,-6 4-4,-4 1-1,-2 1 4,-1-1 4,-1 0 4,-1-1 37,2-1 12,1-1 0,2-2 0,2-3 0,4-3 0,2-3 0,4-2 0,3-5 0,3-2 0,3-3 0,3-3 0,4-2 0,5 0 0,4 0 0,6 0 0,2 0 0,2 0 0,1 0 0,2 0 0,-1 0 0,-3 0 0,-3 0 0,-3 0 0,1-1 20,7-2 12,6-1 0,6-1 3,4-2-2,2-2-3,1-1-4,2-1-3,0-2-2,1 1-1,-1-1 0,1 1-1,-4 0-6,-6 2-13,-6 1-12,-6 2-13,-5 1-10,-1 0-6,-1-1-8,-2 1-6</inkml:trace>
</inkml:ink>
</file>

<file path=ppt/ink/ink2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161967091262341" units="cm"/>
      <inkml:brushProperty name="height" value="0.0161967091262341" units="cm"/>
      <inkml:brushProperty name="color" value="#69DBAA"/>
      <inkml:brushProperty name="ignorePressure" value="0"/>
    </inkml:brush>
  </inkml:definitions>
  <inkml:trace contextRef="#ctx0" brushRef="#br0">37400 29100 514,'11'16'2,"-1"8"4	,-1 8 5,-2 8 3,-1 8 8,1 7 8,-1 8 9,0 9 9,-1 3 4,-4 0-3,-2 0-2,-4 0-3,-3-2-5,-3-3-8,-3-3-7,-3-2-8,-1-6-7,2-6-7,1-6-5,2-6-7,1-8-7,2-7-6,1-8-8,2-8-6,2-3-5,1 2-3,1 1-4,3 2-3,-1-1-2,-2-1-1,-1-1-1,-1-2-2</inkml:trace>
</inkml:ink>
</file>

<file path=ppt/ink/ink2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8:33:13"/>
    </inkml:context>
    <inkml:brush xml:id="br0">
      <inkml:brushProperty name="width" value="0.0135813131928444" units="cm"/>
      <inkml:brushProperty name="height" value="0.0135813131928444" units="cm"/>
      <inkml:brushProperty name="color" value="#69DBAA"/>
      <inkml:brushProperty name="ignorePressure" value="0"/>
    </inkml:brush>
  </inkml:definitions>
  <inkml:trace contextRef="#ctx0" brushRef="#br0">37500 29900 613,'57'14'6,"-8"3"9	,-10 3 9,-9 4 8,-4 1 9,4 3 6,3 1 8,3 1 6,2 0-6,2-1-20,1-1-19,2-2-21,-2-4-11,-4-4 0,-5-5-3,-4-4 0,-5-2-10,-3 2-17,-3 1-17,-2 2-17</inkml:trace>
</inkml:ink>
</file>

<file path=ppt/ink/ink2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86446849256754" units="cm"/>
      <inkml:brushProperty name="height" value="0.0186446849256754" units="cm"/>
      <inkml:brushProperty name="color" value="#F2395B"/>
      <inkml:brushProperty name="ignorePressure" value="0"/>
    </inkml:brush>
  </inkml:definitions>
  <inkml:trace contextRef="#ctx0" brushRef="#br0">3000 26550 446,'48'-22'64,"-3"6"-7	,-3 7-7,-2 6-7,-3 3-4,1 0-2,-1 0-2,1 0-2,-4 3-2,-6 6-5,-6 7-3,-6 6-5,-6 6-5,-2 6-7,-3 7-8,-3 6-7,-9 7-7,-11 10-7,-14 10-6,-11 9-6,-7-1-3,0-8 1,0-10 1,0-9 2,4-10 0,10-9 2,10-10 1,9-8 2,6-6 3,3 1 7,3-1 5,4 1 6,5-3 10,10-2 14,10-3 14,9-3 14,6-2 8,3 0-1,3 0 2,4 0 0,2 0-3,4 0-7,3 0-6,3 0-7,-2 1-6,-6 4-6,-6 3-5,-6 3-5,-9 6-3,-8 9-4,-10 10-1,-9 10-2,-13 8-2,-16 10-1,-15 10 1,-15 9-2,-9-1 0,1-8-4,-1-10-1,1-9-3,1-9-6,3-5-8,3-7-9,4-5-7,7-11-7,13-11-3,12-14-3,13-11-4,4-6 2,-3 4 3,-3 3 4,-2 3 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08468187972903" units="cm"/>
      <inkml:brushProperty name="height" value="0.0108468187972903" units="cm"/>
      <inkml:brushProperty name="color" value="#69DBAA"/>
      <inkml:brushProperty name="ignorePressure" value="0"/>
    </inkml:brush>
  </inkml:definitions>
  <inkml:trace contextRef="#ctx0" brushRef="#br0">49525 13100 768,'-14'-23'-8,"-1"5"-14	,-1 5-15,-2 4-14,-2 4-2,-4 4 32,-2 2 21,-4 4 0,-1 5 0,0 8 0,-1 8 0,1 8 0,1 4 0,4 2 0,2 1 0,4 2 0,4-2 0,4-4 0,5-5 0,5-4 0,2-6 6,3-4 3,1-5 0,1-4 0,2-3 1,2 1 0,1-1 0,2 0 1,8 2 1,16 3-1,15 3-1,17 3 0,-1-1 0,-16-4-1,-15-5-1,-15-4-1,-4-1 0,9 5-2,10 5-1,10 4-2,-3 3 1,-11 0 4,-14-1 2,-11 1 3,-12 1 2,-9 1 4,-10 1 3,-8 3 2,-8-2 2,-5-3 0,-4-3-2,-5-2 1,-1-3-4,4 1-4,2-1-6,4 1-5,4-3-6,4-2-6,5-3-5,5-3-6,4-2-7,5 0-10,5 0-8,4 0-10,3-1-6,0-2-3,-1-1-3,1-1 21</inkml:trace>
</inkml:ink>
</file>

<file path=ppt/ink/ink2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54397264122963" units="cm"/>
      <inkml:brushProperty name="height" value="0.0154397264122963" units="cm"/>
      <inkml:brushProperty name="color" value="#F2395B"/>
      <inkml:brushProperty name="ignorePressure" value="0"/>
    </inkml:brush>
  </inkml:definitions>
  <inkml:trace contextRef="#ctx0" brushRef="#br0">4400 26500 539,'29'1'4,"10"4"12	,10 3 12,9 3 12,4 3 5,1 3-2,-1 3-1,1 4-2,-4 2-2,-6 4-6,-6 3-4,-6 3-5,-9 4-6,-8 7-10,-10 6-8,-9 7-10,-12 5-7,-11 7-7,-14 6-7,-11 7-6,-12 0-4,-9-2-1,-10-3 1,-8-3-1,-3-7 2,7-9 3,6-10 2,7-8 4,7-9 8,9-6 13,10-6 15,10-6 13,10-6 14,13-2 10,12-3 11,13-3 11,15-2 4,19 0-3,19 0-2,19 0-4,7-4-12,-3-5-21,-3-7-21,-2-5-20,-9-4-15,-12 0-8,-13 0-7,-12 0-9,-9 1-5,-2 4-2,-3 3-3,-3 3-4</inkml:trace>
</inkml:ink>
</file>

<file path=ppt/ink/ink2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8535594344139" units="cm"/>
      <inkml:brushProperty name="height" value="0.0148535594344139" units="cm"/>
      <inkml:brushProperty name="color" value="#F2395B"/>
      <inkml:brushProperty name="ignorePressure" value="0"/>
    </inkml:brush>
  </inkml:definitions>
  <inkml:trace contextRef="#ctx0" brushRef="#br0">5800 26200 561,'-2'26'20,"-3"4"-3	,-3 3-2,-2 3-3,-6 6 4,-6 9 13,-6 10 14,-6 10 11,-4 8 4,1 10-6,-1 10-6,1 9-6,-1 1-13,1-6-18,-1-6-17,1-6-19,2-12-14,7-15-10,6-15-9,7-16-10,2-10-3,1-3 5,-1-3 2,1-2 5</inkml:trace>
</inkml:ink>
</file>

<file path=ppt/ink/ink2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34672038257122" units="cm"/>
      <inkml:brushProperty name="height" value="0.0134672038257122" units="cm"/>
      <inkml:brushProperty name="color" value="#F2395B"/>
      <inkml:brushProperty name="ignorePressure" value="0"/>
    </inkml:brush>
  </inkml:definitions>
  <inkml:trace contextRef="#ctx0" brushRef="#br0">5450 27000 618,'25'25'-1,"0"0"-4	,0 0-2,0 0-3,-2 7-2,-3 17 2,-3 15 1,-2 16 1,-3 7 12,1 1 19,-1-1 22,1 1 20,-1-4 7,1-6-6,-1-6-6,1-6-6,-3-9-15,-2-8-24,-3-10-21,-3-9-24,-2-7-17,0-3-12,0-3-12,0-2-11</inkml:trace>
</inkml:ink>
</file>

<file path=ppt/ink/ink2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44934002310038" units="cm"/>
      <inkml:brushProperty name="height" value="0.0144934002310038" units="cm"/>
      <inkml:brushProperty name="color" value="#F2395B"/>
      <inkml:brushProperty name="ignorePressure" value="0"/>
    </inkml:brush>
  </inkml:definitions>
  <inkml:trace contextRef="#ctx0" brushRef="#br0">6100 26200 574,'25'3'4,"0"6"5	,0 7 7,0 6 6,1 1 10,4-3 14,3-3 13,3-2 13,3-3-3,3 1-18,3-1-19,4 1-19,1-3-13,0-2-11,0-3-10,0-3-9,-5-2-12,-9 0-13,-10 0-12,-8 0-13</inkml:trace>
</inkml:ink>
</file>

<file path=ppt/ink/ink2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26798059791327" units="cm"/>
      <inkml:brushProperty name="height" value="0.0126798059791327" units="cm"/>
      <inkml:brushProperty name="color" value="#F2395B"/>
      <inkml:brushProperty name="ignorePressure" value="0"/>
    </inkml:brush>
  </inkml:definitions>
  <inkml:trace contextRef="#ctx0" brushRef="#br0">5950 26800 657,'0'23'-7,"0"-3"-15	,0-3-14,0-2-14,7-5 5,17-2 40,15-3 5,16-3 25,12-4 28,9-3 15,10-3 15,10-2 15,2-6-7,-3-6-31,-3-6-30,-2-6-31,-9-1-20,-12 7-9,-13 6-9,-12 7-10,-10 4-7,-6 3-5,-6 3-7,-6 4-4</inkml:trace>
</inkml:ink>
</file>

<file path=ppt/ink/ink2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16385668516159" units="cm"/>
      <inkml:brushProperty name="height" value="0.0116385668516159" units="cm"/>
      <inkml:brushProperty name="color" value="#F2395B"/>
      <inkml:brushProperty name="ignorePressure" value="0"/>
    </inkml:brush>
  </inkml:definitions>
  <inkml:trace contextRef="#ctx0" brushRef="#br0">6250 27100 716,'0'70'14,"0"-9"6	,0-10 5,0-8 4,4-8 5,10-2 2,10-3 4,9-3 3,4-2-10,1 0-23,-1 0-25,1 0-22,-4-4-12,-6-5 2,-6-7 1,-6-5 2,-4-3-3,1 4-5,-1 3-7,1 3-5</inkml:trace>
</inkml:ink>
</file>

<file path=ppt/ink/ink2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0:56:09"/>
    </inkml:context>
    <inkml:brush xml:id="br0">
      <inkml:brushProperty name="width" value="0.0172025263309479" units="cm"/>
      <inkml:brushProperty name="height" value="0.0172025263309479" units="cm"/>
      <inkml:brushProperty name="color" value="#F2395B"/>
      <inkml:brushProperty name="ignorePressure" value="0"/>
    </inkml:brush>
  </inkml:definitions>
  <inkml:trace contextRef="#ctx0" brushRef="#br0">6900 27200 484,'20'4'8,"-9"10"10	,-10 10 10,-8 9 10,-9 7-1,-6 7-11,-6 6-12,-6 7-11,-7 2-6,-6 1 0,-6-1 0,-6 1 1,-4-4-1,1-6 0,-1-6 0,1-6-1,2-9-5,7-8-12,6-10-11,7-9-11,5-4-5,7 4 1,6 3 2,7 3 21,5-1 24,7-2 0,6-3 0,7-3 0,8-4 0,14-3 0,11-3 0,14-2 57,10-5 31,9-2-5,10-3-3,10-3-5,2-2-6,-3 0-9,-3 0-10,-2 0-8,-5 1-16,-2 4-19,-3 3-22,-3 3-20,-9 1-15,-11 1-10,-14-1-11,-11 1-10</inkml:trace>
</inkml:ink>
</file>

<file path=ppt/ink/ink2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79164838045835" units="cm"/>
      <inkml:brushProperty name="height" value="0.0179164838045835" units="cm"/>
      <inkml:brushProperty name="color" value="#F2395B"/>
      <inkml:brushProperty name="ignorePressure" value="0"/>
    </inkml:brush>
  </inkml:definitions>
  <inkml:trace contextRef="#ctx0" brushRef="#br0">3175 29775 465,'-32'20'7,"14"-9"15	,11-10 15,14-8 15,8-8 3,7-2-5,6-3-6,7-3-6,2-1-8,1 4-9,-1 3-9,1 3-9,-4 2-6,-6 2-2,-6 1-2,-6 2-2,-4 2-4,1 1-4,-1 1-4,1 3-5,-3 3 3,-5 6 7,-4 7 9,-5 6 8,-4 5 7,-3 5 2,-3 5 5,-3 4 3,-3 4 3,-4 4 3,-2 2 2,-4 4 3,0 1 2,1 1 0,1-1 0,3 0 0,0-1-7,3-4-14,1-2-13,1-4-13,3-6-15,3-9-15,3-10-13,3-9-15,2-6-4,0-4 4,-1-2 6,1-4 4</inkml:trace>
</inkml:ink>
</file>

<file path=ppt/ink/ink2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7813001424074" units="cm"/>
      <inkml:brushProperty name="height" value="0.0157813001424074" units="cm"/>
      <inkml:brushProperty name="color" value="#F2395B"/>
      <inkml:brushProperty name="ignorePressure" value="0"/>
    </inkml:brush>
  </inkml:definitions>
  <inkml:trace contextRef="#ctx0" brushRef="#br0">3025 29925 528,'35'37'22,"-2"1"8	,-3-1 6,-3 1 7,0-2 6,5-1 6,5-1 5,4-2 6,5-3-8,5-5-21,4-4-22,6-5-19,-3-5-17,-7-2-9,-8-3-10,-8-3-11,-6-2-6,-5 3-6,-4 1-4,-5 1-5</inkml:trace>
</inkml:ink>
</file>

<file path=ppt/ink/ink2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30109284073114" units="cm"/>
      <inkml:brushProperty name="height" value="0.0130109284073114" units="cm"/>
      <inkml:brushProperty name="color" value="#F2395B"/>
      <inkml:brushProperty name="ignorePressure" value="0"/>
    </inkml:brush>
  </inkml:definitions>
  <inkml:trace contextRef="#ctx0" brushRef="#br0">3675 29575 640,'25'-3'-48,"3"-4"33	,1-5 33,1-4 32,4-3 15,7 1-3,6-1-3,6 0-2,0 2-9,-6 3-14,-6 3-12,-7 3-15,-4 3-7,-4 4-4,-2 2-3,-4 4-4,-4 5 0,-4 8 2,-5 8 2,-4 8 2,-5 5 1,-3 3 1,-3 3 1,-2 4 1,-2-4 0,2-9 2,1-10 2,2-8 1,-3-1-1,-8 12-6,-8 11-6,-7 11-5,-4 3-3,2-5 0,1-4 1,2-5-1,4-7 2,6-7 1,6-8 1,7-8 3,2-4-9,-2 1-16,-1-1-18,-1 0-16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85096748173237" units="cm"/>
      <inkml:brushProperty name="height" value="0.0185096748173237" units="cm"/>
      <inkml:brushProperty name="color" value="#69DBAA"/>
      <inkml:brushProperty name="ignorePressure" value="0"/>
    </inkml:brush>
  </inkml:definitions>
  <inkml:trace contextRef="#ctx0" brushRef="#br0">50000 12925 450,'23'2'-3,"-3"5"-6	,-3 5-6,-2 4-6,-2 7 6,2 10 15,1 9 16,2 10 17,-1 7 8,-3 4 3,-3 5 2,-3 5 3,-3 2-1,-4 0-3,-2 0-3,-4 0-3,-2-4-1,-2-5-1,-1-7 0,-1-5-1,-1-9-5,2-9-10,1-10-12,2-8-9,-1-4-8,-3 6-4,-3 4-5,-3 5-5,-1-1-9,2-6-18,1-6-15,2-7-17</inkml:trace>
</inkml:ink>
</file>

<file path=ppt/ink/ink2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89495701342821" units="cm"/>
      <inkml:brushProperty name="height" value="0.0189495701342821" units="cm"/>
      <inkml:brushProperty name="color" value="#F2395B"/>
      <inkml:brushProperty name="ignorePressure" value="0"/>
    </inkml:brush>
  </inkml:definitions>
  <inkml:trace contextRef="#ctx0" brushRef="#br0">3775 29725 439,'37'15'20,"1"7"6	,-1 6 6,1 7 6,1 4 4,3 3 4,3 3 2,4 4 3,2-1 1,4-3-1,3-3 0,3-2 0,3-5-13,3-5-24,3-4-23,4-5-25,-7-4-9,-16-3 2,-15-3 5,-15-3 2,-8-3-3,2-1-10,1-1-11,2-2-11</inkml:trace>
</inkml:ink>
</file>

<file path=ppt/ink/ink2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5150 28800 1000,'10'-1'0,"-2"-2"0	,-3-1 0,-3-1 0,-1 3 0,4 10 0,3 9 0,3 10 0,1 6 0,1 3 0,-1 3 0,1 3 0,-2-1 0,-1-4 0,-1-5 0,-2-4 0,-1-5-13,1-3-24,-1-3-26,0-2-24</inkml:trace>
</inkml:ink>
</file>

<file path=ppt/ink/ink2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826662838459" units="cm"/>
      <inkml:brushProperty name="height" value="0.014826662838459" units="cm"/>
      <inkml:brushProperty name="color" value="#F2395B"/>
      <inkml:brushProperty name="ignorePressure" value="0"/>
    </inkml:brush>
  </inkml:definitions>
  <inkml:trace contextRef="#ctx0" brushRef="#br0">4800 29300 562,'13'27'34,"2"5"10	,1 5 7,2 4 9,0 0-1,-2-7-10,-1-6-9,-1-6-10,-2-4-6,1-2-5,-1-1-4,1-1-3,1 1-11,3 7-18,3 6-16,4 7-17,-2-1-11,-4-6-6,-5-6-4,-4-6-4</inkml:trace>
</inkml:ink>
</file>

<file path=ppt/ink/ink2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89386736601591" units="cm"/>
      <inkml:brushProperty name="height" value="0.0189386736601591" units="cm"/>
      <inkml:brushProperty name="color" value="#F2395B"/>
      <inkml:brushProperty name="ignorePressure" value="0"/>
    </inkml:brush>
  </inkml:definitions>
  <inkml:trace contextRef="#ctx0" brushRef="#br0">4850 29300 440,'25'0'32,"0"0"0	,0 0-1,0 0-1,-2 0 0,-3 0-2,-3 0 0,-2 0 0,2-1-1,9-2 0,10-1-1,10-1-1,4-1-1,0 0-3,0-1-3,0 1-2,-3 1-5,-4 1-5,-5 1-5,-4 3-6,-7 3-7,-10 6-9,-9 7-10,-10 6-8,-7 3-5,-7 3 0,-6 1 0,-6 1 1,-2 1 1,4 1 3,2-1 2,4 0 3,4 2 7,4 3 14,5 3 13,5 3 14,2-2 7,0-8 3,0-8 2,0-7 2,0-6 1,3-1-1,1-1-2,1-2 0,3 1 0,3 3 1,3 3 1,3 3 1,4 3-1,5 4-1,4 2-1,6 4-2,-1 1-2,-2 1-2,-3-1-2,-3 0-2,-6 0-3,-5 1-4,-7-1-4,-5 0-5,-6 0-3,-3 1-3,-3-1-3,-2 0-3,-5-1-4,-5-4-4,-4-2-5,-5-4-3,-3-4-4,-2-4-2,-1-5-2,-1-4-3,-3-7-2,-1-8-5,-1-8-4,-2-7-3,3-2 0,8 5 6,8 4 7,8 6 14,4 2 26,2 2 0,1 1 0,2 2 0,1 0 0,0-2 0,-1-1 0,1-1 0,0-1 0,0 2 0,-1 1 0,1 2 0,1 0 0,4-2 20,2-1 18,4-1 8,5-2 8,8 1 4,8-1 5,8 1 4,8-3 0,9-2-5,10-3-5,10-3-4,1-2-11,-4 0-13,-5 0-15,-4 0-15,-4 0-14,-1 3-15,-1 1-15,-2 1-14,-6 2-8,-9 2-2,-10 1 0,-8 2-2</inkml:trace>
</inkml:ink>
</file>

<file path=ppt/ink/ink2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9916076809168" units="cm"/>
      <inkml:brushProperty name="height" value="0.0159916076809168" units="cm"/>
      <inkml:brushProperty name="color" value="#F2395B"/>
      <inkml:brushProperty name="ignorePressure" value="0"/>
    </inkml:brush>
  </inkml:definitions>
  <inkml:trace contextRef="#ctx0" brushRef="#br0">6775 28975 521,'13'0'0,"2"0"0	,1 0 0,2 0 0,-2 0 3,-4 3 8,-5 1 7,-4 1 6,-3 1 5,0 1 2,0-1 1,0 0 1,0 0 0,0 1 0,0-1-1,0 0 0,-2 3-1,-3 7 1,-3 6-1,-2 6 1,-4 2-6,-1-4-12,-1-2-12,-2-4-13,1-2-4,3-2-1,3-1 1,3-1 1,-1 1-3,-7 7-6,-6 6-4,-6 7-5,-5 3-8,-3 2-9,-3 1-8,-3 2-10,1-3-1,7-8 6,6-8 5,6-7 17,9-8 40,10-6 0,12-6 0,11-6 0,9-6 53,10-5 3,10-4 3,9-5 2,3-1-1,-1 1-7,-1 1-6,-2 3-7,-3 1-13,-5 4-18,-4 3-20,-5 3-18,-9 3-14,-12 6-9,-13 4-9,-12 5-9</inkml:trace>
</inkml:ink>
</file>

<file path=ppt/ink/ink2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44101770222187" units="cm"/>
      <inkml:brushProperty name="height" value="0.0244101770222187" units="cm"/>
      <inkml:brushProperty name="color" value="#F2395B"/>
      <inkml:brushProperty name="ignorePressure" value="0"/>
    </inkml:brush>
  </inkml:definitions>
  <inkml:trace contextRef="#ctx0" brushRef="#br0">6475 28850 341,'10'3'-14,"-2"9"10	,-3 8 10,-3 7 9,-2 7 8,3 4 4,1 5 5,1 5 5,0 9 3,-1 14 1,-1 14 2,-2 14 0,-1-2 0,0-19-4,0-19-4,0-18-3,0-10-3,0 1-3,0-1-1,0 0-3,0 5 0,0 9 0,0 10 1,0 9 1,0 2-5,0-4-11,0-5-9,0-4-11,2-5-9,5-3-9,5-3-8,4-2-10,3-9-6,0-12-7,-1-13-5,1-12-5</inkml:trace>
</inkml:ink>
</file>

<file path=ppt/ink/ink2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82318817824125" units="cm"/>
      <inkml:brushProperty name="height" value="0.0182318817824125" units="cm"/>
      <inkml:brushProperty name="color" value="#F2395B"/>
      <inkml:brushProperty name="ignorePressure" value="0"/>
    </inkml:brush>
  </inkml:definitions>
  <inkml:trace contextRef="#ctx0" brushRef="#br0">6825 29825 457,'10'-12'0,"-2"2"0	,-3 1 0,-3 2 0,-2 2 0,3 1 0,1 1 0,1 3 0,2 1 4,2 4 10,1 3 9,2 3 8,-1 0 5,-1-1-1,-1-1-2,-2-2-2,-1 0-1,1 2-2,-1 1-2,0 2-2,7 5 2,15 12 5,13 11 7,15 11 5,4 1-3,-2-7-12,-3-8-11,-3-8-12,-3-6-13,-2-3-14,-1-3-13,-1-2-15,-5-5-5,-8-2-1,-8-3 2,-7-3-1,-5-2 3,1 0 1,-1 0 4,1 0 2,0 0 2,2 0 1,1 0 2,2 0 37</inkml:trace>
</inkml:ink>
</file>

<file path=ppt/ink/ink2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9784415140748" units="cm"/>
      <inkml:brushProperty name="height" value="0.019784415140748" units="cm"/>
      <inkml:brushProperty name="color" value="#F2395B"/>
      <inkml:brushProperty name="ignorePressure" value="0"/>
    </inkml:brush>
  </inkml:definitions>
  <inkml:trace contextRef="#ctx0" brushRef="#br0">10000 34675 421,'18'-1'1,"14"-2"2	,11-1 3,14-1 2,8-1 6,7 0 8,6-1 9,7 1 9,3 1 5,2 1 0,1 1 0,2 3 1,-8 0-2,-17 0-5,-17 0-4,-17 0-5,-7 0-3,5 0 0,5 0 0,4 0-1,7 0-8,7 0-19,8 0-18,9 0-17,-5 0-8,-16 0 1,-15 0 2,-15 0 2,-8-1-2,2-2-5,1-1-5,2-1-6,-2-1 0,-4 0 3,-5-1 2,-4 1 4</inkml:trace>
</inkml:ink>
</file>

<file path=ppt/ink/ink2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63642223924398" units="cm"/>
      <inkml:brushProperty name="height" value="0.0163642223924398" units="cm"/>
      <inkml:brushProperty name="color" value="#F2395B"/>
      <inkml:brushProperty name="ignorePressure" value="0"/>
    </inkml:brush>
  </inkml:definitions>
  <inkml:trace contextRef="#ctx0" brushRef="#br0">10600 34150 509,'-12'10'-33,"2"-2"6	,1-3 7,2-3 6,-4 2 5,-9 10 5,-10 10 5,-9 9 5,-7 6 5,-5 3 2,-4 3 4,-5 4 2,-2 0 0,2-2-4,1-1-4,2-1-4,3-3-2,5-3-1,4-3 1,6-3-1,5-4-1,8-5-1,8-4-1,8-5-1,5-4-2,1-1 1,1-1 0,3-2 0,0 0 4,0 2 6,0 1 6,0 2 7,0-2 3,3-2-3,1-3-2,1-3-1,4-1 0,4 4 2,5 3 3,5 3 3,1-1 0,-2-2-2,-1-3-2,-1-3-2,3-2-1,7 0-2,8 0 0,9 0-1,-1 0-2,-8 0-2,-8 0-3,-7 0-2,-2 0-2,5 0-1,4 0-1,6 0 0,6 0-8,9 0-11,10 0-13,10 0-12,-4 0-11,-16 0-9,-15 0-8,-15 0-10</inkml:trace>
</inkml:ink>
</file>

<file path=ppt/ink/ink2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7782620042562" units="cm"/>
      <inkml:brushProperty name="height" value="0.0147782620042562" units="cm"/>
      <inkml:brushProperty name="color" value="#F2395B"/>
      <inkml:brushProperty name="ignorePressure" value="0"/>
    </inkml:brush>
  </inkml:definitions>
  <inkml:trace contextRef="#ctx0" brushRef="#br0">6450 34125 563,'14'-14'0,"6"-1"0	,4-1 0,5-2 0,5 1 5,7 3 9,6 3 10,6 3 9,4 3 4,2 1 0,1 1-1,2 3-2,-3 0 1,-6 3 0,-6 1 1,-6 1 0,-7 3-3,-6 3-10,-6 3-9,-6 3-9,-8 4-7,-7 5-5,-8 4-4,-8 6-5,-7 2-4,-6 2-5,-6 1-5,-7 2-4,-3-1-2,1-3 3,-1-3 4,0-3 2,3-4 5,4-5 5,5-4 6,5-5 6,4-5 2,5-2 1,5-3 0,4-3 1,7-2 4,10 0 8,9 0 9,10 0 9,7 0 4,7 0-2,6 0-1,6 0-1,3 0-4,1 3-7,-1 1-7,0 1-6,-4 3-5,-7 3 0,-8 3-1,-8 3-1,-7 0-1,-4-3-3,-5-3-1,-4-3-2,-3-2-1,1 1 0,-1-1 0,0 0-1,-1 3 1,-1 4-1,-1 5 0,-2 5 0,-4 4 2,-4 5 4,-5 5 4,-4 4 4,-6 3 4,-6 0 4,-6-1 3,-7 1 3,-5-3 1,-5-4-2,-4-5-3,-5-4-3,-2-7-1,2-5 2,1-7 0,2-5 1,5-4-6,7 0-13,8 0-13,9 0-13,4-1-12,4-2-9,3-1-11,3-1-11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72574631869793" units="cm"/>
      <inkml:brushProperty name="height" value="0.0172574631869793" units="cm"/>
      <inkml:brushProperty name="color" value="#69DBAA"/>
      <inkml:brushProperty name="ignorePressure" value="0"/>
    </inkml:brush>
  </inkml:definitions>
  <inkml:trace contextRef="#ctx0" brushRef="#br0">72950 7825 482,'0'16'-40,"0"8"29	,0 8 30,0 8 29,-3 8 13,-4 10-4,-5 9-4,-4 10-3,-2 3-4,2-4-3,1-2-3,2-4-3,2-4-4,3-7-5,3-6-6,4-6-5,1-6-6,3-7-7,1-6-8,1-6-7,4-3-3,4 0 0,5-1 1,5 1 1,2-2-1,0-3 1,0-3 0,0-3 1,0-3-1,3-1-1,1-1 0,1-2-1,2-4-3,2-4-5,1-5-5,2-4-5,-1-4-4,-1-1-2,-1-1-1,-2-2-1,-5 1-2,-7 5-1,-8 5-2,-8 4 0,-4 2 1,3-2 44,1-1 0,1-1 0</inkml:trace>
</inkml:ink>
</file>

<file path=ppt/ink/ink2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872161611914635" units="cm"/>
      <inkml:brushProperty name="height" value="0.00872161611914635" units="cm"/>
      <inkml:brushProperty name="color" value="#F2395B"/>
      <inkml:brushProperty name="ignorePressure" value="0"/>
    </inkml:brush>
  </inkml:definitions>
  <inkml:trace contextRef="#ctx0" brushRef="#br0">5225 33250 955,'0'28'-2,"0"6"-5	,0 7-5,0 6-4,-2 6 2,-3 6 11,-3 7 11,-2 6 10,-4 3 3,-1 0-2,-1 0-4,-2 0-2,1-4-9,3-8-10,3-8-12,3-7-11,3-9-5,1-9 3,1-10 2,3-9 3</inkml:trace>
</inkml:ink>
</file>

<file path=ppt/ink/ink2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09350141137838" units="cm"/>
      <inkml:brushProperty name="height" value="0.0109350141137838" units="cm"/>
      <inkml:brushProperty name="color" value="#F2395B"/>
      <inkml:brushProperty name="ignorePressure" value="0"/>
    </inkml:brush>
  </inkml:definitions>
  <inkml:trace contextRef="#ctx0" brushRef="#br0">5325 33625 762,'35'-13'3,"-5"1"6	,-4-1 6,-5 1 6,-2 0 4,0 2 0,-1 1 0,1 2 1,-1 2-1,-2 1-3,-1 1-3,-1 3-2,-3 0-11,-1 0-22,-1 0-20,-2 0-21</inkml:trace>
</inkml:ink>
</file>

<file path=ppt/ink/ink2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894283689558506" units="cm"/>
      <inkml:brushProperty name="height" value="0.00894283689558506" units="cm"/>
      <inkml:brushProperty name="color" value="#F2395B"/>
      <inkml:brushProperty name="ignorePressure" value="0"/>
    </inkml:brush>
  </inkml:definitions>
  <inkml:trace contextRef="#ctx0" brushRef="#br0">5350 33800 931,'0'23'0,"0"-3"0	,0-3 0,0-2 0,1-4 3,4-1 7,3-1 5,3-2 7,1-1-5,1 1-15,-1-1-17,1 0-15,-2-1-13,-1-4-14,-1-2-12,-2-4-13</inkml:trace>
</inkml:ink>
</file>

<file path=ppt/ink/ink2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12015623599291" units="cm"/>
      <inkml:brushProperty name="height" value="0.0112015623599291" units="cm"/>
      <inkml:brushProperty name="color" value="#F2395B"/>
      <inkml:brushProperty name="ignorePressure" value="0"/>
    </inkml:brush>
  </inkml:definitions>
  <inkml:trace contextRef="#ctx0" brushRef="#br0">5625 33325 743,'10'1'-11,"-2"4"1	,-3 3 3,-3 3 2,-2 3 7,0 6 15,0 4 13,0 5 13,-3 5 5,-4 4-4,-5 5-4,-4 5-4,-2 1-11,2-2-20,1-1-20,2-1-19,2-5-12,3-8-4,3-8-2,4-7-5,0-5-1,-2 1-2,-1-1-2,-1 1 53</inkml:trace>
</inkml:ink>
</file>

<file path=ppt/ink/ink2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905510131269693" units="cm"/>
      <inkml:brushProperty name="height" value="0.00905510131269693" units="cm"/>
      <inkml:brushProperty name="color" value="#F2395B"/>
      <inkml:brushProperty name="ignorePressure" value="0"/>
    </inkml:brush>
  </inkml:definitions>
  <inkml:trace contextRef="#ctx0" brushRef="#br0">5725 33375 920,'24'11'-9,"-2"-1"-18	,-1-1-17,-1-2-19,0-1 10,1 1 34,1-1 35,3 0 35,-2-1 13,-3-1-11,-3-1-9,-2-2-10,-4-1-12,-1 3-11,-1 1-13,-2 1-12,-2 1-16,-4 1-18,-2-1-19,-4 0-18</inkml:trace>
</inkml:ink>
</file>

<file path=ppt/ink/ink2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09402295202017" units="cm"/>
      <inkml:brushProperty name="height" value="0.0109402295202017" units="cm"/>
      <inkml:brushProperty name="color" value="#F2395B"/>
      <inkml:brushProperty name="ignorePressure" value="0"/>
    </inkml:brush>
  </inkml:definitions>
  <inkml:trace contextRef="#ctx0" brushRef="#br0">5800 33650 761,'0'33'2,"3"-7"3	,1-8 3,1-8 4,2-5 5,2-1 8,1-1 8,2-2 8,1-1-1,2 0-11,1 0-11,2 0-10,0 0-7,-2 0-6,-1 0-4,-1 0-4,-3 0-13,-1 0-19,-1 0-20,-2 0-19</inkml:trace>
</inkml:ink>
</file>

<file path=ppt/ink/ink2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7287464812398" units="cm"/>
      <inkml:brushProperty name="height" value="0.017287464812398" units="cm"/>
      <inkml:brushProperty name="color" value="#F2395B"/>
      <inkml:brushProperty name="ignorePressure" value="0"/>
    </inkml:brush>
  </inkml:definitions>
  <inkml:trace contextRef="#ctx0" brushRef="#br0">5325 34300 482,'25'-2'7,"3"-3"1	,1-3 1,1-2-1,1-4 1,1-1 0,-1-1 0,0-2 0,-2 1 2,-5 3 3,-4 3 2,-5 3 2,-1 2 3,6 0 3,4-1 4,5 1 3,0 1-4,-5 1-12,-4 1-10,-5 3-12,-7 3-6,-7 6-2,-8 7-2,-8 6-2,-6 3-2,-5 3-3,-4 1-1,-5 1-4,-2 0 1,2-1 1,1-1 1,2-2 1,4-3 3,6-3 4,6-3 5,7-2 3,4-4 5,1-1 4,1-1 6,3-2 4,1-2 2,4-4 1,3-2 0,3-4 1,3-2 0,6-2 2,4-1 1,5-1 1,1-2 0,-1 1-2,-1-1-1,-2 1-3,-4 1-3,-4 3-6,-5 3-5,-4 4-7,-7 4-3,-7 6-5,-8 7-2,-8 6-5,-6 3-1,-3 0 0,-3 0 1,-2 0-1,-3 3 1,1 6-2,-1 7 27,1 6 0,2-1 0,7-8 0,6-8 0,7-7 0,4-6 0,3-3 0,3-3 0,4-3 0,1-3 0,0-4 0,0-2 0,0-4 0,3-4 0,9-4 0,8-5 0,7-4 15,9-5 2,9-3 0,10-3 0,9-2 1,5-1-1,0 3-3,-1 3-2,1 4-1,-2 3-1,-3 5 3,-3 5 3,-3 4 3,-6 5 0,-10 5-1,-9 4-2,-10 6-1,-6 3-1,-3 3 0,-3 3-1,-3 4 0,-6 4-2,-7 6-4,-8 7-4,-8 6-4,-6-1-5,-3-5-6,-3-7-7,-2-5-6,-2-6-6,2-3-7,1-3-6,2-2-8,2-6 0,4-6 4,2-6 37,4-6 11,3-3 0,3 2 0,3 1 0,3 2 0,1-2 0,-2-7 0,-1-6 0,-1-6 0,-2-7 0,1-8 0,-1-8 0,1-7 0,1 0 0,3 9 0,3 10 0,4 10 0,1 6 0,3 5 0,1 5 0,1 4 0,3 7 0,3 7 0,3 8 0,3 9 0,1 7 63,-2 10 3,-1 10 2,-1 9 1,-2 6 0,1 3-3,-1 3-3,1 4-4,-1 4-8,1 9-15,-1 8-14,1 7-15,-2-4-11,-1-18-5,-1-17-7,-2-16-5,-2-13-8,-4-6-9,-2-6-8,-4-6-8,-1-6-6,0-5 0,-1-4-1,1-5-1,-1-2 2,-2 0 5,-1-1 6,-1 1 34</inkml:trace>
</inkml:ink>
</file>

<file path=ppt/ink/ink2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4682172685862" units="cm"/>
      <inkml:brushProperty name="height" value="0.0144682172685862" units="cm"/>
      <inkml:brushProperty name="color" value="#F2395B"/>
      <inkml:brushProperty name="ignorePressure" value="0"/>
    </inkml:brush>
  </inkml:definitions>
  <inkml:trace contextRef="#ctx0" brushRef="#br0">5800 35025 575,'0'-25'0,"3"0"0	,1 0 0,1 0 0,0 1 5,-4 4 8,-2 3 9,-4 3 8,-3 4 6,-3 7 1,-3 6 1,-3 7 2,-4 7-1,-5 12-2,-4 11-2,-5 11-2,-3 5-6,1 1-8,-1-1-8,1 0-9,1-3-11,3-6-14,3-6-15,4-7-15,4-6-5,6-6 4,7-6 4,6-7 3,1-3 1,-3 1-3,-3-1-4,-2 0-3</inkml:trace>
</inkml:ink>
</file>

<file path=ppt/ink/ink2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8425 33625 1000,'-15'49'-148,"-5"-2"54	,-4-1 86,-5-1 8,-5 3 25,-7 7 17,-6 8 1,-6 9 0,-4 1-6,-2-3-11,-1-3-13,-1-2-12,3-8-15,9-11-17,10-11-18,10-11-16,5-7-6,4-3 71,3-3 0,3-3 0</inkml:trace>
</inkml:ink>
</file>

<file path=ppt/ink/ink2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9594005197287" units="cm"/>
      <inkml:brushProperty name="height" value="0.0149594005197287" units="cm"/>
      <inkml:brushProperty name="color" value="#F2395B"/>
      <inkml:brushProperty name="ignorePressure" value="0"/>
    </inkml:brush>
  </inkml:definitions>
  <inkml:trace contextRef="#ctx0" brushRef="#br0">8125 33825 557,'60'-11'0,"-5"3"0	,-4 3 0,-5 4 0,-3 4 10,-2 9 22,-1 8 20,-1 7 22,-2 3 4,1-1-12,-1-1-11,1-2-12,-2-1-17,-1 3-20,-1 1-20,-2 1-21,-4-1-16,-6-5-9,-6-4-11,-7-5-10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42851043492556" units="cm"/>
      <inkml:brushProperty name="height" value="0.0142851043492556" units="cm"/>
      <inkml:brushProperty name="color" value="#69DBAA"/>
      <inkml:brushProperty name="ignorePressure" value="0"/>
    </inkml:brush>
  </inkml:definitions>
  <inkml:trace contextRef="#ctx0" brushRef="#br0">72950 7950 583,'-23'0'5,"5"0"11	,5 0 11,4 0 11,7 0 5,7 0 0,8 0 0,9 0-1,4 0-3,4 0-6,3 0-6,3 0-6,-1 0-5,-2 3-4,-3 1-4,-3 1-4,-4 0-10,-3-1-15,-3-1-15,-2-2-15,-4-1-11,-1 3-3,-1 1-5,-2 1-5</inkml:trace>
</inkml:ink>
</file>

<file path=ppt/ink/ink2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33046060800552" units="cm"/>
      <inkml:brushProperty name="height" value="0.0133046060800552" units="cm"/>
      <inkml:brushProperty name="color" value="#F2395B"/>
      <inkml:brushProperty name="ignorePressure" value="0"/>
    </inkml:brush>
  </inkml:definitions>
  <inkml:trace contextRef="#ctx0" brushRef="#br0">8425 34225 626,'-1'14'-1,"-2"6"-1	,-1 4-3,-1 5 0,-1 9 3,0 12 11,-1 12 10,1 13 10,1 11 8,4 9 7,2 10 5,4 9 7,2 2-3,2-7-11,1-6-11,2-6-12,-1-12-19,-1-17-30,-1-17-29,-2-17-29</inkml:trace>
</inkml:ink>
</file>

<file path=ppt/ink/ink2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16015111654997" units="cm"/>
      <inkml:brushProperty name="height" value="0.0216015111654997" units="cm"/>
      <inkml:brushProperty name="color" value="#F2395B"/>
      <inkml:brushProperty name="ignorePressure" value="0"/>
    </inkml:brush>
  </inkml:definitions>
  <inkml:trace contextRef="#ctx0" brushRef="#br0">10352 55062 385,'-11'-13'0,"2"2"-1	,4 2 0,3 1 0,4 5 1,3 6 5,4 8 5,2 6 5,5 4 1,6 5 1,4 3-2,5 3 0,4 2 0,1 3-2,2 1 0,2 1 0,2 1-2,3-2-1,5-2-2,2-1 0,1-3-2,-1-3 1,-2-4-1,-2-3 1,-1-4-1,0-5-1,1-6 0,-1-4-1,0-7 0,-3-6-1,-1-7 1,-1-6 0,-4-4 0,-2 3 0,-4 1 1,-3 2 0,-4 3-2,-3 6-2,-3 4-3,-4 5-3,2 2-2,6-4-2,8-4-2,6-3-1,6-1 1,5-1 2,5 1 2,6-1 2,2 1 3,3-1 1,1 1 2,1-1 1,0 1 2,-3-1-1,-4 1 1,-3-1 1,-4 2-1,-3 1 1,-3 1 0,-4 3-1,-4 1 1,-5 2-1,-5 1 0,-5 2 0,-2 3 0,2 3-2,1 3 0,2 4-1,0 3 0,-4 4-1,-4 3 1,-3 3 0,-2 3-1,-2 2 1,-2 1 0,-1 2-1,-1-3 1,-1-6-1,1-7 1,0-7-1,0-4 1,3-2 0,1-1-1,2-2 1,0-3 0,0-3-1,1-4 0,0-3 0,2-3-1,5-3 0,5-4 0,5-4-1,4-1 0,1 0 1,2 0 0,2 0 0,1 1 1,2 2 0,2 1 1,2 2 1,0 0 1,0 1 0,0 0 1,1 0 2,-1 0-1,0 2 1,1 2-1,-1 2 0,1 0 1,2 1 2,1-1 1,3 1 2,3 1 1,7 4 1,7 3 0,7 3 0,2 4 1,-1 6 0,-2 5-1,-2 4 0,-2 4 1,-4-1 1,-4 0 3,-2 1 1,-2-3 1,0-3-2,0-3 0,0-3-1,1-6-2,4-6-3,3-8-2,4-5-3,0-7-2,-1-5-5,-2-5-2,-1-5-4,-3-1-3,-1 4-4,-1 3-3,-3 3-4,-2 4-2,-6 6-2,-5 4 0,-5 6-2,-4 2-2,-4 1-5,-2-1-4,-5 0-5,0 0-2,2-3-2,1-1-2,2-1 0,-2-2-1,-5 1 3,-5-1 2,-4 1 1</inkml:trace>
</inkml:ink>
</file>

<file path=ppt/ink/ink2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8360116183758" units="cm"/>
      <inkml:brushProperty name="height" value="0.0158360116183758" units="cm"/>
      <inkml:brushProperty name="color" value="#F2395B"/>
      <inkml:brushProperty name="ignorePressure" value="0"/>
    </inkml:brush>
  </inkml:definitions>
  <inkml:trace contextRef="#ctx0" brushRef="#br0">11677 56576 526,'42'-1'24,"4"-2"6	,3-1 4,3-2 5,6 0 2,6 2 2,7 2 1,6 1 1,3-1-2,-1-3-8,-2-3-5,-2-4-8,-5-1-5,-8 2-4,-9 2-4,-8 1-5,-4 1-7,-1-3-13,1-1-13,-1-1-12</inkml:trace>
</inkml:ink>
</file>

<file path=ppt/ink/ink2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3597647547722" units="cm"/>
      <inkml:brushProperty name="height" value="0.0143597647547722" units="cm"/>
      <inkml:brushProperty name="color" value="#F2395B"/>
      <inkml:brushProperty name="ignorePressure" value="0"/>
    </inkml:brush>
  </inkml:definitions>
  <inkml:trace contextRef="#ctx0" brushRef="#br0">11947 56981 580,'5'11'1,"7"-5"4	,9-5 4,9-5 2,7-4 6,7-1 6,7-2 7,6-2 6,5 0 6,5-1 3,1 1 3,5-1 4,-1 0-5,-5-2-15,-5-2-14,-6-1-14,-4 0-13,-6 4-10,-4 3-11,-6 4-10,-6 1-6,-6 0-2,-7 0-2,-7 0-2,-3 1-1,-1-1 0,1 0-2,0 0 0,-1 0 2,-2-2 51,-1-2 2,-2-2 0</inkml:trace>
</inkml:ink>
</file>

<file path=ppt/ink/ink2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18069602176547" units="cm"/>
      <inkml:brushProperty name="height" value="0.0118069602176547" units="cm"/>
      <inkml:brushProperty name="color" value="#F2395B"/>
      <inkml:brushProperty name="ignorePressure" value="0"/>
    </inkml:brush>
  </inkml:definitions>
  <inkml:trace contextRef="#ctx0" brushRef="#br0">12434 56278 705,'-24'16'-11,"7"2"8	,7 4 10,7 4 9,4 5 8,4 8 7,4 10 7,3 7 7,1 6-2,1 1-9,0 2-10,-1 2-9,1 1-5,-1 3-2,0 0-1,1 3-1,-1-6-7,-2-11-13,-2-12-14,-1-12-14,-2-8-11,1-3-8,0-4-8,0-2-9</inkml:trace>
</inkml:ink>
</file>

<file path=ppt/ink/ink2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38546635955572" units="cm"/>
      <inkml:brushProperty name="height" value="0.0238546635955572" units="cm"/>
      <inkml:brushProperty name="color" value="#F2395B"/>
      <inkml:brushProperty name="ignorePressure" value="0"/>
    </inkml:brush>
  </inkml:definitions>
  <inkml:trace contextRef="#ctx0" brushRef="#br0">13191 57387 349,'12'-4'0,"-4"-6"0	,-3-7 0,-3-6 0,-2-9 5,3-11 10,1-9 11,2-11 10,4-6 5,4-3 0,5-5-1,6-2 0,3 0-4,1 3-4,2 3-4,2 4-6,1 3-4,0 3-5,0 4-5,0 3-5,-2 6-3,-4 6-1,-2 7 1,-4 6-2,-4 7 0,-2 4-1,-5 6 0,-2 5-1,-1 3 0,4 2 0,3 1-1,4 2 1,0 6 1,-1 10 4,-2 11 4,-1 9 3,-1 8 3,2 6 4,2 4 3,1 5 3,0 5 1,-1 6 2,-2 4 0,-1 6 1,-1 1-1,2-1-3,2-2-4,1-2-3,1-4-3,-3-7-2,0-7-2,-3-6-3,-2-8-4,-4-8-8,-3-9-8,-3-8-8,-7-9-8,-11-8-9,-9-9-9,-10-8-9,-5-5-2,2-2 3,2-1 4,1-3 3,5 3 5,6 5 5,7 4 5,7 6 4,-1-1 3,-8-7 4,-9-7 1,-9-6 3,0-2 5,7 3 11,6 4 8,7 3 11,5 2 5,1 3 2,1 0 2,3 3 2,3 1 4,4 2 8,6 2 7,5 2 8,4 0 0,0 0-7,3 0-5,2 1-7,6-3-6,12-3-7,12-3-7,12-4-6,-1 1-9,-11 3-9,-12 3-10,-12 3-9,-6 3-9,-3-1-7,-1 0-7,-1 0-7</inkml:trace>
</inkml:ink>
</file>

<file path=ppt/ink/ink2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867741741240025" units="cm"/>
      <inkml:brushProperty name="height" value="0.00867741741240025" units="cm"/>
      <inkml:brushProperty name="color" value="#F2395B"/>
      <inkml:brushProperty name="ignorePressure" value="0"/>
    </inkml:brush>
  </inkml:definitions>
  <inkml:trace contextRef="#ctx0" brushRef="#br0">45233 55401 960,'-21'0'-5,"3"0"-11	,2 0-10,4 0-10,8 1-6,13 4 0,15 2 0,14 3 11,20 0 31,26-3 0,24-3 0,27-3 0,19-4 0,14-5 0,14-6 0,14-6 0,-8-1 0,-31 2 0,-32 4 0,-30 2 0,5 1 0,43-4 0,42-2 0,42-4 0,20 1 21,-2 3 2,-4 2-1,-2 4-2,-1 0 0,4 1-4,2 0-1,3-1-3,-1 0-1,-6-4 0,-6-2 0,-5-3 1,-3-2-2,0 1-1,0-1-3,0 0-2,-8 4 0,-18 4-1,-16 7 2,-18 5-1,-13 2 2,-12-4-1,-11-2 0,-12-2 0,-6 0 0,-3 6-1,-3 6-2,-3 6 0,-9 2-1,-13 0 0,-15 0 1,-14 1 0,-9-2-1,-7-3-3,-4-3-3,-7-3-1,1-1-3,5 0 1,5 0 0,7 0 0,1 0-1,-4 0-1,-2 0-2,-2 0 0,-4 0-4,-2 0-6,-3 0-5,-3 0-5,-4 2-8,-6 2-10,-6 3 46,-5 3 4</inkml:trace>
</inkml:ink>
</file>

<file path=ppt/ink/ink2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38681 61502 1000,'0'28'-127,"0"11"47	,0 12 45,0 11 47,0 6 22,0 0 0,0 0 0,0-1 0,0 1-4,0 0-6,0 0-6,0 0-7,2-8-11,2-13-15,3-15-17,3-13-15,1-8-12,0 0-5,1 1 42,-1-1 22</inkml:trace>
</inkml:ink>
</file>

<file path=ppt/ink/ink2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36127453297377" units="cm"/>
      <inkml:brushProperty name="height" value="0.0136127453297377" units="cm"/>
      <inkml:brushProperty name="color" value="#F2395B"/>
      <inkml:brushProperty name="ignorePressure" value="0"/>
    </inkml:brush>
  </inkml:definitions>
  <inkml:trace contextRef="#ctx0" brushRef="#br0">39088 61547 612,'39'-14'7,"-10"16"8	,-12 18 6,-12 17 8,-5 11 4,0 6 1,0 5 0,0 6 1,2 4 0,2 3-1,3 3 1,3 3 0,0-5-8,-3-11-13,-3-11-15,-3-11-15,1-9-15,2-6-18,3-5-18,3-6-18</inkml:trace>
</inkml:ink>
</file>

<file path=ppt/ink/ink2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8900115638971" units="cm"/>
      <inkml:brushProperty name="height" value="0.0158900115638971" units="cm"/>
      <inkml:brushProperty name="color" value="#F2395B"/>
      <inkml:brushProperty name="ignorePressure" value="0"/>
    </inkml:brush>
  </inkml:definitions>
  <inkml:trace contextRef="#ctx0" brushRef="#br0">38772 64032 524,'-22'20'2,"4"-6"5	,2-6 4,4-5 4,3-11 4,6-18 2,6-16 3,6-17 1,5-15-2,6-10-7,5-12-8,6-12-7,4-3-5,3 2-4,3 3-4,3 3-3,0 8-1,-3 15 1,-3 13 1,-3 15 1,-2 13 3,-3 10 4,-3 12 3,-4 12 5,0 13 3,0 18 5,-1 16 5,1 17 4,0 12 4,-1 5 5,1 6 5,-1 6 5,1 1 1,0-3-2,-1-3 0,1-2-3,-2-7-3,-3-7-5,-2-9-7,-4-9-5,-2-6-6,-3-7-6,-3-5-8,-2-5-6,-9-9-10,-14-12-10,-15-10-12,-13-12-11,-7-7-6,-1-3 0,1-3 0,-1-2-1,3-2 4,6 0 6,6 0 6,5 0 11,5 2 35,2 2 0,3 3 0,3 3 0,4 3 0,6 3 0,6 2 0,5 3 0,6 4 0,5 1 0,7 4 0,4 3 24,7 1 30,5 0-2,5 0 0,7 0-2,8-2-10,11-2-21,11-3-21,12-3-21,-3 0-13,-17 3-7,-17 3-7,-17 3-6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08974184840918" units="cm"/>
      <inkml:brushProperty name="height" value="0.0108974184840918" units="cm"/>
      <inkml:brushProperty name="color" value="#69DBAA"/>
      <inkml:brushProperty name="ignorePressure" value="0"/>
    </inkml:brush>
  </inkml:definitions>
  <inkml:trace contextRef="#ctx0" brushRef="#br0">72775 8575 764,'49'-2'72,"-2"-3"-12	,-1-3-12,-1-2-12,0-3-16,4 1-22,2-1-19,4 1-22,-5 1-8,-12 3 1,-13 3 3,-13 4 2,-5 0-1,2-2-6,1-1-5,2-1 44</inkml:trace>
</inkml:ink>
</file>

<file path=ppt/ink/ink2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16200 29750 1000,'-24'112'0,"4"-24"0	,3-26 0,3-24 0,-2-4-5,-6 19-10,-6 19-10,-6 19-10,-1 9-2,7 0 4,6 0 5,7 0 4,4-8 4,3-16-1,3-15 14,4-15 7,4-12 0,6-6 0,7-6 0,6-6 0,3-6 0,0-2 0,0-3 0,0-3 0,1-6 0,4-5 0,3-7 0,3-5 0,-1-6 0,-2-3 0,-3-3 13,-3-2 5,-4-5-2,-3-2-2,-3-3-3,-2-3-2,-5-1-1,-2 4-1,-3 3 1,-3 3-1,-6 4 0,-5 7-1,-7 6-1,-5 7-2,-6 4-3,-3 3-6,-3 3-6,-2 4-6,-1 4-7,3 6-4,3 7-6,4 6 28,2 3 7,4 0 0,3 0 0,3 0 0,1-2 0,1-3 0,-1-3 0,1-2 0</inkml:trace>
</inkml:ink>
</file>

<file path=ppt/ink/ink2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57925973832607" units="cm"/>
      <inkml:brushProperty name="height" value="0.00857925973832607" units="cm"/>
      <inkml:brushProperty name="color" value="#69DBAA"/>
      <inkml:brushProperty name="ignorePressure" value="0"/>
    </inkml:brush>
  </inkml:definitions>
  <inkml:trace contextRef="#ctx0" brushRef="#br0">24550 29800 971,'3'23'-17,"6"-3"4	,7-3 5,6-2 4,1-3 4,-3 1 5,-3-1 5,-2 1 4,-3-3 1,1-2-3,-1-3-4,1-3-3,4-1-4,9 4-1,10 3-2,10 3-2,-1 1-1,-9 1 0,-10-1 0,-8 1-1,-8 2 1,-2 7 0,-3 6 1,-3 7 0,-7 5-2,-9 7-2,-10 6-4,-8 7-3,-6 0-3,1-2-1,-1-3-2,1-3-1,2-6 1,7-5 5,6-7 5,7-5 6,4-6 3,3-3 2,3-3 4,4-2 2,2-5 1,4-2 0,3-3 0,3-3 0,1-2-1,1 0 0,-1 0 0,1 0-1,4 0 0,9 0-1,10 0 0,10 0-1,8 0-4,10 0-11,10 0-10,9 0-10,-4-2-4,-15-3 12,-15-3 24,-16-2 0,-7-3 0,4 1 0,3-1 0,3 1 0</inkml:trace>
</inkml:ink>
</file>

<file path=ppt/ink/ink2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31700 29650 1000,'-2'45'-74,"-3"-9"14	,-3-10 14,-2-8 14,-3-3 8,1 7 10,-1 6 14,1 7 0,1 4 0,3 3 0,3 3 0,4 4 0,1-3 0,0-5 0,0-7 0,0-5 0,3-6 0,6-3 0,7-3 0,6-2 0,6-3 0,6 1 0,7-1 0,6 1 0,6-3 0,6-2 0,7-3 0,6-3 0,1-6 0,-3-5 0,-3-7 0,-2-5 0,-5-3 0,-2 4 0,-3 3 0,-3 3 0,-7 1 0,-9 1 0,-10-1 0,-8 1 0</inkml:trace>
</inkml:ink>
</file>

<file path=ppt/ink/ink2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32400 29750 1000,'-24'50'-30,"4"0"6	,3 0 6,3 0 5,1 0 5,1 0 5,-1 0 5,1 0 5,-1-2 2,1-3 0,-1-3-1,1-2-1,1-1-2,3 3-4,3 3-5,4 4-4,1-3-6,0-5-9,0-7-9,0-5-8,0-6-8,0-3 15,0-3 33,0-2 0</inkml:trace>
</inkml:ink>
</file>

<file path=ppt/ink/ink2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59400 30000 1000,'45'48'-1,"-9"-3"-1	,-10-3 0,-8-2-2,-6-3-3,1 1-6,-1-1-5,1 1-5,-3-3-1,-2-2 4,-3-3 4,-3-3 4,-6-2-2,-5 0-9,-7 0-8,-5 0-9,-3-2 40,4-3 0,3-3 0,3-2 0,9-5 0,16-2 0,15-3 0,17-3 0,8-6 0,4-5 0,3-7 0,3-5 0,1-3 0,1 4 0,-1 3 0,1 3 0,-6 1 0,-8 1 0,-10-1 0,-9 1 0,-2-3 0,6-2 0,7-3 0,6-3 0,-1-2 0,-5 0 0,-7 0 0,-5 0 0,-4 3 0,0 6 0,0 7 0,0 6 0,-4 1 0,-5-3 0,-7-3 0,-5-2 0,-4 0 0,0 7 0,0 6 0,0 7 0,1 4 0,4 3 0,3 3 0,3 4 0,-1 1 0,-2 0 0,-3 0 0,-3 0 0,1-2 0,6-3 10,7-3 17,6-2-1,1-5-3,-3-2-3,-3-3-2,-2-3-3,-3-2-3,1 0-3,-1 0-2,1 0-3,1-4-3,3-5-3,3-7-5,4-5-3,-1-6-1,-3-3-1,-3-3 1,-2-2-1,-5-3 0,-2 1-5,-3-1-3,-3 1-3,-6 2-1,-5 7 13,-7 6 11,-5 7 0,-4 4 0,0 3 0,0 3 0,0 4 0,-2 4 0,-3 6 0,-3 7 0,-2 6 0,-1 4 0,3 4 0,3 3 0,4 3 0,4-2 0,6-6 0,7-6 0,6-6 0</inkml:trace>
</inkml:ink>
</file>

<file path=ppt/ink/ink2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31850 21900 1000,'-25'-136'-9,"0"28"-15	,0 28-16,0 29-16,1 15-4,4 3 9,3 3 41,3 4 10,-1 4 0,-2 6 0,-3 7 0,-3 6 0,-2 7 0,0 10 0,0 10 0,0 9 0,1 4 0,4 1 0,3-1 0,3 1 0,3 1 0,3 3 0,3 3 0,4 4 0,2-1 0,4-3 0,3-3 0,3-2 0,4-5 0,7-2 0,6-3 0,7-3 0,4-1 0,3 4 0,3 3 0,4 3 0,1 1 0,0 1 0,0-1 0,0 1 0,-5-3 0,-9-2 10,-10-3 7,-8-3 0,-8-1-2,-2 4 2,-3 3 0,-3 3 0,-6 1 0,-5 1-1,-7-1-2,-5 1 0,-8-3-3,-5-2-2,-7-3-2,-5-3-3,-3-4-2,4-3-1,3-3-2,3-2-1,3-8-2,3-8 1,3-10-1,4-9-1,2-9 0,4-5 1,3-7 0,3-5 0,4-6 1,7-3-1,6-3 0,7-2 0,4-3 0,3 1-3,3-1-1,4 1-2,4 2-4,6 7-4,7 6-5,6 7-4,-1 5-7,-5 7 25,-7 6 9,-5 7 0,-6 2 0,-3 1 0,-3-1 0,-2 1 0</inkml:trace>
</inkml:ink>
</file>

<file path=ppt/ink/ink2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32450 21850 1000,'25'1'-88,"0"4"21	,0 3 20,0 3 20,0 4 15,0 7 7,0 6 8,0 7 9,1 4 3,4 3-1,3 3 1,3 4-2,1-3-3,1-5-8,-1-7-8,1-5-8,-4-6-8,-6-3-9,-6-3 16,-6-2 15,-4-5 0,1-2 0,-1-3 0,1-3 0</inkml:trace>
</inkml:ink>
</file>

<file path=ppt/ink/ink2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32950 21850 1000,'-24'3'0,"4"6"0	,3 7 0,3 6 0,-1 4-3,-2 4-4,-3 3-5,-3 3-5,-4 3-5,-3 3-2,-3 3-4,-2 4-2,-1 1-2,3 0 3,3 0 2,4 0 8,2-7 19,4-11 0,3-14 0,3-11 0,3-6 0,3 4 0,3 3 0,4 3 0</inkml:trace>
</inkml:ink>
</file>

<file path=ppt/ink/ink2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33500 21500 1000,'-2'28'-88,"-3"6"17	,-3 7 17,-2 6 17,-5 4 37,-2 4 0,-3 3 0,-3 3 0,-1-2 0,4-6 0,3-6 0,3-6 0,3-6 0,3-2 0,3-3 7,4-3 4,2-4-2,4-3-1,3-3-2,3-2-2,3-5-2,3-2-2,3-3-3,4-3-1,4-2-2,6 0-1,7 0-1,6 0 0,1 0 0,-3 0 5,-3 0 3,-2 0 0,2-2 0,9-3 0,10-3 0,10-2 0,-1-3 0,-9 1 0,-10-1 0,-8 1 0,-9 1 0,-6 3 0,-6 3 0,-6 4 0,-7-1 0,-6-3 0,-6-3 0,-6-2 0</inkml:trace>
</inkml:ink>
</file>

<file path=ppt/ink/ink2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33850 21750 1000,'-22'51'-60,"6"4"15	,7 3 12,6 3 13,1 3 9,-3 3 3,-3 3 3,-2 4 3,-1-1 1,3-3-2,3-3-2,4-2-2,1-3-4,0 1-8,0-1-1,0 1 20,0-7 0,0-12 0,0-13 0,0-12 0,0-7 0,0 1 0,0-1 0,0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95707026869059" units="cm"/>
      <inkml:brushProperty name="height" value="0.0195707026869059" units="cm"/>
      <inkml:brushProperty name="color" value="#69DBAA"/>
      <inkml:brushProperty name="ignorePressure" value="0"/>
    </inkml:brush>
  </inkml:definitions>
  <inkml:trace contextRef="#ctx0" brushRef="#br0">77250 10050 425,'0'-12'26,"0"2"1	,0 1 0,0 2 2,2 2 1,5 1 1,5 1 2,4 3 2,3 1 1,0 4 1,-1 3-1,1 3 1,1 3-1,1 6-3,1 4-4,3 5-2,-1 1-5,-2-1-5,-1-1-6,-1-2-4,-4-1-8,-4 3-8,-5 1-8,-4 1-9,-7 2-6,-8 2-5,-8 1-6,-7 2-4,-5-2-2,-2-2 1,-1-3 3,-1-3 2,0-5 3,6-4 7,4-5 5,5-4 7,4-4 8,3-1 10,3-1 10,3-2 10,4-1 7,5 0 3,4 0 1,6 0 4,4-1 1,7-2-1,6-1-1,7-1 0,4-2-1,3-2-4,3-1-2,4-1-3,1-3-5,0-1-9,0-1-7,0-2-8,-3-2-9,-4-1-8,-5-1-8,-4-2-9,-5-1-5,-5 0-1,-4 0 0,-5 0-1,-4 2 2,-1 5 5,-1 5 6,-2 4 4,-2-1 3,-1-8 9,-1-8 20,-2-7 0,-3-5 0,-3 1 0,-3-1 0,-2 1 0,-5 0 0,-5 2 0,-4 1 0,-5 2 0,-5 3 0,-7 5 0,-6 4 0,-6 6 0,-6 2 0,-4 2 0,-5 1 0,-4 2 0,-3 2 0,3 4 2,1 2 25,1 4 2,4 4 0,7 4-1,6 5 0,6 5 0,6 5 1,4 6 0,5 7 0,5 6 1,3 6 0,4 6 1,3 7-1,3 6-1,3 2 1,3-2-2,3-1-1,4-1 0,4-3-2,9-3 0,8-3-1,7-3-1,7-5-2,4-6-5,5-6-4,5-7-3,5-6-5,9-6-3,8-6-2,7-7-5,3-6-3,-1-6-5,-1-6-5,-2-7-5,-5-6-4,-5-6-4,-7-6-5,-5-7-3,-8-4-4,-5-4-3,-7-2-2,-5-4-4,-8-2 0,-5-2 1,-7-1 1,-5-1 1,-4 3 4,3 9 21,1 10 25,1 10 0</inkml:trace>
</inkml:ink>
</file>

<file path=ppt/ink/ink2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34700 22250 1000,'1'21'-39,"4"-5"7	,3-7 7,3-5 5,4-4 6,7 0 4,6 0 3,7 0 5,2 0 0,1 0-5,-1 0-4,1 0-5,-3 0-5,-2 0-8,-3 0 14,-3 0 15,-4-2 0,-3-3 0,-3-3 0,-2-2 0</inkml:trace>
</inkml:ink>
</file>

<file path=ppt/ink/ink2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34700 22550 1000,'1'21'-3,"4"-5"-4	,3-7-6,3-5-4,4-4 2,7 0 9,6 0 10,7 0 8,2 0-1,1 0-13,-1 0-14,1 0-12,1-2-10,3-3-4,3-3-5,4-2 4,-3-3 43,-5 1 0,-7-1 0,-5 1 0,-6-1 0,-3 1 0,-3-1 0,-2 1 0</inkml:trace>
</inkml:ink>
</file>

<file path=ppt/ink/ink2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35350 21850 1000,'23'1'-45,"-3"4"-5	,-3 3-5,-2 3-6,-3 1 22,1 1 39,-1-1 0,1 1 0,1-3 0,3-2 0,3-3 0,4-3 0,-3-1 0,-5 4 0,-7 3 0,-5 3 0,-4 3 0,0 3 0,0 3 0,0 4 0,-2 2 0,-3 4 0,-3 3 0,-2 3 0,-1-1 0,3-2 0,3-3 0,4-3 0,1-4 0,0-3 0,0-3 0,0-2 0,1-3 0,4 1 0,3-1 0,3 1 0,1-1 0,1 1 0,-1-1 0,1 1 0,-1-1 0,1 1 0,-1-1 0,1 1 0,-3-1 0,-2 1 0,-3-1 0,-3 1 0,-2 2 0,0 7 0,0 6 0,0 7 0,-2 0 0,-3-2 0,-3-3 0,-2-3 0,-6-1 0,-6 4 0,-6 3 0,-6 3 0,-2-1 0,3-2 0,3-3 0,4-3 0,2-6 0,4-5 0,3-7 0,3-5 0,1-3 0,1 4 0,-1 3 0,1 3 0</inkml:trace>
</inkml:ink>
</file>

<file path=ppt/ink/ink2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36150 22100 1000,'21'1'-79,"-5"4"3	,-7 3 2,-5 3 53,0 1 21,10 1 0,10-1 0,9 1 0,2-1 0,-2 1 0,-3-1 0,-3 1 0,-4 1 0,-3 3 0,-3 3 0,-2 4 0,-5 1 0,-2 0 0,-3 0 0,-3 0 0,-6 0 0,-5 0 0,-7 0 0,-5 0 0,-4 1 0,0 4 0,0 3 0,0 3 0,1-2 0,4-6 0,3-6 0,3-6 0,3-4 0,3 1 0,3-1 0,4 1 0,2-3 0,4-2 0,3-3 0,3-3 0,3-2 0,3 0 0,3 0 0,4 0 0,4 0 0,6 0 0,7 0 0,6 0 0,4-5 0,4-9 0,3-10 0,3-8 0,-4-3 0,-8 7 0,-10 6 0,-9 7 0</inkml:trace>
</inkml:ink>
</file>

<file path=ppt/ink/ink2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38450 22150 1000,'1'21'-6,"4"-5"-12	,3-7-11,3-5-11,1-4-9,1 0-3,-1 0-4,1 0 56,2-2 0,7-3 0,6-3 0,7-2 0,7-3 0,9 1 0,10-1 0,10 1 0,-1-1 0,-9 1 0,-10-1 0,-8 1 0,-9 1 0,-6 3 0,-6 3 0,-6 4 0,-6 4 0,-2 6 0,-3 7 0,-3 6 0,-6 4 0,-5 4 0,-7 3 0,-5 3 0,-6 3 0,-3 3 0,-3 3 0,-2 4 0,-3 2 0,1 4 0,-1 3 0,1 3 0,1 1 0,3 1 1,3-1 6,4 1-8,2-7-6,4-12 7,3-13 0,3-12 0,1-9 0,1-2 0,-1-3 0,1-3 0,1-4 0,3-3 0,3-3 0,4-2 0</inkml:trace>
</inkml:ink>
</file>

<file path=ppt/ink/ink2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49341321736574" units="cm"/>
      <inkml:brushProperty name="height" value="0.00849341321736574" units="cm"/>
      <inkml:brushProperty name="color" value="#69DBAA"/>
      <inkml:brushProperty name="ignorePressure" value="0"/>
    </inkml:brush>
  </inkml:definitions>
  <inkml:trace contextRef="#ctx0" brushRef="#br0">38650 22350 981,'25'50'-21,"0"0"6	,0 0 9,0 0 6,3-2 3,6-3-1,7-3-2,6-2 0,1-5 2,-3-2 5,-3-3 7,-2-3 6,-5-6-7,-2-5-22,-3-7-20,-3-5-20,-4-6-14,-3-3-4,-3-3 19,-2-2 48</inkml:trace>
</inkml:ink>
</file>

<file path=ppt/ink/ink2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39400 22000 1000,'26'-2'-65,"4"-3"13	,3-3 12,3-2 12,1-3 7,1 1 2,-1-1 2,1 1 9,-4 1 8,-6 3 0,-6 3 0,-6 4 0,-4 2 0,1 4 0,-1 3 0,1 3 0,-3 6 0,-2 9 0,-3 10 0,-3 10 0,-6 5 0,-5 4 10,-7 3 8,-5 3 2,-3 1 1,4 1-2,3-1-2,3 1-1,1-6-4,1-8-6,-1-10-6,1-9-6,-1-7-5,1-3-3,-1-3-3,1-2-4,-1-3-5,1 1-5,-1-1 18,1 1 13,-1-3 0,1-2 0,-1-3 0,1-3 0,-1-2 0,1 0 0,-1 0 0,1 0 0</inkml:trace>
</inkml:ink>
</file>

<file path=ppt/ink/ink2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39450 22350 1000,'1'23'0,"4"-3"0	,3-3 0,3-2 0,3 0-3,3 7-5,3 6-6,4 7-5,4 2 2,6 1 8,7-1 8,6 1 9,3 1 2,0 3-3,0 3-4,0 4-4,1-3-10,4-5-16,3-7-17,3-5-16,-5-8-4,-12-5 64,-13-7 0,-12-5 0</inkml:trace>
</inkml:ink>
</file>

<file path=ppt/ink/ink2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40700 21150 1000,'1'23'0,"4"-3"0	,3-3 0,3-2 0,1 0-3,1 7-4,-1 6-5,1 7-4,2-1-5,7-6-4,6-6-3,7-6-5,-1-4-3,-6 1-1,-6-1 5,-6 1 32,-4-1 0,1 1 0,-1-1 0,1 1 0</inkml:trace>
</inkml:ink>
</file>

<file path=ppt/ink/ink2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93998052924871" units="cm"/>
      <inkml:brushProperty name="height" value="0.00893998052924871" units="cm"/>
      <inkml:brushProperty name="color" value="#69DBAA"/>
      <inkml:brushProperty name="ignorePressure" value="0"/>
    </inkml:brush>
  </inkml:definitions>
  <inkml:trace contextRef="#ctx0" brushRef="#br0">40100 21800 932,'26'25'-1,"4"0"1	,3 0-1,3 0 0,1 1 3,1 4 4,-1 3 6,1 3 5,-1 1 0,1 1-6,-1-1-5,1 1-7,-4-1-9,-6 1-12,-6-1-13,-6 1-12,-6-4-8,-2-6-2,-3-6-2,-3-6 44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218618810176849" units="cm"/>
      <inkml:brushProperty name="height" value="0.0218618810176849" units="cm"/>
      <inkml:brushProperty name="color" value="#69DBAA"/>
      <inkml:brushProperty name="ignorePressure" value="0"/>
    </inkml:brush>
  </inkml:definitions>
  <inkml:trace contextRef="#ctx0" brushRef="#br0">73650 8825 381,'-1'10'0,"-2"-2"0	,-1-3 0,-1-3 0,0-5 4,1-4 8,1-5 9,3-4 8,0-4 4,0-4-1,0-2 0,0-4-1,1-4-2,4-7-3,3-6-4,3-6-3,3-4-4,3-2-5,3-1-4,4-1-4,1 0-4,0 6-4,0 4-3,0 5-3,-2 5-3,-3 7-1,-3 6 0,-2 6-2,-3 6 3,1 4 3,-1 5 5,1 5 4,-2 4 5,-1 5 2,-1 5 5,-2 4 3,0 8 3,2 11 3,1 11 3,2 12 4,-1 7 1,-1 7 2,-1 6 1,-2 7 1,0 0 1,2-5-2,1-4-1,2-5-1,-1-5-2,-1-7-4,-1-6-3,-2-6-4,-2-6-4,-1-7-5,-1-6-6,-2-6-4,-5-7-8,-5-8-10,-7-8-9,-5-7-10,-6-8-7,-3-6-3,-3-6-3,-2-6-3,-3-6 0,1-2 2,-1-3 2,1-3 4,1 0 3,6 5 7,4 5 6,5 4 5,4 5 12,3 5 17,3 4 0,3 6 14,3 3 13,4 3 6,2 3 6,4 4 7,4 1 0,4 0-5,5 0-4,5 0-6,2 0-4,0 0-2,0 0-4,0 0-2,-2-1-5,-3-2-6,-3-1-6,-2-1-6,2-2-7,12-2-11,11-1-8,11-1-11,0 0-5,-11 3-1,-11 3-2,-11 4-2</inkml:trace>
</inkml:ink>
</file>

<file path=ppt/ink/ink2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997593346983194" units="cm"/>
      <inkml:brushProperty name="height" value="0.00997593346983194" units="cm"/>
      <inkml:brushProperty name="color" value="#69DBAA"/>
      <inkml:brushProperty name="ignorePressure" value="0"/>
    </inkml:brush>
  </inkml:definitions>
  <inkml:trace contextRef="#ctx0" brushRef="#br0">40400 21850 835,'25'0'-29,"0"0"8	,0 0 8,0 0 8,3-2 6,6-3 3,7-3 2,6-2 4,4-1 2,4 3 0,3 3 1,3 4 0,-1-1 0,-2-3 2,-3-3 1,-3-2 2,-4-1-1,-3 3-3,-3 3-2,-2 4-4,-6 1 0,-6 0 0,-6 0 0,-6 0 1,-4 3-1,1 6-3,-1 7-3,1 6-2,-3 1-2,-2-3-1,-3-3-2,-3-2-1,-6 0-6,-5 7-8,-7 6-9,-5 7-8,-4 0-9,0-2-8,0-3-8,0-3-8,1-6 43,4-5 27,3-7 0,3-5 0,1-3 0,1 4 0,-1 3 0,1 3 0</inkml:trace>
</inkml:ink>
</file>

<file path=ppt/ink/ink2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40750 22250 1000,'46'-2'-55,"-5"-3"9	,-7-3 8,-5-2 8,-4-1 5,0 3 1,0 3 2,0 4 12,-2 1 10,-3 0 0,-3 0 0,-2 0 0,-5 1 0,-2 4 0,-3 3 0,-3 3 0,-2 4 0,0 7 0,0 6 0,0 7 0,0 2 0,0 1 0,0-1 0,0 1 0,0 2 0,0 7 0,0 6 0,0 7 0,3 2 0,6 1 0,7-1 0,6 1 19,-1-3 3,-5-2-4,-7-3-2,-5-3-3,-3-4-3,4-3-1,3-3 0,3-2-2,-1-5-1,-2-2 1,-3-3 0,-3-3 0,-2-4-1,0-3-1,0-3 0,0-2-2,0-3-1,0 1 0,0-1 0,0 1-1,-2-3-1,-3-2-2,-3-3-3,-2-3-1,-6-6-6,-6-5-9,-6-7-8,-6-5-8,-6-6-5,-2-3 20,-3-3 22,-3-2 0,-2-5 0,0-2 0,0-3 0,0-3 0,3 1 0,6 6 0,7 7 0,6 6 0,4 4 0,4 4 0,3 3 0,3 3 0,4 3 0,7 3 0,6 3 0,7 4 0,8 1 0,14 0 0,11 0 0,14 0 0,8-4 21,7-5 22,6-7-8,7-5-7,2-8-14,1-5-19,-1-7-19,1-5-19,-7-1-10,-12 6 37,-13 7 16,-12 6 0,-10 3 0,-6 0 0,-6 0 0,-6 0 0</inkml:trace>
</inkml:ink>
</file>

<file path=ppt/ink/ink2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42450 21850 1000,'21'1'-6,"-5"4"-12	,-7 3-11,-5 3-12,-8 3 4,-5 3 18,-7 3 20,-5 4 19,-8 2 7,-5 4-6,-7 3-5,-5 3-6,-4 1-9,0 1-13,0-1-13,0 1-13,3-3-6,6-2-3,7-3 17,6-3 30,4-4 0,4-3 0,3-3 0,3-2 0</inkml:trace>
</inkml:ink>
</file>

<file path=ppt/ink/ink2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929503329098225" units="cm"/>
      <inkml:brushProperty name="height" value="0.00929503329098225" units="cm"/>
      <inkml:brushProperty name="color" value="#69DBAA"/>
      <inkml:brushProperty name="ignorePressure" value="0"/>
    </inkml:brush>
  </inkml:definitions>
  <inkml:trace contextRef="#ctx0" brushRef="#br0">41800 22600 896,'71'-24'16,"-5"4"3	,-7 3 2,-5 3 2,-4 1-5,0 1-12,0-1-10,0 1-13,0-1-8,0 1-6,0-1-5,0 1-6,-5-1-4,-9 1-6,-10-1-4,-8 1 38,-6-1 18,1 1 0,-1-1 0,1 1 0</inkml:trace>
</inkml:ink>
</file>

<file path=ppt/ink/ink2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04875871911645" units="cm"/>
      <inkml:brushProperty name="height" value="0.0104875871911645" units="cm"/>
      <inkml:brushProperty name="color" value="#69DBAA"/>
      <inkml:brushProperty name="ignorePressure" value="0"/>
    </inkml:brush>
  </inkml:definitions>
  <inkml:trace contextRef="#ctx0" brushRef="#br0">41900 21700 794,'21'26'-58,"-5"4"17	,-7 3 18,-5 3 17,-3 4 11,4 7 3,3 6 5,3 7 4,-1 4 3,-2 3 2,-3 3 2,-3 4 2,-4 4 1,-3 6-1,-3 7 0,-2 6-1,-1-1-1,3-5-4,3-7-2,4-5-3,1-8-4,0-5-5,0-7-6,0-5-4,1-9-2,4-9 0,3-10 1,3-8 0,3-9-2,3-6-6,3-6-6,4-6-6,1-7-5,0-6-2,0-6-3,0-6-2,0-6-5,0-2-7,0-3-6,0-3 21,-2-1 34,-3 4 0,-3 3 0,-2 3 0,-5 4 0,-2 7 0,-3 6 0,-3 7 0</inkml:trace>
</inkml:ink>
</file>

<file path=ppt/ink/ink2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00999679416418" units="cm"/>
      <inkml:brushProperty name="height" value="0.0100999679416418" units="cm"/>
      <inkml:brushProperty name="color" value="#69DBAA"/>
      <inkml:brushProperty name="ignorePressure" value="0"/>
    </inkml:brush>
  </inkml:definitions>
  <inkml:trace contextRef="#ctx0" brushRef="#br0">42350 22600 825,'1'25'-27,"4"0"12	,3 0 12,3 0 13,3 1 7,3 4 4,3 3 3,4 3 5,4 1 0,6 1-2,7-1-3,6 1-2,3-1-7,0 1-14,0-1-12,0 1-12,3-3-12,6-2-9,7-3-10,6-3-8,-4-4-5,-11-3 1,-14-3 47,-11-2 19</inkml:trace>
</inkml:ink>
</file>

<file path=ppt/ink/ink2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16625 32650 1000,'1'11'-44,"4"-1"-11	,3-1-12,3-2-11,3 0 72,3 2 6,3 1 0,4 2 0,2 2 0,4 6 0,3 4 0,3 5 0,-2 1 0,-6-4 0,-6-2 0,-6-4 0,-6 0 0,-2 1 0,-3 1 0,-3 3 0,-5 0 0,-4 0 0,-5 0 0,-4 0 0,-4-1 0,-1-2 0,-1-1 0,-2-1 0,-1-1 0,3 0 0,1-1 0,1 1 0,2-1 0,2-2 0,1-1 0,2-1 0,2-2 0,3 1 21,3-1 0,4 1 0,2-3 0,4-2 0,3-3-1,3-3 0,3-2-1,3 3-1,3 1 0,4 1-2,1 0-2,3-4-7,1-2-6,1-4-6,4-2-11,4-2-15,5-1-14,5-1-15,-3-2-8,-9 1 55,-10-1 13,-8 1 0</inkml:trace>
</inkml:ink>
</file>

<file path=ppt/ink/ink2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17275 31950 1000,'-12'14'-127,"2"3"29	,1 3 73,2 4 25,1 2 0,0 4 0,-1 3 0,1 3 0,0 1 0,0 1 0,-1-1 0,1 1 2,1-2 13,1-1-2,1-1-1,3-2-3,0-2-1,3-4-2,1-2-3,1-4-2,3-4-2,3-4 0,3-5-2,3-4-1,1-5-1,-2-3-1,-1-3-1,-1-2-2,-2-5-1,1-2-1,-1-3 1,1-3 8,-3-2 2,-2 0 0,-3 0 0,-3 0 0,-2 1 0,0 4 0,0 3 0,0 3 0,-2 3 0,-3 3 0,-3 3 0,-2 4 0,-2 1 0,2 0 0,1 0 0,2 0 0,-1 0 0,-3 3 0,-3 1 0,-3 1 0,0 1 0,3 1 0,3-1 0,3 0 0,2 0 0,0 1 0,-1-1 0,1 0 0</inkml:trace>
</inkml:ink>
</file>

<file path=ppt/ink/ink2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75329133123159" units="cm"/>
      <inkml:brushProperty name="height" value="0.00875329133123159" units="cm"/>
      <inkml:brushProperty name="color" value="#69DBAA"/>
      <inkml:brushProperty name="ignorePressure" value="0"/>
    </inkml:brush>
  </inkml:definitions>
  <inkml:trace contextRef="#ctx0" brushRef="#br0">17350 33000 952,'12'0'-2,"1"3"5	,-1 1 5,1 1 4,1 0 1,3-1-4,3-1-5,4-2-4,1-2-5,3-2-7,1-1-8,1-1-7,2-3-8,2-3-9,1-3-10,2-3-9,-3 0 38,-6 3 25,-6 3 0,-6 3 0</inkml:trace>
</inkml:ink>
</file>

<file path=ppt/ink/ink2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18000 32575 1000,'-12'10'-12,"2"-2"-23	,1-3-22,2-3-24,2-1 16,1 4 65,1 3 0,3 3 0,-1 2 0,-2 2 0,-1 1 0,-1 2 0,-1 2 0,0 1 0,-1 1 0,1 3 22,0 0-2,0 0 0,-1 0-1,1 0 1,1-3-3,1-4-1,1-5-3,3-4-3,0-1 0,0 3-1,0 3 1,0 3-1,1 0 0,4-3-1,3-3-2,3-3-1,3-2-1,3 1-1,3-1-2,4 0-1,1-1-1,3-1-1,1-1-3,1-2 0,1-2-5,1-2-7,-1-1-6,0-1-6,-1-1-8,-4 0-7,-2-1-8,-4 1 46,-3-1 6,-3-2 0,-3-1 0,-3-1 0,-2-1 0,1 2 0,-1 1 0,0 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26735381782055" units="cm"/>
      <inkml:brushProperty name="height" value="0.0126735381782055" units="cm"/>
      <inkml:brushProperty name="color" value="#69DBAA"/>
      <inkml:brushProperty name="ignorePressure" value="0"/>
    </inkml:brush>
  </inkml:definitions>
  <inkml:trace contextRef="#ctx0" brushRef="#br0">74475 8375 657,'-11'0'39,"6"0"-17	,4 0-17,5 0-18,4 0 4,3 0 23,3 0 25,3 0 23,3 0 4,1 3-14,1 1-16,3 1-15,-1 0-13,-2-1-8,-1-1-9,-1-2-9,-3-1-13,-3 0-18,-3 0-17,-3 0-18</inkml:trace>
</inkml:ink>
</file>

<file path=ppt/ink/ink2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18250 32625 1000,'-22'3'-81,"6"6"6	,7 7 4,6 6 48,3 4 23,0 4 0,0 3 0,0 3 0,0 2 0,0 2 0,0 1 0,0 2 0,0 1 21,0 0 0,0-1 1,0 1 1,0-2-6,0-3-10,0-3-11,0-3-12,0-5-12,3-6-15,1-6 23,1-7 20</inkml:trace>
</inkml:ink>
</file>

<file path=ppt/ink/ink2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18500 33000 1000,'13'0'-69,"2"0"9	,1 0 7,2 0 8,3-2 22,5-3 23,4-3 0,6-2 0,0-4 0,-1-1 0,-1-1 0,-2-2 0,-2 1 0,-4 3 0,-2 3 0,-4 3 0,-3 2 0,-3 0 0,-3-1 0,-3 1 0</inkml:trace>
</inkml:ink>
</file>

<file path=ppt/ink/ink2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18575 33150 1000,'14'10'-54,"3"-2"1	,3-3 0,4-3 1,1-2 14,3 0 38,1 0 0,1 0 0,-2 0 0,-6 0 0,-6 0 0,-7 0 0</inkml:trace>
</inkml:ink>
</file>

<file path=ppt/ink/ink2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19300 32400 1000,'-13'25'-110,"1"3"19	,-1 1 42,1 1 49,-2 4 0,-1 7 0,-1 6 0,-2 6 0,1 4 0,3 2 0,3 1 0,3 2 0,2-2 0,0-5 0,-1-4 0,1-5 6,1-4 11,1-3-3,1-3-3,3-3-3,1-6-2,4-7-1,3-8-2,3-8-1,2-5-2,2-2-2,1-1-2,2-1-2,1-4-1,0-4 1,-1-5 0,1-4 1,-1-3 0,-2 3 0,-1 1 1,-1 1 0,-4 0 0,-2-1 2,-3-1 0,-3-2 1,-4 0-2,-3 4-3,-3 3 6,-2 3 0,-5 2 0,-2 2 0,-3 1 0,-3 2 0,-2 4 0,0 6 0,0 6 0,0 7 0,0 4 0,3 1 0,1 1 0,1 3 0,2-3 0,2-4 0,1-5 0,2-4 0,2-3 0,3 1 0,3-1 0,4 0 0</inkml:trace>
</inkml:ink>
</file>

<file path=ppt/ink/ink2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94022611156106" units="cm"/>
      <inkml:brushProperty name="height" value="0.0094022611156106" units="cm"/>
      <inkml:brushProperty name="color" value="#69DBAA"/>
      <inkml:brushProperty name="ignorePressure" value="0"/>
    </inkml:brush>
  </inkml:definitions>
  <inkml:trace contextRef="#ctx0" brushRef="#br0">19575 32950 886,'0'25'0,"0"0"-1	,0 0 0,0 0-1,0 0 3,0 0 4,0 0 4,0 0 5,1-1 0,4-2-2,3-1-3,3-1-2,0-3-1,-1-3 0,-1-3 1,-2-3 0,-1-3 0,1-1-2,-1-1-1,0-2-1,2-2-2,3-2-2,3-1-4,3-1-2,2-4-2,0-7 0,-1-6 1,1-6 1,-2-4-3,-3-2-6,-3-1-4,-3-1-6,-3-1-3,-4 2 2,-2 1-1,-4 2 1,-3 3 0,-3 5-2,-3 4-2,-3 6 12,-2 2 19,1 2 0,-1 1 0,0 2 0,0 4 0,1 6 0,-1 6 0,0 7 0,2 1 0,3-3 0,3-3 0,3-3 0</inkml:trace>
</inkml:ink>
</file>

<file path=ppt/ink/ink2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16575 34400 1000,'12'0'-13,"1"0"-24	,-1 0-26,1 0-24,1 0 37,3 0 50,3 0 0,4 0 0,2 0 0,4 0 0,3 0 0,3 0 0,-1-1 0,-5-2 0,-4-1 0,-5-1 0,-1-3 0,1-3 0,1-3 0,3-3 0,-3 0 0,-4 3 0,-5 3 0,-4 3 0</inkml:trace>
</inkml:ink>
</file>

<file path=ppt/ink/ink2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16600 34575 1000,'1'10'-91,"4"-2"18	,3-3 20,3-3 20,3-2 33,6 0 0,4 0 0,5 0 0,4-1 2,3-2 18,3-1 1,3-1 0,0-3-5,-3-3-14,-3-3-14,-3-3-13,-4 0-6,-5 3 17,-4 3 14,-5 3 0,-4 2 0,-1 0 0,-1-1 0,-2 1 0</inkml:trace>
</inkml:ink>
</file>

<file path=ppt/ink/ink2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17425 34100 1000,'0'12'-53,"0"1"6	,0-1 7,0 1 5,0-2 5,3-1 2,1-1 11,1-2 17,3-2 0,3-1 0,3-1 0,3-2 0,0-1 0,-3 0 0,-3 0 0,-3 0 0,-2 0 0,1 0 0,-1 0 0,0 0 0,-1 1 0,-1 4 0,-1 3 0,-2 3 0,-4 1 0,-4 1 0,-5-1 0,-4 1 0,-2 0 0,2 2 0,1 1 0,2 2 0,1-1 0,2-3 0,1-3 0,2-3 0,2-2 0,1 1 0,1-1 0,3 0 0,0 0 0,3 1 0,1-1 0,1 0 0,2-1 0,2-1 0,1-1 0,2-2 0,0-1 0,1 0 0,-1 0 0,1 0 0,-3 0 0,-2 3 0,-3 1 0,-3 1 0,-2 1 0,3 1 0,1-1 0,1 0 0,0 2 0,-4 3 0,-2 3 0,-4 3 0,-2 2 0,-2 0 0,-1-1 0,-1 1 0,-2 0 0,1 0 0,-1-1 0,1 1 0,-1-2 0,1-3 0,-1-3 0,1-3 0,0-3 0,2-1 0,1-1 0,2-2 0,2-3 0,1-3 0,1-3 0,3-2 0</inkml:trace>
</inkml:ink>
</file>

<file path=ppt/ink/ink2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17825 34250 1000,'0'13'-5,"3"2"-7	,1 1-9,1 2-8,3 1-1,3 0 8,3-1 7,3 1 8,3 0 3,1 0 2,1-1 0,3 1 1,0-2-2,0-3-3,0-3-5,0-3-3,-2-1 0,-3 2 4,-3 1 4,-2 2 5,-4-1-9,-1-1-15,-1-1 25,-2-2 0</inkml:trace>
</inkml:ink>
</file>

<file path=ppt/ink/ink2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18175 34275 1000,'-25'23'-91,"3"-3"3	,1-3 17,1-2 71,1-1 0,1 3 0,-1 3 0,0 4 0,-1 1 0,-1 3 0,-1 1 0,-2 1 0,0-1 0,4-5 0,3-4 0,3-5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0355407372117" units="cm"/>
      <inkml:brushProperty name="height" value="0.010355407372117" units="cm"/>
      <inkml:brushProperty name="color" value="#69DBAA"/>
      <inkml:brushProperty name="ignorePressure" value="0"/>
    </inkml:brush>
  </inkml:definitions>
  <inkml:trace contextRef="#ctx0" brushRef="#br0">74525 8725 804,'3'-12'-25,"6"2"28	,7 1 26,6 2 28,3 2 4,3 1-19,1 1-18,1 3-19,-1-1-13,-5-2-5,-4-1-5,-5-1-6,-4-1-11,-1 0-15,-1-1-16,-2 1-14</inkml:trace>
</inkml:ink>
</file>

<file path=ppt/ink/ink2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18475 34250 1000,'0'14'-101,"0"3"24	,0 3 24,0 4 34,0 1 19,0 0 0,0 0 0,0 0 0,0-3 0,0-4 1,0-5 5,0-4-3,0-1-1,0 3-3,0 3-1,0 3-3,0 2 1,0 0 4,0-1 0,0 1 0,-1-2 0,-2-3 0,-1-3 0,-1-3 0</inkml:trace>
</inkml:ink>
</file>

<file path=ppt/ink/ink2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18850 33975 1000,'-2'14'-122,"-3"3"35	,-3 3 46,-2 4 41,-2 2 0,2 4 0,1 3 0,2 3 0,1 1 15,0 1 3,-1-1 2,1 1 2,1-1 1,1 1-1,1-1 0,3 1-1,0-2-2,0-1-2,0-1-5,0-2-2,0-3-4,0-5-2,0-4-3,0-5-3,2-5-2,5-2-1,5-3-3,4-3-3,3-5 1,0-4 0,-1-5 0,1-4 2,0-4 0,0-1 0,-1-1 1,1-2 0,-2-1 0,-3 3 0,-3 1-2,-3 1 0,-3 2 0,-4 2-1,-2 1 1,-4 2 0,-3 0-1,-3 1-3,-3-1-2,-3 1-4,-3 1 11,-1 3 8,-1 3 0,-2 4 0,0 1 0,4 0 0,3 0 0,3 0 0,2 0 0,2 3 0,1 1 0,2 1 0,1 0 0,0-1 0,-1-1 0,1-2 0</inkml:trace>
</inkml:ink>
</file>

<file path=ppt/ink/ink2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74353758990765" units="cm"/>
      <inkml:brushProperty name="height" value="0.00874353758990765" units="cm"/>
      <inkml:brushProperty name="color" value="#69DBAA"/>
      <inkml:brushProperty name="ignorePressure" value="0"/>
    </inkml:brush>
  </inkml:definitions>
  <inkml:trace contextRef="#ctx0" brushRef="#br0">19400 33950 953,'0'-10'-2,"0"7"-4	,0 6-4,0 7-4,-1 3 2,-2 2 7,-1 1 7,-1 2 7,0 2 4,1 4 2,1 2 2,3 4 1,0 0-3,0-1-8,0-1-8,0-2-8,0-4-8,0-4-8,0-5-9,0-4-8,0-3-9,0 1-7,0-1 9,0 0 49</inkml:trace>
</inkml:ink>
</file>

<file path=ppt/ink/ink2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19550 34500 1000,'12'0'-20,"1"0"2	,-1 0 4,1 0 3,0 0 3,2 0 2,1 0 2,2 0 3,1 0 1,0 0-1,-1 0-2,1 0-1,-2 0 0,-3 0-2,-3 0 0,-3 0 0,1-1-3,4-2-5,5-1-4,5-1-4,1 0-6,-2 1-7,-1 1 23,-1 3 12,-3 0 0,-3 0 0,-3 0 0,-3 0 0,-3-1 0,-1-2 0,-1-1 0,-2-1 0</inkml:trace>
</inkml:ink>
</file>

<file path=ppt/ink/ink2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19750 34250 1000,'0'12'-7,"0"1"-11	,0-1-12,0 1-12,0 1-3,0 3 7,0 3 8,0 4 7,0 1 6,0 0 17,0 0 0,0 0 0,-1 0 0,-2 0 0,-1 0 0,-1 0 0,0-2 0,1-3 0,1-3 0,3-2 0,0-4 0,0-1 0,0-1 0,0-2 0</inkml:trace>
</inkml:ink>
</file>

<file path=ppt/ink/ink2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20425 34200 1000,'0'24'-42,"0"-2"6	,0-1 8,0-1 6,-1 0 6,-2 1 4,-1 1 5,-1 3 5,0 0 2,1 0 3,1 0 1,3 0 3,0-2 0,0-3-2,0-3-2,0-2-1,-1-1-3,-2 3-7,-1 3-7,-1 4-5,-1 1-8,0 0-9,-1 0 30,1 0 7,0-3 0,0-4 0,-1-5 0,1-4 0</inkml:trace>
</inkml:ink>
</file>

<file path=ppt/ink/ink2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20600 34175 1000,'11'12'-111,"-1"1"27	,-1-1 29,-2 1 55,0-1 0,2 1 0,1-1 0,2 1 0,0-1 0,1 1 0,-1-1 0,1 1 0,-3-1 0,-2 1 0,-3-1 0,-3 1 0,-3 0 0,-2 2 0,-1 1 0,-1 2 0,-2 1 0,-2 0 0,-1-1 0,-1 1 0,-1-1 0,2-2 0,1-1 0,2-1 0,3-4 0,5-2 0,4-3 0,6-3 0,1-2 0,1 0 0,-1 0 0,1 0 0,1 0 0,3 0 0,3 0 0,4 0 0,-1 0 0,-3 0 0,-3 0 0,-2 0 0,-4-1 0,-1-2 0,-1-1 0,-2-1 0</inkml:trace>
</inkml:ink>
</file>

<file path=ppt/ink/ink2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21125 34250 1000,'13'24'-6,"2"-2"-12	,1-1-12,2-1-11,2-1-4,1 0 3,1-1 5,3 1 6,0 0 31,0 0 0,0-1 0,0 1 0,-2-2 0,-3-3 0,-3-3 0,-2-3 0,-5-2 0,-2 1 0,-3-1 0,-3 0 0,-2-1 0,3-1 0,1-1 0,1-2 0</inkml:trace>
</inkml:ink>
</file>

<file path=ppt/ink/ink2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21475 34275 1000,'-13'1'-112,"1"4"24	,-1 3 38,1 3 50,-1 3 0,1 3 0,-1 3 0,1 4 0,-1 1 0,1 0 0,-1 0 0,1 0 0,-2 0 0,-1 0 0,-1 0 0,-2 0 0,1-3 0,3-4 0,3-5 0,3-4 0,3-4 0,4-4 0,2-2 0,4-4 0</inkml:trace>
</inkml:ink>
</file>

<file path=ppt/ink/ink2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446791395545" units="cm"/>
      <inkml:brushProperty name="height" value="0.0083446791395545" units="cm"/>
      <inkml:brushProperty name="color" value="#69DBAA"/>
      <inkml:brushProperty name="ignorePressure" value="0"/>
    </inkml:brush>
  </inkml:definitions>
  <inkml:trace contextRef="#ctx0" brushRef="#br0">21775 34200 998,'0'12'0,"0"1"0	,0-1 1,0 1 0,0-2-2,0-1 0,0-1-2,0-2-1,0 1-3,0 3-2,0 3-4,0 3-3,-1 3 2,-2 1 7,-1 1 7,-1 3 7,0-1-1,1-2-10,1-1-8,3-1-10,-1-2-9,-2-2-7,-1-1-8,-1-1 9,0-3 37,1-1 0,1-1 0,3-2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48050 47850,'50'0,"25"0,0 0,25 0,0 0,0 0,0 0,-50-25,0 0,0 0,0 0,-50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70535761862993" units="cm"/>
      <inkml:brushProperty name="height" value="0.0170535761862993" units="cm"/>
      <inkml:brushProperty name="color" value="#69DBAA"/>
      <inkml:brushProperty name="ignorePressure" value="0"/>
    </inkml:brush>
  </inkml:definitions>
  <inkml:trace contextRef="#ctx0" brushRef="#br0">75025 8950 488,'-11'-27'28,"3"-3"4	,3-3 3,4-2 4,4-5-1,6-5-4,7-4-4,6-5-5,3-3 0,3-2 3,1-1 2,1-1 2,0 0-4,-1 6-13,-1 4-13,-2 5-12,-2 5-9,-2 4-3,-1 5-5,-1 5-3,-2 4 0,-2 5 4,-1 5 4,-1 4 4,-2 4 6,1 4 4,-1 2 6,1 4 5,-2 6 5,-1 9 4,-1 10 5,-2 9 3,-1 9 3,1 7 2,-1 8 1,0 9 1,0 2 1,1-2 0,-1-1 0,0-1 0,0-4-4,1-7-10,-1-6-9,0-6-8,-1-6-10,-1-4-12,-1-5-10,-2-4-12,-1-5-8,0-3-6,0-3-7,0-2-6,0-5 1,0-5 7,0-4 8,0-5 8</inkml:trace>
</inkml:ink>
</file>

<file path=ppt/ink/ink2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912889000028372" units="cm"/>
      <inkml:brushProperty name="height" value="0.00912889000028372" units="cm"/>
      <inkml:brushProperty name="color" value="#69DBAA"/>
      <inkml:brushProperty name="ignorePressure" value="0"/>
    </inkml:brush>
  </inkml:definitions>
  <inkml:trace contextRef="#ctx0" brushRef="#br0">22150 33950 912,'-23'48'-133,"5"-3"47	,5-3 77,4-2 9,2-3 15,-2 1 17,-1-1-2,-1 1-1,0-1-1,3 1 0,3-1 1,4 1 0,1-1-2,0 1-5,0-1-4,0 1-4,0-3-5,0-5-4,0-4-4,0-5-6,2-5-2,5-4-3,5-5-2,4-4-2,3-6 0,0-4 0,-1-5 0,1-4 2,-1-4 0,-2-1 0,-1-1 1,-1-2 1,-4-1-1,-2 0-3,-3 0-2,-3 0-3,-3 1-1,-2 4-3,-1 3-1,-1 3-1,-3 2 8,-3 2 17,-3 1 0,-3 2 0,-2 2 0,1 1 0,-1 1 0,0 3 0,1 0 0,2 0 0,1 0 0,2 0 0,2 0 0,3 3 0,3 1 0,4 1 0</inkml:trace>
</inkml:ink>
</file>

<file path=ppt/ink/ink2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22575 34025 1000,'0'23'-97,"0"-3"24	,0-3 23,0-2 23,0-4 24,3-1 3,1-1 0,1-2 0,2-2 0,2-1 0,1-1 0,2-2 0,0-3 0,1-3 0,-1-3 0,1-2 0,-2-3 0,-1 1 0,-1-1 0,-2 1 0,-2-1 9,-1 1-2,-1-1-4,-2 1-4,-1 0-2,0 2-2,0 1-1,0 2 2,-1 1 4,-2 0 0,-1-1 0,-1 1 0,-1 1 0,0 1 0,-1 1 0,1 3 0,0 0 0,0 0 0,-1 0 0,1 0 0,0 2 0,0 5 0,-1 5 0,1 4 0,0 0 0,0-4 0,-1-5 0,1-4 0,0-3 0,0 3 0,-1 1 0,1 1 0</inkml:trace>
</inkml:ink>
</file>

<file path=ppt/ink/ink2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974384509027004" units="cm"/>
      <inkml:brushProperty name="height" value="0.00974384509027004" units="cm"/>
      <inkml:brushProperty name="color" value="#69DBAA"/>
      <inkml:brushProperty name="ignorePressure" value="0"/>
    </inkml:brush>
  </inkml:definitions>
  <inkml:trace contextRef="#ctx0" brushRef="#br0">24075 36525 855,'24'0'3,"-2"0"7	,-1 0 6,-1 0 6,0 1 2,4 4-5,2 3-4,4 3-5,-1 3-5,-5 3-6,-4 3-7,-5 4-6,-4 1-4,-1 0-1,-1 0-1,-2 0-2,-2-3 0,-1-4 0,-1-5-1,-2-4 1,-4 3-1,-4 10-1,-5 12-2,-4 11-2,-3 3 1,1-3 8,-1-3 19,0-2 0,1-6 0,2-6 0,1-6 0,2-6 0,2-5 0,3-1 0,3-1 0,4-2 0,2-1 0,4 1 13,3-1 30,3 0 1,3 0-1,3 1-4,3-1-4,4 0-3,1-1-4,3-1-2,1-1-3,1-2-3,3-2-7,3-2-15,3-1-13,3-1-15,-1-1-10,-7 0-9,-6-1-9,-6 1-9,-4-1-2,-2-2 40,-1-1 29,-1-1 0</inkml:trace>
</inkml:ink>
</file>

<file path=ppt/ink/ink2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24625 36150 1000,'-1'-11'-2,"-2"6"-2	,-1 4-3,-1 5-2,0 5-2,1 4 1,1 5-1,3 5 2,0 1 0,3-2 1,1-1 2,1-1 1,2-2 2,2-2 3,1-1 3,2-1 3,1-3 1,2-1 3,1-1 2,2-2 1,1-2-1,0-1-4,-1-1-3,1-2-5,0-1-2,0 0 2,-1 0 0,1 0 2,-2-1-11,-3-2-23,-3-1-22,-3-1-23,-2-2 17,1-2 60,-1-1 0,0-1 0</inkml:trace>
</inkml:ink>
</file>

<file path=ppt/ink/ink2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41710064560175" units="cm"/>
      <inkml:brushProperty name="height" value="0.00841710064560175" units="cm"/>
      <inkml:brushProperty name="color" value="#69DBAA"/>
      <inkml:brushProperty name="ignorePressure" value="0"/>
    </inkml:brush>
  </inkml:definitions>
  <inkml:trace contextRef="#ctx0" brushRef="#br0">24850 36125 990,'-12'2'-15,"2"5"4	,1 5 5,2 4 3,2 6 4,1 6 4,1 6 4,3 7 3,0 4-1,0 1-5,0 1-5,0 3-7,0-4-8,3-5-12,1-7-13,1-5-12,0-7-9,-1-4-2,-1-5 62,-2-4 0</inkml:trace>
</inkml:ink>
</file>

<file path=ppt/ink/ink2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25025 36775 1000,'37'0'-8,"1"0"0	,-1 0 1,1 0 0,1-2-6,3-3-14,3-3-15,4-2-13,-3-2-8,-5 2 43,-7 1 20,-5 2 0,-6 1 0,-3 0 0,-3-1 0,-2 1 0</inkml:trace>
</inkml:ink>
</file>

<file path=ppt/ink/ink2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22574707493186" units="cm"/>
      <inkml:brushProperty name="height" value="0.0122574707493186" units="cm"/>
      <inkml:brushProperty name="color" value="#69DBAA"/>
      <inkml:brushProperty name="ignorePressure" value="0"/>
    </inkml:brush>
  </inkml:definitions>
  <inkml:trace contextRef="#ctx0" brushRef="#br0">25750 36300 679,'-11'50'7,"3"0"6	,3 0 6,4 0 6,1 3 6,0 6 5,0 7 4,0 6 5,1 3-3,4 0-11,3 0-12,3 0-10,-1-8-7,-2-13-1,-3-14-1,-3-14-1,-2-7-14,3 0-24,1-1-24,1 1-24</inkml:trace>
</inkml:ink>
</file>

<file path=ppt/ink/ink2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12651698291302" units="cm"/>
      <inkml:brushProperty name="height" value="0.0112651698291302" units="cm"/>
      <inkml:brushProperty name="color" value="#69DBAA"/>
      <inkml:brushProperty name="ignorePressure" value="0"/>
    </inkml:brush>
  </inkml:definitions>
  <inkml:trace contextRef="#ctx0" brushRef="#br0">19100 46500 739,'-2'51'-126,"-3"4"67	,-3 3 59,-2 3 0,-5 1 0,-2 1 9,-3-1 25,-3 1 1,-1-1 0,4 1-1,3-1-2,3 1-2,1-6-1,1-8 0,-1-10-2,1-9 1,2-7-3,7-3-2,6-3-4,7-2-2,5-3-3,7 1-3,6-1-4,7 1-2,0-3-3,-2-2-2,-3-3 0,-3-3-1,2-1-3,10 4-5,10 3-6,9 3-5,2-1-3,-2-2-2,-3-3-1,-3-3-2,-7-4-4,-9-3-5,-10-3-5,-8-2-7,-6-3-3,1 1-2,-1-1 26,1 1 28</inkml:trace>
</inkml:ink>
</file>

<file path=ppt/ink/ink2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11400801688433" units="cm"/>
      <inkml:brushProperty name="height" value="0.0111400801688433" units="cm"/>
      <inkml:brushProperty name="color" value="#69DBAA"/>
      <inkml:brushProperty name="ignorePressure" value="0"/>
    </inkml:brush>
  </inkml:definitions>
  <inkml:trace contextRef="#ctx0" brushRef="#br0">19400 46800 748,'-2'95'34,"-3"-9"-1	,-3-10-2,-2-8-3,-3-3-2,1 7-1,-1 6-2,1 7-2,-3 2-3,-2 1-8,-3-1-8,-3 1-6,1-7-5,6-12-6,7-13-4,6-12-4,1-12-4,-3-8 0,-3-10-1,-2-9-1,-1-4-6,3 4-12,3 3-12,4 3-11</inkml:trace>
</inkml:ink>
</file>

<file path=ppt/ink/ink2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07893152162433" units="cm"/>
      <inkml:brushProperty name="height" value="0.0107893152162433" units="cm"/>
      <inkml:brushProperty name="color" value="#69DBAA"/>
      <inkml:brushProperty name="ignorePressure" value="0"/>
    </inkml:brush>
  </inkml:definitions>
  <inkml:trace contextRef="#ctx0" brushRef="#br0">19800 47000 772,'1'43'0,"4"-11"0	,3-14 0,3-11 0,3-1 1,3 13 1,3 12 2,4 13 1,4 7 5,6 4 8,7 3 8,6 3 8,1-1 1,-3-2-3,-3-3-5,-2-3-5,-3-4-11,1-3-17,-1-3-17,1-2-19,-4-6-8,-6-6 2,-6-6 0,-6-6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28504661843181" units="cm"/>
      <inkml:brushProperty name="height" value="0.0128504661843181" units="cm"/>
      <inkml:brushProperty name="color" value="#69DBAA"/>
      <inkml:brushProperty name="ignorePressure" value="0"/>
    </inkml:brush>
  </inkml:definitions>
  <inkml:trace contextRef="#ctx0" brushRef="#br0">75250 8700 648,'-34'-22'3,"8"6"5	,8 7 5,8 6 5,6 3 8,5 0 9,4 0 9,6 0 8,5-1 0,8-2-10,8-1-11,8-1-10,3-1-14,-2 0-20,-1-1-18,-1 1-19,-5 1-12,-6 1-4,-6 1-6,-6 3-4</inkml:trace>
</inkml:ink>
</file>

<file path=ppt/ink/ink2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02419834583998" units="cm"/>
      <inkml:brushProperty name="height" value="0.0102419834583998" units="cm"/>
      <inkml:brushProperty name="color" value="#69DBAA"/>
      <inkml:brushProperty name="ignorePressure" value="0"/>
    </inkml:brush>
  </inkml:definitions>
  <inkml:trace contextRef="#ctx0" brushRef="#br0">20400 47200 813,'-4'-18'3,"-5"17"4	,-7 15 4,-5 16 6,-4 12 4,0 9 4,0 10 3,0 10 5,-2 5-5,-3 4-15,-3 3-13,-2 3-15,0-2-8,7-6-5,6-6-5,7-6-3</inkml:trace>
</inkml:ink>
</file>

<file path=ppt/ink/ink2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25304264947772" units="cm"/>
      <inkml:brushProperty name="height" value="0.0125304264947772" units="cm"/>
      <inkml:brushProperty name="color" value="#69DBAA"/>
      <inkml:brushProperty name="ignorePressure" value="0"/>
    </inkml:brush>
  </inkml:definitions>
  <inkml:trace contextRef="#ctx0" brushRef="#br0">20850 46900 665,'21'1'0,"-5"4"0	,-7 3 0,-5 3 0,-4 4 2,0 7 3,0 6 5,0 7 4,-2 4 4,-3 3 5,-3 3 3,-2 4 6,-1 1 0,3 0-1,3 0-3,4 0-1,1-2-3,0-3-4,0-3-3,0-2-4,3-6-4,6-6-5,7-6-7,6-6-6,4-4-3,4 1-3,3-1-3,3 1-2,4-3-2,7-2-2,6-3-1,7-3-1,0-2-1,-2 0 3,-3 0 1,-3 0 2,-6-2-3,-5-3-4,-7-3-7,-5-2-5,-6-5-4,-3-2-2,-3-3 30,-2-3 16</inkml:trace>
</inkml:ink>
</file>

<file path=ppt/ink/ink2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16780186071992" units="cm"/>
      <inkml:brushProperty name="height" value="0.0116780186071992" units="cm"/>
      <inkml:brushProperty name="color" value="#69DBAA"/>
      <inkml:brushProperty name="ignorePressure" value="0"/>
    </inkml:brush>
  </inkml:definitions>
  <inkml:trace contextRef="#ctx0" brushRef="#br0">21400 47000 713,'-22'1'-1,"6"4"0	,7 3-2,6 3-1,1 7 4,-3 14 10,-3 11 10,-2 14 10,-3 7 5,1 3-1,-1 3 0,1 4-1,-1 2-3,1 4-4,-1 3-5,1 3-6,1-2-8,3-6-11,3-6-11,4-6-12,2-12-13,4-15-14,3-15-14,3-16-14</inkml:trace>
</inkml:ink>
</file>

<file path=ppt/ink/ink2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906119868159294" units="cm"/>
      <inkml:brushProperty name="height" value="0.00906119868159294" units="cm"/>
      <inkml:brushProperty name="color" value="#69DBAA"/>
      <inkml:brushProperty name="ignorePressure" value="0"/>
    </inkml:brush>
  </inkml:definitions>
  <inkml:trace contextRef="#ctx0" brushRef="#br0">22050 47300 919,'25'0'-32,"0"0"2	,0 0 1,0 0 2,3 0 11,6 0 21,7 0 21,6 0 22,1 0 4,-3 0-13,-3 0-11,-2 0-12,-6-2-16,-6-3-18,-6-3-19,-6-2-20</inkml:trace>
</inkml:ink>
</file>

<file path=ppt/ink/ink2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09995426610112" units="cm"/>
      <inkml:brushProperty name="height" value="0.0109995426610112" units="cm"/>
      <inkml:brushProperty name="color" value="#69DBAA"/>
      <inkml:brushProperty name="ignorePressure" value="0"/>
    </inkml:brush>
  </inkml:definitions>
  <inkml:trace contextRef="#ctx0" brushRef="#br0">22150 47600 757,'0'23'0,"0"-3"0	,0-3 0,0-2 0,0-3 1,0 1 3,0-1 3,0 1 3,1-1 3,4 1 6,3-1 6,3 1 5,6-3 2,9-2-4,10-3-2,10-3-3,2-4-6,-3-3-9,-3-3-11,-2-2-9,-3-3-8,1 1-7,-1-1-7,1 1-7,-4-1-8,-6 1-8,-6-1-8,-6 1-8</inkml:trace>
</inkml:ink>
</file>

<file path=ppt/ink/ink2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31066152825952" units="cm"/>
      <inkml:brushProperty name="height" value="0.0131066152825952" units="cm"/>
      <inkml:brushProperty name="color" value="#69DBAA"/>
      <inkml:brushProperty name="ignorePressure" value="0"/>
    </inkml:brush>
  </inkml:definitions>
  <inkml:trace contextRef="#ctx0" brushRef="#br0">22900 47150 635,'1'-18'6,"4"17"12	,3 15 13,3 16 11,-1 10 5,-2 7-2,-3 6-2,-3 7-2,-2 2-5,0 1-9,0-1-8,0 1-10,-2-3-9,-3-2-13,-3-3-13,-2-3-12,-1-6-9,3-5-6,3-7-6,4-5-7,2-9 0,4-9 2,3-10 3,3-8 31,1-6 30,1 1 0,-1-1 0,1 1 0</inkml:trace>
</inkml:ink>
</file>

<file path=ppt/ink/ink2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4841940253973" units="cm"/>
      <inkml:brushProperty name="height" value="0.014841940253973" units="cm"/>
      <inkml:brushProperty name="color" value="#69DBAA"/>
      <inkml:brushProperty name="ignorePressure" value="0"/>
    </inkml:brush>
  </inkml:definitions>
  <inkml:trace contextRef="#ctx0" brushRef="#br0">23650 46750 561,'0'54'10,"0"10"10	,0 10 9,0 9 10,-2 4 3,-3 1-1,-3-1-1,-2 1-3,-3-3-2,1-2-4,-1-3-3,1-3-4,1-7-4,3-9-4,3-10-3,4-8-5,4-8-3,6-2-5,7-3-2,6-3-4,4-6-2,4-5 2,3-7 0,3-5 2,1-8-1,1-5-1,-1-7-3,1-5-1,-3-8-3,-2-5-2,-3-7-4,-3-5-3,-4-1-1,-3 6-1,-3 7 0,-2 6-1,-8 1-1,-8-3-1,-10-3-2,-9-2-2,-7 2-2,-3 9 0,-3 10-2,-2 10 0,-1 4-1,3 0-1,3 0 8,4 0 29,2 0 0,4 0 0,3 0 0,3 0 0,1 1 0,1 4 0,-1 3 0,1 3 0</inkml:trace>
</inkml:ink>
</file>

<file path=ppt/ink/ink2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25300 46150 1000,'26'6'-7,"4"13"-11	,3 12-12,3 13-13,3 6-3,3 0 4,3 0 5,4 0 10,-3-5 27,-5-9 0,-7-10 0,-5-8 0,-6-6 0,-3 1 0,-3-1 0,-2 1 0</inkml:trace>
</inkml:ink>
</file>

<file path=ppt/ink/ink2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943971332162619" units="cm"/>
      <inkml:brushProperty name="height" value="0.00943971332162619" units="cm"/>
      <inkml:brushProperty name="color" value="#69DBAA"/>
      <inkml:brushProperty name="ignorePressure" value="0"/>
    </inkml:brush>
  </inkml:definitions>
  <inkml:trace contextRef="#ctx0" brushRef="#br0">26550 45900 882,'0'23'0,"0"-3"-1	,0-3 0,0-2 0,0-1 1,0 3 6,0 3 4,0 4 5,-5 7 1,-9 13-2,-10 12-1,-8 13-3,-9 6 0,-6 0-1,-6 0 0,-6 0 0,-1-7-15,7-11-27,6-14-27,7-11-28</inkml:trace>
</inkml:ink>
</file>

<file path=ppt/ink/ink2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25750 46800 1000,'1'48'-2,"4"-3"-1	,3-3-4,3-2-1,1-1-2,1 3 0,-1 3 1,1 4-1,-3 1-1,-2 0-3,-3 0-3,-3 0-3,-2-4-7,0-5-7,0-7-9,0-5 18,-2-6 25,-3-3 0,-3-3 0,-2-2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4951853081584" units="cm"/>
      <inkml:brushProperty name="height" value="0.014951853081584" units="cm"/>
      <inkml:brushProperty name="color" value="#69DBAA"/>
      <inkml:brushProperty name="ignorePressure" value="0"/>
    </inkml:brush>
  </inkml:definitions>
  <inkml:trace contextRef="#ctx0" brushRef="#br0">77475 8125 557,'-25'-23'-2,"0"5"-3	,0 5-3,0 4-3,-2 4-1,-3 1 1,-3 1 1,-2 3 0,-1 1 8,6 4 11,4 3 13,5 3 12,3 0 6,2-1 2,1-1 0,2-2 2,1-1-2,2 1-6,1-1-4,2 0-5,1 2-3,0 3-3,-1 3-1,1 3-3,1 3-2,1 1-3,1 1-3,3 3-3,3 0-1,6 3 0,7 1-1,6 1 1,3 0-4,3-1-7,1-1-5,1-2-6,1-2-3,1-2-2,-1-1 0,0-1-1,-2-1-1,-5 0 1,-4-1 0,-5 1 0,-5-1 1,-5-2 1,-4-1 2,-5-1 0,-7-2 3,-9 1 2,-10-1 2,-9 1 2,-3-2 2,3-1 2,3-1 3,3-2 3,4-2-1,5-1-4,4-1-2,6-2-3,-1-1-6,-5 0-7,-4 0-7,-5 0-8,1 0-2,6 0 1,6 0 30,7 0 9,3-1 0,0-2 0,-1-1 0,1-1 0</inkml:trace>
</inkml:ink>
</file>

<file path=ppt/ink/ink2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52034144848585" units="cm"/>
      <inkml:brushProperty name="height" value="0.0152034144848585" units="cm"/>
      <inkml:brushProperty name="color" value="#69DBAA"/>
      <inkml:brushProperty name="ignorePressure" value="0"/>
    </inkml:brush>
  </inkml:definitions>
  <inkml:trace contextRef="#ctx0" brushRef="#br0">25800 46850 548,'23'-24'-3,"-3"4"-4	,-3 3-4,-2 3-5,-1 1-1,3 1 5,3-1 3,4 1 5,4-3 3,6-2 4,7-3 3,6-3 4,3 1 2,0 6 1,0 7 1,0 6 2,-2 3 0,-3 0 0,-3 0 1,-2 0-1,-6 6 2,-6 13 0,-6 12 1,-6 13 1,-6 9 1,-2 6 1,-3 7 1,-3 6 1,-2 1-1,0-3-1,0-3-1,0-2-1,0-8-4,0-8-4,0-10-4,0-9-4,-4-9-11,-5-5-17,-7-7-16,-5-5-17,-6-9-9,-3-9 1,-3-10 1,-2-8 0,-5-8 3,-2-2 22,-3-3 39,-3-3 0,1 2 0,6 10 0,7 10 0,6 9 0,6 4 0,6 1 0,7-1 0,6 1 0,4 1 0,4 3 0,3 3 0,3 4 0,4 2 0,7 4 0,6 3 0,7 3 28,2-1 27,1-2-5,-1-3-2,1-3-4,-3-2-6,-2 0-6,-3 0-7,-3 0-7,-9 3-10,-11 6-11,-14 7-12,-11 6-12,-9 3-5,-3 0 3,-3 0 3,-2 0 2,-1 0 1,3 0 0,3 0 1,4 0 0,2-2 3,4-3 5,3-3 6,3-2 5,4-5 7,7-2 10,6-3 9,7-3 10,4-2 3,3 0-4,3 0-2,4 0-3,1 0-3,0 0-1,0 0-1,0 0-3,-4 1-4,-5 4-7,-7 3-9,-5 3-6,-11 3-8,-11 3-5,-14 3-6,-11 4-6,-11 2-3,-5 4-1,-7 3 1,-5 3 0,-3 1 1,4 1 3,3-1 4,3 1 3,3-3 16,3-2 8,3-3 0,4-3 0,5-2 0,10 0 0,10 0 0,9 0 0,6-2 0,3-3 0,3-3 21,4-2 25,7-5 2,13-2 0,12-3 1,13-3 0,10-6-3,10-5-3,10-7-5,9-5-4,4-6-2,1-3-3,-1-3-2,1-2-2,-1-3-4,1 1-5,-1-1-5,1 1-6,-4 2-6,-6 7-11,-6 6-8,-6 7-10,-9 2-7,-8 1-6,-10-1-7,-9 1-5,-7 1-5,-3 3 0,-3 3-2,-2 4 0,-6 1 1,-6 0 26,-6 0 35,-6 0 0</inkml:trace>
</inkml:ink>
</file>

<file path=ppt/ink/ink2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48949036374688" units="cm"/>
      <inkml:brushProperty name="height" value="0.0148949036374688" units="cm"/>
      <inkml:brushProperty name="color" value="#69DBAA"/>
      <inkml:brushProperty name="ignorePressure" value="0"/>
    </inkml:brush>
  </inkml:definitions>
  <inkml:trace contextRef="#ctx0" brushRef="#br0">26400 47000 559,'-24'-24'0,"4"4"-1	,3 3-1,3 3-1,3 6 3,3 9 6,3 10 6,4 10 6,1 10 4,0 13 2,0 12 4,0 13 1,0 7 4,0 4 2,0 3 2,0 3 3,1 3 0,4 3-5,3 3-3,3 4-4,1-4-9,1-9-10,-1-10-13,1-8-11,1-11-12,3-8-10,3-10-11,4-9-10,-1-9-6,-3-5-2,-3-7 0,-2-5-2</inkml:trace>
</inkml:ink>
</file>

<file path=ppt/ink/ink2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868897419422865" units="cm"/>
      <inkml:brushProperty name="height" value="0.00868897419422865" units="cm"/>
      <inkml:brushProperty name="color" value="#69DBAA"/>
      <inkml:brushProperty name="ignorePressure" value="0"/>
    </inkml:brush>
  </inkml:definitions>
  <inkml:trace contextRef="#ctx0" brushRef="#br0">27500 46000 959,'21'45'0,"-5"-9"1	,-7-10 0,-5-8 1,-1-4 1,6 3 2,7 3 3,6 4 2,3 4-2,0 6-6,0 7-5,0 6-5,0-2-11,0-9-12,0-10-14,0-8-13,-4-6-7,-5 1 14,-7-1 51,-5 1 0</inkml:trace>
</inkml:ink>
</file>

<file path=ppt/ink/ink2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0996172614395618" units="cm"/>
      <inkml:brushProperty name="height" value="0.00996172614395618" units="cm"/>
      <inkml:brushProperty name="color" value="#69DBAA"/>
      <inkml:brushProperty name="ignorePressure" value="0"/>
    </inkml:brush>
  </inkml:definitions>
  <inkml:trace contextRef="#ctx0" brushRef="#br0">26950 46750 836,'21'23'0,"-5"-3"0	,-7-3 0,-5-2 0,-3-1 0,4 3 0,3 3 0,3 4 0,3 4 5,3 6 11,3 7 11,4 6 10,-1 1 0,-3-3-12,-3-3-11,-2-2-12,-3-5-9,1-2-8,-1-3-9,1-3-7</inkml:trace>
</inkml:ink>
</file>

<file path=ppt/ink/ink2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35321393609047" units="cm"/>
      <inkml:brushProperty name="height" value="0.0135321393609047" units="cm"/>
      <inkml:brushProperty name="color" value="#69DBAA"/>
      <inkml:brushProperty name="ignorePressure" value="0"/>
    </inkml:brush>
  </inkml:definitions>
  <inkml:trace contextRef="#ctx0" brushRef="#br0">27100 46800 615,'23'-2'0,"-3"-3"0	,-3-3 0,-2-2 0,-1-1 3,3 3 5,3 3 4,4 4 6,5 1 4,10 0 3,10 0 2,9 0 4,4 0 0,1 0-1,-1 0-1,1 0-1,-4 1-2,-6 4-4,-6 3-4,-6 3-3,-12 4-3,-15 7-2,-15 6-3,-16 7-1,-10 0-3,-3-2-1,-3-3-3,-2-3-1,-1-4-4,3-3-3,3-3-4,4-2-4,2-3-1,4 1 2,3-1 1,3 1 2,3 1-3,3 3-9,3 3-7,4 4-9,4 1 1,6 0 7,7 0 9,6 0 8,3 1 7,0 4 3,0 3 5,0 3 5,0 1 3,0 1 5,0-1 4,0 1 4,0 1 2,0 3 1,0 3-1,0 4 1,-2 1-1,-3 0-1,-3 0-1,-2 0 0,-5-2-1,-2-3 0,-3-3 1,-3-2-1,-9-6-3,-11-6-9,-14-6-7,-11-6-8,-9-7-7,-3-6-6,-3-6-5,-2-6-5,-3-7-5,1-6-3,-1-6-5,1-6-3,4-1 1,9 7 6,10 6 4,10 7 7,7 2 4,6 1 7,7-1 5,6 1 5,3-1 6,0 1 6,0-1 6,0 1 6,4-1 6,10 1 3,10-1 4,9 1 4,10-4 1,14-6-3,11-6-3,14-6-4,5-4-6,1 1-11,-1-1-9,1 1-11,-4 1-8,-6 3-6,-6 3-6,-6 4-6,-9 2-4,-8 4-4,-10 3-4,-9 3 12</inkml:trace>
</inkml:ink>
</file>

<file path=ppt/ink/ink2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09736546874046" units="cm"/>
      <inkml:brushProperty name="height" value="0.0109736546874046" units="cm"/>
      <inkml:brushProperty name="color" value="#69DBAA"/>
      <inkml:brushProperty name="ignorePressure" value="0"/>
    </inkml:brush>
  </inkml:definitions>
  <inkml:trace contextRef="#ctx0" brushRef="#br0">29100 46700 759,'21'4'6,"-5"10"11	,-7 10 12,-5 9 12,-8 6 3,-5 3-7,-7 3-6,-5 4-6,-6 1-15,-3 0-20,-3 0-21,-2 0-22,-6-4-12,-6-5-4,-6-7-4,-6-5-3,-2-6 23,3-3 53,3-3 0,4-2 0,4-3 0,6 1 0,7-1 0,6 1 0,6-1 0,6 1 0,7-1 0,6 1 0,6-3 0,6-2 0,7-3 0,6-3 0,6-2 0,6 0 0,7 0 0,6 0 14,3-4 52,0-5-3,0-7-1,0-5-1,0-4-11,0 0-16,0 0-17,0 0-17,-4 0-12,-5 0-9,-7 0-7,-5 0-9,-6 1-7,-3 4-4,-3 3-5,-2 3-5,-6 1-2,-6 1 54,-6-1 6,-6 1 0</inkml:trace>
</inkml:ink>
</file>

<file path=ppt/ink/ink2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80416107177734" units="cm"/>
      <inkml:brushProperty name="height" value="0.0180416107177734" units="cm"/>
      <inkml:brushProperty name="color" value="#69DBAA"/>
      <inkml:brushProperty name="ignorePressure" value="0"/>
    </inkml:brush>
  </inkml:definitions>
  <inkml:trace contextRef="#ctx0" brushRef="#br0">28750 46450 461,'-22'9'36,"6"19"-1	,7 19-3,6 19-1,1 12 0,-3 6 1,-3 7 2,-2 6 2,-1 3 0,3 0 0,3 0 0,4 0-1,1-5-2,0-9-4,0-10-4,0-8-3,0-9-8,0-6-9,0-6-8,0-6-11,1-7-9,4-6-11,3-6-11,3-6-11,1-7-7,1-6-1,-1-6-3,1-6-2</inkml:trace>
</inkml:ink>
</file>

<file path=ppt/ink/ink2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54:18"/>
    </inkml:context>
    <inkml:brush xml:id="br0">
      <inkml:brushProperty name="width" value="0.0125239519402385" units="cm"/>
      <inkml:brushProperty name="height" value="0.0125239519402385" units="cm"/>
      <inkml:brushProperty name="color" value="#69DBAA"/>
      <inkml:brushProperty name="ignorePressure" value="0"/>
    </inkml:brush>
  </inkml:definitions>
  <inkml:trace contextRef="#ctx0" brushRef="#br0">28900 47450 665,'21'1'-4,"-5"4"-9	,-7 3-8,-5 3-8,-3 4 4,4 7 19,3 6 18,3 7 17,4 2 12,7 1 4,6-1 5,7 1 3,4-1-2,3 1-9,3-1-10,4 1-9,2-4-6,4-6-3,3-6-2,3-6-3,3-4-7,3 1-9,3-1-10,4 1-11,-7-3-5,-16-2-3,-15-3-2,-15-3-2,-7-2-5,3 0-7,3 0-9,4 0-7</inkml:trace>
</inkml:ink>
</file>

<file path=ppt/ink/ink2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65216661989689" units="cm"/>
      <inkml:brushProperty name="height" value="0.0165216661989689" units="cm"/>
      <inkml:brushProperty name="color" value="#F2395B"/>
      <inkml:brushProperty name="ignorePressure" value="0"/>
    </inkml:brush>
  </inkml:definitions>
  <inkml:trace contextRef="#ctx0" brushRef="#br0">3874 59818 504,'-14'33'3,"2"7"8	,2 8 7,2 7 7,1 9 7,-1 11 3,1 11 6,0 12 4,1 3 2,4-4 1,4-4 0,4-3 0,3-8-6,7-13-12,5-13-13,6-13-12,5-12-9,6-11-10,5-11-8,5-11-8,3-11-6,-2-14-2,-3-12-3,-1-14-2,-4-9-2,-5-8-3,-6-7-1,-5-7-3,-7-6 2,-7-4 6,-7-3 7,-8-4 5,-7 2 6,-11 7 16,-8 8 10,-9 7 0,-7 10 0,-4 13 0,-3 13 0,-4 12 0,1 10 0,6 5 0,5 6 0,6 5 0,5 4 0,9 2 0,6 1 0,9 3 0,2 1 0,1 2 0,-1 2 0,1 2 0</inkml:trace>
</inkml:ink>
</file>

<file path=ppt/ink/ink2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08239760249853" units="cm"/>
      <inkml:brushProperty name="height" value="0.0208239760249853" units="cm"/>
      <inkml:brushProperty name="color" value="#F2395B"/>
      <inkml:brushProperty name="ignorePressure" value="0"/>
    </inkml:brush>
  </inkml:definitions>
  <inkml:trace contextRef="#ctx0" brushRef="#br0">4901 59553 400,'0'32'0,"0"3"0	,0 3 0,0 4 0,-1 10 9,-5 14 18,-3 14 18,-4 16 19,0 7 7,4-1 0,3 1-1,4 0-2,2-5-6,0-9-14,0-9-13,0-10-13,1-10-14,2-13-17,2-13-16,1-13-16,1-8-12,1-1-8,-1-2-9,1-1-9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54258031398058" units="cm"/>
      <inkml:brushProperty name="height" value="0.0154258031398058" units="cm"/>
      <inkml:brushProperty name="color" value="#69DBAA"/>
      <inkml:brushProperty name="ignorePressure" value="0"/>
    </inkml:brush>
  </inkml:definitions>
  <inkml:trace contextRef="#ctx0" brushRef="#br0">77675 8275 540,'13'0'6,"2"3"13	,1 1 14,2 1 11,2 0 8,1-1-1,1-1 1,3-2-1,0-1-4,0 3-8,0 1-8,0 1-8,0 0-11,0-1-14,0-1-14,0-2-14,-3-2-12,-4-2-14,-5-1-13,-4-1-12</inkml:trace>
</inkml:ink>
</file>

<file path=ppt/ink/ink2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3350753933191" units="cm"/>
      <inkml:brushProperty name="height" value="0.0143350753933191" units="cm"/>
      <inkml:brushProperty name="color" value="#F2395B"/>
      <inkml:brushProperty name="ignorePressure" value="0"/>
    </inkml:brush>
  </inkml:definitions>
  <inkml:trace contextRef="#ctx0" brushRef="#br0">5430 60023 581,'-14'58'-2,"2"-2"-2	,2-2-3,1-2-4,3-1-2,2-3-3,1-1-4,2-2-3,2-5 8,2-7 20,1-7 20,2-8 18,5-1 15,4 3 5,6 4 8,6 4 6,4-5-6,4-10-17,4-11-17,3-11-18,1-11-13,-2-12-7,-1-10-8,-3-11-8,-2-7-7,-4-1-7,-4-2-7,-3-2-7,-4 0 0,-7 5 5,-4 3 5,-7 4 6,-5 2 4,-8 3 3,-7 1 2,-8 2 2,-5 5 1,-4 7 1,-4 7-1,-3 8 1,-3 7 1,-1 7 0,-3 8 1,-2 7 0,5 2 2,11-1 0,12-2 1,10-1 5,5 2 6,-2 7 0,-2 8 0,-2 7 0,1 0 0,4-8 0,3-6 0,4-8 0,1-3 0,-1 2 0,-3 2 0,-1 2 0</inkml:trace>
</inkml:ink>
</file>

<file path=ppt/ink/ink2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03004162758589" units="cm"/>
      <inkml:brushProperty name="height" value="0.0203004162758589" units="cm"/>
      <inkml:brushProperty name="color" value="#F2395B"/>
      <inkml:brushProperty name="ignorePressure" value="0"/>
    </inkml:brush>
  </inkml:definitions>
  <inkml:trace contextRef="#ctx0" brushRef="#br0">6251 59906 410,'0'103'53,"0"-27"-10	,1-27-10,-2-28-11,1-8-2,0 11 3,1 11 3,-2 11 5,1 0 1,0-8 0,1-10 1,-2-8-1,3-6 0,0 1-2,3 0 0,1-1-2,4 4-2,6 5-3,5 5-5,5 6-3,9-5-7,11-18-10,11-15-9,11-17-9,0-9-4,-11 1 2,-11 0 2,-12-1 2,-5-5-2,-3-14-3,-1-12-5,-2-14-4,-3 0-2,-7 11 0,-5 11-1,-5 10 1,-4 10 0,-2 8 3,-1 6 3,-3 8 2,-3 2 3,-5-4 2,-7-3 1,-4-4 3,-2 0 1,5 3 1,2 4 1,5 4 1,-3 3 1,-10 1 1,-8 2 1,-10 2 0,0 1 2,10 0-1,8 0 2,10 0 0,3 1 3,-1 2 4,-2 2 0,-3 1 0,1 2 0,2 2 0,1 2 0,3 2 0</inkml:trace>
</inkml:ink>
</file>

<file path=ppt/ink/ink2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20571998506784" units="cm"/>
      <inkml:brushProperty name="height" value="0.0220571998506784" units="cm"/>
      <inkml:brushProperty name="color" value="#F2395B"/>
      <inkml:brushProperty name="ignorePressure" value="0"/>
    </inkml:brush>
  </inkml:definitions>
  <inkml:trace contextRef="#ctx0" brushRef="#br0">7925 60023 377,'0'14'0,"0"-2"0	,0-2 0,0-2 0,-1 2 2,-2 6 4,-2 5 4,-1 6 3,-1 1 3,3-1 1,1-3 0,2-1 2,1 4 1,0 9 5,1 9 2,-2 9 5,3 5 0,4 3 0,3 1-1,4 2-2,0-5-1,-1-13-2,-2-13-2,-2-13-2,5-8-1,11-1-3,11-2-1,11-1-1,1-3-2,-10-1 0,-8-3-1,-10-1 1,-4-3-1,3-3 1,1-4 0,2-4 1,0-2-5,-1 1-9,-3-1-8,-1 0-10,2-7-8,8-14-8,7-16-8,7-14-7,0-10-5,-7-6 0,-7-5 0,-7-5 0,-7 5 2,-3 20 4,-3 17 5,-4 19 3,-2 6 3,0-5 1,-1-6 1,2-5 1,-3 1 17,-4 10 16,-3 9 0,-3 9 0,-5 4 0,-3-2 0,-4-2 0,-4-2 0,-6 1 0,-9 4 0,-9 3 0,-9 5 0,-3 4 0,7 8 0,4 8 0,7 6 0,4 5 0,6-1 0,6 0 0,5 1 0,5-3 0,4-3 0,3-4 0,4-3 0</inkml:trace>
</inkml:ink>
</file>

<file path=ppt/ink/ink2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22469829022884" units="cm"/>
      <inkml:brushProperty name="height" value="0.0222469829022884" units="cm"/>
      <inkml:brushProperty name="color" value="#F2395B"/>
      <inkml:brushProperty name="ignorePressure" value="0"/>
    </inkml:brush>
  </inkml:definitions>
  <inkml:trace contextRef="#ctx0" brushRef="#br0">8922 59583 374,'0'17'37,"0"6"-8	,0 6-6,0 5-8,-1 11 4,-1 20 14,-3 17 13,-1 19 15,-1 8 5,-1-1-3,0-3-1,1-1-4,1-6-7,1-9-16,2-9-14,3-10-15,1-8-7,1-10-2,3-9-2,1-9-1</inkml:trace>
</inkml:ink>
</file>

<file path=ppt/ink/ink2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25285291671753" units="cm"/>
      <inkml:brushProperty name="height" value="0.0225285291671753" units="cm"/>
      <inkml:brushProperty name="color" value="#F2395B"/>
      <inkml:brushProperty name="ignorePressure" value="0"/>
    </inkml:brush>
  </inkml:definitions>
  <inkml:trace contextRef="#ctx0" brushRef="#br0">9509 59994 369,'-13'118'30,"0"-27"-3	,4-28-3,1-27-3,1-10-1,3 7 4,0 7 1,4 8 4,0 2 2,3-1 6,2-2 5,2-2 4,3-5 2,9-7 1,7-7 0,6-8 0,6-8-8,1-9-14,3-9-16,1-10-14,0-7-12,-2-8-11,-1-8-10,-3-7-10,-4-3-5,-7 0 0,-8-1 1,-7 1 1,-4-2 3,-3-4 5,-1-4 7,-2-3 5,-6 4 5,-9 10 5,-8 12 4,-10 10 5,-7 8 4,-3 3 3,-4 5 3,-3 2 2,-1 6 3,4 5 0,4 5 1,3 6 1,5 2 1,6-2-1,5-2 0,6-2 0,1 0-6,-1 2-10,-3 2-13,-1 2-10,2 0-6,5-2 1,6-2 0,5-2 1</inkml:trace>
</inkml:ink>
</file>

<file path=ppt/ink/ink2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31712162494659" units="cm"/>
      <inkml:brushProperty name="height" value="0.0231712162494659" units="cm"/>
      <inkml:brushProperty name="color" value="#F2395B"/>
      <inkml:brushProperty name="ignorePressure" value="0"/>
    </inkml:brush>
  </inkml:definitions>
  <inkml:trace contextRef="#ctx0" brushRef="#br0">10155 60052 359,'0'16'2,"0"1"4	,0 3 4,0 1 3,0 7 3,0 14-1,0 12 0,0 13-1,2 3 7,3-5 12,4-5 13,4-6 12,3-7 4,1-9-6,3-10-5,1-9-5,1-4-7,0 0-8,0-1-7,0 1-9,5-2-3,8-4 1,10-4 1,9-3 1,5-8-4,0-13-9,0-14-8,-1-11-10,-3-10-6,-7-3 0,-8-3-3,-7-4-1,-6 4 1,-6 13 1,-5 13 3,-6 13 2,-4 2 1,-1-9 1,-3-10 0,-1-9 0,-1 0 2,0 10 1,0 8 1,0 10 1,-3 1 1,-5-8 1,-5-7-1,-7-7 1,-1 0 0,2 10 1,2 9 0,1 9 2,-1 4-1,-6-2 0,-6-2 0,-5-2-1,-6 4 0,-8 9-3,-7 9-1,-7 10-1,-2 5-4,7 5-3,4 3-4,6 4-5,6 0-1,5-4-2,6-3-1,5-5-1</inkml:trace>
</inkml:ink>
</file>

<file path=ppt/ink/ink2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9571291282773" units="cm"/>
      <inkml:brushProperty name="height" value="0.019571291282773" units="cm"/>
      <inkml:brushProperty name="color" value="#F2395B"/>
      <inkml:brushProperty name="ignorePressure" value="0"/>
    </inkml:brush>
  </inkml:definitions>
  <inkml:trace contextRef="#ctx0" brushRef="#br0">12327 60082 425,'-26'43'-2,"5"-2"-5	,5-1-4,6-3-4,2 3 8,1 5 23,0 5 22,0 6 23,3 0 9,8-6-3,6-5-4,9-5-4,3-5-4,0-4-4,0-4-4,0-3-6,2-5-9,3-5-16,5-5-15,2-7-17,3-8-10,0-13-6,-1-14-6,1-11-6,-3-7-5,-6 2-1,-5 3-1,-6 1-2,-4 0 4,-3-2 10,-5-2 10,-3-1 10,-5 0 8,-5 1 6,-6 2 5,-5 2 5,-5 3 5,-4 3 0,-3 5 3,-4 2 1,0 6 0,1 5-3,2 5-3,1 6-3,3 6-3,1 8 0,3 7-2,1 7-2,4 6-3,4 4-8,7 3-7,6 4-7,2-2-5,3-8-4,2-6-4,1-8-4</inkml:trace>
</inkml:ink>
</file>

<file path=ppt/ink/ink2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16009486466646" units="cm"/>
      <inkml:brushProperty name="height" value="0.0216009486466646" units="cm"/>
      <inkml:brushProperty name="color" value="#F2395B"/>
      <inkml:brushProperty name="ignorePressure" value="0"/>
    </inkml:brush>
  </inkml:definitions>
  <inkml:trace contextRef="#ctx0" brushRef="#br0">12944 60082 385,'0'147'22,"3"-30"7	,2-29 7,1-29 8,1-19 3,-3-7-3,-1-7-2,-2-8-2,2 0-1,9 5 3,6 5 1,8 6 1,6-2-2,5-9-8,6-9-6,6-10-8,3-10-7,3-13-7,0-14-8,3-11-7,-3-10-6,-7-3-4,-8-3-4,-7-4-4,-7-1-3,-8 1 0,-7 3-2,-7 1 0,-8 5 1,-7 7 3,-7 8 4,-8 7 3,-5 7 3,-4 4 2,-3 7 2,-5 5 2,0 5 2,-1 6 2,-1 5 3,1 6 2,1 5-3,2 3-9,1 4-10,3 3-9,5 0-5,9-6-2,9-5-1,10-6 0</inkml:trace>
</inkml:ink>
</file>

<file path=ppt/ink/ink2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91205644607544" units="cm"/>
      <inkml:brushProperty name="height" value="0.0291205644607544" units="cm"/>
      <inkml:brushProperty name="color" value="#F2395B"/>
      <inkml:brushProperty name="ignorePressure" value="0"/>
    </inkml:brush>
  </inkml:definitions>
  <inkml:trace contextRef="#ctx0" brushRef="#br0">13912 59553 286,'25'4'25,"-6"7"4	,-8 8 3,-7 6 4,-5 13 2,-2 16 3,-2 17 3,-1 16 1,-2 7 1,-2-1-3,-2-2-2,-2-2-2,1-9-4,4-14-2,4-14-3,3-16-3,2-1-2,0 11 1,0 11 1,0 11 0,2 0-7,3-11-15,5-12-16,2-10-14</inkml:trace>
</inkml:ink>
</file>

<file path=ppt/ink/ink2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56234090775251" units="cm"/>
      <inkml:brushProperty name="height" value="0.0256234090775251" units="cm"/>
      <inkml:brushProperty name="color" value="#F2395B"/>
      <inkml:brushProperty name="ignorePressure" value="0"/>
    </inkml:brush>
  </inkml:definitions>
  <inkml:trace contextRef="#ctx0" brushRef="#br0">14528 59994 325,'-1'19'33,"-1"9"5	,-2 10 5,-3 9 6,0 6 3,-1 4 1,1 3 1,-1 5 1,2-1-2,1-4-3,3-3-5,1-4-3,4-6-6,9-9-7,6-10-7,7-8-7,7-9-10,2-4-10,5-6-12,3-6-12,1-8-8,-1-10-7,-3-12-5,-1-11-7,-3-7-1,-4-4 3,-4-4 4,-3-3 2,-3-2 5,-5 0 3,-4 0 4,-2 0 4,-7 3 6,-6 8 6,-8 8 6,-8 6 7,-6 9 5,-5 9 3,-6 10 3,-5 8 3,-5 10 0,-3 8-2,-4 10-4,-4 9-2,2 3-1,7-4 0,8-3 0,7-4 1,5-3-4,4-2-9,4-1-8,4-3-8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26078091561794" units="cm"/>
      <inkml:brushProperty name="height" value="0.0126078091561794" units="cm"/>
      <inkml:brushProperty name="color" value="#69DBAA"/>
      <inkml:brushProperty name="ignorePressure" value="0"/>
    </inkml:brush>
  </inkml:definitions>
  <inkml:trace contextRef="#ctx0" brushRef="#br0">77750 8625 660,'-11'0'4,"6"3"7	,4 1 8,5 1 6,5 0 6,4-1 4,5-1 3,5-2 3,2-1-2,3 0-6,1 0-6,1 0-6,2-1-9,2-2-8,1-1-11,2-1-8,-4 0-14,-7 1-19,-8 1-18,-8 3-19</inkml:trace>
</inkml:ink>
</file>

<file path=ppt/ink/ink2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60518437623978" units="cm"/>
      <inkml:brushProperty name="height" value="0.0160518437623978" units="cm"/>
      <inkml:brushProperty name="color" value="#F2395B"/>
      <inkml:brushProperty name="ignorePressure" value="0"/>
    </inkml:brush>
  </inkml:definitions>
  <inkml:trace contextRef="#ctx0" brushRef="#br0">16348 59994 519,'0'59'-1,"-3"3"12	,-2 1 12,-2 2 12,1-1 7,2-3 3,1-4 2,2-4 3,4-2-1,5-3-5,6-1-3,5-2-5,3-6-6,0-8-11,0-10-9,0-9-11,2-7-7,3-3-3,4-4-5,4-3-4,2-7-3,0-9-5,-1-10-4,1-8-3,-2-8-3,-4-5 2,-3-6 1,-4-5 0,-6-3 3,-7 0 3,-7 0 3,-8 0 2,-7 0 4,-8 3 3,-6 2 2,-8 1 3,-5 6 2,-1 9 1,-3 9 2,-1 10 0,1 6 2,4 7 2,3 4 2,4 7 1,2 5 0,2 8-2,2 8-3,3 6-1,3 3-4,5-4-6,6-4-4,5-4 3,4-1 17,2 0 0,1-1 0,2 1 0</inkml:trace>
</inkml:ink>
</file>

<file path=ppt/ink/ink2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95680558681488" units="cm"/>
      <inkml:brushProperty name="height" value="0.0195680558681488" units="cm"/>
      <inkml:brushProperty name="color" value="#F2395B"/>
      <inkml:brushProperty name="ignorePressure" value="0"/>
    </inkml:brush>
  </inkml:definitions>
  <inkml:trace contextRef="#ctx0" brushRef="#br0">17376 60052 425,'13'148'23,"-1"-28"6	,-2-27 8,-2-28 6,1-17 4,1-8 0,2-7 0,2-7 1,-1-6-4,-1-3-6,-1-5-5,-3-2-7,3-4-4,7-1 1,8-3-2,7-1 1,4-6-5,3-12-10,1-10-7,2-12-10,0-9-8,-2-7-5,-1-7-6,-2-8-6,-6-1-3,-5 3-1,-9 4-1,-7 3-1,-9 5 0,-8 6 1,-10 5 0,-9 5 0,-7 6 1,-5 6 0,-6 5 0,-6 6 1,-1 5 3,1 5 4,2 6 6,2 6 25,3 5 0,4 6 0,3 5 0,4 5 0,4 5 0,6 1 0,5 2 0,6 1 0,4-2 0,1-7 0,2-8 0,3-6 0,0-5 0,3 0 0,2 1 0,1-1 0</inkml:trace>
</inkml:ink>
</file>

<file path=ppt/ink/ink2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82399041950703" units="cm"/>
      <inkml:brushProperty name="height" value="0.0182399041950703" units="cm"/>
      <inkml:brushProperty name="color" value="#F2395B"/>
      <inkml:brushProperty name="ignorePressure" value="0"/>
    </inkml:brush>
  </inkml:definitions>
  <inkml:trace contextRef="#ctx0" brushRef="#br0">18285 60052 456,'1'97'6,"2"-14"12	,2-12 11,1-13 11,4-8 7,2-1 1,5-2 2,3-3 0,3-2 0,2-7-2,1-4-3,3-6-1,3-5-9,5-4-12,7-3-12,4-4-14,2-7-6,-5-11-1,-3-11 0,-3-11 0,-5-9-3,-6-5-8,-4-5-7,-7-6-7,-3-2-2,-2 2 3,-2 2 3,-2 2 4,-5-1 3,-10-1 6,-8-2 6,-10-2 5,-5 3 2,-3 4 1,0 6 1,-3 6-1,-1 6 2,0 7 0,1 8 1,-1 7 2,4 4 0,7 3 1,8 1 0,7 2 1,0 5-1,-8 7 0,-6 7-2,-8 8-1,-1 5-3,6 4-4,4 3-5,7 4-4,4-2-3,4-10 0,4-9-1,3-9 0,3-4-4,1 2-7,3 2-7,2 2-7</inkml:trace>
</inkml:ink>
</file>

<file path=ppt/ink/ink2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27242931723595" units="cm"/>
      <inkml:brushProperty name="height" value="0.0227242931723595" units="cm"/>
      <inkml:brushProperty name="color" value="#F2395B"/>
      <inkml:brushProperty name="ignorePressure" value="0"/>
    </inkml:brush>
  </inkml:definitions>
  <inkml:trace contextRef="#ctx0" brushRef="#br0">19342 60317 366,'-11'94'28,"7"-16"9	,8-16 8,7-18 8,6-10 4,6-5-1,6-6-3,5-6-1,5-4-4,6-4-8,6-3-7,4-4-9,4-9-2,-3-12-1,-3-13 0,0-13 0,-4-7-5,-6-3-10,-6-1-9,-5-1-12,-5-2-6,-2 0-3,-5 1-5,-4-1-3,-4 3-1,-5 5 3,-6 7 3,-6 4 3,-3 6 3,1 6 2,0 5 3,0 5 2,-5 2 3,-6-4 0,-8-4 1,-6-4 1,-8 2 1,-5 5 0,-6 5 0,-4 6 0,-3 8-1,2 11-3,2 11-2,2 12-3,4 2-2,7-2 2,9-5-1,6-3 1,5-3-4,1-2-7,3-1-7,1-3-8</inkml:trace>
</inkml:ink>
</file>

<file path=ppt/ink/ink2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8852905258536" units="cm"/>
      <inkml:brushProperty name="height" value="0.0148852905258536" units="cm"/>
      <inkml:brushProperty name="color" value="#F2395B"/>
      <inkml:brushProperty name="ignorePressure" value="0"/>
    </inkml:brush>
  </inkml:definitions>
  <inkml:trace contextRef="#ctx0" brushRef="#br0">3375 61432 559,'3'-14'-1,"5"2"-3	,6 2-3,5 2-2,5 2-2,3 1 2,4 2 0,4 2 2,3 1 3,2 0 5,1 0 7,2 0 7,3 0 2,3 0 1,4 0 0,4 0 1,5 0 0,5 0 0,5 0 0,6 0 0,4 0-1,1 0 0,2 0 0,2 0-1,-1 0-1,-6 0-2,-6 0-1,-5 0-2,-3 0-2,4 0 0,0 0-1,3 0-1,4-1 1,7-1 1,8-3 1,7-1 2,2-3 0,-4-1 0,-3-2 0,-4-1 0,-5 0 0,-5 4-2,-6 3-2,-5 4-1,-3 2-1,0 0-1,0 0-1,0 0-1,-1 0 0,2 0 0,-1 0 1,0 0-1,0 0 0,0 0-2,0 0-1,0 0-2,-2-1-1,-3-1 2,-4-3-1,-4-1 1,-3-1 1,-1 3-1,-2 1 1,-2 2 0,-2 1 1,-2 0 0,-1 0 1,-3 0 0,0 0 0,-1 0-1,1 0-1,0 0 0,1 0-1,1 0 0,2 0-1,2 0 1,1 0 0,-3 0 0,-2 0 0,-1 0-1,-4-1 2,-2-2-1,-5-1 1,-3-3 1,-2 1 0,0 1 0,1 2 0,-2 3 0,2 0 0,2 0 1,2 0 0,1 0 2,0 0-1,-1 0 0,-3 0-1,-1 0 0,-1 0-2,-3 3 0,-2 2 0,-1 1-2,-1 1-1,-1-3 0,1-1 0,0-2-1,0-1-1,-1 0 1,1 0 0,0 0 1,-1 0-1,1 0 0,-1 0 1,1 0-2,0 0-8,-1 0-17,1 0-19,0 0-17,-2 1-6,-4 2 4,-3 1 6,-5 3 5,0-1 3,2-1 4,2-3 38,1-1 12</inkml:trace>
</inkml:ink>
</file>

<file path=ppt/ink/ink2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9568 61344 1000,'17'0'-180,"3"0"110	,3 0 70,5 0 0,3 0 0,4 0 0,3 0 0,5 0 0,0 0 0,-2 0 0,-1 0 0,-3 0 0,3 0 0,5 0 0,5 0 0,6 0 0,5-3 0,3-5 0,4-6 0,3-5 0,2-4 0,1-2 0,-1-1 0,1-3 0,-3 0 0,-3-1 0,-3 1 0,-5 0 0,-4-2 0,-2-4 0,-5-4 0,-3-3 0,-3-2 0,-1 0 0,-3 0 0,-1 0 0,-4-3 0,-2-5 0,-5-6 0,-3-5 0,-5-4 0,-5-2 0,-5-2 0,-7-1 0,-2 1 0,0 6 0,0 6 0,0 4 0,0 9 0,-4 8 0,0 10 0,-2 8 0,-4 1 0,-2-9 0,-5-10 0,-3-9 0,-4-3 0,-3 1 0,-4 2 0,-5 2 0,0 2 0,3 2 0,0 2 0,3 1 0,-1 1 0,-4 1 0,-3-1 0,-5 0 0,0 1 0,-1-1 0,-1 0 0,2 1 0,-2 0 0,-2 2 0,-2 2 0,-1 1 0,-1 4 0,2 3 0,3 4 0,1 3 0,1 5 0,0 2 0,0 5 0,0 3 0,1 4 0,1 3 0,3 5 0,2 2 0,0 5 0,0 3 0,0 4 0,1 3 0,-1 3 0,0-1 0,0 1 0,1-1 0,-1 0 0,1 1 0,-1-1 0,0 0 0,1 1 0,-1-1 0,0 0 0,0 1 0,1-2 0,3-1 0,1-3 0,1-1 0,3 0 0,1 2 0,3 2 0,1 1 0,2 1 0,1 1 0,3-1 0,1 1 0,2 0 0,-1 2 0,0 2 0,1 2 0,1 1 0,4 3 0,3 1 0,4 2 0,2 1 0,0 0 0,0 0 0,0 0 0,1 0 0,2 0 0,2 0 0,1 0 0,0 0 0,-1 0 0,-3 0 0,0 0 0,-2 0 0,0 0 0,0 0 0,0 1 0,0-2 0,0-2 0,0-2 0,0-1 0,2-1 0,7-1 0,4 1 0,6 0 0,5-2 0,4-1 0,3-1 0,4-3 0,2-1 0,-1 0 0,1 1 0,0-1 0,-4-2 0,-8-6 0,-6-6 0,-8-4 0,-4-4 0,1 0 0,-1 1 0,0-1 0</inkml:trace>
</inkml:ink>
</file>

<file path=ppt/ink/ink2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03625589981675" units="cm"/>
      <inkml:brushProperty name="height" value="0.0103625589981675" units="cm"/>
      <inkml:brushProperty name="color" value="#F2395B"/>
      <inkml:brushProperty name="ignorePressure" value="0"/>
    </inkml:brush>
  </inkml:definitions>
  <inkml:trace contextRef="#ctx0" brushRef="#br0">11652 61461 804,'15'-13'-8,"0"1"-17	,-1 2-15,1 1-17,1 3-4,1 1 51,2 3 10,2 1 0,0 1 0,-5 0 0,-3 0 0,-4 0 0,5-1 0,12-2 0,14-2 0,12-1 0,4 0 0,-6 1 0,-5 2 0,-5 2 0,3-1 0,13-3 0,12-4 0,14-4 0,6-1 0,0 2 0,0 2 4,0 2 21,-6 1 0,-13 3-2,-13 1-2,-13 2-3,6 0 0,23-1-1,25-3 0,23-1 0,5-1-1,-12 3 1,-13 1-1,-13 2 1,-14 1-1,-14 0-4,-15 0-2,-15 0-4,5 0-1,24 0 0,24 0 1,23 0 0,12 0 0,-2 0 0,-3 0 0,-1 0-1,0-1 0,2-2-1,2-1-1,1-3-1,4 0 0,6 0 0,5-1 0,6 1 0,0 0 1,-6 3 0,-5 1 0,-7 2 1,0 1 1,1 0-1,2 0 0,2 0-1,0 1 0,-2 2-1,-2 1-2,-2 3 0,-4 0-1,-8 1-1,-7-1 0,-7 0-1,-2 1 0,3-1-1,4 0 0,4 1 0,2-1 1,0 0-1,0 1 1,-1-1 0,-2-1 0,-5-1 1,-6-2-1,-5-2 1,-4-1-1,1 0 2,-1 0-1,1 0 0,-1 0 1,-2 0 0,-2 0 0,-2 0-1,-1 0 1,-3 3-1,-1 2 1,-2 1-1,-4 1 1,-5-3-1,-5-1-1,-6-2 0,-4-2-1,-2-2-2,-2-1 0,-1-3-2,-3 1-1,-4 1-2,-4 2-3,-3 3-1,-2 0-5,0 0-8,0 0-8,0 0-8,-2-1-5,-7-2-4,-5-2 34,-5-1 19</inkml:trace>
</inkml:ink>
</file>

<file path=ppt/ink/ink2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73021946102381" units="cm"/>
      <inkml:brushProperty name="height" value="0.0173021946102381" units="cm"/>
      <inkml:brushProperty name="color" value="#F2395B"/>
      <inkml:brushProperty name="ignorePressure" value="0"/>
    </inkml:brush>
  </inkml:definitions>
  <inkml:trace contextRef="#ctx0" brushRef="#br0">6163 62900 481,'16'-9'-18,"1"14"15	,3 12 15,1 14 15,2 12 10,2 13 2,1 12 3,2 14 2,3 7 1,1 2-3,1 1-2,3 3-2,-2-5-2,-5-11-3,-6-11-1,-6-12-3,0-3-6,3 1-8,4 2-9,3 2-10,2-4-11,-3-9-16,-1-10-16,-2-8-15,-3-8-9,-3-5 1,-5-6 0,-2-5 0</inkml:trace>
</inkml:ink>
</file>

<file path=ppt/ink/ink2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9672312438488" units="cm"/>
      <inkml:brushProperty name="height" value="0.0159672312438488" units="cm"/>
      <inkml:brushProperty name="color" value="#F2395B"/>
      <inkml:brushProperty name="ignorePressure" value="0"/>
    </inkml:brush>
  </inkml:definitions>
  <inkml:trace contextRef="#ctx0" brushRef="#br0">6633 63164 521,'-15'-13'3,"0"4"7	,1 3 5,-1 4 7,-1 6 6,-1 7 5,-2 7 7,-2 8 6,-2 7 2,2 7-2,-1 8-2,0 7-3,-2 6-5,-4 3-7,-3 4-8,-4 3-8,1 1-10,2-4-10,5-4-11,3-3-11,4-8-7,3-11-7,4-11-4,4-11-5</inkml:trace>
</inkml:ink>
</file>

<file path=ppt/ink/ink2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19509287178516" units="cm"/>
      <inkml:brushProperty name="height" value="0.0119509287178516" units="cm"/>
      <inkml:brushProperty name="color" value="#F2395B"/>
      <inkml:brushProperty name="ignorePressure" value="0"/>
    </inkml:brush>
  </inkml:definitions>
  <inkml:trace contextRef="#ctx0" brushRef="#br0">6926 63310 697,'43'0'-6,"-2"-3"7	,-1-2 8,-2-1 7,-3-1 6,-1 3 3,-2 1 3,-1 2 4,-2 3 2,1 3 1,-1 5 1,0 2 2,-1 1-11,-4-4-22,-4-3-21,-4-4-22,-2-1-15,-2 2-10,-2 1-8,-2 3-9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226555801928043" units="cm"/>
      <inkml:brushProperty name="height" value="0.0226555801928043" units="cm"/>
      <inkml:brushProperty name="color" value="#69DBAA"/>
      <inkml:brushProperty name="ignorePressure" value="0"/>
    </inkml:brush>
  </inkml:definitions>
  <inkml:trace contextRef="#ctx0" brushRef="#br0">78550 8050 367,'-24'1'31,"4"4"-1	,3 3 0,3 3 0,1 6 0,1 9 2,-1 10 2,1 10 1,0 5 2,2 4 1,1 3 1,2 3 1,2-3 0,1-7-2,1-8-3,3-8-2,0-2-4,3 3-6,1 3-7,1 3-5,2 0-9,2-3-11,1-3-11,2-3-10,1-4-11,2-5-9,1-4-10,2-5-10,0-4-3,-2-1 5,-1-1 5,-1-2 3</inkml:trace>
</inkml:ink>
</file>

<file path=ppt/ink/ink2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2161172330379" units="cm"/>
      <inkml:brushProperty name="height" value="0.0122161172330379" units="cm"/>
      <inkml:brushProperty name="color" value="#F2395B"/>
      <inkml:brushProperty name="ignorePressure" value="0"/>
    </inkml:brush>
  </inkml:definitions>
  <inkml:trace contextRef="#ctx0" brushRef="#br0">6985 63721 682,'-24'13'-5,"11"-4"3	,11-3 4,12-4 3,8-2 8,8 0 14,7 0 14,7 0 14,6 0 1,4 0-8,3 0-11,4 0-10,-1-2-14,-2-4-18,-5-3-20,-3-4-19,-5 0-13,-9 1-7,-6 2-7,-8 1-7</inkml:trace>
</inkml:ink>
</file>

<file path=ppt/ink/ink2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6972538679838" units="cm"/>
      <inkml:brushProperty name="height" value="0.0156972538679838" units="cm"/>
      <inkml:brushProperty name="color" value="#F2395B"/>
      <inkml:brushProperty name="ignorePressure" value="0"/>
    </inkml:brush>
  </inkml:definitions>
  <inkml:trace contextRef="#ctx0" brushRef="#br0">7983 63222 530,'-28'0'3,"5"0"7	,3 0 5,3 0 6,4 5 7,0 9 7,3 9 5,2 9 7,2 7 2,5 6-6,3 6-3,3 5-6,4 1-4,4-1-5,3-2-5,5-1-6,1-6-4,0-6-5,0-8-5,0-8-3,1-4-7,5-5-5,3-3-7,4-4-6,0-6-4,-4-9-2,-3-10-1,-4-9-3,-3-6 1,-2-4 1,-1-3 2,-3-5 2,-1-2 2,-2-1 3,-2-3 4,-2-1 4,-5-2 1,-6 1 0,-8 0 1,-7-1 1,-5 4 1,-2 4 5,-2 7 3,-1 5 5,-3 5 1,-4 6-2,-3 5 0,-5 6-2,0 7-1,2 6 0,1 8-1,3 8-1,3 4 4,5 1 4,7 3 0,4 1 0,5-1 0,4-6 0,3-5 0,5-6 0,1-1 0,0 4 0,0 3 0,0 5 0,0-1 0,0-4 0,0-3 0,0-4 0</inkml:trace>
</inkml:ink>
</file>

<file path=ppt/ink/ink2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60113088786602" units="cm"/>
      <inkml:brushProperty name="height" value="0.0160113088786602" units="cm"/>
      <inkml:brushProperty name="color" value="#F2395B"/>
      <inkml:brushProperty name="ignorePressure" value="0"/>
    </inkml:brush>
  </inkml:definitions>
  <inkml:trace contextRef="#ctx0" brushRef="#br0">8658 63164 520,'0'28'-6,"0"-1"1	,0-2 1,0-3 1,0-1 3,0-5 3,0-3 3,0-4 3,0 5 7,0 13 7,0 12 9,0 13 8,2 6 3,4-2-1,3-2-1,3-2-1,4-1-2,1-3-2,3-1-3,1-2-2,2-5-4,1-10-8,3-9-6,2-9-8,1-10-5,2-11-6,2-12-4,2-10-6,0-9-5,-3-8-4,-1-7-4,-1-7-4,-5-3 0,-5 1 2,-5 3 3,-6 1 2,-5 2 3,-6 3 2,-5 0 2,-6 3 2,-6 3 3,-5 6 4,-5 6 3,-6 5 3,-4 5 2,-1 6-1,-3 5-1,-1 6 0,-1 6-2,0 5-3,0 5-3,0 6-4,3 4-2,5 5-1,6 3 0,5 3-2,6 0 2,5-6 1,6-6 2,5-5 1,3-2-2,0-1-1,1 0 18,-2 1 0</inkml:trace>
</inkml:ink>
</file>

<file path=ppt/ink/ink2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6498577669263" units="cm"/>
      <inkml:brushProperty name="height" value="0.0146498577669263" units="cm"/>
      <inkml:brushProperty name="color" value="#F2395B"/>
      <inkml:brushProperty name="ignorePressure" value="0"/>
    </inkml:brush>
  </inkml:definitions>
  <inkml:trace contextRef="#ctx0" brushRef="#br0">10214 62812 568,'-11'-1'-22,"7"-2"19	,8-2 20,7-1 20,7-1 10,8 3 2,7 1 1,7 2 2,7 1-3,5 0-5,6 0-6,5 0-5,3 0-9,-3 0-10,-2 0-11,-1 0-12,-4 0-11,-6 0-13,-5 0-13,-5 0-13,-7-1-7,-8-2-2,-6-1 0,-8-3-2</inkml:trace>
</inkml:ink>
</file>

<file path=ppt/ink/ink2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07175996527076" units="cm"/>
      <inkml:brushProperty name="height" value="0.0107175996527076" units="cm"/>
      <inkml:brushProperty name="color" value="#F2395B"/>
      <inkml:brushProperty name="ignorePressure" value="0"/>
    </inkml:brush>
  </inkml:definitions>
  <inkml:trace contextRef="#ctx0" brushRef="#br0">10537 62547 777,'0'-11'1,"0"8"1	,0 6 2,0 8 2,0 7 3,0 5 4,0 5 3,0 6 6,-1 4-4,-2 1-11,-2 2-9,-1 3-11,-1-3-8,-1-5-4,1-6-5,-1-5-4,3-5-7,0-4-7,2-3-8,2-4 34,1-1 22,0-1 0,0 0 0,0 1 0,0 1 0,0 4 0,0 3 0,0 4 0,0 5 0,0 5 0,0 6 0,0 5 0,0 6 0,0 5 0,0 6 0,0 6 0,0 2 0,0 0 0,0 0 0,0 0 80,0-4 7,0-7-12,0-7-11,0-8-11,0-6-15,0-5-19,0-7-18,0-4-20,1-5-9,2-4 0,1-4 0,2-3 0,1-3-6,-3-1-14,0-3-13,-4-1-14</inkml:trace>
</inkml:ink>
</file>

<file path=ppt/ink/ink2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35998521000147" units="cm"/>
      <inkml:brushProperty name="height" value="0.0135998521000147" units="cm"/>
      <inkml:brushProperty name="color" value="#F2395B"/>
      <inkml:brushProperty name="ignorePressure" value="0"/>
    </inkml:brush>
  </inkml:definitions>
  <inkml:trace contextRef="#ctx0" brushRef="#br0">10478 63281 612,'28'-53'1,"-1"11"1	,-2 11 2,-2 10 2,1 8 1,3 1 4,5 2 1,2 1 3,1 2 3,-4 0 3,-3-1 2,-4 1 3,-4 1-1,-4 1-7,-3 2-7,-4 2-6,0 1-5,4 0-3,4 0-3,3 0-3,1 1-1,-2 2 2,-1 2 2,-3 1 1,-2 4 3,-4 6 3,-3 5 4,-5 5 3,0 6 2,2 6 0,2 5 1,1 6 0,1 4 3,-3 4 5,-1 3 5,-2 5 5,-1-2 0,0-5-6,0-6-5,0-5-4,1-5-9,2-4-8,1-3-10,3-3-9,-1-6-7,-1-5-4,-3-5-4,-1-6-4,-1-5-5,0-3-9,0-4-7,0-3-8</inkml:trace>
</inkml:ink>
</file>

<file path=ppt/ink/ink2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10595 63310 1000,'16'0'-36,"1"0"9	,3 0 10,1 0 8,1 0 5,0 0-2,0 0-2,0 0 0,-1 0-4,-2 0-5,-2 0-6,-1 0-5,-2 0-9,-2 0 19,-2 0 18,-2 0 0</inkml:trace>
</inkml:ink>
</file>

<file path=ppt/ink/ink2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10595 63545 1000,'-12'0'-2,"6"0"-1	,5 0-2,6 0-2,6-1 0,7-1 1,7-3 3,9-1 1,1-2-1,0 1-6,-3 0-5,-2-1-6,-2 2-6,-1 1-9,-2 3-8,-3 1-9,-3 2 39,-8 1 13,-8 3 0,-6 1 0</inkml:trace>
</inkml:ink>
</file>

<file path=ppt/ink/ink2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10654 63721 1000,'-24'13'-147,"8"-4"52	,9-3 87,10-4 8,6-2 14,4 0 22,4 0-1,3 0-2,3-1-3,5-2-8,3-2-7,4-1-8,0-1-10,-4-1-10,-3 1-11,-5 0-11,-2 0-5,-5 3 2,-3 1 1,-4 2 35,-1 0 2,-1-2 0,1-1 0,-1-3 0</inkml:trace>
</inkml:ink>
</file>

<file path=ppt/ink/ink2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69083308428526" units="cm"/>
      <inkml:brushProperty name="height" value="0.0169083308428526" units="cm"/>
      <inkml:brushProperty name="color" value="#F2395B"/>
      <inkml:brushProperty name="ignorePressure" value="0"/>
    </inkml:brush>
  </inkml:definitions>
  <inkml:trace contextRef="#ctx0" brushRef="#br0">10302 64074 492,'-39'25'-7,"8"-6"12	,10-8 13,9-8 11,10-3 8,11 0 0,12 0 1,10 0 1,9 0 1,8 0 1,7 0 2,7 0 1,5-1-3,2-1-6,2-3-8,1-1-6,0-2-7,-4 1-9,-4 0-7,-4-1-8,-3 0-5,-4-2 0,-3-2 0,-4-2 0,-6 1-7,-7 1-12,-7 1-12,-8 3-12,-3 1-6,-1 0-1,1-1 1,0 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63291338831186" units="cm"/>
      <inkml:brushProperty name="height" value="0.0163291338831186" units="cm"/>
      <inkml:brushProperty name="color" value="#69DBAA"/>
      <inkml:brushProperty name="ignorePressure" value="0"/>
    </inkml:brush>
  </inkml:definitions>
  <inkml:trace contextRef="#ctx0" brushRef="#br0">78950 8150 510,'0'-8'-25,"0"12"4	,0 11 3,0 11 4,-1 8 12,-2 7 20,-1 6 21,-1 6 20,-1 3 10,0 1-2,-1-1-2,1 0-2,1-2-6,1-5-13,1-4-12,3-5-11,0-5-8,0-5-3,0-4-3,0-5-2,0-4-4,3-3-5,1-3-4,1-3-5,3-3-5,3-1-7,3-1-7,3-2-7,3-1-4,4 0-2,2 0-1,4 0-1,1-2-2,1-3-2,-1-3-1,0-2-2,-3-2 1,-6 2 14,-6 1 39,-7 2 0</inkml:trace>
</inkml:ink>
</file>

<file path=ppt/ink/ink2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6837459653616" units="cm"/>
      <inkml:brushProperty name="height" value="0.0156837459653616" units="cm"/>
      <inkml:brushProperty name="color" value="#F2395B"/>
      <inkml:brushProperty name="ignorePressure" value="0"/>
    </inkml:brush>
  </inkml:definitions>
  <inkml:trace contextRef="#ctx0" brushRef="#br0">11623 62606 531,'0'47'41,"3"5"-2	,2 6-2,1 5-2,2 5 0,-1 4 1,1 3 0,-1 4 1,0 1-1,1 1-2,-1 0-4,0 0-2,0-3-6,-3-6-7,-1-5-8,-2-6-7,-1-6-4,0-11-1,0-8-1,0-9-1,-1-11-5,-2-10-8,-1-12-7,-3-10-9,-1-9-3,-2-5 1,-2-6 0,-2-5 1,-1-4-2,-3-2-5,-1-2-4,-2-1-6,0 0 0,2 5 3,1 2 9,2 5 42,1 0 0,-2-1 0,-3-2 0,-1-3 0,1 3 0,3 5 0,4 6 0,4 5 0,3 4 0,1 2 0,3 2 0,0 1 0,2 2 0,0 2 0,0 2 0,0 2 0,2 2 0,4 1 0,3 2 0,4 2 0,4 1 0,6 0 0,6 0 0,5 0 12,2 0 13,1 0-2,0 0-3,-1 0-1,0-1-6,-2-1-8,-2-3-8,-2-1-9,-3-1-6,-6 3-7,-5 1-5,-6 2 1,-4 0 29,-1-2 0,-2-1 0,-3-3 0</inkml:trace>
</inkml:ink>
</file>

<file path=ppt/ink/ink2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917596649378538" units="cm"/>
      <inkml:brushProperty name="height" value="0.00917596649378538" units="cm"/>
      <inkml:brushProperty name="color" value="#F2395B"/>
      <inkml:brushProperty name="ignorePressure" value="0"/>
    </inkml:brush>
  </inkml:definitions>
  <inkml:trace contextRef="#ctx0" brushRef="#br0">11271 63399 908,'-13'0'-77,"7"0"29	,5 0 29,6 0 30,5-2 15,6-4 1,5-3 3,5-4 0,5-2 0,4-3-3,4-1-4,3-2-3,3 0-8,1 1-16,3 3-13,2 1-15,-4 2-13,-10-1-12,-8 0-12,-10 1-12</inkml:trace>
</inkml:ink>
</file>

<file path=ppt/ink/ink2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906323827803135" units="cm"/>
      <inkml:brushProperty name="height" value="0.00906323827803135" units="cm"/>
      <inkml:brushProperty name="color" value="#F2395B"/>
      <inkml:brushProperty name="ignorePressure" value="0"/>
    </inkml:brush>
  </inkml:definitions>
  <inkml:trace contextRef="#ctx0" brushRef="#br0">11975 62371 919,'14'14'20,"1"-2"-1	,0-2-1,-1-2-2,3 1-8,3 1-15,4 2-13,4 1-15,-2 0-8,-5-4-2,-5-3-1,-6-4-3,-2-1-2,-1 1 36,0 3 15,1 1 0</inkml:trace>
</inkml:ink>
</file>

<file path=ppt/ink/ink2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11898127943277" units="cm"/>
      <inkml:brushProperty name="height" value="0.0111898127943277" units="cm"/>
      <inkml:brushProperty name="color" value="#F2395B"/>
      <inkml:brushProperty name="ignorePressure" value="0"/>
    </inkml:brush>
  </inkml:definitions>
  <inkml:trace contextRef="#ctx0" brushRef="#br0">11828 62753 744,'-25'-1'-53,"10"-2"13	,9-1 12,8-3 12,9 1 15,8 1 15,6 2 18,8 2 15,5 1 6,1-3-7,3-2-6,0-1-7,3-2-3,-2 1-1,2 0-1,-1-1-2,-4 2-11,-7 1-22,-7 3-23,-8 1-23,-4 1-12,-2 0 1,-2 0 0,-2 0 0,-3 0 2,-3 0 30,-3 0 32,-5 0 0</inkml:trace>
</inkml:ink>
</file>

<file path=ppt/ink/ink2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02756228297949" units="cm"/>
      <inkml:brushProperty name="height" value="0.0102756228297949" units="cm"/>
      <inkml:brushProperty name="color" value="#F2395B"/>
      <inkml:brushProperty name="ignorePressure" value="0"/>
    </inkml:brush>
  </inkml:definitions>
  <inkml:trace contextRef="#ctx0" brushRef="#br0">11857 62870 810,'15'14'-9,"0"-2"10	,-1-2 8,1-2 9,1 0 7,2-1 4,1 0 4,2 1 4,-1-1-6,0 0-15,-3 1-17,-1-1-17,-3 0-15,0 1-18,-3-1-16,-2 0-18</inkml:trace>
</inkml:ink>
</file>

<file path=ppt/ink/ink2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18061816319823" units="cm"/>
      <inkml:brushProperty name="height" value="0.0118061816319823" units="cm"/>
      <inkml:brushProperty name="color" value="#F2395B"/>
      <inkml:brushProperty name="ignorePressure" value="0"/>
    </inkml:brush>
  </inkml:definitions>
  <inkml:trace contextRef="#ctx0" brushRef="#br0">12298 62782 705,'-15'16'5,"0"1"8	,0 2 9,1 3 8,0 0 7,-1 3 4,0 2 4,0 1 4,0 2-11,-2-1-23,-3 0-26,-1 1-23,-3-2-18,-3-1-10,-4-3-9,-4-1-10,0-3-1,4-7 9,3-4 68,4-7 5,4-2 0,3 0 0,5 0 0,3 0 0,4 0 0,6 0 0,5 0 0,6 0 0,6 0 0,8-3 0,7-2 0,8-1 59,3-2 3,-1-3-16,2-1-15,-1-1-16,-2-1-14,-4 2-14,-3 2-12,-4 2-14,-4 1-7,-6 3-4,-5 1 9,-6 2 41</inkml:trace>
</inkml:ink>
</file>

<file path=ppt/ink/ink2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4568566679955" units="cm"/>
      <inkml:brushProperty name="height" value="0.0124568566679955" units="cm"/>
      <inkml:brushProperty name="color" value="#F2395B"/>
      <inkml:brushProperty name="ignorePressure" value="0"/>
    </inkml:brush>
  </inkml:definitions>
  <inkml:trace contextRef="#ctx0" brushRef="#br0">12298 63105 668,'-28'14'-42,"4"-2"5	,4-2 6,4-2 6,2 0 7,2 2 9,2 2 8,2 2 10,1 2 6,3 1 1,1 2 3,2 2 1,0 4 4,-2 5 2,-1 6 3,-3 6 3,0 1 0,0-2-3,-1-2-4,1-1-3,0 0-4,-1 1-2,1 2-4,0 2-4,0 0-2,3-5 0,1-3-1,2-4-1,1-4-1,0-6 1,0-6-1,0-4 1,2-4 1,3 0 1,5 1 3,2-1 1,5-1 2,3-1 0,4-2 0,3-2 2,3-1-3,-1 0-3,0 0-4,1 0-3,-1 0-1,1 0 0,-1 0 1,0 0 1,-1 0-5,-5 3-14,-2 2-13,-5 1-12,-1 1-11,0-3-8,-1-1-8,1-2-8</inkml:trace>
</inkml:ink>
</file>

<file path=ppt/ink/ink2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1787977665663" units="cm"/>
      <inkml:brushProperty name="height" value="0.0151787977665663" units="cm"/>
      <inkml:brushProperty name="color" value="#F2395B"/>
      <inkml:brushProperty name="ignorePressure" value="0"/>
    </inkml:brush>
  </inkml:definitions>
  <inkml:trace contextRef="#ctx0" brushRef="#br0">12415 63369 549,'-1'18'-33,"-2"5"21	,-1 5 22,-3 6 20,0 4 13,0 5 4,-1 2 6,1 5 4,0-1 0,0-6-6,-1-6-6,1-5-6,-1 0-8,-3 2-10,-1 5-10,-1 3-11,-2-1-11,0-8-15,0-8-15,1-6-15,0-7-5,2-2 2,2-5 3,2-3 4,1-1 0,-1 2 0,1 1 0,0 3-2</inkml:trace>
</inkml:ink>
</file>

<file path=ppt/ink/ink2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7155767083168" units="cm"/>
      <inkml:brushProperty name="height" value="0.0157155767083168" units="cm"/>
      <inkml:brushProperty name="color" value="#F2395B"/>
      <inkml:brushProperty name="ignorePressure" value="0"/>
    </inkml:brush>
  </inkml:definitions>
  <inkml:trace contextRef="#ctx0" brushRef="#br0">11682 63692 530,'-11'-14'-3,"10"2"3	,9 2 4,10 2 4,2 2 2,-3 1 2,-4 2 1,-4 2 3,4 0 2,14-1 5,13-3 5,12-1 5,7-3 2,-1-1-1,1-2-1,0-1-1,-1-1 0,-3 2 2,-1 2 2,-1 2 1,-4 0-9,-3 1-21,-4 0-22,-3-1-22,-6 1-14,-4 0-11,-6-1-9,-5 1-9</inkml:trace>
</inkml:ink>
</file>

<file path=ppt/ink/ink2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25651599466801" units="cm"/>
      <inkml:brushProperty name="height" value="0.0225651599466801" units="cm"/>
      <inkml:brushProperty name="color" value="#F2395B"/>
      <inkml:brushProperty name="ignorePressure" value="0"/>
    </inkml:brush>
  </inkml:definitions>
  <inkml:trace contextRef="#ctx0" brushRef="#br0">37383 25950 369,'-42'3'0,"8"6"0	,9 6 0,8 6 0,3 4 3,-2 3 7,-3 3 6,-3 3 6,-5 18 6,-5 33 4,-7 32 4,-6 32 5,2 3 1,10-31-4,8-29-3,8-30-4,5-11-2,0 5-1,1 6 0,-2 7-2,2 8 0,-1 12-1,0 12-1,0 11-1,3-5-2,6-24-1,6-24-3,6-23-2,10-12-4,15-1-8,15 1-5,15 0-7,6-6-6,-3-13-3,-4-10-3,-2-13-4,-5-10-3,-5-10-2,-7-7-2,-5-10-2,-5-6-1,-3-3 0,-3-3-1,-3-2-1,-7-1 1,-12 3 1,-12 4 3,-12 2 1,-10 7 1,-9 13 1,-9 11 0,-9 12 0,-6 7 1,-2-1 1,-4 0 0,-3 0 2,4 5 17,8 8 8,9 10 0,9 8 0,6 3 0,2-3 0,4-2 0,3-4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15481223911047" units="cm"/>
      <inkml:brushProperty name="height" value="0.0115481223911047" units="cm"/>
      <inkml:brushProperty name="color" value="#69DBAA"/>
      <inkml:brushProperty name="ignorePressure" value="0"/>
    </inkml:brush>
  </inkml:definitions>
  <inkml:trace contextRef="#ctx0" brushRef="#br0">78925 8050 721,'13'-12'-72,"2"2"37	,1 1 35,2 2 37,2 2 18,4 4 1,2 2 2,4 4 1,0 1-6,-4 1-16,-2-1-14,-4 0-15,-3-1-13,-3-1-10,-3-1-10,-3-2-9,-2-1-7,1 3 0,-1 1-2,0 1-1,0 0-3,1-1-6,-1-1-5,0-2 5</inkml:trace>
</inkml:ink>
</file>

<file path=ppt/ink/ink2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94908808916807" units="cm"/>
      <inkml:brushProperty name="height" value="0.0194908808916807" units="cm"/>
      <inkml:brushProperty name="color" value="#F2395B"/>
      <inkml:brushProperty name="ignorePressure" value="0"/>
    </inkml:brush>
  </inkml:definitions>
  <inkml:trace contextRef="#ctx0" brushRef="#br0">48200 26187 427,'64'-20'79,"-15"5"-13	,-15 6-14,-15 6-12,-2 6-7,8 6 1,9 6 0,9 5 1,3 4-2,-3 0-4,-3 0-5,-3-1-4,-3 8-4,-3 15-7,-3 15-4,-2 15-6,-10 4-5,-15-6-6,-14-6-3,-15-6-6,-6-5-3,3-7-3,3-5-1,2-7-3,1-1-1,-3 3 1,-3 3-1,-3 3 0,0-1 3,2-7 6,4-5 6,3-6 7,3-5 6,3-3 7,2-3 8,4-2 7,2-2 3,4-1-3,3 1-1,2 0-2,4 0-1,2 0 2,4 0 2,2 0 1,6-2 4,9-3 4,9-2 4,9-4 5,8-2 0,5-4-3,7-2-3,5-3-3,5-5-8,2-6-13,4-6-12,2-5-14,-4-1-9,-12 6-7,-11 7-7,-13 5-6,-7 3-6,-3 0-4,-2 0-6,-4 0-3</inkml:trace>
</inkml:ink>
</file>

<file path=ppt/ink/ink2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0494114235044" units="cm"/>
      <inkml:brushProperty name="height" value="0.0120494114235044" units="cm"/>
      <inkml:brushProperty name="color" value="#F2395B"/>
      <inkml:brushProperty name="ignorePressure" value="0"/>
    </inkml:brush>
  </inkml:definitions>
  <inkml:trace contextRef="#ctx0" brushRef="#br0">64473 26472 691,'-68'-19'-2,"5"8"5	,7 10 5,6 8 4,2 8 1,1 6-5,-1 6-4,1 5-4,2 5-2,7 3-1,5 3 0,7 3-1,5-3 0,6-9 0,6-8 0,6-10 0,7-4-1,10 0 1,8-1-1,9 1 1,2-1 0,-7-4-1,-5-2 0,-6-4 0,3 5 1,12 12 1,11 11 4,13 13 1,2 5 2,-6 1 0,-5-1-1,-7 1-1,-2-2 3,-1-3 3,1-3 3,0-3 4,-2-2 3,-3 1 3,-3-1 3,-3 1 2,-4-2 1,-6-3-1,-6-3-2,-6-2-1,-9-3-3,-12 1-2,-11 0-4,-13 0-2,-5-2-2,-1-3-3,0-3-1,1-2-3,1-5-3,3-6-2,3-6-4,3-6-4,5-8-1,5-8 1,6-9 0,6-9 2,8-9-2,8-9 0,9-8-2,10-10 0,8-7-2,9-6 2,9-6 0,9-5 0,4-3-3,0 4-10,1 3-8,-1 2-8,-5 13-4,-13 20 2,-11 21 2,-13 21 3,-5 9-1,0-4 29,0-2 10,0-3 0</inkml:trace>
</inkml:ink>
</file>

<file path=ppt/ink/ink2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12436441704631" units="cm"/>
      <inkml:brushProperty name="height" value="0.0112436441704631" units="cm"/>
      <inkml:brushProperty name="color" value="#F2395B"/>
      <inkml:brushProperty name="ignorePressure" value="0"/>
    </inkml:brush>
  </inkml:definitions>
  <inkml:trace contextRef="#ctx0" brushRef="#br0">15039 63145 741,'-2'26'-1,"-2"7"0	,-4 5-1,-2 7-1,-2 7 4,0 9 9,0 8 8,0 10 10,2 2 3,3-2-2,2-3-2,4-4-2,1-4-2,0-5-2,0-7-3,0-6-3,1-5-3,4-7-6,2-5-5,3-6-5,2-4-2,0 1-1,0 0 0,0 0 0,3-4 0,5-5 2,7-6 2,6-6 2,2-4 1,1-4 0,0-2 1,-1-4-1,2-2 1,3-3-2,3-4-1,3-2-1,-1-2-6,-7 1-10,-5-1-9,-7 0-10,-3 4-7,-4 5-1,-3 6-4,-2 6-2,-4 1-1,-2-2 0,-4-4 53,-3-2 0</inkml:trace>
</inkml:ink>
</file>

<file path=ppt/ink/ink2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9184583202004" units="cm"/>
      <inkml:brushProperty name="height" value="0.0129184583202004" units="cm"/>
      <inkml:brushProperty name="color" value="#F2395B"/>
      <inkml:brushProperty name="ignorePressure" value="0"/>
    </inkml:brush>
  </inkml:definitions>
  <inkml:trace contextRef="#ctx0" brushRef="#br0">14849 63145 645,'-40'22'3,"14"-3"8	,16-3 6,15-2 8,11-4 7,9-3 7,9-2 7,9-4 7,8-2-3,5-4-13,6-2-13,6-3-13,2-4-8,-3-2-1,-4-3 0,-2-3-3,-6-1-6,-9 4-12,-9 3-13,-9 2-12,-5 3-10,-4-1-7,-3 0-8,-2 0-7</inkml:trace>
</inkml:ink>
</file>

<file path=ppt/ink/ink2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35048683732748" units="cm"/>
      <inkml:brushProperty name="height" value="0.0135048683732748" units="cm"/>
      <inkml:brushProperty name="color" value="#F2395B"/>
      <inkml:brushProperty name="ignorePressure" value="0"/>
    </inkml:brush>
  </inkml:definitions>
  <inkml:trace contextRef="#ctx0" brushRef="#br0">15086 63761 617,'0'23'3,"0"-4"3	,0-3 2,0-3 3,5-2 5,8-4 9,9-2 8,9-4 8,8-4 6,5-6 0,7-6 1,5-5 1,2-4-12,-3 0-26,-3 1-24,-4-1-26,-3 2-16,-7 2-9,-5 4-8,-6 3-9</inkml:trace>
</inkml:ink>
</file>

<file path=ppt/ink/ink2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86976622790098" units="cm"/>
      <inkml:brushProperty name="height" value="0.0186976622790098" units="cm"/>
      <inkml:brushProperty name="color" value="#F2395B"/>
      <inkml:brushProperty name="ignorePressure" value="0"/>
    </inkml:brush>
  </inkml:definitions>
  <inkml:trace contextRef="#ctx0" brushRef="#br0">15892 64663 445,'-20'-28'43,"5"-10"-1	,6-8-3,6-8-1,3-12 0,0-11 3,1-12 3,-2-11 4,6-9-2,8-2-6,9-3-6,9-3-6,4 4-6,1 12-7,0 12-7,-1 12-6,1 11-6,0 8-8,-1 9-7,1 9-6,-2 9-3,-3 8 2,-3 10 2,-3 9 2,-2 7 2,-4 6 3,-3 5 4,-2 7 3,-3 1 2,1-2 3,0-4 1,0-3 2,2 8 4,2 18 4,3 17 4,3 18 4,1 8 5,-4-4 5,-3-2 5,-3-4 4,1-2 1,2-3-4,3-3-4,3-4-4,1-2-8,-4-3-11,-3-3-12,-2-3-10,-3-6-6,1-9-1,0-9 0,0-9 0</inkml:trace>
</inkml:ink>
</file>

<file path=ppt/ink/ink2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31094874814153" units="cm"/>
      <inkml:brushProperty name="height" value="0.0131094874814153" units="cm"/>
      <inkml:brushProperty name="color" value="#F2395B"/>
      <inkml:brushProperty name="ignorePressure" value="0"/>
    </inkml:brush>
  </inkml:definitions>
  <inkml:trace contextRef="#ctx0" brushRef="#br0">15987 63904 635,'-16'0'22,"15"0"10	,14 0 8,15 0 10,12-2 0,9-2-10,9-4-9,9-2-10,2-2-4,-2 0 1,-3 0 1,-4 0 1,-5 1-15,-9-1-32,-9 0-30,-9 0-31</inkml:trace>
</inkml:ink>
</file>

<file path=ppt/ink/ink2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94391123950481" units="cm"/>
      <inkml:brushProperty name="height" value="0.0194391123950481" units="cm"/>
      <inkml:brushProperty name="color" value="#F2395B"/>
      <inkml:brushProperty name="ignorePressure" value="0"/>
    </inkml:brush>
  </inkml:definitions>
  <inkml:trace contextRef="#ctx0" brushRef="#br0">16983 63524 428,'2'21'9,"2"-6"17	,4-6 17,2-6 17,5-3 6,6 0-6,6 0-7,5 0-5,5-2-3,3-2-1,3-4 0,3-2 1,0-1-16,-3 4-31,-3 3-29,-3 2-30</inkml:trace>
</inkml:ink>
</file>

<file path=ppt/ink/ink2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5198690220714" units="cm"/>
      <inkml:brushProperty name="height" value="0.0125198690220714" units="cm"/>
      <inkml:brushProperty name="color" value="#F2395B"/>
      <inkml:brushProperty name="ignorePressure" value="0"/>
    </inkml:brush>
  </inkml:definitions>
  <inkml:trace contextRef="#ctx0" brushRef="#br0">17126 63904 665,'-60'41'-36,"25"-11"31	,23-12 32,24-13 32,15-6 11,5-3-9,7-4-9,5-2-9,4-4-10,-1-2-12,1-3-12,-1-3-10,1-1-15,-1 4-16,1 3-16,-1 2-17,-4 4-8,-9 3 1,-9 2 2,-8 4 0</inkml:trace>
</inkml:ink>
</file>

<file path=ppt/ink/ink2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7764142602682" units="cm"/>
      <inkml:brushProperty name="height" value="0.0147764142602682" units="cm"/>
      <inkml:brushProperty name="color" value="#F2395B"/>
      <inkml:brushProperty name="ignorePressure" value="0"/>
    </inkml:brush>
  </inkml:definitions>
  <inkml:trace contextRef="#ctx0" brushRef="#br0">17743 64141 563,'0'87'1,"0"-14"0	,0-15 2,0-15 0,0-11 5,0-5 7,0-6 9,0-6 7,0-11 5,0-14 3,0-15 2,0-16 3,1-10-3,4-10-8,2-9-9,3-8-7,2-7-5,0-2-4,0-4-3,0-2-2,2 1-4,2 6-1,3 6-2,3 6-3,3 5-2,4 7-3,1 6-3,5 5-4,-1 8-3,-3 9-3,-3 9-5,-3 9-3,-3 10-3,-2 12-2,-4 12 0,-3 11-3,1 11 7,2 9 12,3 9 13,4 9 14,1 4 12,-1 0 13,1 0 13,0 0 14,-1-1 4,1-3-7,0-3-4,-1-4-6,-2-5-8,-6-9-10,-6-9-10,-6-9-10,-3-4-14,0 0-15,0 0-16,0-1-15,-1 0-11,-4-4-2,-2-3-4,-4-3-2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096058901399374" units="cm"/>
      <inkml:brushProperty name="height" value="0.0096058901399374" units="cm"/>
      <inkml:brushProperty name="color" value="#69DBAA"/>
      <inkml:brushProperty name="ignorePressure" value="0"/>
    </inkml:brush>
  </inkml:definitions>
  <inkml:trace contextRef="#ctx0" brushRef="#br0">78925 8575 867,'24'0'34,"-2"0"-4	,-1 0-5,-1 0-3,2-1-7,6-2-9,6-1-7,7-1-9,0-1-6,-7 0-3,-6-1-4,-6 1-3,-4 0-8,-2 0-16,-1-1-13,-1 1-15</inkml:trace>
</inkml:ink>
</file>

<file path=ppt/ink/ink2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5130321830511" units="cm"/>
      <inkml:brushProperty name="height" value="0.0125130321830511" units="cm"/>
      <inkml:brushProperty name="color" value="#F2395B"/>
      <inkml:brushProperty name="ignorePressure" value="0"/>
    </inkml:brush>
  </inkml:definitions>
  <inkml:trace contextRef="#ctx0" brushRef="#br0">17838 63761 665,'3'21'25,"6"-6"7	,5-6 7,7-6 7,5-5 1,7-2-5,6-4-5,5-2-5,7-2-9,5 0-12,6 0-11,7 1-14,-2 0-5,-10 4 0,-8 2 0,-9 4 1,-6-1-9,-3-2-18,-3-3-16,-2-4-18</inkml:trace>
</inkml:ink>
</file>

<file path=ppt/ink/ink2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3700425028801" units="cm"/>
      <inkml:brushProperty name="height" value="0.0123700425028801" units="cm"/>
      <inkml:brushProperty name="color" value="#F2395B"/>
      <inkml:brushProperty name="ignorePressure" value="0"/>
    </inkml:brush>
  </inkml:definitions>
  <inkml:trace contextRef="#ctx0" brushRef="#br0">19119 63619 673,'25'0'53,"3"0"-6	,3 0-4,3 0-4,3 0-5,3 0-4,3 0-4,3 0-4,0 0-5,-3 0-6,-3 0-6,-3 0-7,-3 0-7,-2 0-7,-4 0-8,-3 0-7,-3 0-5,-3 0 0,-2 0 0,-4 0-1,-1 0-4,0 0-9,0 0-8,0 0-7</inkml:trace>
</inkml:ink>
</file>

<file path=ppt/ink/ink2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0814051479101" units="cm"/>
      <inkml:brushProperty name="height" value="0.0120814051479101" units="cm"/>
      <inkml:brushProperty name="color" value="#F2395B"/>
      <inkml:brushProperty name="ignorePressure" value="0"/>
    </inkml:brush>
  </inkml:definitions>
  <inkml:trace contextRef="#ctx0" brushRef="#br0">19308 63998 689,'46'0'68,"-3"0"-4	,-3 0-6,-2 0-5,-1 0-12,2 0-18,4 0-19,4 0-19,-4 0-11,-10 0-2,-8 0-4,-8 0-3,-3-1-6,2-3-12,3-4-10,3-2-11</inkml:trace>
</inkml:ink>
</file>

<file path=ppt/ink/ink2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4089145362377" units="cm"/>
      <inkml:brushProperty name="height" value="0.0154089145362377" units="cm"/>
      <inkml:brushProperty name="color" value="#F2395B"/>
      <inkml:brushProperty name="ignorePressure" value="0"/>
    </inkml:brush>
  </inkml:definitions>
  <inkml:trace contextRef="#ctx0" brushRef="#br0">19973 62243 540,'21'3'7,"-1"6"4	,-4 6 5,-2 6 6,-1 5 4,3 7 3,3 5 2,4 7 4,2 11 0,3 18-2,4 18-2,1 18-2,0 3 0,-7-13 1,-4-11 1,-8-11 2,-2-12-9,0-8-16,0-9-19,0-9-16,-2-6-14,-2-3-11,-4-3-9,-2-2-10,-6-7-3,-4-9 5,-7-8 4,-6-10 4,-3-3 5,1-1 49,-1 0 7,0 0 0</inkml:trace>
</inkml:ink>
</file>

<file path=ppt/ink/ink2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288704842329" units="cm"/>
      <inkml:brushProperty name="height" value="0.014288704842329" units="cm"/>
      <inkml:brushProperty name="color" value="#F2395B"/>
      <inkml:brushProperty name="ignorePressure" value="0"/>
    </inkml:brush>
  </inkml:definitions>
  <inkml:trace contextRef="#ctx0" brushRef="#br0">20162 63382 583,'-22'-43'-1,"3"9"-2	,2 8-2,4 10-1,4 10 4,7 12 12,4 12 11,7 12 11,4 7 7,4 3 3,2 3 3,3 3 2,2-2-2,0-5-7,-1-7-8,1-5-7,0-6-5,0-6-3,-1-7-2,1-5-3,1-6-4,3-5-9,4-7-8,2-6-7,1-7-8,1-9-6,-1-9-8,1-9-7,-2-1-4,-3 5-3,-2 7-3,-4 5-2,-2 5 0,1 3 3,0 3 6,-1 3 50,-2 2 0,-6 4 0,-6 3 0,-6 2 0</inkml:trace>
</inkml:ink>
</file>

<file path=ppt/ink/ink2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63042601197958" units="cm"/>
      <inkml:brushProperty name="height" value="0.0163042601197958" units="cm"/>
      <inkml:brushProperty name="color" value="#F2395B"/>
      <inkml:brushProperty name="ignorePressure" value="0"/>
    </inkml:brush>
  </inkml:definitions>
  <inkml:trace contextRef="#ctx0" brushRef="#br0">22202 63287 511,'-1'-21'10,"-4"6"4	,-2 6 4,-4 6 3,1 9 4,3 12 3,3 12 3,2 11 4,2 13 1,0 11-1,0 12 0,0 12-1,0 7-2,0 4 0,0 2-1,0 3-1,2-4-5,2-12-12,3-12-9,3-12-12,2-11-4,0-13 0,0-11 1,0-12 0,0-7-10,0 1-20,0 0-21,-1 0-20</inkml:trace>
</inkml:ink>
</file>

<file path=ppt/ink/ink2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6035516411066" units="cm"/>
      <inkml:brushProperty name="height" value="0.0156035516411066" units="cm"/>
      <inkml:brushProperty name="color" value="#F2395B"/>
      <inkml:brushProperty name="ignorePressure" value="0"/>
    </inkml:brush>
  </inkml:definitions>
  <inkml:trace contextRef="#ctx0" brushRef="#br0">22866 63334 534,'26'24'24,"2"0"4	,3-1 4,3 1 4,0-2 2,-3-2 1,-3-4 0,-2-3 1,-4 1-2,-3 2-4,-3 3-4,-2 4-5,-4 2-3,-3 3-5,-2 3-3,-3 3-5,-7 5-9,-8 5-16,-10 7-17,-8 5-16,-4 2-8,-1-3 1,1-4-1,-1-2 0,2-4 6,3-7 9,3-5 10,2-6 9,6-4 11,5 1 12,6 0 10,6 0 12,5-4 5,2-5 0,3-6 0,4-6 0,0-3-1,1 0 0,0 0-1,0 0-1,5-3-1,8-6-1,9-6-1,9-5-1,6-7-5,3-6-8,2-5-10,4-7-9,0-1-6,-3 3-5,-3 3-5,-3 3-5,-6 5-3,-9 5-2,-9 6-2,-9 6-2,-5 6 5,-4 6 10,-3 6 11,-2 6 12,-2 6 8,0 6 8,0 6 8,0 5 7,1 2 5,4-3 2,3-2 2,2-4 3,2-1 1,0-1-2,-1 1 0,1 0-2,1-2-4,4-3-7,2-2-8,4-4-8,0-4-6,1-6-6,0-6-4,-1-6-5,-1-7-4,-2-10-5,-4-8-4,-2-9-4,-2-4-2,-1-1 0,1 1 1,0-1 1,-2 3 1,-2 2 3,-3 3 2,-4 2 3,-2 4 2,-4 3 1,-3 3 1,-2 3 2,-3 4 0,-4 6-2,-2 6-2,-3 6-1,-4 5-1,-2 2-2,-3 4-2,-3 2 4,0 6 20,3 10 0,3 8 0,3 9 0,2 0 0,4-9 0,2-9 0,4-9 0</inkml:trace>
</inkml:ink>
</file>

<file path=ppt/ink/ink2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69999990612268" units="cm"/>
      <inkml:brushProperty name="height" value="0.0169999990612268" units="cm"/>
      <inkml:brushProperty name="color" value="#F2395B"/>
      <inkml:brushProperty name="ignorePressure" value="0"/>
    </inkml:brush>
  </inkml:definitions>
  <inkml:trace contextRef="#ctx0" brushRef="#br0">24100 63572 490,'21'26'41,"-6"7"-1	,-7 5-1,-4 7-2,-4 5 0,0 7 0,-1 5 0,2 6 1,-1 2 0,0-4 1,-1-2 2,2-3 0,-1-5-9,0-5-20,-1-7-19,2-5-21,-1-11-16,0-15-13,-1-14-13,2-16-13</inkml:trace>
</inkml:ink>
</file>

<file path=ppt/ink/ink2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0467822663486" units="cm"/>
      <inkml:brushProperty name="height" value="0.010467822663486" units="cm"/>
      <inkml:brushProperty name="color" value="#F2395B"/>
      <inkml:brushProperty name="ignorePressure" value="0"/>
    </inkml:brush>
  </inkml:definitions>
  <inkml:trace contextRef="#ctx0" brushRef="#br0">24195 64046 796,'22'-2'2,"-3"-2"4	,-2-3 4,-4-4 3,0 1 7,4 2 5,2 4 7,3 2 6,3 2-4,4 0-15,2 0-15,3 0-14,0-1-14,-3-3-11,-3-4-12,-2-2-12,-4-2-7,-3 0 0,-3 0-2,-2 0 41</inkml:trace>
</inkml:ink>
</file>

<file path=ppt/ink/ink2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5372396111488" units="cm"/>
      <inkml:brushProperty name="height" value="0.0155372396111488" units="cm"/>
      <inkml:brushProperty name="color" value="#F2395B"/>
      <inkml:brushProperty name="ignorePressure" value="0"/>
    </inkml:brush>
  </inkml:definitions>
  <inkml:trace contextRef="#ctx0" brushRef="#br0">24812 63619 536,'0'49'77,"0"3"-8	,0 3-9,0 2-10,1 1-5,3-3-4,4-3-4,2-3-3,1-2-7,-4 1-10,-3-1-10,-2 1-11,-1-5-3,4-9 0,2-9 2,4-9 1,1-4-11,0 0-24,-1 0-22,1 0-24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211005639284849" units="cm"/>
      <inkml:brushProperty name="height" value="0.0211005639284849" units="cm"/>
      <inkml:brushProperty name="color" value="#69DBAA"/>
      <inkml:brushProperty name="ignorePressure" value="0"/>
    </inkml:brush>
  </inkml:definitions>
  <inkml:trace contextRef="#ctx0" brushRef="#br0">79475 8900 394,'0'8'7,"0"-7"11	,0-8 12,0-8 13,3-7 5,6-6-3,7-6-3,6-7-3,3-5-7,3-5-12,1-4-12,1-5-12,0-2-7,-1 2-3,-1 1-2,-2 2-2,-3 5-2,-3 10 0,-3 9 1,-2 10-1,-4 6 1,-1 3 2,-1 3 2,-2 3 3,-1 2 1,1 0 1,-1-1 3,0 1 1,0 2 2,1 5 5,-1 4 3,0 6 4,-1 4 5,-1 7 3,-1 6 5,-2 7 3,-1 4 4,3 3 1,1 3 2,1 4 1,1 0 1,1-2 1,-1-1-1,0-1 1,0-1-2,1 0 0,-1-1-3,0 1 0,-1-1-6,-1-2-6,-1-1-7,-2-1-7,-1-4-5,0-2-6,0-3-5,0-3-4,-2-6-9,-3-5-11,-3-7-12,-2-5-10,-4-8-6,-1-5 2,-1-7 1,-2-5 2,-1-5 3,1-2 6,-1-1 5,0-1 6,-2 0 6,-5 1 20,-4 1 14,-5 3 0,-1 2 0,6 5 0,4 5 0,5 4 0,4 4 0,3 1 0,3 1 0,3 3 4,3-1 22,4-2 1,2-1 1,4-1 2,4 0-1,7 1-2,6 1-3,6 3-2,6-1-8,4-2-12,5-1-12,5-1-12,-3-1-8,-9 0-5,-10-1-3,-8 1-4</inkml:trace>
</inkml:ink>
</file>

<file path=ppt/ink/ink2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92738585174084" units="cm"/>
      <inkml:brushProperty name="height" value="0.0192738585174084" units="cm"/>
      <inkml:brushProperty name="color" value="#F2395B"/>
      <inkml:brushProperty name="ignorePressure" value="0"/>
    </inkml:brush>
  </inkml:definitions>
  <inkml:trace contextRef="#ctx0" brushRef="#br0">25239 63429 432,'22'3'2,"-3"6"6	,-3 6 5,-2 6 4,-3 2 6,1 1 6,0 0 4,0 0 7,2 5 2,2 13 2,3 11 1,3 12 1,0 5 0,-2-3-1,-4-4-1,-2-2-1,-4 0-10,-3 3-19,-2 2-18,-4 4-19,-3-2-12,-7-5-7,-7-7-5,-4-6-7,-4-5-2,0-7 1,1-5 0,-1-6 2,2-4 0,2 1 3,4 0 0,3 0 3</inkml:trace>
</inkml:ink>
</file>

<file path=ppt/ink/ink2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7389266639948" units="cm"/>
      <inkml:brushProperty name="height" value="0.0147389266639948" units="cm"/>
      <inkml:brushProperty name="color" value="#F2395B"/>
      <inkml:brushProperty name="ignorePressure" value="0"/>
    </inkml:brush>
  </inkml:definitions>
  <inkml:trace contextRef="#ctx0" brushRef="#br0">44932 59977 565,'-2'-27'-38,"-4"7"2	,-3 4 3,-4 6 1,-1 7 30,-1 10 2,1 8 1,-1 10 38,1 9 11,2 12-1,2 10-1,2 12 0,2 5-2,1 0-3,3 0-4,1-1-3,5-1-4,6-7-4,9-5-6,6-5-4,4-7-3,0-10 0,1-9 0,-1-9 0,-2-6-4,-3-4-5,-4-3-7,-4-4-6,1-3-5,3-2-6,3-2-7,4-1-5,3-5-2,-1-7 0,0-8 0,0-6 2,-1-8 1,-1-4 4,-2-6 2,-3-6 4,-2-3 1,-7-2 0,-5-2 1,-5-2 0,-6 1 1,-5 4 2,-6 4 3,-5 3 2,-4 5 1,-5 5-1,-3 5-1,-3 7-1,-3 4 1,1 6 0,-1 6 1,1 5 0,1 5 1,1 6-2,2 5 0,2 6-1,4 6-1,8 4-2,7 7 14,7 4 0,4 0 0,0-7 0,0-8 0,0-7 0,2-4 0,4 0 0,3 1 0,4-1 0</inkml:trace>
</inkml:ink>
</file>

<file path=ppt/ink/ink2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39287086203694" units="cm"/>
      <inkml:brushProperty name="height" value="0.0139287086203694" units="cm"/>
      <inkml:brushProperty name="color" value="#F2395B"/>
      <inkml:brushProperty name="ignorePressure" value="0"/>
    </inkml:brush>
  </inkml:definitions>
  <inkml:trace contextRef="#ctx0" brushRef="#br0">45602 60123 598,'0'95'-3,"0"-12"-6	,0-13-7,0-12-5,1-7 8,2 0 21,1 0 21,3 0 22,2-3 9,4-5-5,3-6-4,4-5-5,5-7-5,5-10-5,5-8-4,6-10-5,4-10-8,1-10-11,3-12-9,1-11-12,0-7-7,-2-7-6,-1-4-6,-3-6-5,-4-2-3,-7 1-4,-7 3-1,-8 2-3,-8 3 3,-9 5 8,-9 6 8,-10 6 8,-7 5 8,-8 5 6,-7 6 6,-7 6 7,-4 4 5,-1 3 0,2 4 2,-2 4 2,4 7 0,5 8 1,6 9 1,5 10-1,6 6-4,5 4-11,5 3-11,6 4-12,5-3-8,3-9-9,4-9-8,3-9-8</inkml:trace>
</inkml:ink>
</file>

<file path=ppt/ink/ink2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8359757363796" units="cm"/>
      <inkml:brushProperty name="height" value="0.0128359757363796" units="cm"/>
      <inkml:brushProperty name="color" value="#F2395B"/>
      <inkml:brushProperty name="ignorePressure" value="0"/>
    </inkml:brush>
  </inkml:definitions>
  <inkml:trace contextRef="#ctx0" brushRef="#br0">46506 59977 649,'0'44'0,"0"-1"-1	,0 1 0,0 0 0,1 1 6,2 5 13,1 2 12,3 5 13,2-1 5,3-6-4,5-6-3,3-5-3,3-5-6,5-6-8,3-5-6,4-5-8,0-8-7,-1-10-7,-2-8-6,-2-9-7,-1-9-4,0-6-4,0-8-3,0-8-3,-1-4-3,-5-2-2,-3-1-2,-3-3-3,-4 2 0,-4 3 5,-4 4 3,-3 3 4,-6 5 5,-6 6 4,-9 5 5,-6 5 6,-4 5 4,-1 4 6,1 3 6,0 4 5,0 4 2,0 6-2,0 6-2,0 4-2,2 5 0,6 1 0,6 2 0,5 2 0,3-1-9,-1-3-16,1-4-19,-1-4-17</inkml:trace>
</inkml:ink>
</file>

<file path=ppt/ink/ink2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61350106447935" units="cm"/>
      <inkml:brushProperty name="height" value="0.0261350106447935" units="cm"/>
      <inkml:brushProperty name="color" value="#F2395B"/>
      <inkml:brushProperty name="ignorePressure" value="0"/>
    </inkml:brush>
  </inkml:definitions>
  <inkml:trace contextRef="#ctx0" brushRef="#br0">47556 59802 318,'0'20'104,"0"11"-17	,0 11-15,0 11-16,0 9-9,0 7-4,0 7-5,0 8-3,0 3-2,0-2 0,0-2-1,0-2-1,1-5-3,1-7-7,3-7-7,1-7-6,2-8-11,-1-6-13,0-9-14,1-6-13</inkml:trace>
</inkml:ink>
</file>

<file path=ppt/ink/ink2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6048124879599" units="cm"/>
      <inkml:brushProperty name="height" value="0.0146048124879599" units="cm"/>
      <inkml:brushProperty name="color" value="#F2395B"/>
      <inkml:brushProperty name="ignorePressure" value="0"/>
    </inkml:brush>
  </inkml:definitions>
  <inkml:trace contextRef="#ctx0" brushRef="#br0">48955 60094 570,'0'-14'-2,"0"2"-5	,0 2-3,0 2-5,0 2 0,-4 4 4,0 4 4,-2 4 4,-2 5 7,1 7 10,0 7 10,0 8 9,-1 10 6,1 13 1,-1 12 3,1 13 0,1 1-1,5-11-6,3-11-5,3-10-6,6-11-2,8-9 1,6-9 2,8-9 0,4-8-5,2-5-15,3-5-15,0-6-14,0-6-9,-4-8-5,-3-7-5,-4-7-3,-4-5-3,-3-4 3,-4-4 2,-3-4 2,-5 0 3,-3 1 5,-3 3 5,-5 1 6,-1 2 4,-3 5 4,-2 3 3,-1 4 5,-5 4 2,-7 6 3,-8 5 2,-6 6 3,-6 5 1,-1 5 0,-2 6 1,-2 6 0,2 4 0,2 4-2,4 3-2,4 4-3,6 2-4,7 0-7,7 0-8,7 0-7,5-2 20,2-4 7,1-3 0,3-4 0</inkml:trace>
</inkml:ink>
</file>

<file path=ppt/ink/ink2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6446062028408" units="cm"/>
      <inkml:brushProperty name="height" value="0.0156446062028408" units="cm"/>
      <inkml:brushProperty name="color" value="#F2395B"/>
      <inkml:brushProperty name="ignorePressure" value="0"/>
    </inkml:brush>
  </inkml:definitions>
  <inkml:trace contextRef="#ctx0" brushRef="#br0">49714 60181 532,'1'55'2,"1"-8"5	,3-7 4,1-7 5,2-3 4,2 2 4,2 2 5,2 1 5,0 0 2,1-4 1,-1-4-1,1-3 2,-1-4-2,-2-4-3,-2-3-3,-2-4-3,2-1-5,5 2-6,6 2-6,6 2-7,2-1-6,0-4-8,0-4-8,0-3-8,0-3-4,-3-2-2,-2-1-2,0-3-1,-4-1 1,-1-2 6,-1-2 5,-3-1 4,-1-3 4,-2-1 0,-2-2 1,-2-2 1,-1-1 4,0 0 7,1 0 7,-1 0 6,0 0 5,1-3 0,-1-2 0,0-1 0,0 0 0,-3 2-2,-1 1-2,-2 2-2,-1 0-4,0-1-5,0-3-4,0-1-7,-2 0-1,-3 1-1,-4 3 0,-4 1 0,-4 2 0,-3 2 1,-4 2 1,-3 1 1,-3 3 1,-2 1 1,-2 2 1,-1 1 1,-2 4 1,-3 3 2,-1 4-1,-1 3 2,-1 5 1,2 2-1,2 5 1,1 3 0,3 3-1,5 1-5,2 3-4,5 1-3,3 0-5,3-1-5,5-3-5,2-1-5,3-3-2,0-4 23,-1-3 13,1-4 0</inkml:trace>
</inkml:ink>
</file>

<file path=ppt/ink/ink2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0195937603712" units="cm"/>
      <inkml:brushProperty name="height" value="0.0150195937603712" units="cm"/>
      <inkml:brushProperty name="color" value="#F2395B"/>
      <inkml:brushProperty name="ignorePressure" value="0"/>
    </inkml:brush>
  </inkml:definitions>
  <inkml:trace contextRef="#ctx0" brushRef="#br0">50705 59714 554,'-13'75'65,"4"4"-4	,4 3-4,3 3-3,1-1-5,2-7-6,-2-8-5,2-7-6,-2-8-7,2-10-10,-2-8-8,2-10-10,-2-1-11,2 5-12,-2 5-12,2 6-12,-1-1-10,3-10-3,2-9-6,1-10-4</inkml:trace>
</inkml:ink>
</file>

<file path=ppt/ink/ink2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70958191156387" units="cm"/>
      <inkml:brushProperty name="height" value="0.0170958191156387" units="cm"/>
      <inkml:brushProperty name="color" value="#F2395B"/>
      <inkml:brushProperty name="ignorePressure" value="0"/>
    </inkml:brush>
  </inkml:definitions>
  <inkml:trace contextRef="#ctx0" brushRef="#br0">51230 59802 487,'0'46'52,"0"6"2	,0 6 0,0 5 1,-2 2 0,0 1 1,-3-1-1,-1 1 0,-1 1-10,3 5-19,1 2-21,2 5-18,1-6-11,0-15-2,0-14 0,0-15-2,1-8-6,2-2-15,2-2-13,1-1-14</inkml:trace>
</inkml:ink>
</file>

<file path=ppt/ink/ink2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943681038916111" units="cm"/>
      <inkml:brushProperty name="height" value="0.00943681038916111" units="cm"/>
      <inkml:brushProperty name="color" value="#F2395B"/>
      <inkml:brushProperty name="ignorePressure" value="0"/>
    </inkml:brush>
  </inkml:definitions>
  <inkml:trace contextRef="#ctx0" brushRef="#br0">52833 60210 883,'-14'2'-3,"3"3"-5	,1 5-6,1 2-6,3 7 1,1 10 6,3 8 7,1 10 5,1 4 7,0 3 5,0 2 5,0 1 6,1-3 2,1-9 0,3-10-1,1-8 0,4-5-3,2 3-5,5 1-4,3 3-5,2-3-7,0-5-7,0-6-8,-1-4-8,1-7-5,0-5-2,0-5-3,0-6-2,-2-3-1,-4 1 2,-3-1 1,-4 1 2,0-7 11,4-13 21,3-13 0,4-12 0,1-8 0,-1-4 0,-3-4 0,-2-3 0,-3 0 0,-5 6 0,-6 6 0,-6 5 0,-4 6 0,-4 8 0,-3 7 0,-4 7 0,-5 7 0,-5 8 0,-6 7 0,-5 7 0,-2 8 0,-1 7 0,0 7 6,0 8 35,3 3-5,6 0-7,5 0-8,5 0-7,6-1-8,5-5-8,6-3-7,5-3-8,3 1-8,0 8-9,0 6-8,0 8 18,1 0 24,2-10 0,2-9 0,1-9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48450 47200,'0'50,"0"25,0 0,0 50,0 0,-25 25,0 0,-25 0,0 0,0 0,0 0,25-75,0 0,0-50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208919588476419" units="cm"/>
      <inkml:brushProperty name="height" value="0.0208919588476419" units="cm"/>
      <inkml:brushProperty name="color" value="#69DBAA"/>
      <inkml:brushProperty name="ignorePressure" value="0"/>
    </inkml:brush>
  </inkml:definitions>
  <inkml:trace contextRef="#ctx0" brushRef="#br0">80275 8150 398,'13'0'-13,"2"3"10	,1 1 11,2 1 10,1 4 9,0 7 7,-1 6 8,1 6 7,-1 6 3,-2 7 1,-1 6-1,-1 6 1,-4 2-4,-2-1-5,-3-1-7,-3-2-5,-5-2-7,-4-2-5,-5-1-6,-4-1-5,-4-3-10,-1-3-12,-1-3-12,-2-3-12,1-5-6,5-6-1,5-6 0,4-7 0,2-2-3,-2 2-5,-1 1-6,-1 2-5</inkml:trace>
</inkml:ink>
</file>

<file path=ppt/ink/ink2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3435560166836" units="cm"/>
      <inkml:brushProperty name="height" value="0.0143435560166836" units="cm"/>
      <inkml:brushProperty name="color" value="#F2395B"/>
      <inkml:brushProperty name="ignorePressure" value="0"/>
    </inkml:brush>
  </inkml:definitions>
  <inkml:trace contextRef="#ctx0" brushRef="#br0">53562 60210 580,'25'69'-81,"-6"-7"36	,-8-7 39,-7-8 36,-4-1 21,0 3 2,0 4 3,0 4 3,2-3-1,3-6-6,4-8-4,4-8-4,4-5-8,6-6-7,5-6-8,6-5-9,3-6-10,2-8-12,2-7-14,2-7-12,1-7-8,0-8-3,-1-7-2,1-8-2,-4-4 0,-7-5 5,-8-3 5,-6-4 4,-7-1 2,-3 3 1,-3 1 0,-4 1 9,-6 5 25,-7 5 0,-7 5 0,-7 6 0,-8 6 0,-7 7 5,-8 8 27,-6 7 5,-2 8 2,6 6-3,5 8-1,6 7-3,5 3-3,6-5-6,5-3-6,6-4-6,1 3-8,-1 9-8,-2 9-11,-2 9-8,2 0-6,5-9 0,6-9-2,5-9 1,2-4-4,-1 2-3,-3 2-6,-1 2 30</inkml:trace>
</inkml:ink>
</file>

<file path=ppt/ink/ink2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75096765160561" units="cm"/>
      <inkml:brushProperty name="height" value="0.0175096765160561" units="cm"/>
      <inkml:brushProperty name="color" value="#F2395B"/>
      <inkml:brushProperty name="ignorePressure" value="0"/>
    </inkml:brush>
  </inkml:definitions>
  <inkml:trace contextRef="#ctx0" brushRef="#br0">54553 59889 475,'13'2'4,"-4"4"2	,-3 3 4,-4 4 2,-3 8 7,-2 16 9,-1 14 8,-3 15 9,-1 9 4,-2 6 1,-2 6 0,-1 5 0,-1 0-5,2-6-10,2-4-9,2-7-11,2-8-4,4-14 0,4-12 0,4-12 0</inkml:trace>
</inkml:ink>
</file>

<file path=ppt/ink/ink2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93219948559999" units="cm"/>
      <inkml:brushProperty name="height" value="0.0193219948559999" units="cm"/>
      <inkml:brushProperty name="color" value="#F2395B"/>
      <inkml:brushProperty name="ignorePressure" value="0"/>
    </inkml:brush>
  </inkml:definitions>
  <inkml:trace contextRef="#ctx0" brushRef="#br0">55078 60123 431,'0'30'30,"0"2"2	,0 1 3,0 3 0,0 3 5,0 6 4,0 5 6,0 5 4,2 1 0,4-6-4,3-5-7,4-6-4,5-5-8,7-6-10,8-5-11,7-6-10,3-5-9,-2-6-8,-2-5-9,-1-5-9,-4-6-7,-3-6-4,-4-5-6,-3-5-4,-3-6-2,-2-6 4,-1-4 4,-3-7 2,-1-3 4,-2-1 3,-2-3 2,-2-1 4,-3 1 11,-7 6 24,-4 5 0,-6 6 0,-5 5 0,-6 6 0,-5 5 0,-6 6 0,-5 6 0,-6 7 0,-5 8 4,-5 7 23,-3 6-2,-1 6-5,1 5-7,-1 6-5,6-1-4,11-8 1,12-6-1,10-8 0,5-3-6,0 2-12,1 2-12,-1 1-13</inkml:trace>
</inkml:ink>
</file>

<file path=ppt/ink/ink2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76509469747543" units="cm"/>
      <inkml:brushProperty name="height" value="0.0176509469747543" units="cm"/>
      <inkml:brushProperty name="color" value="#F2395B"/>
      <inkml:brushProperty name="ignorePressure" value="0"/>
    </inkml:brush>
  </inkml:definitions>
  <inkml:trace contextRef="#ctx0" brushRef="#br0">56944 60006 472,'0'-39'1,"0"9"3	,0 9 2,0 9 3,0 7 4,-3 6 6,-2 6 6,-1 5 6,-1 9 4,0 16 0,-1 14 1,1 15 1,0 9-1,3 6 0,1 6 0,2 5-1,2-2-3,2-9-5,1-9-7,3-9-6,3-10-3,5-11-1,6-11-1,6-11-1,5-9-6,5-8-8,5-6-11,7-8-8,2-9-7,0-11-4,0-11-3,0-11-3,-3-6-2,-5-2 1,-5-2 2,-7-2 1,-4 0 3,-6-1 4,-6 0 5,-5 1 3,-5 2 5,-6 5 4,-5 7 4,-6 4 4,-7 6 3,-9 6 3,-10 4 3,-8 7 2,-5 5 3,0 5 2,0 6 2,-1 5 3,2 5-1,2 3-4,1 4-5,3 4-4,3 4-4,5 3-6,6 3-5,6 5-6,4-1-2,7-3-1,5-4 1,5-4-1,3-2 20,0-2 5,0-2 0,0-2 0</inkml:trace>
</inkml:ink>
</file>

<file path=ppt/ink/ink2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42691963166" units="cm"/>
      <inkml:brushProperty name="height" value="0.01442691963166" units="cm"/>
      <inkml:brushProperty name="color" value="#F2395B"/>
      <inkml:brushProperty name="ignorePressure" value="0"/>
    </inkml:brush>
  </inkml:definitions>
  <inkml:trace contextRef="#ctx0" brushRef="#br0">57790 60123 577,'0'41'2,"0"-6"4	,0-5 3,0-5 5,0-1 3,0 3 5,0 4 5,0 4 4,2 1 4,3 0 2,5 1 3,2-1 4,4-2-3,1-6-7,2-5-8,2-6-6,2-3-7,1-2-8,3-2-8,1-2-8,1-2-7,1-1-6,-1-2-8,0-2-6,0-5-3,0-7 1,0-7 0,0-8 0,0-5 2,-3-3 3,-1-5 3,-2-2 2,-3-4 4,0-2 5,-3-1 3,-2-2 5,-2-1 4,-3 0 1,-5 0 4,-3 0 1,-5 2 1,-5 3-1,-6 4-3,-5 4-2,-6 6 0,-5 9 1,-5 10 1,-6 8 3,-4 7 3,-1 3 0,-3 4 0,-1 4 0,0 5 0,2 8 0,1 7 0,3 7 0,3 1 0,5-6 0,6-5 0,5-5 0,5-5 0,4-3 0,3-5 0,4-3 0,3-1 0,1-1 0,3 0 0,0 1 0,3-1 0,-2 0 0,2 0 0,-2 1 0</inkml:trace>
</inkml:ink>
</file>

<file path=ppt/ink/ink2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60652790218592" units="cm"/>
      <inkml:brushProperty name="height" value="0.0160652790218592" units="cm"/>
      <inkml:brushProperty name="color" value="#F2395B"/>
      <inkml:brushProperty name="ignorePressure" value="0"/>
    </inkml:brush>
  </inkml:definitions>
  <inkml:trace contextRef="#ctx0" brushRef="#br0">58869 59685 518,'0'-9'5,"0"11"11	,0 11 9,0 10 11,-1 10 5,-2 7 0,-1 8 1,-3 6 1,-2 9-1,-4 9-2,-3 9-2,-4 10-3,-1 1-4,2-6-8,2-5-7,1-5-8,3-8-10,4-9-9,4-8-12,3-10-10,3-8-9,2-4-7,1-7-7,2-4-8,2-5-1,-1-1 1,0-2 2,1-2 3</inkml:trace>
</inkml:ink>
</file>

<file path=ppt/ink/ink2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60944778472185" units="cm"/>
      <inkml:brushProperty name="height" value="0.0160944778472185" units="cm"/>
      <inkml:brushProperty name="color" value="#F2395B"/>
      <inkml:brushProperty name="ignorePressure" value="0"/>
    </inkml:brush>
  </inkml:definitions>
  <inkml:trace contextRef="#ctx0" brushRef="#br0">59335 59889 517,'0'30'7,"0"-1"7	,0 0 7,0 0 7,0 3 5,0 5 3,0 6 2,0 5 2,0 3 2,0-3 1,0-2 0,0-1 2,1-3-6,2-4-10,1-3-11,3-4-12,2-6-9,4-7-9,4-7-11,2-7-8,3-4-6,-4 0-2,0 0-2,-3 0-2,1-4 2,1-7 2,2-7 4,2-7 3,1-5 4,0-2 4,0-2 4,0-1 5,-1-4 4,-2-3 3,-2-3 5,-2-4 4,-2-1 1,-4 5 0,-3 3-2,-4 4 1,-3 4-2,-2 6 0,-2 5-1,-1 6 0,-5 4 0,-7 4 1,-7 3 1,-8 4 1,-4 2 1,1 0-2,-1 0 0,1 0-1,0 4 2,2 7 1,3 7 4,1 8 3,0 4-4,1 2-9,0 1-9,0 3-10,2-3-4,7-8 1,4-7 0,6-7 0,2-2 23,1 1 3,0 1 0,0 3 0</inkml:trace>
</inkml:ink>
</file>

<file path=ppt/ink/ink2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11482059583068" units="cm"/>
      <inkml:brushProperty name="height" value="0.0111482059583068" units="cm"/>
      <inkml:brushProperty name="color" value="#F2395B"/>
      <inkml:brushProperty name="ignorePressure" value="0"/>
    </inkml:brush>
  </inkml:definitions>
  <inkml:trace contextRef="#ctx0" brushRef="#br0">44465 61610 747,'113'0'-7,"-7"0"-14	,-8 0-13,-7 0-14,-4-1 0,-2-2 19,-2-1 29,-3-3 0,-6 1 0,-16 1 0,-15 2 0,-13 3 0,-5 0 0,8 0 0,7 0 0,7 0 0,11-2 0,12-4 4,13-3 8,13-4 4,3 0 2,-5 1 0,-6 2 1,-5 2 1,-4 0 0,-1 1 1,-3 0 0,-1 0 1,-4-1 0,-5 1-2,-6 0 0,-5-1-1,-3 1-1,0 0-1,0-1-1,0 1 0,2 1-1,3 1 1,5 3-1,2 1 0,2 0-1,-2-2-5,-2-2-4,-2-1-4,-1-1-1,-2-1 0,-3 1 1,-1 0 1,-1 0 0,0-1-1,0 1 1,0 0 0,-1 0-2,-5 3 0,-3 1-2,-4 2-1,-1 1-1,-1 0 1,0 0 0,1 0 1,-2 0 0,-1 0 0,-2 0-1,-2 0 0,1-1-1,3-2 1,5-1 0,3-2 0,1-1 0,1 3-1,0 1 0,0 2-1,-1 1 0,-2 0 1,-2 0 0,-2 0 1,-1 0 0,-2 0 3,-3 0 1,-1 0 2,0 0 0,-1 0 1,-1 0-1,2 0 0,-1 0 0,0 0-1,0 0-1,1 0-1,-2 0 0,-2 0-2,-1 0 0,-2 0-2,-2 0 0,1 0 0,0 0 1,0 0-1,0-1 0,0-2 0,0-1-2,0-3 0,-1 0 0,1 0 0,0 0 0,0-1 1,0 1 1,0 0-2,0-1-1,0 1 0,-1 1-1,1 1 0,0 2 0,0 3-1,0 0 0,0 0 0,0 0 0,0 0-1,-2 0 1,0 0-1,-3 0 2,-2 0-1,1 0 0,1 0-3,2 0-3,2 0-2,0-1-4,-2-2-3,-1-2-4,-3-1-5,-1-1 1,-2-1 32,-2 1 0,-2 0 0</inkml:trace>
</inkml:ink>
</file>

<file path=ppt/ink/ink2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1288257911801" units="cm"/>
      <inkml:brushProperty name="height" value="0.0151288257911801" units="cm"/>
      <inkml:brushProperty name="color" value="#F2395B"/>
      <inkml:brushProperty name="ignorePressure" value="0"/>
    </inkml:brush>
  </inkml:definitions>
  <inkml:trace contextRef="#ctx0" brushRef="#br0">50559 61406 550,'1'13'-1,"2"-1"-3	,1-2-2,3-2-4,3-1 2,5-3 3,6-1 5,5-2 3,6-1 3,6 0 3,4 0 3,7 0 2,-1-1 1,-5-2 0,-6-1-1,-5-3 1,3-4-4,10-7-3,12-7-5,10-8-3,5-4-3,-1-3-2,-3-1 0,-2-1-1,-4-4-2,-7-3-2,-8-4-2,-7-4-2,-5-1 0,-4 0 1,-4-1 2,-3 1 1,-4-2 2,-4-4 3,-3-3 3,-4-4 3,-2-2 1,-3 0 1,-1 0 1,-2 0 0,-2 4 1,-1 7 0,-3 7 1,-2 8 1,-2 2 1,-3-1 0,-5-3 1,-3-1 0,-4 2 0,-3 5 1,-4 6 1,-4 5 0,-2 4 1,-2 1 1,-2 3 1,-2 1 1,-3 3 1,-3 4-1,-4 3 0,-3 4-1,-4 1 0,-1 1-1,-1 0-1,-3-1-2,3 1-1,7 0-1,8 0-3,7-1-1,5 4-1,1 5 1,2 5 0,2 6 1,1 3 1,3 3 0,1 1 1,3 2 0,1 2 0,2 5 1,2 3-1,1 3 1,1 3 0,1-1 1,-1 1-1,0-1 0,1 2 0,-1 1 0,1 2 2,-1 2-1,1 3 1,3 6-2,1 5 0,1 6 0,2 3-3,0-1-1,0 1-4,-1 0-1,3-1-2,3 1 1,4-1 0,3 1 1,5-1-1,6-2-4,5-2-2,5-2-4,2-3-5,-1-3-6,-3-4-7,-1-3-7,0-3-5,1-2-4,3-2-5,1-2-4,-2-2-2,-4-4 2,-7-4 2,-5-3 1,-2-3 21,-1-2 31,0-2 0,0-1 0</inkml:trace>
</inkml:ink>
</file>

<file path=ppt/ink/ink2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99070498347282" units="cm"/>
      <inkml:brushProperty name="height" value="0.0199070498347282" units="cm"/>
      <inkml:brushProperty name="color" value="#F2395B"/>
      <inkml:brushProperty name="ignorePressure" value="0"/>
    </inkml:brush>
  </inkml:definitions>
  <inkml:trace contextRef="#ctx0" brushRef="#br0">52046 61376 418,'57'0'-11,"-1"-3"5	,-2-2 7,-2-1 6,3-1 5,10-1 2,9 1 3,9 0 4,3 0 0,-1 3 1,-2 1-1,-2 2-1,-5 1 0,-10 0-4,-8 0-1,-10 0-3,5 0-2,18 0-2,18 0 0,19 0-2,8 1-1,1 2-1,0 1-2,-1 3-1,-2 1 0,-6 2 1,-5 2 0,-5 1 2,0 0 0,8-4 1,7-3 1,7-4 1,1-1 0,-5 1 2,-6 3 0,-5 1 2,-6 1 0,-5-3-1,-5-1 1,-6-2-1,-5-1-1,-3 0 1,-4 0 0,-4 0 0,-6 0 0,-12 0-1,-11 0-1,-11 0 1,3 0-1,17 0 1,16 0 0,16 0 1,5 0 0,-4 0 0,-6 0 0,-6 0 0,-4-2 0,-4-4 0,-4-3-2,-3-3 1,0-2-2,4 2 0,3 2-1,3 2-1,4 0-1,2-2 0,1-2-2,2-2 0,0 1-2,1 4 1,0 4-1,0 3 0,-1 2 0,-2 0 0,-1 0 0,-3 0 0,-1 0 0,-2 0-2,-2 0-1,-2 0-1,0 0-2,2 0-3,2 0-3,2 0-3,1 0-3,3 0-5,1 0-3,2 0-5,0 0-2,-2 0-4,-2 0-1,-1 0-3,-7-1 0,-11-2 2,-11-1 2,-10-3 2,-8 0-1,-4 0-3,-3 0-3,-4-1-5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75620652735233" units="cm"/>
      <inkml:brushProperty name="height" value="0.0175620652735233" units="cm"/>
      <inkml:brushProperty name="color" value="#69DBAA"/>
      <inkml:brushProperty name="ignorePressure" value="0"/>
    </inkml:brush>
  </inkml:definitions>
  <inkml:trace contextRef="#ctx0" brushRef="#br0">24200 28775 474,'0'16'28,"0"8"9	,0 8 9,0 8 11,0 5 2,0 4-5,0 2-4,0 4-4,0 0-6,0-1-6,0-1-7,0-2-6,0-4-7,0-4-5,0-5-6,0-4-5,0-4-4,3-1-3,1-1-3,1-2-3,1-3-1,1-3 1,-1-3 2,0-2 0,2-5 1,3-2 2,3-3 1,3-3 1,3-3 1,1-2-1,1-1-1,3-1-1,-1-2-1,-2-2 0,-1-1-1,-1-1 0,-3-1-2,-3 2-2,-3 1-1,-3 2-3,1-1-5,4-3-9,5-3-9,5-3-9,-2 0-2,-5 3 3,-7 3 4,-5 3 4,-4 2 35,3 0 8,1-1 0,1 1 0</inkml:trace>
</inkml:ink>
</file>

<file path=ppt/ink/ink2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95167604833841" units="cm"/>
      <inkml:brushProperty name="height" value="0.0195167604833841" units="cm"/>
      <inkml:brushProperty name="color" value="#F2395B"/>
      <inkml:brushProperty name="ignorePressure" value="0"/>
    </inkml:brush>
  </inkml:definitions>
  <inkml:trace contextRef="#ctx0" brushRef="#br0">45457 63097 426,'3'-26'4,"8"8"8	,7 7 6,8 7 8,3 11 7,4 12 6,0 13 6,3 12 6,1 9 3,-1 4-3,0 3 0,1 4-3,-1-1-3,-3-6-9,-1-5-7,-2-6-8,-1 0-11,0 3-13,0 4-14,0 4-14,-3-5-7,-8-10-2,-7-11-1,-7-11-1,-3-5-4,1-1-7,3 1-7,1 0-6</inkml:trace>
</inkml:ink>
</file>

<file path=ppt/ink/ink2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63963790982962" units="cm"/>
      <inkml:brushProperty name="height" value="0.0163963790982962" units="cm"/>
      <inkml:brushProperty name="color" value="#F2395B"/>
      <inkml:brushProperty name="ignorePressure" value="0"/>
    </inkml:brush>
  </inkml:definitions>
  <inkml:trace contextRef="#ctx0" brushRef="#br0">46302 63097 508,'-32'17'-15,"-5"6"10	,-6 5 9,-5 6 10,-3 6 11,-1 7 10,2 8 11,-2 7 12,3 4 4,3-1-1,5 1-2,2-1-1,5-2-10,3-5-18,4-6-18,3-6-19,4-6-16,3-7-14,4-8-13,4-6-15,2-7-6,0-2 1,0-5 1,-1-3 1</inkml:trace>
</inkml:ink>
</file>

<file path=ppt/ink/ink2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6004261225462" units="cm"/>
      <inkml:brushProperty name="height" value="0.0156004261225462" units="cm"/>
      <inkml:brushProperty name="color" value="#F2395B"/>
      <inkml:brushProperty name="ignorePressure" value="0"/>
    </inkml:brush>
  </inkml:definitions>
  <inkml:trace contextRef="#ctx0" brushRef="#br0">46448 63301 534,'39'1'-3,"-5"2"-4	,-9 1-5,-7 2-4,-2 2 8,1-1 21,3 0 23,0 1 20,3-1 11,2 0 0,1 0-2,2 1 0,2-2-9,-1-1-16,0-3-16,0-1-16,-1-1-7,-2 0 2,-1 0 1,-2 0 3</inkml:trace>
</inkml:ink>
</file>

<file path=ppt/ink/ink2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9611701965332" units="cm"/>
      <inkml:brushProperty name="height" value="0.0159611701965332" units="cm"/>
      <inkml:brushProperty name="color" value="#F2395B"/>
      <inkml:brushProperty name="ignorePressure" value="0"/>
    </inkml:brush>
  </inkml:definitions>
  <inkml:trace contextRef="#ctx0" brushRef="#br0">46535 63826 522,'-37'25'39,"12"-7"-1	,13-7 0,13-7 0,11-4-2,9 0-1,9 0-4,9 0-1,6 0-3,1 0 0,2 0-1,3 0-1,-6-1-1,-10-2-2,-11-1-2,-11-3-1,-4 0-17,3 0-29,5 0-31,3-1-30</inkml:trace>
</inkml:ink>
</file>

<file path=ppt/ink/ink2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70578919351101" units="cm"/>
      <inkml:brushProperty name="height" value="0.0170578919351101" units="cm"/>
      <inkml:brushProperty name="color" value="#F2395B"/>
      <inkml:brushProperty name="ignorePressure" value="0"/>
    </inkml:brush>
  </inkml:definitions>
  <inkml:trace contextRef="#ctx0" brushRef="#br0">47323 63184 488,'0'16'15,"0"1"-1	,-1 2 0,2 2-1,-1 5 4,0 6 12,-1 9 9,2 6 11,-1 6 7,0 3 2,-1 4 4,2 4 2,-1 1-11,0-2-26,-1-2-25,2-2-25,-1-6-16,3-11-6,2-11-6,1-11-7,1-7-3,0-1-1,1-2-2,-1-1-2</inkml:trace>
</inkml:ink>
</file>

<file path=ppt/ink/ink2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10108943283558" units="cm"/>
      <inkml:brushProperty name="height" value="0.0210108943283558" units="cm"/>
      <inkml:brushProperty name="color" value="#F2395B"/>
      <inkml:brushProperty name="ignorePressure" value="0"/>
    </inkml:brush>
  </inkml:definitions>
  <inkml:trace contextRef="#ctx0" brushRef="#br0">47906 63097 396,'1'16'5,"1"4"10	,3 4 10,1 3 9,1 6 9,-3 7 6,-1 8 6,-2 6 6,-1 7 0,4 6-4,0 5-5,3 5-5,-1 2-8,-2-1-12,-1-2-10,-2-3-12,-1-6-4,0-13 1,0-13 1,0-13 2,1-7-12,1-2-27,3-2-27,1-1-27</inkml:trace>
</inkml:ink>
</file>

<file path=ppt/ink/ink2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77609473466873" units="cm"/>
      <inkml:brushProperty name="height" value="0.0177609473466873" units="cm"/>
      <inkml:brushProperty name="color" value="#F2395B"/>
      <inkml:brushProperty name="ignorePressure" value="0"/>
    </inkml:brush>
  </inkml:definitions>
  <inkml:trace contextRef="#ctx0" brushRef="#br0">49276 63330 469,'3'13'6,"5"-4"13	,6-4 13,5-3 13,5-2 8,7 0 2,4 0 3,6 0 3,8-2-3,8-3-8,9-4-9,10-4-7,1-2-16,-5 1-20,-5-1-21,-6 1-21,-8 0-14,-11 2-6,-11 2-8,-11 2-7</inkml:trace>
</inkml:ink>
</file>

<file path=ppt/ink/ink2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02997997403145" units="cm"/>
      <inkml:brushProperty name="height" value="0.0202997997403145" units="cm"/>
      <inkml:brushProperty name="color" value="#F2395B"/>
      <inkml:brushProperty name="ignorePressure" value="0"/>
    </inkml:brush>
  </inkml:definitions>
  <inkml:trace contextRef="#ctx0" brushRef="#br0">49772 63068 410,'-14'0'-5,"2"0"4	,2 0 4,2 0 2,1 2 6,3 7 7,1 4 7,3 6 7,1 7 6,1 7 4,3 7 4,1 7 3,2 7 3,2 5-2,2 6 0,2 5-1,-1 4-6,-1 1-8,-2 3-9,-1 1-10,-2-3-11,0-10-12,0-8-14,0-10-14,0-8-10,-3-7-10,-1-8-10,-2-6-10,0-6-1,-2-1 6,1-2 6,0-2 7</inkml:trace>
</inkml:ink>
</file>

<file path=ppt/ink/ink2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3998839408159" units="cm"/>
      <inkml:brushProperty name="height" value="0.0123998839408159" units="cm"/>
      <inkml:brushProperty name="color" value="#F2395B"/>
      <inkml:brushProperty name="ignorePressure" value="0"/>
    </inkml:brush>
  </inkml:definitions>
  <inkml:trace contextRef="#ctx0" brushRef="#br0">49801 63563 672,'-28'-23'-25,"1"10"4	,2 11 3,3 11 4,-2 11 12,-3 11 20,-4 11 21,-4 11 21,-1 5 7,3 1-6,1-1-7,2 0-5,2-2-12,5-6-17,3-5-18,4-6-17,2-7-17,2-10-18,2-8-18,2-9-17</inkml:trace>
</inkml:ink>
</file>

<file path=ppt/ink/ink2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930454023182392" units="cm"/>
      <inkml:brushProperty name="height" value="0.00930454023182392" units="cm"/>
      <inkml:brushProperty name="color" value="#F2395B"/>
      <inkml:brushProperty name="ignorePressure" value="0"/>
    </inkml:brush>
  </inkml:definitions>
  <inkml:trace contextRef="#ctx0" brushRef="#br0">49714 63563 895,'94'2'-4,"-13"4"-8	,-16 3-8,-14 3-8,-10 5 7,-5 3 21,-6 4 22,-6 3 22,-3 0 5,-2-3-13,-2-4-11,-1-4-12,-3-3-15,0-4-18,-4-3-19,0-4-19,-2-2-10,0 0-2,1 0-1,-1 0 71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31534785032272" units="cm"/>
      <inkml:brushProperty name="height" value="0.0131534785032272" units="cm"/>
      <inkml:brushProperty name="color" value="#69DBAA"/>
      <inkml:brushProperty name="ignorePressure" value="0"/>
    </inkml:brush>
  </inkml:definitions>
  <inkml:trace contextRef="#ctx0" brushRef="#br0">24175 28775 633,'-11'10'-39,"6"-2"26	,4-3 27,5-3 27,6-3 13,8-2 0,8-1 1,8-1-2,3-2-3,1-2-11,-1-1-9,1-1-9,-3-1-13,-5 2-17,-4 1-16,-5 2-17,-4 2-5,-3 1 5,-3 1 5,-3 3 4,-2-1-1,1-2-12,-1-1-9,0-1-10</inkml:trace>
</inkml:ink>
</file>

<file path=ppt/ink/ink2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86349935829639" units="cm"/>
      <inkml:brushProperty name="height" value="0.0186349935829639" units="cm"/>
      <inkml:brushProperty name="color" value="#F2395B"/>
      <inkml:brushProperty name="ignorePressure" value="0"/>
    </inkml:brush>
  </inkml:definitions>
  <inkml:trace contextRef="#ctx0" brushRef="#br0">50326 63126 447,'-13'1'0,"4"2"0	,3 1 0,4 2 0,2 8 6,0 13 11,0 12 12,0 13 12,0 8 6,0 4 1,0 3 2,0 4 0,0 1 0,0-2-2,0-1-1,0-3-2,0-7-8,0-12-12,0-13-13,0-14-12,0-2-13,0 5-13,0 5-13,0 6-13,0-1-8,0-4-5,0-7-4,0-4-4</inkml:trace>
</inkml:ink>
</file>

<file path=ppt/ink/ink2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72784086316824" units="cm"/>
      <inkml:brushProperty name="height" value="0.0172784086316824" units="cm"/>
      <inkml:brushProperty name="color" value="#F2395B"/>
      <inkml:brushProperty name="ignorePressure" value="0"/>
    </inkml:brush>
  </inkml:definitions>
  <inkml:trace contextRef="#ctx0" brushRef="#br0">50238 63068 482,'16'-39'-19,"1"12"6	,2 11 3,2 10 6,1 6 5,0 0 6,0 0 6,0 0 7,-2 0 1,-4 0-3,-3 0-2,-4 0-3,0 0-1,4 0-3,3 0-1,4 0-1,2 1-1,0 2 2,0 1 1,0 3 2,-1 0-2,-2 0-3,-2 1-4,-1-1-4,-3 4 0,-1 7 4,-2 8 3,-2 6 4,-1 7 5,-3 3 3,-1 3 5,-2 4 5,-1 6 2,0 7 1,0 7 1,0 8 0,0 0 0,0-5 1,0-5 0,0-6 0,0-4-9,0-1-18,0-3-20,0-1-17,0-5-13,0-10-8,0-9-6,0-8-7,0-7-2,0-1 2,0-2 3,0-2 3</inkml:trace>
</inkml:ink>
</file>

<file path=ppt/ink/ink2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10275950282812" units="cm"/>
      <inkml:brushProperty name="height" value="0.0110275950282812" units="cm"/>
      <inkml:brushProperty name="color" value="#F2395B"/>
      <inkml:brushProperty name="ignorePressure" value="0"/>
    </inkml:brush>
  </inkml:definitions>
  <inkml:trace contextRef="#ctx0" brushRef="#br0">50355 63417 755,'1'26'16,"1"-8"4	,3-7 2,1-7 4,5-4-3,8 0-5,6 0-7,8 0-6,2 0-2,-4 0 4,-4 0 5,-3 0 3,-4 0 2,-4 0 0,-3 0-1,-4 0 0,-2 0-15,0 0-30,0 0-30,1 0-29</inkml:trace>
</inkml:ink>
</file>

<file path=ppt/ink/ink2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14279529079795" units="cm"/>
      <inkml:brushProperty name="height" value="0.0114279529079795" units="cm"/>
      <inkml:brushProperty name="color" value="#F2395B"/>
      <inkml:brushProperty name="ignorePressure" value="0"/>
    </inkml:brush>
  </inkml:definitions>
  <inkml:trace contextRef="#ctx0" brushRef="#br0">50413 63767 729,'-13'14'2,"4"-2"3	,3-2 5,5-2 4,2-1 3,2-3 3,1-1 3,3-2 4,2-1 2,4 0 2,3 0 3,4 0 3,3-1-16,1-2-30,3-1-32,1-3-32,-2 0-12,-5 0 3,-5-1 5,-6 1 5</inkml:trace>
</inkml:ink>
</file>

<file path=ppt/ink/ink2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50326 64234 1000,'-12'13'-55,"9"-4"6	,6-4 6,9-3 6,6-4 15,8-3 25,7-4 25,6-4 25,5-3-1,0-1-28,0-2-27,-1-2-27,-4 1-19,-8 4-10,-11 3-4,-8 4 63</inkml:trace>
</inkml:ink>
</file>

<file path=ppt/ink/ink2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884275697171688" units="cm"/>
      <inkml:brushProperty name="height" value="0.00884275697171688" units="cm"/>
      <inkml:brushProperty name="color" value="#F2395B"/>
      <inkml:brushProperty name="ignorePressure" value="0"/>
    </inkml:brush>
  </inkml:definitions>
  <inkml:trace contextRef="#ctx0" brushRef="#br0">51055 63359 942,'-11'0'-99,"7"0"28	,8 0 26,7 0 28,7 0 13,7 0 4,9 0 0,5 0 0,0 0 0,-8 0 0,-10 0 0,-10 0 0,1 0 0,9 0 0,9 0 0,9 0 5,2 0 5,-5 0-6,-6 0-6,-5 0-5,-6 2-3,-6 3 10,-4 5 0,-7 2 0,-4 6 0,-7 4 0,-4 7 0,-6 4 0,-4 7 0,-2 4 0,-1 6 19,-2 6 36,-2 1 2,1-1-5,0-2-8,0-2-6,1-4-13,1-5-22,3-6-19,1-5-22,3-6-11,4-5-3,3-5-2,4-6-3,1-4 30,1-1 27,0-2 0,-1-3 0</inkml:trace>
</inkml:ink>
</file>

<file path=ppt/ink/ink2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2150927782059" units="cm"/>
      <inkml:brushProperty name="height" value="0.0122150927782059" units="cm"/>
      <inkml:brushProperty name="color" value="#F2395B"/>
      <inkml:brushProperty name="ignorePressure" value="0"/>
    </inkml:brush>
  </inkml:definitions>
  <inkml:trace contextRef="#ctx0" brushRef="#br0">51084 63592 682,'15'14'2,"3"-2"6	,0-2 4,4-2 5,0 3 6,3 7 6,2 8 6,1 7 6,3 3 1,4 1-5,3-1-6,4 0-5,-1-1-12,-2-4-19,-5-4-19,-3-3-19,-4-4-14,-6-3-7,-6-5-7,-5-3-7</inkml:trace>
</inkml:ink>
</file>

<file path=ppt/ink/ink2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83816682547331" units="cm"/>
      <inkml:brushProperty name="height" value="0.0183816682547331" units="cm"/>
      <inkml:brushProperty name="color" value="#F2395B"/>
      <inkml:brushProperty name="ignorePressure" value="0"/>
    </inkml:brush>
  </inkml:definitions>
  <inkml:trace contextRef="#ctx0" brushRef="#br0">51580 63417 453,'17'-13'40,"6"1"3	,5 2 1,6 2 1,2 0 2,1 1-1,-1 0 1,0 0 0,2-1 0,1 1 0,2 0 0,2-1 0</inkml:trace>
</inkml:ink>
</file>

<file path=ppt/ink/ink2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22529657185078" units="cm"/>
      <inkml:brushProperty name="height" value="0.0222529657185078" units="cm"/>
      <inkml:brushProperty name="color" value="#F2395B"/>
      <inkml:brushProperty name="ignorePressure" value="0"/>
    </inkml:brush>
  </inkml:definitions>
  <inkml:trace contextRef="#ctx0" brushRef="#br0">51813 62747 374,'0'-11'2,"0"7"2	,0 8 4,0 7 3,1 9 5,1 11 5,3 11 6,1 11 6,2 10 4,3 9 3,0 9 2,3 9 3,0 10 1,-2 11 0,-2 11 0,-2 11 1,-1 1-4,0-9-6,1-9-6,-1-10-7,1-9-8,2-11-13,2-12-11,2-10-12,-1-9-11,-4-8-11,-4-7-10,-3-7-11</inkml:trace>
</inkml:ink>
</file>

<file path=ppt/ink/ink2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0502424910665" units="cm"/>
      <inkml:brushProperty name="height" value="0.0140502424910665" units="cm"/>
      <inkml:brushProperty name="color" value="#F2395B"/>
      <inkml:brushProperty name="ignorePressure" value="0"/>
    </inkml:brush>
  </inkml:definitions>
  <inkml:trace contextRef="#ctx0" brushRef="#br0">51667 64030 593,'-23'-26'39,"13"8"12	,13 7 11,12 7 10,8 4-3,2 0-18,1 0-17,3 0-18,-2 0-10,-4 0-2,-2 0-2,-5 0-2,-2 1-13,-3 2-24,0 2-26,-4 1-24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13823795691133" units="cm"/>
      <inkml:brushProperty name="height" value="0.0113823795691133" units="cm"/>
      <inkml:brushProperty name="color" value="#69DBAA"/>
      <inkml:brushProperty name="ignorePressure" value="0"/>
    </inkml:brush>
  </inkml:definitions>
  <inkml:trace contextRef="#ctx0" brushRef="#br0">24325 29125 732,'2'10'9,"5"-5"17	,5-4 16,4-5 17,4-1-2,4 1-15,2 1-18,4 3-15,-2 0-16,-6 0-11,-6 0-12,-7 0-13,-2-1-9,2-2-9,1-1-7,2-1-9</inkml:trace>
</inkml:ink>
</file>

<file path=ppt/ink/ink2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4156824573874" units="cm"/>
      <inkml:brushProperty name="height" value="0.0154156824573874" units="cm"/>
      <inkml:brushProperty name="color" value="#F2395B"/>
      <inkml:brushProperty name="ignorePressure" value="0"/>
    </inkml:brush>
  </inkml:definitions>
  <inkml:trace contextRef="#ctx0" brushRef="#br0">53971 63330 540,'1'-25'11,"1"6"2	,2 8 4,3 8 4,0 6 3,1 8 3,-1 8 4,0 6 4,0 10 0,-3 10 0,-1 12-1,-2 10-2,-2 6-1,-2 0-3,-1 0-2,-3 0-2,1-4-5,1-7-7,2-7-8,3-8-6,0-4-7,3-2-5,2-2-4,1-2-5,2-3-2,2-6 0,2-5 0,2-6 1,1-4 0,3-4 1,1-3 0,2-4 2,1-4-1,3-4 0,2-3 0,1-4 0,2-3-3,2-4-6,1-4-4,3-3-6,-2 0-2,-6 3 2,-5 4 7,-6 3 34,-3 3 0,-2-1 0,-3 1 0,0-1 0</inkml:trace>
</inkml:ink>
</file>

<file path=ppt/ink/ink2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2848586440086" units="cm"/>
      <inkml:brushProperty name="height" value="0.0152848586440086" units="cm"/>
      <inkml:brushProperty name="color" value="#F2395B"/>
      <inkml:brushProperty name="ignorePressure" value="0"/>
    </inkml:brush>
  </inkml:definitions>
  <inkml:trace contextRef="#ctx0" brushRef="#br0">53971 63213 545,'-14'1'3,"2"2"5	,2 2 6,2 1 7,4 0 4,8-1 4,7-2 5,7-2 5,7-1 2,8 0 2,7 0 2,7 0 2,5 0-5,-1 0-10,0 0-11,0 0-11,-5-1-12,-9-2-16,-8-2-15,-10-1-16,-5 0-10,1 1-6,0 2-5,-1 2-6</inkml:trace>
</inkml:ink>
</file>

<file path=ppt/ink/ink2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838796049356461" units="cm"/>
      <inkml:brushProperty name="height" value="0.00838796049356461" units="cm"/>
      <inkml:brushProperty name="color" value="#F2395B"/>
      <inkml:brushProperty name="ignorePressure" value="0"/>
    </inkml:brush>
  </inkml:definitions>
  <inkml:trace contextRef="#ctx0" brushRef="#br0">54204 63738 993,'3'24'0,"8"-11"2	,7-11 0,8-12 1,4-3-5,2 1-7,2 2-10,1 2-8,-1 0-11,-6 1-14,-5 0-15,-6-1 26</inkml:trace>
</inkml:ink>
</file>

<file path=ppt/ink/ink2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85838136821985" units="cm"/>
      <inkml:brushProperty name="height" value="0.0185838136821985" units="cm"/>
      <inkml:brushProperty name="color" value="#F2395B"/>
      <inkml:brushProperty name="ignorePressure" value="0"/>
    </inkml:brush>
  </inkml:definitions>
  <inkml:trace contextRef="#ctx0" brushRef="#br0">54903 64234 448,'-14'11'4,"-1"-8"10	,1-6 8,-1-8 8,3-7 6,6-8 2,5-7 1,6-7 1,5-7-1,5-8-4,6-7-3,5-7-5,3-4-5,1 0-7,-1 0-6,0 0-8,1 3-5,2 6-4,2 4-4,1 7-4,0 5-3,-4 8 1,-4 7-1,-3 8 0,-4 5 2,-4 3 4,-3 5 4,-4 2 4,-2 7 4,1 7 3,-1 6 5,0 9 2,1 7 5,-1 10 5,0 8 5,1 10 4,0 6 3,2 4-1,1 3-1,3 4 0,0 1-3,-2-1-4,-2-3-4,-2-2-5,-1-4-6,1-7-9,-1-8-9,0-6-10,0-9-7,1-6-3,-1-8-3,0-7-5,0-3-4,-3 2-7,-1 2-5,-2 2-8,-2-1 0,2-1 4,-1-2 4,0-2 3</inkml:trace>
</inkml:ink>
</file>

<file path=ppt/ink/ink2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65256913751364" units="cm"/>
      <inkml:brushProperty name="height" value="0.0165256913751364" units="cm"/>
      <inkml:brushProperty name="color" value="#F2395B"/>
      <inkml:brushProperty name="ignorePressure" value="0"/>
    </inkml:brush>
  </inkml:definitions>
  <inkml:trace contextRef="#ctx0" brushRef="#br0">54933 63738 504,'-12'-1'-69,"5"-1"38	,7-3 38,4-1 38,8-1 19,9 3 1,9 1 2,9 2 2,6 0-4,1-2-10,3-1-9,1-3-10,-1 0-7,-4 0-7,-3 0-6,-3-1-7,-6 2-16,-5 1-27,-5 3-27,-5 1-27</inkml:trace>
</inkml:ink>
</file>

<file path=ppt/ink/ink2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7012267261744" units="cm"/>
      <inkml:brushProperty name="height" value="0.0147012267261744" units="cm"/>
      <inkml:brushProperty name="color" value="#F2395B"/>
      <inkml:brushProperty name="ignorePressure" value="0"/>
    </inkml:brush>
  </inkml:definitions>
  <inkml:trace contextRef="#ctx0" brushRef="#br0">55866 63505 566,'1'14'70,"5"-3"-6	,3 0-7,4-3-5,3-2-6,5-1-4,2-3-5,4-1-4,2-1-9,1 0-15,-1 0-16,0 0-13,-1 0-14,-1 0-11,-3 0-12,-1 0-11,-3 0-4,-4 0 3,-3 0 2,-4 0 4</inkml:trace>
</inkml:ink>
</file>

<file path=ppt/ink/ink2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1031565144658" units="cm"/>
      <inkml:brushProperty name="height" value="0.0141031565144658" units="cm"/>
      <inkml:brushProperty name="color" value="#F2395B"/>
      <inkml:brushProperty name="ignorePressure" value="0"/>
    </inkml:brush>
  </inkml:definitions>
  <inkml:trace contextRef="#ctx0" brushRef="#br0">55866 63942 590,'1'13'47,"5"-4"-4	,3-3-4,4-5-5,3-1 0,5 0 2,2 0 2,4 0 3,3 0-4,2 0-9,2 0-8,2 0-10,-1 0-7,-1-3-8,-3-2-6,0-1-7,-5-1-12,-5-1-18,-5 1-17,-7 0-19</inkml:trace>
</inkml:ink>
</file>

<file path=ppt/ink/ink2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1725251451135" units="cm"/>
      <inkml:brushProperty name="height" value="0.0141725251451135" units="cm"/>
      <inkml:brushProperty name="color" value="#F2395B"/>
      <inkml:brushProperty name="ignorePressure" value="0"/>
    </inkml:brush>
  </inkml:definitions>
  <inkml:trace contextRef="#ctx0" brushRef="#br0">56850 63325 587,'12'28'-20,"1"6"12	,-1 7 15,1 6 14,-3 5 10,-2 5 8,-3 5 8,-3 4 7,-2 4 1,0 4-4,0 2-5,0 4-5,0-1-10,0-5-15,0-4-15,0-5-14,0-8-14,3-11-13,1-11-13,1-11-14</inkml:trace>
</inkml:ink>
</file>

<file path=ppt/ink/ink2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9718861207366" units="cm"/>
      <inkml:brushProperty name="height" value="0.019718861207366" units="cm"/>
      <inkml:brushProperty name="color" value="#F2395B"/>
      <inkml:brushProperty name="ignorePressure" value="0"/>
    </inkml:brush>
  </inkml:definitions>
  <inkml:trace contextRef="#ctx0" brushRef="#br0">56825 63275 422,'59'-34'44,"-6"8"0	,-6 8-2,-6 8 0,-4 5-1,1 1 0,-1 1 1,1 3-1,-3 1-1,-5 4-2,-4 3-2,-5 3-3,-2 3-3,0 6-6,-1 4-5,1 5-6,-3 4-6,-4 3-6,-5 3-8,-4 3-7,-7 3-6,-8 1-5,-8 1-5,-7 3-6,-5-2-5,-2-3-4,-1-3-5,-1-2-6,-1-7-1,2-7 0,1-8 0,2-8 1,4-5 3,6-1 5,6-1 16,7-2 32</inkml:trace>
</inkml:ink>
</file>

<file path=ppt/ink/ink2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217879060655832" units="cm"/>
      <inkml:brushProperty name="height" value="0.0217879060655832" units="cm"/>
      <inkml:brushProperty name="color" value="#F2395B"/>
      <inkml:brushProperty name="ignorePressure" value="0"/>
    </inkml:brush>
  </inkml:definitions>
  <inkml:trace contextRef="#ctx0" brushRef="#br0">57825 63375 382,'-25'23'-1,"0"-3"13	,0-3 12,0-2 12,1 0 7,4 7 1,3 6 2,3 7 0,1 3 0,1 2-2,-1 1-1,1 2-2,0 1-3,2 0-6,1-1-6,2 1-5,2-2-4,1-3-1,1-3-2,3-3-2,0-4-3,0-5-3,0-4-3,0-5-4,1-1-5,4 6-8,3 4-6,3 5-7,3 0-6,3-5-2,3-4-2,4-5-2,2-5-5,4-2-5,3-3-7,3-3-4,-2-4-2,-6-3 6,-6-3 3,-6-2 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77283622324467" units="cm"/>
      <inkml:brushProperty name="height" value="0.0177283622324467" units="cm"/>
      <inkml:brushProperty name="color" value="#69DBAA"/>
      <inkml:brushProperty name="ignorePressure" value="0"/>
    </inkml:brush>
  </inkml:definitions>
  <inkml:trace contextRef="#ctx0" brushRef="#br0">24825 29525 470,'-13'-3'-3,"1"-4"-5	,-1-5-6,1-4-5,1-5 7,3-5 17,3-4 18,4-5 18,1-2 7,3 2-2,1 1-4,1 2-2,4-2-8,4-7-12,5-6-12,5-6-13,2 1-7,0 7-3,0 8-2,0 9-3,-3 5 0,-4 5 0,-5 5 1,-4 4 1,-1 1 0,3-3 0,3-3-1,3-3 0,1 1 3,-2 4 5,-1 5 6,-1 5 5,-3 5 5,-1 9 4,-1 8 4,-2 7 4,0 6 5,2 3 6,1 3 8,2 3 6,0 1 3,1-2 1,-1-1 1,1-1 0,-1 0-2,1 3-6,-1 3-4,1 4-5,-2-3-9,-1-5-16,-1-7-13,-2-5-15,-1-7-10,1-4-5,-1-5-5,0-4-6,-1-3-5,-1 1-5,-1-1-4,-2 0-5</inkml:trace>
</inkml:ink>
</file>

<file path=ppt/ink/ink2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63963045924902" units="cm"/>
      <inkml:brushProperty name="height" value="0.0163963045924902" units="cm"/>
      <inkml:brushProperty name="color" value="#F2395B"/>
      <inkml:brushProperty name="ignorePressure" value="0"/>
    </inkml:brush>
  </inkml:definitions>
  <inkml:trace contextRef="#ctx0" brushRef="#br0">58175 63875 508,'2'10'58,"5"-2"-2	,5-3-4,4-3-3,5-3-2,5-2-1,4-1-2,6-1-1,2 0-5,2 1-10,1 1-8,2 3-9,-1-1-13,-3-2-14,-3-1-16,-3-1-15,-5-1-10,-6 0-7,-6-1-6,-7 1-6</inkml:trace>
</inkml:ink>
</file>

<file path=ppt/ink/ink2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1946747899055" units="cm"/>
      <inkml:brushProperty name="height" value="0.0141946747899055" units="cm"/>
      <inkml:brushProperty name="color" value="#F2395B"/>
      <inkml:brushProperty name="ignorePressure" value="0"/>
    </inkml:brush>
  </inkml:definitions>
  <inkml:trace contextRef="#ctx0" brushRef="#br0">58500 63500 587,'0'28'17,"3"6"8	,1 7 5,1 6 8,1 3 3,1 3 3,-1 1 2,0 1 2,-1-1-3,-1-5-10,-1-4-9,-2-5-9,-1-1-16,0 3-22,0 3-21,0 4-22,0-4-11,3-9 1,1-10 1,1-8 0</inkml:trace>
</inkml:ink>
</file>

<file path=ppt/ink/ink2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75693985074759" units="cm"/>
      <inkml:brushProperty name="height" value="0.0175693985074759" units="cm"/>
      <inkml:brushProperty name="color" value="#F2395B"/>
      <inkml:brushProperty name="ignorePressure" value="0"/>
    </inkml:brush>
  </inkml:definitions>
  <inkml:trace contextRef="#ctx0" brushRef="#br0">59150 64350 474,'1'-73'8,"4"5"2	,3 5 3,3 4 1,3 0-1,6-4-5,4-5-4,5-4-5,1-2-3,-1 4-3,-1 3-3,-2 3-2,-2 4-1,-2 7 0,-1 6 0,-1 7 0,-1 5 0,0 7 1,-1 6 0,1 7 2,-1 6 2,-2 8 6,-1 8 6,-1 8 4,-2 10 7,1 13 8,-1 12 8,1 12 7,-1 8 6,1 1 1,-1 1 3,1 3 3,-1-2-1,1-3-3,-1-3-1,1-2-4,-2-5-4,-1-5-9,-1-4-7,-2-5-9,-2-5-8,-1-4-12,-1-5-11,-2-4-10,-4-9-13,-4-10-13,-5-12-14,-4-10-13,-2-5-3,2 2 10,1 1 8,2 2 9</inkml:trace>
</inkml:ink>
</file>

<file path=ppt/ink/ink2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59425 63925 1000,'-20'-22'-56,"11"6"21	,12 7 21,10 6 19,7 3 6,4 3-12,2 1-11,4 1-12,-1 0-11,-5-1-14,-4-1 9,-5-2 40</inkml:trace>
</inkml:ink>
</file>

<file path=ppt/ink/ink2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90006028860807" units="cm"/>
      <inkml:brushProperty name="height" value="0.0190006028860807" units="cm"/>
      <inkml:brushProperty name="color" value="#F2395B"/>
      <inkml:brushProperty name="ignorePressure" value="0"/>
    </inkml:brush>
  </inkml:definitions>
  <inkml:trace contextRef="#ctx0" brushRef="#br0">60300 63700 438,'25'0'5,"3"3"9	,1 1 10,1 1 9,3 1 8,3 1 8,3-1 7,3 0 8,0-1-1,-3-1-9,-3-1-9,-3-2-10,-3-1-7,-1 0-5,-1 0-7,-2 0-6,-2 0-9,-2 0-12,-1 0-14,-1 0-12</inkml:trace>
</inkml:ink>
</file>

<file path=ppt/ink/ink2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89401768147945" units="cm"/>
      <inkml:brushProperty name="height" value="0.0189401768147945" units="cm"/>
      <inkml:brushProperty name="color" value="#F2395B"/>
      <inkml:brushProperty name="ignorePressure" value="0"/>
    </inkml:brush>
  </inkml:definitions>
  <inkml:trace contextRef="#ctx0" brushRef="#br0">60425 64150 439,'-9'21'18,"8"-5"9	,8-7 11,8-5 11,7-4 6,6 0 1,6 0 0,7 0 2,2-1-3,-2-2-8,-1-1-7,-1-1-8,-2-1-10,1 0-15,-1-1-13,1 1-14,-4 0-15,-6 0-17,-6-1-15,-6 1-17</inkml:trace>
</inkml:ink>
</file>

<file path=ppt/ink/ink2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450017362833" units="cm"/>
      <inkml:brushProperty name="height" value="0.014450017362833" units="cm"/>
      <inkml:brushProperty name="color" value="#F2395B"/>
      <inkml:brushProperty name="ignorePressure" value="0"/>
    </inkml:brush>
  </inkml:definitions>
  <inkml:trace contextRef="#ctx0" brushRef="#br0">61950 63250 576,'0'25'2,"0"3"4	,0 1 3,0 1 5,0 6 5,0 9 7,0 10 8,0 9 7,-1 4 3,-2-2-1,-1-1 0,-1-1-2,0-4-4,1-5-8,1-4-9,3-5-8,0-5-9,0-4-8,0-5-9,0-4-9</inkml:trace>
</inkml:ink>
</file>

<file path=ppt/ink/ink2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2991116046906" units="cm"/>
      <inkml:brushProperty name="height" value="0.0152991116046906" units="cm"/>
      <inkml:brushProperty name="color" value="#F2395B"/>
      <inkml:brushProperty name="ignorePressure" value="0"/>
    </inkml:brush>
  </inkml:definitions>
  <inkml:trace contextRef="#ctx0" brushRef="#br0">62200 63450 544,'24'0'-4,"-2"0"-7	,-1 0-9,-1 0-7,0 0-5,1 3-1,1 1 24,3 1 9,-3 1 0,-4 1 0,-5-1 0,-4 0 0,-1 3 0,3 4 9,3 5 51,3 5 10,2 1 3,0-2-9,-1-1-7,1-1-9,-3 0-9,-4 1-13,-5 1-11,-4 3-12,-5 0-8,-3 3-2,-3 1-3,-2 1-4,-5 3-4,-5 3-8,-4 3-8,-5 3-6,-1-1-4,1-7 4,1-6 1,3-6 3,2-6 7,5-4 9,5-5 10,4-4 10,7-3 13,7 0 16,8 0 17,9 0 15,3 0 7,0 0-3,0 0-4,0 0-2,3 0-10,6 0-17,7 0-16,6 0-16,1-1-15,-3-2-16,-3-1-15,-2-1-15,-6-1-8,-6 0-1,-6-1 0,-6 1 0</inkml:trace>
</inkml:ink>
</file>

<file path=ppt/ink/ink2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1882991194725" units="cm"/>
      <inkml:brushProperty name="height" value="0.0151882991194725" units="cm"/>
      <inkml:brushProperty name="color" value="#F2395B"/>
      <inkml:brushProperty name="ignorePressure" value="0"/>
    </inkml:brush>
  </inkml:definitions>
  <inkml:trace contextRef="#ctx0" brushRef="#br0">63025 63325 548,'11'10'42,"-1"-2"-3	,-1-3 0,-2-3-3,1-2 1,3 3 0,3 1 1,3 1 0,1 1-1,-2 1-5,-1-1-4,-1 0-4,-3 2-8,-1 3-7,-1 3-10,-2 3-8,-2 3-5,-4 1-1,-2 1-1,-4 3-1,-3 3-4,-3 6-8,-3 7-6,-3 6-9,0-1-2,3-5 3,3-7 3,3-5 2,3-7 5,1-4 8,1-5 8,3-4 8,0-3 8,3 1 7,1-1 8,1 0 7,4 0 4,4 1 1,5-1 0,5 0 0,2 0-1,0 1-2,0-1-2,0 0-1,-1 0-4,-2 1-1,-1-1-4,-1 0-2,-4 2-3,-4 3-1,-5 3-2,-4 3-2,-6 3-3,-4 4-3,-5 2-3,-4 4-4,-4 0-4,-1-1-5,-1-1-5,-2-2-4,-1-4-5,3-4-4,1-5-4,1-4-4,3-3-2,3 1 1,3-1 1,3 0 40</inkml:trace>
</inkml:ink>
</file>

<file path=ppt/ink/ink2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87300778925419" units="cm"/>
      <inkml:brushProperty name="height" value="0.0187300778925419" units="cm"/>
      <inkml:brushProperty name="color" value="#F2395B"/>
      <inkml:brushProperty name="ignorePressure" value="0"/>
    </inkml:brush>
  </inkml:definitions>
  <inkml:trace contextRef="#ctx0" brushRef="#br0">63725 63300 444,'10'-8'4,"-2"12"7	,-3 11 8,-3 11 8,-2 7 6,0 3 7,0 3 6,0 3 8,0 1-1,0-2-7,0-1-6,0-1-7,1-4-3,4-5 1,3-4-1,3-5 0,2-2-7,2 0-18,1-1-15,2 1-18,1-1-8,0-2-2,-1-1-2,1-1-1,1-4 0,1-2 4,1-3 2,3-3 3,0-3 3,3-2 1,1-1 2,1-1 2,0-2 0,-4-2-4,-2-1-1,-4-1-4,-3 0 0,-3 3 0,-3 3 2,-3 4 21,-3 0 10,-1-2 0,-1-1 0,-2-1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16455173119903" units="cm"/>
      <inkml:brushProperty name="height" value="0.0116455173119903" units="cm"/>
      <inkml:brushProperty name="color" value="#69DBAA"/>
      <inkml:brushProperty name="ignorePressure" value="0"/>
    </inkml:brush>
  </inkml:definitions>
  <inkml:trace contextRef="#ctx0" brushRef="#br0">24950 29275 715,'-8'-2'8,"9"-3"16	,10-3 15,10-2 17,4-2 0,3 2-12,1 1-13,1 2-13,-1 2-10,-5 1-7,-4 1-8,-5 3-8,-2 0-4,2 0-4,1 0-3,2 0-2,0-1-9,-2-2-13,-1-1-13,-1-1-12</inkml:trace>
</inkml:ink>
</file>

<file path=ppt/ink/ink2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75846535712481" units="cm"/>
      <inkml:brushProperty name="height" value="0.0175846535712481" units="cm"/>
      <inkml:brushProperty name="color" value="#F2395B"/>
      <inkml:brushProperty name="ignorePressure" value="0"/>
    </inkml:brush>
  </inkml:definitions>
  <inkml:trace contextRef="#ctx0" brushRef="#br0">64050 63450 473,'0'50'55,"0"3"0	,0 1 1,0 1 1,0 2 0,0 2-1,0 1 0,0 2-2,0-3-8,0-6-20,0-6-17,0-6-20,0-7-9,0-6 0,0-6 0,0-6-1,0-5-8,3-1-17,1-1-16,1-2-16</inkml:trace>
</inkml:ink>
</file>

<file path=ppt/ink/ink2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86845753341913" units="cm"/>
      <inkml:brushProperty name="height" value="0.0186845753341913" units="cm"/>
      <inkml:brushProperty name="color" value="#F2395B"/>
      <inkml:brushProperty name="ignorePressure" value="0"/>
    </inkml:brush>
  </inkml:definitions>
  <inkml:trace contextRef="#ctx0" brushRef="#br0">64600 63350 446,'11'16'5,"-1"8"13	,-1 8 10,-2 8 13,-2 7 7,-1 6 4,-1 6 5,-2 7 4,-1 2-1,0-2-6,0-1-7,0-1-5,0-4-13,0-5-18,0-4-17,0-5-18,0-7-7,3-9 2,1-10 4,1-9 2</inkml:trace>
</inkml:ink>
</file>

<file path=ppt/ink/ink2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6916160807014" units="cm"/>
      <inkml:brushProperty name="height" value="0.0126916160807014" units="cm"/>
      <inkml:brushProperty name="color" value="#F2395B"/>
      <inkml:brushProperty name="ignorePressure" value="0"/>
    </inkml:brush>
  </inkml:definitions>
  <inkml:trace contextRef="#ctx0" brushRef="#br0">64800 63825 656,'24'-34'39,"-2"8"0	,-1 8-1,-1 8-2,-1 5 0,0 1 0,-1 1-1,1 3-1,0 0-6,0 3-11,-1 1-12,1 1-10,-2 0-11,-3-1-8,-3-1-7,-3-2-8,-2-1-9,1 0-9,-1 0-9,0 0-9</inkml:trace>
</inkml:ink>
</file>

<file path=ppt/ink/ink2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86220612376928" units="cm"/>
      <inkml:brushProperty name="height" value="0.0186220612376928" units="cm"/>
      <inkml:brushProperty name="color" value="#F2395B"/>
      <inkml:brushProperty name="ignorePressure" value="0"/>
    </inkml:brush>
  </inkml:definitions>
  <inkml:trace contextRef="#ctx0" brushRef="#br0">65175 63425 447,'0'51'66,"0"4"-5	,0 3-7,0 3-6,0 1-2,0 1 0,0-1 2,0 1-1,0-1-2,3 1-9,1-1-8,1 1-8,1-4-13,1-6-16,-1-6-18,0-6-18,-1-7-11,-1-6-8,-1-6-6,-2-6-8</inkml:trace>
</inkml:ink>
</file>

<file path=ppt/ink/ink2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07203405350447" units="cm"/>
      <inkml:brushProperty name="height" value="0.0107203405350447" units="cm"/>
      <inkml:brushProperty name="color" value="#F2395B"/>
      <inkml:brushProperty name="ignorePressure" value="0"/>
    </inkml:brush>
  </inkml:definitions>
  <inkml:trace contextRef="#ctx0" brushRef="#br0">65550 63850 777,'14'0'12,"3"0"-2	,3 0-2,4 0-3,4-1 4,9-2 9,8-1 9,7-1 10,3-1 0,-4 0-8,-2-1-10,-4 1-7,-4 0-14,-4 0-17,-5-1-17,-4 1-16,-6 0-11,-4 0-4,-5-1-4,-4 1-4</inkml:trace>
</inkml:ink>
</file>

<file path=ppt/ink/ink2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4517729058862" units="cm"/>
      <inkml:brushProperty name="height" value="0.0144517729058862" units="cm"/>
      <inkml:brushProperty name="color" value="#F2395B"/>
      <inkml:brushProperty name="ignorePressure" value="0"/>
    </inkml:brush>
  </inkml:definitions>
  <inkml:trace contextRef="#ctx0" brushRef="#br0">65925 63500 576,'-12'0'1,"2"3"3	,1 1 3,2 1 3,2 4 4,1 7 9,1 6 8,3 6 8,1 6 4,4 4 3,3 5 1,3 5 2,-1 2-5,-2 0-13,-3 0-12,-3 0-14,-2-3-5,3-4 2,1-5 2,1-4 0,0-5-11,-1-5-27,-1-4-27,-2-5-27</inkml:trace>
</inkml:ink>
</file>

<file path=ppt/ink/ink2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2863234505057" units="cm"/>
      <inkml:brushProperty name="height" value="0.0142863234505057" units="cm"/>
      <inkml:brushProperty name="color" value="#F2395B"/>
      <inkml:brushProperty name="ignorePressure" value="0"/>
    </inkml:brush>
  </inkml:definitions>
  <inkml:trace contextRef="#ctx0" brushRef="#br0">66350 63425 583,'58'3'-31,"-7"6"13	,-8 7 14,-8 6 13,-5 3 13,-1 0 14,-1 0 13,-2 0 13,-3 0 2,-3 0-9,-3 0-9,-2 0-9,-4 0-11,-1 0-10,-1 0-11,-2 0-11,-5 1-9,-10 4-5,-9 3-6,-10 3-5,-4 1-4,0 1 1,-1-1-1,1 1-1,1-3 0,4-2-1,2-3 0,4-3-2,4-5 7,4-4 15,5-5 14,5-4 13,2-2 10,0 2 6,0 1 4,0 2 6,3-1 1,6-1 0,7-1-1,6-2 0,4-2-2,4-1 0,3-1-2,3-2 0,-2-1-4,-6 0-5,-6 0-6,-6 0-6,1-3-8,9-4-15,10-5-13,10-4-14,0-2-9,-5 2-4,-7 1-6,-5 2-5,-7 0-1,-4 1 2,-5-1 2,-4 1 1</inkml:trace>
</inkml:ink>
</file>

<file path=ppt/ink/ink2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75074692815542" units="cm"/>
      <inkml:brushProperty name="height" value="0.0175074692815542" units="cm"/>
      <inkml:brushProperty name="color" value="#F2395B"/>
      <inkml:brushProperty name="ignorePressure" value="0"/>
    </inkml:brush>
  </inkml:definitions>
  <inkml:trace contextRef="#ctx0" brushRef="#br0">67200 63475 475,'23'12'43,"-3"1"1	,-3-1 1,-2 1 3,-3 0 0,1 2-3,-1 1-2,1 2-3,-1 1-4,1 0-7,-1-1-5,1 1-6,-3 1-3,-2 4-1,-3 2-1,-3 4 0,-3 3-6,-2 3-15,-1 3-12,-1 3-14,-2 0-8,-2-3-3,-1-3-3,-1-3-2,-1-4 1,2-5 6,1-4 4,2-5 6,2-5 8,4-2 11,2-3 13,4-3 11,4-2 6,4 0 2,5 0 1,5 0 1,3-1-1,4-2-3,3-1-4,3-1-4,3-3-7,3-3-11,3-3-12,4-3-11,-4-1-6,-9 2 1,-10 1 1,-8 2 0,-6 1-1,1 2 1,-1 1-2,1 2 37</inkml:trace>
</inkml:ink>
</file>

<file path=ppt/ink/ink2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71130131930113" units="cm"/>
      <inkml:brushProperty name="height" value="0.0171130131930113" units="cm"/>
      <inkml:brushProperty name="color" value="#F2395B"/>
      <inkml:brushProperty name="ignorePressure" value="0"/>
    </inkml:brush>
  </inkml:definitions>
  <inkml:trace contextRef="#ctx0" brushRef="#br0">68000 63475 486,'0'-12'-6,"0"2"5	,0 1 6,0 2 5,0 4 6,0 6 8,0 6 7,0 7 6,0 6 5,0 6 2,0 6 2,0 7 2,0 4 0,0 4-4,0 2-3,0 4-3,0 0-9,3-4-13,1-2-15,1-4-12,0-3-8,-1-3 1,-1-3 1,-2-3 0,-1-5-9,3-6-17,1-6-19,1-7-17</inkml:trace>
</inkml:ink>
</file>

<file path=ppt/ink/ink2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09176291152835" units="cm"/>
      <inkml:brushProperty name="height" value="0.0109176291152835" units="cm"/>
      <inkml:brushProperty name="color" value="#F2395B"/>
      <inkml:brushProperty name="ignorePressure" value="0"/>
    </inkml:brush>
  </inkml:definitions>
  <inkml:trace contextRef="#ctx0" brushRef="#br0">68150 63800 763,'11'-22'3,"-1"6"7	,-1 7 7,-2 6 7,1 2 4,3-2 3,3-1 2,3-1 2,3 0-4,1 1-13,1 1-11,3 3-14,-1 0-6,-2 0-4,-1 0-2,-1 0-4,-3-1-8,-3-2-17,-3-1-16,-3-1-15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12373689189553" units="cm"/>
      <inkml:brushProperty name="height" value="0.0112373689189553" units="cm"/>
      <inkml:brushProperty name="color" value="#69DBAA"/>
      <inkml:brushProperty name="ignorePressure" value="0"/>
    </inkml:brush>
  </inkml:definitions>
  <inkml:trace contextRef="#ctx0" brushRef="#br0">25800 29100 741,'-11'10'-1,"6"-2"-1	,4-3-2,5-3-1,5-2 6,7 0 15,6 0 15,6 0 15,6-1 3,7-2-7,6-1-8,6-1-7,2 0-9,-4 1-12,-2 1-10,-4 3-12,-4-2-6,-4-3-1,-5-3-1,-4-2-1,-6-1-4,-4 3-6,-5 3-6,-4 4-6,-2 0-4,2-2-4,1-1-4,2-1 47</inkml:trace>
</inkml:ink>
</file>

<file path=ppt/ink/ink2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89910847693682" units="cm"/>
      <inkml:brushProperty name="height" value="0.0189910847693682" units="cm"/>
      <inkml:brushProperty name="color" value="#F2395B"/>
      <inkml:brushProperty name="ignorePressure" value="0"/>
    </inkml:brush>
  </inkml:definitions>
  <inkml:trace contextRef="#ctx0" brushRef="#br0">68475 63250 438,'0'51'72,"0"4"-6	,0 3-6,0 3-7,0 3-3,0 3-2,0 3-2,0 4-2,0 0-5,0-2-6,0-1-8,0-1-7,1-4-11,4-4-13,3-5-14,3-4-13,-1-8-14,-2-9-10,-3-10-12,-3-8-11</inkml:trace>
</inkml:ink>
</file>

<file path=ppt/ink/ink2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19953947141767" units="cm"/>
      <inkml:brushProperty name="height" value="0.0119953947141767" units="cm"/>
      <inkml:brushProperty name="color" value="#F2395B"/>
      <inkml:brushProperty name="ignorePressure" value="0"/>
    </inkml:brush>
  </inkml:definitions>
  <inkml:trace contextRef="#ctx0" brushRef="#br0">69100 63650 694,'3'10'2,"6"-2"3	,7-3 4,6-3 3,3-2 7,3 0 9,1 0 10,1 0 9,2 0 1,2 0-10,1 0-8,2 0-10,-1-1-11,-1-2-12,-1-1-14,-2-1-13,-2 0-10,-4 1-9,-2 1-7,-4 3-9,-4 0-2,-4 3 2,-5 1 1,-4 1 42</inkml:trace>
</inkml:ink>
</file>

<file path=ppt/ink/ink2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6321418210864" units="cm"/>
      <inkml:brushProperty name="height" value="0.0126321418210864" units="cm"/>
      <inkml:brushProperty name="color" value="#F2395B"/>
      <inkml:brushProperty name="ignorePressure" value="0"/>
    </inkml:brush>
  </inkml:definitions>
  <inkml:trace contextRef="#ctx0" brushRef="#br0">69325 63925 659,'-13'10'3,"1"-2"7	,-1-3 5,1-3 6,1-2 6,6 0 2,4 0 4,5 0 2,5 0 1,4 0-3,5 0-2,5 0-4,4 0-5,5 0-9,5 0-8,4 0-8,3-2-8,0-3-9,-1-3-9,1-2-9,-4-1-3,-8 3 1,-8 3 2,-7 4 2,-4 0-3,2-2-9,1-1-7,2-1-8</inkml:trace>
</inkml:ink>
</file>

<file path=ppt/ink/ink2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38276685029268" units="cm"/>
      <inkml:brushProperty name="height" value="0.0138276685029268" units="cm"/>
      <inkml:brushProperty name="color" value="#F2395B"/>
      <inkml:brushProperty name="ignorePressure" value="0"/>
    </inkml:brush>
  </inkml:definitions>
  <inkml:trace contextRef="#ctx0" brushRef="#br0">70250 63275 602,'-22'37'3,"6"1"4	,7-1 2,6 1 5,2 2 6,-2 7 9,-1 6 11,-1 7 9,0 0 3,1-2-4,1-3-4,3-3-4,0-3-11,3-2-16,1-1-16,1-1-17,0-5-9,-1-8-4,-1-8-4,-2-7-2,-1-5-7,3 1-8,1-1-9,1 1-8</inkml:trace>
</inkml:ink>
</file>

<file path=ppt/ink/ink2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39705576002598" units="cm"/>
      <inkml:brushProperty name="height" value="0.0139705576002598" units="cm"/>
      <inkml:brushProperty name="color" value="#F2395B"/>
      <inkml:brushProperty name="ignorePressure" value="0"/>
    </inkml:brush>
  </inkml:definitions>
  <inkml:trace contextRef="#ctx0" brushRef="#br0">70500 63450 596,'13'0'-19,"2"3"11	,1 1 10,2 1 11,1 2 10,0 2 11,-1 1 11,1 2 11,0 0 3,0 1-7,-1-1-6,1 1-5,-2 0-10,-3 2-11,-3 1-11,-3 2-13,-4 2-4,-5 1 0,-4 1 2,-5 3 0,-4 0-5,-1 3-11,-1 1-10,-2 1-12,0 0-4,2-4 2,1-2 2,2-4 1,2-3 6,3-3 11,3-3 10,4-3 10,2-3 11,4-1 10,3-1 10,3-2 9,3 0 6,3 4 0,3 3 1,4 3 1,4-1-6,6-2-8,7-3-10,6-3-10,2-3-11,-2-2-11,-1-1-13,-1-1-11,-5-1-11,-8 0-7,-8-1-8,-7 1-8</inkml:trace>
</inkml:ink>
</file>

<file path=ppt/ink/ink2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677538536489" units="cm"/>
      <inkml:brushProperty name="height" value="0.014677538536489" units="cm"/>
      <inkml:brushProperty name="color" value="#F2395B"/>
      <inkml:brushProperty name="ignorePressure" value="0"/>
    </inkml:brush>
  </inkml:definitions>
  <inkml:trace contextRef="#ctx0" brushRef="#br0">71575 63250 567,'-12'36'0,"2"-1"0	,1-1 0,2-2 0,3 2 6,5 4 11,4 5 10,6 5 12,3 2 6,3 0 0,3 0 1,4 0 1,0-4-4,-2-5-7,-1-7-6,-1-5-7,0-5-7,1-2-6,1-1-8,3-1-5,-3-3-8,-4-3-7,-5-3-7,-4-3-6,-4-1-5,-4 2 1,-2 1-1,-4 2 0,-5 0 0,-8 1-3,-8-1-1,-7 1-3,-5-3 0,1-2-2,-1-3-1,1-3-1,3-2 43,8 0 4,8 0 0,8 0 0,2 0 0,-3 0 0,-3 0 0,-3 0 0</inkml:trace>
</inkml:ink>
</file>

<file path=ppt/ink/ink2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00111905485392" units="cm"/>
      <inkml:brushProperty name="height" value="0.0100111905485392" units="cm"/>
      <inkml:brushProperty name="color" value="#F2395B"/>
      <inkml:brushProperty name="ignorePressure" value="0"/>
    </inkml:brush>
  </inkml:definitions>
  <inkml:trace contextRef="#ctx0" brushRef="#br0">71475 63325 832,'58'-11'34,"-7"3"1	,-8 3 0,-8 4 0,1 1-10,9 0-21,10 0-22,9 0-20,-2 0-10,-15 0 2,-13 0 2,-14 0 3,-7 0-2,2 0-8,1 0 4,2 0 47</inkml:trace>
</inkml:ink>
</file>

<file path=ppt/ink/ink2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76631920039654" units="cm"/>
      <inkml:brushProperty name="height" value="0.0176631920039654" units="cm"/>
      <inkml:brushProperty name="color" value="#F2395B"/>
      <inkml:brushProperty name="ignorePressure" value="0"/>
    </inkml:brush>
  </inkml:definitions>
  <inkml:trace contextRef="#ctx0" brushRef="#br0">72525 63050 471,'-35'39'14,"7"3"7	,6 3 7,7 4 7,2 5 5,1 10 3,-1 10 2,1 9 2,1 2-1,3-5-6,3-4-6,4-5-5,1-8-4,0-10-3,0-12-3,0-10-2,0-9-4,3-4-5,1-5-5,1-4-6,4 0-5,7 4-6,6 5-5,6 5-7,2-2-5,-1-5-4,-1-7-5,-2-5-4,-2-6-1,-2-3 3,-1-3 1,-1-2 3,-2-5 2,-2-2 3,-1-3 3,-1-3 3,-4-3 2,-2-2 0,-3-1 0,-3-1 1,-4 1 0,-3 5 12,-3 4 12,-2 6 0,-6 1 0,-6 1 0,-6-1 0,-6 1 0,-2 1 0,6 3 0,4 3 0,5 4 0,3 1 0,2 0 0,1 0 0,2 0 0</inkml:trace>
</inkml:ink>
</file>

<file path=ppt/ink/ink2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38606363907456" units="cm"/>
      <inkml:brushProperty name="height" value="0.0138606363907456" units="cm"/>
      <inkml:brushProperty name="color" value="#F2395B"/>
      <inkml:brushProperty name="ignorePressure" value="0"/>
    </inkml:brush>
  </inkml:definitions>
  <inkml:trace contextRef="#ctx0" brushRef="#br0">73325 63050 601,'-12'39'3,"2"6"7	,1 4 7,2 5 7,2 6 6,1 8 3,1 8 5,3 8 3,0-1 2,0-7-1,0-8-3,0-8-1,0-6-9,0-5-18,0-4-16,0-5-17,1-7-15,4-7-17,3-8-14,3-8-16</inkml:trace>
</inkml:ink>
</file>

<file path=ppt/ink/ink2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05380807071924" units="cm"/>
      <inkml:brushProperty name="height" value="0.0105380807071924" units="cm"/>
      <inkml:brushProperty name="color" value="#F2395B"/>
      <inkml:brushProperty name="ignorePressure" value="0"/>
    </inkml:brush>
  </inkml:definitions>
  <inkml:trace contextRef="#ctx0" brushRef="#br0">73325 63625 790,'13'-1'-2,"2"-2"-6	,1-1-5,2-1-5,3-1 6,5 0 17,4-1 18,6 1 17,1 1 5,1 1-10,-1 1-8,1 3-9,-3-1-3,-2-2 1,-3-1 1,-3-1 1,-4-1-14,-3 0-31,-3-1-31,-2 1-30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16891711950302" units="cm"/>
      <inkml:brushProperty name="height" value="0.0116891711950302" units="cm"/>
      <inkml:brushProperty name="color" value="#69DBAA"/>
      <inkml:brushProperty name="ignorePressure" value="0"/>
    </inkml:brush>
  </inkml:definitions>
  <inkml:trace contextRef="#ctx0" brushRef="#br0">26375 28850 712,'-9'0'-9,"8"3"16	,8 1 19,8 1 17,4 1 6,0 1-6,-1-1-6,1 0-5,1 2-7,4 3-7,2 3-6,4 3-8,-3 2-4,-7 0-4,-8-1-4,-8 1-3,-5 1-2,-2 1 0,-1 1-1,-1 3 0,-2 0 0,-2 3 0,-1 1 0,-1 1-1,-2-2 0,1-6-2,-1-6-1,1-7-3,1-4-7,6-4-14,4-2-13,5-4-14</inkml:trace>
</inkml:ink>
</file>

<file path=ppt/ink/ink2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71640869230032" units="cm"/>
      <inkml:brushProperty name="height" value="0.0171640869230032" units="cm"/>
      <inkml:brushProperty name="color" value="#F2395B"/>
      <inkml:brushProperty name="ignorePressure" value="0"/>
    </inkml:brush>
  </inkml:definitions>
  <inkml:trace contextRef="#ctx0" brushRef="#br0">73925 63075 485,'-1'-11'-15,"-2"3"1	,-1 3 2,-1 4 1,0 4 8,1 6 14,1 7 13,3 6 14,0 9 8,0 13 2,0 12 4,0 13 3,0 6-1,0 3-3,0 1-2,0 1-4,0 0-7,0-1-9,0-1-9,0-2-10,0-5-14,3-8-15,1-8-17,1-7-16,1-7-11,1-7-3,-1-6-5,0-6-4</inkml:trace>
</inkml:ink>
</file>

<file path=ppt/ink/ink2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11394701525569" units="cm"/>
      <inkml:brushProperty name="height" value="0.0111394701525569" units="cm"/>
      <inkml:brushProperty name="color" value="#F2395B"/>
      <inkml:brushProperty name="ignorePressure" value="0"/>
    </inkml:brush>
  </inkml:definitions>
  <inkml:trace contextRef="#ctx0" brushRef="#br0">59350 65250 748,'0'-12'0,"0"2"0	,0 1 0,0 2 0,0 2-1,0 4-2,0 2-1,0 4-1,0 4 4,0 7 11,0 6 11,0 6 10,0 3 5,3 1-4,1-1-3,1 0-4,0 3-3,-1 4-3,-1 5-2,-2 5-2,-1-2-7,0-5-8,0-7-8,0-5-9,0-5-7,3-2-5,1-1-5,1-1-6,1-4-6,1-4-9,-1-5-8,0-4-9</inkml:trace>
</inkml:ink>
</file>

<file path=ppt/ink/ink2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2867440804839" units="cm"/>
      <inkml:brushProperty name="height" value="0.0122867440804839" units="cm"/>
      <inkml:brushProperty name="color" value="#F2395B"/>
      <inkml:brushProperty name="ignorePressure" value="0"/>
    </inkml:brush>
  </inkml:definitions>
  <inkml:trace contextRef="#ctx0" brushRef="#br0">59175 65800 678,'1'13'-2,"4"2"-3	,3 1-2,3 2-4,3 2 5,3 1 13,3 1 14,4 3 13,0-1 5,-2-2-4,-1-1-3,-1-1-3,-2-4-4,-2-4-3,-1-5-2,-1-4-4,0-4-2,3-2 1,3-1 0,4-1-1,0-5-3,-2-8-8,-1-8-6,-1-7-9,-1-6-9,0-1-12,-1-1-13,1-2-11,-3 4-6,-4 9 2,-5 10 2,-4 9 2,-3 4 2,3-2 31,1-1 24,1-1 0</inkml:trace>
</inkml:ink>
</file>

<file path=ppt/ink/ink2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09110148623586" units="cm"/>
      <inkml:brushProperty name="height" value="0.0109110148623586" units="cm"/>
      <inkml:brushProperty name="color" value="#F2395B"/>
      <inkml:brushProperty name="ignorePressure" value="0"/>
    </inkml:brush>
  </inkml:definitions>
  <inkml:trace contextRef="#ctx0" brushRef="#br0">59050 66650 763,'10'-9'2,"-5"8"2	,-4 8 4,-5 8 2,-5 8 3,-4 7 3,-5 8 2,-4 9 3,-4 6 0,-2 6 0,-1 7-2,-1 6 0,-1 2-1,0-2-3,-1-1-1,1-1-2,1-5-6,4-8-14,2-8-12,4-7-12,3-9-12,3-7-9,3-8-10,3-8-10,2-6-1,0-5 13,-1-4 61,1-5 0</inkml:trace>
</inkml:ink>
</file>

<file path=ppt/ink/ink2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40548720955849" units="cm"/>
      <inkml:brushProperty name="height" value="0.0140548720955849" units="cm"/>
      <inkml:brushProperty name="color" value="#F2395B"/>
      <inkml:brushProperty name="ignorePressure" value="0"/>
    </inkml:brush>
  </inkml:definitions>
  <inkml:trace contextRef="#ctx0" brushRef="#br0">58775 67225 592,'56'-10'0,"-12"7"1	,-13 6 4,-12 7 1,-9 2 3,-2 1 2,-3-1 1,-3 1 3,-2 4 2,3 12 4,1 11 5,1 11 3,1 5 2,1 1-1,-1-1-2,0 0 0,0-2 0,1-5 1,-1-4 1,0-5 1,0-7-11,1-7-21,-1-8-23,0-8-22</inkml:trace>
</inkml:ink>
</file>

<file path=ppt/ink/ink2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058568187058" units="cm"/>
      <inkml:brushProperty name="height" value="0.012058568187058" units="cm"/>
      <inkml:brushProperty name="color" value="#F2395B"/>
      <inkml:brushProperty name="ignorePressure" value="0"/>
    </inkml:brush>
  </inkml:definitions>
  <inkml:trace contextRef="#ctx0" brushRef="#br0">59350 66650 691,'12'1'6,"1"4"15	,-1 3 13,1 3 14,0 0 4,2-1-6,1-1-5,2-2-7,0-2-11,-2-1-20,-1-1-17,-1-2-20</inkml:trace>
</inkml:ink>
</file>

<file path=ppt/ink/ink2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74544341862202" units="cm"/>
      <inkml:brushProperty name="height" value="0.0174544341862202" units="cm"/>
      <inkml:brushProperty name="color" value="#F2395B"/>
      <inkml:brushProperty name="ignorePressure" value="0"/>
    </inkml:brush>
  </inkml:definitions>
  <inkml:trace contextRef="#ctx0" brushRef="#br0">59225 66900 477,'-23'21'-3,"5"-5"6	,5-7 4,4-5 5,6-4 7,6 0 7,6 0 8,7 0 8,7-2 3,7-3-2,8-3-1,9-2-2,2-4-3,-2-1-1,-1-1-3,-1-2-2,-3-1-5,-3 1-4,-3-1-7,-3 0-5,-4 3-7,-5 4-11,-4 5-10,-5 5-10,-5 4-6,-5 5-4,-4 5-4,-5 4-4,-5 5-1,-4 5-2,-5 4 0,-4 6-2,-5 0 2,-3-1 2,-3-1 3,-2-2 3,-1-4 3,3-6 25,3-6 13,4-7 0,3-3 0,5 1 0,5-1 0,4 0 0,5-1 0,5-4 2,4-2 34,6-4 7,3-1 2,6 0 0,4-1 0,5 1 1,2 0-2,1 0-3,-1-1-2,0 1-3,-1-1-12,-1-2-20,-1-1-21,-2-1-20,-5-1-10,-5 2 1,-7 1 0,-5 2 1,-4 2-1,3 1 0,1 1-1,1 3 0</inkml:trace>
</inkml:ink>
</file>

<file path=ppt/ink/ink2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2046233415604" units="cm"/>
      <inkml:brushProperty name="height" value="0.0152046233415604" units="cm"/>
      <inkml:brushProperty name="color" value="#F2395B"/>
      <inkml:brushProperty name="ignorePressure" value="0"/>
    </inkml:brush>
  </inkml:definitions>
  <inkml:trace contextRef="#ctx0" brushRef="#br0">59525 66925 548,'-12'1'3,"2"4"8	,1 3 8,2 3 6,1 3 6,0 3 0,-1 3 3,1 4 0,0-2 0,0-4-3,-1-5-3,1-4-3,-2 4-2,-3 15 2,-3 13-1,-3 15 2,-3 7-4,-4 2-6,-2 1-8,-4 2-6,-1-2-11,0-4-12,-1-5-12,1-4-13,2-8-8,5-9-2,4-10-3,6-8-1,1-8-1,1-2 2,-1-3 2,1-3 2</inkml:trace>
</inkml:ink>
</file>

<file path=ppt/ink/ink2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16219008341432" units="cm"/>
      <inkml:brushProperty name="height" value="0.0116219008341432" units="cm"/>
      <inkml:brushProperty name="color" value="#F2395B"/>
      <inkml:brushProperty name="ignorePressure" value="0"/>
    </inkml:brush>
  </inkml:definitions>
  <inkml:trace contextRef="#ctx0" brushRef="#br0">59300 67300 717,'22'49'5,"-4"-2"6	,-5-1 5,-4-1 5,-3-1 2,1 0-1,-1-1 0,0 1-1,-1-2 1,-1-3 3,-1-3 1,-2-3 3,-1-5-5,3-6-11,1-6-10,1-7-12,0-3-16,-1 1-20,-1-1-20,-2 0-21</inkml:trace>
</inkml:ink>
</file>

<file path=ppt/ink/ink2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394859328866" units="cm"/>
      <inkml:brushProperty name="height" value="0.01394859328866" units="cm"/>
      <inkml:brushProperty name="color" value="#F2395B"/>
      <inkml:brushProperty name="ignorePressure" value="0"/>
    </inkml:brush>
  </inkml:definitions>
  <inkml:trace contextRef="#ctx0" brushRef="#br0">59350 67525 597,'25'-24'-31,"3"4"14	,1 3 16,1 3 14,3 0 9,3-1 0,3-1 2,3-2 0,1-1 2,-2 1 1,-1-1 1,-1 0 0,-3 1-2,-1 2-8,-1 1-8,-2 2-8,-2 2-5,-4 3-5,-2 3-4,-4 4-4,-2 3-1,-2 5 4,-1 5 2,-1 4 5,-4 4 3,-2 4 5,-3 2 5,-3 4 5,-2 3 5,3 3 3,1 3 5,1 3 2,0 2 2,-1 0-3,-1-1-2,-2 1-3,-1-2-2,0-3-4,0-3-2,0-3-4,0-4-4,0-5-8,0-4-6,0-5-7,-3-5-9,-4-5-12,-5-4-12,-4-5-10,-1-3-7,3-2 0,3-1-1,3-1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25034986436367" units="cm"/>
      <inkml:brushProperty name="height" value="0.025034986436367" units="cm"/>
      <inkml:brushProperty name="color" value="#69DBAA"/>
      <inkml:brushProperty name="ignorePressure" value="0"/>
    </inkml:brush>
  </inkml:definitions>
  <inkml:trace contextRef="#ctx0" brushRef="#br0">27025 28925 332,'12'0'2,"1"3"4	,-1 1 4,1 1 3,0 2 3,2 2 0,1 1 1,2 2 0,0-1-1,-2-1-3,-1-1-3,-1-2-3,-3 0-3,-1 2-3,-1 1-4,-2 2-2,-2 2-3,-4 3-1,-2 3-2,-4 4-2,-3 0 0,-3-2 1,-3-1 0,-3-1 1,0-2 1,3-2 2,3-1 3,3-1 2,4-4 4,5-2 7,4-3 5,6-3 7,3-2 2,3 0-2,3 0-1,4 0-1,1 0-2,3 0-2,1 0 0,1 0-2,0-3-4,-1-4-4,-1-5-5,-2-4-4,-2-4-5,-2-1-5,-1-1-4,-1-2-4,-4-2-3,-4-2-3,-5-1-3,-4-1-2,-5-2-1,-3-2 3,-3-1 3,-2-1 22,-5-2 7,-5 1 0,-4-1 0,-5 1 0,-1 0 0,1 2 0,1 1 0,3 2 0,-2 3 0,-3 5 0,-3 4 12,-2 6 19,-3 3 3,1 3 2,-1 3 0,1 4 1,1 5 1,3 10-2,3 10-1,4 9-2,2 6 0,4 6-2,3 4 0,3 5 0,3 3-1,3 2-2,3 1 0,4 2-1,1-1-2,0-1-1,0-1-1,0-2-3,0-2-1,3-4-3,1-2-3,1-4-2,1-5-3,1-8-1,-1-8-2,0-7-1,4-2-2,8 7 1,8 6-1,8 7-1,4-1-1,2-6-4,1-6-5,2-6-4,1-7-3,0-6-4,-1-6-1,1-6-4,-2-7-1,-3-6-2,-3-6 0,-3-6-1,0-9-4,3-11-7,3-11-6,3-11-7,-3 1-2,-9 13 3,-10 12 3,-9 12 3,-5 8 3,1 4 4,-1 2 2,0 4 4</inkml:trace>
</inkml:ink>
</file>

<file path=ppt/ink/ink2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12821348011494" units="cm"/>
      <inkml:brushProperty name="height" value="0.0112821348011494" units="cm"/>
      <inkml:brushProperty name="color" value="#F2395B"/>
      <inkml:brushProperty name="ignorePressure" value="0"/>
    </inkml:brush>
  </inkml:definitions>
  <inkml:trace contextRef="#ctx0" brushRef="#br0">59625 67600 738,'-19'0'-29,"13"0"25	,12 0 26,13 0 25,6-1 9,0-2-6,0-1-6,0-1-7,0-2-10,0-2-16,0-1-13,0-1-15,-3-1-10,-4 2-6,-5 1-4,-4 2-5,-3 1-6,1 0-8,-1-1-8,0 1-8</inkml:trace>
</inkml:ink>
</file>

<file path=ppt/ink/ink2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1258490383625" units="cm"/>
      <inkml:brushProperty name="height" value="0.011258490383625" units="cm"/>
      <inkml:brushProperty name="color" value="#F2395B"/>
      <inkml:brushProperty name="ignorePressure" value="0"/>
    </inkml:brush>
  </inkml:definitions>
  <inkml:trace contextRef="#ctx0" brushRef="#br0">59650 67450 740,'0'47'47,"0"-4"-3	,0-5-5,0-4-3,0-2-6,3 2-5,1 1-5,1 2-6,0-2-10,-1-2-13,-1-3-13,-2-3-14,-1-5-7,0-4-1,0-5 0,0-4-1,0-3-3,3 1-5,1-1-5,1 0 16</inkml:trace>
</inkml:ink>
</file>

<file path=ppt/ink/ink2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972945988178253" units="cm"/>
      <inkml:brushProperty name="height" value="0.00972945988178253" units="cm"/>
      <inkml:brushProperty name="color" value="#F2395B"/>
      <inkml:brushProperty name="ignorePressure" value="0"/>
    </inkml:brush>
  </inkml:definitions>
  <inkml:trace contextRef="#ctx0" brushRef="#br0">59825 67375 856,'10'39'3,"-2"3"4	,-3 3 6,-3 4 5,-2 0 3,0-2 0,0-1 2,0-1 0,0-4-9,3-4-17,1-5-17,1-4-19,1-6-13,1-4-9,-1-5-9,0-4-10</inkml:trace>
</inkml:ink>
</file>

<file path=ppt/ink/ink2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2767584398389" units="cm"/>
      <inkml:brushProperty name="height" value="0.0122767584398389" units="cm"/>
      <inkml:brushProperty name="color" value="#F2395B"/>
      <inkml:brushProperty name="ignorePressure" value="0"/>
    </inkml:brush>
  </inkml:definitions>
  <inkml:trace contextRef="#ctx0" brushRef="#br0">60750 66725 678,'-14'2'32,"-1"5"-2	,-1 5 0,-2 4-2,-3 4 3,-5 4 3,-4 2 4,-5 4 4,-2 1-9,2 1-21,1-1-21,2 0-22,2-2-17,4-5-10,2-4-12,4-5-11,3-4 1,3-1 11,3-1 36,3-2 33,3-1 0,4 1 0,2-1 0,4 0 0,3-1 0,3-1 0,3-1 0,3-2 3,4-1 38,5 0 8,4 0 8,6 0 9,2-2-1,2-3-7,1-3-8,2-2-7,-1-4-11,-3-1-12,-3-1-14,-3-2-11,-4 1-16,-5 3-14,-4 3-17,-5 3-15,-4 2-7,-1 0 2,-1-1 2,-2 1 2</inkml:trace>
</inkml:ink>
</file>

<file path=ppt/ink/ink2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66439656168222" units="cm"/>
      <inkml:brushProperty name="height" value="0.0166439656168222" units="cm"/>
      <inkml:brushProperty name="color" value="#F2395B"/>
      <inkml:brushProperty name="ignorePressure" value="0"/>
    </inkml:brush>
  </inkml:definitions>
  <inkml:trace contextRef="#ctx0" brushRef="#br0">60700 66975 500,'0'37'-31,"3"1"15	,1-1 16,1 1 16,1 0 11,1 2 8,-1 1 6,0 2 8,1 3 3,2 5-1,1 4-2,2 6 0,-2-1-4,-2-5-5,-3-4-5,-3-5-5,-2-5-9,0-4-15,0-5-13,0-4-15</inkml:trace>
</inkml:ink>
</file>

<file path=ppt/ink/ink2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872230064123869" units="cm"/>
      <inkml:brushProperty name="height" value="0.00872230064123869" units="cm"/>
      <inkml:brushProperty name="color" value="#F2395B"/>
      <inkml:brushProperty name="ignorePressure" value="0"/>
    </inkml:brush>
  </inkml:definitions>
  <inkml:trace contextRef="#ctx0" brushRef="#br0">60725 67325 955,'9'-8'1,"-6"9"2	,-6 10 3,-6 10 2,-6 6 0,-2 5 0,-3 5-2,-3 4-1,-2 1-6,3-3-9,1-3-8,1-3-10,2-5-5,2-6 0,1-6 1,2-7-1,1-3-5,2 1-10,1-1 38,2 0 10</inkml:trace>
</inkml:ink>
</file>

<file path=ppt/ink/ink2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967641361057758" units="cm"/>
      <inkml:brushProperty name="height" value="0.00967641361057758" units="cm"/>
      <inkml:brushProperty name="color" value="#F2395B"/>
      <inkml:brushProperty name="ignorePressure" value="0"/>
    </inkml:brush>
  </inkml:definitions>
  <inkml:trace contextRef="#ctx0" brushRef="#br0">60700 67300 861,'32'11'0,"-8"-1"0	,-10-1-1,-9-2 1,-3 0 2,5 2 4,5 1 5,4 2 3,3-1 4,0-1 3,-1-1 1,1-2 2,-1-2-6,-2-1-15,-1-1-14,-1-2-16,-3-1-14,-1 0-13,-1 0-15,-2 0-13</inkml:trace>
</inkml:ink>
</file>

<file path=ppt/ink/ink2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60950 66675 1000,'0'-8'-14,"0"12"0	,0 11 0,0 11-1,0 6 2,0 2 5,0 1 5,0 2 5,0-2-8,0-5-23,0-4-21,0-5-22,-1-4 58,-2-3 14,-1-3 0,-1-3 0</inkml:trace>
</inkml:ink>
</file>

<file path=ppt/ink/ink2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52144627645612" units="cm"/>
      <inkml:brushProperty name="height" value="0.0152144627645612" units="cm"/>
      <inkml:brushProperty name="color" value="#F2395B"/>
      <inkml:brushProperty name="ignorePressure" value="0"/>
    </inkml:brush>
  </inkml:definitions>
  <inkml:trace contextRef="#ctx0" brushRef="#br0">60975 66875 547,'35'-23'-11,"-5"5"5	,-4 5 6,-5 4 5,-2 4 6,0 1 5,-1 1 5,1 3 4,-1 1 3,-2 4 1,-1 3 1,-1 3 2,-4 3 1,-2 6 3,-3 4 3,-3 5 2,-4 3-2,-3 2-7,-3 1-7,-2 2-7,-4 1-9,-1 2-9,-1 1-11,-2 2-10,-2-1-9,-1-3-9,-1-3-7,-2-3-10,0-6-3,4-7-2,3-8 0,3-8-1,2-4 2,2 3 5,1 1 27,2 1 28</inkml:trace>
</inkml:ink>
</file>

<file path=ppt/ink/ink2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833333283662796" units="cm"/>
      <inkml:brushProperty name="height" value="0.00833333283662796" units="cm"/>
      <inkml:brushProperty name="color" value="#F2395B"/>
      <inkml:brushProperty name="ignorePressure" value="0"/>
    </inkml:brush>
  </inkml:definitions>
  <inkml:trace contextRef="#ctx0" brushRef="#br0">60950 67150 1000,'46'-1'-6,"-5"-2"-10	,-7-1-10,-5-1-11,-4-2-7,3-2-4,1-1-5,1-1 33,0-3 20,-1-1 0,-1-1 0,-2-2 0,-4 1 0,-4 3 0,-5 3 0,-4 3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0947948172688484" units="cm"/>
      <inkml:brushProperty name="height" value="0.00947948172688484" units="cm"/>
      <inkml:brushProperty name="color" value="#69DBAA"/>
      <inkml:brushProperty name="ignorePressure" value="0"/>
    </inkml:brush>
  </inkml:definitions>
  <inkml:trace contextRef="#ctx0" brushRef="#br0">17225 34875 879,'0'116'-22,"0"-17"10	,0-17 11,0-17 11,-1-10 8,-2-1 5,-1-1 5,-1-2 6,0-5-5,1-5-15,1-7-15,3-5-15</inkml:trace>
</inkml:ink>
</file>

<file path=ppt/ink/ink2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4769490212202" units="cm"/>
      <inkml:brushProperty name="height" value="0.0124769490212202" units="cm"/>
      <inkml:brushProperty name="color" value="#F2395B"/>
      <inkml:brushProperty name="ignorePressure" value="0"/>
    </inkml:brush>
  </inkml:definitions>
  <inkml:trace contextRef="#ctx0" brushRef="#br0">61450 66975 667,'21'1'-14,"-5"4"5	,-7 3 6,-5 3 4,-5 3 8,-2 3 8,-1 3 9,-1 4 8,-4 2 3,-4 4-3,-5 3-3,-4 3-3,-3 1-1,3 1 1,1-1 1,1 1 2,2-3-9,2-5-17,1-4-18,2-5-18,1-4-10,2-3-5,1-3-3,2-3-5,3-3-2,5-1 0,4-1-1,6-2 1,2-4 15,2-4 41,1-5 0,2-4 0,2-4 0,4-1 0,2-1 0,4-2 0,0-1 0,-1 3 0,-1 1 0,-2 1 0,-3 4 0,-3 4 0,-3 5 0,-2 5 0,-5 2 0,-2 3 0,-3 1 0,-3 1 0,-3 4 0,-2 4 0,-1 5 0,-1 5 0,-3 5 0,-3 6 0,-3 7 0,-3 6 0,-3 2 50,-1-2 20,-1-1-6,-2-1-6,-2-4-6,-2-4-8,-1-5-9,-1-4-7,0-5-7,1-3-7,1-3-7,3-2-6,0-4-3,3-1-1,1-1-1,1-2 1,3-2-12,3-1-22,3-1-22,3-2-23</inkml:trace>
</inkml:ink>
</file>

<file path=ppt/ink/ink2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4114518985152" units="cm"/>
      <inkml:brushProperty name="height" value="0.0124114518985152" units="cm"/>
      <inkml:brushProperty name="color" value="#F2395B"/>
      <inkml:brushProperty name="ignorePressure" value="0"/>
    </inkml:brush>
  </inkml:definitions>
  <inkml:trace contextRef="#ctx0" brushRef="#br0">61100 67550 671,'13'0'-1,"2"0"-1	,1 0-2,2 0-1,2 1 7,4 4 18,2 3 18,4 3 16,4 0 4,4-1-13,5-1-11,5-2-12,-2-2-6,-5-1 0,-7-1 1,-5-2 0,-6-1-16,-3 0-29,-3 0-30,-2 0-30</inkml:trace>
</inkml:ink>
</file>

<file path=ppt/ink/ink2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912344548851252" units="cm"/>
      <inkml:brushProperty name="height" value="0.00912344548851252" units="cm"/>
      <inkml:brushProperty name="color" value="#F2395B"/>
      <inkml:brushProperty name="ignorePressure" value="0"/>
    </inkml:brush>
  </inkml:definitions>
  <inkml:trace contextRef="#ctx0" brushRef="#br0">61950 66500 913,'0'58'-3,"3"-7"-7	,1-8-6,1-8-6,1-5 6,1-1 21,-1-1 20,0-2 20,-1-2 0,-1-2-19,-1-1-18,-2-1-21,-1-3-18,3-3-18,1-3-18,1-3-18</inkml:trace>
</inkml:ink>
</file>

<file path=ppt/ink/ink2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1590029448271" units="cm"/>
      <inkml:brushProperty name="height" value="0.0121590029448271" units="cm"/>
      <inkml:brushProperty name="color" value="#F2395B"/>
      <inkml:brushProperty name="ignorePressure" value="0"/>
    </inkml:brush>
  </inkml:definitions>
  <inkml:trace contextRef="#ctx0" brushRef="#br0">61925 66375 685,'25'-1'47,"0"-2"-3	,0-1-4,0-1-4,0-1-3,3 0-4,1-1-4,1 1-3,0 2-5,-4 5-5,-2 4-5,-4 6-4,-3 0-5,-3-1-1,-3-1-2,-3-2-2,-1 4-2,2 9 0,1 10-1,2 9-1,-2 3-1,-2-3-2,-3-3-1,-3-3-3,-2-1 0,0 2 1,0 1 1,0 2 1,-1-3-5,-2-6-14,-1-6-11,-1-6-14,-2-5-4,-2-1 3,-1-1 36,-1-2 24,-2-2 0,1-4 0,-1-2 0,1-4 0</inkml:trace>
</inkml:ink>
</file>

<file path=ppt/ink/ink2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1662830933928" units="cm"/>
      <inkml:brushProperty name="height" value="0.0121662830933928" units="cm"/>
      <inkml:brushProperty name="color" value="#F2395B"/>
      <inkml:brushProperty name="ignorePressure" value="0"/>
    </inkml:brush>
  </inkml:definitions>
  <inkml:trace contextRef="#ctx0" brushRef="#br0">62100 66750 684,'-11'-12'-49,"3"2"7	,3 1 10,4 2 8,0 2 11,-2 1 13,-1 1 13,-1 3 13,0 0 8,4 0 1,2 0 2,4 0 2,3 0 1,3 3 4,3 1 2,3 1 2,3 0-5,1-1-14,1-1-14,3-2-13,-2-1-12,-3 0-8,-3 0-9,-2 0-8,-5 1-7,-5 4-5,-4 3-5,-5 3-4,-5 3-3,-4 3 1,-5 3 1,-4 4 56,-3-2 1,3-4 0,1-5 0,1-4 0,2-3 0,2 1 0,1-1 0,2 0 0,3-1 0,7-1 0,6-1 0,7-2 0,2-1 0,1 0 0,-1 0 23,1 0 34,0 0-3,2 0-9,1 0-9,2 0-7,1 0-9,0 0-8,-1 0-8,1 0-9,-3 0-10,-4 3-11,-5 1-11,-4 1-12,-6 3-5,-4 3-1,-5 3 16,-4 3 39,-4 2 0,-4 0 0,-2-1 0,-4 1 0,-2-1 0,-2-2 0,-1-1 0,-1-1 0,0-3 0,6-1 0,4-1 0,5-2 0,2-1 0,1 1 0,-1-1 0,0 0 0,6-1 0,10-1 0,12-1 0,11-2 0,7-3 0,5-3 82,5-3 2,4-2-4,4-4-10,4-1-11,2-1-13,4-2-13,0 1-11,-4 3-12,-2 3-10,-4 3-13,-4 3-10,-4 1-11,-5 1-11,-4 3-10,-7-1-5,-5-2 1,-7-1 1,-5-1 1,-4 0 2,3 1 28,1 1 27,1 3 0</inkml:trace>
</inkml:ink>
</file>

<file path=ppt/ink/ink2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0955982785671949" units="cm"/>
      <inkml:brushProperty name="height" value="0.00955982785671949" units="cm"/>
      <inkml:brushProperty name="color" value="#F2395B"/>
      <inkml:brushProperty name="ignorePressure" value="0"/>
    </inkml:brush>
  </inkml:definitions>
  <inkml:trace contextRef="#ctx0" brushRef="#br0">62025 67325 871,'0'35'-4,"0"-2"4	,0-3 5,0-3 5,0-2 5,0 3 4,0 1 4,0 1 5,0 0-5,3-4-13,1-2-14,1-4-12,0-3-7,-1-3-1,-1-3 0,-2-3 0,-1-2-8,3 1-14,1-1-16,1 0-14</inkml:trace>
</inkml:ink>
</file>

<file path=ppt/ink/ink2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34411733597517" units="cm"/>
      <inkml:brushProperty name="height" value="0.0134411733597517" units="cm"/>
      <inkml:brushProperty name="color" value="#F2395B"/>
      <inkml:brushProperty name="ignorePressure" value="0"/>
    </inkml:brush>
  </inkml:definitions>
  <inkml:trace contextRef="#ctx0" brushRef="#br0">62025 67350 619,'46'-35'-2,"-5"7"7	,-7 6 7,-5 7 6,-3 2 6,4 1 2,3-1 2,3 1 3,0 1-1,-1 3-4,-1 3-4,-2 4-4,-2 3-3,-4 5-1,-2 5 0,-4 4-1,-3 4-1,-3 4-1,-3 2 0,-3 4-2,-3 1 1,-1 1-1,-1-1 1,-2 0 0,-2-1-6,-2-4-9,-1-2-12,-1-4-10,0-3-8,1-3-5,1-3-4,3-3-6,-1-3-2,-2-1 0,-1-1 1,-1-2 1,-3-3 0,-3-3 0,-3-3 38,-3-2 12,0-2 0,3 2 0,3 1 0,3 2 0,1 1 0,-2 0 0,-1-1 0,-1 1 0</inkml:trace>
</inkml:ink>
</file>

<file path=ppt/ink/ink2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21490219607949" units="cm"/>
      <inkml:brushProperty name="height" value="0.0121490219607949" units="cm"/>
      <inkml:brushProperty name="color" value="#F2395B"/>
      <inkml:brushProperty name="ignorePressure" value="0"/>
    </inkml:brush>
  </inkml:definitions>
  <inkml:trace contextRef="#ctx0" brushRef="#br0">62350 67475 685,'-24'-2'-1,"4"-3"-2	,3-3-2,3-2-3,3-3 6,3 1 13,3-1 12,4 1 14,2 0 5,4 2-3,3 1-3,3 2-3,2 2-3,2 1-4,1 1-3,2 3-3,0 0-8,-2 3-11,-1 1-9,-1 1-12,-4 2-8,-5 2-7,-4 1-8,-5 2-6,-5 2-5,-4 6-3,-5 4-3,-4 5-2,-3 0 1,0-5 53,0-4 8,0-5 0,2-4 0,5-1 0,5-1 0,4-2 0,4-1 0,1 1 0,1-1 0,3 0 0,2-1 0,5-1 0,5-1 0,4-2 0,4-2 5,1-2 54,1-1-8,3-1-6,-1-2-13,-2-2-18,-1-1-18,-1-1-19,-3-1-12,-3 2-9,-3 1-7,-3 2 2</inkml:trace>
</inkml:ink>
</file>

<file path=ppt/ink/ink2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6T21:03:48"/>
    </inkml:context>
    <inkml:brush xml:id="br0">
      <inkml:brushProperty name="width" value="0.0171873420476913" units="cm"/>
      <inkml:brushProperty name="height" value="0.0171873420476913" units="cm"/>
      <inkml:brushProperty name="color" value="#F2395B"/>
      <inkml:brushProperty name="ignorePressure" value="0"/>
    </inkml:brush>
  </inkml:definitions>
  <inkml:trace contextRef="#ctx0" brushRef="#br0">62275 67425 484,'-23'-11'-71,"5"3"26	,5 3 40,4 4 5,4 4 18,1 6 9,1 7 4,3 6 4,0 4 1,3 4 1,1 3-1,1 3 0,2 3-3,2 3-6,1 3-5,2 4-5,-2-3-5,-2-5-2,-3-7-2,-3-5-3,-2-6-5,3-3-6,1-3-7,1-2-7,-1-5-4,-5-2-2,-4-3-3,-5-3-1,-4-3-4,-1-2-6,-1-1-6,-2-1-5,1-2-1,3-2 33,3-1 19,3-1 0,3-2 0,1 1 0,1-1 0,3 1 0,0 0 0,0 2 0,0 1 0,0 2 0,0 2 0,3 1 0,1 1 0,1 3 0,1-1 0,1-2 14,-1-1 21,0-1-1,3 0 2,4 1 2,5 1 1,5 3 2,2-1-3,3-2-4,1-1-7,1-1-4,-2 0-9,-6 4-10,-6 2-11,-7 4-10,-7 4-9,-7 4-10,-8 5-7,-8 5-9,-6 0-3,-3-3 3,-3-3 2,-2-2 11,-1-3 39,3 1 0,3-1 0,4 1 0,3-2 0,5-1 0,5-1 0,4-2 0,4-1 0,1 1 0,1-1 0,3 0 0,1-1 0,4-1 0,3-1 0,3-2 29,0-1 35,-1 0-3,-1 0-3,-2 0-5,4 0-1,9 0 0,10 0 0,9 0-1,6-1-4,1-2-10,1-1-9,3-1-10,0-2-6,0-2-2,0-1-3,0-1-1,-2-3-12,-3-1-18,-3-1-18,-2-2-19,-7 1-10,-7 3 0,-8 3-1,-8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29150 23950,'50'-50,"0"0,0 0,50 25,0 0,-25 25,0 0,-50 0,0 0,75 25,0 0,-50 50,0 0,-50 50,0 0,-25 0,0 0,-75 25,0 0,0-50,0 0,25-25,0 0,50-50,0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48250 48150,'50'50,"-25"0,0 0,25 25,0 0,25-25,0 0,0 25,0 0,-50-50,0 0,0-25,0 0,-25 25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68363489210606" units="cm"/>
      <inkml:brushProperty name="height" value="0.0168363489210606" units="cm"/>
      <inkml:brushProperty name="color" value="#69DBAA"/>
      <inkml:brushProperty name="ignorePressure" value="0"/>
    </inkml:brush>
  </inkml:definitions>
  <inkml:trace contextRef="#ctx0" brushRef="#br0">18000 37625 494,'13'11'56,"2"-1"-5	,1-1-5,2-2-6,0-2-3,-2-1-4,-1-1-4,-1-2-3,-2-1-6,1 3-11,-1 1-9,1 1-10,-3 3-8,-2 3-6,-3 3-7,-3 3-6,-6 4-3,-5 5-1,-7 4-2,-5 6-1,-4 0 1,3-1 2,1-1 4,1-2 2,3-3 9,3-5 26,3-4 0,3-5 0,2-4 0,0-1 0,-1-1 0,1-2 17,1-2 12,4-1 7,2-1 8,4-2 7,3-1 4,3 0 1,3 0 1,3 0 1,3-1-4,1-2-7,1-1-9,3-1-7,0-3-7,3-3-7,1-3-7,1-3-6,0 0-11,-1 3-18,-1 3-17,-2 3-16,-4 2-10,-4 0-2,-5-1-1,-4 1-1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91847961395979" units="cm"/>
      <inkml:brushProperty name="height" value="0.0191847961395979" units="cm"/>
      <inkml:brushProperty name="color" value="#69DBAA"/>
      <inkml:brushProperty name="ignorePressure" value="0"/>
    </inkml:brush>
  </inkml:definitions>
  <inkml:trace contextRef="#ctx0" brushRef="#br0">3975 35900 434,'0'-22'15,"3"6"4	,1 7 3,1 6 4,1 6 3,1 9 3,-1 8 2,0 7 4,-1 9 0,-1 9 0,-1 10-1,-2 9 0,-2 2-2,-2-7-4,-1-6-1,-1-6-4,-2 1-3,-2 7-4,-1 8-4,-1 9-3,-1-1-5,2-5-4,1-7-6,2-5-4,2-7-4,4-4-3,2-5-1,4-4-2,3-5-1,3-5 1,3-4 2,3-5 2,2-5 1,0-2 3,-1-3 2,1-3 3,0-2 1,0 0 1,-1 0-1,1 0 1,1-2-1,4-3-3,2-3-3,4-2-2,1-5-5,1-2-6,-1-3-6,0-3-5,-1-2-5,-4 3-3,-2 1-3,-4 1-3,-3 3-1,-3 3 1,-3 3 2,-3 3 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14435879513621" units="cm"/>
      <inkml:brushProperty name="height" value="0.0114435879513621" units="cm"/>
      <inkml:brushProperty name="color" value="#69DBAA"/>
      <inkml:brushProperty name="ignorePressure" value="0"/>
    </inkml:brush>
  </inkml:definitions>
  <inkml:trace contextRef="#ctx0" brushRef="#br0">4025 36075 728,'13'0'-61,"2"0"41	,1 0 40,2 0 40,2 0 15,1 0-10,1 0-10,3 0-12,0 0-15,0 0-21,0 0-23,0 0-21,-3 0-16,-4 0-9,-5 0-9,-4 0-10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15494029596448" units="cm"/>
      <inkml:brushProperty name="height" value="0.0115494029596448" units="cm"/>
      <inkml:brushProperty name="color" value="#69DBAA"/>
      <inkml:brushProperty name="ignorePressure" value="0"/>
    </inkml:brush>
  </inkml:definitions>
  <inkml:trace contextRef="#ctx0" brushRef="#br0">4075 36575 721,'13'10'66,"2"-2"-7	,1-3-7,2-3-6,2-2-12,4 0-15,2 0-16,4 0-16,0-1-10,-4-2-4,-2-1-3,-4-1-4,-2-1-7,-2 0-12,-1-1-10,-1 1-12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4064384624362" units="cm"/>
      <inkml:brushProperty name="height" value="0.014064384624362" units="cm"/>
      <inkml:brushProperty name="color" value="#69DBAA"/>
      <inkml:brushProperty name="ignorePressure" value="0"/>
    </inkml:brush>
  </inkml:definitions>
  <inkml:trace contextRef="#ctx0" brushRef="#br0">4700 37175 592,'0'8'-1,"0"-7"-1	,0-8-2,0-8-2,0-7 7,0-6 12,0-6 14,0-7 13,0-3 5,0 1-5,0-1-5,0 0-4,0-5-7,3-11-7,1-11-9,1-11-9,3-4-5,3 6-5,3 4-5,3 5-4,2 6-3,0 8 0,-1 8-1,1 8 0,0 7 0,0 8 2,-1 8 0,1 8 2,0 7 2,0 6 4,-1 6 2,1 7 4,0 7 5,0 10 4,-1 9 6,1 10 6,-1 5 4,-2 2 3,-1 1 5,-1 2 3,-2-2 3,1-2 0,-1-3 0,1-3 1,-2-4 0,-1-3-3,-1-3-2,-2-2-2,-2-4-4,-1-1-3,-1-1-5,-2-2-3,-1-3-3,0-5-1,0-4-2,0-5-2,-3-4-4,-4-1-10,-5-1-8,-4-2-10,-4-4-5,-1-6-1,-1-6-2,-2-7-1,-1-4 1,3-4 4,1-2 2,1-4 4,0-1 2,-1 0 4,-1-1 3,-2 1 3,1 2 4,5 5 6,5 4 4,4 6 5,5 2 6,5 2 4,4 1 7,6 2 4,3 2 1,6 1-7,4 1-6,5 3-6,3-1-4,2-2-2,1-1-2,2-1-1,-2-1-6,-5 0-7,-4-1-8,-5 1-9,-3 0-5,-2 0-4,-1-1-5,-1 1 21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49432048201561" units="cm"/>
      <inkml:brushProperty name="height" value="0.0149432048201561" units="cm"/>
      <inkml:brushProperty name="color" value="#69DBAA"/>
      <inkml:brushProperty name="ignorePressure" value="0"/>
    </inkml:brush>
  </inkml:definitions>
  <inkml:trace contextRef="#ctx0" brushRef="#br0">5475 36500 557,'13'0'63,"2"0"-2	,1 0-2,2 0-1,2-1-6,4-2-9,2-1-10,4-1-8,2-1-7,2 0-4,1-1-4,2 1-4,-3 0-7,-6 0-14,-6-1-11,-6 1-13,-5 1-11,-1 1-10,-1 1-8,-2 3-11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47633599117398" units="cm"/>
      <inkml:brushProperty name="height" value="0.0147633599117398" units="cm"/>
      <inkml:brushProperty name="color" value="#69DBAA"/>
      <inkml:brushProperty name="ignorePressure" value="0"/>
    </inkml:brush>
  </inkml:definitions>
  <inkml:trace contextRef="#ctx0" brushRef="#br0">5550 36775 564,'0'10'28,"3"-2"4	,1-3 3,1-3 4,6-2 5,9 0 4,10 0 4,9 0 5,5-1-6,0-2-18,-1-1-16,1-1-19,-2-1-15,-3 0-17,-3-1-14,-3 1-17,-4 0-7,-5 0 1,-4-1 1,-5 1 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79078448563814" units="cm"/>
      <inkml:brushProperty name="height" value="0.0179078448563814" units="cm"/>
      <inkml:brushProperty name="color" value="#69DBAA"/>
      <inkml:brushProperty name="ignorePressure" value="0"/>
    </inkml:brush>
  </inkml:definitions>
  <inkml:trace contextRef="#ctx0" brushRef="#br0">6225 36075 465,'-13'3'1,"1"6"2	,-1 7 2,1 6 2,0 6 6,2 6 8,1 7 8,2 6 10,2 5 6,1 5 6,1 5 6,3 4 5,0 0-1,3-7-11,1-6-9,1-6-9,3-3-15,3 0-16,3-1-19,3 1-17,0-5-7,-3-9 2,-3-10 1,-3-9 3,-1-3-4,2 3-9,1 3-9,2 3-9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21359171718359" units="cm"/>
      <inkml:brushProperty name="height" value="0.021359171718359" units="cm"/>
      <inkml:brushProperty name="color" value="#69DBAA"/>
      <inkml:brushProperty name="ignorePressure" value="0"/>
    </inkml:brush>
  </inkml:definitions>
  <inkml:trace contextRef="#ctx0" brushRef="#br0">6475 37150 390,'0'-36'0,"0"3"2	,0 3 2,0 4 0,0-1 1,0-3 0,0-3 0,0-2 0,1-4 2,4-1 4,3-1 4,3-2 3,2 0 0,2 2-7,1 1-7,2 2-6,1 1-3,0 2-1,-1 1 0,1 2 0,-1 3-1,-2 5 0,-1 4 0,-1 6 0,-2 1 1,1 1 4,-1-1 3,1 1 3,-2 1 4,-1 6 4,-1 4 3,-2 5 4,-1 5 3,1 4 4,-1 5 2,0 5 4,1 3 2,2 4 0,1 3 1,2 3 0,-1 3 0,-1 3 0,-1 3-2,-2 4 1,-1 2-3,1 4-4,-1 3-5,0 3-3,1-2-6,2-6-10,1-6-10,2-6-8,-1-7-7,-1-6-3,-1-6-4,-2-6-3,-2-7-7,-1-6-12,-1-6-12,-2-6-11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35790193453431" units="cm"/>
      <inkml:brushProperty name="height" value="0.0135790193453431" units="cm"/>
      <inkml:brushProperty name="color" value="#69DBAA"/>
      <inkml:brushProperty name="ignorePressure" value="0"/>
    </inkml:brush>
  </inkml:definitions>
  <inkml:trace contextRef="#ctx0" brushRef="#br0">6500 36850 613,'13'-12'52,"2"2"0	,1 1 0,2 2 1,3 1-4,5 0-8,4-1-9,6 1-8,1 1-8,1 1-5,-1 1-7,1 3-4,-3-1-16,-5-2-24,-4-1-23,-5-1-24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48650 47200,'50'0,"-25"0,0 0,25 0,0 0,25 75,0 0,-50-75,0 0,0 25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227326136082411" units="cm"/>
      <inkml:brushProperty name="height" value="0.0227326136082411" units="cm"/>
      <inkml:brushProperty name="color" value="#69DBAA"/>
      <inkml:brushProperty name="ignorePressure" value="0"/>
    </inkml:brush>
  </inkml:definitions>
  <inkml:trace contextRef="#ctx0" brushRef="#br0">7275 36075 366,'0'-22'17,"3"6"-1	,1 7 0,1 6 1,0 3-1,-1 3 0,-1 1 1,-2 1-1,1 7 2,5 10 2,5 12 3,4 11 1,2 7 3,-2 5 4,-1 5 2,-1 4 4,-3 3 1,-1 0 1,-1-1 1,-2 1 0,-2-4-2,-1-8-5,-1-8-6,-2-7-6,-2-3-8,-2 3-12,-1 3-13,-1 4-12,-1-4-13,0-9-15,-1-10-16,1-8-15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40318609774113" units="cm"/>
      <inkml:brushProperty name="height" value="0.0140318609774113" units="cm"/>
      <inkml:brushProperty name="color" value="#69DBAA"/>
      <inkml:brushProperty name="ignorePressure" value="0"/>
    </inkml:brush>
  </inkml:definitions>
  <inkml:trace contextRef="#ctx0" brushRef="#br0">8825 36150 593,'0'-12'-3,"0"2"-8	,0 1-7,0 2-8,-1 2-3,-2 1-1,-1 1-1,-1 3 31,0-1 0,1-2 0,1-1 0,3-1 0,-1 0 0,-2 1 0,-1 1 0,-1 3 0,-1 0 0,0 0 0,-1 0 0,1 0 0,0 0 0,0 0 0,-1 0 0,1 0 0,0 0 0,0 3 0,-1 1 0,1 1 0,0 1 0,0 1 6,-1-1 24,1 0 0,0 0 0,0 1-2,-1-1-1,1 0-1,0 1-1,0 2-1,-1 1-1,1 2-1,0-1-1,0-1-1,-1-1 0,1-2-1,1 0-2,1 2-3,1 1-3,3 2-3,-1 0-1,-2 1-1,-1-1-1,-1 1 0,0-2-1,1-1-1,1-1 1,3-2-1,-1-1 0,-2 1 2,-1-1 1,-1 0 2,0 1 1,1 2 1,1 1 2,3 2 2,0 0 0,0 1-3,0-1-3,0 1-2,0-1-2,3 1-1,1-1-1,1 1-1,1-2-2,1-1-4,-1-1-5,0-2-3,1-1-4,2 1-1,1-1-2,2 0-1,-2 0 0,-2 1 0,-3-1 1,-3 0 1,-1 0 0,4 1 1,3-1-1,3 0 0,0-1 1,-1-1 2,-1-1 1,-2-2 2,-1-1 1,1 3 1,-1 1 2,0 1 1,0 1 0,1 1 0,-1-1 0,0 0 1,0-1-1,1-1 2,-1-1 0,0-2 0,0-1 1,1 3 0,-1 1 0,0 1 0,0 0 1,1-1 0,-1-1 0,0-2 0,0-1 0,1 3 1,-1 1-1,0 1 0,0 0 0,1-1 1,-1-1 0,0-2-1,-1-1 1,-1 3 0,-1 1 0,-2 1 0,-1 0 1,3-1 4,1-1 3,1-2 3,0-1 3,-1 3-1,-1 1 0,-2 1 0,-2 1 0,-2 1 1,-1-1 0,-1 0 1,-1 0 0,0 1-2,-1-1 0,1 0-2,0 0 0,0 1-1,-1-1-1,1 0-1,-1 0 0,-2 1 0,-1-1-1,-1 0 0,-1-1 0,2-1 0,1-1-1,2-2 1,0-1-1,-2 3 0,-1 1 0,-1 1 1,-1 1-1,2 1 0,1-1 0,2 0 0,0 0-1,-2 1-3,-1-1-1,-1 0-2,-1-1-2,2-1-1,1-1-1,2-2-1,1-1 0,0 3 0,-1 1 3,1 1 0,0 0 1,0-1 1,-1-1 1,1-2 0,0-1 1,0 0 0,-1 0 1,1 0-1,0 0 2,0 0-1,-1 0 1,1 0 0,1-1 0,1-2-1,1-1 1,3-1 0,-1 0-5,-2 1-8,-1 1-7,-1 3-9,0-1-5,1-2 0,1-1-1,3-1 15,0-2 20,0-2 0,0-1 0,0-1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088694142177701" units="cm"/>
      <inkml:brushProperty name="height" value="0.0088694142177701" units="cm"/>
      <inkml:brushProperty name="color" value="#69DBAA"/>
      <inkml:brushProperty name="ignorePressure" value="0"/>
    </inkml:brush>
  </inkml:definitions>
  <inkml:trace contextRef="#ctx0" brushRef="#br0">9225 36375 939,'175'0'54,"-47"0"-47	,-49 0-47,-49 0-46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9300 36675 1000,'132'0'-35,"-36"0"-16	,-36 0-18,-36 0-17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92267820239067" units="cm"/>
      <inkml:brushProperty name="height" value="0.0192267820239067" units="cm"/>
      <inkml:brushProperty name="color" value="#69DBAA"/>
      <inkml:brushProperty name="ignorePressure" value="0"/>
    </inkml:brush>
  </inkml:definitions>
  <inkml:trace contextRef="#ctx0" brushRef="#br0">9875 36000 433,'-12'-10'6,"2"7"12	,1 6 13,2 7 12,2 8 5,1 14-1,1 11-1,3 14-2,0 7-1,0 6-1,0 4-1,0 5-1,0-1-4,3-6-7,1-6-6,1-7-7,3-4-6,3-4-6,3-2-7,3-4-6,2-6-11,0-9-15,-1-10-15,1-9-16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205463711172342" units="cm"/>
      <inkml:brushProperty name="height" value="0.0205463711172342" units="cm"/>
      <inkml:brushProperty name="color" value="#69DBAA"/>
      <inkml:brushProperty name="ignorePressure" value="0"/>
    </inkml:brush>
  </inkml:definitions>
  <inkml:trace contextRef="#ctx0" brushRef="#br0">10425 35975 405,'0'28'29,"0"9"6	,0 8 4,0 7 6,-1 6 4,-2 3 1,-1 3 3,-1 3 2,-1 0-2,0-3-7,-1-3-5,1-3-7,1-4-7,1-5-7,1-4-7,3-5-8,1-6-5,4-6-7,3-6-5,3-6-6,1-5-3,1-1-2,-1-1-2,1-2-2,0-2-1,2-1 2,1-1 0,2-2 1,1-2 0,0-2-1,-1-1-1,1-1-1,0-3-3,0-3-4,-1-3-5,1-3-3,-1-2-2,-2 1 0,-1-1 2,-1 0 1,-3 2 15,-1 3 27,-1 3 0,-2 3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33777530863881" units="cm"/>
      <inkml:brushProperty name="height" value="0.0133777530863881" units="cm"/>
      <inkml:brushProperty name="color" value="#69DBAA"/>
      <inkml:brushProperty name="ignorePressure" value="0"/>
    </inkml:brush>
  </inkml:definitions>
  <inkml:trace contextRef="#ctx0" brushRef="#br0">10350 35925 622,'-8'0'-3,"12"0"23	,11 0 21,11 0 24,6-1 5,2-2-9,1-1-10,2-1-10,-1-1-15,-1 0-21,-1-1-20,-2 1-21,-3 1-16,-5 1-9,-4 1-10,-5 3-9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20921842753887" units="cm"/>
      <inkml:brushProperty name="height" value="0.0120921842753887" units="cm"/>
      <inkml:brushProperty name="color" value="#69DBAA"/>
      <inkml:brushProperty name="ignorePressure" value="0"/>
    </inkml:brush>
  </inkml:definitions>
  <inkml:trace contextRef="#ctx0" brushRef="#br0">10500 36525 689,'3'9'10,"9"-6"19	,8-6 21,7-6 19,5-3 0,2 2-21,1 1-20,2 2-21,-3 2-17,-6 1-14,-6 1-15,-6 3-15,-5-1-9,-1-2-3,-1-1-4,-2-1-3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9889360293746" units="cm"/>
      <inkml:brushProperty name="height" value="0.019889360293746" units="cm"/>
      <inkml:brushProperty name="color" value="#69DBAA"/>
      <inkml:brushProperty name="ignorePressure" value="0"/>
    </inkml:brush>
  </inkml:definitions>
  <inkml:trace contextRef="#ctx0" brushRef="#br0">11000 36850 418,'-12'-15'4,"2"-5"6	,1-4 7,2-5 7,2-5 6,4-4 2,2-5 5,4-4 3,3-5-3,3-3-7,3-3-7,3-2-8,3-1-7,4 3-6,2 3-7,4 4-6,0 4-5,-4 6-2,-2 7-2,-4 6-2,-2 4-1,-2 4 0,-1 3-1,-1 3 1,-3 3 3,-1 3 4,-1 3 6,-2 4 4,-1 1 6,1 3 5,-1 1 4,0 1 5,0 4 4,1 7 5,-1 6 5,0 6 4,1 6 3,2 7 2,1 6 2,2 6 2,-1 3 0,-1 1-1,-1-1-2,-2 0-1,-1-1-5,1-4-10,-1-2-8,0-4-9,0-4-6,1-4-2,-1-5-1,0-4-1,-1-5-13,-1-3-23,-1-3-22,-2-2-23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23577862977982" units="cm"/>
      <inkml:brushProperty name="height" value="0.0123577862977982" units="cm"/>
      <inkml:brushProperty name="color" value="#69DBAA"/>
      <inkml:brushProperty name="ignorePressure" value="0"/>
    </inkml:brush>
  </inkml:definitions>
  <inkml:trace contextRef="#ctx0" brushRef="#br0">11125 36475 674,'-11'-12'-32,"6"2"22	,4 1 21,5 2 21,5 1 14,7 0 6,6-1 5,6 1 6,4 1-7,2 1-21,1 1-20,2 3-20,-3-1-15,-6-2-10,-6-1-11,-6-1-9,-4 0-8,1 1-5,-1 1-4,1 3-5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49100 47600,'0'50,"50"-50,0 0,0 0,0 0,-50 25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227469522505999" units="cm"/>
      <inkml:brushProperty name="height" value="0.0227469522505999" units="cm"/>
      <inkml:brushProperty name="color" value="#69DBAA"/>
      <inkml:brushProperty name="ignorePressure" value="0"/>
    </inkml:brush>
  </inkml:definitions>
  <inkml:trace contextRef="#ctx0" brushRef="#br0">11725 35950 366,'11'26'3,"-1"4"5	,-1 3 6,-2 3 5,0 4 7,2 7 9,1 6 8,2 7 9,-1 2 2,-1 1-1,-1-1-2,-2 1-3,-2-4-2,-1-6-1,-1-6-3,-2-6-1,-1-3-9,0 2-14,0 1-14,0 2-15,-2-3-17,-3-8-19,-3-8-19,-2-7-20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50276087224483" units="cm"/>
      <inkml:brushProperty name="height" value="0.0150276087224483" units="cm"/>
      <inkml:brushProperty name="color" value="#69DBAA"/>
      <inkml:brushProperty name="ignorePressure" value="0"/>
    </inkml:brush>
  </inkml:definitions>
  <inkml:trace contextRef="#ctx0" brushRef="#br0">12175 36300 554,'-12'0'5,"2"0"-1	,1 0-1,2 0-1,5 0 8,7 0 15,8 0 16,9 0 16,5 0 6,5 0-6,5 0-4,4 0-5,2 0-9,-2 0-13,-1 0-13,-1 0-14,-4 0-13,-2 0-15,-3 0-15,-3 0-15,-5 0-8,-4 0-2,-5 0-1,-4 0-1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21578481048346" units="cm"/>
      <inkml:brushProperty name="height" value="0.0121578481048346" units="cm"/>
      <inkml:brushProperty name="color" value="#69DBAA"/>
      <inkml:brushProperty name="ignorePressure" value="0"/>
    </inkml:brush>
  </inkml:definitions>
  <inkml:trace contextRef="#ctx0" brushRef="#br0">12200 36650 685,'14'-12'-5,"3"2"14	,3 1 16,4 2 15,3 2 7,5 1-2,5 1-1,4 3-2,4-1-7,1-2-13,1-1-11,3-1-14,-6 0-8,-10 1-6,-12 1-5,-10 3-6,-5 0-9,2 0-14,1 0-14,2 0-14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91381759941578" units="cm"/>
      <inkml:brushProperty name="height" value="0.0191381759941578" units="cm"/>
      <inkml:brushProperty name="color" value="#69DBAA"/>
      <inkml:brushProperty name="ignorePressure" value="0"/>
    </inkml:brush>
  </inkml:definitions>
  <inkml:trace contextRef="#ctx0" brushRef="#br0">13050 35950 435,'-36'17'6,"6"9"11	,4 10 13,5 10 11,5 7 6,4 6 2,5 7 0,5 6 2,2-1-1,0-5-3,0-7-4,0-5-3,1-4-5,4 3-8,3 1-7,3 1-8,2-4-12,2-11-14,1-11-14,2-11-16,0-8-11,-2-2-7,-1-3-8,-1-3-8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203936509788036" units="cm"/>
      <inkml:brushProperty name="height" value="0.0203936509788036" units="cm"/>
      <inkml:brushProperty name="color" value="#69DBAA"/>
      <inkml:brushProperty name="ignorePressure" value="0"/>
    </inkml:brush>
  </inkml:definitions>
  <inkml:trace contextRef="#ctx0" brushRef="#br0">13500 36050 408,'-23'2'55,"5"5"-5	,5 5-5,4 4-5,3 5-1,0 5-1,-1 4 1,1 6 0,1 3-1,1 3-2,1 3-2,3 4-2,0 1-3,3 0-3,1 0-3,1 0-4,3-2-9,3-3-17,3-3-15,3-2-16,2-5-11,0-5-3,-1-4-4,1-5-4,-2-4-2,-3-3 1,-3-3 1,-3-3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84463188052177" units="cm"/>
      <inkml:brushProperty name="height" value="0.0184463188052177" units="cm"/>
      <inkml:brushProperty name="color" value="#69DBAA"/>
      <inkml:brushProperty name="ignorePressure" value="0"/>
    </inkml:brush>
  </inkml:definitions>
  <inkml:trace contextRef="#ctx0" brushRef="#br0">13875 36950 451,'-11'-26'48,"3"-2"-5	,3-1-6,4-1-4,2-3-7,4-3-7,3-3-8,3-3-6,2-3-9,2-4-8,1-2-7,2-4-9,2 0-6,1 1-3,1 1-3,3 3-2,-1 1-1,-2 4 3,-1 3 4,-1 3 36,-3 5 0,-3 8 0,-3 8 0,-3 8 0,-2 5 0,1 4 0,-1 2 0,0 4 0,0 5 0,1 8 0,-1 8 0,0 8 0,1 5 0,2 3 0,1 3 0,2 4 34,-1 0 19,-1-2 2,-1-1 2,-2-1 2,-1-5-1,1-8-6,-1-8-6,0-7-5,1 0-3,2 9-2,1 10-2,2 10-2,0 3-4,1-2-8,-1-1-7,1-1-7,-3-5-11,-2-8-12,-3-8-13,-3-7-13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0940600037574768" units="cm"/>
      <inkml:brushProperty name="height" value="0.00940600037574768" units="cm"/>
      <inkml:brushProperty name="color" value="#69DBAA"/>
      <inkml:brushProperty name="ignorePressure" value="0"/>
    </inkml:brush>
  </inkml:definitions>
  <inkml:trace contextRef="#ctx0" brushRef="#br0">13975 36650 885,'-11'-1'-40,"3"-2"-2	,3-1-1,4-1-2,1 0 13,3 1 26,1 1 28,1 3 27,4-1 11,7-2-6,6-1-5,6-1-6,5-1-11,3 0-18,3-1-19,3 1-17,-1 1-14,-7 1-12,-6 1-10,-6 3-12,-5 0-4,-3 0 51,-3 0 23,-3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164464078843594" units="cm"/>
      <inkml:brushProperty name="height" value="0.0164464078843594" units="cm"/>
      <inkml:brushProperty name="color" value="#69DBAA"/>
      <inkml:brushProperty name="ignorePressure" value="0"/>
    </inkml:brush>
  </inkml:definitions>
  <inkml:trace contextRef="#ctx0" brushRef="#br0">14650 36225 506,'12'3'-39,"1"9"23	,-1 8 24,1 7 22,-2 7 14,-1 4 4,-1 5 4,-2 5 4,-1 1 1,1-2-3,-1-1-2,0-1-4,-1-4-6,-1-4-11,-1-5-12,-2-4-12,-1-5-12,0-3-16,0-3-16,0-2-15,-1-5-7,-2-2 4,-1-3 4,-1-3 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5:52"/>
    </inkml:context>
    <inkml:brush xml:id="br0">
      <inkml:brushProperty name="width" value="0.023402564227581" units="cm"/>
      <inkml:brushProperty name="height" value="0.023402564227581" units="cm"/>
      <inkml:brushProperty name="color" value="#69DBAA"/>
      <inkml:brushProperty name="ignorePressure" value="0"/>
    </inkml:brush>
  </inkml:definitions>
  <inkml:trace contextRef="#ctx0" brushRef="#br0">15025 35925 356,'11'14'10,"-1"6"7	,-1 4 7,-2 5 5,1 4 5,3 3 4,3 3 3,3 3 3,1 5 3,-2 6 1,-1 6 0,-1 7 2,-2 0-2,1-4-6,-1-5-5,1-4-6,-3-4-6,-2-2-7,-3-1-8,-3-1-8,-4-4-5,-3-7-4,-3-6-4,-2-6-4,-4-2-9,-1 1-11,-1 1-13,-2 3-12,0-3-5,2-4-1,1-5-1,2-4 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200803969055414" units="cm"/>
      <inkml:brushProperty name="height" value="0.0200803969055414" units="cm"/>
      <inkml:brushProperty name="color" value="#69DBAA"/>
      <inkml:brushProperty name="ignorePressure" value="0"/>
    </inkml:brush>
  </inkml:definitions>
  <inkml:trace contextRef="#ctx0" brushRef="#br0">50385 34249 414,'-1'17'37,"-1"6"0	,-2 7 0,-2 7 0,-2 7 1,-1 9 1,-2 8 0,-1 8 1,-2 6 0,1 3-3,0 4-3,-1 3-2,3-5-3,2-16-4,4-15-4,4-14-4,1-10-3,3-4-2,1-2-3,2-4-1,1-2-5,3 0-6,0 1-6,3-1-8,2 0-3,3 1-1,4-1-1,3 1-1,3-3-1,1-2-1,2-4-1,1-4-2,2-2-1,-1-1 1,1-2-1,-1-2 1,1-2-2,2-4-3,2-3-3,1-4-3,-3 0-3,-9 2 0,-7 1-1,-10 2-2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49150 47950,'0'50,"25"-25,0 0,0-25,0 0,0 25,0 0,0 25,0 0,-25 0,0 0,-25 0,0 0,25-25,0 0,0 0,0 0,-25-25,0 0,50 0,0 0,0 0,0 0,-25-25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155479395762086" units="cm"/>
      <inkml:brushProperty name="height" value="0.0155479395762086" units="cm"/>
      <inkml:brushProperty name="color" value="#69DBAA"/>
      <inkml:brushProperty name="ignorePressure" value="0"/>
    </inkml:brush>
  </inkml:definitions>
  <inkml:trace contextRef="#ctx0" brushRef="#br0">50305 34249 535,'18'1'105,"7"1"-16	,10 2-14,7 2-15,5 0-12,0-2-10,0-1-10,-1-2-11,-2-1-13,-4 0-16,-6 0-17,-5 0-17,-5 0-11,-4 0-7,-6 0-7,-5 0-6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172713752835989" units="cm"/>
      <inkml:brushProperty name="height" value="0.0172713752835989" units="cm"/>
      <inkml:brushProperty name="color" value="#69DBAA"/>
      <inkml:brushProperty name="ignorePressure" value="0"/>
    </inkml:brush>
  </inkml:definitions>
  <inkml:trace contextRef="#ctx0" brushRef="#br0">50332 34863 482,'16'0'64,"8"0"-3	,6 0-5,7 0-2,3 0-5,3-3-4,1-1-3,2-2-5,-2 0-4,-8 2-4,-6 2-4,-6 1-5,-5 1-18,-1 0-29,-3 0-31,0 0-30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206561628729105" units="cm"/>
      <inkml:brushProperty name="height" value="0.0206561628729105" units="cm"/>
      <inkml:brushProperty name="color" value="#69DBAA"/>
      <inkml:brushProperty name="ignorePressure" value="0"/>
    </inkml:brush>
  </inkml:definitions>
  <inkml:trace contextRef="#ctx0" brushRef="#br0">51080 35237 403,'1'-15'44,"1"-6"1	,2-5 1,2-5 0,3-6-4,5-6-9,6-7-9,4-7-9,2-2-8,-2 4-5,-1 4-7,-3 2-6,2-2-4,3-8-3,4-9-2,2-8-4,1 1-1,-4 10-1,-3 10 0,-3 10-2,-4 10 3,-2 10 6,-5 10 4,-2 10 5,-4 8 6,0 7 4,-3 7 4,-1 6 5,0 8 5,1 8 7,2 9 7,2 8 7,1 6 4,0 3 2,-1 3 2,1 4 2,1-1 1,1-5-4,2-5-2,1-5-2,1-5-4,-3-5-5,0-5-4,-3-6-4,0-2-12,-1-2-18,1-2-20,0-1-19,-2-4-12,-4-5-6,-2-5-5,-4-5-6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138408187776804" units="cm"/>
      <inkml:brushProperty name="height" value="0.0138408187776804" units="cm"/>
      <inkml:brushProperty name="color" value="#69DBAA"/>
      <inkml:brushProperty name="ignorePressure" value="0"/>
    </inkml:brush>
  </inkml:definitions>
  <inkml:trace contextRef="#ctx0" brushRef="#br0">51240 34863 602,'3'-12'47,"4"1"-2	,6 2-3,4 1-2,5 2 0,3 2 0,3 2 1,4 1 1,0 1-7,-4 0-15,-3 0-14,-3 0-16,-3 1-17,-1 1-19,-3 2-20,0 2-20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123829199001193" units="cm"/>
      <inkml:brushProperty name="height" value="0.0123829199001193" units="cm"/>
      <inkml:brushProperty name="color" value="#69DBAA"/>
      <inkml:brushProperty name="ignorePressure" value="0"/>
    </inkml:brush>
  </inkml:definitions>
  <inkml:trace contextRef="#ctx0" brushRef="#br0">51988 34676 672,'51'0'80,"-5"0"-8	,-5 0-7,-5 0-8,-3 1-17,1 2-27,-1 1-25,0 2-27,-3 0-17,-6-2-8,-8-2-9,-6-1-7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158098433166742" units="cm"/>
      <inkml:brushProperty name="height" value="0.0158098433166742" units="cm"/>
      <inkml:brushProperty name="color" value="#69DBAA"/>
      <inkml:brushProperty name="ignorePressure" value="0"/>
    </inkml:brush>
  </inkml:definitions>
  <inkml:trace contextRef="#ctx0" brushRef="#br0">52042 34917 527,'-10'0'-18,"6"0"9	,8 0 8,6 0 7,3-1 6,0-2 6,1-1 4,-1-2 5,0 1 3,1 0-1,-1 3 1,0 1 0,4 0 1,6-1 4,8-2 3,5-2 5,1 0-1,-7 2-3,-7 1-3,-6 2-4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190674569457769" units="cm"/>
      <inkml:brushProperty name="height" value="0.0190674569457769" units="cm"/>
      <inkml:brushProperty name="color" value="#69DBAA"/>
      <inkml:brushProperty name="ignorePressure" value="0"/>
    </inkml:brush>
  </inkml:definitions>
  <inkml:trace contextRef="#ctx0" brushRef="#br0">52816 34329 437,'0'-9'-8,"0"8"12	,0 9 11,0 7 11,0 11 7,0 12 2,0 11 2,0 12 3,-1 7 2,-1 1 0,-2 2 1,-2 2 1,-1-2-2,1-2-3,-1-4-4,0-3-3,1-6-6,2-9-7,2-7-7,1-10-7,1-9-17,0-12-25,0-11-26,0-12-24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199030935764313" units="cm"/>
      <inkml:brushProperty name="height" value="0.0199030935764313" units="cm"/>
      <inkml:brushProperty name="color" value="#69DBAA"/>
      <inkml:brushProperty name="ignorePressure" value="0"/>
    </inkml:brush>
  </inkml:definitions>
  <inkml:trace contextRef="#ctx0" brushRef="#br0">52790 34222 418,'39'1'-50,"-2"2"20	,-1 1 21,-1 2 21,-1 3 15,2 5 11,1 5 11,2 5 11,1 2 2,-3-2-7,-1-1-7,-2-2-7,-4-1-8,-6 0-10,-8 0-9,-5 0-11,-6 0-6,0 0-5,-3 0-4,-1 0-4,-6 0-6,-10 0-6,-10 0-6,-10 0-7,-6 0-1,-2 0 4,-1 0 4,-2 0 3,2-1 5,5-4 5,4-3 6,6-4 5,5-2 3,5-2 3,5-2 1,4-1 3,4 0 1,-1 2 2,0 1 2,1 2 2,1 0 3,3 1 6,4 0 5,3-1 6,4 2 6,5 1 6,5 2 5,5 1 7,4 2 0,1-1-4,2 0-3,2 1-5,1-1-4,2 1-6,1-1-6,3 0-5,-1 1-4,-2 2 1,-1 2-1,-1 1 0,-3 2-14,-1 1-24,-2 3-26,-1 1-25,-4-1-10,-5-4 5,-5-2 5,-4-4 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176527034491301" units="cm"/>
      <inkml:brushProperty name="height" value="0.0176527034491301" units="cm"/>
      <inkml:brushProperty name="color" value="#69DBAA"/>
      <inkml:brushProperty name="ignorePressure" value="0"/>
    </inkml:brush>
  </inkml:definitions>
  <inkml:trace contextRef="#ctx0" brushRef="#br0">53671 34970 472,'0'62'151,"0"-10"-28	,0-10-27,0-11-27,0-6-23,0-3-17,0-4-15,0-3-18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0915966555476189" units="cm"/>
      <inkml:brushProperty name="height" value="0.00915966555476189" units="cm"/>
      <inkml:brushProperty name="color" value="#69DBAA"/>
      <inkml:brushProperty name="ignorePressure" value="0"/>
    </inkml:brush>
  </inkml:definitions>
  <inkml:trace contextRef="#ctx0" brushRef="#br0">53671 34676 909,'1'-10'5,"2"7"8	,1 6 10,2 7 8,0 3-12,1-2-37,0-2-34,-1-2-36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49850 47400,'0'100,"0"0,0 0,-50 25,0 0,25-25,0 0,0-25,0 0,0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109738549217582" units="cm"/>
      <inkml:brushProperty name="height" value="0.0109738549217582" units="cm"/>
      <inkml:brushProperty name="color" value="#69DBAA"/>
      <inkml:brushProperty name="ignorePressure" value="0"/>
    </inkml:brush>
  </inkml:definitions>
  <inkml:trace contextRef="#ctx0" brushRef="#br0">55515 34409 759,'-51'2'-1,"5"3"-2	,5 3-3,5 4-2,2 3 4,-2 3 9,-2 4 8,-1 3 9,2 0 4,7-3-1,7-4-1,6-3-2,5-1-1,4-1-1,3 0-1,3 1-2,6 1-1,6 3-4,6 4-2,8 3-3,3 0-4,-1-3-5,1-4-6,0-3-5,-2-3-3,-4-1 0,-2-1 0,-4-3 0,1 2-2,8 5-2,6 6-2,7 4-3,2 2-1,-2-2-2,-1-2-1,-1-1-1,-5-1 0,-7 0 1,-6 0 2,-7 0 2,-7 0 4,-6-3 9,-7-1 11,-7-2 4,-6 0 7,-4-1 3,-6 0 2,-4 1 3,-6-2-2,-4-1-6,-6-2-5,-5-1-5,3-2-7,7 1-11,9 0-10,8-1-9,7-1 37,4-3 0,6-4 0,5-3 0,3-1 0,2-1 0,2 0 0,1 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167704969644547" units="cm"/>
      <inkml:brushProperty name="height" value="0.0167704969644547" units="cm"/>
      <inkml:brushProperty name="color" value="#69DBAA"/>
      <inkml:brushProperty name="ignorePressure" value="0"/>
    </inkml:brush>
  </inkml:definitions>
  <inkml:trace contextRef="#ctx0" brushRef="#br0">55915 34676 496,'-1'12'2,"-1"-4"4	,-2-3 3,-2-3 4,2-2 7,5 0 7,4 0 9,6 0 9,4 0 4,4 0 1,2 0-1,4 0 1,3 0-5,1 0-10,2 0-10,2 0-10,0 1-6,0 1-2,1 3 0,-1 0-3,-3 2-9,-6 0-22,-8-1-20,-6 1-20,-3-1-9,0-2 1,-1-1 3,1-2 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13747176155448" units="cm"/>
      <inkml:brushProperty name="height" value="0.013747176155448" units="cm"/>
      <inkml:brushProperty name="color" value="#69DBAA"/>
      <inkml:brushProperty name="ignorePressure" value="0"/>
    </inkml:brush>
  </inkml:definitions>
  <inkml:trace contextRef="#ctx0" brushRef="#br0">55942 35024 606,'28'0'108,"4"0"-18	,3 0-16,4 0-18,1 0-17,3 0-17,1 0-17,2 0-18,-3 1-16,-9 1-20,-8 2-17,-9 2-20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243546273559332" units="cm"/>
      <inkml:brushProperty name="height" value="0.0243546273559332" units="cm"/>
      <inkml:brushProperty name="color" value="#69DBAA"/>
      <inkml:brushProperty name="ignorePressure" value="0"/>
    </inkml:brush>
  </inkml:definitions>
  <inkml:trace contextRef="#ctx0" brushRef="#br0">56797 34249 342,'-39'29'48,"4"5"1	,4 6 0,2 4 1,4 5 1,4 5-1,2 6 0,4 4 1,3 2-3,1-2-3,2-1-3,1-2-4,4-3-5,5-3-8,5-3-7,4-4-7,6-4-15,5-7-21,5-7-20,5-7-22,0-5-8,-5-3 0,-5-3 2,-6-4 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189316291362047" units="cm"/>
      <inkml:brushProperty name="height" value="0.0189316291362047" units="cm"/>
      <inkml:brushProperty name="color" value="#69DBAA"/>
      <inkml:brushProperty name="ignorePressure" value="0"/>
    </inkml:brush>
  </inkml:definitions>
  <inkml:trace contextRef="#ctx0" brushRef="#br0">57144 34302 440,'-1'19'22,"-1"9"6	,-2 11 5,-2 9 5,-2 8 4,-1 5 1,-2 5 2,-1 5 1,-1 1 1,2-4 0,2-3 0,2-3-1,1-6-6,2-9-15,1-7-15,2-9-14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184528827667236" units="cm"/>
      <inkml:brushProperty name="height" value="0.0184528827667236" units="cm"/>
      <inkml:brushProperty name="color" value="#69DBAA"/>
      <inkml:brushProperty name="ignorePressure" value="0"/>
    </inkml:brush>
  </inkml:definitions>
  <inkml:trace contextRef="#ctx0" brushRef="#br0">57144 34302 451,'39'-35'-45,"-4"10"27	,-4 10 29,-2 10 27,-3 8 15,-2 4 3,-2 6 1,-1 4 3,-1 4-2,0 2-3,0 1-4,0 2-5,-2 1-6,-6-1-12,-4 1-12,-6 0-10,-3-1-13,-4-2-13,-4-2-14,-2-1-13,-4 0-8,-4 2 0,-2 1-1,-4 2 0,-2-2 0,0-5 1,0-5 1,1-5 1,2-2 4,4 0 21,6-1 28,5 1 0,3 1 0,2 1 0,1 2 0,3 1 0,0 2 13,0-1 43,0 0 4,0 1 3,2-1 0,6 0-4,4 1-4,6-1-6,3 1-2,1 2-2,2 2-2,2 1-2,1 1-7,0 0-11,-1 0-12,1 0-12,-1-1-11,-2-1-8,-1-2-8,-2-2-10,-3-2-5,-3-1-4,-3-2-2,-4-1-3,-1-2-2,-1-2 3,1-2 1,0-1 1,-1 0 2,1 2 1,0 1 3,-1 2 11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181843806058168" units="cm"/>
      <inkml:brushProperty name="height" value="0.0181843806058168" units="cm"/>
      <inkml:brushProperty name="color" value="#69DBAA"/>
      <inkml:brushProperty name="ignorePressure" value="0"/>
    </inkml:brush>
  </inkml:definitions>
  <inkml:trace contextRef="#ctx0" brushRef="#br0">58026 34917 458,'-13'2'33,"2"6"5	,2 4 5,2 6 5,1 4 1,2 3-2,1 3-4,2 4-2,1-1-2,0-2 0,0-4 1,0-3 0,0-3-9,0-2-20,0-1-20,0-2-19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103424871340394" units="cm"/>
      <inkml:brushProperty name="height" value="0.0103424871340394" units="cm"/>
      <inkml:brushProperty name="color" value="#69DBAA"/>
      <inkml:brushProperty name="ignorePressure" value="0"/>
    </inkml:brush>
  </inkml:definitions>
  <inkml:trace contextRef="#ctx0" brushRef="#br0">57999 34623 805,'-12'-11'-37,"4"5"34	,3 5 36,3 6 35,3 1 4,2 1-28,1 0-26,2-1-29,0 1-21,1 0-18,0-1-18,-1 1-17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03"/>
    </inkml:context>
    <inkml:brush xml:id="br0">
      <inkml:brushProperty name="width" value="0.0244879107922316" units="cm"/>
      <inkml:brushProperty name="height" value="0.0244879107922316" units="cm"/>
      <inkml:brushProperty name="color" value="#69DBAA"/>
      <inkml:brushProperty name="ignorePressure" value="0"/>
    </inkml:brush>
  </inkml:definitions>
  <inkml:trace contextRef="#ctx0" brushRef="#br0">58320 34302 340,'13'28'3,"0"1"7	,1 2 7,-1 2 6,0 2 6,-3 3 5,0 4 5,-3 3 6,0-2 1,0-6-3,-1-7-2,1-7-3,-1 2-1,-2 11 1,-2 9 0,-1 10 0,-2 3-2,-1-3-4,-2-3-4,-2-4-4,-3-1-8,-5 0-11,-6 0-12,-4-1-10,-1 0-6,3-5 0,4-2 0,3-4 0,2-4-1,3-5-1,0-6-2,3-4-2,-1-2 0,-1 2-3,-2 2-1,-1 1-1,-1 0-5,2-1-5,2-2-5,2-2-6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34397950023413" units="cm"/>
      <inkml:brushProperty name="height" value="0.0134397950023413" units="cm"/>
      <inkml:brushProperty name="color" value="#69DBAA"/>
      <inkml:brushProperty name="ignorePressure" value="0"/>
    </inkml:brush>
  </inkml:definitions>
  <inkml:trace contextRef="#ctx0" brushRef="#br0">53850 29550 620,'2'-23'34,"5"5"-10	,5 5-11,4 4-12,5 4 1,5 1 11,4 1 11,6 3 12,-1 1 3,-2 4-4,-3 3-5,-3 3-4,-5 1-3,-4 1 0,-5-1-2,-4 1-1,-4 1-6,-4 6-12,-2 4-12,-4 5-12,-4 3-9,-7 2-5,-6 1-7,-6 2-6,-3-2-3,0-5 0,-1-4 1,1-5 0,3-4 5,6-3 7,6-3 8,7-3 9,7-3 22,7-1 0,8-1 13,9-2 23,3-1 7,3 0-2,1 0-3,1 0-3,0 1-2,-1 4-1,-1 3-3,-2 3-1,-4 0-2,-4-1-1,-5-1 0,-4-2-2,-6 1-1,-6 3-4,-6 3-3,-7 3-4,-7 3-3,-10 4-2,-9 2-1,-10 4-2,-3-1-9,1-5-14,1-4-15,3-5-14,3-5-8,9-2-2,8-3-3,7-3-1,6-4 1,3-3 3,3-3 16,3-2 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49900 48050,'50'0,"-25"25,0 0,25 25,0 0,0 25,0 0,25-25,0 0,0-25,0 0,0 0,0 0,-50-25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65742598474026" units="cm"/>
      <inkml:brushProperty name="height" value="0.0165742598474026" units="cm"/>
      <inkml:brushProperty name="color" value="#69DBAA"/>
      <inkml:brushProperty name="ignorePressure" value="0"/>
    </inkml:brush>
  </inkml:definitions>
  <inkml:trace contextRef="#ctx0" brushRef="#br0">54400 29200 502,'-70'-34'9,"11"8"6	,12 8 4,10 8 6,4 5 4,-3 4 1,-3 2 2,-3 4 3,-2 5 0,1 8 1,-1 8 0,0 8 0,1 7-3,2 8-8,1 8-8,2 8-7,2 4-6,6 0-2,4-1-3,5 1-3,5-1 0,4-2 2,5-1 2,5-1 2,3-5 1,4-6-1,3-6 1,3-6 0,0-7 0,-1-6 1,-1-6 1,-2-6 1,5-1 0,10 7 1,12 6 1,11 7 1,5-2-1,3-7-3,1-8-1,1-8-2,3-7-1,3-6-3,3-6-1,3-7-3,-2-7-2,-8-7-5,-8-8-5,-7-8-5,-7-4-2,-2 0 0,-3 0-1,-3 0 0,-6 0 0,-5 0-1,-7 0 0,-5 0-1,-6-3-1,-3-4-3,-3-5-2,-2-4-3,-5 0-2,-2 4-4,-3 5-2,-3 5-4,-1 5 17,4 9 32,3 8 0,3 7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76809802651405" units="cm"/>
      <inkml:brushProperty name="height" value="0.0176809802651405" units="cm"/>
      <inkml:brushProperty name="color" value="#69DBAA"/>
      <inkml:brushProperty name="ignorePressure" value="0"/>
    </inkml:brush>
  </inkml:definitions>
  <inkml:trace contextRef="#ctx0" brushRef="#br0">51300 37425 471,'-10'0'-7,"7"0"20	,6 0 20,7 0 20,5 0 10,7 0-4,6 0-4,7 0-2,3-2-5,2-3-5,1-3-7,2-2-5,0-2-6,-2 2-9,-1 1-8,-1 2-9,-4 2-7,-5 1-11,-4 1-8,-5 3-10,-4-1-10,-3-2-10,-3-1-10,-3-1-10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40540897846222" units="cm"/>
      <inkml:brushProperty name="height" value="0.0140540897846222" units="cm"/>
      <inkml:brushProperty name="color" value="#69DBAA"/>
      <inkml:brushProperty name="ignorePressure" value="0"/>
    </inkml:brush>
  </inkml:definitions>
  <inkml:trace contextRef="#ctx0" brushRef="#br0">51600 37200 592,'10'0'11,"-2"3"5	,-3 1 3,-3 1 5,-2 4 2,0 7 2,0 6 1,0 6 2,-3 4-3,-4 2-10,-5 1-10,-4 2-8,-1-2-9,3-2-9,3-3-9,3-3-9,1-4-4,-2-3 0,-1-3 1,-1-2-1,0-4-1,3-1-2,3-1-3,4-2 39,1 2 7,0 4 0,0 5 0,0 5 0,0 4 0,0 5 0,0 5 0,0 4 0,-1-1 0,-2-8 0,-1-8 20,-1-7 23,0 1 2,1 14 6,1 11 6,3 14 6,-1 2-1,-2-6-5,-1-6-7,-1-6-5,0-6-11,1-5-13,1-4-14,3-5-13,1-5-18,4-7-21,3-6-20,3-6-21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84338390827179" units="cm"/>
      <inkml:brushProperty name="height" value="0.0184338390827179" units="cm"/>
      <inkml:brushProperty name="color" value="#69DBAA"/>
      <inkml:brushProperty name="ignorePressure" value="0"/>
    </inkml:brush>
  </inkml:definitions>
  <inkml:trace contextRef="#ctx0" brushRef="#br0">51500 37925 452,'0'-36'-11,"3"6"3	,1 4 4,1 5 4,2 2 4,2 1 3,1-1 4,2 0 4,1 2 1,2 3-3,1 3-3,2 3-3,2 3-2,1 1-3,1 1-4,3 3-2,-1 0-1,-2 0 2,-1 0 1,-1 0 2,-3 0 0,-3 3 0,-3 1-1,-3 1-1,-1 0 3,2-1 4,1-1 6,2-2 5,-1-1 3,-1 0 1,-1 0 0,-2 0 2,-1 2 1,1 5 0,-1 5 1,0 4 0,-1 4 0,-1 1-1,-1 1-1,-2 3-1,-1 2 0,0 5 2,0 5 0,0 4 2,-1 2 0,-2-2-3,-1-1-2,-1-1-3,0-4-3,1-2-6,1-3-5,3-3-5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0994343310594559" units="cm"/>
      <inkml:brushProperty name="height" value="0.00994343310594559" units="cm"/>
      <inkml:brushProperty name="color" value="#69DBAA"/>
      <inkml:brushProperty name="ignorePressure" value="0"/>
    </inkml:brush>
  </inkml:definitions>
  <inkml:trace contextRef="#ctx0" brushRef="#br0">51600 37950 838,'11'0'1,"-1"0"3	,-1 0 2,-2 0 3,0 0 3,2 0 6,1 0 5,2 0 6,1 0-2,2 3-8,1 1-8,2 1-9,-1 0-6,-3-1-7,-3-1-8,-3-2-6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04397535324097" units="cm"/>
      <inkml:brushProperty name="height" value="0.0104397535324097" units="cm"/>
      <inkml:brushProperty name="color" value="#69DBAA"/>
      <inkml:brushProperty name="ignorePressure" value="0"/>
    </inkml:brush>
  </inkml:definitions>
  <inkml:trace contextRef="#ctx0" brushRef="#br0">51600 38125 798,'24'0'66,"-2"0"-13	,-1 0-12,-1 0-13,-2-1-14,-2-2-18,-1-1-16,-1-1-17,-3 0-8,-1 1 0,-1 1 0,-2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0995147228240967" units="cm"/>
      <inkml:brushProperty name="height" value="0.00995147228240967" units="cm"/>
      <inkml:brushProperty name="color" value="#69DBAA"/>
      <inkml:brushProperty name="ignorePressure" value="0"/>
    </inkml:brush>
  </inkml:definitions>
  <inkml:trace contextRef="#ctx0" brushRef="#br0">51600 38275 837,'-10'10'5,"7"-5"9	,6-4 9,7-5 9,4-2 2,3 0-9,3-1-8,4 1-8,0 0-6,-2 0-4,-1-1-5,-1 1-4,-3 1-10,-3 1-13,-3 1-13,-3 3-14,-3 0-7,-1 3-1,-1 1 8,-2 1 60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210976433008909" units="cm"/>
      <inkml:brushProperty name="height" value="0.0210976433008909" units="cm"/>
      <inkml:brushProperty name="color" value="#69DBAA"/>
      <inkml:brushProperty name="ignorePressure" value="0"/>
    </inkml:brush>
  </inkml:definitions>
  <inkml:trace contextRef="#ctx0" brushRef="#br0">51275 38500 394,'14'0'80,"3"0"-8	,3 0-9,4 0-8,5 0-5,10 0-3,10 0-1,9 0-3,5 0-4,2 0-4,1 0-6,2 0-4,-1-1-9,-3-2-11,-3-1-10,-3-1-12,-5-1-11,-6 0-11,-6-1-12,-7 1-11,-5 0-5,-5 0 0,-4-1 1,-5 1-1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88407059758902" units="cm"/>
      <inkml:brushProperty name="height" value="0.0188407059758902" units="cm"/>
      <inkml:brushProperty name="color" value="#69DBAA"/>
      <inkml:brushProperty name="ignorePressure" value="0"/>
    </inkml:brush>
  </inkml:definitions>
  <inkml:trace contextRef="#ctx0" brushRef="#br0">52500 37250 442,'11'63'60,"-1"2"-8	,-1 1-7,-2 2-7,-1 3-4,1 5 0,-1 4-1,0 6 0,-1-1-1,-1-5-2,-1-4-3,-2-5-2,-1-6-3,3-8-3,1-8-3,1-7-3,0-7-2,-1-5 0,-1-4 0,-2-5 0,-2-8-11,-2-10-19,-1-12-22,-1-10-20,-2-10-10,-2-5-2,-1-7 1,-1-5-2,-2-1 4,1 6 8,-1 7 7,1 6 7,0 3 26,2 3 22,1 1 0,2 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46575188264251" units="cm"/>
      <inkml:brushProperty name="height" value="0.0146575188264251" units="cm"/>
      <inkml:brushProperty name="color" value="#69DBAA"/>
      <inkml:brushProperty name="ignorePressure" value="0"/>
    </inkml:brush>
  </inkml:definitions>
  <inkml:trace contextRef="#ctx0" brushRef="#br0">52300 37625 568,'-10'-11'7,"7"3"13	,6 3 14,7 4 13,3 1 6,2 0 1,1 0-1,2 0-1,2-1-5,1-2-13,1-1-13,3-1-11,0-1-11,0 0-7,0-1-7,0 1-8,-2 0-10,-3 0-14,-3-1-13,-2 1-15,-4 0-3,-1 0 6,-1-1 5,-2 1 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50450 47550,'0'-50,"25"50,0 0,0 0,0 0,-25 100,0 0,0 50,0 0,0-125,0 0,0 100,0 0,0-75,0 0,0-25,0 0,25-25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27920964732766" units="cm"/>
      <inkml:brushProperty name="height" value="0.0127920964732766" units="cm"/>
      <inkml:brushProperty name="color" value="#69DBAA"/>
      <inkml:brushProperty name="ignorePressure" value="0"/>
    </inkml:brush>
  </inkml:definitions>
  <inkml:trace contextRef="#ctx0" brushRef="#br0">52325 37900 651,'-10'10'-33,"7"-2"29	,6-3 28,7-3 30,4-3 11,3-2-6,3-1-4,4-1-6,1-2-9,3-2-14,1-1-13,1-1-13,-1-1-7,-5 2-1,-4 1 0,-5 2 0,-4 0-11,-1-2-23,-1-1-20,-2-1-23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53604615479708" units="cm"/>
      <inkml:brushProperty name="height" value="0.0153604615479708" units="cm"/>
      <inkml:brushProperty name="color" value="#69DBAA"/>
      <inkml:brushProperty name="ignorePressure" value="0"/>
    </inkml:brush>
  </inkml:definitions>
  <inkml:trace contextRef="#ctx0" brushRef="#br0">52725 37050 542,'23'0'40,"-3"3"4	,-3 1 4,-2 1 4,-2 1 2,2 1-2,1-1-1,2 0-2,2 0-9,1 1-17,1-1-18,3 0-18,-3 0-17,-4 1-19,-5-1-18,-4 0-19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38965770602226" units="cm"/>
      <inkml:brushProperty name="height" value="0.0138965770602226" units="cm"/>
      <inkml:brushProperty name="color" value="#69DBAA"/>
      <inkml:brushProperty name="ignorePressure" value="0"/>
    </inkml:brush>
  </inkml:definitions>
  <inkml:trace contextRef="#ctx0" brushRef="#br0">52575 37325 599,'12'-1'-1,"1"-2"6	,-1-1 7,1-1 8,1-1 6,3 0 8,3-1 7,4 1 8,2 1 1,4 1-6,3 1-5,3 3-6,0 0-7,-1 0-10,-1 0-10,-2 0-8,-2 0-14,-1 0-17,-1 0-15,-2 0-18,-4-1-6,-4-2 0,-5-1 2,-4-1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10447155311704" units="cm"/>
      <inkml:brushProperty name="height" value="0.0110447155311704" units="cm"/>
      <inkml:brushProperty name="color" value="#69DBAA"/>
      <inkml:brushProperty name="ignorePressure" value="0"/>
    </inkml:brush>
  </inkml:definitions>
  <inkml:trace contextRef="#ctx0" brushRef="#br0">52775 37350 754,'12'34'3,"1"-6"7	,-1-6 5,1-6 7,0-4 6,2 1 5,1-1 5,2 1 5,-1-2-7,-3-1-18,-3-1-20,-3-2-19,-2-1-16,1 1-16,-1-1-16,0 0-15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68785285204649" units="cm"/>
      <inkml:brushProperty name="height" value="0.0168785285204649" units="cm"/>
      <inkml:brushProperty name="color" value="#69DBAA"/>
      <inkml:brushProperty name="ignorePressure" value="0"/>
    </inkml:brush>
  </inkml:definitions>
  <inkml:trace contextRef="#ctx0" brushRef="#br0">53150 37425 493,'-37'37'50,"2"1"-16	,1-1-14,2 1-16,0-2-11,-2-1-9,-1-1-10,-1-2-8,0-3-5,6-5 0,4-4 0,5-5 8,4-5 31,3-2 0,3-3 0,3-3 0,2-2 0,0 3 0,-1 1 0,1 1 0,2 0 0,5-1 0,4-1 0,6-2 0,3-2 3,6-2 63,4-1 2,5-1 1,3-2-4,2-2-6,1-1-7,2-1-7,-1-1-5,-1 2 1,-1 1-2,-2 2 0,-2 1-8,-4 0-19,-2-1-16,-4 1-17,-4 2-17,-7 5-15,-6 4-15,-6 6-16,-4 0-3,-2-1 9,-1-1 10,-1-2 8,-1-1 8,2 1 36,1-1 16,2 0 0,1 1 0,0 2 0,-1 1 0,1 2 0,0-1 0,0-1 0,-1-1 0,1-2 0,1 0 0,1 2 0,1 1 0,3 2 3,-2 3 36,-3 7-1,-3 6-1,-2 7-1,-3 1-3,1-1-3,-1-1-4,1-2-4,-1-2-2,1-4-2,-1-2-1,1-4-2,1-2-1,3-2 0,3-1-2,4-1 0,1-2 0,0 1-1,0-1 0,0 1 1,1-2-2,4-1-1,3-1-1,3-2-2,2-1 0,2 1 0,1-1 1,2 0 1,1 0-2,0 1-4,-1-1-3,1 0-4,0 0-3,0 1-1,-1-1-2,1 0-2,1-1-1,1-1 0,1-1 0,3-2 0,-2-1-2,-3 0-7,-3 0-5,-2 0-6,-3 0-5,1 0-5,-1 0-5,1 0-4,-3 0-1,-2 3 6,-3 1 39,-3 1 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61787122488022" units="cm"/>
      <inkml:brushProperty name="height" value="0.0161787122488022" units="cm"/>
      <inkml:brushProperty name="color" value="#69DBAA"/>
      <inkml:brushProperty name="ignorePressure" value="0"/>
    </inkml:brush>
  </inkml:definitions>
  <inkml:trace contextRef="#ctx0" brushRef="#br0">53275 38075 515,'-1'-11'2,"-2"6"5	,-1 4 4,-1 5 6,0 5 5,1 7 7,1 6 8,3 6 6,-2 4 4,-3 2-3,-3 1-1,-2 2-1,-3-2-4,1-2-6,-1-3-4,1-3-6,-1-3-7,1-2-10,-1-1-9,1-1-11,-2-2-11,-1-2-16,-1-1-14,-2-1-15,1-4-5,3-2 6,3-3 5,3-3 5,1-2 5,-2 0 5,-1 0 27,-1 0 23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79702192544937" units="cm"/>
      <inkml:brushProperty name="height" value="0.0179702192544937" units="cm"/>
      <inkml:brushProperty name="color" value="#69DBAA"/>
      <inkml:brushProperty name="ignorePressure" value="0"/>
    </inkml:brush>
  </inkml:definitions>
  <inkml:trace contextRef="#ctx0" brushRef="#br0">52625 38300 463,'0'-12'1,"0"2"3	,0 1 1,0 2 3,0 1 4,0 0 8,0-1 8,0 1 7,4 1 5,10 1 2,10 1 1,9 3 2,6 0 0,6 0-1,4 0 0,5 0-2,1-2-5,-1-3-12,-1-3-11,-2-2-12,-2-4-8,-2-1-8,-1-1-5,-1-2-8,-5 0-8,-8 2-10,-8 1-11,-7 2-10,-6 2-3,-1 3 2,-1 3 4,-2 4 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207024402916431" units="cm"/>
      <inkml:brushProperty name="height" value="0.0207024402916431" units="cm"/>
      <inkml:brushProperty name="color" value="#69DBAA"/>
      <inkml:brushProperty name="ignorePressure" value="0"/>
    </inkml:brush>
  </inkml:definitions>
  <inkml:trace contextRef="#ctx0" brushRef="#br0">53650 37175 402,'-13'0'1,"1"0"0	,-1 0 2,1 0 1,0-1 1,2-2 4,1-1 2,2-1 3,3 0 1,5 1-1,4 1-1,6 3 0,3-1-6,6-2-9,4-1-9,5-1-9,2-1-4,1 0 1,-1-1 1,0 1 0,-1 1-1,-1 1-1,-1 1-2,-2 3 12,-4-1 14,-4-2 0,-5-1 0,-4-1 0,-3 0 0,1 1 0,-1 1 0,0 3 0,0 0 0,1 3 35,-1 1 1,0 1 1,-1 4 1,-1 4 1,-1 5 1,-2 5 2,-1 4-1,0 5-1,0 5-1,0 4-2,0 4-2,0 1-3,0 1-3,0 3-3,0-2-1,0-3 0,0-3 0,0-2 1,0-5-4,0-2-6,0-3-6,0-3-6,0-7-17,0-9-24,0-10-25,0-8-26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37158315628767" units="cm"/>
      <inkml:brushProperty name="height" value="0.0137158315628767" units="cm"/>
      <inkml:brushProperty name="color" value="#69DBAA"/>
      <inkml:brushProperty name="ignorePressure" value="0"/>
    </inkml:brush>
  </inkml:definitions>
  <inkml:trace contextRef="#ctx0" brushRef="#br0">53725 37450 607,'-11'0'-5,"6"0"17	,4 0 16,5 0 15,4 0 9,3 3 1,3 1-1,3 1 1,3 0-7,4-1-13,2-1-13,4-2-14,-1-1-15,-5 0-14,-4 0-15,-5 0-15,-4 0-9,-1 0-4,-1 0-4,-2 0-4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38886040076613" units="cm"/>
      <inkml:brushProperty name="height" value="0.0138886040076613" units="cm"/>
      <inkml:brushProperty name="color" value="#69DBAA"/>
      <inkml:brushProperty name="ignorePressure" value="0"/>
    </inkml:brush>
  </inkml:definitions>
  <inkml:trace contextRef="#ctx0" brushRef="#br0">53725 37725 600,'-10'10'9,"7"-2"20	,6-3 19,7-3 19,4-2 3,6 0-12,4 0-12,5 0-12,2-1-12,1-2-9,-1-1-10,0-1-9,-2-1-16,-5 0-22,-4-1-21,-5 1-21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50250 48000,'0'-50,"25"25,0 0,25 25,0 0,-25 0,0 0,25 0,0 0,-25 0,0 0,0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49798467755318" units="cm"/>
      <inkml:brushProperty name="height" value="0.0149798467755318" units="cm"/>
      <inkml:brushProperty name="color" value="#69DBAA"/>
      <inkml:brushProperty name="ignorePressure" value="0"/>
    </inkml:brush>
  </inkml:definitions>
  <inkml:trace contextRef="#ctx0" brushRef="#br0">53550 38075 556,'14'-1'58,"3"-2"-4	,3-1-4,4-1-4,4-2-2,6-2-2,7-1-2,6-1-2,3-2-6,3 1-10,1-1-8,1 1-11,-3-1-10,-7 1-13,-8-1-14,-8 1-12,-7 0-6,-4 2 0,-5 1 1,-4 2 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93256102502346" units="cm"/>
      <inkml:brushProperty name="height" value="0.0193256102502346" units="cm"/>
      <inkml:brushProperty name="color" value="#69DBAA"/>
      <inkml:brushProperty name="ignorePressure" value="0"/>
    </inkml:brush>
  </inkml:definitions>
  <inkml:trace contextRef="#ctx0" brushRef="#br0">53950 37850 431,'23'27'-7,"-3"5"13	,-3 5 12,-2 4 13,-4 5 6,-1 5 1,-1 4 0,-2 6 1,-2 0-1,-1-1 0,-1-1-2,-2-2-1,-1-3 0,0-5-1,0-4 0,0-5 0,0-6-4,0-6-5,0-6-7,0-6-6,-3-9-14,-4-8-19,-5-10-21,-4-9-20,-4-6-10,-4-2 2,-2-1 1,-4-1 1,-1 0 4,0 4 6,-1 2 6,1 4 7,1 3 6,4 3 26,2 3 13,4 3 0,3 3 0,3 1 0,3 1 0,3 3 20,6-1 25,7-2 2,8-1 1,9-1 2,5-2-1,5-2-2,5-1-3,4-1-3,2-2-12,-2 1-22,-1-1-20,-1 1-22,-5 0-13,-6 2-3,-6 1-4,-6 2-5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72657631337643" units="cm"/>
      <inkml:brushProperty name="height" value="0.0172657631337643" units="cm"/>
      <inkml:brushProperty name="color" value="#69DBAA"/>
      <inkml:brushProperty name="ignorePressure" value="0"/>
    </inkml:brush>
  </inkml:definitions>
  <inkml:trace contextRef="#ctx0" brushRef="#br0">54600 37500 482,'0'-18'4,"0"17"9	,0 15 8,0 16 8,0 10 6,0 7 0,0 6 3,0 7 0,0 2 1,0 1 0,0-1-1,0 1 0,0-6-2,0-8-2,0-10-1,0-9-2,1-7-14,4-3-26,3-3-26,3-2-26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47041194140911" units="cm"/>
      <inkml:brushProperty name="height" value="0.0147041194140911" units="cm"/>
      <inkml:brushProperty name="color" value="#69DBAA"/>
      <inkml:brushProperty name="ignorePressure" value="0"/>
    </inkml:brush>
  </inkml:definitions>
  <inkml:trace contextRef="#ctx0" brushRef="#br0">54475 37925 566,'-11'-1'-21,"3"-2"12	,3-1 12,4-1 12,3-1 11,5 0 13,5-1 11,4 1 12,4 1 0,1 1-10,1 1-11,3 3-10,-1-1-7,-2-2-2,-1-1-3,-1-1-2,-2 0-16,-2 1-30,-1 1-30,-1 3-29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2548478320241" units="cm"/>
      <inkml:brushProperty name="height" value="0.012548478320241" units="cm"/>
      <inkml:brushProperty name="color" value="#69DBAA"/>
      <inkml:brushProperty name="ignorePressure" value="0"/>
    </inkml:brush>
  </inkml:definitions>
  <inkml:trace contextRef="#ctx0" brushRef="#br0">54425 38250 664,'3'10'-14,"6"-2"21	,7-3 21,6-3 20,3-3 9,3-2-4,1-1-4,1-1-4,0-2-9,-1-2-15,-1-1-15,-2-1-16,-3-1-12,-3 2-9,-3 1-9,-2 2-10,-4 1-8,-1 0-4,-1-1-4,-2 1-6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6266705468297" units="cm"/>
      <inkml:brushProperty name="height" value="0.016266705468297" units="cm"/>
      <inkml:brushProperty name="color" value="#69DBAA"/>
      <inkml:brushProperty name="ignorePressure" value="0"/>
    </inkml:brush>
  </inkml:definitions>
  <inkml:trace contextRef="#ctx0" brushRef="#br0">55150 37475 512,'0'-8'-25,"0"12"17	,0 11 17,0 11 16,0 8 10,0 4 5,0 5 4,0 5 3,0 2 3,0 0 0,0 0 0,0 0 0,0-3-5,0-4-10,0-5-11,0-4-11,0-5-10,3-5-7,1-4-8,1-5-8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06894187629223" units="cm"/>
      <inkml:brushProperty name="height" value="0.0106894187629223" units="cm"/>
      <inkml:brushProperty name="color" value="#69DBAA"/>
      <inkml:brushProperty name="ignorePressure" value="0"/>
    </inkml:brush>
  </inkml:definitions>
  <inkml:trace contextRef="#ctx0" brushRef="#br0">55225 37875 779,'11'-11'3,"-1"3"5	,-1 3 5,-2 4 5,0 1 5,2 0 5,1 0 3,2 0 4,-1 0-3,-1 0-12,-1 0-10,-2 0-13,-1 0-16,1 0-22,-1 0-24,0 0-22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93441044539213" units="cm"/>
      <inkml:brushProperty name="height" value="0.0193441044539213" units="cm"/>
      <inkml:brushProperty name="color" value="#69DBAA"/>
      <inkml:brushProperty name="ignorePressure" value="0"/>
    </inkml:brush>
  </inkml:definitions>
  <inkml:trace contextRef="#ctx0" brushRef="#br0">54825 37725 430,'1'14'20,"4"6"3	,3 4 5,3 5 3,0 5 4,-1 4 0,-1 5 2,-2 5 1,-1 2 0,1 0 2,-1 0-1,0 0 1,-1-4 0,-1-8-2,-1-8-2,-2-7-1,-2-5-19,-2-2-34,-1-1-35,-1-1-34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08:52"/>
    </inkml:context>
    <inkml:brush xml:id="br0">
      <inkml:brushProperty name="width" value="0.0181406326591969" units="cm"/>
      <inkml:brushProperty name="height" value="0.0181406326591969" units="cm"/>
      <inkml:brushProperty name="color" value="#69DBAA"/>
      <inkml:brushProperty name="ignorePressure" value="0"/>
    </inkml:brush>
  </inkml:definitions>
  <inkml:trace contextRef="#ctx0" brushRef="#br0">54750 38400 459,'15'0'7,"7"0"14	,6 0 14,7 0 14,4-2 6,3-3-2,3-3-2,4-2-3,0-2-1,-2 2-4,-1 1-3,-1 2-4,-2 1-6,-2 0-12,-1-1-11,-1 1-11,-3-1-12,-1-2-12,-1-1-13,-2-1-13,-3-1-8,-5 2-3,-4 1-3,-5 2-4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77257377654314" units="cm"/>
      <inkml:brushProperty name="height" value="0.0177257377654314" units="cm"/>
      <inkml:brushProperty name="color" value="#69DBAA"/>
      <inkml:brushProperty name="ignorePressure" value="0"/>
    </inkml:brush>
  </inkml:definitions>
  <inkml:trace contextRef="#ctx0" brushRef="#br0">50050 37425 470,'-12'0'25,"2"0"4	,1 0 2,2 0 4,4 0 2,6 0 1,6 0 2,7 0 0,4 0 0,1 0-2,1 0-3,3 0-3,-1 0-3,-2 0-3,-1 0-3,-1 0-4,0 0-7,4 0-12,2 0-11,4 0-12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50300 48550,'-50'100,"75"-125,0 0,0 25,0 0,50 0,0 0,-25 0,0 0,-25-25,0 0,0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01745845749974" units="cm"/>
      <inkml:brushProperty name="height" value="0.0101745845749974" units="cm"/>
      <inkml:brushProperty name="color" value="#69DBAA"/>
      <inkml:brushProperty name="ignorePressure" value="0"/>
    </inkml:brush>
  </inkml:definitions>
  <inkml:trace contextRef="#ctx0" brushRef="#br0">50200 37325 819,'0'25'27,"0"3"1	,0 1 1,0 1 0,0 2-2,0 2-7,0 1-7,0 2-5,-1-1-9,-2-1-9,-1-1-9,-1-2-9,-1-2-6,0-1 1,-1-1-1,1-2 0,0-3 0,0-3 3,-1-3 1,1-2 3,1-3 3,1 1 4,1-1 4,3 1 5,1-3 11,4-2 4,3-3 19,3-3 12,2-3 7,2-2 0,1-1-1,2-1 0,0-2-5,-2-2-13,-1-1-12,-1-1-11,-3 0-13,-1 3-12,-1 3-13,-2 4-12,-2 1-7,-1 3-4,-1 1 7,-2 1 54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6857348382473" units="cm"/>
      <inkml:brushProperty name="height" value="0.016857348382473" units="cm"/>
      <inkml:brushProperty name="color" value="#69DBAA"/>
      <inkml:brushProperty name="ignorePressure" value="0"/>
    </inkml:brush>
  </inkml:definitions>
  <inkml:trace contextRef="#ctx0" brushRef="#br0">50000 38175 494,'-30'10'31,"16"-2"7	,15-3 8,17-3 8,9-3 2,5-2-1,5-1-2,4-1-1,3-3-7,0-3-10,-1-3-10,1-3-11,-2 0-12,-3 3-17,-3 3-15,-3 3-15,-4 2-11,-5 0-2,-4-1-5,-5 1-2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42834773287177" units="cm"/>
      <inkml:brushProperty name="height" value="0.0142834773287177" units="cm"/>
      <inkml:brushProperty name="color" value="#69DBAA"/>
      <inkml:brushProperty name="ignorePressure" value="0"/>
    </inkml:brush>
  </inkml:definitions>
  <inkml:trace contextRef="#ctx0" brushRef="#br0">50300 37725 583,'0'16'3,"0"8"6	,0 8 6,0 8 7,0 6 5,0 5 6,0 4 7,0 6 5,0 1 2,0 1-5,0-1-5,0 1-3,0-5-7,0-7-7,0-8-8,0-8-8,0-7-12,3-6-13,1-6-15,1-7-14,0-4-10,-1-4-4,-1-2-6,-2-4-5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16712907329202" units="cm"/>
      <inkml:brushProperty name="height" value="0.0116712907329202" units="cm"/>
      <inkml:brushProperty name="color" value="#69DBAA"/>
      <inkml:brushProperty name="ignorePressure" value="0"/>
    </inkml:brush>
  </inkml:definitions>
  <inkml:trace contextRef="#ctx0" brushRef="#br0">50500 37425 714,'22'0'59,"-4"3"-12	,-5 1-11,-4 1-11,-2 1-4,2 1 3,1-1 3,2 0 4,-1 0-15,-1 1-35,-1-1-35,-2 0-34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30535727366805" units="cm"/>
      <inkml:brushProperty name="height" value="0.0130535727366805" units="cm"/>
      <inkml:brushProperty name="color" value="#69DBAA"/>
      <inkml:brushProperty name="ignorePressure" value="0"/>
    </inkml:brush>
  </inkml:definitions>
  <inkml:trace contextRef="#ctx0" brushRef="#br0">50400 37750 638,'14'-2'-14,"3"-3"6	,3-3 4,4-2 5,1-2 4,3 2 0,1 1 1,1 2 1,-2 2-1,-6 1-2,-6 1-3,-7 3-2,0-1-5,7-2-5,6-1-6,6-1-6,1-1-5,-5 0-7,-4-1-5,-5 1 32,-5 2 8,-2 5 0,-3 4 0,-3 6 0,-5 3 0,-4 3 0,-5 3 0,-4 4 0,-4 1 0,-1 3 0,-1 1 0,-2 1 0,-1 1 0,0 1 15,0-1 42,0 0 2,0 1 0,0 2 1,0 1-1,0 2 0,1-2-5,4-2-11,3-3-10,3-3-9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0976812560111284" units="cm"/>
      <inkml:brushProperty name="height" value="0.00976812560111284" units="cm"/>
      <inkml:brushProperty name="color" value="#69DBAA"/>
      <inkml:brushProperty name="ignorePressure" value="0"/>
    </inkml:brush>
  </inkml:definitions>
  <inkml:trace contextRef="#ctx0" brushRef="#br0">50825 37900 853,'22'0'1,"-4"0"5	,-5 0 3,-4 0 4,-2 0 4,2 0 4,1 0 4,2 0 4,-1 0-7,-1 0-19,-1 0-17,-2 0-19,-1 0-15,1 3-11,-1 1-11,0 1-11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26965399831533" units="cm"/>
      <inkml:brushProperty name="height" value="0.0126965399831533" units="cm"/>
      <inkml:brushProperty name="color" value="#69DBAA"/>
      <inkml:brushProperty name="ignorePressure" value="0"/>
    </inkml:brush>
  </inkml:definitions>
  <inkml:trace contextRef="#ctx0" brushRef="#br0">50950 38100 656,'-36'35'54,"6"-5"-4	,4-4-3,5-5-4,3-1-4,2 1-4,1 1-5,2 3-4,-1-1-9,-1-2-15,-1-1-14,-2-1-15,1-4-8,3-4-2,3-5-1,3-4-2,2-3-5,0 3-8,-1 1-7,1 1-9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44782951101661" units="cm"/>
      <inkml:brushProperty name="height" value="0.0144782951101661" units="cm"/>
      <inkml:brushProperty name="color" value="#69DBAA"/>
      <inkml:brushProperty name="ignorePressure" value="0"/>
    </inkml:brush>
  </inkml:definitions>
  <inkml:trace contextRef="#ctx0" brushRef="#br0">50575 38200 575,'36'-11'27,"-1"6"4	,-1 4 6,-2 5 4,1 5 4,3 4 1,3 5 2,3 5 2,3 2-6,1 0-13,1 0-12,3 0-14,-4-2-6,-5-3 0,-7-3-1,-5-2-1,-6-5-11,-3-2-25,-3-3-24,-2-3-23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24482754617929" units="cm"/>
      <inkml:brushProperty name="height" value="0.0124482754617929" units="cm"/>
      <inkml:brushProperty name="color" value="#69DBAA"/>
      <inkml:brushProperty name="ignorePressure" value="0"/>
    </inkml:brush>
  </inkml:definitions>
  <inkml:trace contextRef="#ctx0" brushRef="#br0">56025 37225 669,'-2'14'-3,"-3"6"-8	,-3 4-6,-2 5-7,-5 5-6,-2 7-8,-3 6-6,-3 6 44,-3 6 0,-2 4 0,-1 5 0,-1 5 7,0-3 76,4-9-9,2-10-8,4-8-8,1-7-10,1-1-9,-1-1-9,0-2-10,2-3-4,3-5 0,3-4 2,3-5 0,3-6-14,1-6-28,1-6-29,3-6-28,0-5-11,3-1 8,1-1 7,1-2 8,2 1 52,2 3 17,1 3 0,2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3913637958467" units="cm"/>
      <inkml:brushProperty name="height" value="0.013913637958467" units="cm"/>
      <inkml:brushProperty name="color" value="#69DBAA"/>
      <inkml:brushProperty name="ignorePressure" value="0"/>
    </inkml:brush>
  </inkml:definitions>
  <inkml:trace contextRef="#ctx0" brushRef="#br0">55725 37925 598,'45'-34'0,"-9"8"-1	,-10 8-1,-8 8-1,-8 6 2,-2 5 5,-3 4 6,-3 6 4,-2 6 7,3 9 8,1 10 7,1 10 8,0 3 3,-4-2-1,-2-1-1,-4-1-1,0-4-8,1-7-13,1-6-13,3-6-15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50600 47850,'0'50,"100"-75,0 0,0 0,0 0,75-25,0 0,-100 50,0 0,-50 0,0 0,-25 25,0 0,0 0,0 0,-25 25,0 0,0 0,0 0,0-25,0 0,0 0,0 0,0-75,0 0,0 25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16253728047013" units="cm"/>
      <inkml:brushProperty name="height" value="0.0116253728047013" units="cm"/>
      <inkml:brushProperty name="color" value="#69DBAA"/>
      <inkml:brushProperty name="ignorePressure" value="0"/>
    </inkml:brush>
  </inkml:definitions>
  <inkml:trace contextRef="#ctx0" brushRef="#br0">56025 37850 716,'14'-13'2,"3"1"-1	,3-1-1,4 1 1,1 0 4,0 2 10,0 1 9,0 2 9,0 1 6,3 0 2,1-1 1,1 1 2,0-1-12,-4-2-27,-2-1-27,-4-1-26,-3 0-14,-3 3-2,-3 3-1,-3 4-2,-2 0 2,1-2 2,-1-1 56,0-1 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44032789394259" units="cm"/>
      <inkml:brushProperty name="height" value="0.0144032789394259" units="cm"/>
      <inkml:brushProperty name="color" value="#69DBAA"/>
      <inkml:brushProperty name="ignorePressure" value="0"/>
    </inkml:brush>
  </inkml:definitions>
  <inkml:trace contextRef="#ctx0" brushRef="#br0">56200 37400 578,'0'-8'4,"0"12"6	,0 11 6,0 11 7,-1 10 3,-2 9 5,-1 10 3,-1 9 4,-2 6 1,-2 1-3,-1 1-1,-1 3-3,-2-4-3,1-8-4,-1-8-5,1-7-4,1-7-8,3-7-12,3-6-11,4-6-11,1-6-13,3-7-15,1-6-13,1-6-15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88473127782345" units="cm"/>
      <inkml:brushProperty name="height" value="0.0188473127782345" units="cm"/>
      <inkml:brushProperty name="color" value="#69DBAA"/>
      <inkml:brushProperty name="ignorePressure" value="0"/>
    </inkml:brush>
  </inkml:definitions>
  <inkml:trace contextRef="#ctx0" brushRef="#br0">56350 37925 442,'10'-8'-2,"-2"12"-1	,-3 11-3,-3 11-3,-2 7 7,0 3 15,0 3 14,0 3 16,0-1 6,0-4 0,0-5 0,0-4-1,2-6-1,5-4-4,5-5-4,4-4-2,2-3-4,-2 1-3,-1-1-3,-1 0-3,0-1-8,3-4-11,3-2-11,4-4-11,1-2-7,0-2-3,0-1-4,0-1-2,-2-3-2,-3-1-3,-3-1-2,-2-2-2,-5-2 0,-2-1 0,-3-1 1,-3-2 1,-2 1 3,0 5 2,0 5 3,0 4 3,0 3 1,0 0-2,0-1 11,0 1 19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03066014125943" units="cm"/>
      <inkml:brushProperty name="height" value="0.0103066014125943" units="cm"/>
      <inkml:brushProperty name="color" value="#69DBAA"/>
      <inkml:brushProperty name="ignorePressure" value="0"/>
    </inkml:brush>
  </inkml:definitions>
  <inkml:trace contextRef="#ctx0" brushRef="#br0">56525 37375 808,'1'-10'5,"4"7"6	,3 6 5,3 7 6,2 3 4,2 2 2,1 1 4,2 2 2,-1-1-17,-3-3-34,-3-3-35,-3-3-36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49033172056079" units="cm"/>
      <inkml:brushProperty name="height" value="0.0149033172056079" units="cm"/>
      <inkml:brushProperty name="color" value="#69DBAA"/>
      <inkml:brushProperty name="ignorePressure" value="0"/>
    </inkml:brush>
  </inkml:definitions>
  <inkml:trace contextRef="#ctx0" brushRef="#br0">57300 37200 559,'0'13'77,"3"2"-13	,1 1-14,1 2-14,1 2-6,1 4 2,-1 2 3,0 4 1,-1 1-3,-1 1-9,-1-1-8,-2 0-8,-1-2-9,0-5-6,0-4-7,0-5-7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57450 37400 1000,'12'-11'-1,"1"3"1	,-1 3-1,1 4-1,-1 0 1,1-2-1,-1-1 1,1-1-1,-3 0-6,-2 4-15,-3 2-14,-3 4-14,-2 1-6,0 1 2,0-1 46,0 0 9,0-1 0,3-1 0,1-1 0,1-2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10749816522002" units="cm"/>
      <inkml:brushProperty name="height" value="0.0110749816522002" units="cm"/>
      <inkml:brushProperty name="color" value="#69DBAA"/>
      <inkml:brushProperty name="ignorePressure" value="0"/>
    </inkml:brush>
  </inkml:definitions>
  <inkml:trace contextRef="#ctx0" brushRef="#br0">57100 37700 752,'0'35'1,"3"-2"2	,1-3 2,1-3 2,2-2 3,2 3 3,1 1 2,2 1 4,-1 0 2,-1-1 0,-1-1 2,-2-2 1,-2-4-1,-1-4-1,-1-5-2,-2-4-2,-1-3-16,0 1-29,0-1-31,0 0-31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74092948436737" units="cm"/>
      <inkml:brushProperty name="height" value="0.0174092948436737" units="cm"/>
      <inkml:brushProperty name="color" value="#69DBAA"/>
      <inkml:brushProperty name="ignorePressure" value="0"/>
    </inkml:brush>
  </inkml:definitions>
  <inkml:trace contextRef="#ctx0" brushRef="#br0">57200 37825 478,'12'-24'2,"1"4"4	,-1 3 5,1 3 3,0 2 6,2 2 7,1 1 8,2 2 7,2 2 4,1 1 2,1 1 3,3 3 1,-1 0-4,-2 0-7,-1 0-9,-1 0-8,-3 2-8,-3 5-10,-3 5-8,-3 4-9,-3 3-6,-4 0-5,-2-1-5,-4 1-4,-3 1-5,-3 4-6,-3 2-7,-3 4-6,-3 0-1,-1-4 3,-1-2 4,-2-4 3,0-3 6,4-3 8,3-3 9,3-3 7,2-2 6,2 1 3,1-1 3,2 0 4,4-1 6,6-1 8,6-1 10,7-2 9,3-2 3,0-2-4,-1-1-5,1-1-3,0-1-7,0 0-8,-1-1-9,1 1-8,-2 1-7,-3 1-6,-3 1-6,-3 3-5,-3-1-4,-1-2-2,-1-1-1,-2-1 21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22449109330773" units="cm"/>
      <inkml:brushProperty name="height" value="0.0122449109330773" units="cm"/>
      <inkml:brushProperty name="color" value="#69DBAA"/>
      <inkml:brushProperty name="ignorePressure" value="0"/>
    </inkml:brush>
  </inkml:definitions>
  <inkml:trace contextRef="#ctx0" brushRef="#br0">56900 38300 680,'0'12'8,"0"1"15	,0-1 15,0 1 15,0-1 4,3 1-8,1-1-9,1 1-7,2-2-15,2-1-18,1-1-20,2-2-20,-1-1-14,-1 1-8,-1-1-9,-2 0-9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085346857085824" units="cm"/>
      <inkml:brushProperty name="height" value="0.0085346857085824" units="cm"/>
      <inkml:brushProperty name="color" value="#69DBAA"/>
      <inkml:brushProperty name="ignorePressure" value="0"/>
    </inkml:brush>
  </inkml:definitions>
  <inkml:trace contextRef="#ctx0" brushRef="#br0">57200 38275 976,'10'11'0,"-2"-1"0	,-3-1 1,-3-2-1,-1-1 2,4 1 2,3-1 2,3 0 2,2 0-5,2 1-14,1-1-11,2 0-14,-1-1-11,-3-1-11,-3-1-11,-3-2 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31050 24400,'-100'-100,"75"75,0 0,0 25,0 0,-25 25,0 0,-25 75,0 0,25 50,0 0,25 25,0 0,25-100,0 0,0-50,0 0,75 125,0 0,25-125,0 0,0-25,0 0,-50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51100 47450,'-50'50,"50"75,0 0,0-50,0 0,0 0,0 0,0-25,0 0,-25-50,0 0,0-75,0 0,0 25,0 0,0-75,0 0,25 50,0 0,-25 25,0 0,0 50,0 0,25 75,0 0,0 50,0 0,0 50,0 0,0-25,0 0,25-50,0 0,50-50,0 0,50-25,0 0,0-50,0 0,-25-25,0 0,-100 25,0 0,25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57550 38250 1000,'0'11'-48,"3"-1"10	,1-1 10,1-2 9,1-1 9,1 1 10,-1-1 9,0 0 10,-1 0-4,-1 1-16,-1-1-15,-2 0-17,-1-1-13,3-1-8,1-1 54,1-2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17298169061542" units="cm"/>
      <inkml:brushProperty name="height" value="0.0117298169061542" units="cm"/>
      <inkml:brushProperty name="color" value="#69DBAA"/>
      <inkml:brushProperty name="ignorePressure" value="0"/>
    </inkml:brush>
  </inkml:definitions>
  <inkml:trace contextRef="#ctx0" brushRef="#br0">57750 38300 710,'0'12'3,"3"1"4	,1-1 7,1 1 4,0 0 5,-1 2 4,-1 1 4,-2 2 4,-1-1 0,3-3-3,1-3-2,1-3-4,1-3-18,1-1-31,-1-1-33,0-2-32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3360152952373" units="cm"/>
      <inkml:brushProperty name="height" value="0.013360152952373" units="cm"/>
      <inkml:brushProperty name="color" value="#69DBAA"/>
      <inkml:brushProperty name="ignorePressure" value="0"/>
    </inkml:brush>
  </inkml:definitions>
  <inkml:trace contextRef="#ctx0" brushRef="#br0">58450 38100 623,'-23'0'3,"5"0"11	,5 0 13,4 0 11,4 0 10,4 0 4,2 0 5,4 0 4,2 0-10,2 3-26,1 1-25,2 1-27,-1 1-18,-1 1-13,-1-1-13,-2 0-12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0998676288872957" units="cm"/>
      <inkml:brushProperty name="height" value="0.00998676288872957" units="cm"/>
      <inkml:brushProperty name="color" value="#69DBAA"/>
      <inkml:brushProperty name="ignorePressure" value="0"/>
    </inkml:brush>
  </inkml:definitions>
  <inkml:trace contextRef="#ctx0" brushRef="#br0">58450 38275 834,'-1'10'2,"-2"-2"3	,-1-3 3,-1-3 4,0-2 5,4 0 8,2 0 7,4 0 8,1-1-16,1-2-36,-1-1-38,0-1-38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219683591276407" units="cm"/>
      <inkml:brushProperty name="height" value="0.0219683591276407" units="cm"/>
      <inkml:brushProperty name="color" value="#69DBAA"/>
      <inkml:brushProperty name="ignorePressure" value="0"/>
    </inkml:brush>
  </inkml:definitions>
  <inkml:trace contextRef="#ctx0" brushRef="#br0">59400 37200 379,'0'-12'-1,"0"2"-1	,0 1-1,0 2-1,0 5 5,0 7 12,0 8 12,0 9 12,0 9 7,3 13-1,1 12 1,1 13 0,0 8-1,-1 5-1,-1 5-1,-2 4-1,-1-1-3,0-8-2,0-8-4,0-7-4,0-8-2,0-6-3,0-6-3,0-6-3,-2-9-14,-3-11-28,-3-11-28,-2-11-26,-2-6-11,2-2 8,1-1 7,2-1 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43776051700115" units="cm"/>
      <inkml:brushProperty name="height" value="0.0143776051700115" units="cm"/>
      <inkml:brushProperty name="color" value="#69DBAA"/>
      <inkml:brushProperty name="ignorePressure" value="0"/>
    </inkml:brush>
  </inkml:definitions>
  <inkml:trace contextRef="#ctx0" brushRef="#br0">59200 37700 579,'-11'-30'6,"3"16"10	,3 15 11,4 17 12,1 7 5,0 3 0,0 1 1,0 1 0,0-1-3,0-5-5,0-4-6,0-5-6,0-1-9,0 6-13,0 4-12,0 5-14,0 0-15,0-5-14,0-4-16,0-5-15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30641460418701" units="cm"/>
      <inkml:brushProperty name="height" value="0.0130641460418701" units="cm"/>
      <inkml:brushProperty name="color" value="#69DBAA"/>
      <inkml:brushProperty name="ignorePressure" value="0"/>
    </inkml:brush>
  </inkml:definitions>
  <inkml:trace contextRef="#ctx0" brushRef="#br0">59550 37675 637,'12'24'7,"1"-2"11	,-1-1 13,1-1 12,-1-3 5,1-3-6,-1-3-3,1-3-6,-1-3-3,1-1-3,-1-1-3,1-2-4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48720741271973" units="cm"/>
      <inkml:brushProperty name="height" value="0.0148720741271973" units="cm"/>
      <inkml:brushProperty name="color" value="#69DBAA"/>
      <inkml:brushProperty name="ignorePressure" value="0"/>
    </inkml:brush>
  </inkml:definitions>
  <inkml:trace contextRef="#ctx0" brushRef="#br0">59825 37450 560,'11'-12'3,"-1"2"7	,-1 1 6,-2 2 7,1 1 6,3 0 5,3-1 7,3 1 6,3 1 1,1 4-4,1 2-4,3 4-3,-1 2-6,-2 2-10,-1 1-9,-1 2-9,-3-1-7,-3-1-6,-3-1-6,-3-2-5,-3 1-9,-1 3-11,-1 3-11,-2 3-10,-4 2-5,-4 0 1,-5-1 1,-4 1 2,-2-2 3,2-3 38,1-3 22,2-3 0,-2 3 0,-5 9 0,-4 10 0,-5 9 0,-2 3 0,0-3 0,-1-3 0,1-3 0,1-5 0,4-6 0,2-6 0,4-7 0,7-5 0,10-5 0,12-4 0,11-5 0,6-4 79,4-1 4,3-1-13,3-2-14,2 0-11,2 2-8,1 1-9,2 2-8,-1 1-9,-3 2-9,-3 1-10,-3 2-9,-4 2-9,-5 1-9,-4 1-9,-5 3-8,-5 0-5,-5 0 1,-4 0 0,-5 0 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43893687054515" units="cm"/>
      <inkml:brushProperty name="height" value="0.0143893687054515" units="cm"/>
      <inkml:brushProperty name="color" value="#69DBAA"/>
      <inkml:brushProperty name="ignorePressure" value="0"/>
    </inkml:brush>
  </inkml:definitions>
  <inkml:trace contextRef="#ctx0" brushRef="#br0">59925 37125 579,'22'26'-22,"-4"4"8	,-5 3 6,-4 3 6,-4 5 11,-1 8 16,-1 8 15,-2 8 16,-4 4 6,-4 0-2,-5-1-3,-4 1-1,-3-2-9,1-3-15,-1-3-13,0-3-16,1-6-12,2-7-11,1-8-12,2-8-11,1-7-7,2-4-2,1-5-2,2-4-3,1-3-1,0 1 1,-1-1 0,1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37721514329314" units="cm"/>
      <inkml:brushProperty name="height" value="0.0137721514329314" units="cm"/>
      <inkml:brushProperty name="color" value="#69DBAA"/>
      <inkml:brushProperty name="ignorePressure" value="0"/>
    </inkml:brush>
  </inkml:definitions>
  <inkml:trace contextRef="#ctx0" brushRef="#br0">60000 37875 605,'12'13'4,"1"2"10	,-1 1 10,1 2 8,0 2 8,2 4 2,1 2 4,2 4 3,2 1-3,4 1-9,2-1-11,4 0-8,0-1-8,-1-4-4,-1-2-6,-2-4-3,-3-3-15,-3-3-22,-3-3-24,-2-3-23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52000 47550,'0'200,"0"-75,0 0,0 0,0 0,25-25,0 0,-25-75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07663217931986" units="cm"/>
      <inkml:brushProperty name="height" value="0.0107663217931986" units="cm"/>
      <inkml:brushProperty name="color" value="#69DBAA"/>
      <inkml:brushProperty name="ignorePressure" value="0"/>
    </inkml:brush>
  </inkml:definitions>
  <inkml:trace contextRef="#ctx0" brushRef="#br0">60875 38000 774,'12'2'-71,"1"5"52	,-1 5 50,1 4 50,-1 3 12,1 0-29,-1-1-27,1 1-27,-2-2-27,-1-3-23,-1-3-24,-2-3-23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48525675758719" units="cm"/>
      <inkml:brushProperty name="height" value="0.0148525675758719" units="cm"/>
      <inkml:brushProperty name="color" value="#69DBAA"/>
      <inkml:brushProperty name="ignorePressure" value="0"/>
    </inkml:brush>
  </inkml:definitions>
  <inkml:trace contextRef="#ctx0" brushRef="#br0">61600 37250 561,'10'2'25,"-2"5"-1	,-3 5-1,-3 4-1,-2 1 0,3-3 1,1-3 2,1-3 1,0 2 2,-1 8 3,-1 8 5,-2 8 2,-1 3-1,0 1-9,0-1-8,0 1-9,0-4-4,0-6-1,0-6-2,0-6-1,-1-5-14,-2-1-26,-1-1-25,-1-2-25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2821507640183" units="cm"/>
      <inkml:brushProperty name="height" value="0.012821507640183" units="cm"/>
      <inkml:brushProperty name="color" value="#69DBAA"/>
      <inkml:brushProperty name="ignorePressure" value="0"/>
    </inkml:brush>
  </inkml:definitions>
  <inkml:trace contextRef="#ctx0" brushRef="#br0">61800 37400 649,'12'0'9,"1"3"15	,-1 1 18,1 1 15,0 0 5,2-1-9,1-1-8,2-2-8,0-1-16,-2 0-22,-1 0-23,-1 0-23,-4 0-15,-2 3-5,-3 1-5,-3 1-6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4065939001739" units="cm"/>
      <inkml:brushProperty name="height" value="0.014065939001739" units="cm"/>
      <inkml:brushProperty name="color" value="#69DBAA"/>
      <inkml:brushProperty name="ignorePressure" value="0"/>
    </inkml:brush>
  </inkml:definitions>
  <inkml:trace contextRef="#ctx0" brushRef="#br0">61250 38000 592,'26'-13'0,"4"1"6	,3-1 4,3 1 6,3 0 5,6 2 7,4 1 6,5 2 7,1 1 0,-1 0-4,-1-1-6,-2 1-4,-5 0-3,-5 0 1,-7-1 0,-5 1 1,-5-1-10,-2-2-22,-1-1-20,-1-1-22,-4-1-12,-4 2-7,-5 1-5,-4 2-5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34961074218154" units="cm"/>
      <inkml:brushProperty name="height" value="0.0134961074218154" units="cm"/>
      <inkml:brushProperty name="color" value="#69DBAA"/>
      <inkml:brushProperty name="ignorePressure" value="0"/>
    </inkml:brush>
  </inkml:definitions>
  <inkml:trace contextRef="#ctx0" brushRef="#br0">61900 37575 617,'-2'50'-19,"-3"0"20	,-3 0 20,-2 0 21,-4 0 9,-1 3 2,-1 1 1,-2 1 0,0-1-5,2-5-11,1-4-13,2-5-11,0-6-16,1-6-18,-1-6-17,1-6-19,0-5-11,2-1-2,1-1-2,2-2-4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0985781196504831" units="cm"/>
      <inkml:brushProperty name="height" value="0.00985781196504831" units="cm"/>
      <inkml:brushProperty name="color" value="#69DBAA"/>
      <inkml:brushProperty name="ignorePressure" value="0"/>
    </inkml:brush>
  </inkml:definitions>
  <inkml:trace contextRef="#ctx0" brushRef="#br0">61900 37975 845,'11'3'0,"-1"6"0	,-1 7 0,-2 6 0,0 3 6,2 0 12,1 0 11,2 0 13,1-3-4,2-4-18,1-5-19,2-4-18,-1-3-18,-3 1-16,-3-1-17,-3 0-17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4904941432178" units="cm"/>
      <inkml:brushProperty name="height" value="0.014904941432178" units="cm"/>
      <inkml:brushProperty name="color" value="#69DBAA"/>
      <inkml:brushProperty name="ignorePressure" value="0"/>
    </inkml:brush>
  </inkml:definitions>
  <inkml:trace contextRef="#ctx0" brushRef="#br0">62175 37200 559,'12'-13'5,"1"1"9	,-1-1 11,1 1 10,1 1 6,6 3 3,4 3 3,5 4 2,2 1 0,1 0-6,-1 0-5,0 0-6,-2 1-13,-5 4-23,-4 3-22,-5 3-22,-4 0-14,-1-1-5,-1-1-5,-2-2-6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62175 37500 1000,'10'24'-1,"-2"-2"-1	,-3-1-1,-3-1-1,-2 0-2,3 1-1,1 1-3,1 3-1,0-2-6,-1-3-10,-1-3-11,-2-2-11,-1-4-7,0-1 37,0-1 19,0-2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41236297786236" units="cm"/>
      <inkml:brushProperty name="height" value="0.0141236297786236" units="cm"/>
      <inkml:brushProperty name="color" value="#69DBAA"/>
      <inkml:brushProperty name="ignorePressure" value="0"/>
    </inkml:brush>
  </inkml:definitions>
  <inkml:trace contextRef="#ctx0" brushRef="#br0">62325 37475 590,'12'-11'5,"1"3"7	,-1 3 7,1 4 7,0 0 5,2-2 5,1-1 4,2-1 5,0 1 0,-2 5-3,-1 4-5,-1 6-3,-4 2-8,-2 2-15,-3 1-12,-3 2-14,-4 1-10,-3 0-5,-3-1-6,-2 1-6,-5 1-4,-5 4-6,-4 2-3,-5 4-6,0-2 3,5-6 9,4-6 10,6-7 9,3-4 14,6-1 19,4-1 19,5-2 20,4-1 9,3 0-1,3 0 0,3 0-1,2 0-5,0 0-7,-1 0-9,1 0-7,-1-1-13,-2-2-14,-1-1-15,-1-1-16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13946422934532" units="cm"/>
      <inkml:brushProperty name="height" value="0.0113946422934532" units="cm"/>
      <inkml:brushProperty name="color" value="#69DBAA"/>
      <inkml:brushProperty name="ignorePressure" value="0"/>
    </inkml:brush>
  </inkml:definitions>
  <inkml:trace contextRef="#ctx0" brushRef="#br0">62175 37925 731,'22'0'46,"-4"3"-1	,-5 1 0,-4 1-1,-2 1-5,2 1-12,1-1-10,2 0-12,-2 0-5,-2 1 0,-3-1-1,-3 0-1,-2-1-12,3-1-24,1-1-25,1-2-24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51700 47950,'-100'0,"125"0,0 0,0 0,0 0,75 0,0 0,0 0,0 0,-25 0,0 0,-50 0,0 0,0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0:16"/>
    </inkml:context>
    <inkml:brush xml:id="br0">
      <inkml:brushProperty name="width" value="0.0180657114833593" units="cm"/>
      <inkml:brushProperty name="height" value="0.0180657114833593" units="cm"/>
      <inkml:brushProperty name="color" value="#69DBAA"/>
      <inkml:brushProperty name="ignorePressure" value="0"/>
    </inkml:brush>
  </inkml:definitions>
  <inkml:trace contextRef="#ctx0" brushRef="#br0">62525 37950 461,'21'0'25,"-5"3"9	,-7 1 9,-5 1 10,-9 4 1,-9 7-10,-10 6-9,-8 6-8,-5 2-11,2-4-12,1-2-12,2-4-13,2-2-9,1-2-8,1-1-8,3-1-8,0-4-1,3-2 6,1-3 7,1-3 6,7-2 20,10 0 31,12 0 34,11 0 32,8-2 11,9-3-11,8-3-10,7-2-10,4-2-10,1 2-11,-1 1-10,0 2-11,-2 2-11,-5 1-11,-4 1-12,-5 3-12,-5 0-8,-5 3-6,-4 1-4,-5 1-6,-4 1-4,-3 1-4,-3-1-3,-3 0-4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901758670806885" units="cm"/>
      <inkml:brushProperty name="height" value="0.00901758670806885" units="cm"/>
      <inkml:brushProperty name="color" value="#69DBAA"/>
      <inkml:brushProperty name="ignorePressure" value="0"/>
    </inkml:brush>
  </inkml:definitions>
  <inkml:trace contextRef="#ctx0" brushRef="#br0">62100 39075 924,'0'26'-8,"0"4"-16	,0 3-17,0 3-15,-1 4 5,-2 7 23,-1 6 26,-1 7 24,0 2 14,1 1 1,1-1 3,3 1 2,0-4-4,0-6-8,0-6-9,0-6-8,0-7-7,0-6-6,0-6-3,0-6-6,0-5-6,0-1-9,0-1-8,0-2-8,0-2-9,0-4-8,0-2-9,0-4 55,0-1 11,3 0 0,1-1 0,1 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62050 39050 1000,'-2'24'-8,"-3"-2"-15	,-3-1-15,-2-1-16,-3-1 2,1 0 19,-1-1 18,1 1 19,0-1 9,2-2-2,1-1-1,2-1-2,0-3-1,-2-1-2,-1-1-1,-1-2-3,-1-2-10,2-1-23,1-1-17,2-2 49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11936004832387" units="cm"/>
      <inkml:brushProperty name="height" value="0.0111936004832387" units="cm"/>
      <inkml:brushProperty name="color" value="#69DBAA"/>
      <inkml:brushProperty name="ignorePressure" value="0"/>
    </inkml:brush>
  </inkml:definitions>
  <inkml:trace contextRef="#ctx0" brushRef="#br0">62075 39125 744,'0'12'1,"3"1"7	,1-1 8,1 1 8,2-1 4,2 1 4,1-1 3,2 1 3,-1 0-4,-1 2-10,-1 1-11,-2 2-10,-1-2-6,1-4-1,-1-5 0,0-4-2,-1-3-11,-1 3-23,-1 1-22,-2 1-24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5941822081804" units="cm"/>
      <inkml:brushProperty name="height" value="0.0135941822081804" units="cm"/>
      <inkml:brushProperty name="color" value="#69DBAA"/>
      <inkml:brushProperty name="ignorePressure" value="0"/>
    </inkml:brush>
  </inkml:definitions>
  <inkml:trace contextRef="#ctx0" brushRef="#br0">59700 40700 613,'10'70'0,"-2"-9"0	,-3-10 1,-3-8-1,-2-3 5,3 7 8,1 6 7,1 7 7,0 3 5,-1 2 0,-1 1 1,-2 2 0,-1-5-1,0-13-3,0-13-3,0-12-2,0-6-4,0 0-2,0-1-3,0 1-4,-1-2-2,-2-3-4,-1-3-3,-1-3-4,-2-5-9,-2-6-16,-1-6-16,-1-7-15,-2-4-7,1-4-2,-1-2 0,1-4 0,1 2 2,3 6 6,3 6 49,4 7 10,0 1 0,-2-3 0,-1-3 0,-1-3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70504208654165" units="cm"/>
      <inkml:brushProperty name="height" value="0.0170504208654165" units="cm"/>
      <inkml:brushProperty name="color" value="#69DBAA"/>
      <inkml:brushProperty name="ignorePressure" value="0"/>
    </inkml:brush>
  </inkml:definitions>
  <inkml:trace contextRef="#ctx0" brushRef="#br0">59350 40950 488,'1'10'40,"4"-2"4	,3-3 3,3-3 3,4-2 2,7 0 0,6 0-1,7 0-1,1-1-4,-1-2-11,-1-1-11,-2-1-9,-2-1-10,-1 0-7,-1-1-8,-2 1-8,-3 1-11,-3 1-13,-3 1-13,-2 3-14,-5 0-5,-2 3 3,-3 1 4,-3 1 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54875488951802" units="cm"/>
      <inkml:brushProperty name="height" value="0.0154875488951802" units="cm"/>
      <inkml:brushProperty name="color" value="#69DBAA"/>
      <inkml:brushProperty name="ignorePressure" value="0"/>
    </inkml:brush>
  </inkml:definitions>
  <inkml:trace contextRef="#ctx0" brushRef="#br0">59400 41275 538,'14'0'6,"3"0"12	,3 0 13,4 0 13,2-2 6,4-3 0,3-3 0,3-2 1,0-2-3,-1 2-8,-1 1-7,-2 2-7,-3 1-12,-5 0-16,-4-1-16,-5 1-17,-3 0-13,1 0-11,-1-1-11,1 1-11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78940091282129" units="cm"/>
      <inkml:brushProperty name="height" value="0.0178940091282129" units="cm"/>
      <inkml:brushProperty name="color" value="#69DBAA"/>
      <inkml:brushProperty name="ignorePressure" value="0"/>
    </inkml:brush>
  </inkml:definitions>
  <inkml:trace contextRef="#ctx0" brushRef="#br0">59950 40725 465,'10'-12'13,"-2"2"3	,-3 1 3,-3 2 1,-2 2 4,3 4 3,1 2 3,1 4 3,0 4 1,-1 7 0,-1 6-2,-2 6 0,-1 4 0,0 2 1,0 1 2,0 2 2,0-2-4,3-2-9,1-3-7,1-3-9,2-6-6,2-5-5,1-7-3,2-5-4,1-4-3,2 0-3,1 0-2,2 0-3,1-2-2,0-3 0,-1-3-1,1-2-1,0-2-4,0 2-7,-1 1-6,1 2-7,-1 2-4,-2 1-1,-1 1 0,-1 3-2,-4-1 3,-2-2 10,-3-1 43,-3-1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11027183011174" units="cm"/>
      <inkml:brushProperty name="height" value="0.0111027183011174" units="cm"/>
      <inkml:brushProperty name="color" value="#69DBAA"/>
      <inkml:brushProperty name="ignorePressure" value="0"/>
    </inkml:brush>
  </inkml:definitions>
  <inkml:trace contextRef="#ctx0" brushRef="#br0">60300 40825 750,'-14'-11'29,"-1"6"2	,-1 4 3,-2 5 4,0 4-2,2 3-6,1 3-6,2 3-5,-1 2-10,-1 0-16,-1-1-14,-2 1-15,1-2-8,3-3 0,3-3-2,3-3-1,2-1-3,0 2-4,-1 1-5,1 2 29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095804490149" units="cm"/>
      <inkml:brushProperty name="height" value="0.013095804490149" units="cm"/>
      <inkml:brushProperty name="color" value="#69DBAA"/>
      <inkml:brushProperty name="ignorePressure" value="0"/>
    </inkml:brush>
  </inkml:definitions>
  <inkml:trace contextRef="#ctx0" brushRef="#br0">60075 41150 636,'0'25'3,"0"0"8	,0 0 8,0 0 6,0 2 7,0 5 3,0 5 5,0 4 4,-1 2-1,-2-2-5,-1-1-6,-1-1-5,0-5-13,1-6-17,1-6-19,3-6-18,0-5-14,0-1-8,0-1-9,0-2-8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51800 48500,'150'-50,"-75"50,0 0,0-25,0 0,0 25,0 0,-50-25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12201478332281" units="cm"/>
      <inkml:brushProperty name="height" value="0.0112201478332281" units="cm"/>
      <inkml:brushProperty name="color" value="#69DBAA"/>
      <inkml:brushProperty name="ignorePressure" value="0"/>
    </inkml:brush>
  </inkml:definitions>
  <inkml:trace contextRef="#ctx0" brushRef="#br0">60075 41325 742,'0'-12'0,"3"2"0	,1 1 0,1 2 0,2 1 1,2 0 2,1-1 2,2 1 2,2 0 0,3 0-2,3-1 0,4 1-1,0 1-4,-2 1-3,-1 1-4,-1 3-5,-2 0 1,-2 0 4,-1 0 3,-1 0 5,-3 0-1,-1 3-6,-1 1-5,-2 1-7,-1 2 0,1 2 6,-1 1 4,0 2 6,-1 2 7,-1 3 9,-1 3 9,-2 4 8,-1 1 5,0 3-1,0 1 1,0 1-1,0 2-2,0 2-3,0 1-5,0 2-2,0-3-11,0-6-14,0-6-16,0-6-16,0-5-7,0-1 2,0-1 2,0-2 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64153075963259" units="cm"/>
      <inkml:brushProperty name="height" value="0.00864153075963259" units="cm"/>
      <inkml:brushProperty name="color" value="#69DBAA"/>
      <inkml:brushProperty name="ignorePressure" value="0"/>
    </inkml:brush>
  </inkml:definitions>
  <inkml:trace contextRef="#ctx0" brushRef="#br0">60175 41475 964,'1'-11'-3,"4"3"7	,3 3 4,3 4 7,1 1-4,1 0-11,-1 0-12,1 0-12,-2 0-13,-1 3-15,-1 1-16,-2 1-15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60125 41800 1000,'12'-2'-87,"1"-3"34	,-1-3 35,1-2 34,1-3 15,3 1-4,3-1-4,4 1-5,0-1-12,-2 1-17,-1-1-19,-1 1-19,-3 0-11,-3 2-3,-3 1 63,-3 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12515231594443" units="cm"/>
      <inkml:brushProperty name="height" value="0.0112515231594443" units="cm"/>
      <inkml:brushProperty name="color" value="#69DBAA"/>
      <inkml:brushProperty name="ignorePressure" value="0"/>
    </inkml:brush>
  </inkml:definitions>
  <inkml:trace contextRef="#ctx0" brushRef="#br0">60800 40725 740,'-36'38'52,"3"2"-3	,3 1-3,4 2-3,0 0-8,-2-2-12,-1-1-11,-1-1-13,0-4-11,1-5-9,1-4-10,3-5-10,2-4-2,5-3 4,5-3 4,4-3 5,3-3-3,0-1-10,-1-1-11,1-2-8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56911984086037" units="cm"/>
      <inkml:brushProperty name="height" value="0.0156911984086037" units="cm"/>
      <inkml:brushProperty name="color" value="#69DBAA"/>
      <inkml:brushProperty name="ignorePressure" value="0"/>
    </inkml:brush>
  </inkml:definitions>
  <inkml:trace contextRef="#ctx0" brushRef="#br0">60750 40600 531,'46'25'-30,"-8"0"27	,-8 0 29,-7 0 26,-3 0 15,1 0 2,1 0 1,3 0 2,-1 0-9,-2 0-17,-1 0-19,-1 0-18,-1-1-15,0-2-15,-1-1-14,1-1-14,-3-2-8,-4-2 0,-5-1-2,-4-1-1,-3-3 0,3-1 2,1-1 2,1-2 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77960119396448" units="cm"/>
      <inkml:brushProperty name="height" value="0.00877960119396448" units="cm"/>
      <inkml:brushProperty name="color" value="#69DBAA"/>
      <inkml:brushProperty name="ignorePressure" value="0"/>
    </inkml:brush>
  </inkml:definitions>
  <inkml:trace contextRef="#ctx0" brushRef="#br0">60800 41075 949,'34'0'34,"-6"3"-17	,-6 1-20,-6 1-18,-6 1-13,-2 1-8,-3-1-8,-3 0-7,-2-1-4,3-1 40,1-1 21,1-2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59411188215017" units="cm"/>
      <inkml:brushProperty name="height" value="0.0159411188215017" units="cm"/>
      <inkml:brushProperty name="color" value="#69DBAA"/>
      <inkml:brushProperty name="ignorePressure" value="0"/>
    </inkml:brush>
  </inkml:definitions>
  <inkml:trace contextRef="#ctx0" brushRef="#br0">60775 41300 522,'-10'-1'4,"7"-2"1	,6-1 4,7-1 2,3 0 3,2 1 4,1 1 4,2 3 4,1 0 0,0 0-4,-1 0-4,1 0-4,-1 0-4,-2 0-3,-1 0-3,-1 0-3,-3 2-3,-1 5-1,-1 5-2,-2 4-1,-3 4-2,-5 1-1,-4 1-1,-5 3-2,-5 0 1,-2 3 0,-3 1 0,-3 1 1,-2 0 1,3-4 0,1-2 0,1-4 1,2-4 1,2-4 2,1-5 2,2-4 2,2-3 5,6 3 8,4 1 8,5 1 7,5 0 5,4-1 2,5-1 0,5-2 2,1-2 0,-2-2-2,-1-1-2,-1-1-1,-1 0-4,0 1-4,-1 1-5,1 3-4,-1 0-13,-2 0-20,-1 0-21,-1 0-21,-4 0-10,-2 3-1,-3 1-1,-3 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6712053790689" units="cm"/>
      <inkml:brushProperty name="height" value="0.0136712053790689" units="cm"/>
      <inkml:brushProperty name="color" value="#69DBAA"/>
      <inkml:brushProperty name="ignorePressure" value="0"/>
    </inkml:brush>
  </inkml:definitions>
  <inkml:trace contextRef="#ctx0" brushRef="#br0">61450 40900 609,'10'4'19,"-2"10"5	,-3 10 3,-3 9 5,-2 6 4,3 3 2,1 3 2,1 4 4,1-2-3,1-4-7,-1-5-7,0-4-8,0-4-10,1-4-12,-1-2-14,0-4-14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05870356783271" units="cm"/>
      <inkml:brushProperty name="height" value="0.0105870356783271" units="cm"/>
      <inkml:brushProperty name="color" value="#69DBAA"/>
      <inkml:brushProperty name="ignorePressure" value="0"/>
    </inkml:brush>
  </inkml:definitions>
  <inkml:trace contextRef="#ctx0" brushRef="#br0">61325 41175 787,'11'0'-5,"-1"0"-8	,-1 0-9,-2 0-9,1 0 1,3 3 11,3 1 10,3 1 12,2 1 13,0 1 18,-1-1 16,1 0 18,1-1 0,1-1-17,1-1-17,3-2-17,-2-1-17,-3 0-18,-3 0-18,-2 0-18,-4-1-11,-1-2-4,-1-1-2,-2-1-4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1644383072853" units="cm"/>
      <inkml:brushProperty name="height" value="0.0131644383072853" units="cm"/>
      <inkml:brushProperty name="color" value="#69DBAA"/>
      <inkml:brushProperty name="ignorePressure" value="0"/>
    </inkml:brush>
  </inkml:definitions>
  <inkml:trace contextRef="#ctx0" brushRef="#br0">61375 41425 633,'-11'10'5,"6"-2"13	,4-3 12,5-3 11,5-2 6,7 0 1,6 0 0,6 0 1,3-1-8,1-2-14,-1-1-15,0-1-14,1-2-15,2-2-19,1-1-16,2-1-18,-3-1-7,-6 2 3,-6 1 3,-6 2 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52750 47350,'0'150,"0"-75,0 0,0 50,0 0,0 25,0 0,0-75,0 0,0-50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17425359785557" units="cm"/>
      <inkml:brushProperty name="height" value="0.0117425359785557" units="cm"/>
      <inkml:brushProperty name="color" value="#69DBAA"/>
      <inkml:brushProperty name="ignorePressure" value="0"/>
    </inkml:brush>
  </inkml:definitions>
  <inkml:trace contextRef="#ctx0" brushRef="#br0">61775 41100 709,'-9'-1'-3,"8"-2"-5	,8-1-6,8-1-5,6-1 0,5 0 9,4-1 7,6 1 7,1 0 2,1 0-6,-1-1-6,1 1-5,-3 1-5,-5 1-4,-4 1-3,-5 3-4,-4 0 19,-3 0 8,-3 0 0,-3 0 0,-3 0 0,-1 3 0,-1 1 0,-2 1 0,-1 3 0,0 3 0,0 3 0,0 3 0,-1 3 19,-2 1 27,-1 1 4,-1 3 5,-1 0 0,0 0-4,-1 0-2,1 0-4,1-2-7,1-3-8,1-3-11,3-2-9,-1-5-17,-2-5-27,-1-4-26,-1-5-26,0-3-9,1-2 10,1-1 10,3-1 50,-1-1 25,-2 2 0,-1 1 0,-1 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13795213401318" units="cm"/>
      <inkml:brushProperty name="height" value="0.0113795213401318" units="cm"/>
      <inkml:brushProperty name="color" value="#69DBAA"/>
      <inkml:brushProperty name="ignorePressure" value="0"/>
    </inkml:brush>
  </inkml:definitions>
  <inkml:trace contextRef="#ctx0" brushRef="#br0">62075 41000 732,'0'-34'-1,"0"8"-2	,0 8-1,0 8-3,0 5 4,0 4 8,0 2 8,0 4 7,0 4 6,0 7 4,0 6 3,0 6 3,-1 4-1,-2 2-4,-1 1-6,-1 2-4,0-2-10,1-2-17,1-3-14,3-3-16,0-4-9,0-3-2,0-3-2,0-2-2,-1-5 1,-2-2 6,-1-3 5,-1-3 4,0-3 6,1-2 29,1-1 0,3-1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81771200150251" units="cm"/>
      <inkml:brushProperty name="height" value="0.0181771200150251" units="cm"/>
      <inkml:brushProperty name="color" value="#69DBAA"/>
      <inkml:brushProperty name="ignorePressure" value="0"/>
    </inkml:brush>
  </inkml:definitions>
  <inkml:trace contextRef="#ctx0" brushRef="#br0">61875 40925 458,'0'-11'3,"0"6"3	,0 4 4,0 5 3,0 5 3,0 4 4,0 5 2,0 5 5,0 4 1,3 5 1,1 5 1,1 4 1,0 4 1,-1 1 1,-1 1 2,-2 3 1,-1 0-1,0 0-5,0 0-4,0 0-6,0-4-3,0-5-3,0-7-3,0-5-4,2-7-1,5-4-3,5-5-1,4-4-3,4-4-1,1-1-2,1-1-1,3-2-3,0-2-2,3-2 0,1-1-3,1-1 0,0-3-5,-1-3-7,-1-3-6,-2-3-8,-3-1-7,-3 2-7,-3 1-9,-2 2-8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45241534337401" units="cm"/>
      <inkml:brushProperty name="height" value="0.0145241534337401" units="cm"/>
      <inkml:brushProperty name="color" value="#69DBAA"/>
      <inkml:brushProperty name="ignorePressure" value="0"/>
    </inkml:brush>
  </inkml:definitions>
  <inkml:trace contextRef="#ctx0" brushRef="#br0">62600 40975 573,'0'48'87,"0"-3"-10	,0-3-10,0-2-10,0-5-10,0-2-9,0-3-10,0-3-9,0-2-12,3 0-16,1 0-13,1 0-16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0471019074321" units="cm"/>
      <inkml:brushProperty name="height" value="0.0130471019074321" units="cm"/>
      <inkml:brushProperty name="color" value="#69DBAA"/>
      <inkml:brushProperty name="ignorePressure" value="0"/>
    </inkml:brush>
  </inkml:definitions>
  <inkml:trace contextRef="#ctx0" brushRef="#br0">62425 41150 638,'14'0'63,"3"0"-5	,3 0-5,4 0-4,1 0-6,3 0-7,1 0-8,1 0-7,0 0-11,-4 0-13,-2 0-14,-4 0-14,-2 0-11,-2 0-9,-1 0-10,-1 0-8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8284301608801" units="cm"/>
      <inkml:brushProperty name="height" value="0.0128284301608801" units="cm"/>
      <inkml:brushProperty name="color" value="#69DBAA"/>
      <inkml:brushProperty name="ignorePressure" value="0"/>
    </inkml:brush>
  </inkml:definitions>
  <inkml:trace contextRef="#ctx0" brushRef="#br0">62400 41450 649,'15'0'27,"7"0"7	,6 0 8,7 0 9,3-2-1,2-3-7,1-3-7,2-2-7,0-2-8,-2 2-8,-1 1-8,-1 2-9,-6 2-4,-7 1-3,-8 1 0,-8 3-2,-3-1-11,2-2-20,1-1-19,2-1-19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53921386227012" units="cm"/>
      <inkml:brushProperty name="height" value="0.0153921386227012" units="cm"/>
      <inkml:brushProperty name="color" value="#69DBAA"/>
      <inkml:brushProperty name="ignorePressure" value="0"/>
    </inkml:brush>
  </inkml:definitions>
  <inkml:trace contextRef="#ctx0" brushRef="#br0">63175 40800 541,'0'25'-58,"0"3"22	,0 1 24,0 1 23,0 3 16,0 3 9,0 3 10,0 3 10,0 0 4,0-3 0,0-3 0,0-3-1,0-3-5,3-1-12,1-1-10,1-2-10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04492241516709" units="cm"/>
      <inkml:brushProperty name="height" value="0.0104492241516709" units="cm"/>
      <inkml:brushProperty name="color" value="#69DBAA"/>
      <inkml:brushProperty name="ignorePressure" value="0"/>
    </inkml:brush>
  </inkml:definitions>
  <inkml:trace contextRef="#ctx0" brushRef="#br0">63225 41150 797,'11'-12'2,"-1"2"5	,-1 1 4,-2 2 5,-1 2 4,1 1 5,-1 1 5,0 3 4,0 0-4,1 0-11,-1 0-11,0 0-11,0 0-10,1 0-8,-1 0-10,0 0-8,-1 0-9,-1 3-9,-1 1-10,-2 1-9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5206746160984" units="cm"/>
      <inkml:brushProperty name="height" value="0.0125206746160984" units="cm"/>
      <inkml:brushProperty name="color" value="#69DBAA"/>
      <inkml:brushProperty name="ignorePressure" value="0"/>
    </inkml:brush>
  </inkml:definitions>
  <inkml:trace contextRef="#ctx0" brushRef="#br0">63000 40975 665,'-11'2'-15,"6"5"10	,4 5 9,5 4 10,2 4 10,1 4 9,-1 2 10,0 4 9,0 2 2,1 2-9,-1 1-6,0 2-8,-1-1-16,-1-1-23,-1-1-23,-2-2-24,-1-4-14,0-6-2,0-6-2,0-7-3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6826876550913" units="cm"/>
      <inkml:brushProperty name="height" value="0.0136826876550913" units="cm"/>
      <inkml:brushProperty name="color" value="#69DBAA"/>
      <inkml:brushProperty name="ignorePressure" value="0"/>
    </inkml:brush>
  </inkml:definitions>
  <inkml:trace contextRef="#ctx0" brushRef="#br0">62875 41550 609,'3'-12'-26,"6"2"13	,7 1 11,6 2 12,3 1 13,3 0 12,1-1 13,1 1 13,2 0 2,2 0-7,1-1-8,2 1-8,-2 1-11,-2 1-13,-3 1-14,-3 3-13,-3-1-10,-2-2-7,-1-1-7,-1-1-7,-2 0-6,-2 1-9,-1 1-8,-1 3-9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52900 47800,'50'0,"-50"25,0 0,50-25,0 0,-25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9388730749488" units="cm"/>
      <inkml:brushProperty name="height" value="0.0139388730749488" units="cm"/>
      <inkml:brushProperty name="color" value="#69DBAA"/>
      <inkml:brushProperty name="ignorePressure" value="0"/>
    </inkml:brush>
  </inkml:definitions>
  <inkml:trace contextRef="#ctx0" brushRef="#br0">63500 40875 597,'-10'0'3,"7"0"6	,6 0 4,7 0 7,5 0-2,7 0-7,6 0-7,7 0-9,1 0-7,-1 0-6,-1 0-8,-2 0-7,-2 0-2,-4 0 0,-2 0 1,-4 0 5,-4 2 29,-4 5 0,-5 5 0,-4 4 0,-6 4 0,-4 1 0,-5 1 0,-4 3 0,-3 0 0,1 3 0,-1 1 8,0 1 58,-1 1 5,-1 1-3,-1-1-2,-2 0-3,-1 0-4,3 1-10,1-1-8,1 0-8,4-2-12,4-5-15,5-4-13,5-5-16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63775 41250 1000,'-1'46'-1,"-2"-5"0	,-1-7-1,-1-5 0,-1-5-4,0-2-5,-1-1-5,1-1-6,1-3-11,1-3-16,1-3-16,3-3 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2170373797417" units="cm"/>
      <inkml:brushProperty name="height" value="0.0122170373797417" units="cm"/>
      <inkml:brushProperty name="color" value="#69DBAA"/>
      <inkml:brushProperty name="ignorePressure" value="0"/>
    </inkml:brush>
  </inkml:definitions>
  <inkml:trace contextRef="#ctx0" brushRef="#br0">63800 41300 682,'12'-12'-8,"1"2"-13	,-1 1-15,1 2-14,0 2 8,2 1 29,1 1 31,2 3 29,0 0 14,-2 0-3,-1 0-1,-1 0-3,-3 1-4,-1 4-7,-1 3-6,-2 3-7,-1 1-8,1 1-11,-1-1-12,0 1-11,-2 0-7,-5 2-7,-4 1-4,-5 2-6,-5 1-4,-2 0 0,-3-1-2,-3 1-1,-1-1 0,4-2 0,3-1-1,3-1 1,3-3 16,3-1 27,3-1 0,4-2 0,2-2 0,4-1 15,3-1 36,3-2 16,2-2 2,2-2-13,1-1-14,2-1-14,1-2-10,0-2-8,-1-1-8,1-1-8,-2-1-7,-3 2-9,-3 1-7,-3 2-7,-2 1-8,1 0-7,-1-1-7,0 1-6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5361580178142" units="cm"/>
      <inkml:brushProperty name="height" value="0.0135361580178142" units="cm"/>
      <inkml:brushProperty name="color" value="#69DBAA"/>
      <inkml:brushProperty name="ignorePressure" value="0"/>
    </inkml:brush>
  </inkml:definitions>
  <inkml:trace contextRef="#ctx0" brushRef="#br0">64075 40775 615,'-8'-1'29,"9"-2"6	,10-1 5,10-1 7,4-1 0,3 0-6,1-1-6,1 1-6,0 1-10,-4 1-12,-2 1-13,-4 3-12,-2 0-6,-2 3 0,-1 1 1,-1 1 0,-3 3 3,-1 3 4,-1 3 6,-2 3 4,-2 2 6,-4 0 8,-2-1 7,-4 1 8,-2 0 4,-2 0 4,-1-1 2,-1 1 3,-2-1-5,1-2-14,-1-1-13,1-1-12,-1-3-15,1-1-16,-1-1-15,1-2-16,0-2-6,2-1 3,1-1 3,2-2 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85430385172367" units="cm"/>
      <inkml:brushProperty name="height" value="0.0185430385172367" units="cm"/>
      <inkml:brushProperty name="color" value="#69DBAA"/>
      <inkml:brushProperty name="ignorePressure" value="0"/>
    </inkml:brush>
  </inkml:definitions>
  <inkml:trace contextRef="#ctx0" brushRef="#br0">64200 40925 449,'0'12'8,"0"1"1	,0-1 2,0 1 1,0 1 2,0 3 4,0 3 4,0 4 3,0 0 2,0-2 0,0-1 0,0-1 0,-1-1-3,-2 0-6,-1-1-7,-1 1-7,-1-2-8,0-3-10,-1-3-9,1-3-10,2-3-6,5-4-1,4-2-1,6-4-3,2-2 5,2-2 9,1-1 10,2-1 9,1-2 8,0 1 3,-1-1 4,1 1 5,-1 1 1,-2 3 1,-1 3-1,-1 4 1,-2 1 0,1 0 0,-1 0-1,1 0 1,-2 2-1,-1 5 1,-1 5 1,-2 4 0,0 4 1,2 1 2,1 1 3,2 3 1,-1 0 3,-1 0 2,-1 0 1,-2 0 2,-2 0 1,-1 0-3,-1 0 0,-2 0-2,-1 1-2,0 4 0,0 3 0,0 3-2,-1 0 0,-2-1 0,-1-1-1,-1-2 0,-2-2-2,-2-1-3,-1-1-4,-1-2-2,-3-5-11,-1-8-17,-1-8-17,-2-7-17,-1-6-9,1-3-2,-1-3-2,0-3-1,0-1 1,1 2 6,-1 1 6,0 2 6,-1-2 8,-1-2 42,-1-3 0,-2-3 0,1-1 0,5 4 0,5 3 0,4 3 0,4 1 0,1 1 0,1-1 0,3 1 0,0 0 24,3 2 13,1 1 1,1 2-1,3 1-1,3 0-4,3-1-3,3 1-4,3 0-3,1 0-3,1-1-3,3 1-3,0-1-7,3-2-8,1-1-10,1-1-9,-2-1-6,-6 2-5,-6 1-3,-7 2-4,-3 2-2,1 1-1,-1 1 1,0 3-1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59125 38900 1000,'-1'-12'-7,"-2"2"-11	,-1 1-14,-1 2-11,-1 2-8,0 1-2,-1 1 7,1 3 46,-4 7 0,-8 14 0,-8 14 0,-7 14 0,-3 5 0,3-5 38,3-4-5,4-5-10,4-7-13,6-7-13,7-8-13,6-8-13,3-5-12,3-4 26,1-2 15,1-4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981372885406" units="cm"/>
      <inkml:brushProperty name="height" value="0.012981372885406" units="cm"/>
      <inkml:brushProperty name="color" value="#69DBAA"/>
      <inkml:brushProperty name="ignorePressure" value="0"/>
    </inkml:brush>
  </inkml:definitions>
  <inkml:trace contextRef="#ctx0" brushRef="#br0">59075 38875 641,'14'12'6,"6"1"13	,4-1 11,5 1 12,5-1 4,4 1-4,5-1-3,5 1-5,-1-1-4,-4 1-5,-5-1-4,-4 1-5,-5-2-8,-5-1-9,-4-1-10,-5-2-11,-2-1-6,2 1-3,1-1-3,2 0-4,0 0-6,-2 1-9,-1-1-9,-1 0-9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4405095949769" units="cm"/>
      <inkml:brushProperty name="height" value="0.014405095949769" units="cm"/>
      <inkml:brushProperty name="color" value="#69DBAA"/>
      <inkml:brushProperty name="ignorePressure" value="0"/>
    </inkml:brush>
  </inkml:definitions>
  <inkml:trace contextRef="#ctx0" brushRef="#br0">61075 42325 578,'-12'1'-21,"2"4"1	,1 3 2,2 3 0,2 4 8,1 7 13,1 6 13,3 7 14,0 6 9,0 8 6,0 8 5,0 8 5,0 5 0,3 4-6,1 2-7,1 4-5,3-2-7,3-6-6,3-6-6,3-7-5,2-7-11,0-10-12,-1-9-12,1-10-14,-2-6-12,-3-3-10,-3-3-11,-3-3-10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926826428622007" units="cm"/>
      <inkml:brushProperty name="height" value="0.00926826428622007" units="cm"/>
      <inkml:brushProperty name="color" value="#69DBAA"/>
      <inkml:brushProperty name="ignorePressure" value="0"/>
    </inkml:brush>
  </inkml:definitions>
  <inkml:trace contextRef="#ctx0" brushRef="#br0">61500 42075 899,'12'12'-16,"1"1"7	,-1-1 5,1 1 7,0 0 4,2 2 5,1 1 4,2 2 4,1 2 1,0 1-3,-1 1-2,1 3-2,-1-3-12,-2-4-18,-1-5-19,-1-4-20,-3-3-11,-1 1-2,-1-1-4,-2 0 59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61225 42400 1000,'23'1'-130,"-3"4"17	,-3 3 106,-2 3 7,-2 2 0,2 2 0,1 1 0,2 2 0,0 2 0,-2 1 0,-1 1 0,-1 3 0,-3-3 0,-1-4 0,-1-5 0,-2-4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52550 47650,'0'100,"0"25,0 0,0-25,0 0,-25-50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7299232408404" units="cm"/>
      <inkml:brushProperty name="height" value="0.0127299232408404" units="cm"/>
      <inkml:brushProperty name="color" value="#69DBAA"/>
      <inkml:brushProperty name="ignorePressure" value="0"/>
    </inkml:brush>
  </inkml:definitions>
  <inkml:trace contextRef="#ctx0" brushRef="#br0">61350 42400 654,'36'-23'-41,"-1"5"22	,-1 5 20,-2 4 21,1 4 12,3 1 0,3 1 2,3 3 0,1 0 2,-2 0 2,-1 0 2,-1 0 2,-4 0-6,-2 0-12,-3 0-13,-3 0-12,-4 0-9,-3 3-8,-3 1-6,-2 1-7,-5 1-5,-2 1-3,-3-1-1,-3 0-3,-6 2 0,-5 3 1,-7 3 1,-5 3 0,-7 3 2,-4 1 1,-5 1 1,-4 3 18,-2-1 17,2-2 0,1-1 0,2-1 0,2-2 0,3-2 0,3-1 0,4-1 0,5-4 0,10-2 0,10-3 0,9-3 0,7-3 55,7-2-1,6-1-5,7-1-4,2-1-8,1 0-9,-1-1-9,1 1-10,-3 0-8,-2 0-6,-3-1-7,-3 1-6,-5 0-9,-4 0-13,-5-1-13,-4 1-11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05682900175452" units="cm"/>
      <inkml:brushProperty name="height" value="0.0105682900175452" units="cm"/>
      <inkml:brushProperty name="color" value="#69DBAA"/>
      <inkml:brushProperty name="ignorePressure" value="0"/>
    </inkml:brush>
  </inkml:definitions>
  <inkml:trace contextRef="#ctx0" brushRef="#br0">61825 42475 788,'-24'12'2,"4"1"5	,3-1 3,3 1 5,0 1 5,-1 3 5,-1 3 6,-2 4 5,-2 2-3,-1 4-11,-1 3-11,-2 3-12,-2 0-5,-2-1 2,-1-1 1,-1-2 1,1-4-9,5-6-23,4-6-21,6-7-21,3-3-9,3 1 7,3-1 24,4 0 54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003722473979" units="cm"/>
      <inkml:brushProperty name="height" value="0.01003722473979" units="cm"/>
      <inkml:brushProperty name="color" value="#69DBAA"/>
      <inkml:brushProperty name="ignorePressure" value="0"/>
    </inkml:brush>
  </inkml:definitions>
  <inkml:trace contextRef="#ctx0" brushRef="#br0">61725 42800 830,'34'0'-3,"-6"3"5	,-6 1 4,-6 1 5,-4 2 6,1 2 8,-1 1 7,1 2 7,-1-1-7,1-1-23,-1-1-24,1-2-24,-2-2-12,-1-1-2,-1-1-3,-2-2-3,-2-1 0,-1 3 13,-1 1 46,-2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2401025146246" units="cm"/>
      <inkml:brushProperty name="height" value="0.0122401025146246" units="cm"/>
      <inkml:brushProperty name="color" value="#69DBAA"/>
      <inkml:brushProperty name="ignorePressure" value="0"/>
    </inkml:brush>
  </inkml:definitions>
  <inkml:trace contextRef="#ctx0" brushRef="#br0">61300 43050 680,'2'-12'2,"5"2"-5	,5 1-6,4 2-6,5 2 4,5 1 14,4 1 12,6 3 14,3 0 7,3 0-1,3 0 0,4 0 0,-2-1-2,-4-2 1,-5-1-2,-4-1-1,-5 0-6,-5 1-13,-4 1-11,-5 3-13,-1-1-13,6-2-13,4-1-12,5-1-13,-1-1-7,-6 0 1,-6-1 1,-7 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830334879458" units="cm"/>
      <inkml:brushProperty name="height" value="0.013830334879458" units="cm"/>
      <inkml:brushProperty name="color" value="#69DBAA"/>
      <inkml:brushProperty name="ignorePressure" value="0"/>
    </inkml:brush>
  </inkml:definitions>
  <inkml:trace contextRef="#ctx0" brushRef="#br0">61650 43125 602,'-1'22'-27,"-2"-4"2	,-1-5 1,-1-4 2,-1-2-1,0 2-2,-1 1 20,1 2 5,1-2 0,4-5 0,2-4 0,4-5 0,2-2 0,2 0 0,1-1 0,2 1 0,1 0 0,2 0 0,1-1 0,2 1 0,-1 0 0,-3 0 0,-3-1 0,-3 1 0,-2 1 0,1 1 0,-1 1 0,0 3 0,-1 1 0,-4 4 0,-2 3 0,-4 3 0,-4 3 0,-4 3 0,-5 3 0,-4 4 0,-1-1 0,5-3 0,5-3 0,4-2 0,7-5 0,7-5 0,8-4 0,9-5 0,3-4 0,0-3 0,0-3 0,0-3 0,-1-1 0,-2 2 0,-1 1 0,-1 2 0,-3 0 0,-3 1 0,-3-1 0,-3 1 0,-2 0 0,1 2 0,-1 1 0,0 2 0,-1 2 0,-1 4 0,-1 2 0,-2 4 0,-1 3 0,0 3 0,0 3 0,0 3 0,0 3 0,0 1 0,0 1 0,0 3 0,0-1 0,0-2 0,0-1 18,0-1 24,-1 0 0,-2 1 0,-1 1-2,-1 3-2,-1-2 0,0-3-2,-1-3-1,1-2-1,-2-3-3,-3 1-3,-3-1-3,-3 1-4,-1-3-2,2-2-1,1-3 0,2-3-1,-1-4-10,-1-3-22,-1-3-22,-2-2-20,1-4-11,3-1 1,3-1 2,3-2 0,2 0 3,0 2 3,-1 1 5,1 2 54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4346438571811" units="cm"/>
      <inkml:brushProperty name="height" value="0.0134346438571811" units="cm"/>
      <inkml:brushProperty name="color" value="#69DBAA"/>
      <inkml:brushProperty name="ignorePressure" value="0"/>
    </inkml:brush>
  </inkml:definitions>
  <inkml:trace contextRef="#ctx0" brushRef="#br0">62200 42625 620,'49'-12'51,"-2"2"-5	,-1 1-6,-1 2-5,-1 2-1,0 1 4,-1 1 2,1 3 4,-1 0-8,-2 0-20,-1 0-21,-1 0-19,-6-1-14,-7-2-5,-8-1-6,-8-1-6,-4 0-4,1 1-2,-1 1-3,0 3-2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01331826299429" units="cm"/>
      <inkml:brushProperty name="height" value="0.0101331826299429" units="cm"/>
      <inkml:brushProperty name="color" value="#69DBAA"/>
      <inkml:brushProperty name="ignorePressure" value="0"/>
    </inkml:brush>
  </inkml:definitions>
  <inkml:trace contextRef="#ctx0" brushRef="#br0">62550 42275 822,'0'14'-6,"0"6"-11	,0 4-12,0 5-11,-4 6 5,-5 8 23,-7 8 23,-5 8 22,-4 4 11,0 2-3,0 1-2,0 2-3,0-2-3,3-4-5,1-5-5,1-4-5,2-7-8,2-5-10,1-7-11,2-5-11,0-6-11,1-3-9,-1-3-10,1-2-11,1-5-4,3-5 1,3-4 39,4-5 27,1-3 0,0-2 0,0-1 0,0-1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06804575771093" units="cm"/>
      <inkml:brushProperty name="height" value="0.0106804575771093" units="cm"/>
      <inkml:brushProperty name="color" value="#69DBAA"/>
      <inkml:brushProperty name="ignorePressure" value="0"/>
    </inkml:brush>
  </inkml:definitions>
  <inkml:trace contextRef="#ctx0" brushRef="#br0">62425 42975 780,'0'59'-65,"0"-6"25	,0-6 25,0-6 24,0-5 15,0-1 3,0-1 4,0-2 3,0-3 4,3-5 3,1-4 3,1-5 3,1-4-11,1-1-27,-1-1-28,0-2-27,0-3-15,1-5-7,-1-4-5,0-5-6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0125535652041" units="cm"/>
      <inkml:brushProperty name="height" value="0.0130125535652041" units="cm"/>
      <inkml:brushProperty name="color" value="#69DBAA"/>
      <inkml:brushProperty name="ignorePressure" value="0"/>
    </inkml:brush>
  </inkml:definitions>
  <inkml:trace contextRef="#ctx0" brushRef="#br0">62575 42925 640,'14'-12'-4,"3"2"-9	,3 1-7,4 2-9,1 1-4,0 0 2,0-1 1,0 1 30,-2 1 0,-3 1 0,-3 1 0,-2 3 0,-4 2 0,-1 5 0,-1 5 0,-2 4 0,-2 4 0,-1 1 0,-1 1 0,-2 3 0,-2 0 0,-2 3 0,-1 1 0,-1 1 0,0 1 0,1 1 57,1-1 0,3 0 1,0-1-2,0-4-7,0-2-4,0-4-7,0-2-3,0-2-1,0-1-2,0-1-1,-2-3-9,-3-1-16,-3-1-18,-2-2-17,-4-3-9,-1-5-3,-1-4 0,-2-5-3,-1-4 0,1-1 2,-1-1 1,0-2 1,-1 0 3,-1 2 4,-1 1 3,-2 2 4,1 1 4,5 2 22,5 1 0,4 2 0,4 1 0,1 0 0,1-1 0,3 1 0,2 0 30,5 0-1,5-1 0,4 1-2,4 0 1,4 0-1,2-1 0,4 1 0,1 1-3,1 1-9,-1 1-8,0 3-8,0-1-9,1-2-9,-1-1-8,0-1-10,-2 0-4,-5 1-1,-4 1 0,-5 3 0,-4-1 33,-1-2 9,-1-1 0,-2-1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63175 42375 1000,'10'24'-4,"-2"-2"-5	,-3-1-6,-3-1-6,-2 0-4,0 4-1,0 2-1,0 4-2,0 0-4,0-4-6,0-2 17,0-4 22,0-3 0,0-3 0,0-3 0,0-3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52250 48600,'50'0,"0"0,0 0,0-25,0 0,50 0,0 0,0 25,0 0,-25 0,0 0,-50-25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7433817833662" units="cm"/>
      <inkml:brushProperty name="height" value="0.0127433817833662" units="cm"/>
      <inkml:brushProperty name="color" value="#69DBAA"/>
      <inkml:brushProperty name="ignorePressure" value="0"/>
    </inkml:brush>
  </inkml:definitions>
  <inkml:trace contextRef="#ctx0" brushRef="#br0">63150 42375 653,'0'-11'-5,"3"3"-12	,1 3-11,1 4-12,2 1 5,2 0 20,1 0 20,2 0 19,0 0 13,1 3 4,-1 1 4,1 1 4,-2 2-1,-1 2-5,-1 1-7,-2 2-6,-1 0-3,1 1 1,-1-1 0,0 1 1,-1-1-13,-4 1-23,-2-1-25,-4 1-25,-1-1-12,0 1-3,-1-1 0,1 1-3,0-1 4,0 1 17,-1-1 54,1 1 0,1-2 0,1-1 0,1-1 0,3-2 0,0-1 0,0 1 0,0-1 0,0 0 0,0-1 0,3-1 0,1-1 0,1-2 0,3-2 0,3-2 0,3-1 0,3-1 0,1-2 0,-2-2 0,-1-1 0,-1-1 0,-4-2 0,-2 1 0,-3-1 0,-3 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82453378289938" units="cm"/>
      <inkml:brushProperty name="height" value="0.00882453378289938" units="cm"/>
      <inkml:brushProperty name="color" value="#69DBAA"/>
      <inkml:brushProperty name="ignorePressure" value="0"/>
    </inkml:brush>
  </inkml:definitions>
  <inkml:trace contextRef="#ctx0" brushRef="#br0">63475 42375 944,'10'13'-12,"-2"2"10	,-3 1 11,-3 2 11,-2 1 1,0 0-8,0-1-7,0 1-7,0 0-9,0 0-8,0-1-11,0 1-8,0-2-10,0-3-10,0-3-10,0-3 42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968075171113014" units="cm"/>
      <inkml:brushProperty name="height" value="0.00968075171113014" units="cm"/>
      <inkml:brushProperty name="color" value="#69DBAA"/>
      <inkml:brushProperty name="ignorePressure" value="0"/>
    </inkml:brush>
  </inkml:definitions>
  <inkml:trace contextRef="#ctx0" brushRef="#br0">63475 42425 860,'1'-23'-10,"4"5"-23	,3 5-20,3 4-22,1 4 31,1 1 44,-1 1 0,1 3 0,0 0 10,2 0 34,1 0-1,2 0-3,1 1-2,0 4-4,-1 3-4,1 3-4,-2 0-3,-3-1-2,-3-1-2,-3-2-3,-3 0-6,-1 2-10,-1 1-9,-2 2-12,-4 0-3,-4 1 0,-5-1 2,-4 1 1,-3 0-2,1 2-5,-1 1-5,0 2-6,1-1-1,2-3-1,1-3 12,2-3 29,2-2 0,3 1 0,3-1 0,4 0 0,1-1 0,3-1 0,1-1 30,1-2 16,1-1 1,1 0-7,-1 0-6,0 0-6,3-2-13,4-3-21,5-3-21,5-2-21,-1-2-12,-4 2-3,-5 1 27,-4 2 36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17566669359803" units="cm"/>
      <inkml:brushProperty name="height" value="0.0117566669359803" units="cm"/>
      <inkml:brushProperty name="color" value="#69DBAA"/>
      <inkml:brushProperty name="ignorePressure" value="0"/>
    </inkml:brush>
  </inkml:definitions>
  <inkml:trace contextRef="#ctx0" brushRef="#br0">63225 42975 708,'12'-12'-7,"1"2"8	,-1 1 7,1 2 9,1 1 8,3 0 8,3-1 7,4 1 8,1 1-1,0 1-11,0 1-11,0 3-9,0 0-13,3 0-15,1 0-13,1 0-14,-2-1-9,-6-2-2,-6-1-4,-7-1-3,-3 0-2,1 1 0,-1 1 0,0 3 52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40774920582771" units="cm"/>
      <inkml:brushProperty name="height" value="0.0140774920582771" units="cm"/>
      <inkml:brushProperty name="color" value="#69DBAA"/>
      <inkml:brushProperty name="ignorePressure" value="0"/>
    </inkml:brush>
  </inkml:definitions>
  <inkml:trace contextRef="#ctx0" brushRef="#br0">63450 42700 591,'-1'35'-48,"-2"-5"22	,-1-4 21,-1-5 22,-3 1 13,-3 6 6,-3 6 5,-3 7 4,-2 1 3,1-3-3,-1-3-2,0-3-3,1-3-2,2-4-4,1-2-3,2-4-5,1-3-13,2-3-23,1-3-23,2-3-24,1-3-12,0-4-3,-1-2-1,1-4-2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63325 43075 1000,'11'0'0,"-1"3"0	,-1 1 0,-2 1 0,0 1 0,2 1 0,1-1 0,2 0 0,0 1 0,1 2 0,-1 1 0,1 2 0,-1 0 0,1 1 0,-1-1 0,1 1 0,-1-2-8,1-1-15,-1-1-15,1-2-15,-1-2-9,1-1-3,-1-1 64,1-2 1,-2-1 0,-1 0 0,-1 0 0,-2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04154804721475" units="cm"/>
      <inkml:brushProperty name="height" value="0.0104154804721475" units="cm"/>
      <inkml:brushProperty name="color" value="#69DBAA"/>
      <inkml:brushProperty name="ignorePressure" value="0"/>
    </inkml:brush>
  </inkml:definitions>
  <inkml:trace contextRef="#ctx0" brushRef="#br0">63700 42900 800,'0'-12'1,"0"2"4	,0 1 3,0 2 2,0 2 3,3 1 2,1 1 0,1 3 2,2 0 2,2 3 4,1 1 3,2 1 3,0 2-11,1 2-24,-1 1-24,1 2-26,-3-1-12,-2-1 1,-3-1-1,-3-2 1,-2-1 30,0 1 37,0-1 0,0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88231489807367" units="cm"/>
      <inkml:brushProperty name="height" value="0.00888231489807367" units="cm"/>
      <inkml:brushProperty name="color" value="#69DBAA"/>
      <inkml:brushProperty name="ignorePressure" value="0"/>
    </inkml:brush>
  </inkml:definitions>
  <inkml:trace contextRef="#ctx0" brushRef="#br0">63175 43300 938,'-11'1'-24,"3"4"7	,3 3 6,4 3 6,0 4 8,-2 7 10,-1 6 10,-1 7 10,0 0-2,1-5-16,1-4-15,3-5-15,0-4-15,0-3-17,0-3-15,0-3-17,0-3 16,3-1 63,1-1 0,1-2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19800381362438" units="cm"/>
      <inkml:brushProperty name="height" value="0.0119800381362438" units="cm"/>
      <inkml:brushProperty name="color" value="#69DBAA"/>
      <inkml:brushProperty name="ignorePressure" value="0"/>
    </inkml:brush>
  </inkml:definitions>
  <inkml:trace contextRef="#ctx0" brushRef="#br0">63150 43450 695,'0'-13'-7,"3"1"3	,1-1 2,1 1 2,1 1 2,1 3 0,-1 3 0,0 4-1,1 0 4,2-2 6,1-1 6,2-1 6,0 0 4,1 1 1,-1 1 1,1 3 1,-2 1 0,-1 4-2,-1 3-1,-2 3-2,-2 1-6,-1 1-9,-1-1-9,-2 1-9,-2-2-7,-2-1-5,-1-1-6,-1-2-4,0-1-2,1 1 1,1-1 2,3 0 1,-1-1 2,-2-1-1,-1-1 1,-1-2 0,-1-1 1,0 3 1,-1 1 0,1 1 2,1 1 0,1 1 2,1-1 3,3 0 17,0-1 0,3-4 0,1-2 0,1-4 0,3-2 0,3-2 0,3-1 0,3-1 0,0-1 0,-3 2 0,-3 1 0,-3 2 0,-2 1 0,1 0 0,-1-1 0,0 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63475 43325 1000,'0'10'0,"3"-2"0	,1-3 0,1-3 0,0-1-11,-1 4-22,-1 3-22,-2 3-21,-1 1 3,0 1 71,0-1 2,0 1 0,0-2 0,0-1 23,0-1-2,0-2-6,0 0-12,0 2-19,0 1-21,0 2 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42600 62350,'0'-50,"-25"0,0 0,0 0,0 0,-25 25,0 0,25 25,0 0,-25 25,0 0,25 25,0 0,25 0,0 0,0 0,0 0,50 0,0 0,50 0,0 0,0 25,0 0,-50 0,0 0,-25-50,0 0,-25 125,0 0,-25-50,0 0,-75-50,0 0,0-25,0 0,25-50,0 0,25-25,0 0,25-25,0 0,25-25,0 0,25 25,0 0,-25 50,0 0,125-100,0 0,-25 25,0 0,-25 75,0 0,-50 25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04178553447127" units="cm"/>
      <inkml:brushProperty name="height" value="0.0104178553447127" units="cm"/>
      <inkml:brushProperty name="color" value="#69DBAA"/>
      <inkml:brushProperty name="ignorePressure" value="0"/>
    </inkml:brush>
  </inkml:definitions>
  <inkml:trace contextRef="#ctx0" brushRef="#br0">63475 43425 799,'12'-1'-104,"1"-2"30	,-1-1 52,1-1 22,1-2 0,3-2 0,3-1 11,4-1 22,-1 0 4,-3 3 0,-3 3 0,-2 4 0,-4 1-1,-1 0-2,-1 0-2,-2 0-2,-1 0-3,1 3-6,-1 1-6,0 1-5,0 1-7,1 1-5,-1-1-8,0 0-6,-1 0-4,-1 1-1,-1-1 0,-2 0-2,-4 2-1,-4 3-3,-5 3-3,-4 3-3,-1 0-1,3-3 1,3-3 1,3-3 0,1-1 2,-2 2 18,-1 1 12,-1 2 0,-3 0 0,-1 1 0,-1-1 0,-2 1 0,0-1 0,2 1 0,1-1 0,2 1 0,4-3 0,8-2 0,8-3 0,8-3 0,4-3 0,0-2 0,-1-1 7,1-1 33,1 0-7,4 1-12,2 1-12,4 3-13,-2-1-8,-6-2-3,-6-1-3,-7-1-2,-2 0-3,2 1 5,1 1 18,2 3 0,-1-1 0,-1-2 0,-1-1 0,-2-1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0810056105256" units="cm"/>
      <inkml:brushProperty name="height" value="0.0120810056105256" units="cm"/>
      <inkml:brushProperty name="color" value="#69DBAA"/>
      <inkml:brushProperty name="ignorePressure" value="0"/>
    </inkml:brush>
  </inkml:definitions>
  <inkml:trace contextRef="#ctx0" brushRef="#br0">61525 43875 689,'0'37'-108,"0"1"44	,0-1 64,0 1 6,0 0 45,0 2 6,0 1 6,0 2 6,0-1-1,0-3-12,0-3-11,0-3-11,0-3-12,3-4-10,1-2-13,1-4-10,1-4-14,1-4-17,-1-5-17,0-4-16,-1-4-5,-1-2 4,-1-1 6,-2-1 26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79424531012774" units="cm"/>
      <inkml:brushProperty name="height" value="0.00879424531012774" units="cm"/>
      <inkml:brushProperty name="color" value="#69DBAA"/>
      <inkml:brushProperty name="ignorePressure" value="0"/>
    </inkml:brush>
  </inkml:definitions>
  <inkml:trace contextRef="#ctx0" brushRef="#br0">61250 44025 947,'0'-11'-8,"3"3"-15	,1 3-15,1 4-16,4 1 2,4 0 20,5 0 20,5 0 20,2 0 9,0 0-4,0 0-4,0 0-3,-3 0-2,-4 0-2,-5 0-2,-4 0-2,1 0 0,8 0 0,8 0-1,8 0 1,0 0-2,-6 3-3,-6 1-4,-6 1-4,-5 0 0,-1-1 1,-1-1 14,-2-2 0,-5 0 0,-7 4 0,-8 3 0,-8 3 0,-6 2 0,-3 2 0,-3 1 0,-2 2 0,-4 1 7,-1 0 3,-1-1 3,-2 1 2,2 0 1,4 0-1,5-1-2,5 1-2,3-2 1,4-3 2,3-3 2,3-3 4,3-2 0,3 1-2,3-1 0,4 0-1,4-1-2,6-4-2,7-2-2,6-4-2,4-1-3,4 0-5,3-1-5,3 1-5,2 0-2,2 0 1,1-1 1,2 1 0,-3 0-2,-8 0-5,-8-1-5,-7 1-5,-7 1-2,-2 4 4,-3 2 2,-3 4 3,-6 4 2,-8 4-1,-8 5 1,-7 5-1,-5 2 17,-2 3 1,-1 1 1,-1 1 24,-1 1 4,2 1-3,1-1-3,2 0-3,4-3-10,6-6-16,6-6-18,7-7-16,4-5-9,1-5 34,1-4 15,3-5 0,0-2 0,0 2 0,0 1 0,0 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15123931318521" units="cm"/>
      <inkml:brushProperty name="height" value="0.0115123931318521" units="cm"/>
      <inkml:brushProperty name="color" value="#69DBAA"/>
      <inkml:brushProperty name="ignorePressure" value="0"/>
    </inkml:brush>
  </inkml:definitions>
  <inkml:trace contextRef="#ctx0" brushRef="#br0">61600 44325 723,'13'1'1,"2"4"2	,1 3 1,2 3 2,-1 0 4,-3-1 7,-3-1 6,-3-2 7,-1-1 4,2 1 2,1-1 2,2 0 3,0-1-12,1-1-24,-1-1-26,1-2-23,-2-1-16,-1 0-7,-1 0-5,-2 0-7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05963861569762" units="cm"/>
      <inkml:brushProperty name="height" value="0.0105963861569762" units="cm"/>
      <inkml:brushProperty name="color" value="#69DBAA"/>
      <inkml:brushProperty name="ignorePressure" value="0"/>
    </inkml:brush>
  </inkml:definitions>
  <inkml:trace contextRef="#ctx0" brushRef="#br0">61550 44625 786,'-24'24'-23,"4"-2"17	,3-1 18,3-1 17,2-1 8,2 0-2,1-1-2,2 1-2,1 1-4,0 1-8,-1 1-6,1 3-7,1-2-6,1-3-4,1-3-5,3-2-5,1-4-1,4-1 4,3-1 2,3-2 4,3-2 2,3-1 1,3-1 0,4-2 2,1-1 1,0 3 1,0 1 2,0 1 1,0 0 2,0-1 1,0-1 2,0-2 1,-1-2-8,-2-2-20,-1-1-19,-1-1-20,-3-1-10,-3 0 0,-3-1-2,-3 1 0,-3 0 58,-1 0 10,-1-1 0,-2 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18397669866681" units="cm"/>
      <inkml:brushProperty name="height" value="0.0118397669866681" units="cm"/>
      <inkml:brushProperty name="color" value="#69DBAA"/>
      <inkml:brushProperty name="ignorePressure" value="0"/>
    </inkml:brush>
  </inkml:definitions>
  <inkml:trace contextRef="#ctx0" brushRef="#br0">61725 44700 703,'-13'36'38,"1"-1"1	,-1-1 2,1-2 2,-2-1-2,-1 1-7,-1-1-6,-2 0-6,-1-1-11,1-4-15,-1-2-15,0-4-14,2-3-6,3-3 6,3-3 4,3-3 5,1-2-5,-2 1-14,-1-1-14,-1 0-13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09525751322508" units="cm"/>
      <inkml:brushProperty name="height" value="0.0109525751322508" units="cm"/>
      <inkml:brushProperty name="color" value="#69DBAA"/>
      <inkml:brushProperty name="ignorePressure" value="0"/>
    </inkml:brush>
  </inkml:definitions>
  <inkml:trace contextRef="#ctx0" brushRef="#br0">61200 44825 760,'0'-13'4,"3"1"7	,1-1 7,1 1 8,3 0 4,3 2 1,3 1 2,3 2 1,4 1-5,5 0-11,4-1-13,6 1-10,3 0-8,3 0 0,3-1-2,4 1-1,-4 1 1,-9 1 2,-10 1 3,-8 3 2,-7-2-9,-1-3-20,-1-3-20,-2-2-21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8745680451393" units="cm"/>
      <inkml:brushProperty name="height" value="0.0138745680451393" units="cm"/>
      <inkml:brushProperty name="color" value="#69DBAA"/>
      <inkml:brushProperty name="ignorePressure" value="0"/>
    </inkml:brush>
  </inkml:definitions>
  <inkml:trace contextRef="#ctx0" brushRef="#br0">61950 44100 600,'0'25'19,"0"0"5	,0 0 4,0 0 4,-1 0 2,-2 3 2,-1 1 1,-1 1 1,0 1-3,1 1-6,1-1-7,3 0-5,-1-2-5,-2-5 1,-1-4-1,-1-5 0,-1-3-15,0 1-28,-1-1-29,1 1-28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63238517194986" units="cm"/>
      <inkml:brushProperty name="height" value="0.00863238517194986" units="cm"/>
      <inkml:brushProperty name="color" value="#69DBAA"/>
      <inkml:brushProperty name="ignorePressure" value="0"/>
    </inkml:brush>
  </inkml:definitions>
  <inkml:trace contextRef="#ctx0" brushRef="#br0">61975 44400 965,'23'-23'0,"-3"5"4	,-3 5 2,-2 4 5,-4 4-2,-1 1-5,-1 1-4,-2 3-5,-1 0-4,1 0 0,-1 0 0,0 0-2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9669150337577" units="cm"/>
      <inkml:brushProperty name="height" value="0.0129669150337577" units="cm"/>
      <inkml:brushProperty name="color" value="#69DBAA"/>
      <inkml:brushProperty name="ignorePressure" value="0"/>
    </inkml:brush>
  </inkml:definitions>
  <inkml:trace contextRef="#ctx0" brushRef="#br0">62125 44475 642,'-13'35'15,"1"-2"6	,-1-3 7,1-3 5,-3 0 5,-2 5 3,-3 5 3,-3 4 2,-2 1-4,0-3-13,0-3-13,0-3-11,1-4-13,4-5-9,3-4-11,3-5-11,2-4-9,2-1-10,1-1-10,2-2-9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43100 62250,'0'50,"50"-50,0 0,-25 25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07326647266746" units="cm"/>
      <inkml:brushProperty name="height" value="0.0107326647266746" units="cm"/>
      <inkml:brushProperty name="color" value="#69DBAA"/>
      <inkml:brushProperty name="ignorePressure" value="0"/>
    </inkml:brush>
  </inkml:definitions>
  <inkml:trace contextRef="#ctx0" brushRef="#br0">61800 44700 776,'35'2'-65,"-2"5"33	,-3 5 31,-3 4 32,-1 4 16,4 1 1,3 1 0,3 3 1,1 0-6,1 0-12,-1 0-13,1 0-12,-1-3-15,1-4-20,-1-5-20,1-4-20,-4-4-7,-6-1 1,-6-1 3,-6-2 34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03950705379248" units="cm"/>
      <inkml:brushProperty name="height" value="0.0103950705379248" units="cm"/>
      <inkml:brushProperty name="color" value="#69DBAA"/>
      <inkml:brushProperty name="ignorePressure" value="0"/>
    </inkml:brush>
  </inkml:definitions>
  <inkml:trace contextRef="#ctx0" brushRef="#br0">62500 44125 801,'0'24'66,"0"-2"-12	,0-1-14,0-1-12,0-1-18,0 0-20,0-1-23,0 1-20,0-3-13,3-4-3,1-5-4,1-4-3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51591375470161" units="cm"/>
      <inkml:brushProperty name="height" value="0.0151591375470161" units="cm"/>
      <inkml:brushProperty name="color" value="#69DBAA"/>
      <inkml:brushProperty name="ignorePressure" value="0"/>
    </inkml:brush>
  </inkml:definitions>
  <inkml:trace contextRef="#ctx0" brushRef="#br0">62425 43975 549,'47'-24'-70,"-4"4"9	,-5 3 55,-4 3 6,-1 2 0,3 2 0,3 1 0,3 2 0,-1 2 0,-4 1 0,-5 1 0,-4 3 0,-5 3 0,-3 6 0,-3 7 5,-2 6 21,-5 3 2,-2 0 4,-3 0 2,-3 0 3,-2-1 1,0-2 1,0-1 0,0-1 0,0-3-1,0-3-2,0-3-3,0-3-2,-1 0-3,-2 3-5,-1 3-5,-1 3-4,-1 1-2,0-2 0,-1-1 0,1-1 0,0-3-11,0-1-20,-1-1-23,1-2-20,0-2-11,0-1 0,-1-1 0,1-2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62675 44100 1000,'13'0'-106,"2"0"39	,1 0 37,2 0 37,1 0 14,0 0-12,-1 0-10,1 0-12,-2 0-13,-3 3-15,-3 1 38,-3 1 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07011906802654" units="cm"/>
      <inkml:brushProperty name="height" value="0.0107011906802654" units="cm"/>
      <inkml:brushProperty name="color" value="#69DBAA"/>
      <inkml:brushProperty name="ignorePressure" value="0"/>
    </inkml:brush>
  </inkml:definitions>
  <inkml:trace contextRef="#ctx0" brushRef="#br0">62650 44250 778,'-10'0'-57,"7"0"30	,6 0 29,7 0 29,4 0 16,3 0 1,3 0 0,4 0 1,0 0-7,-2 0-16,-1 0-13,-1 0-16,-3-1-15,-3-2-13,-3-1-15,-3-1-13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2763674482703" units="cm"/>
      <inkml:brushProperty name="height" value="0.0132763674482703" units="cm"/>
      <inkml:brushProperty name="color" value="#69DBAA"/>
      <inkml:brushProperty name="ignorePressure" value="0"/>
    </inkml:brush>
  </inkml:definitions>
  <inkml:trace contextRef="#ctx0" brushRef="#br0">62275 44475 627,'37'-23'1,"1"5"3	,-1 5 1,1 4 3,-1 3 6,1 0 10,-1-1 11,1 1 10,-4 1 2,-6 1-5,-6 1-6,-6 3-4,0-1-6,8-2-4,8-1-6,8-1-4,2 0-8,-3 1-13,-3 1-10,-3 3-12,-4 0-10,-5 0-7,-4 0-9,-5 0-6,-4-1-4,-1-2 3,-1-1 1,-2-1 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62600 44550 1000,'0'46'-97,"0"-5"17	,0-7 16,0-5 55,0-5 9,0-2 0,0-1 0,0-1 0,-1-3 0,-2-3 0,-1-3 0,-1-3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02261379361153" units="cm"/>
      <inkml:brushProperty name="height" value="0.0102261379361153" units="cm"/>
      <inkml:brushProperty name="color" value="#69DBAA"/>
      <inkml:brushProperty name="ignorePressure" value="0"/>
    </inkml:brush>
  </inkml:definitions>
  <inkml:trace contextRef="#ctx0" brushRef="#br0">62600 44500 814,'25'-1'-117,"0"-2"50	,0-1 49,0-1 50,1 0 23,4 1-2,3 1-2,3 3-2,-1 0-6,-2 3-8,-3 1-8,-3 1-8,-4 3-6,-3 3-6,-3 3-3,-2 3-6,-5 3-4,-2 1-2,-3 1-3,-3 3-4,-3 0-1,-2 0-1,-1 0-2,-1 0-1,-2-2-6,-2-3-10,-1-3-10,-1-2-10,-1-4-4,2-1 9,1-1 51,2-2 0,1-2 0,0-1 0,-1-1 0,1-2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62700 44650 1000,'1'-11'-42,"4"3"14	,3 3 13,3 4 13,2 1 7,2 0 2,1 0 1,2 0 2,0 0-8,-2 3-17,-1 1-15,-1 1-17,-4 1-11,-2 1 13,-3-1 45,-3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5884921252728" units="cm"/>
      <inkml:brushProperty name="height" value="0.00835884921252728" units="cm"/>
      <inkml:brushProperty name="color" value="#69DBAA"/>
      <inkml:brushProperty name="ignorePressure" value="0"/>
    </inkml:brush>
  </inkml:definitions>
  <inkml:trace contextRef="#ctx0" brushRef="#br0">62650 44850 996,'2'-12'-32,"5"2"16	,5 1 17,4 2 16,4 0 4,4-2-10,2-1-9,4-1-11,0 0-12,-4 3-18,-2 3-15,-4 4-18,-4 0 14,-4-2 58,-5-1 0,-4-1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32050 23600,'50'0,"0"75,0 0,-25 125,0 0,-25 25,0 0,-25 25,0 0,-50 25,0 0,-25-50,0 0,75-100,0 0,0-100,0 0,25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43150 62600,'50'50,"-25"-50,0 0,0 0,0 0,0-25,0 0,-25 0,0 0,0 50,0 0,0 25,0 0,25 25,0 0,0 0,0 0,-25-25,0 0,0 0,0 0,-50-25,0 0,-25 25,0 0,25-50,0 0,125 0,0 0,25 0,0 0,25 0,0 0,0 0,0 0,0 0,0 0,0 25,0 0,-25-25,0 0,-75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1968701146543" units="cm"/>
      <inkml:brushProperty name="height" value="0.011968701146543" units="cm"/>
      <inkml:brushProperty name="color" value="#69DBAA"/>
      <inkml:brushProperty name="ignorePressure" value="0"/>
    </inkml:brush>
  </inkml:definitions>
  <inkml:trace contextRef="#ctx0" brushRef="#br0">62775 44600 696,'0'25'-20,"0"3"16	,0 1 16,0 1 16,0 1 10,0 1 3,0-1 4,0 0 3,0-1-4,0-1-10,0-1-10,0-2-10,0-3-15,0-3-16,0-3-18,0-2-17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09357200562954" units="cm"/>
      <inkml:brushProperty name="height" value="0.0109357200562954" units="cm"/>
      <inkml:brushProperty name="color" value="#69DBAA"/>
      <inkml:brushProperty name="ignorePressure" value="0"/>
    </inkml:brush>
  </inkml:definitions>
  <inkml:trace contextRef="#ctx0" brushRef="#br0">62575 44975 762,'13'-12'31,"2"2"2	,1 1 0,2 2 1,2 2-2,1 1-5,1 1-6,3 3-6,-1 0-6,-2 0-6,-1 0-9,-1 0-6,-3 0-10,-3 0-14,-3 0-13,-3 0-13,-3 0-7,-1 3 0,-1 1 1,-2 1 32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8949778154492" units="cm"/>
      <inkml:brushProperty name="height" value="0.0128949778154492" units="cm"/>
      <inkml:brushProperty name="color" value="#69DBAA"/>
      <inkml:brushProperty name="ignorePressure" value="0"/>
    </inkml:brush>
  </inkml:definitions>
  <inkml:trace contextRef="#ctx0" brushRef="#br0">62475 45200 646,'48'-12'44,"-3"2"1	,-3 1 1,-2 2-1,-2 1-1,2 0-5,1-1-5,2 1-4,0 1-10,-2 1-13,-1 1-16,-1 3-13,-4 0-11,-2 0-9,-3 0-7,-3 0-8,-5 0-6,-4 0 0,-5 0-1,-4 0-2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17684016004205" units="cm"/>
      <inkml:brushProperty name="height" value="0.0117684016004205" units="cm"/>
      <inkml:brushProperty name="color" value="#69DBAA"/>
      <inkml:brushProperty name="ignorePressure" value="0"/>
    </inkml:brush>
  </inkml:definitions>
  <inkml:trace contextRef="#ctx0" brushRef="#br0">63475 44325 708,'0'47'70,"0"-4"-10	,0-5-10,0-4-10,0-3-10,0 1-8,0-1-8,0 0-9,0-1-12,0-4-16,0-2-17,0-4-17,-1-3-10,-2-3-1,-1-3-3,-1-3-2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63300 44425 1000,'-1'24'-177,"-2"-2"104	,-1-1 73,-1-1 0,0-3 0,1-3 0,1-3 0,3-3 0,0-2 0,0 1 0,0-1 0,0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63550 44425 1000,'34'11'-5,"-6"-1"3	,-6-1 1,-6-2 2,-3 0-6,2 2-11,1 1-11,2 2-13,-1-2-9,-3-2-10,-3-3 12,-3-3 47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2239775955677" units="cm"/>
      <inkml:brushProperty name="height" value="0.0122239775955677" units="cm"/>
      <inkml:brushProperty name="color" value="#69DBAA"/>
      <inkml:brushProperty name="ignorePressure" value="0"/>
    </inkml:brush>
  </inkml:definitions>
  <inkml:trace contextRef="#ctx0" brushRef="#br0">63800 44700 681,'-25'24'-7,"3"-2"-13	,1-1-14,1-1-13,0 0 10,-1 4 35,-1 2 36,-2 4 35,-1 0 13,0-1-12,0-1-10,0-2-11,1-3-10,4-3-9,3-3-11,3-2-9,-1-1-6,-2 3-5,-3 3-4,-3 4-4,-1-3-1,4-5 3,3-7 3,3-5 2,2-4-10,2 3-24,1 1-24,2 1-25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42341842874885" units="cm"/>
      <inkml:brushProperty name="height" value="0.0142341842874885" units="cm"/>
      <inkml:brushProperty name="color" value="#69DBAA"/>
      <inkml:brushProperty name="ignorePressure" value="0"/>
    </inkml:brush>
  </inkml:definitions>
  <inkml:trace contextRef="#ctx0" brushRef="#br0">63850 44250 585,'46'1'0,"-8"4"0	,-8 3 0,-7 3 0,-5 3 0,-2 6 0,-1 4 0,-1 5 0,-2 5 0,1 7 0,-1 6 0,1 6 0,-2 2 9,-1-1 18,-1-1 18,-2-2 19,-4-1 4,-6 0-7,-6 0-8,-7 0-8,-4-2-14,-1-3-19,-1-3-20,-2-2-19,1-7-11,5-7-2,5-8-3,4-8-1,2-4-5,-2 1-6,-1-1-6,-1 0-7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2998934239149" units="cm"/>
      <inkml:brushProperty name="height" value="0.0122998934239149" units="cm"/>
      <inkml:brushProperty name="color" value="#69DBAA"/>
      <inkml:brushProperty name="ignorePressure" value="0"/>
    </inkml:brush>
  </inkml:definitions>
  <inkml:trace contextRef="#ctx0" brushRef="#br0">52400 40325 677,'23'22'86,"-3"-4"-12	,-3-5-11,-2-4-12,-3-3-17,1 1-20,-1-1-19,1 0-21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7437544763088" units="cm"/>
      <inkml:brushProperty name="height" value="0.0137437544763088" units="cm"/>
      <inkml:brushProperty name="color" value="#69DBAA"/>
      <inkml:brushProperty name="ignorePressure" value="0"/>
    </inkml:brush>
  </inkml:definitions>
  <inkml:trace contextRef="#ctx0" brushRef="#br0">52275 40775 606,'2'-12'3,"5"2"7	,5 1 6,4 2 7,3 2 5,0 1 3,-1 1 5,1 3 3,-1 3 1,-2 6-6,-1 7-4,-1 6-4,-3 4-4,-1 4-4,-1 3-2,-2 3-3,-2-1-5,-1-2-8,-1-3-6,-2-3-6,-1-4-4,0-3 1,0-3 2,0-2 1,0-5 0,3-5-1,1-4-1,1-5-2,1-2-2,1 0-4,-1-1-4,0 1-3,1-1-3,2-2-2,1-1-1,2-1-2,0-4-2,1-2-1,-1-3-3,1-3-3,-2 0 31,-1 5 15,-1 5 0,-2 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43600 62450,'-100'100,"125"-100,0 0,50 0,0 0,25 0,0 0,-25-25,0 0,-50 0,0 0,0 25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5378488227725" units="cm"/>
      <inkml:brushProperty name="height" value="0.015378488227725" units="cm"/>
      <inkml:brushProperty name="color" value="#69DBAA"/>
      <inkml:brushProperty name="ignorePressure" value="0"/>
    </inkml:brush>
  </inkml:definitions>
  <inkml:trace contextRef="#ctx0" brushRef="#br0">52850 40100 541,'12'0'45,"1"3"-3	,-1 1-2,1 1-2,0 1-1,2 1 1,1-1-1,2 0 1,-1 0-1,-3 1 0,-3-1-2,-3 0-1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9192314818501" units="cm"/>
      <inkml:brushProperty name="height" value="0.0139192314818501" units="cm"/>
      <inkml:brushProperty name="color" value="#69DBAA"/>
      <inkml:brushProperty name="ignorePressure" value="0"/>
    </inkml:brush>
  </inkml:definitions>
  <inkml:trace contextRef="#ctx0" brushRef="#br0">52675 40375 598,'14'-1'3,"6"-2"8	,4-1 7,5-1 8,2-1 4,1 0 2,-1-1 2,0 1 3,-3 1-6,-6 1-10,-6 1-10,-7 3-12,0-1-8,4-2-7,5-1-8,5-1-7,-1 0-5,-4 1 0,-5 1-1,-4 3-1,-4 2-1,-4 5 3,-2 5 0,-4 4 1,-3 4 6,-3 1 29,-3 1 0,-3 3 0,-3 2 0,-1 5 0,-1 5 30,-2 4 12,-1 3 6,0 0-1,0-1 0,0 1 0,0-2-4,3-3-5,1-3-6,1-3-5,3-4-7,3-5-9,3-4-7,3-5-7,4-7-14,5-7-18,4-8-18,6-8-18,2-4-5,2 1 5,1-1 7,2 0 18,2-1 46,4-1 0,2-1 0,4-2 0,0 0 0,-1 4 0,-1 3 0,-2 3 0,-1 2 0,0 2 0,0 1 0,0 2 0,-2 1 0,-3 0 0,-3-1 0,-2 1 0,-3 3 0,1 6 0,-1 6 0,1 7 1,-3 4 49,-2 1 1,-3 1-2,-3 3 0,-3 0-2,-2 0 0,-1 0-1,-1 0-1,-2 0-3,-2 3-5,-1 1-5,-1 1-4,-2-2-9,1-6-11,-1-6-13,1-7-11,-1-4-12,1-1-12,-1-1-12,1-2-11,0-2-6,2-2 1,1-1 1,2-1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126788277179" units="cm"/>
      <inkml:brushProperty name="height" value="0.01126788277179" units="cm"/>
      <inkml:brushProperty name="color" value="#69DBAA"/>
      <inkml:brushProperty name="ignorePressure" value="0"/>
    </inkml:brush>
  </inkml:definitions>
  <inkml:trace contextRef="#ctx0" brushRef="#br0">53475 40525 739,'0'14'-4,"0"3"-10	,0 3-8,0 4-9,0 3 6,0 5 20,0 5 20,0 4 20,0 2 10,0-2-3,0-1-3,0-1-3,0-5 0,3-6 1,1-6 1,1-6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57283547520638" units="cm"/>
      <inkml:brushProperty name="height" value="0.00857283547520638" units="cm"/>
      <inkml:brushProperty name="color" value="#69DBAA"/>
      <inkml:brushProperty name="ignorePressure" value="0"/>
    </inkml:brush>
  </inkml:definitions>
  <inkml:trace contextRef="#ctx0" brushRef="#br0">53475 40175 972,'0'-12'1,"3"2"2	,1 1 2,1 2 2,1 2 0,1 4-3,-1 2-4,0 4-1,0 1-15,1 1-23,-1-1-24,0 0-25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60377603024244" units="cm"/>
      <inkml:brushProperty name="height" value="0.0160377603024244" units="cm"/>
      <inkml:brushProperty name="color" value="#69DBAA"/>
      <inkml:brushProperty name="ignorePressure" value="0"/>
    </inkml:brush>
  </inkml:definitions>
  <inkml:trace contextRef="#ctx0" brushRef="#br0">53700 40150 519,'13'10'1,"2"-2"0	,1-3 2,2-3 1,2-3 3,1-2 5,1-1 4,3-1 6,0-1 0,0 0-4,0-1-2,0 1-4,0 0-4,0 0-2,0-1-4,0 1-2,-1 1-6,-2 4-4,-1 2-7,-1 4-5,-3 2-1,-3 2 5,-3 1 4,-3 2 5,-3 2 4,-1 3 4,-1 3 5,-2 4 4,-1 1 5,3 0 3,1 0 3,1 0 4,1 1 2,1 4 1,-1 3 1,0 3 1,-1 3 1,-1 6-1,-1 4 1,-2 5 0,-1 1 0,0-4-2,0-2 0,0-4-2,0-4-5,0-7-5,0-6-8,0-6-5,0-4-6,0-2-1,0-1-3,0-1-2,-1-4-8,-2-5-15,-1-4-15,-1-5-15,-2-2-7,-2 0 1,-1-1 1,-1 1 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53675 40500 1000,'10'25'-76,"-2"3"25	,-3 1 24,-3 1 24,-2 0 5,3-1-15,1-1-15,1-2-14,0-4 30,-1-4 12,-1-5 0,-2-4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1088586747646" units="cm"/>
      <inkml:brushProperty name="height" value="0.0121088586747646" units="cm"/>
      <inkml:brushProperty name="color" value="#69DBAA"/>
      <inkml:brushProperty name="ignorePressure" value="0"/>
    </inkml:brush>
  </inkml:definitions>
  <inkml:trace contextRef="#ctx0" brushRef="#br0">53700 40475 688,'35'-12'6,"-5"2"6	,-4 1 6,-5 2 6,-1 2 4,1 1 1,1 1 3,3 3 1,-2 1-2,-3 4-3,-3 3-4,-2 3-4,-4 1-5,-1 1-6,-1-1-7,-2 1-5,-3 0-6,-5 2-6,-4 1-6,-5 2-5,-4 1-5,-1 0-4,-1-1-5,-2 1-5,1-2 0,3-3 2,3-3 2,3-3 4,0 0 1,-3 3 1,-3 3 14,-3 3 21,0 0 0,3-3 0,3-3 0,3-3 0,4-3 0,5-1 0,4-1 0,6-2 42,3-2 14,3-2-5,3-1-6,4-1-5,3-2-7,5-2-8,5-1-8,4-1-7,2-1-13,-2 2-16,-1 1-17,-1 2-16,-5 1-9,-6 0 0,-6-1 1,-6 1 33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9483696073294" units="cm"/>
      <inkml:brushProperty name="height" value="0.0129483696073294" units="cm"/>
      <inkml:brushProperty name="color" value="#69DBAA"/>
      <inkml:brushProperty name="ignorePressure" value="0"/>
    </inkml:brush>
  </inkml:definitions>
  <inkml:trace contextRef="#ctx0" brushRef="#br0">54600 40425 643,'11'25'-49,"-1"3"19	,-1 1 20,-2 1 19,-1 1 14,1 1 9,-1-1 8,0 0 9,0 0 1,1 1-4,-1-1-5,0 0-6,0-2-3,1-5-5,-1-4-3,0-5-5,1-7-5,2-7-9,1-8-9,2-8-7,0-5-6,1-4-2,-1-2-2,1-4-2,-1-2-1,1-2-1,-1-1 0,1-1 0,-1 0 0,1 6 1,-1 4 0,1 5 0,-3 4-1,-2 3-3,-3 3-3,-3 3-3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74365267157555" units="cm"/>
      <inkml:brushProperty name="height" value="0.0174365267157555" units="cm"/>
      <inkml:brushProperty name="color" value="#69DBAA"/>
      <inkml:brushProperty name="ignorePressure" value="0"/>
    </inkml:brush>
  </inkml:definitions>
  <inkml:trace contextRef="#ctx0" brushRef="#br0">49625 42125 477,'21'-45'-21,"-5"11"14	,-7 12 15,-5 10 15,-4 7 7,0 4 3,0 2 1,0 4 1,0 5 2,0 8 1,0 8 0,0 8 2,0 4-2,0 2-2,0 1-3,0 2-2,-1-3-4,-2-8-4,-1-8-5,-1-7-4,-3 1-4,-3 14-5,-3 11-6,-3 14-5,-1 2-8,2-6-7,1-6-10,2-6-8,0-9-10,1-11-8,-1-11-9,1-11-10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2417062520981" units="cm"/>
      <inkml:brushProperty name="height" value="0.0122417062520981" units="cm"/>
      <inkml:brushProperty name="color" value="#69DBAA"/>
      <inkml:brushProperty name="ignorePressure" value="0"/>
    </inkml:brush>
  </inkml:definitions>
  <inkml:trace contextRef="#ctx0" brushRef="#br0">49650 42425 680,'22'13'11,"-4"2"5	,-5 1 5,-4 2 4,-1 2 4,3 1 2,3 1 4,3 3 2,3-1-1,1-2-8,1-1-6,3-1-7,-1-4-6,-2-4-5,-1-5-3,-1-4-6,-3-3-6,-3 0-8,-3 0-9,-3 0-8,-1-1-9,2-2-11,1-1-10,2-1-11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43550 62850,'0'100,"50"-100,0 0,50 0,0 0,-25-25,0 0,-25 0,0 0,-25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65070462971926" units="cm"/>
      <inkml:brushProperty name="height" value="0.0165070462971926" units="cm"/>
      <inkml:brushProperty name="color" value="#69DBAA"/>
      <inkml:brushProperty name="ignorePressure" value="0"/>
    </inkml:brush>
  </inkml:definitions>
  <inkml:trace contextRef="#ctx0" brushRef="#br0">50200 42075 504,'0'-22'7,"0"9"7	,0 8 6,0 7 6,-1 8 5,-2 8 2,-1 8 2,-1 8 2,-2 5 2,-2 6 1,-1 4 2,-1 5 2,-3 1-3,-1-1-8,-1-1-7,-2-2-7,0-3-11,2-3-12,1-3-13,2-2-14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9458950832486" units="cm"/>
      <inkml:brushProperty name="height" value="0.0129458950832486" units="cm"/>
      <inkml:brushProperty name="color" value="#69DBAA"/>
      <inkml:brushProperty name="ignorePressure" value="0"/>
    </inkml:brush>
  </inkml:definitions>
  <inkml:trace contextRef="#ctx0" brushRef="#br0">50225 42425 643,'11'12'0,"-1"1"0	,-1-1 0,-2 1 0,0-1 7,2 1 11,1-1 14,2 1 12,1 0 6,2 2 0,1 1 0,2 2-1,2 1-11,1 0-20,1-1-20,3 1-20,-2-3-13,-3-4-4,-3-5-5,-2-4-3,-4-3-6,-1 0-5,-1 0-5,-2 0-5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1425708532333" units="cm"/>
      <inkml:brushProperty name="height" value="0.0131425708532333" units="cm"/>
      <inkml:brushProperty name="color" value="#69DBAA"/>
      <inkml:brushProperty name="ignorePressure" value="0"/>
    </inkml:brush>
  </inkml:definitions>
  <inkml:trace contextRef="#ctx0" brushRef="#br0">50875 41575 634,'0'-11'0,"3"3"-1	,1 3 1,1 4 0,2 1 2,2 3 6,1 1 6,2 1 5,1 3 6,2 3 3,1 3 6,2 3 4,2 1-1,1-2-5,1-1-6,3-1-6,-1-3-2,-2-1 1,-1-1 1,-1-2 1,-3-1-15,-3 1-32,-3-1-31,-3 0-31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04207526892424" units="cm"/>
      <inkml:brushProperty name="height" value="0.0104207526892424" units="cm"/>
      <inkml:brushProperty name="color" value="#69DBAA"/>
      <inkml:brushProperty name="ignorePressure" value="0"/>
    </inkml:brush>
  </inkml:definitions>
  <inkml:trace contextRef="#ctx0" brushRef="#br0">50600 41825 799,'35'14'-1,"-5"3"-1	,-4 3-3,-5 4-1,-1 1 7,4 0 16,2 0 15,4 0 16,0-1 1,-4-2-13,-2-1-14,-4-1-13,-3-2-14,-3-2-15,-3-1-16,-3-1-16,-3-3-9,-1-1-5,-1-1-4,-2-2-5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5156752765179" units="cm"/>
      <inkml:brushProperty name="height" value="0.0125156752765179" units="cm"/>
      <inkml:brushProperty name="color" value="#69DBAA"/>
      <inkml:brushProperty name="ignorePressure" value="0"/>
    </inkml:brush>
  </inkml:definitions>
  <inkml:trace contextRef="#ctx0" brushRef="#br0">50825 41900 665,'36'-12'-8,"-1"2"-17	,-1 1-17,-2 2-16,0 1 25,2 0 33,1-1 0,2 1 0,-2 1 0,-2 4 0,-3 2 50,-3 4 11,-5 1 4,-4 1-6,-5-1-6,-4 0-6,-3-1-6,1-1-6,-1-1-5,0-2-5,-1 1-7,-1 5-6,-1 5-7,-2 4-8,-4 3-3,-4 0-4,-5-1-1,-4 1-3,-4-1-8,-1-2-11,-1-1-12,-2-1-12,-1-2-5,3 1 0,1-1 2,1 1 1,1-2 5,1-1 51,-1-1 3,0-2 0,3-1 0,4 1 0,5-1 0,5 0 0,4-1 0,5-1 0,5-1 45,4-2 12,3-1 2,0 0-3,-1 0-1,1 0-2,-1-1-6,-2-2-9,-1-1-9,-1-1-9,-1-1-9,2 0-11,1-1-10,2 1-11,-1 0-5,-3 0 0,-3-1-2,-3 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5855160877109" units="cm"/>
      <inkml:brushProperty name="height" value="0.0125855160877109" units="cm"/>
      <inkml:brushProperty name="color" value="#69DBAA"/>
      <inkml:brushProperty name="ignorePressure" value="0"/>
    </inkml:brush>
  </inkml:definitions>
  <inkml:trace contextRef="#ctx0" brushRef="#br0">51150 42050 662,'-13'2'38,"1"5"-3	,-1 5-3,1 4-5,-3 4 1,-2 4 4,-3 2 4,-3 4 4,-2 0-4,0-1-13,0-1-13,0-2-12,0-1-13,0 0-15,0 0-13,0 0-14,2-3-7,5-4-3,5-5-3,4-4-1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928356032818556" units="cm"/>
      <inkml:brushProperty name="height" value="0.00928356032818556" units="cm"/>
      <inkml:brushProperty name="color" value="#69DBAA"/>
      <inkml:brushProperty name="ignorePressure" value="0"/>
    </inkml:brush>
  </inkml:definitions>
  <inkml:trace contextRef="#ctx0" brushRef="#br0">51050 42300 897,'23'-11'-116,"-3"3"33	,-3 3 58,-2 4 25,-4 1 0,-1 3 0,-1 1 22,-2 1 24,1 2 4,3 2-3,3 1-1,3 2-4,1-1-6,-2-1-12,-1-1-12,-1-2-11,-3-2-12,-1-1-13,-1-1-13,-2-2-13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9808550700545" units="cm"/>
      <inkml:brushProperty name="height" value="0.0129808550700545" units="cm"/>
      <inkml:brushProperty name="color" value="#69DBAA"/>
      <inkml:brushProperty name="ignorePressure" value="0"/>
    </inkml:brush>
  </inkml:definitions>
  <inkml:trace contextRef="#ctx0" brushRef="#br0">50575 42550 641,'13'0'3,"2"0"4	,1 0 6,2 0 4,4 0 7,6 0 7,6 0 9,7 0 6,4-1 2,1-2-7,1-1-6,3-1-6,-1-2-10,-2-2-14,-1-1-13,-1-1-13,-4-2-12,-7 1-10,-6-1-9,-6 1-9,-5 1-5,-3 3 0,-3 3 0,-3 4 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4690068662167" units="cm"/>
      <inkml:brushProperty name="height" value="0.0134690068662167" units="cm"/>
      <inkml:brushProperty name="color" value="#69DBAA"/>
      <inkml:brushProperty name="ignorePressure" value="0"/>
    </inkml:brush>
  </inkml:definitions>
  <inkml:trace contextRef="#ctx0" brushRef="#br0">51050 42550 618,'-1'35'-58,"-2"-5"7	,-1-4 7,-1-5 43,-1-1 1,0 1 0,-1 1 0,1 3 0,1-3 0,1-4 0,1-5 0,3-4 0,1-5 0,4-5 0,3-4 0,3-5 0,2-4 0,2-1 0,1-1 0,2-2 0,0 1 0,-2 3 0,-1 3 0,-1 3 0,-3 2 0,-1 0 0,-1-1 0,-2 1 0,-1 1 0,1 1 0,-1 1 0,0 3 0,-1 2 0,-4 5 0,-2 5 0,-4 4 0,-1 2 12,0-2 4,-1-1-3,1-1-4,1-3-3,1-1-3,1-1-1,3-2-3,0-2-2,3-4-3,1-2-3,1-4-2,2-1-1,2 0 1,1-1 3,2 1 8,1-1 0,2-2 0,1-1 0,2-1 0,0-3 0,-2-1 0,-1-1 0,-1-2 0,-4 1 0,-2 3 0,-3 3 0,-3 3 0,-2 6 0,0 10 0,0 9 0,0 10 0,0 5 0,0 2 2,0 1 35,0 2 5,0 0 2,0 1-1,0-1 0,0 1-1,0-3 0,3-2-1,1-3 0,1-3-1,-2-5-3,-6-4-7,-6-5-6,-7-4-6,-3-4-9,1-4-9,-1-2-9,0-4-11,-1-3-7,-1-3-7,-1-3-6,-2-3-6,0-1-5,4 2-2,3 1-3,3 2-1,2 0-1,2 1 3,1-1 26,2 1 29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4110162034631" units="cm"/>
      <inkml:brushProperty name="height" value="0.0134110162034631" units="cm"/>
      <inkml:brushProperty name="color" value="#69DBAA"/>
      <inkml:brushProperty name="ignorePressure" value="0"/>
    </inkml:brush>
  </inkml:definitions>
  <inkml:trace contextRef="#ctx0" brushRef="#br0">51625 42100 621,'12'0'4,"1"0"10	,-1 0 8,1 0 10,1-1 3,3-2 2,3-1-1,4-1 0,1 0 0,3 1-3,1 1-1,1 3-2,2 0-7,2 0-14,1 0-14,2 0-14,-3-1-11,-6-2-10,-6-1-10,-6-1-10,-5 0-4,-1 1-2,-1 1 0,-2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43750 62150,'-50'50,"25"25,0 0,25 75,0 0,0 0,0 0,0-75,0 0,25-50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6487761735916" units="cm"/>
      <inkml:brushProperty name="height" value="0.0126487761735916" units="cm"/>
      <inkml:brushProperty name="color" value="#69DBAA"/>
      <inkml:brushProperty name="ignorePressure" value="0"/>
    </inkml:brush>
  </inkml:definitions>
  <inkml:trace contextRef="#ctx0" brushRef="#br0">51800 41825 658,'0'49'-53,"0"-2"26	,0-1 26,0-1 26,-4 0 14,-5 1 4,-7 1 2,-5 3 3,-4 0-1,3 3-3,1 1-5,1 1-4,1-1-7,1-5-9,-1-4-9,0-5-9,1-5-11,2-5-8,1-4-10,2-5-9,1-5-10,2-4-10,1-5-11,2-4-9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0859919115901" units="cm"/>
      <inkml:brushProperty name="height" value="0.0120859919115901" units="cm"/>
      <inkml:brushProperty name="color" value="#69DBAA"/>
      <inkml:brushProperty name="ignorePressure" value="0"/>
    </inkml:brush>
  </inkml:definitions>
  <inkml:trace contextRef="#ctx0" brushRef="#br0">51725 42350 689,'10'47'2,"-2"-4"2	,-3-5 4,-3-4 2,-2-1 6,0 3 9,0 3 8,0 3 9,0 0 1,0-3-4,0-3-5,0-3-5,0-4-9,0-5-14,0-4-15,0-5-13,-1-5-16,-2-5-14,-1-4-16,-1-5-16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41218639910221" units="cm"/>
      <inkml:brushProperty name="height" value="0.0141218639910221" units="cm"/>
      <inkml:brushProperty name="color" value="#69DBAA"/>
      <inkml:brushProperty name="ignorePressure" value="0"/>
    </inkml:brush>
  </inkml:definitions>
  <inkml:trace contextRef="#ctx0" brushRef="#br0">51875 42300 590,'25'0'-71,"0"0"20	,0 0 25,0 0 26,-1 0 0,-2 0 0,-1 0 0,-1 0 0,-2 0 0,-2 0 0,-1 0 0,-1 0 0,-3 1 0,-1 4 0,-1 3 0,-2 3 0,-1 3 0,1 6 0,-1 4 0,0 5 12,-1 3 4,-1 2-1,-1 1 1,-2 2-1,-1 1 7,0 2 10,0 1 12,0 2 11,0-1 5,0-3-1,0-3-1,0-3-1,0-3-9,0-4-15,0-2-17,0-4-17,-2-4-9,-3-4-3,-3-5-4,-2-4-4,-4-5-4,-1-3-5,-1-3-6,-2-2-4,-2-5-4,-1-2-1,-1-3-1,-2-3-1,-2-3-1,-2-2 1,-1-1-1,-1-1 8,1 0 40,5 4 0,4 2 0,6 4 0,2 3 0,2 3 0,1 3 0,2 3 0,3 2 0,5 0 0,4-1 0,6 1 0,3 0 0,6 0 0,4-1 0,5 1 0,4 0 0,3 0 0,3-1 17,3 1 4,2-1-5,0-2-5,-1-1-4,1-1-5,-5-1-9,-9 2-12,-10 1-13,-9 2 16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52450 42075 1000,'10'12'-13,"-2"1"-24	,-3-1-26,-3 1-24,-2 1 37,3 3 50,1 3 0,1 4 0,0-1 0,-1-3 0,-1-3 0,-2-2 0,-1-4 0,0-1 0,0-1 0,0-2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2722946107388" units="cm"/>
      <inkml:brushProperty name="height" value="0.0122722946107388" units="cm"/>
      <inkml:brushProperty name="color" value="#69DBAA"/>
      <inkml:brushProperty name="ignorePressure" value="0"/>
    </inkml:brush>
  </inkml:definitions>
  <inkml:trace contextRef="#ctx0" brushRef="#br0">52475 42075 679,'1'-11'-84,"4"3"36	,3 3 36,3 4 36,1 1 20,1 0 3,-1 0 5,1 0 4,-1 0-1,1 3-6,-1 1-6,1 1-6,-2 2-8,-1 2-10,-1 1-9,-2 2-11,-2 0-9,-1 1-6,-1-1-8,-2 1-7,-3-1-6,-3 1-7,-3-1-6,-2 1-5,-2-2-2,2-1 3,1-1 4,2-2 4,1 1 30,0 3 16,-1 3 0,1 3 0,2-1 0,5-4 0,4-5 0,6-4 0,1-4 0,1-2 0,-1-1 0,1-1 0,-1-1 18,1 0-10,-1-1-12,1 1-13,-3 0 12,-2 0 5,-3-1 0,-3 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52750 41975 1000,'10'24'-135,"-2"-2"48	,-3-1 59,-3-1 28,-2-1 22,3 0 10,1-1 3,1 1 3,0-2-7,-1-3-15,-1-3-15,-2-3-15,-1-3-6,3-1 3,1-1 2,1-2 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953769415617" units="cm"/>
      <inkml:brushProperty name="height" value="0.012953769415617" units="cm"/>
      <inkml:brushProperty name="color" value="#69DBAA"/>
      <inkml:brushProperty name="ignorePressure" value="0"/>
    </inkml:brush>
  </inkml:definitions>
  <inkml:trace contextRef="#ctx0" brushRef="#br0">52775 42025 643,'22'-12'0,"-4"2"2	,-5 1 1,-4 2 1,-1 1 5,3 0 6,3-1 7,3 1 8,2 0 2,0 0-1,-1-1 0,1 1-2,-2 1-1,-3 4-2,-3 2 0,-3 4-2,-3 4-4,-1 4-6,-1 5-6,-2 5-5,-3 1-8,-3-2-6,-3-1-7,-2-1-7,-2-2-4,2-2-1,1-1-2,2-1 0,2-3 1,1-1 3,1-1 5,3-2 4,1-2 7,4-1 10,3-1 12,3-2 11,2-1 5,2 0 1,1 0 1,2 0 0,0-1-3,-2-2-9,-1-1-8,-1-1-8,-2-1-13,1 0-15,-1-1-15,1 1-17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49721559137106" units="cm"/>
      <inkml:brushProperty name="height" value="0.0149721559137106" units="cm"/>
      <inkml:brushProperty name="color" value="#69DBAA"/>
      <inkml:brushProperty name="ignorePressure" value="0"/>
    </inkml:brush>
  </inkml:definitions>
  <inkml:trace contextRef="#ctx0" brushRef="#br0">52500 42550 556,'24'-13'46,"-2"1"-3	,-1-1-2,-1 1-2,0 0-2,4 2-1,2 1-1,4 2-1,0 1-2,-1 0-1,-1-1-2,-2 1-3,-2 1-11,-2 1-23,-1 1-22,-1 3-22,-4-1-14,-4-2-2,-5-1-5,-4-1-4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17568764835596" units="cm"/>
      <inkml:brushProperty name="height" value="0.0117568764835596" units="cm"/>
      <inkml:brushProperty name="color" value="#69DBAA"/>
      <inkml:brushProperty name="ignorePressure" value="0"/>
    </inkml:brush>
  </inkml:definitions>
  <inkml:trace contextRef="#ctx0" brushRef="#br0">52725 42300 708,'-2'24'14,"-3"-2"5	,-3-1 4,-2-1 5,-3 3 3,1 7 0,-1 8-1,1 9 0,-2 2-4,-1-2-6,-1-1-8,-2-1-6,1-4-3,3-7 1,3-6 2,3-6 1,2-5-6,0-3-14,-1-3-15,1-3-15,0-3-11,0-1-8,-1-1-8,1-2-7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1942162513733" units="cm"/>
      <inkml:brushProperty name="height" value="0.0121942162513733" units="cm"/>
      <inkml:brushProperty name="color" value="#69DBAA"/>
      <inkml:brushProperty name="ignorePressure" value="0"/>
    </inkml:brush>
  </inkml:definitions>
  <inkml:trace contextRef="#ctx0" brushRef="#br0">52650 42600 683,'14'1'0,"3"4"0	,3 3-1,4 3 1,1 2 4,0 2 10,0 1 10,0 2 10,0 2 6,3 1 4,1 1 3,1 3 3,1-1-9,1-2-21,-1-1-23,0-1-23,-3-4-12,-6-4-6,-6-5-6,-7-4-4,-3-3-5,1 0-2,-1 0-2,0 0-3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44000 62100,'0'50,"0"75,0 0,0 50,0 0,0-25,0 0,0 25,0 0,0-150,0 0,25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5302844643593" units="cm"/>
      <inkml:brushProperty name="height" value="0.00835302844643593" units="cm"/>
      <inkml:brushProperty name="color" value="#69DBAA"/>
      <inkml:brushProperty name="ignorePressure" value="0"/>
    </inkml:brush>
  </inkml:definitions>
  <inkml:trace contextRef="#ctx0" brushRef="#br0">53150 42350 997,'22'13'2,"-4"2"-1	,-5 1-3,-4 2 0,-4 0-6,-1-2-9,-1-1-10,-2-1-9,-1-3-9,3-1-12,1-1-1,1-2 58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90312147513032" units="cm"/>
      <inkml:brushProperty name="height" value="0.0090312147513032" units="cm"/>
      <inkml:brushProperty name="color" value="#69DBAA"/>
      <inkml:brushProperty name="ignorePressure" value="0"/>
    </inkml:brush>
  </inkml:definitions>
  <inkml:trace contextRef="#ctx0" brushRef="#br0">52500 42900 922,'0'23'19,"3"-3"-1	,1-3-1,1-2 0,0-2-11,-1 2-18,-1 1-19,-2 2-19,-1-1-12,0-3-4,0-3-6,0-3 58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24071585014462" units="cm"/>
      <inkml:brushProperty name="height" value="0.0124071585014462" units="cm"/>
      <inkml:brushProperty name="color" value="#69DBAA"/>
      <inkml:brushProperty name="ignorePressure" value="0"/>
    </inkml:brush>
  </inkml:definitions>
  <inkml:trace contextRef="#ctx0" brushRef="#br0">52525 42925 671,'12'-12'0,"1"2"0	,-1 1-1,1 2 0,-2 2 3,-1 1 7,-1 1 7,-2 3 7,-1 0 3,1 0 0,-1 0 1,0 0 0,1 0 1,2 0 2,1 0 1,2 0 2,-2 0-4,-2 3-12,-3 1-10,-3 1-13,-2 2-3,0 2 0,0 1 3,0 2 1,-2 1-9,-3 2-17,-3 1-19,-2 2-17,-3 0-8,1-2 3,-1-1 3,1-1 2,0-3 50,2-1 17,1-1 0,2-2 0,3-2 0,5-1 0,4-1 0,6-2 0,3-2 0,3-2 0,3-1 12,4-1 28,0-2-4,-2-2-4,-1-1-4,-1-1-6,-3-1-6,-3 2-10,-3 1-10,-3 2-9,-2 1-11,1 0-11,-1-1-12,0 1-12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52975 42900 1000,'0'23'-32,"0"-3"10	,0-3 10,0-2 9,0-3 4,0 1-3,0-1-2,0 1-4,0-2-8,3-1-14,1-1-14,1-2-13,0-1 36,-1 1 21,-1-1 0,-2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38715598732233" units="cm"/>
      <inkml:brushProperty name="height" value="0.0138715598732233" units="cm"/>
      <inkml:brushProperty name="color" value="#69DBAA"/>
      <inkml:brushProperty name="ignorePressure" value="0"/>
    </inkml:brush>
  </inkml:definitions>
  <inkml:trace contextRef="#ctx0" brushRef="#br0">53025 42925 600,'35'-12'-32,"-5"2"8	,-4 1 9,-5 2 9,-2 1 11,0 0 10,-1-1 11,1 1 11,0 1 2,0 1-6,-1 1-7,1 3-7,-2 1-5,-3 4-4,-3 3-5,-3 3-4,-3 1-1,-4 1 2,-2-1 1,-4 1 2,-2 0-6,-2 2-14,-1 1-13,-1 2-14,-3 0-5,-1-2 2,-1-1 2,-2-1 3,1-3 5,3-1 18,3-1 17,3-2 0,2-1 0,0 1 0,-1-1 0,1 0 18,1-1 19,4-1 1,2-1 2,4-2 2,2-1 2,2 0 1,1 0 1,2 0 2,-1-1-1,-1-2-7,-1-1-5,-2-1-6,2-1-7,4 0-8,5-1-10,5 1-7,2 0-12,0 0-14,0-1-13,0 1-13,-3 1-5,-4 1 4,-5 1 4,-4 3 4,-3-1 0,1-2-1,-1-1-3,0-1 12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42926098778844" units="cm"/>
      <inkml:brushProperty name="height" value="0.0142926098778844" units="cm"/>
      <inkml:brushProperty name="color" value="#69DBAA"/>
      <inkml:brushProperty name="ignorePressure" value="0"/>
    </inkml:brush>
  </inkml:definitions>
  <inkml:trace contextRef="#ctx0" brushRef="#br0">53675 42350 583,'10'3'-46,"-2"9"21	,-3 8 21,-3 7 22,-2 7 12,0 4 4,0 5 5,0 5 5,0 1-1,0-2-4,0-1-6,0-1-4,0-3-3,0-3-1,0-3-1,0-3-1,0-5-1,3-6-3,1-6-1,1-7-2,4-4-6,4-4-11,5-2-10,5-4-11,0-2-6,-3-2-3,-3-1-2,-2-1-3,-4-1-2,-1 2-3,-1 1-1,-2 2-3,0-1-2,2-3-4,1-3-2,2-3-4,-1-1 30,-1 2 27,-1 1 0,-2 2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08556412160397" units="cm"/>
      <inkml:brushProperty name="height" value="0.0108556412160397" units="cm"/>
      <inkml:brushProperty name="color" value="#69DBAA"/>
      <inkml:brushProperty name="ignorePressure" value="0"/>
    </inkml:brush>
  </inkml:definitions>
  <inkml:trace contextRef="#ctx0" brushRef="#br0">53775 42650 767,'1'10'37,"4"-5"-5	,3-4-6,3-5-6,2-1-1,2 1 2,1 1 2,2 3 2,1-1-5,0-2-11,-1-1-10,1-1-11,-2-1-6,-3 0 1,-3-1 0,-3 1 0,-2 0-8,1 0-19,-1-1-17,0 1-19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57069228589535" units="cm"/>
      <inkml:brushProperty name="height" value="0.0157069228589535" units="cm"/>
      <inkml:brushProperty name="color" value="#69DBAA"/>
      <inkml:brushProperty name="ignorePressure" value="0"/>
    </inkml:brush>
  </inkml:definitions>
  <inkml:trace contextRef="#ctx0" brushRef="#br0">54125 42400 530,'0'-11'-3,"3"3"-5	,1 3-7,1 4-5,0 1 3,-1 3 10,-1 1 12,-2 1 10,-1 4 9,3 7 7,1 6 6,1 6 8,0 5 1,-1 3-3,-1 3-4,-2 3-3,-1 1-2,0-2 0,0-1 1,0-1 1,0-3-4,3-1-9,1-1-7,1-2-9,2-3-5,2-5-5,1-4-5,2-5-3,1-5-2,2-2 1,1-3 0,2-3 1,1-2-1,0 0-2,-1 0-2,1 0-2,0-1-2,0-2-4,-1-1-4,1-1-3,-1-1-1,-2 0 0,-1-1 0,-1 1 1,-3 0 0,-1 0-1,-1-1-1,-2 1-1,-2-1-1,-1-2-2,-1-1 0,-2-1 33,-1-1 4,3 2 0,1 1 0,1 2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54525 42475 1000,'-3'13'-100,"-4"2"30	,-5 1 30,-4 2 30,-4 2 8,-4 4-16,-2 2 8,-4 4 10,1-2 0,5-6 0,4-6 0,6-7 0,1-3 0,1 1 0,-1-1 0,1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12496335059404" units="cm"/>
      <inkml:brushProperty name="height" value="0.0112496335059404" units="cm"/>
      <inkml:brushProperty name="color" value="#69DBAA"/>
      <inkml:brushProperty name="ignorePressure" value="0"/>
    </inkml:brush>
  </inkml:definitions>
  <inkml:trace contextRef="#ctx0" brushRef="#br0">54900 42225 740,'0'14'-63,"0"3"17	,0 3 15,0 4 16,-2 5 17,-3 10 16,-3 10 18,-2 9 17,-3 4 8,1 1-2,-1-1-2,1 1-2,0-5-10,2-7-21,1-8-19,2-8-21,1-6-14,0-5-7,-1-4-10,1-5-7,1-5-6,1-5-2,1-4-4,3-5-3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44500 62200,'0'50,"0"25,0 0,0 75,0 0,0-75,0 0,0-25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54900 42700 1000,'23'0'-6,"-3"3"-12	,-3 1-11,-2 1-11,-2 2 3,2 2 19,1 1 19,2 2 19,1-2 6,0-2-7,-1-3-6,1-3-6,-1-2-12,-2 0-15,-1 0-15,-1 0-15,-3 0-10,-1 0 42,-1 0 18,-2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117105487734079" units="cm"/>
      <inkml:brushProperty name="height" value="0.0117105487734079" units="cm"/>
      <inkml:brushProperty name="color" value="#69DBAA"/>
      <inkml:brushProperty name="ignorePressure" value="0"/>
    </inkml:brush>
  </inkml:definitions>
  <inkml:trace contextRef="#ctx0" brushRef="#br0">55425 42225 711,'-1'37'-92,"-2"1"49	,-1-1 48,-1 1 48,-3 1 21,-3 3-9,-3 3-9,-3 4-8,-2 0-8,1-2-8,-1-1-6,0-1-9,1-4-9,2-7-16,1-6-13,2-6-14,1-5-13,2-3-11,1-3-10,2-3-11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2:43"/>
    </inkml:context>
    <inkml:brush xml:id="br0">
      <inkml:brushProperty name="width" value="0.00962736830115318" units="cm"/>
      <inkml:brushProperty name="height" value="0.00962736830115318" units="cm"/>
      <inkml:brushProperty name="color" value="#69DBAA"/>
      <inkml:brushProperty name="ignorePressure" value="0"/>
    </inkml:brush>
  </inkml:definitions>
  <inkml:trace contextRef="#ctx0" brushRef="#br0">55475 42500 865,'25'46'4,"0"-8"7	,0-8 6,0-7 8,0-3 0,3 1-5,1 1-6,1 3-5,0 0-3,-1 0-3,-1 0-2,-2 0-3,-4-3-12,-4-4-25,-5-5-24,-4-4-24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30944345146418" units="cm"/>
      <inkml:brushProperty name="height" value="0.0130944345146418" units="cm"/>
      <inkml:brushProperty name="color" value="#69DBAA"/>
      <inkml:brushProperty name="ignorePressure" value="0"/>
    </inkml:brush>
  </inkml:definitions>
  <inkml:trace contextRef="#ctx0" brushRef="#br0">55350 40775 636,'3'10'-7,"6"-2"6	,7-3 7,6-3 6,5-2 2,5 0-4,5 0-4,4 0-3,1 0-3,-3 0 2,-3 0 1,-3 0 0,-1 0 1,2 0 0,1 0 1,2 0 1,1 0-2,2 0-1,1 0-1,2 0-2,3 0-1,5 3 1,4 1 0,6 1 2,2 0-1,2-1 1,1-1-1,2-2-1,-2-1 0,-4 0-1,-5 0-1,-4 0-1,-3 0-1,0 0 1,0 0 1,0 0 1,0-1-1,0-2-1,0-1-2,0-1-1,-3 0 0,-4 1 2,-5 1 2,-4 3 2,-4 0 1,-1 0 1,-1 0-1,-2 0 0,1-1 0,5-2 0,5-1 1,4-1 0,1 0 1,-3 1-1,-3 1-1,-3 3 1,0-1-1,3-2 1,3-1-1,3-1 0,1-2 0,-2-2 0,-1-1 0,-1-1-1,-2 0 1,1 3 0,-1 3 0,1 4 1,-1 0 1,1-2 0,-1-1 1,1-1-1,-2 0 1,-1 1 0,-1 1 0,-2 3 0,-2 0 0,-1 0-1,-1 0 1,-2 0-1,-1-1 0,3-2 1,1-1-1,1-1 1,0 0-1,-1 1-1,-1 1 1,-2 3-2,-3-1 0,-3-2 0,-3-1 0,-2-1-1,-3 0 0,1 1-1,-1 1-1,1 3 0,-2 0 0,-1 0-1,-1 0 1,-2 0 1,-1 0-1,1 0 1,-1 0 1,0 0 1,0 0-1,1 0 0,-1 0-1,0 0-1,0 0 0,1 0 1,-1 0-1,0 0 1,0 0 0,1 0 0,-1 0 0,0 0 0,0 0 1,1 0 1,-1 0 1,0 0 3,0 0 0,1 0 0,-1 0-1,0 0 0,0 0 0,1 0-1,-1 0 0,0 0-1,-1-1 0,-1-2-1,-1-1 1,-2-1-1,-1-2 0,0-2 0,0-1-1,0-1 0,0-2 0,3 1 0,1-1 2,1 1-1,0-2 1,-1-1 0,-1-1-1,-2-2 1,-1-1-1,0 1 1,0-1-1,0 0 1,0 0-1,0 1 1,0-1-1,0 0 0,0-1-1,0-1 0,0-1-2,0-2-1,0-1 0,0 0-1,0 0 0,0 0 0,0 0 0,0 0 0,0 0 0,0 0 1,0 0 1,0 0 2,0 0 1,0 0 3,0 0 1,0 3 0,0 1 0,0 1 1,-1 0 1,-2-1 0,-1-1 0,-1-2 1,0-1 1,1 0-2,1 0 0,3 0 0,-1 0-1,-2 0 1,-1 0 0,-1 0 0,0 0-1,1 3-2,1 1-2,3 1-3,-1 1-1,-2 1 0,-1-1 1,-1 0-1,0 1 1,1 2-1,1 1-1,3 2 0,0 0 0,0 1 1,0-1 0,0 1 0,0-2 1,0-1 0,0-1 1,0-2 1,0 1 0,0 3 0,0 3 1,0 3-1,-1 1 0,-2-2 2,-1-1 0,-1-1 0,0-1 2,1 2 0,1 1 1,3 2 0,0 1 1,0 0 0,0-1-1,0 1 0,0 0 1,0 0 0,0-1 0,0 1 2,0-1-1,0-2 0,0-1-1,0-1 0,0-2-6,0 1-12,0-1-10,0 1-11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0836238451302052" units="cm"/>
      <inkml:brushProperty name="height" value="0.00836238451302052" units="cm"/>
      <inkml:brushProperty name="color" value="#69DBAA"/>
      <inkml:brushProperty name="ignorePressure" value="0"/>
    </inkml:brush>
  </inkml:definitions>
  <inkml:trace contextRef="#ctx0" brushRef="#br0">55850 42525 996,'0'25'-1,"0"0"-3	,0 0-2,0 0-2,0 1 1,3 4 6,1 3 5,1 3 5,1 0 2,1-1-6,-1-1-3,0-2-6,-1-4-1,-1-6-1,-1-6 0,-2-7 0,-1-3 2,0 1 4,0-1 3,0 0 3,0 0-11,3 1-27,1-1-27,1 0-27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7556082457304" units="cm"/>
      <inkml:brushProperty name="height" value="0.017556082457304" units="cm"/>
      <inkml:brushProperty name="color" value="#69DBAA"/>
      <inkml:brushProperty name="ignorePressure" value="0"/>
    </inkml:brush>
  </inkml:definitions>
  <inkml:trace contextRef="#ctx0" brushRef="#br0">55850 42425 474,'13'-2'13,"2"-3"0	,1-3 0,2-2 1,4-3-1,6 1-1,6-1-2,7 1-2,4-2 1,1-1 0,1-1 2,3-2 2,-3 2-4,-4 4-6,-5 5-7,-4 5-6,-4 2-5,-4 3 0,-2 1 0,-4 1-2,-2 3 1,-2 3 2,-1 3 1,-1 3 2,-3 3 3,-1 1 4,-1 1 4,-2 3 5,-2 2 4,-1 5 4,-1 5 4,-2 4 5,-1 4 5,0 1 4,0 1 4,0 3 6,0-2 1,0-3 1,0-3-1,0-2 0,0-5-2,0-2-4,0-3-6,0-3-3,-2-5-12,-3-4-16,-3-5-19,-2-4-16,-4-4-14,-1-4-7,-1-2-10,-2-4-8,1-1 0,3 0 5,3-1 7,3 1 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34687274694443" units="cm"/>
      <inkml:brushProperty name="height" value="0.0134687274694443" units="cm"/>
      <inkml:brushProperty name="color" value="#69DBAA"/>
      <inkml:brushProperty name="ignorePressure" value="0"/>
    </inkml:brush>
  </inkml:definitions>
  <inkml:trace contextRef="#ctx0" brushRef="#br0">56100 42025 618,'10'-8'20,"-2"9"-9	,-3 10-11,-3 10-9,-3 6 0,-2 5 8,-1 5 10,-1 4 8,-2 5 9,-2 5 6,-1 4 8,-1 6 6,-2-1 0,1-5-4,-1-4-5,1-5-6,1-6-7,3-8-9,3-8-10,4-7-10,0-3-13,-2 3-17,-1 3-16,-1 4-18,0-2-6,1-4 2,1-5 3,3-4 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56225 42475 1000,'13'35'-77,"2"-5"18	,1-4 16,2-5 17,2-2 14,1 0 10,1-1 11,3 1 10,-1-2 5,-2-3-5,-1-3-3,-1-3-3,-2-2-15,-2 1-25,-1-1-26,-1 0 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27137321978807" units="cm"/>
      <inkml:brushProperty name="height" value="0.0127137321978807" units="cm"/>
      <inkml:brushProperty name="color" value="#69DBAA"/>
      <inkml:brushProperty name="ignorePressure" value="0"/>
    </inkml:brush>
  </inkml:definitions>
  <inkml:trace contextRef="#ctx0" brushRef="#br0">56725 42175 655,'14'-11'-72,"3"3"37	,3 3 37,4 4 37,1 0 16,3-2-5,1-1-5,1-1-5,1 0-2,1 1-1,-1 1 0,0 3 0,-2 0-5,-5 0-10,-4 0-8,-5 0-11,0 0-8,7 0-12,6 0-9,7 0-11,-1 0-9,-6 0-6,-6 0-7,-6 0-6,-5-1-3,-1-2 5,-1-1 2,-2-1 52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49845378473401" units="cm"/>
      <inkml:brushProperty name="height" value="0.0149845378473401" units="cm"/>
      <inkml:brushProperty name="color" value="#69DBAA"/>
      <inkml:brushProperty name="ignorePressure" value="0"/>
    </inkml:brush>
  </inkml:definitions>
  <inkml:trace contextRef="#ctx0" brushRef="#br0">56975 41925 556,'10'-10'-58,"-2"7"22	,-3 6 20,-3 7 21,-2 4 13,0 6 6,0 4 7,0 5 5,-3 4 4,-4 3 1,-5 3 2,-4 3 2,-3 3-1,1 4-3,-1 2-3,0 4-4,-1 1-3,-1 1-4,-1-1-4,-2 0-5,-1-3-6,3-6-10,1-6-9,1-7-10,3-5-7,3-5-6,3-4-4,3-5-6,3-5-2,4-5-3,2-4-1,4-5-2,1-3-2,1-2-2,-1-1-1,0-1-3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44650 62500,'0'50,"50"-50,0 0,25 0,0 0,0-25,0 0,-50 25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06441276147962" units="cm"/>
      <inkml:brushProperty name="height" value="0.0106441276147962" units="cm"/>
      <inkml:brushProperty name="color" value="#69DBAA"/>
      <inkml:brushProperty name="ignorePressure" value="0"/>
    </inkml:brush>
  </inkml:definitions>
  <inkml:trace contextRef="#ctx0" brushRef="#br0">56950 42475 782,'0'59'-7,"0"-6"-16	,0-6-16,0-6-15,0-3 11,0 2 36,0 1 37,0 2 36,0-2 14,0-4-12,0-5-10,0-4-11,0-5-16,0-3-21,0-3-19,0-2-22,0-5-15,3-5-13,1-4-11,1-5-12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72834731638432" units="cm"/>
      <inkml:brushProperty name="height" value="0.0172834731638432" units="cm"/>
      <inkml:brushProperty name="color" value="#69DBAA"/>
      <inkml:brushProperty name="ignorePressure" value="0"/>
    </inkml:brush>
  </inkml:definitions>
  <inkml:trace contextRef="#ctx0" brushRef="#br0">57025 42425 482,'13'0'8,"2"0"1	,1 0 0,2 0 1,-1 0-1,-3 0-5,-3 0-3,-3 0-4,2-2-4,8-3-2,8-3-4,8-2-2,1-1-1,-2 3 3,-3 3 1,-3 4 3,-5 1 0,-4 3-4,-5 1-2,-4 1-3,-4 4 1,-1 4 15,-1 5 2,-2 5 0,-1 3 0,0 4 9,0 3 12,0 3 6,0 3 6,0 6 3,0 4 3,0 5 3,0 1 3,0-4 0,0-2 0,0-4 1,0-4 0,3-4-1,1-5-1,1-4 0,0-4-7,-1-2-14,-1-1-12,-2-1-12,-5-4-11,-5-7-9,-7-6-8,-5-6-8,-6-5-6,-3-3-2,-3-3-4,-2-3-2,-2-2-3,2 1 1,1-1-2,2 0 0,2 1 4,4 2 7,2 1 8,4 2 34,4 0 2,4 1 0,5-1 0,5 1 0,3 0 0,4 2 0,3 1 3,3 2 25,3 0 4,3-2 3,3-1 4,4-1 3,-2-1-1,-4 2-5,-5 1-4,-4 2-6,3 1-3,10 0-2,12-1-4,11 1-1,4 0-9,-2 0-13,-1-1-14,-1 1-14,-4-1-9,-7-2-5,-6-1-6,-6-1-5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6882324591279" units="cm"/>
      <inkml:brushProperty name="height" value="0.016882324591279" units="cm"/>
      <inkml:brushProperty name="color" value="#69DBAA"/>
      <inkml:brushProperty name="ignorePressure" value="0"/>
    </inkml:brush>
  </inkml:definitions>
  <inkml:trace contextRef="#ctx0" brushRef="#br0">52200 43650 493,'-11'-1'1,"6"-2"3	,4-1 1,5-1 3,5-2 5,7-2 9,6-1 7,6-1 10,4-1 4,2 2 0,1 1 1,2 2 1,-3 2-2,-6 1-8,-6 1-5,-6 3-7,-2 0-3,3 0-3,3 0-2,4 0-1,-2-1-5,-4-2-5,-5-1-5,-4-1-6,0 0-8,4 1-11,5 1-11,5 3-11,-1-1-7,-4-2-2,-5-1-3,-4-1-1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27587681636214" units="cm"/>
      <inkml:brushProperty name="height" value="0.0127587681636214" units="cm"/>
      <inkml:brushProperty name="color" value="#69DBAA"/>
      <inkml:brushProperty name="ignorePressure" value="0"/>
    </inkml:brush>
  </inkml:definitions>
  <inkml:trace contextRef="#ctx0" brushRef="#br0">52550 43550 653,'-12'23'-64,"2"-3"16	,1-3 16,2-2 17,2 0 11,1 7 9,1 6 7,3 7 8,0 3 5,0 2 2,0 1 3,0 2 2,0-3-1,0-8-2,0-8-2,0-7-2,0 1 0,0 14 2,0 11 3,0 14 2,0 3 0,0-2-3,0-3-4,0-3-4,0-5-5,0-4-8,0-5-6,0-4-9,0-7-5,3-7-7,1-8-5,1-8-5,1-6-8,1-3-6,-1-3-8,0-2-6,0-3-5,1 1 1,-1-1 1,0 1 11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80476997047663" units="cm"/>
      <inkml:brushProperty name="height" value="0.0180476997047663" units="cm"/>
      <inkml:brushProperty name="color" value="#69DBAA"/>
      <inkml:brushProperty name="ignorePressure" value="0"/>
    </inkml:brush>
  </inkml:definitions>
  <inkml:trace contextRef="#ctx0" brushRef="#br0">52700 43725 461,'0'-22'-46,"0"9"18	,0 8 16,0 7 18,0 8 11,0 8 6,0 8 5,0 8 5,1 5 3,4 3 0,3 3 0,3 4 1,0 3 1,-1 5-1,-1 5 2,-2 4 0,-2 2-2,-1-2-5,-1-1-5,-2-1-5,-1-5-2,0-6 0,0-6-1,0-6 1,0-6-5,0-5-8,0-4-7,0-5-8,0-2-9,0 0-9,0-1-8,0 1-10,0-5-7,3-9-8,1-10-8,1-9-6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0846069678664207" units="cm"/>
      <inkml:brushProperty name="height" value="0.00846069678664207" units="cm"/>
      <inkml:brushProperty name="color" value="#69DBAA"/>
      <inkml:brushProperty name="ignorePressure" value="0"/>
    </inkml:brush>
  </inkml:definitions>
  <inkml:trace contextRef="#ctx0" brushRef="#br0">52550 44050 984,'13'0'13,"2"0"-11	,1 0-9,2 0-11,1 0-10,0 0-8,-1 0-8,1 0-9,-3-1-6,-4-2 43,-5-1 16,-4-1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01981526240706" units="cm"/>
      <inkml:brushProperty name="height" value="0.0101981526240706" units="cm"/>
      <inkml:brushProperty name="color" value="#69DBAA"/>
      <inkml:brushProperty name="ignorePressure" value="0"/>
    </inkml:brush>
  </inkml:definitions>
  <inkml:trace contextRef="#ctx0" brushRef="#br0">52575 44225 817,'-12'22'2,"2"-4"7	,1-5 7,2-4 7,3-4 2,5-1-4,4-1-3,6-2-4,1-2-1,1-2 0,-1-1 1,1-1 0,-2-1-14,-1 0-29,-1-1-30,-2 1-29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32369659841061" units="cm"/>
      <inkml:brushProperty name="height" value="0.0132369659841061" units="cm"/>
      <inkml:brushProperty name="color" value="#69DBAA"/>
      <inkml:brushProperty name="ignorePressure" value="0"/>
    </inkml:brush>
  </inkml:definitions>
  <inkml:trace contextRef="#ctx0" brushRef="#br0">52300 44725 629,'25'-24'69,"0"4"-10	,0 3-12,0 3-11,0 1-5,3 1 0,1-1 1,1 1 0,1-3-8,1-2-14,-1-3-16,0-3-15,-2-1-16,-5 4-15,-4 3-16,-5 3-16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01854661479592" units="cm"/>
      <inkml:brushProperty name="height" value="0.0101854661479592" units="cm"/>
      <inkml:brushProperty name="color" value="#69DBAA"/>
      <inkml:brushProperty name="ignorePressure" value="0"/>
    </inkml:brush>
  </inkml:definitions>
  <inkml:trace contextRef="#ctx0" brushRef="#br0">52825 44050 818,'24'-2'-6,"-2"-3"-11	,-1-3-11,-1-2-11,0-1-3,4 3 3,2 3 5,4 4 34,-1 1 0,-5 0 0,-4 0 0,-5 0 0,-4 0 0,-1 0 0,-1 0 0,-2 0 0,-1 2 0,1 5 0,-1 5 0,0 4 0,-1 3 13,-4 0 11,-2-1 4,-4 1 7,-3 1 2,-3 1 0,-3 1-1,-3 3 1,-2 0-2,1 3-4,-1 1-3,0 1-4,0-1-8,1-5-11,-1-4-11,0-5-11,2-4-13,3-1-14,3-1-13,3-2-15,2-2-4,0-1 4,-1-1 60,1-2 12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52900 44150 1000,'25'24'-41,"3"-2"2	,1-1 2,1-1 1,3-1 1,3 0 2,3-1 4,3 1 29,2-1 0,0-2 0,-1-1 0,1-1 0,-3-3 0,-7-1 0,-6-1 0,-6-2 0,-4-2 0,-2-1 0,-1-1 0,-1-2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44350 62950,'-50'50,"75"-50,0 0,75-50,0 0,50 0,0 0,0 0,0 0,-50 25,0 0,-75 25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58409867435694" units="cm"/>
      <inkml:brushProperty name="height" value="0.0158409867435694" units="cm"/>
      <inkml:brushProperty name="color" value="#69DBAA"/>
      <inkml:brushProperty name="ignorePressure" value="0"/>
    </inkml:brush>
  </inkml:definitions>
  <inkml:trace contextRef="#ctx0" brushRef="#br0">53675 43550 526,'0'37'-4,"0"1"6	,0-1 6,0 1 6,0 3 4,3 8 4,1 8 4,1 8 3,2 4 3,2 0 3,1-1 3,2 1 3,-1-2 0,-1-3-1,-1-3-1,-2-3-2,-1-3-6,1-4-13,-1-2-11,0-4-13,-1-4-10,-1-4-10,-1-5-8,-2-4-9,-2-7-8,-2-5-8,-1-7-8,-1-5-7,0-6 0,1-3 7,1-3 9,3-2 27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32227968424559" units="cm"/>
      <inkml:brushProperty name="height" value="0.0132227968424559" units="cm"/>
      <inkml:brushProperty name="color" value="#69DBAA"/>
      <inkml:brushProperty name="ignorePressure" value="0"/>
    </inkml:brush>
  </inkml:definitions>
  <inkml:trace contextRef="#ctx0" brushRef="#br0">53475 43900 630,'14'-2'84,"3"-3"-11	,3-3-11,4-2-12,0-1-10,-2 3-10,-1 3-10,-1 4-10,0-1-12,1-3-17,1-3-16,3-2-17,-3-1-10,-4 3-4,-5 3-5,-4 4-4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19278766214848" units="cm"/>
      <inkml:brushProperty name="height" value="0.0119278766214848" units="cm"/>
      <inkml:brushProperty name="color" value="#69DBAA"/>
      <inkml:brushProperty name="ignorePressure" value="0"/>
    </inkml:brush>
  </inkml:definitions>
  <inkml:trace contextRef="#ctx0" brushRef="#br0">53450 44225 698,'47'-13'113,"-4"1"-27	,-5-1-26,-4 1-27,-4 0-24,-1 2-18,-1 1-21,-2 2-19,-3 0-13,-3-2-4,-3-1-6,-2-1-5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03599382564425" units="cm"/>
      <inkml:brushProperty name="height" value="0.0103599382564425" units="cm"/>
      <inkml:brushProperty name="color" value="#69DBAA"/>
      <inkml:brushProperty name="ignorePressure" value="0"/>
    </inkml:brush>
  </inkml:definitions>
  <inkml:trace contextRef="#ctx0" brushRef="#br0">53950 43625 804,'10'25'17,"-2"0"0	,-3 0-1,-3 0 0,-2-1 2,3-2 2,1-1 4,1-1 3,0-3-3,-1-3-10,-1-3-11,-2-3-11,-1 0-10,0 3-13,0 3-11,0 3-13,0 0-7,0-3-3,0-3-3,0-3 20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17825074121356" units="cm"/>
      <inkml:brushProperty name="height" value="0.0117825074121356" units="cm"/>
      <inkml:brushProperty name="color" value="#69DBAA"/>
      <inkml:brushProperty name="ignorePressure" value="0"/>
    </inkml:brush>
  </inkml:definitions>
  <inkml:trace contextRef="#ctx0" brushRef="#br0">53925 43625 707,'1'-22'-41,"4"6"20	,3 7 21,3 6 19,3 2 12,3-2 6,3-1 3,4-1 6,1 0-1,3 1-7,1 1-5,1 3-7,-1 1-6,-5 4-7,-4 3-7,-5 3-6,-4 1-5,-1 1-6,-1-1-4,-2 1-5,-2-1-4,-1 1-3,-1-1-4,-2 1-2,-3 0-2,-3 2 3,-3 1 2,-2 2 2,-3 0 3,1-2 1,-1-1 2,1-1 1,1-3 6,3-1 7,3-1 8,4-2 8,1-2 4,3-1 2,1-1 2,1-2 2,2-2-1,2-2-4,1-1-4,2-1-4,-1-1-11,-1 0-18,-1-1-20,-2 1-18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53850 44050 1000,'0'12'-69,"0"1"-3	,0-1-5,0 1 45,0 0 32,0 2 0,0 1 0,0 2 0,0 2 0,0 1 0,0 1 32,0 3 9,0-3-13,3-4-26,1-5-25,1-4-25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13638555631042" units="cm"/>
      <inkml:brushProperty name="height" value="0.0113638555631042" units="cm"/>
      <inkml:brushProperty name="color" value="#69DBAA"/>
      <inkml:brushProperty name="ignorePressure" value="0"/>
    </inkml:brush>
  </inkml:definitions>
  <inkml:trace contextRef="#ctx0" brushRef="#br0">53875 44100 733,'11'-24'-6,"-1"4"7	,-1 3 7,-2 3 7,2 2 7,4 2 4,5 1 5,5 2 5,1 2 0,-2 1-7,-1 1-6,-1 3-6,-3 0-5,-3 3-3,-3 1-4,-3 1-3,-3 3-3,-1 3-5,-1 3-4,-2 3-4,-3 2-5,-3 0-6,-3-1-6,-2 1-5,-4 0-1,-1 0 1,-1-1 2,-2 1 2,2-2 2,4-3 4,5-3 3,5-3 3,2-3 7,3-1 10,1-1 11,1-2 10,3-3 2,3-3-4,3-3-5,3-2-5,3-4-5,1-1-8,1-1-5,3-2-7,-3 0-5,-4 2-4,-5 1-4,-4 2 20,-3 1 12,1 2 0,-1 1 0,0 2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0862635448575" units="cm"/>
      <inkml:brushProperty name="height" value="0.010862635448575" units="cm"/>
      <inkml:brushProperty name="color" value="#69DBAA"/>
      <inkml:brushProperty name="ignorePressure" value="0"/>
    </inkml:brush>
  </inkml:definitions>
  <inkml:trace contextRef="#ctx0" brushRef="#br0">54250 43975 767,'0'23'0,"0"-3"0	,0-3 0,0-2 0,0-3 3,0 1 6,0-1 6,0 1 7,0-1 5,0 1 6,0-1 5,0 1 4,0-2-8,3-1-25,1-1-23,1-2-24,1-2-17,1-4-8,-1-2-9,0-4-8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1053672991693" units="cm"/>
      <inkml:brushProperty name="height" value="0.011053672991693" units="cm"/>
      <inkml:brushProperty name="color" value="#69DBAA"/>
      <inkml:brushProperty name="ignorePressure" value="0"/>
    </inkml:brush>
  </inkml:definitions>
  <inkml:trace contextRef="#ctx0" brushRef="#br0">54275 44075 753,'0'-23'0,"3"5"-1	,1 5 0,1 4-1,1 3 3,1 0 8,-1-1 6,0 1 7,2 0 2,3 0 0,3-1-2,3 1-1,2 1-2,0 1 1,-1 1-2,1 3 0,-2 0-2,-3 0-5,-3 0-4,-3 0-4,-3 1-3,-1 4-4,-1 3-4,-2 3-3,-1 2-1,0 2 0,0 1 1,0 2 1,-1 0 0,-2-2-1,-1-1-1,-1-1 0,-2-2-1,-2 1-2,-1-1-2,-1 1-1,-1-2-3,2-1-3,1-1-3,2-2-3,3-2 3,5-1 13,4-1 12,6-2 12,1-2 3,1-2-3,-1-1-3,1-1-5,-1-1-5,1 0-6,-1-1-6,1 1-7,-2 0-6,-1 0-6,-1-1-7,-2 1 38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57747343182564" units="cm"/>
      <inkml:brushProperty name="height" value="0.0157747343182564" units="cm"/>
      <inkml:brushProperty name="color" value="#69DBAA"/>
      <inkml:brushProperty name="ignorePressure" value="0"/>
    </inkml:brush>
  </inkml:definitions>
  <inkml:trace contextRef="#ctx0" brushRef="#br0">53875 44400 528,'-11'10'41,"6"-5"-1	,4-4 1,5-5 1,6-2-2,8 0 1,8-1-1,8 1-1,4-1-2,2-2-4,1-1-4,2-1-4,-1-1-7,-3 2-13,-3 1-10,-3 2-12,-3 1-10,-4 0-8,-2-1-9,-4 1-9,-3 0-5,-3 0-5,-3-1-2,-3 1-4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44900 62000,'0'50,"0"0,0 0,25 50,0 0,0 125,0 0,-25 0,0 0,25-50,0 0,0-100,0 0,-25-50,0 0,0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49097414687276" units="cm"/>
      <inkml:brushProperty name="height" value="0.0149097414687276" units="cm"/>
      <inkml:brushProperty name="color" value="#69DBAA"/>
      <inkml:brushProperty name="ignorePressure" value="0"/>
    </inkml:brush>
  </inkml:definitions>
  <inkml:trace contextRef="#ctx0" brushRef="#br0">54175 44175 558,'0'13'1,"0"2"0	,0 1 2,0 2 0,0 2 5,3 4 8,1 2 8,1 4 8,0 4 4,-1 4 1,-1 5 1,-2 5-1,-1 2 1,3 0-2,1 0-2,1 0-1,0-3-5,-1-4-8,-1-5-8,-2-4-8,-2-7-16,-2-10-25,-1-9-25,-1-10-26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0993555970489979" units="cm"/>
      <inkml:brushProperty name="height" value="0.00993555970489979" units="cm"/>
      <inkml:brushProperty name="color" value="#69DBAA"/>
      <inkml:brushProperty name="ignorePressure" value="0"/>
    </inkml:brush>
  </inkml:definitions>
  <inkml:trace contextRef="#ctx0" brushRef="#br0">54125 44375 838,'-2'12'-36,"-3"1"0	,-3-1-1,-2 1 1,-4 1 8,-1 6 16,-1 4 18,-2 5 17,-1 1 14,1-1 8,-1-1 10,0-2 9,2-2-5,3-2-21,3-1-18,3-1-21,2-4-19,0-4-16,-1-5-17,1-4-18,1-4-6,1-2 3,1-1 35,3-1 39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0544165968895" units="cm"/>
      <inkml:brushProperty name="height" value="0.010544165968895" units="cm"/>
      <inkml:brushProperty name="color" value="#69DBAA"/>
      <inkml:brushProperty name="ignorePressure" value="0"/>
    </inkml:brush>
  </inkml:definitions>
  <inkml:trace contextRef="#ctx0" brushRef="#br0">54225 44475 790,'47'24'4,"-4"-2"9	,-5-1 8,-4-1 8,-2-2 4,2-2-1,1-1-2,2-1-1,-1-3-11,-1-1-19,-1-1-20,-2-2-21,-4-1-13,-6 1-8,-6-1-8,-7 0-9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13031826913357" units="cm"/>
      <inkml:brushProperty name="height" value="0.0113031826913357" units="cm"/>
      <inkml:brushProperty name="color" value="#69DBAA"/>
      <inkml:brushProperty name="ignorePressure" value="0"/>
    </inkml:brush>
  </inkml:definitions>
  <inkml:trace contextRef="#ctx0" brushRef="#br0">54950 43675 737,'-14'26'-11,"-1"4"7	,-1 3 8,-2 3 8,-2 3 8,-1 3 7,-1 3 7,-2 4 8,0 0 0,4-2-11,3-1-8,3-1-10,1-4-5,1-4-1,-1-5 0,1-4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29540422931314" units="cm"/>
      <inkml:brushProperty name="height" value="0.0129540422931314" units="cm"/>
      <inkml:brushProperty name="color" value="#69DBAA"/>
      <inkml:brushProperty name="ignorePressure" value="0"/>
    </inkml:brush>
  </inkml:definitions>
  <inkml:trace contextRef="#ctx0" brushRef="#br0">54900 43900 643,'10'25'-11,"-2"0"4	,-3 0 4,-3 0 4,-2 3 5,0 6 9,0 7 7,0 6 8,0 2 6,3-2 3,1-1 3,1-1 3,0-2-1,-1-2-8,-1-1-6,-2-1-8,-1-6-13,3-7-17,1-8-20,1-8-18,1-5-12,1-4-7,-1-2-7,0-4-5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55225 43625 1000,'-2'59'-140,"-3"-6"30	,-3-6 110,-2-6 0,-2-3 0,2 2 0,1 1 0,2 2 0,1-2 0,0-7 0,-1-6 0,1-6 0,1-4 0,1-2 0,1-1 0,3-1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0993597786873579" units="cm"/>
      <inkml:brushProperty name="height" value="0.00993597786873579" units="cm"/>
      <inkml:brushProperty name="color" value="#69DBAA"/>
      <inkml:brushProperty name="ignorePressure" value="0"/>
    </inkml:brush>
  </inkml:definitions>
  <inkml:trace contextRef="#ctx0" brushRef="#br0">55225 43900 838,'24'-1'0,"-2"-2"0	,-1-1 0,-1-1 0,0 0 7,4 1 12,2 1 14,4 3 12,0-1-4,-1-2-24,-1-1-24,-2-1-23,-4 0-12,-4 1-3,-5 1-1,-4 3-2,-3-1-3,1-2-5,-1-1 10,0-1 46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21131325140595" units="cm"/>
      <inkml:brushProperty name="height" value="0.0121131325140595" units="cm"/>
      <inkml:brushProperty name="color" value="#69DBAA"/>
      <inkml:brushProperty name="ignorePressure" value="0"/>
    </inkml:brush>
  </inkml:definitions>
  <inkml:trace contextRef="#ctx0" brushRef="#br0">55475 44050 687,'-12'59'3,"2"-6"6	,1-6 5,2-6 6,2-4 4,1 1 3,1-1 3,3 1 3,0-4 0,0-6-4,0-6-3,0-6-3,0 0-5,0 8-8,0 8-6,0 8-7,-1 2-2,-2-3 2,-1-3 2,-1-3 3,0-5 2,1-6 0,1-6 1,3-7 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22643439099193" units="cm"/>
      <inkml:brushProperty name="height" value="0.0122643439099193" units="cm"/>
      <inkml:brushProperty name="color" value="#69DBAA"/>
      <inkml:brushProperty name="ignorePressure" value="0"/>
    </inkml:brush>
  </inkml:definitions>
  <inkml:trace contextRef="#ctx0" brushRef="#br0">55525 44250 679,'11'-22'25,"-1"6"1	,-1 7-1,-2 6 1,1 2 2,3-2 5,3-1 3,3-1 5,2 0-4,0 1-11,-1 1-12,1 3-11,-2 0-12,-3 0-14,-3 0-13,-3 0-15,-2 0-8,1 3-5,-1 1-6,0 1-4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30420597270131" units="cm"/>
      <inkml:brushProperty name="height" value="0.0130420597270131" units="cm"/>
      <inkml:brushProperty name="color" value="#69DBAA"/>
      <inkml:brushProperty name="ignorePressure" value="0"/>
    </inkml:brush>
  </inkml:definitions>
  <inkml:trace contextRef="#ctx0" brushRef="#br0">55475 44425 638,'25'-12'79,"0"2"-9	,0 1-7,0 2-9,0 1-10,3 0-14,1-1-13,1 1-12,-2 0-13,-6 0-10,-6-1-11,-7 1-10,-2 1-10,2 1-9,1 1-10,2 3-9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44700 63150,'0'100,"0"-50,0 0,25 25,0 0,-25-50,0 0,0 0,0 0,0-50,0 0,25-25,0 0,25 25,0 0,0-25,0 0,0 0,0 0,-25 0,0 0,0 50,0 0,0 75,0 0,-25 0,0 0,25-50,0 0,25-75,0 0,-25-50,0 0,0 25,0 0,-25 25,0 0,25 100,0 0,-25 0,0 0,25-25,0 0,0 0,0 0,0-50,0 0,0-50,0 0,0-25,0 0,-25-25,0 0,0 50,0 0,0 50,0 0,25 25,0 0,0 100,0 0,0 25,0 0,-25 25,0 0,0 25,0 0,0-25,0 0,0-50,0 0,-25-75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55144557356834" units="cm"/>
      <inkml:brushProperty name="height" value="0.0155144557356834" units="cm"/>
      <inkml:brushProperty name="color" value="#69DBAA"/>
      <inkml:brushProperty name="ignorePressure" value="0"/>
    </inkml:brush>
  </inkml:definitions>
  <inkml:trace contextRef="#ctx0" brushRef="#br0">56275 43625 537,'0'-6'26,"0"15"-2	,0 13-1,0 15-3,0 7 2,3 0 6,1-1 6,1 1 7,0-3 0,-1-7-5,-1-6-3,-2-6-5,-1 1-4,0 7-1,0 8-2,0 9-1,0 1-7,0-3-8,0-3-8,0-2-10,0-6-7,3-6-5,1-6-6,1-6-6,1-6-8,1-2-9,-1-3-10,0-3-11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10241547226906" units="cm"/>
      <inkml:brushProperty name="height" value="0.0110241547226906" units="cm"/>
      <inkml:brushProperty name="color" value="#69DBAA"/>
      <inkml:brushProperty name="ignorePressure" value="0"/>
    </inkml:brush>
  </inkml:definitions>
  <inkml:trace contextRef="#ctx0" brushRef="#br0">56000 43775 755,'14'-23'-57,"3"5"11	,3 5 11,4 4 11,3 3 9,5 0 3,5-1 12,4 1 0,1 1 0,-3 1 0,-3 1 0,-3 3 0,-4 0 0,-5 3 0,-4 1 0,-5 1 0,-5 2 0,-2 2 0,-3 1 0,-3 2 0,-6 1 0,-5 2 0,-7 1 0,-5 2 0,-6 1 0,-3 0 0,-3-1 0,-2 1 0,-3 0 0,1 0 0,-1-1 0,1 1 0,2-1 0,7-2 0,6-1 0,7-1 0,3-4 0,2-2 0,1-3 8,2-3 32,3-2 2,5 0-3,4 0-1,6 0-2,3 0-2,3 0 2,3 0 0,4 0 1,1 0-5,3 0-8,1 0-9,1 0-10,0 0-5,-1 0-3,-1 0-4,-2 0-3,-4 0-2,-4 3 1,-5 1 0,-4 1 0,-5 4 2,-5 4 7,-4 5 5,-5 5 5,-4 0 3,-1-3-1,-1-3 0,-2-2 0,0-4-1,2-1-1,1-1-2,2-2 0,-2 0-2,-2 2-2,-3 1-1,-3 2-3,-2-2-7,3-2-11,1-3-12,1-3-12,3-2-7,3 0-2,3 0-4,3 0-2,2 0-1,0 0 13,-1 0 47,1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05694178491831" units="cm"/>
      <inkml:brushProperty name="height" value="0.0105694178491831" units="cm"/>
      <inkml:brushProperty name="color" value="#69DBAA"/>
      <inkml:brushProperty name="ignorePressure" value="0"/>
    </inkml:brush>
  </inkml:definitions>
  <inkml:trace contextRef="#ctx0" brushRef="#br0">56225 44150 788,'35'0'3,"-5"0"8	,-4 0 6,-5 0 7,-2 0 5,0 0 1,-1 0 2,1 0 2,0 0-9,0 0-19,-1 0-17,1 0-19,-2 0-16,-3 0-11,-3 0-13,-3 0-12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0996426772326231" units="cm"/>
      <inkml:brushProperty name="height" value="0.00996426772326231" units="cm"/>
      <inkml:brushProperty name="color" value="#69DBAA"/>
      <inkml:brushProperty name="ignorePressure" value="0"/>
    </inkml:brush>
  </inkml:definitions>
  <inkml:trace contextRef="#ctx0" brushRef="#br0">56350 44300 836,'-12'0'-25,"2"0"6	,1 0 5,2 0 5,1 1 4,0 4 3,-1 3 4,1 3 3,-1 3 4,-2 3 8,-1 3 6,-1 4 6,-2 1 2,1 3-6,-1 1-5,1 1-6,0 0-5,2-4-4,1-2-3,2-4-5,2-2-4,1-2-2,1-1-3,3-1-3,0-3-2,0-1 0,0-1-2,0-2 0,2-1 5,5 1 11,5-1 12,4 0 12,4 0 5,1 1 0,1-1 0,3 0 1,0 0-4,0 1-8,0-1-7,0 0-8,-2 0-10,-3 1-14,-3-1-13,-2 0-14,-4-1-7,-1-1 0,-1-1-2,-2-2 0,-2-2 46,-1-2 14,-1-1 0,-2-1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14083848893642" units="cm"/>
      <inkml:brushProperty name="height" value="0.0114083848893642" units="cm"/>
      <inkml:brushProperty name="color" value="#69DBAA"/>
      <inkml:brushProperty name="ignorePressure" value="0"/>
    </inkml:brush>
  </inkml:definitions>
  <inkml:trace contextRef="#ctx0" brushRef="#br0">56550 44425 730,'-13'2'-4,"1"5"8	,-1 5 6,1 4 8,-1 4 6,1 4 5,-1 2 6,1 4 6,-2 1-1,-1 1-9,-1-1-9,-2 0-8,0-2-9,2-5-9,1-4-10,2-5-10,0-4-8,1-1-7,-1-1-6,1-2-7,0-2-5,2-1-3,1-1-3,2-2 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31550813093781" units="cm"/>
      <inkml:brushProperty name="height" value="0.0131550813093781" units="cm"/>
      <inkml:brushProperty name="color" value="#69DBAA"/>
      <inkml:brushProperty name="ignorePressure" value="0"/>
    </inkml:brush>
  </inkml:definitions>
  <inkml:trace contextRef="#ctx0" brushRef="#br0">55950 44500 633,'50'-12'95,"0"2"-13	,0 1-13,0 2-12,-2 1-17,-3 0-19,-3-1-19,-2 1-19,-6 1-13,-6 1-6,-6 1-6,-6 3-7,-4-2-6,1-3-5,-1-3-4,1-2-6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13748386502266" units="cm"/>
      <inkml:brushProperty name="height" value="0.0113748386502266" units="cm"/>
      <inkml:brushProperty name="color" value="#69DBAA"/>
      <inkml:brushProperty name="ignorePressure" value="0"/>
    </inkml:brush>
  </inkml:definitions>
  <inkml:trace contextRef="#ctx0" brushRef="#br0">56675 43900 732,'0'-11'2,"0"6"5	,0 4 4,0 5 5,0 6 3,0 8 1,0 8 2,0 8 2,0 3 0,0 1 2,0-1 1,0 1 1,-2-1-4,-3 1-10,-3-1-11,-2 1-9,-2-3-10,2-5-9,1-4-10,2-5-10,1-4-8,0-3-7,-1-3-6,1-3-8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56725 44125 1000,'23'-13'-27,"-3"1"7	,-3-1 6,-2 1 7,-3 1 0,1 3-7,-1 3-6,1 4-6,-1 1-7,1 0-6,-1 0-4,1 0 43,-2-1 0,-1-2 0,-1-1 0,-2-1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0926606822758913" units="cm"/>
      <inkml:brushProperty name="height" value="0.00926606822758913" units="cm"/>
      <inkml:brushProperty name="color" value="#69DBAA"/>
      <inkml:brushProperty name="ignorePressure" value="0"/>
    </inkml:brush>
  </inkml:definitions>
  <inkml:trace contextRef="#ctx0" brushRef="#br0">56875 44225 899,'-12'46'-7,"2"-8"7	,1-8 7,2-7 6,0-3 3,-2 1 2,-1 1 1,-1 3 0,-2 0-5,1 0-13,-1 0-12,1 0-13,-2-2-5,-1-3 3,-1-3 3,-2-2 2,1-4-6,3-1-15,3-1-17,3-2-4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26367136836052" units="cm"/>
      <inkml:brushProperty name="height" value="0.0126367136836052" units="cm"/>
      <inkml:brushProperty name="color" value="#69DBAA"/>
      <inkml:brushProperty name="ignorePressure" value="0"/>
    </inkml:brush>
  </inkml:definitions>
  <inkml:trace contextRef="#ctx0" brushRef="#br0">56625 44400 659,'46'13'-25,"-8"2"18	,-8 1 17,-7 2 18,-3 2 12,4 4 5,2 2 4,4 4 5,2 2-3,2 2-11,1 1-10,2 2-10,-2-2-15,-5-5-17,-4-4-18,-5-5-19,-3-4-11,-2-3-5,-1-3-6,-1-3-6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33000 24900,'-50'0,"150"0,0 0,25 0,0 0,25 0,0 0,-25 0,0 0,-100 0,0 0,0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43650 47500,'-50'0,"25"0,0 0,0 0,0 0,0 0,0 0,0 0,0 0,25 25,0 0,-25-25,0 0,25 25,0 0,-25-25,0 0,0 0,0 0,0 0,0 0,25-25,0 0,-25 25,0 0,75 0,0 0,0 0,0 0,0 0,0 0,25 0,0 0,-50 0,0 0,0 0,0 0,0-25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43863270059228" units="cm"/>
      <inkml:brushProperty name="height" value="0.0143863270059228" units="cm"/>
      <inkml:brushProperty name="color" value="#69DBAA"/>
      <inkml:brushProperty name="ignorePressure" value="0"/>
    </inkml:brush>
  </inkml:definitions>
  <inkml:trace contextRef="#ctx0" brushRef="#br0">57350 43975 579,'0'27'-9,"0"5"6	,0 5 7,0 4 5,0 4 8,0 1 7,0 1 9,0 3 7,0-1 6,3-2-1,1-1 2,1-1 0,0-2-3,-1-2-10,-1-1-10,-2-1-8,-1-5-13,0-6-18,0-6-17,0-6-18,-1-5-10,-2-1-6,-1-1-5,-1-2-5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57250 44150 1000,'-1'36'-8,"-2"-1"-14	,-1-1-15,-1-2-14,-1-2-2,0-1 13,-1-1 13,1-2 15,1-3 12,1-3 0,1-3 0,3-2 0,0-4 0,3-1 0,1-1 0,1-2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57450 44250 1000,'22'12'-8,"-4"1"-14	,-5-1-16,-4 1-14,-3 0-10,1 2-3,-1 1 62,0 2 3,0-1 0,1-3 0,-1-3 0,0-3 0,1-3 0,2-1 0,1-1 0,2-2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44512737169862" units="cm"/>
      <inkml:brushProperty name="height" value="0.0144512737169862" units="cm"/>
      <inkml:brushProperty name="color" value="#69DBAA"/>
      <inkml:brushProperty name="ignorePressure" value="0"/>
    </inkml:brush>
  </inkml:definitions>
  <inkml:trace contextRef="#ctx0" brushRef="#br0">57675 44100 576,'24'-12'3,"-2"2"8	,-1 1 10,-1 2 9,-1 2 3,0 1-1,-1 1-1,1 3-3,0 0-3,0 0-5,-1 0-7,1 0-5,-2 1-4,-3 4-4,-3 3-4,-3 3-3,-3 1-3,-4 1-3,-2-1-4,-4 1-2,-3 1-4,-3 3-3,-3 3-5,-3 4-4,-3 1-2,-4 0 1,-2 0 1,-4 0 0,0-2 2,1-3 4,1-3 16,3-2 13,0-4 0,3-1 0,1-1 0,1-2 0,5-2 0,8-1 0,8-1 0,8-2 16,5-2 57,6-2-1,4-1-2,5-1-3,2-2-5,1-2-8,-1-1-10,0-1-8,-1-1-8,-1 2-7,-1 1-5,-2 2-7,-1 2-11,0 1-15,0 1-14,0 3-16,-3-1-10,-4-2-7,-5-1-6,-4-1-6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44970286637545" units="cm"/>
      <inkml:brushProperty name="height" value="0.0144970286637545" units="cm"/>
      <inkml:brushProperty name="color" value="#69DBAA"/>
      <inkml:brushProperty name="ignorePressure" value="0"/>
    </inkml:brush>
  </inkml:definitions>
  <inkml:trace contextRef="#ctx0" brushRef="#br0">57800 43825 574,'10'28'-77,"-2"6"31	,-3 7 32,-3 6 32,-3 4 20,-2 4 7,-1 3 10,-1 3 8,-2-1 1,-2-2-4,-1-3-4,-1-3-5,-2-4-7,1-3-12,-1-3-9,1-2-12,-1-7-8,1-7-9,-1-8-7,1-8-8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14864744618535" units="cm"/>
      <inkml:brushProperty name="height" value="0.014864744618535" units="cm"/>
      <inkml:brushProperty name="color" value="#69DBAA"/>
      <inkml:brushProperty name="ignorePressure" value="0"/>
    </inkml:brush>
  </inkml:definitions>
  <inkml:trace contextRef="#ctx0" brushRef="#br0">57750 44375 560,'35'13'54,"-5"2"-10	,-4 1-10,-5 2-10,-1 2-4,1 1 5,1 1 3,3 3 5,1 0 0,4 0-3,3 0-2,3 0-3,0-1-4,-1-2-4,-1-1-5,-2-1-3,-4-3-7,-6-3-6,-6-3-8,-7-3-7,-1-3-10,3-1-9,3-1-12,3-2-10,0-1-5,-3 3 0,-3 1 0,-3 1-1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208845045417547" units="cm"/>
      <inkml:brushProperty name="height" value="0.0208845045417547" units="cm"/>
      <inkml:brushProperty name="color" value="#69DBAA"/>
      <inkml:brushProperty name="ignorePressure" value="0"/>
    </inkml:brush>
  </inkml:definitions>
  <inkml:trace contextRef="#ctx0" brushRef="#br0">58625 44000 399,'11'1'2,"-1"4"6	,-1 3 6,-2 3 5,0 5 3,2 8 3,1 8 1,2 8 3,-1 6 1,-1 5 4,-1 4 1,-2 6 4,-2 2-1,-1 2-2,-1 1-2,-2 2-2,-4-1-2,-4-3-4,-5-3-2,-4-3-3,-2-6-2,2-10 0,1-9-1,2-10 0,0-5-15,1-2-31,-1-1-30,1-1-30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3:29"/>
    </inkml:context>
    <inkml:brush xml:id="br0">
      <inkml:brushProperty name="width" value="0.0222916156053543" units="cm"/>
      <inkml:brushProperty name="height" value="0.0222916156053543" units="cm"/>
      <inkml:brushProperty name="color" value="#69DBAA"/>
      <inkml:brushProperty name="ignorePressure" value="0"/>
    </inkml:brush>
  </inkml:definitions>
  <inkml:trace contextRef="#ctx0" brushRef="#br0">49400 41825 373,'-13'-22'2,"1"6"4	,-1 7 4,1 6 4,0 6 4,2 6 5,1 7 6,2 6 5,1 6 3,0 6 0,-1 7 1,1 6 1,1 3-1,1 3 0,1 1-1,3 1-1,1 4-2,4 7-3,3 6-3,3 6-4,1 2-2,1-4-4,-1-2-3,1-4-3,-2-7-5,-1-13-9,-1-13-7,-2-12-7,1-2-6,3 10-4,3 9-4,3 10-4,1-1-7,-2-11-11,-1-11-10,-1-11-12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37259252369404" units="cm"/>
      <inkml:brushProperty name="height" value="0.0137259252369404" units="cm"/>
      <inkml:brushProperty name="color" value="#69DBAA"/>
      <inkml:brushProperty name="ignorePressure" value="0"/>
    </inkml:brush>
  </inkml:definitions>
  <inkml:trace contextRef="#ctx0" brushRef="#br0">79200 29350 607,'-24'-44'-49,"4"13"19	,3 12 21,3 13 19,4 6 11,7 0 4,6 0 2,7 0 3,5 3 2,7 6 1,6 7 1,7 6 0,2 1 1,1-3-3,-1-3-2,1-2-3,-1 0-2,1 7-6,-1 6-5,1 7-5,-3 0-2,-2-2-2,-3-3 0,-3-3-1,-6-2 0,-5 0-1,-7 0 1,-5 0-1,-9 0-5,-9 0-8,-10 0-9,-8 0-9,-4 0-4,3 0 1,3 0 0,4 0 2,1-4 2,0-5 3,0-7 5,0-5 3,3-3 4,6 4 1,7 3 3,6 3 1,9-1 3,13-2 2,12-3 2,13-3 3,7-2 1,4 0 1,3 0-1,3 0 2,-1-4-2,-2-5-1,-3-7-3,-3-5-2,-2-8-1,0-5-1,0-7-1,0-5-1,-5-6-2,-9-3-2,-10-3-4,-8-2-2,-6-3-1,1 1 2,-1-1 1,1 1 2,-6 1 0,-8 3 2,-10 3 2,-9 4 0,-10 4 4,-9 6 4,-10 7 4,-8 6 4,-6 6 4,1 6 3,-1 7 2,1 6 4,-4 3 1,-6 0 0,-6 0 0,-6 0 1,-6 3-1,-2 6-2,-3 7-1,-3 6-3,2 4-1,10 4-1,10 3-1,9 3-1,9 6-1,9 9 1,10 10 1,10 10 1,7 4 0,6 0-1,7 0-2,6 0 0,6 1-1,6 4-1,7 3-2,6 3 0,6-4-1,6-8-2,7-10 0,6-9 0,7-9-2,10-5 1,10-7 0,9-5 0,4-9-1,1-9-4,-1-10-3,1-8-2,-1-11-3,1-8-2,-1-10-2,1-9-3,-6-7-1,-8-3-2,-10-3-2,-9-2-2,-7-3-3,-3 1-5,-3-1-4,-2 1-5,-6 2-4,-6 7-3,-6 6-3,-6 7-3,-6 5 1,-2 7 46,-3 6 7,-3 7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94630902260542" units="cm"/>
      <inkml:brushProperty name="height" value="0.0194630902260542" units="cm"/>
      <inkml:brushProperty name="color" value="#69DBAA"/>
      <inkml:brushProperty name="ignorePressure" value="0"/>
    </inkml:brush>
  </inkml:definitions>
  <inkml:trace contextRef="#ctx0" brushRef="#br0">82424 29297 428,'-1'-44'8,"-2"20"19	,-1 20 16,-2 21 18,-2 16 6,-4 9-6,-4 11-5,-2 10-6,-2 6-6,2 1-7,2 3-8,2 0-6,1 0-5,2-6-3,2-5-2,1-5-2,2-6-4,2-7-5,1-6-6,2-8-5,3-4-3,3-1-2,4-2-3,3-2-2,3-2-1,4-4 0,3-3 1,3-3 0,4-3 0,3-2-1,4-2 0,3-1-2,2-2-1,0-4-3,0-4-4,-1-3-3,-1-1-1,-6-1 2,-5 0 1,-5 1 2,-4 1 2,-4 3 0,-3 4 0,-4 4 1,-1 0-1,0-2-3,0-1-3,-1-2 23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43400 47250,'0'50,"0"-25,0 0,0 50,0 0,-25 0,0 0,25 0,0 0,25-50,0 0,0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40345105901361" units="cm"/>
      <inkml:brushProperty name="height" value="0.0140345105901361" units="cm"/>
      <inkml:brushProperty name="color" value="#69DBAA"/>
      <inkml:brushProperty name="ignorePressure" value="0"/>
    </inkml:brush>
  </inkml:definitions>
  <inkml:trace contextRef="#ctx0" brushRef="#br0">82369 29297 593,'16'-12'57,"6"3"1	,4 4 0,6 4 1,2 1-5,3 0-8,1 0-11,2 0-9,-1 0-12,-3 3-19,-4 1-16,-3 2-17,-3 0-14,-4-2-9,-4-1-9,-2-2-10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26625299453735" units="cm"/>
      <inkml:brushProperty name="height" value="0.0126625299453735" units="cm"/>
      <inkml:brushProperty name="color" value="#69DBAA"/>
      <inkml:brushProperty name="ignorePressure" value="0"/>
    </inkml:brush>
  </inkml:definitions>
  <inkml:trace contextRef="#ctx0" brushRef="#br0">82288 29786 658,'0'13'2,"0"-2"6	,0-1 6,0-3 4,5-1 5,10-2 1,11-1 2,9-2 2,8-1 3,3 0 4,3 0 4,4 0 4,-2-1-8,-7-2-19,-7-1-22,-6-2-19,-6-1-17,-2 1-14,-5-1-13,-2 0-14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212126448750496" units="cm"/>
      <inkml:brushProperty name="height" value="0.0212126448750496" units="cm"/>
      <inkml:brushProperty name="color" value="#69DBAA"/>
      <inkml:brushProperty name="ignorePressure" value="0"/>
    </inkml:brush>
  </inkml:definitions>
  <inkml:trace contextRef="#ctx0" brushRef="#br0">82995 30331 392,'-12'-17'60,"4"-4"-8	,3-5-6,3-6-7,4-5-7,6-7-7,5-7-7,5-7-6,3-7-6,2-6-4,1-7-3,3-7-3,0-2-6,0 4-4,0 3-7,1 3-5,-3 8-3,-3 12 0,-3 12 0,-4 12-1,-2 9 3,-2 4 4,-2 6 5,-1 4 6,0 3 5,1 1 8,2-1 6,2 0 9,0 3 3,-2 5 3,-2 5 1,-1 5 1,-2 7 4,1 11 4,0 10 4,0 11 5,1 6 1,1 3 0,2 4 0,2 3 0,0 2-3,1 0-3,-1 0-4,1 0-5,-1-1-5,-2-4-7,-2-4-8,-1-3-6,-2-5-5,-2-6 1,-1-8-1,-3-6 1,0-6-6,0-3-14,1-3-13,-2-4-13,0-3-8,-4-3-4,-4-4-4,-3-4-5,0-1 2,0 0 6,3 0 5,1 0 7,2 0 5,-1 0 5,0 0 40,0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19352284818888" units="cm"/>
      <inkml:brushProperty name="height" value="0.0119352284818888" units="cm"/>
      <inkml:brushProperty name="color" value="#69DBAA"/>
      <inkml:brushProperty name="ignorePressure" value="0"/>
    </inkml:brush>
  </inkml:definitions>
  <inkml:trace contextRef="#ctx0" brushRef="#br0">83131 29950 698,'-12'-14'3,"4"0"7	,3 1 7,3-1 6,3 2 5,1 0 3,3 3 2,0 1 3,6 3-1,6 0-5,6 3-5,8 1-6,7 1-7,9 0-13,8 0-12,9 0-12,-3 0-5,-13 0 3,-14 0 1,-14 0 3,-5-1-6,1-2-15,2-1-15,1-2-15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44423628225923" units="cm"/>
      <inkml:brushProperty name="height" value="0.0144423628225923" units="cm"/>
      <inkml:brushProperty name="color" value="#69DBAA"/>
      <inkml:brushProperty name="ignorePressure" value="0"/>
    </inkml:brush>
  </inkml:definitions>
  <inkml:trace contextRef="#ctx0" brushRef="#br0">83947 29732 577,'-8'12'7,"9"-4"17	,11-2 15,10-5 15,7-2 7,4-1-4,2-2-2,4-2-4,1-1-10,-1 0-16,-3 0-16,-1 0-17,-4 2-15,-4 0-14,-6 3-13,-5 1-14,-3 0-7,-2-2 1,-2-1 1,-1-2 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08838835731149" units="cm"/>
      <inkml:brushProperty name="height" value="0.0108838835731149" units="cm"/>
      <inkml:brushProperty name="color" value="#69DBAA"/>
      <inkml:brushProperty name="ignorePressure" value="0"/>
    </inkml:brush>
  </inkml:definitions>
  <inkml:trace contextRef="#ctx0" brushRef="#br0">84029 30031 765,'1'12'16,"1"-3"4	,2-4 3,2-3 4,5-2 2,6 0 1,6 0 1,8 0 1,3 0-9,0 0-20,0 0-18,0 0-20,-3-1-15,-4-2-10,-6-1-10,-5-2-11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60621367394924" units="cm"/>
      <inkml:brushProperty name="height" value="0.0160621367394924" units="cm"/>
      <inkml:brushProperty name="color" value="#69DBAA"/>
      <inkml:brushProperty name="ignorePressure" value="0"/>
    </inkml:brush>
  </inkml:definitions>
  <inkml:trace contextRef="#ctx0" brushRef="#br0">84899 29188 518,'-25'44'42,"3"7"3	,3 7 4,4 7 2,0 6-1,-1 7-8,-2 7-6,-1 7-8,1 0-2,5-7 1,5-7 3,6-6 1,5-9-9,7-7-20,7-10-20,7-7-20,2-9-15,-4-6-9,-4-7-9,-2-7-9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6907250508666" units="cm"/>
      <inkml:brushProperty name="height" value="0.016907250508666" units="cm"/>
      <inkml:brushProperty name="color" value="#69DBAA"/>
      <inkml:brushProperty name="ignorePressure" value="0"/>
    </inkml:brush>
  </inkml:definitions>
  <inkml:trace contextRef="#ctx0" brushRef="#br0">85307 29324 492,'-12'14'0,"4"-1"0	,3 1 0,3-1 0,1 6 5,-1 10 11,-3 10 9,-1 10 10,0 6 7,2-1 4,2 1 3,1-1 4,1 0-2,0-3-10,0 0-9,0-3-10,0-5-3,0-8 1,0-8 1,0-9 2,1-6-16,1-1-31,2-1-32,2-3-32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79570727050304" units="cm"/>
      <inkml:brushProperty name="height" value="0.0179570727050304" units="cm"/>
      <inkml:brushProperty name="color" value="#69DBAA"/>
      <inkml:brushProperty name="ignorePressure" value="0"/>
    </inkml:brush>
  </inkml:definitions>
  <inkml:trace contextRef="#ctx0" brushRef="#br0">85280 29270 464,'14'0'-15,"-1"0"0	,1 0-1,-1 0-1,0 0 5,-2 0 11,-1 0 10,-3 0 11,3 0 10,4 3 10,6 1 10,4 2 10,3 3 1,1 3-4,-1 3-5,0 4-6,-1 1-4,-4 0-4,-4 1-5,-2-1-4,-4 2-6,-4 0-8,-3 3-8,-3 1-9,-6 2-8,-6-1-11,-7 0-9,-7 0-11,-3 0-6,0 1-3,0-1-3,0 0-3,1-1 0,4-4 5,3-4 3,4-2 5,2-4 5,2-1 6,2-1 7,1-3 6,2 0 9,2 0 10,1 0 11,3 0 11,2 0 7,6 3 7,5 1 4,4 1 6,4 2 2,-1 0-3,1-1-2,-1 1-2,1 0-5,2-1-8,2 1-9,1-1-7,1 1-8,1 0-8,-1-1-7,0 1-9,-2-2-3,-6 0 1,-4-3 1,-6-1 0,-1-2-4,1 1-13,2 0-11,2 0-12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24267926439643" units="cm"/>
      <inkml:brushProperty name="height" value="0.0124267926439643" units="cm"/>
      <inkml:brushProperty name="color" value="#69DBAA"/>
      <inkml:brushProperty name="ignorePressure" value="0"/>
    </inkml:brush>
  </inkml:definitions>
  <inkml:trace contextRef="#ctx0" brushRef="#br0">86096 29922 670,'0'13'4,"0"-2"6	,0-1 8,0-3 6,-1 3 7,-1 4 3,-3 6 5,0 4 5,-1 4-3,1-1-7,3 0-9,1 0-8,1-1-8,0-4-10,0-4-10,0-2-9,-1-4-13,-1 0-16,-3-3-18,-1-1-17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54175 47125,'216'216,"1"1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07483128085732" units="cm"/>
      <inkml:brushProperty name="height" value="0.0107483128085732" units="cm"/>
      <inkml:brushProperty name="color" value="#69DBAA"/>
      <inkml:brushProperty name="ignorePressure" value="0"/>
    </inkml:brush>
  </inkml:definitions>
  <inkml:trace contextRef="#ctx0" brushRef="#br0">86042 29542 775,'1'26'59,"1"-1"-5	,2-2-6,2-2-6,1-2-21,0-4-36,0-3-36,0-4-37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826754771173" units="cm"/>
      <inkml:brushProperty name="height" value="0.01826754771173" units="cm"/>
      <inkml:brushProperty name="color" value="#69DBAA"/>
      <inkml:brushProperty name="ignorePressure" value="0"/>
    </inkml:brush>
  </inkml:definitions>
  <inkml:trace contextRef="#ctx0" brushRef="#br0">86477 29270 456,'26'15'33,"-4"4"4	,-4 3 3,-2 3 3,-5 7 2,-2 8 1,-4 8 2,-3 9 2,-2 6-3,0 3-5,0 4-5,0 3-6,-3-2-7,-4-6-9,-6-7-9,-5-7-10,-2-3-7,-1-1-5,1 1-4,-1-1-6,3-3-9,2-9-16,4-9-13,4-8-16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18247857317328" units="cm"/>
      <inkml:brushProperty name="height" value="0.0118247857317328" units="cm"/>
      <inkml:brushProperty name="color" value="#69DBAA"/>
      <inkml:brushProperty name="ignorePressure" value="0"/>
    </inkml:brush>
  </inkml:definitions>
  <inkml:trace contextRef="#ctx0" brushRef="#br0">88272 29351 704,'11'-36'-9,"-8"8"-17	,-6 8-18,-8 9-18,-5 6 27,-5 3 35,-5 4 0,-6 3 0,-4 5 0,-3 7 33,-3 7 5,-4 7 0,3 0 0,11-5-3,10-4-4,10-6-2,3 2-2,-6 8 0,-4 9-1,-6 8 0,1 3-2,7-3-1,7-4-2,7-4-2,6-1-4,7-3-3,7-1-5,7-2-4,4-3-5,2-3-4,1-3-4,3-4-4,2-1-5,6 0-6,4-1-5,6 1-6,-1-1-2,-6-2 0,-8-2 1,-6-1 1,-7-1 1,-4-1 3,-6 1 3,-4 0 3,-8 1 5,-8 1 7,-8 2 9,-9 2 8,-7 2 5,-5 4 2,-5 3 3,-5 3 2,-2 1-1,2-4-6,2-3-6,1-4-5,4-3-3,5-4-2,5-3 0,5-3-1,4-2-6,4 0-12,3 0 11,4 0 16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39908287674189" units="cm"/>
      <inkml:brushProperty name="height" value="0.0139908287674189" units="cm"/>
      <inkml:brushProperty name="color" value="#69DBAA"/>
      <inkml:brushProperty name="ignorePressure" value="0"/>
    </inkml:brush>
  </inkml:definitions>
  <inkml:trace contextRef="#ctx0" brushRef="#br0">88680 29542 595,'3'12'10,"5"-4"19	,4-3 20,6-3 20,3-1 3,-1 1-11,0 3-13,1 0-11,0 1-15,2-1-14,2-3-17,1-1-15,0-1-9,-4 0-5,-4 0-5,-2 0-4,-4 1-5,-1 1-5,-1 3-6,-3 1-5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0962553825229406" units="cm"/>
      <inkml:brushProperty name="height" value="0.00962553825229406" units="cm"/>
      <inkml:brushProperty name="color" value="#69DBAA"/>
      <inkml:brushProperty name="ignorePressure" value="0"/>
    </inkml:brush>
  </inkml:definitions>
  <inkml:trace contextRef="#ctx0" brushRef="#br0">88680 29868 865,'-9'25'5,"8"-6"10	,9-4 10,8-6 10,7-3-2,5-2-15,5-1-14,5-2-15,1-1-10,-6 0-5,-5 0-6,-5 0-5,-4 0-8,-4 0-9,-3 0-11,-4 0 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90722849220037" units="cm"/>
      <inkml:brushProperty name="height" value="0.0190722849220037" units="cm"/>
      <inkml:brushProperty name="color" value="#69DBAA"/>
      <inkml:brushProperty name="ignorePressure" value="0"/>
    </inkml:brush>
  </inkml:definitions>
  <inkml:trace contextRef="#ctx0" brushRef="#br0">89469 29242 436,'-26'3'4,"1"5"5	,2 4 6,2 6 7,1 7 6,3 8 8,0 9 7,3 8 7,1 7 4,2 5 0,2 5 0,1 5 0,2 1-5,2-3-11,2-4-9,1-3-10,4-5-13,7-7-16,7-7-16,7-6-15,1-8-12,-6-6-8,-4-7-9,-6-7-9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79337430745363" units="cm"/>
      <inkml:brushProperty name="height" value="0.0179337430745363" units="cm"/>
      <inkml:brushProperty name="color" value="#69DBAA"/>
      <inkml:brushProperty name="ignorePressure" value="0"/>
    </inkml:brush>
  </inkml:definitions>
  <inkml:trace contextRef="#ctx0" brushRef="#br0">89932 29270 464,'-26'1'4,"4"4"7	,3 4 7,4 3 7,2 6 6,2 8 3,2 9 4,1 8 4,2 5 1,2-1 0,2 1-1,1 0 0,2 3-2,1 6-4,2 8-4,2 6-4,3-2-8,3-12-13,3-12-14,4-11-11,-1-10-16,-2-4-16,-4-6-18,-4-4-16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45953753963113" units="cm"/>
      <inkml:brushProperty name="height" value="0.0145953753963113" units="cm"/>
      <inkml:brushProperty name="color" value="#69DBAA"/>
      <inkml:brushProperty name="ignorePressure" value="0"/>
    </inkml:brush>
  </inkml:definitions>
  <inkml:trace contextRef="#ctx0" brushRef="#br0">90285 29351 570,'0'28'0,"0"2"7	,0 2 8,0 1 7,-1 5 7,-4 9 3,-4 8 4,-3 9 4,-1 3 3,2-2 1,2-1 0,1-2 2,2-2-7,2-4-16,2-4-13,1-2-16,1-7-12,0-8-10,0-9-10,0-8-10,0-5-8,0-2-6,0-2-5,0-1-6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49652780964971" units="cm"/>
      <inkml:brushProperty name="height" value="0.0149652780964971" units="cm"/>
      <inkml:brushProperty name="color" value="#69DBAA"/>
      <inkml:brushProperty name="ignorePressure" value="0"/>
    </inkml:brush>
  </inkml:definitions>
  <inkml:trace contextRef="#ctx0" brushRef="#br0">90258 29270 556,'15'0'1,"1"0"3	,2 0 1,1 0 2,3 0 5,4 0 8,3 0 6,3 0 8,2 1 4,0 4 1,0 4 2,0 3 2,-1 1-3,-1 1-7,-3 0-5,-1-1-6,-3 0-5,-5-2-6,-6-2-6,-5-1-4,-4 1-7,-6 6-9,-5 4-8,-5 6-8,-6 2-7,-7 0-2,-7 1-3,-6-1-3,-4 1 0,0 2 4,1 1 5,-1 2 3,4 0 5,9-5 4,9-2 5,8-4 5,4-2 7,0 1 9,0-1 10,0 1 10,3-1 6,5 0 3,5 1 4,5-1 4,4 0 2,4-2 3,3-2 2,4-2 2,2 0-2,1 0-4,3-1-6,1 1-4,1 0-11,0 2-14,0 2-16,0 2-15,-3-2-10,-4-2-4,-6-4-6,-5-4-3,-3-1-6,-2 0-4,-2 0-4,-1-1-6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91101 30004 1000,'0'26'-41,"-3"-1"12	,-1-2 9,-2-2 11,0 1 9,2 1 9,1 1 9,2 3 8,1-2-8,0-3-25,0-3-25,0-4-24,0-2-14,0-2 13,0-2 57,0-1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54850 47150,'0'-50,"0"0,0 0,0 25,0 0,-25 75,0 0,-25 25,0 0,0 0,0 0,25 25,0 0,25-75,0 0,-25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21407704427838" units="cm"/>
      <inkml:brushProperty name="height" value="0.0121407704427838" units="cm"/>
      <inkml:brushProperty name="color" value="#69DBAA"/>
      <inkml:brushProperty name="ignorePressure" value="0"/>
    </inkml:brush>
  </inkml:definitions>
  <inkml:trace contextRef="#ctx0" brushRef="#br0">91074 29732 686,'-1'13'14,"-1"-2"8	,-2-2 6,-2-1 7,1-1 6,6-1 2,5 1 5,5 0 2,2 0-18,-2 0-39,-2-1-40,-1 1-41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192556865513325" units="cm"/>
      <inkml:brushProperty name="height" value="0.0192556865513325" units="cm"/>
      <inkml:brushProperty name="color" value="#69DBAA"/>
      <inkml:brushProperty name="ignorePressure" value="0"/>
    </inkml:brush>
  </inkml:definitions>
  <inkml:trace contextRef="#ctx0" brushRef="#br0">91292 29460 432,'13'3'13,"1"4"6	,0 6 8,-1 5 6,1 5 7,-1 5 4,1 5 6,0 5 4,-1 3 0,1 0-4,-1 0-5,1-1-5,-2 0-5,-4-1-8,-2-3-7,-5-1-7,-2 1-9,-1 3-12,-2 3-10,-2 4-10,-2-1-13,-1-8-11,-2-6-13,-2-8-12,0-5-3,2-5 8,2-5 7,1-6 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17:56"/>
    </inkml:context>
    <inkml:brush xml:id="br0">
      <inkml:brushProperty name="width" value="0.02001310326159" units="cm"/>
      <inkml:brushProperty name="height" value="0.02001310326159" units="cm"/>
      <inkml:brushProperty name="color" value="#69DBAA"/>
      <inkml:brushProperty name="ignorePressure" value="0"/>
    </inkml:brush>
  </inkml:definitions>
  <inkml:trace contextRef="#ctx0" brushRef="#br0">91809 29270 416,'24'52'47,"-4"-2"2	,-6-4 2,-4-4 0,-4 1 0,-2 6-2,-2 4-2,-1 6-1,-2 2-5,-1 0-5,-2 1-6,-2-1-6,-2-2-4,-1-6-3,-2-4-3,-2-6-4,-2-5-10,-1-5-14,-2-5-17,-1-5-14,0-3-12,4-2-6,3-2-8,4-2-6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206051766872406" units="cm"/>
      <inkml:brushProperty name="height" value="0.0206051766872406" units="cm"/>
      <inkml:brushProperty name="color" value="#69DBAA"/>
      <inkml:brushProperty name="ignorePressure" value="0"/>
    </inkml:brush>
  </inkml:definitions>
  <inkml:trace contextRef="#ctx0" brushRef="#br0">41866 66914 404,'-28'-28'-15,"3"3"3	,5 5 5,3 3 3,1 4 6,-2 3 7,-1 5 8,-3 3 6,1 6 3,1 7-1,2 8-2,2 7-1,2 3-2,2-2 0,2-2-1,1-1-1,2 5-1,-1 16-1,1 15-3,0 15-1,1 8-2,4 2-3,4 2-1,4 2-3,2 1-2,2 0-1,2 0-2,2-1-2,2-1-2,2-4 0,2-3-2,1-5-2,-1 0 0,-6 2-3,-6 1-1,-5 3-2,-5-2-1,-3-3 1,-5-4 0,-3-4 0,-4-3-1,-3-1-2,-4-2-2,-5-3-3,-2-3 0,-5-5 1,-3-6 3,-4-6 1,-1-6 2,2-5 3,2-5 3,1-6 3,4-4 7,3-2 1,4-2 0,3-2 7,5-1 4,3-2 3,4-2 1,4-3 3,2 2 1,2 4 0,3 3 0,1 4 1,2 5-1,1 6 1,3 5 0,2 5 1,0 5-2,1 4-1,-1 4-3,1 4-1,-1 3-2,1 4 0,-1 4 0,0 3-1,1 4 0,-1 4 1,1 4 0,-1 3 1,0 5 1,-2 6 0,-3 5 1,-1 6 1,-1 9 0,0 10 1,0 12 1,0 11 1,0 3 0,0-6-1,0-5 1,0-6-2,1-10 0,2-12 0,2-14-2,1-12-1,1-13 0,-2-11-2,-3-11 0,-1-12-2,0-5-13,2 0-29,2 0-28,1 0-28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260804519057274" units="cm"/>
      <inkml:brushProperty name="height" value="0.0260804519057274" units="cm"/>
      <inkml:brushProperty name="color" value="#69DBAA"/>
      <inkml:brushProperty name="ignorePressure" value="0"/>
    </inkml:brush>
  </inkml:definitions>
  <inkml:trace contextRef="#ctx0" brushRef="#br0">42345 67333 319,'-27'-1'2,"9"-2"6	,6-2 4,9-1 5,5-3 4,7-1 3,5-2 3,6-2 2,4 0 2,4 2 0,4 1 1,3 3 1,2-1-2,-3-1-2,-1-2-4,-2-2-3,0 0-1,2 2 0,1 2 0,3 1 1,1 1-4,2-3-7,2-1-7,2-2-7,-1-1-7,-3 0-7,-5 0-7,-3 0-6,-5-1-7,-6-1-9,-5-3-7,-5-1-10,-7 1 1,-5 6 5,-5 5 8,-6 7 6,-5 1 5,-4-2 4,-3-2 28,-4-1 6,0-2 0,4 1 0,3-1 0,4 1 0,2 0 0,0 3 0,0 1 0,0 2 5,2 2 34,4 2 2,3 1 1,4 3 3,2 4 1,0 8-2,0 7 0,0 8-2,1 4-1,2 2-2,2 2-1,1 2-2,2-2-2,-1-5-4,1-6-3,-1-6-3,0-3-3,-3 1-2,-1-1-2,-2 1-2,1 6-1,4 13-1,3 13-1,4 13 0,0 8-2,-3 1-3,-5 3-4,-3 1-3,-1-7-1,2-17-1,1-17 0,3-16-1,0-7-1,-3 3-2,-1 5-2,-2 3-2,-1 0-1,0-4 2,0-3 0,0-5 2,-1-5-9,-2-10-19,-1-10-18,-3-9-18,0-2-7,-1 3 7,1 4 6,-1 4 7,2-5 5,1-14 5,2-12 5,2-13 3,1-6 5,0 2 13,0 2 22,0 1 0,0 5 0,0 5 0,0 6 0,0 5 0,0 6 0,0 5 0,0 6 0,0 6 0,-1 2 0,-2-3 0,-1-1 0,-3-2 0,0 2 0,-1 5 0,1 7 0,-1 4 0,-1 9 35,-4 12 6,-4 10 2,-4 12 0,-1 6-1,0 2-3,-1 2-2,1 2-3,-2-1-5,-1-3-6,-2-5-5,-2-3-7,1-6-7,4-7-9,3-8-9,4-7-9,4-8-8,4-7-7,3-8-6,4-7-7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16348043084145" units="cm"/>
      <inkml:brushProperty name="height" value="0.0116348043084145" units="cm"/>
      <inkml:brushProperty name="color" value="#69DBAA"/>
      <inkml:brushProperty name="ignorePressure" value="0"/>
    </inkml:brush>
  </inkml:definitions>
  <inkml:trace contextRef="#ctx0" brushRef="#br0">42793 67722 716,'57'2'-6,"-9"7"13	,-7 5 12,-7 6 14,-3 1 6,2-1 3,1-3 3,3-1 1,-3-3-8,-5-3-18,-5-5-20,-7-3-17,-3-2-18,-1 0-17,-3 0-16,-2 0-17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83749664574862" units="cm"/>
      <inkml:brushProperty name="height" value="0.0183749664574862" units="cm"/>
      <inkml:brushProperty name="color" value="#69DBAA"/>
      <inkml:brushProperty name="ignorePressure" value="0"/>
    </inkml:brush>
  </inkml:definitions>
  <inkml:trace contextRef="#ctx0" brushRef="#br0">43392 67243 453,'0'48'54,"0"5"1	,0 6 2,0 5 0,0 1 0,0-6-1,0-6-2,0-5-1,0-1-7,0 3-13,0 4-14,0 4-14,1-4-12,2-11-15,1-11-14,3-11-14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219144597649574" units="cm"/>
      <inkml:brushProperty name="height" value="0.0219144597649574" units="cm"/>
      <inkml:brushProperty name="color" value="#69DBAA"/>
      <inkml:brushProperty name="ignorePressure" value="0"/>
    </inkml:brush>
  </inkml:definitions>
  <inkml:trace contextRef="#ctx0" brushRef="#br0">43272 67093 380,'1'-27'3,"2"6"2	,2 5 3,1 5 2,5 3 3,8-2 2,7-2 2,8-2 3,2-1 0,-1 0-1,-2 0-2,-2 0-2,-3 1-1,-4 1-4,-3 3-2,-5 2-3,1 1-2,4 3-3,3 1 0,4 2-3,1 1 0,-2 0 2,-1 0 2,-3 0 1,-2 4 2,-5 7 2,-3 7 2,-3 9 1,-2 6 3,3 8 4,1 8 4,2 7 4,0 7 3,-2 5 2,-2 6 1,-1 6 3,-3 1 0,-1-2-1,-2-1-2,-2-2-2,-1-7-3,0-11-4,0-11-4,0-12-5,0-6-6,0-2-12,0-1-9,0-3-10,-1-5-13,-2-10-15,-2-9-14,-1-9-15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11616551876068" units="cm"/>
      <inkml:brushProperty name="height" value="0.0111616551876068" units="cm"/>
      <inkml:brushProperty name="color" value="#69DBAA"/>
      <inkml:brushProperty name="ignorePressure" value="0"/>
    </inkml:brush>
  </inkml:definitions>
  <inkml:trace contextRef="#ctx0" brushRef="#br0">43601 67422 746,'0'-13'0,"-3"4"0	,-2 3 0,-2 4 0,6 2 7,10 0 15,12 0 14,10 0 14,5 0 1,-4-3-10,-4-2-12,-4-1-11,-3-2-21,-5 1-28,-2-1-28,-5 1-29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17135373875499" units="cm"/>
      <inkml:brushProperty name="height" value="0.0117135373875499" units="cm"/>
      <inkml:brushProperty name="color" value="#69DBAA"/>
      <inkml:brushProperty name="ignorePressure" value="0"/>
    </inkml:brush>
  </inkml:definitions>
  <inkml:trace contextRef="#ctx0" brushRef="#br0">43601 67662 711,'-28'27'5,"4"-6"10	,4-5 10,3-5 10,7-5 3,12-1-1,11-2-4,12-2-2,4-1-4,-2 0-7,-2 0-6,-2 0-7,-1-1-5,-3-2-6,-1-2-4,-2-1-5,-1-2-9,0 1-15,0-1-14,0 1-13,-1 0-7,-2 2 1,-2 3 2,-1 1 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54150 47650,'50'150,"-50"-50,0 0,25 0,0 0,-25-25,0 0,25-50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3254139572382" units="cm"/>
      <inkml:brushProperty name="height" value="0.013254139572382" units="cm"/>
      <inkml:brushProperty name="color" value="#69DBAA"/>
      <inkml:brushProperty name="ignorePressure" value="0"/>
    </inkml:brush>
  </inkml:definitions>
  <inkml:trace contextRef="#ctx0" brushRef="#br0">43482 68111 628,'3'13'15,"5"-4"12	,6-3 14,6-4 12,5-3 4,6-2-4,5-2-6,6-1-4,3-3-14,0-1-22,0-2-24,0-2-21,-4 0-16,-7 2-9,-8 1-9,-7 3-8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24913966283202" units="cm"/>
      <inkml:brushProperty name="height" value="0.0124913966283202" units="cm"/>
      <inkml:brushProperty name="color" value="#69DBAA"/>
      <inkml:brushProperty name="ignorePressure" value="0"/>
    </inkml:brush>
  </inkml:definitions>
  <inkml:trace contextRef="#ctx0" brushRef="#br0">44260 67183 667,'4'-15'-8,"7"0"4	,7 0 2,9 0 4,4 1 2,1 2 0,3 2 2,1 1 0,1 3-1,-3 1-5,-1 2-3,-2 2-5,-3 2-1,-4 2 1,-3 2 1,-4 1 2,-4 5 4,-4 4 7,-3 7 7,-4 5 7,-4 3 3,-4 0 3,-3 0 0,-4 0 2,-1-2-1,2-4-1,1-3-2,3-4-2,-2 2-2,-6 10 0,-6 10 0,-5 8-1,-3 5-3,0-3-4,0-1-4,0-2-4,2-5-10,4-7-19,3-8-18,5-8-17,2-4-8,1-5 4,3-3 3,2-5 4,0 0 3,1 2 0,-1 2 47,1 1 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14569626748562" units="cm"/>
      <inkml:brushProperty name="height" value="0.0114569626748562" units="cm"/>
      <inkml:brushProperty name="color" value="#69DBAA"/>
      <inkml:brushProperty name="ignorePressure" value="0"/>
    </inkml:brush>
  </inkml:definitions>
  <inkml:trace contextRef="#ctx0" brushRef="#br0">44170 67333 727,'29'42'12,"-2"-6"4	,-2-5 4,-1-6 3,1 1 4,6 8 6,5 7 6,6 8 5,3 0-7,0-8-17,0-8-18,0-6-19,-3-8-12,-5-5-8,-7-5-7,-4-7-8,-5-2-5,-1 0-4,-2 0-5,-3 0-3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25727439299226" units="cm"/>
      <inkml:brushProperty name="height" value="0.0125727439299226" units="cm"/>
      <inkml:brushProperty name="color" value="#69DBAA"/>
      <inkml:brushProperty name="ignorePressure" value="0"/>
    </inkml:brush>
  </inkml:definitions>
  <inkml:trace contextRef="#ctx0" brushRef="#br0">44739 67063 662,'58'-1'101,"-4"-1"-18	,-4-3-17,-3-2-16,-2 0-20,0-1-22,0 1-23,0-1-21,-3 1-12,-6-1-2,-5 1-2,-6-1-2,-4 1-2,-4 0-2,-4-1-2,-4 1-2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204632412642241" units="cm"/>
      <inkml:brushProperty name="height" value="0.0204632412642241" units="cm"/>
      <inkml:brushProperty name="color" value="#69DBAA"/>
      <inkml:brushProperty name="ignorePressure" value="0"/>
    </inkml:brush>
  </inkml:definitions>
  <inkml:trace contextRef="#ctx0" brushRef="#br0">45008 66555 407,'2'19'2,"3"10"9	,5 10 8,3 8 8,2 10 6,0 10 4,0 8 3,0 11 4,-1 6 1,-2 6-3,-2 6-3,-1 6-2,-2-1 0,1-5 0,-1-6 0,1-5 2,-2-8-6,-1-10-11,-2-8-11,-2-10-10,-1-9-13,0-10-11,-1-9-12,2-10-13,-3-6-8,-4-7-6,-3-5-6,-4-6-7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44828 67542 1000,'17'13'-97,"4"-3"43	,3-5 44,4-3 42,-1-2 11,-5 0-21,-6 0-22,-6 0-21,-2 1-17,3 2-14,1 1-14,2 3 57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71932075172663" units="cm"/>
      <inkml:brushProperty name="height" value="0.0171932075172663" units="cm"/>
      <inkml:brushProperty name="color" value="#69DBAA"/>
      <inkml:brushProperty name="ignorePressure" value="0"/>
    </inkml:brush>
  </inkml:definitions>
  <inkml:trace contextRef="#ctx0" brushRef="#br0">42494 69607 484,'-21'-2'7,"16"-3"13	,17-5 14,17-3 14,10-2 4,4 0-2,4 0-4,4 0-3,2 0-2,2 0-3,2 0-1,2 0-2,-1 0-5,-4 0-10,-3 0-8,-4 1-9,-4-1-12,-4 3-12,-4 2-14,-3 2-14,-7 1-8,-12 2-7,-11 3-5,-12 1-6,-8 2 2,-5 1 6,-6 3 9,-6 2 8,-1 0 40,1 1 10,3-1 0,1 1 0,2-4 0,2-5 0,1-5 0,3-6 0,2-3 0,1 0 0,2 0 0,2 0 0,3 0 0,4 0 0,3 0 0,4 0 0,2 4 0,0 7 0,0 8 0,0 7 0,0 9 0,0 12 0,0 11 0,0 12 57,1 7 8,2 6-4,2 6-3,1 6-4,1-1-4,-3-5-3,-1-6-3,-2-5-4,0-6-8,2-5-13,2-7-13,1-4-14,3-10-10,1-10-10,2-12-10,2-11-10,-1-5-6,-3 0-3,-5-1-3,-3 1-4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89721118658781" units="cm"/>
      <inkml:brushProperty name="height" value="0.0189721118658781" units="cm"/>
      <inkml:brushProperty name="color" value="#69DBAA"/>
      <inkml:brushProperty name="ignorePressure" value="0"/>
    </inkml:brush>
  </inkml:definitions>
  <inkml:trace contextRef="#ctx0" brushRef="#br0">43093 69218 439,'15'-37'10,"0"14"5	,0 16 5,0 14 5,-1 13 5,-2 9 4,-2 9 6,-2 10 4,1 8 2,1 7 0,2 9-2,2 6 0,0 3-2,-2-1-6,-1-2-4,-3-3-5,-1-5-9,-3-9-11,-1-9-11,-2-10-12,-1-8-11,0-5-10,0-5-10,0-6-9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0836469605565071" units="cm"/>
      <inkml:brushProperty name="height" value="0.00836469605565071" units="cm"/>
      <inkml:brushProperty name="color" value="#69DBAA"/>
      <inkml:brushProperty name="ignorePressure" value="0"/>
    </inkml:brush>
  </inkml:definitions>
  <inkml:trace contextRef="#ctx0" brushRef="#br0">43033 69757 996,'29'13'4,"-2"-4"-8	,-2-3-6,-1-4-8,-4-2-6,-3 0-7,-4 0-6,-4 0-7,-1 0-7,-1 3 17,1 2 34,-1 2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2997368350625" units="cm"/>
      <inkml:brushProperty name="height" value="0.012997368350625" units="cm"/>
      <inkml:brushProperty name="color" value="#69DBAA"/>
      <inkml:brushProperty name="ignorePressure" value="0"/>
    </inkml:brush>
  </inkml:definitions>
  <inkml:trace contextRef="#ctx0" brushRef="#br0">43063 69906 641,'-27'27'3,"5"-5"8	,6-6 7,6-6 7,3-2 6,3-1 2,1 1 4,2-1 3,4 0-1,5-3-5,6-1-4,6-2-5,3-1-6,2 0-8,3 0-9,1 0-7,-1-1-11,-4-2-15,-3-1-15,-5-3-14,-3 0-8,-7 3-1,-5 1 0,-6 2-1,-3 2 3,-2 2 49,-3 1 18,-1 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54250 47800,'0'-50,"25"25,0 0,25-25,0 0,25 25,0 0,0 0,0 0,-50 25,0 0,0 50,0 0,0 0,0 0,-25 0,0 0,25 0,0 0,-25 0,0 0,-50 0,0 0,0-25,0 0,-50-25,0 0,25 0,0 0,25 0,0 0,25-25,0 0,50-25,0 0,25 25,0 0,0 0,0 0,25 25,0 0,-50 0,0 0,0 25,0 0,-25 25,0 0,-75 0,0 0,0 0,0 0,50-25,0 0,0-25,0 0,75 25,0 0,0-25,0 0,0 0,0 0,-50 25,0 0,-50 50,0 0,-100 25,0 0,0-25,0 0,75-75,0 0,125 0,0 0,-25 0,0 0,75-25,0 0,0-25,0 0,-75 50,0 0,125-50,0 0,-75 0,0 0,-25 50,0 0,-25-25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64628941565752" units="cm"/>
      <inkml:brushProperty name="height" value="0.0164628941565752" units="cm"/>
      <inkml:brushProperty name="color" value="#69DBAA"/>
      <inkml:brushProperty name="ignorePressure" value="0"/>
    </inkml:brush>
  </inkml:definitions>
  <inkml:trace contextRef="#ctx0" brushRef="#br0">43003 70146 506,'-69'54'-65,"11"-11"23	,11-11 22,11-12 20,8-5 12,4 0 10,3 0 7,5 0 7,6-3 6,12-5 4,11-6 3,12-6 3,5-3-3,3-3-10,2-1-11,1-2-10,4-1-9,3 0-7,3 0-7,5 0-6,-2 0-5,-5 0-5,-5 0-2,-7 1-5,-4 0-2,-3 5-1,-5 3-1,-3 5-1,-5 1 1,-5 0 6,-6 0 4,-6 0 5,-6 3 7,-8 9 8,-7 6 7,-8 8 9,-4 6 7,-2 4 4,-2 3 7,-2 4 4,-1 3 5,0 2 1,0 1 1,0 3 2,-1-1 0,-1-1-4,-3-3-4,-1-1-3,1-4-6,6-5-7,6-6-9,5-6-7,6-5-9,5-3-9,7-4-7,4-3-10,6-7-8,3-6-11,4-9-9,3-6-10,4-3-3,1 4 4,2 4 4,2 4 3,1 0 6,0-1 28,0-2 26,0-2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50726120918989" units="cm"/>
      <inkml:brushProperty name="height" value="0.0150726120918989" units="cm"/>
      <inkml:brushProperty name="color" value="#69DBAA"/>
      <inkml:brushProperty name="ignorePressure" value="0"/>
    </inkml:brush>
  </inkml:definitions>
  <inkml:trace contextRef="#ctx0" brushRef="#br0">42973 70475 552,'98'-13'-34,"-13"3"25	,-13 5 24,-13 3 25,-9 3 13,-6 2-2,-6 1 0,-5 3-1,-5 0-3,-4 1-5,-3-1-5,-4 1-6,0-1-5,7 1-5,5-1-6,5 1-5,1-1-8,-6 1-14,-6-1-11,-5 1-13,-4-3-12,-2-3-10,-1-4-11,-3-3-10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28675205633044" units="cm"/>
      <inkml:brushProperty name="height" value="0.0128675205633044" units="cm"/>
      <inkml:brushProperty name="color" value="#69DBAA"/>
      <inkml:brushProperty name="ignorePressure" value="0"/>
    </inkml:brush>
  </inkml:definitions>
  <inkml:trace contextRef="#ctx0" brushRef="#br0">43153 70505 647,'-12'1'-11,"9"2"17	,6 1 16,9 3 17,2 2 8,-2 4 0,-2 4 0,-2 4-1,0 3-4,-1 4-10,1 4-9,-1 3-11,0 0-12,-2-6-13,-3-6-14,-1-5-15,-2-4-7,-1-2 1,-3-1-1,-2-3 0,0-2-2,-1-5-3,1-2-4,-1-5-2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206646844744682" units="cm"/>
      <inkml:brushProperty name="height" value="0.0206646844744682" units="cm"/>
      <inkml:brushProperty name="color" value="#69DBAA"/>
      <inkml:brushProperty name="ignorePressure" value="0"/>
    </inkml:brush>
  </inkml:definitions>
  <inkml:trace contextRef="#ctx0" brushRef="#br0">43003 70714 403,'2'12'24,"3"-5"5	,5-6 3,3-6 4,4-1 2,3 1 1,5 2 0,3 2 0,1 2-1,-2 2-5,-2 2-4,-2 1-5,-2 2-10,-4-1-18,-4 1-16,-4-1-17,-6 2-11,-10 5-6,-8 2-4,-11 5-6,-4 1 1,1-3 6,-1-1 7,0-2 7,1-2 26,2-2 17,1-2 0,3-1 0,2-2 0,5 1 0,2-1 0,5 1 0,5-2 0,8-1 19,7-2 41,8-2 13,8-3 5,10-4-7,8-3-7,11-4-5,4-2-4,3 0-2,2 0 0,1 0-2,-1 1-11,-3 2-19,-4 1-21,-4 3-19,-3 0-15,-4 1-9,-4-1-10,-4 1-9,-4 0-5,-6 3 0,-6 1 1,-5 2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52533752843738" units="cm"/>
      <inkml:brushProperty name="height" value="0.0152533752843738" units="cm"/>
      <inkml:brushProperty name="color" value="#69DBAA"/>
      <inkml:brushProperty name="ignorePressure" value="0"/>
    </inkml:brush>
  </inkml:definitions>
  <inkml:trace contextRef="#ctx0" brushRef="#br0">44260 69667 546,'0'33'5,"0"5"14	,0 6 14,0 5 14,1 6 8,2 3 1,1 3 3,3 5 0,0-2-6,1-5-15,-1-5-16,1-7-15,-2-6-7,-1-7 0,-2-8 0,-2-7 0,0-5-12,1-2-25,3-2-25,2-1-26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3916322030127" units="cm"/>
      <inkml:brushProperty name="height" value="0.013916322030127" units="cm"/>
      <inkml:brushProperty name="color" value="#69DBAA"/>
      <inkml:brushProperty name="ignorePressure" value="0"/>
    </inkml:brush>
  </inkml:definitions>
  <inkml:trace contextRef="#ctx0" brushRef="#br0">44110 70086 598,'15'0'7,"0"0"12	,0 0 14,0 0 13,1 0 3,2 0-5,1 0-6,3 0-6,0-1-1,1-2 1,-1-2 2,1-1 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33779607713223" units="cm"/>
      <inkml:brushProperty name="height" value="0.0133779607713223" units="cm"/>
      <inkml:brushProperty name="color" value="#69DBAA"/>
      <inkml:brushProperty name="ignorePressure" value="0"/>
    </inkml:brush>
  </inkml:definitions>
  <inkml:trace contextRef="#ctx0" brushRef="#br0">44020 70624 622,'-11'14'4,"7"-5"6	,8-3 7,7-5 7,6-2 6,4-1 7,3-3 7,4-2 6,4-1-1,4-2-8,3-2-7,4-2-8,2-2-14,0-2-20,0-2-20,-1-1-19,-2-1-14,-9 3-5,-7 1-5,-7 2-7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80899519473314" units="cm"/>
      <inkml:brushProperty name="height" value="0.0180899519473314" units="cm"/>
      <inkml:brushProperty name="color" value="#69DBAA"/>
      <inkml:brushProperty name="ignorePressure" value="0"/>
    </inkml:brush>
  </inkml:definitions>
  <inkml:trace contextRef="#ctx0" brushRef="#br0">44948 69607 460,'-13'3'-5,"4"5"5	,3 6 8,4 6 6,2 6 8,0 8 9,0 7 8,0 8 10,1 4 4,2 2-1,2 2 0,1 2 0,2-2-4,-1-6-5,1-5-7,-1-6-6,1-5-15,-1-6-21,1-6-24,-1-5-22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45098 69936 1000,'14'0'-38,"-2"0"9	,-2 0 9,-1 0 8,-2 1 2,1 2-7,-1 2-7,1 1-6,-1 1-3,1-3 3,-1-1 23,0-2 7,1 0 0,-1 2 0,1 2 0,-1 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18577089160681" units="cm"/>
      <inkml:brushProperty name="height" value="0.0118577089160681" units="cm"/>
      <inkml:brushProperty name="color" value="#69DBAA"/>
      <inkml:brushProperty name="ignorePressure" value="0"/>
    </inkml:brush>
  </inkml:definitions>
  <inkml:trace contextRef="#ctx0" brushRef="#br0">44619 69966 702,'0'17'0,"0"4"0	,0 3 0,0 4 0,1 3 7,2 1 14,1 3 13,3 2 14,0 1 4,1 2-7,-1 2-6,1 2-7,-2-3-13,-1-7-20,-2-8-20,-2-7-21,0-4-14,2 0-7,1 0-9,3 0-7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54500 47850,'50'0,"-50"25,0 0,25 75,0 0,-25 75,0 0,0-25,0 0,0-50,0 0,0-75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37662468478084" units="cm"/>
      <inkml:brushProperty name="height" value="0.0137662468478084" units="cm"/>
      <inkml:brushProperty name="color" value="#69DBAA"/>
      <inkml:brushProperty name="ignorePressure" value="0"/>
    </inkml:brush>
  </inkml:definitions>
  <inkml:trace contextRef="#ctx0" brushRef="#br0">44469 70624 605,'17'13'45,"4"-7"-2	,3-5-3,4-6-4,5-1-1,5 1 0,6 2-1,6 2-1,2 1-2,0-3-6,1-2-6,-1-1-4,0-1-12,1 2-14,-1 2-16,1 3-15,-3-1-10,-3-2-8,-4-2-5,-4-1-7,-2-1 0,-3 2 5,-1 3 7,-2 1 43,-4 0 17,-5-2 0,-7-2 0,-4-1 0,-4-2 0,1 1 0,-1-1 0,1 1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5385378152132" units="cm"/>
      <inkml:brushProperty name="height" value="0.015385378152132" units="cm"/>
      <inkml:brushProperty name="color" value="#69DBAA"/>
      <inkml:brushProperty name="ignorePressure" value="0"/>
    </inkml:brush>
  </inkml:definitions>
  <inkml:trace contextRef="#ctx0" brushRef="#br0">42883 71911 541,'2'15'110,"4"0"-15	,3 0-15,4 0-14,2-1-16,0-2-15,0-1-16,0-3-15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62475071847439" units="cm"/>
      <inkml:brushProperty name="height" value="0.0162475071847439" units="cm"/>
      <inkml:brushProperty name="color" value="#69DBAA"/>
      <inkml:brushProperty name="ignorePressure" value="0"/>
    </inkml:brush>
  </inkml:definitions>
  <inkml:trace contextRef="#ctx0" brushRef="#br0">42644 72390 512,'-24'13'0,"10"-3"15	,13-5 15,10-3 15,9-4 6,5-3-4,6-5-5,6-3-3,3-4-9,2-3-12,2-5-12,2-3-13,-2 1-10,-5 6-7,-6 5-6,-6 6-8,-5 3-4,-3 2-1,-4 2-2,-3 3-1,-5 1 3,-3 5 7,-4 3 9,-3 4 8,-4 4 8,-1 4 7,-2 3 6,-2 4 8,0 2 9,2 0 10,1 0 10,3 0 10,1 2 6,-1 3 1,1 5 1,-1 3 1,2 1-4,1-2-5,2-2-7,2-2-6,1-2-10,0-4-12,0-4-12,0-4-13,1-5-16,2-8-19,1-7-20,3-8-20,1-4-4,-1 1 8,0-1 11,1 1 8,-2-1 9,-1 1 34,-2-1 20,-2 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0947721116244793" units="cm"/>
      <inkml:brushProperty name="height" value="0.00947721116244793" units="cm"/>
      <inkml:brushProperty name="color" value="#69DBAA"/>
      <inkml:brushProperty name="ignorePressure" value="0"/>
    </inkml:brush>
  </inkml:definitions>
  <inkml:trace contextRef="#ctx0" brushRef="#br0">43182 72480 879,'0'18'-24,"0"5"10	,0 6 10,0 6 10,0 2 7,0 0 8,0 1 6,0-1 7,1-1-2,2-4-12,2-4-10,1-4-12,1-3-16,-2-5-19,-3-3-19,-1-3-21,-2-4-6,-5-1 15,-3-2 68,-5-2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0988661590963602" units="cm"/>
      <inkml:brushProperty name="height" value="0.00988661590963602" units="cm"/>
      <inkml:brushProperty name="color" value="#69DBAA"/>
      <inkml:brushProperty name="ignorePressure" value="0"/>
    </inkml:brush>
  </inkml:definitions>
  <inkml:trace contextRef="#ctx0" brushRef="#br0">42704 72779 842,'1'13'-25,"1"-3"6	,3-5 7,2-3 7,5-2 4,9 0 1,10 0 1,9 0 1,6-2-5,2-3-12,1-5-11,3-3-12,-1-2-8,-1 0 23,-2 0 23,-3 0 0,-3 1 0,-5 2 0,-6 2 0,-6 1 0,-4 4 0,-5 3 0,-2 4 0,-5 3 0,-6 5 0,-10 3 0,-9 4 0,-9 3 0,-7 4 0,-3 1 0,-5 2 0,-3 2 0,-1 2 0,2 2 0,2 1 0,2 3 0,2-3 0,4-5 0,4-5 0,4-7 0,4-3 0,6-1 18,6-3 10,5-2 4,6-2 2,5-4-1,6-4-1,6-4-2,4-2 0,1-2 0,2-3-2,2-1 0,-2 0-4,-6 2-10,-5 2-7,-5 2-10,1-1-8,9-1-7,10-2-9,9-2-7,2 1-3,-5 3 2,-6 5 0,-6 3 3,-5 3 2,-6 1 7,-6 3 7,-5 2 5,-6 3 4,-5 6 2,-6 5 3,-6 6 1,-5 4 5,-6 2 10,-6 2 8,-5 1 10,-2 2 3,2-1-1,2 0-2,2 1-1,0-3-7,1-3-12,0-4-13,-1-4-12,3-2-13,3-2-13,4-3-14,4-1-13,3-4-5,4-9 59,4-6 12,4-9 0,2-3 0,2 0 0,3 0 0,1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208279546350241" units="cm"/>
      <inkml:brushProperty name="height" value="0.0208279546350241" units="cm"/>
      <inkml:brushProperty name="color" value="#69DBAA"/>
      <inkml:brushProperty name="ignorePressure" value="0"/>
    </inkml:brush>
  </inkml:definitions>
  <inkml:trace contextRef="#ctx0" brushRef="#br0">42764 73168 400,'16'3'5,"5"5"10	,3 6 10,4 6 11,4 3 5,4-1 4,3 0 2,4 1 4,6 0-2,7 2-5,7 3-4,8 1-4,1-2-3,-5-6 0,-6-5 0,-6-6 0,-7-3-8,-6-2-16,-9-3-17,-7-1-15,1-1-13,10 0-12,9 0-11,9 0-11,-2-1-4,-13-1 7,-12-3 4,-14-2 7,-6-1 3,2-2 5,2-2 4,2-2 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63077134639025" units="cm"/>
      <inkml:brushProperty name="height" value="0.0163077134639025" units="cm"/>
      <inkml:brushProperty name="color" value="#69DBAA"/>
      <inkml:brushProperty name="ignorePressure" value="0"/>
    </inkml:brush>
  </inkml:definitions>
  <inkml:trace contextRef="#ctx0" brushRef="#br0">44200 72480 511,'14'-9'6,"-2"10"13	,-2 12 13,-1 12 12,-3 8 8,-1 5 1,-2 6 1,-2 5 2,0 3-4,2-3-8,1-1-9,3-2-7,0-3-15,1-4-17,-1-3-17,1-4-19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17466812953353" units="cm"/>
      <inkml:brushProperty name="height" value="0.0117466812953353" units="cm"/>
      <inkml:brushProperty name="color" value="#69DBAA"/>
      <inkml:brushProperty name="ignorePressure" value="0"/>
    </inkml:brush>
  </inkml:definitions>
  <inkml:trace contextRef="#ctx0" brushRef="#br0">44080 72719 709,'16'0'36,"2"0"2	,2 0 3,1 0 2,2 0-2,-1 0-6,0 0-7,1 0-6,-1 0-16,1 0-23,-1 0-25,1 0-25,-3-1-10,-3-1 1,-4-3 2,-4-2 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36508224532008" units="cm"/>
      <inkml:brushProperty name="height" value="0.0136508224532008" units="cm"/>
      <inkml:brushProperty name="color" value="#69DBAA"/>
      <inkml:brushProperty name="ignorePressure" value="0"/>
    </inkml:brush>
  </inkml:definitions>
  <inkml:trace contextRef="#ctx0" brushRef="#br0">44020 73198 610,'57'-1'42,"-5"-2"0	,-6-1 0,-6-3-2,-1 0-1,4-1-5,4 1-4,3-1-3,-1 1-4,-8-1 0,-7 1-1,-8-1-1,-4 1-17,-3-1-30,-1 1-31,-2-1-31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45141128450632" units="cm"/>
      <inkml:brushProperty name="height" value="0.0145141128450632" units="cm"/>
      <inkml:brushProperty name="color" value="#69DBAA"/>
      <inkml:brushProperty name="ignorePressure" value="0"/>
    </inkml:brush>
  </inkml:definitions>
  <inkml:trace contextRef="#ctx0" brushRef="#br0">45128 72300 574,'0'19'27,"0"7"2	,0 8 2,0 7 1,0 0 1,0-7 0,0-8 1,0-7 0,0 2-1,0 14-1,0 13-2,0 12-2,1 4-4,1-8-8,3-7-7,2-8-9,0-8-11,1-6-20,-1-9-17,1-6-19,-1-6-8,1-1 2,-1-2 2,0-2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55100 47700,'100'-50,"-100"100,0 0,0 50,0 0,0 25,0 0,0-50,0 0,25-25,0 0,-25-25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45277 72659 1000,'14'14'-70,"-2"-5"6	,-1-4 3,-3-3 6,0-2 55,-1 0 0,1 0 0,-1 0 0,0 1 0,-3 2 0,-1 2 0,-2 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32823903113604" units="cm"/>
      <inkml:brushProperty name="height" value="0.0132823903113604" units="cm"/>
      <inkml:brushProperty name="color" value="#69DBAA"/>
      <inkml:brushProperty name="ignorePressure" value="0"/>
    </inkml:brush>
  </inkml:definitions>
  <inkml:trace contextRef="#ctx0" brushRef="#br0">44828 72659 627,'-13'3'-6,"4"6"15	,3 5 15,4 5 16,3 7 8,2 4 3,2 7 3,1 5 2,2 3-6,-1 0-18,1 0-18,-1 0-16,1-3-12,-1-6-6,1-5-6,-1-6-5,0-4-1,-2-4 4,-3-4 5,-1-4 4,-1-1-5,0-1-16,0 1-14,0-1-16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92950554192066" units="cm"/>
      <inkml:brushProperty name="height" value="0.0192950554192066" units="cm"/>
      <inkml:brushProperty name="color" value="#69DBAA"/>
      <inkml:brushProperty name="ignorePressure" value="0"/>
    </inkml:brush>
  </inkml:definitions>
  <inkml:trace contextRef="#ctx0" brushRef="#br0">44679 73258 431,'0'-14'4,"0"2"6	,0 1 8,0 3 7,4 1 5,7-1 3,7 1 4,9-1 4,5 1 1,7-1-1,5 1-2,5-1 0,5 2-3,1 1-1,2 2-1,2 2-3,0 1-3,-2 0-7,-2 0-6,-2 0-7,0-1-7,3-1-8,1-3-10,2-2-8,0-1-5,1-2-3,0-3-1,0-1-1,-6 0-1,-11 2 3,-11 2 3,-11 2 2,-7 1-3,-2 2-10,-2 2-9,-2 3-9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38431387022138" units="cm"/>
      <inkml:brushProperty name="height" value="0.0138431387022138" units="cm"/>
      <inkml:brushProperty name="color" value="#69DBAA"/>
      <inkml:brushProperty name="ignorePressure" value="0"/>
    </inkml:brush>
  </inkml:definitions>
  <inkml:trace contextRef="#ctx0" brushRef="#br0">45936 67632 601,'-27'0'7,"5"0"11	,6 0 13,6 0 12,3-1 6,3-2 0,1-2 0,2-1 0,3-1-7,3 3-10,5 1-12,3 2-10,4 1-12,3 0-8,4 0-10,5 0-8,-1 0-13,-4 0-12,-3 0-15,-5 0-12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0846357923001051" units="cm"/>
      <inkml:brushProperty name="height" value="0.00846357923001051" units="cm"/>
      <inkml:brushProperty name="color" value="#69DBAA"/>
      <inkml:brushProperty name="ignorePressure" value="0"/>
    </inkml:brush>
  </inkml:definitions>
  <inkml:trace contextRef="#ctx0" brushRef="#br0">46444 67542 984,'0'14'-5,"0"-2"-10	,0-1-10,0-3-10,0-1 9,0 1 25,0-1 27,0 1 27,1-1-10,2 1-43,2-1-43,1 1-44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46146733313799" units="cm"/>
      <inkml:brushProperty name="height" value="0.0146146733313799" units="cm"/>
      <inkml:brushProperty name="color" value="#69DBAA"/>
      <inkml:brushProperty name="ignorePressure" value="0"/>
    </inkml:brush>
  </inkml:definitions>
  <inkml:trace contextRef="#ctx0" brushRef="#br0">45786 69876 570,'-13'27'61,"4"-5"-2	,3-6-2,4-6-1,5-2-7,5-1-9,6 1-10,6-1-10,2 0-5,-3-3 0,-1-1-1,-2-2-1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5042576007545" units="cm"/>
      <inkml:brushProperty name="height" value="0.015042576007545" units="cm"/>
      <inkml:brushProperty name="color" value="#69DBAA"/>
      <inkml:brushProperty name="ignorePressure" value="0"/>
    </inkml:brush>
  </inkml:definitions>
  <inkml:trace contextRef="#ctx0" brushRef="#br0">46385 69936 553,'15'-1'44,"-1"-2"-2	,1-1-3,0-3-2,-1 1-1,-1 1-1,-3 2-1,-2 2 1,0 2-2,-1 2 0,1 2-1,-1 1 0,1 2-18,-1-1-33,1 1-35,-1-1-34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09077477827668" units="cm"/>
      <inkml:brushProperty name="height" value="0.0109077477827668" units="cm"/>
      <inkml:brushProperty name="color" value="#69DBAA"/>
      <inkml:brushProperty name="ignorePressure" value="0"/>
    </inkml:brush>
  </inkml:definitions>
  <inkml:trace contextRef="#ctx0" brushRef="#br0">46205 72600 763,'-1'13'3,"-2"-4"7	,-1-3 5,-3-4 6,4-3 6,10-2 8,9-2 8,9-1 6,2-1-16,-5 2-39,-7 3-42,-4 1-39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46774 72480 1000,'0'15'-4,"0"0"-6	,0 0-7,0 0-6,1 0-7,5 0-4,3 0-6,5 0-4,0-1-4,-2-2 48,-2-2 0,-2-2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95047371089458" units="cm"/>
      <inkml:brushProperty name="height" value="0.0195047371089458" units="cm"/>
      <inkml:brushProperty name="color" value="#69DBAA"/>
      <inkml:brushProperty name="ignorePressure" value="0"/>
    </inkml:brush>
  </inkml:definitions>
  <inkml:trace contextRef="#ctx0" brushRef="#br0">48779 66794 427,'0'-14'0,"0"2"2	,0 1 1,0 3 1,0 6 6,0 12 9,0 10 10,0 12 9,0 9 4,3 8 1,2 7 0,2 7 0,-1 6-2,-1 1-2,-2 2-4,-2 2-2,-1-1-1,0-4-2,0-4 1,0-3-1,0-7-9,0-9-16,0-9-17,0-10-17,1-9-13,1-6-11,3-9-11,2-6-10,-1-6-2,-1-1 5,-2-2 6,-3-2 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54900 48150,'50'0,"50"0,0 0,-25 0,0 0,-50 0,0 0,0 25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42482770606875" units="cm"/>
      <inkml:brushProperty name="height" value="0.0142482770606875" units="cm"/>
      <inkml:brushProperty name="color" value="#69DBAA"/>
      <inkml:brushProperty name="ignorePressure" value="0"/>
    </inkml:brush>
  </inkml:definitions>
  <inkml:trace contextRef="#ctx0" brushRef="#br0">48689 66914 584,'16'-15'-38,"2"0"19	,1 0 19,3 0 18,2 2 12,4 3 4,4 5 6,3 3 4,2 3 2,-3 2-4,-1 1-2,-2 3-3,-2 1-3,-2 3-4,-2 1-4,-1 2-4,-4 2-5,-3 1-7,-4 3-7,-3 2-8,-4 0-4,-1 0-4,-2 1-3,-2-1-4,-4 3-3,-6 3-2,-5 4-2,-5 3-3,-5 0-2,-1-6 0,-2-6 0,-2-5-2,2-5 1,5-4 2,6-3 1,6-4 1,3-2-1,-1 0-7,1 0-6,-1 0 12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220124274492264" units="cm"/>
      <inkml:brushProperty name="height" value="0.0220124274492264" units="cm"/>
      <inkml:brushProperty name="color" value="#69DBAA"/>
      <inkml:brushProperty name="ignorePressure" value="0"/>
    </inkml:brush>
  </inkml:definitions>
  <inkml:trace contextRef="#ctx0" brushRef="#br0">49766 66914 378,'-1'-28'-2,"-2"3"-5	,-1 5-3,-3 3-6,-2 4 6,-4 3 13,-4 5 13,-4 3 14,-1 5 7,-1 5 0,1 6 1,0 6 1,-2 5-1,-1 6 0,-2 5-1,-2 7-1,1 3 0,3 5-3,5 3 0,3 4-2,4-1-2,4-6-1,3-5-2,4-5-1,4-6-3,4-3-3,3-4-4,4-4-3,5-2-5,5-3-6,6-1-5,6-2-7,4-3-2,4-4 0,4-3-1,3-4 1,1-2-7,-4 0-12,-4 0-13,-4 0-14,-4-1-6,-6-2 1,-6-1-1,-5-3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91898848861456" units="cm"/>
      <inkml:brushProperty name="height" value="0.0191898848861456" units="cm"/>
      <inkml:brushProperty name="color" value="#69DBAA"/>
      <inkml:brushProperty name="ignorePressure" value="0"/>
    </inkml:brush>
  </inkml:definitions>
  <inkml:trace contextRef="#ctx0" brushRef="#br0">49078 69278 434,'-1'-25'-18,"-2"9"11	,-2 9 13,-1 10 11,-1 8 8,3 8 5,1 7 5,2 8 5,0 9 3,-2 11 0,-1 11-1,-3 12 1,0 5-2,3 1-6,1-1-4,2 0-6,1-3 0,0-8 1,0-7 2,0-8 2,0-9-9,0-8-16,0-10-19,0-10-18,0-7-15,0-9-11,0-6-12,0-9-11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79415754973888" units="cm"/>
      <inkml:brushProperty name="height" value="0.0179415754973888" units="cm"/>
      <inkml:brushProperty name="color" value="#69DBAA"/>
      <inkml:brushProperty name="ignorePressure" value="0"/>
    </inkml:brush>
  </inkml:definitions>
  <inkml:trace contextRef="#ctx0" brushRef="#br0">49048 69308 464,'15'0'0,"0"0"1	,0 0-1,0 0 1,0 0 6,0 0 9,0 0 10,0 0 10,-1 1 4,-2 1-1,-2 3-3,-1 2-1,1 0 0,6 1 0,5-1 2,6 1 2,2 0-2,-2 2-5,-1 2-3,-3 3-4,-2-1-7,-5 1-8,-2 0-8,-5 0-9,-3 0-5,-5 0 0,-2 0-1,-5 0 0,-4 2-6,-6 4-8,-6 3-9,-5 4-9,-4 2-4,-1 0-2,-3 0 0,-2 0-1,3 0 3,5 0 5,6-1 7,5 1 6,4-1 7,2-1 9,1-3 8,3-2 9,1-2 6,3-4 7,1-4 6,2-4 5,4-2 3,5-3-2,6-1-1,6-2-1,3-1-1,2 0-2,3 0-1,0 0-1,2 2-3,0 3-5,0 5-6,0 3-4,0 1-9,0-2-11,0-2-11,0-1-12,-3-3-4,-5-1 2,-7-2 3,-4-2 3,-4 0 1,1 1 0,-1 3 7,1 2 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1:59"/>
    </inkml:context>
    <inkml:brush xml:id="br0">
      <inkml:brushProperty name="width" value="0.012462655082345" units="cm"/>
      <inkml:brushProperty name="height" value="0.012462655082345" units="cm"/>
      <inkml:brushProperty name="color" value="#69DBAA"/>
      <inkml:brushProperty name="ignorePressure" value="0"/>
    </inkml:brush>
  </inkml:definitions>
  <inkml:trace contextRef="#ctx0" brushRef="#br0">49736 69727 668,'0'15'5,"0"0"3	,0 0 3,0 0 2,-1-1 1,-1-2 0,-3-2-2,-2-2 0,0 4 1,-1 6 6,1 9 4,-1 6 6,2 6 1,1 1-2,2 2-1,2 2-2,1-3-4,0-7-6,0-8-6,0-7-5,0-5-8,0-2-7,0-2-9,0-2-7,0-3-11,0-6-11,0-5-12,0-7-12,2-2-3,4-3 6,3-2 5,4-1 60,3 0 5,2 4 0,2 4 0,1 4 0,2 1 0,-1 1 0,0-1 0,1 1 0,0 0 0,3 3 0,1 1 0,2 2 0,-1 1 0,-4 0 14,-3 0 6,-5 0-4,-2 2-4,-5 3-2,-4 5-4,-3 3-2,-3 3-2,-1 1 1,-3 3 1,-2 2 1,-2 0 3,-4 1 4,-4-1 4,-3 0 5,-5 0 1,-3-2 0,-4-3 0,-3-1 0,-2-3-2,3-3-3,1-5-4,2-3-4,3-2-5,4 0-10,3 0-9,4 0-8,3-1-8,2-2-4,2-1-6,1-3-5,2 0-2,0-1-2,-1 1 41,1-1 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206916779279709" units="cm"/>
      <inkml:brushProperty name="height" value="0.0206916779279709" units="cm"/>
      <inkml:brushProperty name="color" value="#69DBAA"/>
      <inkml:brushProperty name="ignorePressure" value="0"/>
    </inkml:brush>
  </inkml:definitions>
  <inkml:trace contextRef="#ctx0" brushRef="#br0">51700 66075 402,'10'-68'-18,"-2"17"8	,-3 15 8,-3 16 9,-2 8 7,0 2 7,0 1 7,0 2 5,0 5 5,0 7 1,0 8 0,0 9 2,0 6 0,0 6-1,0 7-1,0 6 0,-1 3-3,-2 3-2,-1 1-3,-1 1-2,0-4-4,1-11-6,1-11-3,3-11-6,0-2-4,0 8-4,0 8-3,0 8-4,0 1-3,3-7-2,1-6-2,1-6-2,3-4-1,3-2-1,3-1 1,3-1-1,3-4 1,1-2 1,1-3 1,3-3 1,0-2-1,0 0-1,0 0-2,0 0-3,0-1-2,0-2-4,0-1-2,0-1-5,-1-3-2,-2-3-4,-1-3-2,-1-3-4,-3-1-1,-3 2 1,-3 1 1,-3 2 1,-2 1 8,1 2 34,-1 1 0,0 2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36417802423239" units="cm"/>
      <inkml:brushProperty name="height" value="0.0136417802423239" units="cm"/>
      <inkml:brushProperty name="color" value="#69DBAA"/>
      <inkml:brushProperty name="ignorePressure" value="0"/>
    </inkml:brush>
  </inkml:definitions>
  <inkml:trace contextRef="#ctx0" brushRef="#br0">51775 66000 610,'-22'-1'0,"6"-2"-2	,7-1-2,6-1 0,5-1 8,5 0 17,5-1 19,4 1 18,4 1 5,4 4-5,2 2-8,4 4-5,2 0-11,2-1-13,1-1-15,2-2-15,-2-1-9,-2 0-6,-3 0-6,-3 0-6,-5 0-8,-4 0-10,-5 0-11,-4 0-11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17736430838704" units="cm"/>
      <inkml:brushProperty name="height" value="0.0117736430838704" units="cm"/>
      <inkml:brushProperty name="color" value="#69DBAA"/>
      <inkml:brushProperty name="ignorePressure" value="0"/>
    </inkml:brush>
  </inkml:definitions>
  <inkml:trace contextRef="#ctx0" brushRef="#br0">51875 66275 707,'-20'10'7,"11"-2"12	,12-3 12,10-3 14,7-2 3,4 0-4,2 0-5,4 0-5,2-1-11,2-2-21,1-1-18,2-1-21,-4 0-8,-7 1 2,-8 1 2,-8 3 2,-3-1-3,2-2-8,1-1-8,2-1-8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98344215750694" units="cm"/>
      <inkml:brushProperty name="height" value="0.0198344215750694" units="cm"/>
      <inkml:brushProperty name="color" value="#69DBAA"/>
      <inkml:brushProperty name="ignorePressure" value="0"/>
    </inkml:brush>
  </inkml:definitions>
  <inkml:trace contextRef="#ctx0" brushRef="#br0">52300 66675 420,'-1'8'3,"-2"-7"8	,-1-8 7,-1-8 7,0-6 4,4-5 1,2-4 0,4-5 0,3-5-3,3-2-5,3-3-6,3-3-6,2-2-5,0 0-5,-1 0-4,1 0-4,1 0-3,1 0-1,1 0-1,3 0-2,-1 1 1,-2 4-1,-1 3 0,-1 3 0,-2 4 3,-2 7 5,-1 6 6,-1 7 5,-3 4 5,-1 6 4,-1 4 3,-2 5 4,-1 6 3,1 8 4,-1 8 2,0 8 3,0 5 2,1 6 0,-1 4 1,0 5 1,-1 2-1,-1 1-4,-1-1-2,-2 0-4,0-1-5,4-1-9,3-1-8,3-2-9,0-4-11,-1-4-15,-1-5-13,-2-4-15,-2-5-7,-1-5-2,-1-4 0,-2-5-1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04038333520293" units="cm"/>
      <inkml:brushProperty name="height" value="0.0104038333520293" units="cm"/>
      <inkml:brushProperty name="color" value="#69DBAA"/>
      <inkml:brushProperty name="ignorePressure" value="0"/>
    </inkml:brush>
  </inkml:definitions>
  <inkml:trace contextRef="#ctx0" brushRef="#br0">52400 66325 800,'25'-11'48,"0"3"-5	,0 3-5,0 4-4,2 1-9,5 0-13,5 0-15,4 0-12,-1 0-12,-8 0-7,-8 0-9,-7 0-9,-5 0-5,1 0-5,-1 0-4,1 0 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54850 48600,'-50'50,"50"-25,0 0,50-25,0 0,0-25,0 0,25 25,0 0,-25 0,0 0,-25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4594379812479" units="cm"/>
      <inkml:brushProperty name="height" value="0.014594379812479" units="cm"/>
      <inkml:brushProperty name="color" value="#69DBAA"/>
      <inkml:brushProperty name="ignorePressure" value="0"/>
    </inkml:brush>
  </inkml:definitions>
  <inkml:trace contextRef="#ctx0" brushRef="#br0">53125 66125 570,'25'0'93,"0"0"-10	,0 0-11,0 0-10,-1 0-12,-2 0-13,-1 0-14,-1 0-14,-2 0-19,-2 0-26,-1 0-26,-1 0-25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00867040455341" units="cm"/>
      <inkml:brushProperty name="height" value="0.0100867040455341" units="cm"/>
      <inkml:brushProperty name="color" value="#69DBAA"/>
      <inkml:brushProperty name="ignorePressure" value="0"/>
    </inkml:brush>
  </inkml:definitions>
  <inkml:trace contextRef="#ctx0" brushRef="#br0">53125 66375 826,'14'0'-28,"3"3"25	,3 1 25,4 1 24,1 0 7,3-1-13,1-1-14,1-2-13,0-1-8,-4 0-6,-2 0-5,-4 0-5,-3-1-12,-3-2-21,-3-1-21,-3-1-20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71413701027632" units="cm"/>
      <inkml:brushProperty name="height" value="0.0171413701027632" units="cm"/>
      <inkml:brushProperty name="color" value="#69DBAA"/>
      <inkml:brushProperty name="ignorePressure" value="0"/>
    </inkml:brush>
  </inkml:definitions>
  <inkml:trace contextRef="#ctx0" brushRef="#br0">53525 65850 486,'0'15'4,"0"7"7	,0 6 9,0 7 7,0 4 9,0 6 9,0 4 8,0 5 9,0 2 1,0 1-7,0-1-7,0 0-7,3-1-12,6-4-15,7-2-15,6-4-16,2-5-16,-2-8-18,-1-8-17,-1-7-18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213930662721395" units="cm"/>
      <inkml:brushProperty name="height" value="0.0213930662721395" units="cm"/>
      <inkml:brushProperty name="color" value="#69DBAA"/>
      <inkml:brushProperty name="ignorePressure" value="0"/>
    </inkml:brush>
  </inkml:definitions>
  <inkml:trace contextRef="#ctx0" brushRef="#br0">53975 65875 389,'-1'27'51,"-2"5"-2	,-1 5-1,-1 4-1,0 5 1,1 5 1,1 4 3,3 6 2,0 0-2,0-1-6,0-1-7,0-2-5,0-4-9,3-6-11,1-6-11,1-7-12,2-7-16,2-7-20,1-8-21,2-8-20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80034153163433" units="cm"/>
      <inkml:brushProperty name="height" value="0.0180034153163433" units="cm"/>
      <inkml:brushProperty name="color" value="#69DBAA"/>
      <inkml:brushProperty name="ignorePressure" value="0"/>
    </inkml:brush>
  </inkml:definitions>
  <inkml:trace contextRef="#ctx0" brushRef="#br0">53950 65950 462,'13'-13'0,"2"1"-2	,1-1-1,2 1-1,2 1 5,4 3 11,2 3 11,4 4 10,0 2 8,-1 4 4,-1 3 3,-2 3 5,-3 3-2,-3 3-5,-3 3-4,-2 4-6,-4 1-5,-1 3-4,-1 1-4,-2 1-4,-5 2-7,-7 2-8,-8 1-10,-8 2-8,-4-2-11,3-5-11,1-4-12,1-5-12,3-4-6,3-3-1,3-3 0,3-3-1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213498752564192" units="cm"/>
      <inkml:brushProperty name="height" value="0.0213498752564192" units="cm"/>
      <inkml:brushProperty name="color" value="#69DBAA"/>
      <inkml:brushProperty name="ignorePressure" value="0"/>
    </inkml:brush>
  </inkml:definitions>
  <inkml:trace contextRef="#ctx0" brushRef="#br0">54625 66025 390,'-24'2'3,"4"5"0	,3 5-1,3 4 0,2 1 2,2-3 7,1-3 7,2-3 6,0 4 8,-2 10 7,-1 12 7,-1 11 8,0 5 3,3 0-4,3 0-1,4 0-4,2-2-4,4-3-6,3-3-6,3-2-6,3-7-9,3-7-12,3-8-13,4-8-11,3-6-12,5-5-12,5-4-13,4-5-11,-1-2-4,-8 2 4,-8 1 5,-7 2 5,-5 1 3,1 0 4,-1-1 4,1 1 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22878622636199" units="cm"/>
      <inkml:brushProperty name="height" value="0.022878622636199" units="cm"/>
      <inkml:brushProperty name="color" value="#69DBAA"/>
      <inkml:brushProperty name="ignorePressure" value="0"/>
    </inkml:brush>
  </inkml:definitions>
  <inkml:trace contextRef="#ctx0" brushRef="#br0">54950 65975 364,'12'0'-7,"1"0"11	,-1 0 13,1 0 11,0 3 9,2 9 6,1 8 6,2 7 7,1 7 1,0 4-2,-1 5-1,1 5-3,-3 3-3,-4 4-6,-5 3-5,-4 3-6,-3-1-8,0-2-12,0-3-13,0-3-10,-2-6-9,-3-5-4,-3-7-5,-2-5-3,-2-6-9,2-3-10,1-3-12,2-2-11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74753554165363" units="cm"/>
      <inkml:brushProperty name="height" value="0.0174753554165363" units="cm"/>
      <inkml:brushProperty name="color" value="#69DBAA"/>
      <inkml:brushProperty name="ignorePressure" value="0"/>
    </inkml:brush>
  </inkml:definitions>
  <inkml:trace contextRef="#ctx0" brushRef="#br0">55525 66250 476,'13'-12'43,"2"2"1	,1 1 1,2 2 2,4 1 0,6 0 0,6-1 0,7 1 0,4 1-3,1 1-6,1 1-6,3 3-7,-4-1-9,-5-2-15,-7-1-13,-5-1-15,-6-1-13,-3 0-15,-3-1-14,-2 1-13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67331229895353" units="cm"/>
      <inkml:brushProperty name="height" value="0.0167331229895353" units="cm"/>
      <inkml:brushProperty name="color" value="#69DBAA"/>
      <inkml:brushProperty name="ignorePressure" value="0"/>
    </inkml:brush>
  </inkml:definitions>
  <inkml:trace contextRef="#ctx0" brushRef="#br0">55775 66025 498,'0'-8'-26,"0"12"23	,0 11 22,0 11 22,0 7 11,3 3 0,1 3 0,1 3-1,1 2-2,1 0-2,-1-1-4,0 1-2,-1-4-7,-1-8-8,-1-8-10,-2-7-8,-1-2-14,0 7-15,0 6-17,0 7-16,0-1-10,3-6-4,1-6-2,1-6-4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206574723124504" units="cm"/>
      <inkml:brushProperty name="height" value="0.0206574723124504" units="cm"/>
      <inkml:brushProperty name="color" value="#69DBAA"/>
      <inkml:brushProperty name="ignorePressure" value="0"/>
    </inkml:brush>
  </inkml:definitions>
  <inkml:trace contextRef="#ctx0" brushRef="#br0">56375 65875 403,'-1'39'44,"-2"3"7	,-1 3 8,-1 4 6,-1 1 2,0 3-3,-1 1-3,1 1-3,1 0-8,1-4-12,1-2-12,3-4-12,0-5-15,0-8-16,0-8-17,0-7-16,0-7-11,3-5-5,1-4-5,1-5-5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33450 24350,'0'-50,"0"75,0 0,0 75,0 0,-50 75,0 0,50 0,0 0,0-100,0 0,0 100,0 0,0-125,0 0,25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55450 48300,'-50'0,"50"-25,0 0,75-25,0 0,0 25,0 0,25 0,0 0,-25 0,0 0,-25 25,0 0,-25 0,0 0,0 25,0 0,-50 50,0 0,25-50,0 0,-25 0,0 0,0 0,0 0,0-50,0 0,0-25,0 0,25-25,0 0,-25 25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246627330780029" units="cm"/>
      <inkml:brushProperty name="height" value="0.0246627330780029" units="cm"/>
      <inkml:brushProperty name="color" value="#69DBAA"/>
      <inkml:brushProperty name="ignorePressure" value="0"/>
    </inkml:brush>
  </inkml:definitions>
  <inkml:trace contextRef="#ctx0" brushRef="#br0">56350 65925 337,'24'-57'-3,"-2"14"3	,-1 11 4,-1 14 3,0 7 6,1 3 5,1 3 6,3 4 5,0 4 5,0 9 2,0 8 4,0 7 2,-1 3 2,-2-1-2,-1-1-1,-1-2-1,0 0-2,1 4-1,1 3-2,3 3-2,-4 1-3,-5 1-4,-7-1-4,-5 1-4,-7-2-7,-4-1-9,-5-1-10,-4-2-8,-4 0-8,-4 2-3,-2 1-5,-4 2-5,-2-2-4,-2-5-7,-1-4-4,-1-5-6,1-5-1,7-4 5,6-5 4,7-4 4,2-3 3,1 0 2,-1 0 2,1 0 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94874703884125" units="cm"/>
      <inkml:brushProperty name="height" value="0.0194874703884125" units="cm"/>
      <inkml:brushProperty name="color" value="#69DBAA"/>
      <inkml:brushProperty name="ignorePressure" value="0"/>
    </inkml:brush>
  </inkml:definitions>
  <inkml:trace contextRef="#ctx0" brushRef="#br0">52225 67625 427,'-13'-12'-13,"1"2"3	,-1 1 2,1 2 3,-3 4 8,-2 6 16,-3 6 15,-3 7 15,-2 3 7,3 0-3,1-1-1,1 1-3,3-2-4,3-3-5,3-3-6,3-3-4,2 0-4,0 3-3,-1 3-2,1 3-2,1 3-3,1 1-3,1 1-3,3 3-3,1-1-2,4-2-2,3-1-2,3-1-1,3-2-4,3-2-4,3-1-6,4-1-5,1-1-2,3 2-2,1 1-1,1 2-1,0 0 0,-4-2 2,-2-1 2,-4-1 3,-2-2 0,-2 1 2,-1-1 1,-1 1 1,-4-1 2,-2 1 2,-3-1 2,-3 1 3,-5-2 0,-4-1-1,-5-1-2,-4-2-2,-4-1-2,-4 1-4,-2-1-4,-4 0-3,0-1-4,1-1-4,1-1-4,3-2-3,1-1-2,4 0 2,3 0 0,3 0 29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87826287001371" units="cm"/>
      <inkml:brushProperty name="height" value="0.0187826287001371" units="cm"/>
      <inkml:brushProperty name="color" value="#69DBAA"/>
      <inkml:brushProperty name="ignorePressure" value="0"/>
    </inkml:brush>
  </inkml:definitions>
  <inkml:trace contextRef="#ctx0" brushRef="#br0">52750 67900 443,'0'-12'3,"0"2"5	,0 1 5,0 2 5,1 2 5,4 1 6,3 1 6,3 3 5,4 0 3,7 0 1,6 0 0,7 0 0,0 0 0,-2 0-1,-3 0 0,-3 0-2,-2 0-10,0 3-20,0 1-21,0 1-20,-3 1-16,-4 1-12,-5-1-12,-4 0-12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45825212821364" units="cm"/>
      <inkml:brushProperty name="height" value="0.0145825212821364" units="cm"/>
      <inkml:brushProperty name="color" value="#69DBAA"/>
      <inkml:brushProperty name="ignorePressure" value="0"/>
    </inkml:brush>
  </inkml:definitions>
  <inkml:trace contextRef="#ctx0" brushRef="#br0">52750 68150 571,'71'0'136,"-5"0"-28	,-7 0-28,-5 0-27,-8 0-21,-5 0-15,-7 0-14,-5 0-16,-6 0-17,-3 0-18,-3 0-19,-2 0-19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68472081422806" units="cm"/>
      <inkml:brushProperty name="height" value="0.0168472081422806" units="cm"/>
      <inkml:brushProperty name="color" value="#69DBAA"/>
      <inkml:brushProperty name="ignorePressure" value="0"/>
    </inkml:brush>
  </inkml:definitions>
  <inkml:trace contextRef="#ctx0" brushRef="#br0">53500 67425 494,'-13'3'0,"1"9"0	,-1 8 0,1 7 0,-1 8 8,1 8 14,-1 8 16,1 8 14,0 4 8,2 2 0,1 1 1,2 2 0,3-2-6,5-4-14,4-5-11,6-4-14,3-7-15,3-5-16,3-7-18,4-5-17,-1-7-11,-3-4-5,-3-5-5,-2-4-5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68786384165287" units="cm"/>
      <inkml:brushProperty name="height" value="0.0168786384165287" units="cm"/>
      <inkml:brushProperty name="color" value="#69DBAA"/>
      <inkml:brushProperty name="ignorePressure" value="0"/>
    </inkml:brush>
  </inkml:definitions>
  <inkml:trace contextRef="#ctx0" brushRef="#br0">53975 67650 493,'-24'-12'2,"4"2"5	,3 1 3,3 2 5,1 5 3,1 7 4,-1 8 4,1 9 3,1 6 4,3 6 5,3 7 4,4 6 5,2 4 0,4 4-4,3 3-4,3 3-3,3-2-7,3-6-12,3-6-11,4-6-11,1-6-10,0-5-12,0-4-10,0-5-10,-2-5-9,-3-4-5,-3-5-7,-2-4-5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98742002248764" units="cm"/>
      <inkml:brushProperty name="height" value="0.0198742002248764" units="cm"/>
      <inkml:brushProperty name="color" value="#69DBAA"/>
      <inkml:brushProperty name="ignorePressure" value="0"/>
    </inkml:brush>
  </inkml:definitions>
  <inkml:trace contextRef="#ctx0" brushRef="#br0">54375 67625 419,'-11'-9'3,"3"8"7	,3 8 7,4 8 7,1 9 5,0 11 3,0 11 4,0 12 3,-1 5 1,-2 2 1,-1 1 0,-1 2 0,0-4-1,1-9 0,1-10-2,3-9 0,0-4-6,3 2-10,1 1-8,1 2-10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87562443315983" units="cm"/>
      <inkml:brushProperty name="height" value="0.0187562443315983" units="cm"/>
      <inkml:brushProperty name="color" value="#69DBAA"/>
      <inkml:brushProperty name="ignorePressure" value="0"/>
    </inkml:brush>
  </inkml:definitions>
  <inkml:trace contextRef="#ctx0" brushRef="#br0">54350 67700 444,'0'-14'-1,"3"-1"-3	,1-1-1,1-2-3,3 2 6,3 4 13,3 5 13,3 5 12,2 4 9,0 5 2,-1 5 2,1 4 2,0 4 0,0 1-4,-1 1-3,1 3-4,-3 0-4,-4 0-6,-5 0-4,-4 0-6,-4 0-6,-2 3-10,-1 1-8,-1 1-9,-4 0-8,-4-4-8,-5-2-6,-4-4-8,-3-2-4,3-2-4,1-1-4,1-1-2,3-4-2,3-2 2,3-3 2,3-3 2,2-3 3,0-2 13,-1-1 37,1-1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207094829529524" units="cm"/>
      <inkml:brushProperty name="height" value="0.0207094829529524" units="cm"/>
      <inkml:brushProperty name="color" value="#69DBAA"/>
      <inkml:brushProperty name="ignorePressure" value="0"/>
    </inkml:brush>
  </inkml:definitions>
  <inkml:trace contextRef="#ctx0" brushRef="#br0">54975 67825 402,'10'-11'-31,"-5"3"3	,-4 3 2,-5 4 10,-3 1 16,-2 3 0,-1 1 17,-1 1 33,-3 4 9,-1 7 0,-1 6-1,-2 6 0,1 4-3,3 2-4,3 1-4,3 2-4,3 0-3,1 1-4,1-1-3,3 1-4,0-3-5,3-2-5,1-3-6,1-3-7,4-5-5,4-4-5,5-5-6,5-4-6,4-4-8,5-1-10,5-1-10,4-2-10,1-4-7,-3-4 0,-3-5-2,-3-4-1,-4-1 2,-5 3 5,-4 3 5,-5 3 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205983743071556" units="cm"/>
      <inkml:brushProperty name="height" value="0.0205983743071556" units="cm"/>
      <inkml:brushProperty name="color" value="#69DBAA"/>
      <inkml:brushProperty name="ignorePressure" value="0"/>
    </inkml:brush>
  </inkml:definitions>
  <inkml:trace contextRef="#ctx0" brushRef="#br0">55425 67675 404,'0'37'7,"3"1"13	,1-1 13,1 1 14,1 1 7,1 3 2,-1 3 2,0 4 2,-1-1-3,-1-3-8,-1-3-7,-2-2-8,-2-4-7,-2-1-4,-1-1-6,-1-2-6,-1-3-15,0-5-29,-1-4-27,1-5-28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55950 47650,'0'-50,"0"125,0 0,0 50,0 0,0 0,0 0,-25-25,0 0,0-25,0 0,25-50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67369768023491" units="cm"/>
      <inkml:brushProperty name="height" value="0.0167369768023491" units="cm"/>
      <inkml:brushProperty name="color" value="#69DBAA"/>
      <inkml:brushProperty name="ignorePressure" value="0"/>
    </inkml:brush>
  </inkml:definitions>
  <inkml:trace contextRef="#ctx0" brushRef="#br0">55750 68000 497,'0'-11'29,"3"3"3	,1 3 4,1 4 4,4 1 1,7 0-1,6 0 0,6 0 0,5 0-1,3 0 2,3 0 2,3 0 1,0 0-12,-3 0-26,-3 0-27,-3 0-24,-4-1-14,-5-2 0,-4-1 0,-5-1-1,-4 0 1,-1 1 0,-1 1 1,-2 3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36638898402452" units="cm"/>
      <inkml:brushProperty name="height" value="0.0136638898402452" units="cm"/>
      <inkml:brushProperty name="color" value="#69DBAA"/>
      <inkml:brushProperty name="ignorePressure" value="0"/>
    </inkml:brush>
  </inkml:definitions>
  <inkml:trace contextRef="#ctx0" brushRef="#br0">56050 67750 609,'0'60'63,"0"-5"-6	,0-4-5,0-5-5,0-2-4,0 0-5,0-1-4,0 1-4,0-2-10,0-3-13,0-3-16,0-3-13,0-5-13,0-6-10,0-6-11,0-7-9,0-4-5,3-1 3,1-1 1,1-2 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76035910844803" units="cm"/>
      <inkml:brushProperty name="height" value="0.0176035910844803" units="cm"/>
      <inkml:brushProperty name="color" value="#69DBAA"/>
      <inkml:brushProperty name="ignorePressure" value="0"/>
    </inkml:brush>
  </inkml:definitions>
  <inkml:trace contextRef="#ctx0" brushRef="#br0">56525 67700 473,'0'26'3,"0"4"8	,0 3 6,0 3 7,-1 1 7,-2 1 7,-1-1 6,-1 1 6,0-4 1,1-6-5,1-6-5,3-6-5,-1-2-5,-2 6-5,-1 4-3,-1 5-5,0 1-4,1-4-3,1-2-4,3-4-2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204358864575624" units="cm"/>
      <inkml:brushProperty name="height" value="0.0204358864575624" units="cm"/>
      <inkml:brushProperty name="color" value="#69DBAA"/>
      <inkml:brushProperty name="ignorePressure" value="0"/>
    </inkml:brush>
  </inkml:definitions>
  <inkml:trace contextRef="#ctx0" brushRef="#br0">56475 67650 407,'24'-22'-7,"-2"9"8	,-1 8 7,-1 7 9,0 7 5,1 4 5,1 5 3,3 5 5,0 2 3,3 3 2,1 1 2,1 1 2,0 1-1,-4 1-2,-2-1-2,-4 0-4,-3-1-3,-3-1-3,-3-1-5,-3-2-4,-3-1-5,-4 0-4,-2 0-5,-4 0-5,-4 0-5,-7 3-4,-6 1-3,-6 1-5,-3 0-5,0-4-8,-1-2-6,1-4-8,1-2-5,4-2-5,2-1-5,4-1-4,3-4-1,3-2 5,3-3 3,3-3 5,2-3 4,0-2 11,-1-1 35,1-1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240952465683222" units="cm"/>
      <inkml:brushProperty name="height" value="0.0240952465683222" units="cm"/>
      <inkml:brushProperty name="color" value="#69DBAA"/>
      <inkml:brushProperty name="ignorePressure" value="0"/>
    </inkml:brush>
  </inkml:definitions>
  <inkml:trace contextRef="#ctx0" brushRef="#br0">57125 67500 345,'12'2'13,"1"5"4	,-1 5 3,1 4 3,0 5 3,2 5 2,1 4 2,2 6 3,0 3 2,-2 3 3,-1 3 4,-1 4 2,-3 1 3,-1 0-1,-1 0 0,-2 0 1,-2 0-5,-1 0-9,-1 0-9,-2 0-9,-5-2-9,-5-3-12,-7-3-9,-5-2-12,-4-5-11,0-2-12,0-3-12,0-3-12,0-5-3,3-4 5,1-5 7,1-4 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86132900416851" units="cm"/>
      <inkml:brushProperty name="height" value="0.0186132900416851" units="cm"/>
      <inkml:brushProperty name="color" value="#69DBAA"/>
      <inkml:brushProperty name="ignorePressure" value="0"/>
    </inkml:brush>
  </inkml:definitions>
  <inkml:trace contextRef="#ctx0" brushRef="#br0">47475 62550 447,'-19'10'3,"13"-2"7	,12-3 7,13-3 6,10-4 6,10-3 5,10-3 4,9-2 4,4-3 1,1 1-1,-1-1-3,1 1-2,-3-1-1,-5 1 2,-4-1 1,-5 1 1,-4 0-9,-3 2-19,-3 1-21,-3 2-18,-4 1-12,-5 0-3,-4-1-3,-5 1-3,-5 0-3,-5 0-3,-4-1-3,-5 1-4,-3 0 1,-2 0 5,-1-1 4,-1 1 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22114513069391" units="cm"/>
      <inkml:brushProperty name="height" value="0.0122114513069391" units="cm"/>
      <inkml:brushProperty name="color" value="#69DBAA"/>
      <inkml:brushProperty name="ignorePressure" value="0"/>
    </inkml:brush>
  </inkml:definitions>
  <inkml:trace contextRef="#ctx0" brushRef="#br0">47750 62275 682,'24'50'19,"-2"0"6	,-1 0 7,-1 0 7,-4 0 1,-4 0-1,-5 0-3,-4 0-2,-3-2-7,3-3-9,1-3-10,1-2-9,0-5-12,-1-5-13,-1-4-14,-2-5-13,-1-5-7,3-4-1,1-5-2,1-4-1,0-5 1,-1-3 19,-1-3 44,-2-2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65462903678417" units="cm"/>
      <inkml:brushProperty name="height" value="0.0165462903678417" units="cm"/>
      <inkml:brushProperty name="color" value="#69DBAA"/>
      <inkml:brushProperty name="ignorePressure" value="0"/>
    </inkml:brush>
  </inkml:definitions>
  <inkml:trace contextRef="#ctx0" brushRef="#br0">48075 62200 503,'11'-32'2,"-1"14"3	,-1 11 5,-2 14 2,-1 10 7,1 9 7,-1 10 8,0 10 7,0 6 5,1 5 0,-1 5 0,0 4 0,-1 2-3,-1-2-5,-1-1-7,-2-1-6,-1-5-7,0-6-9,0-6-10,0-6-9,0-7-11,0-6-14,0-6-12,0-6-13,0-5-5,0-1 5,0-1 4,0-2 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15189151838422" units="cm"/>
      <inkml:brushProperty name="height" value="0.0115189151838422" units="cm"/>
      <inkml:brushProperty name="color" value="#69DBAA"/>
      <inkml:brushProperty name="ignorePressure" value="0"/>
    </inkml:brush>
  </inkml:definitions>
  <inkml:trace contextRef="#ctx0" brushRef="#br0">47975 62750 723,'-10'0'9,"7"0"8	,6 0 9,7 0 6,3-1 5,2-2-3,1-1 0,2-1-1,1 0-6,0 1-9,-1 1-9,1 3-8,-1 0-9,-2 0-6,-1 0-6,-1 0-5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32507560774684" units="cm"/>
      <inkml:brushProperty name="height" value="0.0132507560774684" units="cm"/>
      <inkml:brushProperty name="color" value="#69DBAA"/>
      <inkml:brushProperty name="ignorePressure" value="0"/>
    </inkml:brush>
  </inkml:definitions>
  <inkml:trace contextRef="#ctx0" brushRef="#br0">48075 62825 628,'-22'22'-24,"6"-4"8	,7-5 10,6-4 10,4-4 8,4-1 5,3-1 6,3-2 6,1-3-2,1-3-6,-1-3-8,1-2-7,-1-2-8,1 2-6,-1 1-7,1 2-6,-6 4-8,-8 6-9,-10 6-7,-9 7-9,-5 4 3,0 1 51,0 1 0,0 3 0,2-3 0,5-4 0,5-5 0,4-4 0,-1 0 0,-8 4 0,-8 5 0,-7 5 0,-3 0 0,3-3 0,3-3 0,4-2 0,4-4 0,6-1 0,7-1 0,6-2 48,5-2 13,5-4-3,5-2-3,4-4-2,4-3-4,4-3-4,2-3-4,4-3-5,4-2-5,7 1-8,6-1-6,6 0-8,-1 1-7,-7 2-7,-8 1-9,-8 2-8,-6 2-4,-3 3-1,-3 3-1,-2 4 0,-5 2-1,-5 4 1,-4 3 1,-5 3 2,-2-1 2,0-2 4,-1-3 6,1-3 4,-3 1 4,-4 9 5,-5 8 5,-4 7 4,-4 4 4,-2 1 2,-1-1 4,-1 0 2,-2 1 2,-2 2 1,-1 1 1,-1 2 1,-2-1 0,1-1-4,-1-1-2,1-2-4,1-3-7,6-5-12,4-4-10,5-5-12,4-5-10,3-2-8,3-3-10,3-3-9,3-3-3,1-2 2,1-1 2,3-1 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55500 47800,'0'-100,"0"75,0 0,0 50,0 0,25 75,0 0,-25 50,0 0,0 25,0 0,0-25,0 0,25-75,0 0,75-50,0 0,0-25,0 0,-50-25,0 0,-25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097583569586277" units="cm"/>
      <inkml:brushProperty name="height" value="0.0097583569586277" units="cm"/>
      <inkml:brushProperty name="color" value="#69DBAA"/>
      <inkml:brushProperty name="ignorePressure" value="0"/>
    </inkml:brush>
  </inkml:definitions>
  <inkml:trace contextRef="#ctx0" brushRef="#br0">48100 63125 853,'47'11'-39,"-4"-1"22	,-5-1 20,-4-2 22,-3-1 11,1 1-2,-1-1 0,0 0-2,0-1-6,1-1-14,-1-1-12,0-2-15,-3-1-12,-6 0-15,-6 0-12,-7 0-15,-3 0-5,1 3 3,-1 1 64,0 1 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13158114254475" units="cm"/>
      <inkml:brushProperty name="height" value="0.0113158114254475" units="cm"/>
      <inkml:brushProperty name="color" value="#69DBAA"/>
      <inkml:brushProperty name="ignorePressure" value="0"/>
    </inkml:brush>
  </inkml:definitions>
  <inkml:trace contextRef="#ctx0" brushRef="#br0">48150 63225 736,'0'-8'-65,"0"9"23	,0 10 25,0 10 24,0 7 18,0 6 12,0 7 11,0 6 13,0 2-1,3-2-11,1-1-11,1-1-11,0-4-9,-1-7-6,-1-6-7,-2-6-5,-1-5-10,0-3-17,0-3-15,0-3-15,-1-3-10,-2-1-1,-1-1-3,-1-2-1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23077342286706" units="cm"/>
      <inkml:brushProperty name="height" value="0.0123077342286706" units="cm"/>
      <inkml:brushProperty name="color" value="#69DBAA"/>
      <inkml:brushProperty name="ignorePressure" value="0"/>
    </inkml:brush>
  </inkml:definitions>
  <inkml:trace contextRef="#ctx0" brushRef="#br0">48000 63600 677,'0'-12'-27,"3"2"1	,1 1 2,1 2 0,3 1 13,3 0 22,3-1 22,3 1 22,3 1 9,4 1-7,2 1-6,4 3-7,0-1-6,-4-2-7,-2-1-7,-4-1-7,-3 0-8,-3 1-9,-3 1-9,-3 3-9,-1 0-8,2 0-7,1 0-6,2 0-6,-2-1-6,-2-2-7,-3-1-6,-3-1-6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77083481103182" units="cm"/>
      <inkml:brushProperty name="height" value="0.0177083481103182" units="cm"/>
      <inkml:brushProperty name="color" value="#69DBAA"/>
      <inkml:brushProperty name="ignorePressure" value="0"/>
    </inkml:brush>
  </inkml:definitions>
  <inkml:trace contextRef="#ctx0" brushRef="#br0">47975 63850 470,'-33'21'22,"12"-5"4	,11-7 3,11-5 4,9-6 3,8-3 2,8-3 4,8-2 2,4-4-1,2-1-6,1-1-5,2-2-6,2-1-2,4 1 0,2-1 2,4 0 0,-3 1-8,-7 2-14,-8 1-17,-8 2-15,-6 1-15,-3 2-13,-3 1-13,-2 2-13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21398437768221" units="cm"/>
      <inkml:brushProperty name="height" value="0.0121398437768221" units="cm"/>
      <inkml:brushProperty name="color" value="#69DBAA"/>
      <inkml:brushProperty name="ignorePressure" value="0"/>
    </inkml:brush>
  </inkml:definitions>
  <inkml:trace contextRef="#ctx0" brushRef="#br0">48575 62925 686,'24'-11'32,"-2"6"7	,-1 4 8,-1 5 6,-1 3-2,0 2-14,-1 1-14,1 2-13,-2-2-6,-3-2 0,-3-3 2,-3-3 2,-2-2-14,1 3-28,-1 1-26,0 1-28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17430901154876" units="cm"/>
      <inkml:brushProperty name="height" value="0.0117430901154876" units="cm"/>
      <inkml:brushProperty name="color" value="#69DBAA"/>
      <inkml:brushProperty name="ignorePressure" value="0"/>
    </inkml:brush>
  </inkml:definitions>
  <inkml:trace contextRef="#ctx0" brushRef="#br0">48575 63300 709,'-11'21'11,"6"-8"6	,4-8 6,5-7 6,5-7 4,7-4 3,6-5 2,6-4 2,3-3-6,1 3-12,-1 1-15,0 1-12,-3 3-18,-6 3-21,-6 3-21,-7 3-22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05900419875979" units="cm"/>
      <inkml:brushProperty name="height" value="0.0105900419875979" units="cm"/>
      <inkml:brushProperty name="color" value="#69DBAA"/>
      <inkml:brushProperty name="ignorePressure" value="0"/>
    </inkml:brush>
  </inkml:definitions>
  <inkml:trace contextRef="#ctx0" brushRef="#br0">49050 62575 786,'-13'39'52,"1"3"-9	,-1 3-10,1 4-8,-2 0-6,-1-2-4,-1-1-3,-2-1-2,0-5-5,2-8-6,1-8-5,2-7-5,-2-1-11,-2 8-16,-3 8-17,-3 8-16,0-1-7,5-9 4,5-10 20,4-9 54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30794504657388" units="cm"/>
      <inkml:brushProperty name="height" value="0.0130794504657388" units="cm"/>
      <inkml:brushProperty name="color" value="#69DBAA"/>
      <inkml:brushProperty name="ignorePressure" value="0"/>
    </inkml:brush>
  </inkml:definitions>
  <inkml:trace contextRef="#ctx0" brushRef="#br0">49025 62950 637,'0'82'-12,"0"-11"9	,0-11 8,0-11 9,0-4 9,0 1 8,0 1 9,0 3 8,0-4 4,3-8-3,1-8-2,1-7-3,2-7-19,2-7-38,1-6-38,2-6-36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43624925985932" units="cm"/>
      <inkml:brushProperty name="height" value="0.0143624925985932" units="cm"/>
      <inkml:brushProperty name="color" value="#69DBAA"/>
      <inkml:brushProperty name="ignorePressure" value="0"/>
    </inkml:brush>
  </inkml:definitions>
  <inkml:trace contextRef="#ctx0" brushRef="#br0">49175 62600 580,'23'0'83,"-3"3"-8	,-3 1-7,-2 1-8,-3 1-9,1 1-12,-1-1-12,1 0-12,-1-1-14,1-1-14,-1-1-15,1-2-16,-3-1-11,-2 3-7,-3 1-8,-3 1-7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22816059738398" units="cm"/>
      <inkml:brushProperty name="height" value="0.0122816059738398" units="cm"/>
      <inkml:brushProperty name="color" value="#69DBAA"/>
      <inkml:brushProperty name="ignorePressure" value="0"/>
    </inkml:brush>
  </inkml:definitions>
  <inkml:trace contextRef="#ctx0" brushRef="#br0">49100 62900 678,'12'-1'-12,"1"-2"5	,-1-1 5,1-1 6,1 0 11,3 1 17,3 1 17,4 3 17,1-1 1,0-2-16,0-1-16,0-1-16,-1-1-15,-2 0-15,-1-1-15,-1 1-15,-3 0-10,-3 0-4,-3-1-2,-3 1-5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56600 47700,'50'0,"-25"50,0 0,-25 75,0 0,0-50,0 0,0 50,0 0,0-100,0 0,-25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24042648822069" units="cm"/>
      <inkml:brushProperty name="height" value="0.0124042648822069" units="cm"/>
      <inkml:brushProperty name="color" value="#69DBAA"/>
      <inkml:brushProperty name="ignorePressure" value="0"/>
    </inkml:brush>
  </inkml:definitions>
  <inkml:trace contextRef="#ctx0" brushRef="#br0">49175 63075 671,'13'0'56,"2"0"-3	,1 0-3,2 0-2,1-1-7,0-2-8,-1-1-9,1-1-10,0 0-6,0 1-6,-1 1-6,1 3-5,-2-1-14,-3-2-20,-3-1-22,-3-1-21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15534830838442" units="cm"/>
      <inkml:brushProperty name="height" value="0.0115534830838442" units="cm"/>
      <inkml:brushProperty name="color" value="#69DBAA"/>
      <inkml:brushProperty name="ignorePressure" value="0"/>
    </inkml:brush>
  </inkml:definitions>
  <inkml:trace contextRef="#ctx0" brushRef="#br0">49200 63300 721,'0'10'31,"3"-2"2	,1-3 2,1-3 3,4-3-1,4-2-4,5-1-3,5-1-3,0-1-12,-3 0-22,-3-1-21,-2 1-20,-4 1-9,-1 1 3,-1 1 3,-2 3 3,-1 0 0,1 0-4,-1 0-4,0 0 45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30058797076344" units="cm"/>
      <inkml:brushProperty name="height" value="0.0130058797076344" units="cm"/>
      <inkml:brushProperty name="color" value="#69DBAA"/>
      <inkml:brushProperty name="ignorePressure" value="0"/>
    </inkml:brush>
  </inkml:definitions>
  <inkml:trace contextRef="#ctx0" brushRef="#br0">49250 63075 640,'0'-21'2,"0"10"10	,0 10 10,0 9 12,0 7 6,3 7 4,1 6 2,1 7 3,1 3-4,1 2-12,-1 1-11,0 2-11,-1-2-14,-1-4-12,-1-5-14,-2-4-13,-1-5-5,0-3 2,0-3 1,0-2 3,0-4-2,0-1-7,0-1-5,0-2-8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87676381319761" units="cm"/>
      <inkml:brushProperty name="height" value="0.0187676381319761" units="cm"/>
      <inkml:brushProperty name="color" value="#69DBAA"/>
      <inkml:brushProperty name="ignorePressure" value="0"/>
    </inkml:brush>
  </inkml:definitions>
  <inkml:trace contextRef="#ctx0" brushRef="#br0">49100 63700 444,'12'-35'14,"1"7"7	,-1 6 9,1 7 6,1 3 6,3 2 2,3 1 2,4 2 1,2 1 2,4 0-1,3-1-1,3 1 1,3 1-8,3 1-12,3 1-14,4 3-13,-3-1-12,-5-2-15,-7-1-13,-5-1-14,-6 0-9,-3 1-3,-3 1-5,-2 3-3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48782161995769" units="cm"/>
      <inkml:brushProperty name="height" value="0.0148782161995769" units="cm"/>
      <inkml:brushProperty name="color" value="#69DBAA"/>
      <inkml:brushProperty name="ignorePressure" value="0"/>
    </inkml:brush>
  </inkml:definitions>
  <inkml:trace contextRef="#ctx0" brushRef="#br0">49900 62800 560,'0'-10'3,"0"7"8	,0 6 8,0 7 7,0 4 4,0 6 4,0 4 2,0 5 3,0 2 1,0 1-1,0-1-1,0 0-1,0-1-5,3-4-6,1-2-8,1-4-7,0-1-10,-1 0-16,-1-1-15,-2 1-15,-2-2-10,-2-3-8,-1-3-7,-1-3-7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24379396438599" units="cm"/>
      <inkml:brushProperty name="height" value="0.0124379396438599" units="cm"/>
      <inkml:brushProperty name="color" value="#69DBAA"/>
      <inkml:brushProperty name="ignorePressure" value="0"/>
    </inkml:brush>
  </inkml:definitions>
  <inkml:trace contextRef="#ctx0" brushRef="#br0">49775 63050 669,'-11'0'7,"6"0"12	,4 0 12,5 0 13,5-1 5,4-2-4,5-1-3,5-1-4,2 0-8,0 1-11,0 1-13,0 3-11,-1-1-13,-2-2-11,-1-1-13,-1-1-11,-3 0-7,-3 1 0,-3 1-1,-3 3 0,-2 0 2,1 0 10,-1 0 49,0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2624085880816" units="cm"/>
      <inkml:brushProperty name="height" value="0.012624085880816" units="cm"/>
      <inkml:brushProperty name="color" value="#69DBAA"/>
      <inkml:brushProperty name="ignorePressure" value="0"/>
    </inkml:brush>
  </inkml:definitions>
  <inkml:trace contextRef="#ctx0" brushRef="#br0">49725 63325 660,'-11'21'-24,"6"-5"17	,4-7 17,5-5 17,5-4 11,4 0 5,5 0 5,5 0 4,2-2-1,3-3-11,1-3-9,1-2-10,2-3-12,2 1-14,1-1-15,2 1-15,-3-1-9,-6 1-4,-6-1-4,-6 1-4,-5 0-2,-1 2-1,-1 1-2,-2 2-1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14559922367334" units="cm"/>
      <inkml:brushProperty name="height" value="0.0114559922367334" units="cm"/>
      <inkml:brushProperty name="color" value="#69DBAA"/>
      <inkml:brushProperty name="ignorePressure" value="0"/>
    </inkml:brush>
  </inkml:definitions>
  <inkml:trace contextRef="#ctx0" brushRef="#br0">50150 62975 727,'-11'0'-17,"6"0"20	,4 0 20,5 0 18,5-1 8,4-2-6,5-1-5,5-1-5,3-2-6,4-2-8,3-1-8,3-1-8,0-2-6,-1 1-4,-1-1-3,-2 1-4,-3 1-2,-5 3-2,-4 3-1,-5 4-1,-1 0-2,3-2-1,3-1-2,4-1-2,-2 1 0,-4 5-2,-5 4 0,-4 6-2,-4 3 8,-1 3 14,-1 3 16,-2 4 14,-3 0 9,-3-2 4,-3-1 5,-2-1 4,-3-1-1,1 0-5,-1-1-5,1 1-6,1-2-8,3-3-12,3-3-13,4-3-13,-1-4-14,-3-5-16,-3-4-16,-2-5-17,-3-4-3,1-1 10,-1-1 60,1-2 16,-1-1 0,1 1 0,-1-1 0,1 0 0,-1-1 0,1-1 0,-1-1 0,1-2 0,0 0 0,2 4 0,1 3 0,2 3 0,2 2 0,1 2 0,1 1 0,3 2 0,0 3 0,0 5 0,0 4 0,0 6 0,0 3 0,3 3 43,1 3 18,1 4-3,0 1-8,-1 3-10,-1 1-10,-2 1-11,-1-1-11,0-5-11,0-4-11,0-5-12,0-4-11,0-1-11,0-1-10,0-2-12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8464719876647" units="cm"/>
      <inkml:brushProperty name="height" value="0.018464719876647" units="cm"/>
      <inkml:brushProperty name="color" value="#69DBAA"/>
      <inkml:brushProperty name="ignorePressure" value="0"/>
    </inkml:brush>
  </inkml:definitions>
  <inkml:trace contextRef="#ctx0" brushRef="#br0">50275 62775 451,'0'-9'5,"0"8"10	,0 8 10,0 8 10,0 7 6,0 6 0,0 6 1,0 7 1,0 3-1,0 0-3,0-1-1,0 1-3,0-1-3,0-2-3,0-1-3,0-1-2,0-4-5,3-2-7,1-3-6,1-3-7,4-5-5,4-4-2,5-5-4,5-4-2,2-4-2,3-1 1,1-1 0,1-2 1,3-2 0,3-2 1,3-1 0,3-1 1,2-2-1,0-2-4,-1-1-2,1-1-4,-4-2-5,-8 1-4,-8-1-6,-7 1-5,-6 0-4,-1 2-2,-1 1-2,-2 2-2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9616125151515" units="cm"/>
      <inkml:brushProperty name="height" value="0.019616125151515" units="cm"/>
      <inkml:brushProperty name="color" value="#69DBAA"/>
      <inkml:brushProperty name="ignorePressure" value="0"/>
    </inkml:brush>
  </inkml:definitions>
  <inkml:trace contextRef="#ctx0" brushRef="#br0">47925 64350 424,'0'-8'19,"0"9"3	,0 10 2,0 10 3,0 7 3,3 6 6,1 7 4,1 6 5,0 2 2,-1-2-3,-1-1-3,-2-1-1,-1-2-3,3-2-3,1-1-2,1-1-3,0-4-8,-1-5-14,-1-4-13,-2-5-14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56450 48100,'0'-50,"25"50,0 0,25 0,0 0,25 0,0 0,-50 0,0 0,0-25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39755895361304" units="cm"/>
      <inkml:brushProperty name="height" value="0.0139755895361304" units="cm"/>
      <inkml:brushProperty name="color" value="#69DBAA"/>
      <inkml:brushProperty name="ignorePressure" value="0"/>
    </inkml:brush>
  </inkml:definitions>
  <inkml:trace contextRef="#ctx0" brushRef="#br0">47800 64825 596,'13'-11'63,"2"3"-4	,1 3-4,2 4-6,1 1-4,0 3-4,-1 1-6,1 1-4,0 0-10,0-1-16,-1-1-16,1-2-16,-2-1-14,-3 3-14,-3 1-14,-3 1-13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25413071364164" units="cm"/>
      <inkml:brushProperty name="height" value="0.0125413071364164" units="cm"/>
      <inkml:brushProperty name="color" value="#69DBAA"/>
      <inkml:brushProperty name="ignorePressure" value="0"/>
    </inkml:brush>
  </inkml:definitions>
  <inkml:trace contextRef="#ctx0" brushRef="#br0">47775 65200 664,'-30'21'8,"16"-5"16	,15-7 15,17-5 16,8-6 4,4-3-9,3-3-8,3-2-9,1-4-12,1-1-17,-1-1-14,1-2-17,-5 1-6,-7 3 2,-8 3 4,-8 3 4,-4 2-7,1 0-14,-1-1-15,0 1-14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412099506706" units="cm"/>
      <inkml:brushProperty name="height" value="0.01412099506706" units="cm"/>
      <inkml:brushProperty name="color" value="#69DBAA"/>
      <inkml:brushProperty name="ignorePressure" value="0"/>
    </inkml:brush>
  </inkml:definitions>
  <inkml:trace contextRef="#ctx0" brushRef="#br0">48250 64525 590,'22'37'32,"-4"1"3	,-5-1 4,-4 1 4,-3 0 3,1 2 1,-1 1 1,0 2 1,0-2-7,1-4-19,-1-5-18,0-4-17,-1-5-19,-1-3-17,-1-3-19,-2-2-19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0968424696475267" units="cm"/>
      <inkml:brushProperty name="height" value="0.00968424696475267" units="cm"/>
      <inkml:brushProperty name="color" value="#69DBAA"/>
      <inkml:brushProperty name="ignorePressure" value="0"/>
    </inkml:brush>
  </inkml:definitions>
  <inkml:trace contextRef="#ctx0" brushRef="#br0">48450 64750 860,'12'0'2,"1"0"4	,-1 0 3,1 0 5,-2 0 3,-1 0 3,-1 0 4,-2 0 3,0 0-7,2 0-19,1 0-19,2 0-19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0954958703368902" units="cm"/>
      <inkml:brushProperty name="height" value="0.00954958703368902" units="cm"/>
      <inkml:brushProperty name="color" value="#69DBAA"/>
      <inkml:brushProperty name="ignorePressure" value="0"/>
    </inkml:brush>
  </inkml:definitions>
  <inkml:trace contextRef="#ctx0" brushRef="#br0">48125 64800 872,'0'14'2,"0"6"7	,0 4 7,0 5 6,0 3 2,3 2-3,1 1-4,1 2-4,1-2-10,1-2-14,-1-3-15,0-3-15,-1-5-11,-1-4-10,-1-5-7,-2-4-9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50391682982445" units="cm"/>
      <inkml:brushProperty name="height" value="0.0150391682982445" units="cm"/>
      <inkml:brushProperty name="color" value="#69DBAA"/>
      <inkml:brushProperty name="ignorePressure" value="0"/>
    </inkml:brush>
  </inkml:definitions>
  <inkml:trace contextRef="#ctx0" brushRef="#br0">48075 65300 554,'14'-2'48,"3"-3"2	,3-3 0,4-2 1,2-3-1,4 1-3,3-1-2,3 1-2,3 0-9,3 2-14,3 1-13,4 2-13,0 0-14,-2-2-13,-1-1-13,-1-1-14,-5 0-7,-8 3 0,-8 3-2,-7 4-1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11918011680245" units="cm"/>
      <inkml:brushProperty name="height" value="0.0111918011680245" units="cm"/>
      <inkml:brushProperty name="color" value="#69DBAA"/>
      <inkml:brushProperty name="ignorePressure" value="0"/>
    </inkml:brush>
  </inkml:definitions>
  <inkml:trace contextRef="#ctx0" brushRef="#br0">49075 64475 744,'-2'14'30,"-3"6"-1	,-3 4 1,-2 5-1,-5 4 0,-2 3-1,-3 3-2,-3 3 0,-2 1-7,0-2-9,0-1-12,0-1-10,1-5-12,4-6-12,3-6-12,3-6-12,2-6-4,2-2 5,1-3 5,2-3 6,2-3 13,1-2 35,1-1 0,3-1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31151443347335" units="cm"/>
      <inkml:brushProperty name="height" value="0.0131151443347335" units="cm"/>
      <inkml:brushProperty name="color" value="#69DBAA"/>
      <inkml:brushProperty name="ignorePressure" value="0"/>
    </inkml:brush>
  </inkml:definitions>
  <inkml:trace contextRef="#ctx0" brushRef="#br0">48975 64775 635,'10'25'0,"-2"3"1	,-3 1 1,-3 1 0,-2 2 5,3 2 10,1 1 8,1 2 10,0-1 5,-1-1 1,-1-1 2,-2-2 1,-1-2-3,0-4-10,0-2-9,0-4-8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49175 64475 1000,'11'0'-13,"-1"3"-24	,-1 1-26,-2 1-24,-1 1 37,1 1 50,-1-1 0,0 0 0,0 0 0,1 1 0,-1-1 0,0 0 0,1 0 0,2 1 0,1-1 0,2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16435559466481" units="cm"/>
      <inkml:brushProperty name="height" value="0.0116435559466481" units="cm"/>
      <inkml:brushProperty name="color" value="#69DBAA"/>
      <inkml:brushProperty name="ignorePressure" value="0"/>
    </inkml:brush>
  </inkml:definitions>
  <inkml:trace contextRef="#ctx0" brushRef="#br0">49075 64775 715,'35'-1'68,"-5"-2"-9	,-4-1-8,-5-1-7,-1-2-11,4-2-12,2-1-12,4-1-13,0-1-5,-1 2 2,-1 1 1,-2 2 1,-4 2-4,-4 1-12,-5 1-11,-4 3-10,-4-1-10,-1-2-7,-1-1-7,-2-1-8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56350 48500,'50'0,"0"0,0 0,25-25,0 0,25 0,0 0,-25 0,0 0,-50 0,0 0,0 25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08354845456779" units="cm"/>
      <inkml:brushProperty name="height" value="0.008354845456779" units="cm"/>
      <inkml:brushProperty name="color" value="#69DBAA"/>
      <inkml:brushProperty name="ignorePressure" value="0"/>
    </inkml:brush>
  </inkml:definitions>
  <inkml:trace contextRef="#ctx0" brushRef="#br0">49150 64825 997,'22'23'-24,"-4"-3"13	,-5-3 14,-4-2 12,-2-3 0,2 1-11,1-1-11,2 1-13,-2-2-7,-2-1-6,-3-1-4,-3-2-4,-2-1-7,3 1 10,1-1 38,1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76769904792309" units="cm"/>
      <inkml:brushProperty name="height" value="0.0176769904792309" units="cm"/>
      <inkml:brushProperty name="color" value="#69DBAA"/>
      <inkml:brushProperty name="ignorePressure" value="0"/>
    </inkml:brush>
  </inkml:definitions>
  <inkml:trace contextRef="#ctx0" brushRef="#br0">49450 64850 471,'-23'25'24,"5"0"0	,5 0 1,4 0-1,1-1-6,-3-2-11,-3-1-14,-3-1-11,-2-1-8,1 0-5,-1-1-4,0 1-5,0-1-1,1-2 2,-1-1 36,0-1 3,2-4 0,3-2 0,3-3 0,3-3 0,2-2 0,0 3 0,-1 1 0,1 1 0,4 0 0,7-4 0,8-2 0,9-4 47,4-2 40,4-2-2,3-1-2,3-1-2,3 0-6,3 3-13,3 3-12,4 4-11,1 1-14,0 0-12,0 0-14,0 0-13,-4 0-12,-5 0-13,-7 0-12,-5 0-11,-6-1-7,-3-2 1,-3-1 0,-2-1 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2009272351861" units="cm"/>
      <inkml:brushProperty name="height" value="0.012009272351861" units="cm"/>
      <inkml:brushProperty name="color" value="#69DBAA"/>
      <inkml:brushProperty name="ignorePressure" value="0"/>
    </inkml:brush>
  </inkml:definitions>
  <inkml:trace contextRef="#ctx0" brushRef="#br0">49950 64250 693,'0'14'6,"0"3"10	,0 3 12,0 4 10,0 1 5,3 3-1,1 1-3,1 1-1,1-1-7,1-5-12,-1-4-13,0-5-11,0-3-18,1 1-21,-1-1-21,0 1-22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35450372472405" units="cm"/>
      <inkml:brushProperty name="height" value="0.0135450372472405" units="cm"/>
      <inkml:brushProperty name="color" value="#69DBAA"/>
      <inkml:brushProperty name="ignorePressure" value="0"/>
    </inkml:brush>
  </inkml:definitions>
  <inkml:trace contextRef="#ctx0" brushRef="#br0">49750 64150 615,'37'-11'-29,"1"3"15	,-1 3 15,1 4 15,-1 1 10,1 0 7,-1 0 6,1 0 6,0-1-1,2-2-8,1-1-9,2-1-9,-2-1-4,-4 0 0,-5-1 2,-4 1-1,-5 1-3,-3 1-11,-3 1-10,-2 3-9,-4 0-5,-1 0 2,-1 0 3,-2 0 1,-2 1 5,-1 4 8,-1 3 7,-2 3 8,-2 2 4,-2 2 0,-1 1 1,-1 2 1,-1 1 1,0 0 3,-1-1 2,1 1 3,-1 0-5,-2 0-15,-1-1-13,-1 1-14,0-2-10,3-3-4,3-3-5,4-3-5,0-3-6,-2-1-6,-1-1-6,-1-2-6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0927072949707508" units="cm"/>
      <inkml:brushProperty name="height" value="0.00927072949707508" units="cm"/>
      <inkml:brushProperty name="color" value="#69DBAA"/>
      <inkml:brushProperty name="ignorePressure" value="0"/>
    </inkml:brush>
  </inkml:definitions>
  <inkml:trace contextRef="#ctx0" brushRef="#br0">50075 64200 898,'10'1'3,"-2"4"4	,-3 3 5,-3 3 4,-1 1 2,4 1-1,3-1-3,3 1-1,0-3-12,-1-2-19,-1-3-21,-2-3-20,-1-2-10,1 0-2,-1 0 2,0 0 69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68627724051476" units="cm"/>
      <inkml:brushProperty name="height" value="0.0168627724051476" units="cm"/>
      <inkml:brushProperty name="color" value="#69DBAA"/>
      <inkml:brushProperty name="ignorePressure" value="0"/>
    </inkml:brush>
  </inkml:definitions>
  <inkml:trace contextRef="#ctx0" brushRef="#br0">50250 64275 494,'11'-12'-72,"-1"2"28	,-1 1 36,-2 2 14,-2 2 25,-4 4 8,-2 2 8,-4 4 9,-2 4-1,-2 4-9,-1 5-9,-1 5-8,-3 2-11,-1 0-12,-1 0-11,-2 0-12,-1-1-9,1-2-5,-1-1-4,0-1-6,2-3 1,3-3 5,3-3 6,3-3 4,3-3 15,4-1 24,2-1 23,4-2 23,3-2 10,3-2-4,3-1-4,3-1-5,3-1-6,1 0-8,1-1-9,3 1-8,-2 1-8,-3 1-7,-3 1-7,-2 3-6,-4-1-9,-1-2-14,-1-1-13,-2-1-13,-4 0-9,-6 4-4,-6 2-5,-7 4-4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73646565526724" units="cm"/>
      <inkml:brushProperty name="height" value="0.0173646565526724" units="cm"/>
      <inkml:brushProperty name="color" value="#69DBAA"/>
      <inkml:brushProperty name="ignorePressure" value="0"/>
    </inkml:brush>
  </inkml:definitions>
  <inkml:trace contextRef="#ctx0" brushRef="#br0">49675 64875 479,'3'-12'18,"6"2"3	,7 1 3,6 2 3,3 1 3,3 0 2,1-1 1,1 1 1,-1 0 1,-5 0-4,-4-1-2,-5 1-2,2-1-3,9-2-2,10-1-1,10-1-3,3-1 1,-2 2 0,-1 1 2,-1 2 0,-3 1-6,-3 0-17,-3-1-15,-3 1-15,-4-1-13,-5-2-8,-4-1-10,-5-1-8,-4-1-3,-1 2 6,-1 1 4,-2 2 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0452370159328" units="cm"/>
      <inkml:brushProperty name="height" value="0.010452370159328" units="cm"/>
      <inkml:brushProperty name="color" value="#69DBAA"/>
      <inkml:brushProperty name="ignorePressure" value="0"/>
    </inkml:brush>
  </inkml:definitions>
  <inkml:trace contextRef="#ctx0" brushRef="#br0">50175 64650 797,'0'-11'20,"3"6"3	,1 4 2,1 5 2,0 5-2,-1 4-6,-1 5-6,-2 5-6,-2 1-1,-2-2 2,-1-1 2,-1-1 3,0-2-7,1-2-15,1-1-15,3-1-16,-1-3-12,-2-1-9,-1-1-9,-1-2-8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14162266254425" units="cm"/>
      <inkml:brushProperty name="height" value="0.0114162266254425" units="cm"/>
      <inkml:brushProperty name="color" value="#69DBAA"/>
      <inkml:brushProperty name="ignorePressure" value="0"/>
    </inkml:brush>
  </inkml:definitions>
  <inkml:trace contextRef="#ctx0" brushRef="#br0">50125 64950 729,'0'11'-63,"0"-1"16	,0-1 17,0-2 18,0 2 14,3 4 10,1 5 11,1 5 11,0 2 7,-1 3 4,-1 1 3,-2 1 4,-1 2-3,0 2-7,0 1-8,0 2-8,0-3-12,0-6-14,0-6-14,0-6-16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486752089113" units="cm"/>
      <inkml:brushProperty name="height" value="0.01486752089113" units="cm"/>
      <inkml:brushProperty name="color" value="#69DBAA"/>
      <inkml:brushProperty name="ignorePressure" value="0"/>
    </inkml:brush>
  </inkml:definitions>
  <inkml:trace contextRef="#ctx0" brushRef="#br0">50150 65025 560,'0'-23'0,"3"5"-1	,1 5-1,1 4 0,1 3 1,1 0 0,-1-1 1,0 1 2,1 0-1,2 0 1,1-1 0,2 1-1,1 1 1,2 1-2,1 1 0,2 3 0,0-1-1,-2-2 1,-1-1 0,-1-1 1,-3 1 1,-1 5 0,-1 4 1,-2 6 1,-2 2 3,-1 2 5,-1 1 4,-2 2 4,-1 3 5,0 5 6,0 4 4,0 6 4,0 1 4,0 1 0,0-1 0,0 1 0,0-3-7,0-2-13,0-3-13,0-3-15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57300 47700,'0'-50,"25"50,0 0,-25 100,0 0,25 25,0 0,-25-25,0 0,0-75,0 0,0 125,0 0,0-125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103483302518725" units="cm"/>
      <inkml:brushProperty name="height" value="0.0103483302518725" units="cm"/>
      <inkml:brushProperty name="color" value="#69DBAA"/>
      <inkml:brushProperty name="ignorePressure" value="0"/>
    </inkml:brush>
  </inkml:definitions>
  <inkml:trace contextRef="#ctx0" brushRef="#br0">50250 65050 805,'0'-12'3,"0"2"9	,0 1 6,0 2 8,1 2 3,4 1 0,3 1-1,3 3 0,0 0-9,-1 0-16,-1 0-18,-2 0-15,-1 0-15,1 3-13,-1 1-11,0 1-13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4:24"/>
    </inkml:context>
    <inkml:brush xml:id="br0">
      <inkml:brushProperty name="width" value="0.0214682575315237" units="cm"/>
      <inkml:brushProperty name="height" value="0.0214682575315237" units="cm"/>
      <inkml:brushProperty name="color" value="#69DBAA"/>
      <inkml:brushProperty name="ignorePressure" value="0"/>
    </inkml:brush>
  </inkml:definitions>
  <inkml:trace contextRef="#ctx0" brushRef="#br0">50225 65150 388,'12'0'83,"1"0"-15	,-1 0-13,1 0-15,-2 1-12,-1 4-9,-1 3-9,-2 3-9,-3 0-9,-5-1-9,-4-1-9,-5-2-8,-1-1-3,3 1 1,3-1 3,4 0 1,-1 0 2,-3 1 2,-3-1 1,-2 0 1,-2-1 2,2-1 1,1-1 3,2-2 20,2-1 0,1 3 0,1 1 0,3 1 16,1 0 26,4-1 0,3-1 0,3-2 1,1-1-1,1 0-5,-1 0-4,1 0-3,-1 0-8,1 0-8,-1 0-11,1 0-9,-4 1-7,-6 4-6,-6 3-7,-6 3-5,-6 1-4,-2 1 1,-3-1-1,-3 1 1,-3-1 1,-2 1 2,-1-1 4,-1 1 2,0 0 8,1 2 17,1 1 0,3 2 0,0-1 0,3-3 0,1-3 0,1-3 0,4-3 0,7-1 0,6-1 0,6-2 44,6-3 18,7-3-2,6-3 0,6-2-2,5-3-2,3 1-3,3-1-4,3 1-4,3 0-4,1 2-5,1 1-4,3 2-5,-2 2-4,-3 1-2,-3 1-3,-2 3-3,-1 0-6,3 0-10,3 0-8,4 0-10,-4-1-13,-9-2-17,-10-1-17,-8-1-18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5:52"/>
    </inkml:context>
    <inkml:brush xml:id="br0">
      <inkml:brushProperty name="width" value="0.0152102997526526" units="cm"/>
      <inkml:brushProperty name="height" value="0.0152102997526526" units="cm"/>
      <inkml:brushProperty name="color" value="#69DBAA"/>
      <inkml:brushProperty name="ignorePressure" value="0"/>
    </inkml:brush>
  </inkml:definitions>
  <inkml:trace contextRef="#ctx0" brushRef="#br0">51600 69450 547,'0'26'69,"0"4"-9	,0 3-9,0 3-7,-1 3-5,-2 6-2,-1 4 0,-1 5-2,-1 1-4,0-1-8,-1-1-7,1-2-8,1-3-6,1-3-4,1-3-4,3-2-4,0-6-4,3-6 1,1-6-2,1-6 0,1-5-1,1-1 0,-1-1 1,0-2 0,1-1-2,2 1-1,1-1-3,2 0-3,1-1 0,2-1 1,1-1 0,2-2 1,2-2 0,1-2-1,1-1-2,3-1-1,0-1-3,0 0-3,0-1-4,0 1-3,-2-1-1,-3-2 32,-3-1 8,-2-1 0,-4 0 0,-1 3 0,-1 3 0,-2 4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5:52"/>
    </inkml:context>
    <inkml:brush xml:id="br0">
      <inkml:brushProperty name="width" value="0.0121029941365123" units="cm"/>
      <inkml:brushProperty name="height" value="0.0121029941365123" units="cm"/>
      <inkml:brushProperty name="color" value="#69DBAA"/>
      <inkml:brushProperty name="ignorePressure" value="0"/>
    </inkml:brush>
  </inkml:definitions>
  <inkml:trace contextRef="#ctx0" brushRef="#br0">51625 69525 688,'37'-1'71,"1"-2"-12	,-1-1-13,1-1-13,-2 0-7,-1 1-3,-1 1-2,-2 3-3,-4 0-6,-6 0-9,-6 0-10,-7 0-9,0-1-12,4-2-15,5-1-14,5-1-15,-1-1-5,-4 0 4,-5-1 5,-4 1 25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5:52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51700 69825 1000,'0'21'-31,"3"-5"3	,1-7 1,1-5 1,1-4 6,1 0 8,-1 0 9,0 0 8,3 0 7,7 0 4,6 0 5,6 0 4,4-2-5,2-3-14,1-3-13,2-2-14,-2-2-13,-2 2-12,-3 1-12,-3 2 16,-4 1 42,-3 0 0,-3-1 0,-2 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5:52"/>
    </inkml:context>
    <inkml:brush xml:id="br0">
      <inkml:brushProperty name="width" value="0.0172774586826563" units="cm"/>
      <inkml:brushProperty name="height" value="0.0172774586826563" units="cm"/>
      <inkml:brushProperty name="color" value="#69DBAA"/>
      <inkml:brushProperty name="ignorePressure" value="0"/>
    </inkml:brush>
  </inkml:definitions>
  <inkml:trace contextRef="#ctx0" brushRef="#br0">52250 70200 482,'-11'-2'5,"3"-3"11	,3-3 10,4-2 10,2-5 5,4-2-3,3-3-2,3-3-2,2-4-1,2-3 2,1-3 2,2-2 1,1-5-5,0-5-10,-1-4-11,1-5-10,0-1-9,0 4-5,-1 2-6,1 4-6,-2 4-1,-3 4 1,-3 5 2,-3 5 1,-1 4 3,2 5 5,1 5 3,2 4 5,-1 6 4,-1 6 6,-1 6 4,-2 7 6,-1 6 4,1 6 1,-1 6 2,0 7 2,-1 4 1,-1 1 0,-1 1 0,-2 3 0,-1-1-3,3-2-5,1-1-5,1-1-5,0-3-6,-1-3-9,-1-3-8,-2-3-7,-1-3-9,0-4-8,0-2-9,0-4-7,0-3-4,0-3 3,0-3 1,0-3 2,0-2 2,0 1 2,0-1 2,0 0 10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5:52"/>
    </inkml:context>
    <inkml:brush xml:id="br0">
      <inkml:brushProperty name="width" value="0.0134716657921672" units="cm"/>
      <inkml:brushProperty name="height" value="0.0134716657921672" units="cm"/>
      <inkml:brushProperty name="color" value="#69DBAA"/>
      <inkml:brushProperty name="ignorePressure" value="0"/>
    </inkml:brush>
  </inkml:definitions>
  <inkml:trace contextRef="#ctx0" brushRef="#br0">52400 69925 618,'-11'-12'-2,"3"2"-3	,3 1-3,4 2-4,1 2 7,3 1 19,1 1 18,1 3 18,2 0 9,2 0 0,1 0-2,2 0-1,2 0-9,6 0-18,4 0-18,5 0-19,1 0-15,-1 0-11,-1 0-13,-2 0-13,-4-1-5,-4-2-2,-5-1-1,-4-1-2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5:52"/>
    </inkml:context>
    <inkml:brush xml:id="br0">
      <inkml:brushProperty name="width" value="0.0130474241450429" units="cm"/>
      <inkml:brushProperty name="height" value="0.0130474241450429" units="cm"/>
      <inkml:brushProperty name="color" value="#69DBAA"/>
      <inkml:brushProperty name="ignorePressure" value="0"/>
    </inkml:brush>
  </inkml:definitions>
  <inkml:trace contextRef="#ctx0" brushRef="#br0">52950 69775 638,'25'-11'48,"0"3"-2	,0 3-1,0 4-2,0 1-3,0 0-2,0 0-3,0 0-3,0 0-8,0 3-14,0 1-13,0 1-13,-3 1-14,-4 1-13,-5-1-13,-4 0-13,-3-1-5,1-1 4,-1-1 2,0-2 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5:52"/>
    </inkml:context>
    <inkml:brush xml:id="br0">
      <inkml:brushProperty name="width" value="0.0096885384991765" units="cm"/>
      <inkml:brushProperty name="height" value="0.0096885384991765" units="cm"/>
      <inkml:brushProperty name="color" value="#69DBAA"/>
      <inkml:brushProperty name="ignorePressure" value="0"/>
    </inkml:brush>
  </inkml:definitions>
  <inkml:trace contextRef="#ctx0" brushRef="#br0">52975 70000 860,'13'0'-38,"2"0"26	,1 0 24,2 0 26,3 0 8,5 0-8,4 0-9,6 0-9,1-1-13,1-2-21,-1-1-20,1-1-20,-5 0-12,-7 1-3,-8 1-3,-8 3 26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5:52"/>
    </inkml:context>
    <inkml:brush xml:id="br0">
      <inkml:brushProperty name="width" value="0.0157330650836229" units="cm"/>
      <inkml:brushProperty name="height" value="0.0157330650836229" units="cm"/>
      <inkml:brushProperty name="color" value="#69DBAA"/>
      <inkml:brushProperty name="ignorePressure" value="0"/>
    </inkml:brush>
  </inkml:definitions>
  <inkml:trace contextRef="#ctx0" brushRef="#br0">53650 69350 529,'-22'27'30,"6"5"0	,7 5 1,6 4 0,2 5 4,-2 5 9,-1 4 8,-1 6 9,0 2-3,1 2-14,1 1-13,3 2-13,1-4-12,4-9-10,3-10-9,3-9-10,1-8-12,1-6-16,-1-6-16,1-7-16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57600 48150,'50'-50,"-25"0,0 0,0 50,0 0,0 0,0 0,0 25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5:52"/>
    </inkml:context>
    <inkml:brush xml:id="br0">
      <inkml:brushProperty name="width" value="0.0150174470618367" units="cm"/>
      <inkml:brushProperty name="height" value="0.0150174470618367" units="cm"/>
      <inkml:brushProperty name="color" value="#69DBAA"/>
      <inkml:brushProperty name="ignorePressure" value="0"/>
    </inkml:brush>
  </inkml:definitions>
  <inkml:trace contextRef="#ctx0" brushRef="#br0">54025 69475 554,'0'15'18,"0"7"2	,0 6 5,0 7 2,0 4 4,0 6 1,0 4 3,0 5 2,0 1 1,0-1-1,0-1 0,0-2-2,0-3-3,3-3-10,1-3-8,1-2-9,2-8-16,2-8-26,1-10-25,2-9-26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5:52"/>
    </inkml:context>
    <inkml:brush xml:id="br0">
      <inkml:brushProperty name="width" value="0.0146825397387147" units="cm"/>
      <inkml:brushProperty name="height" value="0.0146825397387147" units="cm"/>
      <inkml:brushProperty name="color" value="#69DBAA"/>
      <inkml:brushProperty name="ignorePressure" value="0"/>
    </inkml:brush>
  </inkml:definitions>
  <inkml:trace contextRef="#ctx0" brushRef="#br0">53950 69450 567,'25'-12'22,"0"2"3	,0 1 4,0 2 3,0 2 1,3 1-1,1 1-3,1 3-2,1 0-1,1 3-2,-1 1-3,0 1-1,-2 3-1,-5 3-3,-4 3-1,-5 3-2,-4 3-1,-1 4-1,-1 2-2,-2 4 0,-3 0-3,-5-1-4,-4-1-3,-5-2-5,-4-2-5,-1-2-5,-1-1-7,-2-1-6,0-3-2,2-3 1,1-3 0,2-3 1,-2 0 0,-2 3-1,-3 3-1,-3 3-1,-1 0 0,4-3 1,3-3 0,3-3 2,3-2 5,3 1 7,3-1 7,4 0 8,1 1 7,3 2 7,1 1 6,1 2 6,3 0 5,3 1 2,3-1 2,3 1 1,3-2 0,4-1-4,2-1-4,4-2-4,1-1-6,1 1-10,-1-1-8,0 0-10,-1 0-4,-4 1 0,-2-1-1,-4 0 1,-3 0-7,-3 1-14,-3-1-13,-3 0-14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5:52"/>
    </inkml:context>
    <inkml:brush xml:id="br0">
      <inkml:brushProperty name="width" value="0.0107867168262601" units="cm"/>
      <inkml:brushProperty name="height" value="0.0107867168262601" units="cm"/>
      <inkml:brushProperty name="color" value="#69DBAA"/>
      <inkml:brushProperty name="ignorePressure" value="0"/>
    </inkml:brush>
  </inkml:definitions>
  <inkml:trace contextRef="#ctx0" brushRef="#br0">54650 69775 772,'0'14'2,"3"3"6	,1 3 6,1 4 6,0 2 6,-1 4 4,-1 3 4,-2 3 4,-1-1-5,0-2-14,0-3-16,0-3-13,0-4-12,0-3-7,0-3-6,0-2-8,0-4-5,0-1-1,0-1-2,0-2-2,-1-2-2,-2-1 30,-1-1 25,-1-2 0,0-2 0,1-2 0,1-1 0,3-1 0,0-2 0,3-2 0,1-1 0,1-1 0,1-2 0,1 1 0,-1-1 0,0 1 0,2 0 0,3 2 0,3 1 0,3 2 0,1 2 0,-2 1 0,-1 1 0,-1 3 0,-2 0 0,1 0 0,-1 0 0,1 0 0,-2 0 0,-1 3 0,-1 1 0,-2 1 0,-2 2 0,-1 2 0,-1 1 0,-2 2 0,-2 0 0,-2 1 0,-1-1 12,-1 1 5,-3-2-2,-3-1-1,-3-1-1,-3-2-2,-1-1-2,2 1-4,1-1-5,2 0-4,0-1-6,1-1-7,-1-1-8,1-2-6,0-2 22,2-2 9,1-1 0,2-1 0,1 0 0,0 1 0,-1 1 0,1 3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5:52"/>
    </inkml:context>
    <inkml:brush xml:id="br0">
      <inkml:brushProperty name="width" value="0.0138178430497646" units="cm"/>
      <inkml:brushProperty name="height" value="0.0138178430497646" units="cm"/>
      <inkml:brushProperty name="color" value="#69DBAA"/>
      <inkml:brushProperty name="ignorePressure" value="0"/>
    </inkml:brush>
  </inkml:definitions>
  <inkml:trace contextRef="#ctx0" brushRef="#br0">55050 69400 603,'46'26'-43,"-8"4"24	,-8 3 22,-7 3 24,-6 3 13,-3 6 4,-3 4 3,-3 5 4,-3 2 0,-1 1-6,-1-1-5,-2 0-5,-3-2-7,-3-5-5,-3-4-8,-2-5-6,-4-3-9,-1 1-14,-1-1-14,-2 1-12,0-3-10,2-5-4,1-4-4,2-5-6,0-4 0,1-3 2,-1-3 2,1-3 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5:52"/>
    </inkml:context>
    <inkml:brush xml:id="br0">
      <inkml:brushProperty name="width" value="0.0107202772051096" units="cm"/>
      <inkml:brushProperty name="height" value="0.0107202772051096" units="cm"/>
      <inkml:brushProperty name="color" value="#69DBAA"/>
      <inkml:brushProperty name="ignorePressure" value="0"/>
    </inkml:brush>
  </inkml:definitions>
  <inkml:trace contextRef="#ctx0" brushRef="#br0">55575 69900 777,'14'0'-3,"3"0"10	,3 0 9,4 0 10,1 0 5,3 0 3,1 0 3,1 0 1,0 0-9,-1 0-21,-1 0-22,-2 0-20,-3-1-16,-3-2-10,-3-1-11,-2-1-10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5:52"/>
    </inkml:context>
    <inkml:brush xml:id="br0">
      <inkml:brushProperty name="width" value="0.0110753551125526" units="cm"/>
      <inkml:brushProperty name="height" value="0.0110753551125526" units="cm"/>
      <inkml:brushProperty name="color" value="#69DBAA"/>
      <inkml:brushProperty name="ignorePressure" value="0"/>
    </inkml:brush>
  </inkml:definitions>
  <inkml:trace contextRef="#ctx0" brushRef="#br0">55750 69600 752,'10'37'-48,"-2"1"20	,-3-1 20,-3 1 22,-2-2 14,0-1 13,0-1 10,0-2 11,0 2-2,0 7-18,0 6-17,0 6-17,0-1-15,0-7-14,0-8-13,0-8-14,0-7-9,0-4-7,0-5-5,0-4-6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5:52"/>
    </inkml:context>
    <inkml:brush xml:id="br0">
      <inkml:brushProperty name="width" value="0.0132682230323553" units="cm"/>
      <inkml:brushProperty name="height" value="0.0132682230323553" units="cm"/>
      <inkml:brushProperty name="color" value="#69DBAA"/>
      <inkml:brushProperty name="ignorePressure" value="0"/>
    </inkml:brush>
  </inkml:definitions>
  <inkml:trace contextRef="#ctx0" brushRef="#br0">56175 69600 628,'0'60'3,"0"-2"9	,0-3 7,0-3 8,-1-3 8,-2-2 8,-1-1 7,-1-1 9,0-3-4,1-3-16,1-3-16,3-3-16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5:52"/>
    </inkml:context>
    <inkml:brush xml:id="br0">
      <inkml:brushProperty name="width" value="0.0181075390428305" units="cm"/>
      <inkml:brushProperty name="height" value="0.0181075390428305" units="cm"/>
      <inkml:brushProperty name="color" value="#69DBAA"/>
      <inkml:brushProperty name="ignorePressure" value="0"/>
    </inkml:brush>
  </inkml:definitions>
  <inkml:trace contextRef="#ctx0" brushRef="#br0">56175 69425 460,'47'-11'34,"-4"3"1	,-5 3 3,-4 4 1,-2 4 1,2 6 1,1 7 0,2 6 0,-2 3-2,-5 0-5,-4 0-6,-5 0-5,-3 3-3,-2 6 0,-1 7-1,-1 6-1,-4 2-2,-5-2-7,-4-1-5,-5-1-5,-5-1-4,-4 0-2,-5-1-1,-4 1-2,-5-1-4,-3-2-6,-3-1-6,-2-1-6,-1-5-5,3-6-7,3-6-5,4-6-6,2-6-3,4-2 0,3-3 0,3-3 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197701212018728" units="cm"/>
      <inkml:brushProperty name="height" value="0.0197701212018728" units="cm"/>
      <inkml:brushProperty name="color" value="#69DBAA"/>
      <inkml:brushProperty name="ignorePressure" value="0"/>
    </inkml:brush>
  </inkml:definitions>
  <inkml:trace contextRef="#ctx0" brushRef="#br0">49050 73200 421,'0'-28'2,"0"-4"4	,0-5 5,0-4 4,3-6 1,6-6 0,7-6-2,6-7-1,3-2-2,0 2-4,0 1-2,0 2-4,0 3-3,0 7 0,0 6-3,0 7 0,-2 5-1,-3 7 2,-3 6 2,-2 7 2,-3 4 0,1 3 0,-1 3 0,1 4 0,-3 1 1,-2 3 3,-3 1 2,-3 1 3,0 6 4,5 9 6,5 10 6,4 9 6,2 7 4,-2 5 2,-1 4 2,-1 6 2,-1 1-2,2 1-5,1-1-7,2 1-5,-1-5-2,-3-7 2,-3-8 0,-3-8 2,-3-5-7,-1-4-17,-1-2-15,-2-4-16,-2-3-14,-2-3-12,-1-3-12,-1-3-13,-2-3-1,-2-1 8,-1-1 10,-1-2 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107218492776155" units="cm"/>
      <inkml:brushProperty name="height" value="0.0107218492776155" units="cm"/>
      <inkml:brushProperty name="color" value="#69DBAA"/>
      <inkml:brushProperty name="ignorePressure" value="0"/>
    </inkml:brush>
  </inkml:definitions>
  <inkml:trace contextRef="#ctx0" brushRef="#br0">49200 72900 777,'2'-22'-10,"5"6"6	,5 7 6,4 6 7,4 3 6,1 0 6,1 0 8,3 0 6,2 0 1,5 3-5,5 1-4,4 1-5,1 0-12,-3-4-21,-3-2-19,-3-4-21,-5-2-12,-6-2-5,-6-1-3,-7-1-6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56900 48050,'0'100,"0"-50,0 0,25 0,0 0,0 25,0 0,-25-25,0 0,25-25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182389784604311" units="cm"/>
      <inkml:brushProperty name="height" value="0.0182389784604311" units="cm"/>
      <inkml:brushProperty name="color" value="#69DBAA"/>
      <inkml:brushProperty name="ignorePressure" value="0"/>
    </inkml:brush>
  </inkml:definitions>
  <inkml:trace contextRef="#ctx0" brushRef="#br0">51325 72450 456,'10'-12'1,"-2"2"0	,-3 1 1,-3 2 0,-2 5 7,0 10 11,0 9 12,0 10 11,0 5 5,0 2-3,0 1-4,0 2-2,0 2-2,0 3 2,0 3 0,0 4 1,-1-1-3,-2-3-9,-1-3-7,-1-2-9,0-6-6,1-6-5,1-6-4,3-6-6,0-4-4,3 1-2,1-1-4,1 1-3,3-3-2,3-2 2,3-3 0,3-3 0,3-3 1,4-2 0,2-1-1,4-1-1,1-2-1,1-2-3,-1-1-2,0-1-4,-1-3-3,-1-1-5,-1-1-4,-2-2-5,-4 1 0,-4 3 4,-5 3 28,-4 3 18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096870269626379" units="cm"/>
      <inkml:brushProperty name="height" value="0.0096870269626379" units="cm"/>
      <inkml:brushProperty name="color" value="#69DBAA"/>
      <inkml:brushProperty name="ignorePressure" value="0"/>
    </inkml:brush>
  </inkml:definitions>
  <inkml:trace contextRef="#ctx0" brushRef="#br0">51300 72350 860,'0'-12'0,"3"2"4	,1 1 2,1 2 3,5 2 4,8 1 5,8 1 4,8 3 6,3 0-4,1 0-11,-1 0-11,1 0-11,-3 0-5,-2 0 1,-3 0 1,-3 0 1,-5 0-9,-4 0-21,-5 0-21,-4 0-20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11222992092371" units="cm"/>
      <inkml:brushProperty name="height" value="0.011222992092371" units="cm"/>
      <inkml:brushProperty name="color" value="#69DBAA"/>
      <inkml:brushProperty name="ignorePressure" value="0"/>
    </inkml:brush>
  </inkml:definitions>
  <inkml:trace contextRef="#ctx0" brushRef="#br0">51425 72725 742,'-10'0'34,"7"0"-1	,6 0-3,7 0-2,4 0-1,6 0-1,4 0 0,5 0-2,3-1-4,2-2-10,1-1-11,2-1-10,-2-1-9,-5 0-8,-4-1-10,-5 1-8,-4 0-8,-3 0-6,-3-1-6,-3 1-6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146969566121697" units="cm"/>
      <inkml:brushProperty name="height" value="0.0146969566121697" units="cm"/>
      <inkml:brushProperty name="color" value="#69DBAA"/>
      <inkml:brushProperty name="ignorePressure" value="0"/>
    </inkml:brush>
  </inkml:definitions>
  <inkml:trace contextRef="#ctx0" brushRef="#br0">51975 73175 567,'-11'-27'45,"3"-3"0	,3-3-2,4-2 0,3-5-3,5-5-5,5-4-5,4-5-4,3-3-8,0-2-11,-1-1-10,1-1-11,-1 0-8,-2 6-4,-1 4-5,-1 5-6,-2 6 0,1 8 3,-1 8 2,1 8 3,-1 5 6,1 6 8,-1 4 7,1 5 9,-2 8 4,-1 10 0,-1 12 1,-2 11 1,1 7 7,3 5 13,3 5 12,3 4 15,2 1 3,0-3-3,-1-3-4,1-3-5,-1-4-11,-2-5-21,-1-4-19,-1-5-20,-3-7-13,-1-7-7,-1-8-7,-2-8-7,-2-5-3,-4-1-1,-2-1 1,-4-2-2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0974197033792734" units="cm"/>
      <inkml:brushProperty name="height" value="0.00974197033792734" units="cm"/>
      <inkml:brushProperty name="color" value="#69DBAA"/>
      <inkml:brushProperty name="ignorePressure" value="0"/>
    </inkml:brush>
  </inkml:definitions>
  <inkml:trace contextRef="#ctx0" brushRef="#br0">52025 72800 855,'14'-23'23,"3"5"3	,3 5 3,4 4 4,3 4-7,5 1-19,5 1-16,4 3-18,2-1-16,-2-2-13,-1-1-13,-1-1-14,-6 0 12,-7 1 71,-8 1 0,-8 3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130366571247578" units="cm"/>
      <inkml:brushProperty name="height" value="0.0130366571247578" units="cm"/>
      <inkml:brushProperty name="color" value="#69DBAA"/>
      <inkml:brushProperty name="ignorePressure" value="0"/>
    </inkml:brush>
  </inkml:definitions>
  <inkml:trace contextRef="#ctx0" brushRef="#br0">52575 72675 639,'-10'0'24,"7"0"3	,6 0 2,7 0 3,4 0 2,6 0 2,4 0 2,5 0 3,2 0-3,1 0-9,-1 0-9,0 0-7,-1-1-14,-4-2-16,-2-1-18,-4-1-16,-3 0-10,-3 1-2,-3 1-3,-3 3-1,-2-1 0,1-2 6,-1-1 29,0-1 32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109103387221694" units="cm"/>
      <inkml:brushProperty name="height" value="0.0109103387221694" units="cm"/>
      <inkml:brushProperty name="color" value="#69DBAA"/>
      <inkml:brushProperty name="ignorePressure" value="0"/>
    </inkml:brush>
  </inkml:definitions>
  <inkml:trace contextRef="#ctx0" brushRef="#br0">52700 72975 763,'-11'0'48,"6"0"-7	,4 0-6,5 0-7,5 0-5,7 0-2,6 0-3,6 0-3,3-1-7,1-2-16,-1-1-14,0-1-14,-1-1-8,-1 0-3,-1-1-2,-2 1-3,-3 1-2,-3 1-3,-3 1-2,-2 3 59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162955969572067" units="cm"/>
      <inkml:brushProperty name="height" value="0.0162955969572067" units="cm"/>
      <inkml:brushProperty name="color" value="#69DBAA"/>
      <inkml:brushProperty name="ignorePressure" value="0"/>
    </inkml:brush>
  </inkml:definitions>
  <inkml:trace contextRef="#ctx0" brushRef="#br0">53525 73250 511,'-11'-3'4,"3"-4"8	,3-5 8,4-4 9,1-7 2,0-7 0,0-8-2,0-8-1,2-6-2,5-3-4,5-3-4,4-2-4,4-1-2,1 3-2,1 3-1,3 4-1,-2 4-3,-3 9-3,-3 8-3,-2 7-5,-2 6-2,2 3-2,1 3-4,2 3-1,-1 3 0,-3 1 3,-3 1 4,-3 3 3,-2 3 4,1 6 5,-1 7 5,0 6 4,0 5 4,1 5 3,-1 5 3,0 4 3,0 4 2,1 4 1,-1 2-1,0 4 1,0-1-5,1-5-8,-1-4-8,0-5-10,-1-5-5,-1-2-4,-1-3-3,-2-3-4,-1-4-9,3-3-15,1-3-16,1-2-15,0-4-6,-1-1 7,-1-1 5,-2-2 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095781646668911" units="cm"/>
      <inkml:brushProperty name="height" value="0.0095781646668911" units="cm"/>
      <inkml:brushProperty name="color" value="#69DBAA"/>
      <inkml:brushProperty name="ignorePressure" value="0"/>
    </inkml:brush>
  </inkml:definitions>
  <inkml:trace contextRef="#ctx0" brushRef="#br0">53550 72900 870,'58'0'66,"-7"0"-23	,-8 0-22,-8 0-23,-6 0-17,-5 0-10,-4 0-10,-5 0-11,-4 0-6,-1 0 0,-1 0-2,-2 0 19,0 0 39,2 0 0,1 0 0,2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129105746746063" units="cm"/>
      <inkml:brushProperty name="height" value="0.0129105746746063" units="cm"/>
      <inkml:brushProperty name="color" value="#69DBAA"/>
      <inkml:brushProperty name="ignorePressure" value="0"/>
    </inkml:brush>
  </inkml:definitions>
  <inkml:trace contextRef="#ctx0" brushRef="#br0">54400 72875 645,'-23'-12'13,"5"2"2	,5 1 2,4 2 1,7 2 5,7 1 6,8 1 5,9 3 7,6 0 0,9 0-6,8 0-6,7 0-6,3 0-6,-4 0-5,-2 0-6,-4 0-5,-2 0-11,-2 0-18,-1 0-18,-1 0-18,-6-1-9,-7-2 1,-8-1 1,-8-1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56800 48850,'50'0,"0"0,0 0,25-25,0 0,50 25,0 0,25 0,0 0,-25 0,0 0,-100 0,0 0,25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113110681995749" units="cm"/>
      <inkml:brushProperty name="height" value="0.0113110681995749" units="cm"/>
      <inkml:brushProperty name="color" value="#69DBAA"/>
      <inkml:brushProperty name="ignorePressure" value="0"/>
    </inkml:brush>
  </inkml:definitions>
  <inkml:trace contextRef="#ctx0" brushRef="#br0">54650 72625 736,'0'26'56,"3"4"-5	,1 3-7,1 3-5,1 3-7,1 6-10,-1 4-8,0 5-8,-1 0-13,-1-5-15,-1-4-15,-2-5-14,-1-5-10,0-5-2,0-4-3,0-5-3,-1-4 2,-2-3 62,-1-3 5,-1-3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139873018488288" units="cm"/>
      <inkml:brushProperty name="height" value="0.0139873018488288" units="cm"/>
      <inkml:brushProperty name="color" value="#69DBAA"/>
      <inkml:brushProperty name="ignorePressure" value="0"/>
    </inkml:brush>
  </inkml:definitions>
  <inkml:trace contextRef="#ctx0" brushRef="#br0">55425 72425 595,'-24'3'-31,"4"9"2	,3 8 4,3 7 2,3 7 14,3 7 26,3 6 24,4 6 25,1 5 11,0 3-3,0 3-2,0 3-3,2-2-12,5-8-22,5-8-22,4-7-20,2-8-20,-2-6-17,-1-6-17,-1-6-16,-3-6-6,-1-2 7,-1-3 5,-2-3 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12256383895874" units="cm"/>
      <inkml:brushProperty name="height" value="0.012256383895874" units="cm"/>
      <inkml:brushProperty name="color" value="#69DBAA"/>
      <inkml:brushProperty name="ignorePressure" value="0"/>
    </inkml:brush>
  </inkml:definitions>
  <inkml:trace contextRef="#ctx0" brushRef="#br0">55850 72375 679,'-23'-10'-2,"5"7"-4	,5 6-5,4 7-5,4 7 8,1 9 20,1 10 20,3 10 20,0 6 7,0 5-5,0 5-6,0 4-6,0 1-8,0-3-13,0-3-12,0-3-12,0-6-11,0-7-11,0-8-11,0-8-10,-1-8-6,-2-5-3,-1-7-4,-1-5-2,-1-5 0,0-2 3,-1-1 38,1-1 20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145709216594696" units="cm"/>
      <inkml:brushProperty name="height" value="0.0145709216594696" units="cm"/>
      <inkml:brushProperty name="color" value="#69DBAA"/>
      <inkml:brushProperty name="ignorePressure" value="0"/>
    </inkml:brush>
  </inkml:definitions>
  <inkml:trace contextRef="#ctx0" brushRef="#br0">55725 72450 571,'11'-11'-98,"-1"3"53	,-1 3 45,-2 4 0,2 1 0,7 0 0,6 0 29,6 0 33,3 0 7,1 3-3,-1 1-2,0 1-2,-1 2-5,-4 2-8,-2 1-7,-4 2-7,-4 1-11,-4 2-12,-5 1-12,-4 2-12,-5 2-10,-3 4-10,-3 2-10,-2 4-8,-5 1-6,-2 1-2,-3-1-2,-3 0-2,-2-1 3,3-1 9,1-1 8,1-2 16,3-3 26,3-3 0,3-3 0,3-2 0,3-3 0,1 1 1,1-1 29,3 1 8,3-2 4,6-1 0,7-1 1,6-2 0,3 0-5,0 2-7,0 1-10,0 2-8,0-1-5,3-1-2,1-1-3,1-2-2,-1-2-9,-5-1-19,-4-1-17,-5-2-18,-4-1-7,-1 3 6,-1 1 5,-2 1 29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139561742544174" units="cm"/>
      <inkml:brushProperty name="height" value="0.0139561742544174" units="cm"/>
      <inkml:brushProperty name="color" value="#69DBAA"/>
      <inkml:brushProperty name="ignorePressure" value="0"/>
    </inkml:brush>
  </inkml:definitions>
  <inkml:trace contextRef="#ctx0" brushRef="#br0">56275 72850 597,'13'12'7,"2"1"15	,1-1 16,2 1 14,1 0 6,0 2-3,-1 1-3,1 2-4,0 1-9,0 0-15,-1-1-16,1 1-16,-2-1-17,-3-2-16,-3-1-19,-3-1-17,-3-3-6,-1-1 6,-1-1 6,-2-2 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114493500441313" units="cm"/>
      <inkml:brushProperty name="height" value="0.0114493500441313" units="cm"/>
      <inkml:brushProperty name="color" value="#69DBAA"/>
      <inkml:brushProperty name="ignorePressure" value="0"/>
    </inkml:brush>
  </inkml:definitions>
  <inkml:trace contextRef="#ctx0" brushRef="#br0">56525 72800 727,'-13'2'2,"1"5"11	,-1 5 13,1 4 11,-1 4 6,1 1-2,-1 1-2,1 3-1,-1 0-11,1 3-21,-1 1-20,1 1-21,-2 0-14,-1-4-8,-1-2-8,-2-4-8,1-3-2,3-3 6,3-3 52,3-3 17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4:28:14"/>
    </inkml:context>
    <inkml:brush xml:id="br0">
      <inkml:brushProperty name="width" value="0.0160743910819292" units="cm"/>
      <inkml:brushProperty name="height" value="0.0160743910819292" units="cm"/>
      <inkml:brushProperty name="color" value="#69DBAA"/>
      <inkml:brushProperty name="ignorePressure" value="0"/>
    </inkml:brush>
  </inkml:definitions>
  <inkml:trace contextRef="#ctx0" brushRef="#br0">56800 72300 518,'24'36'5,"-2"-1"10	,-1-1 10,-1-2 11,-2 2 6,-2 4 3,-1 5 3,-1 5 3,-3 2-1,-1 3-5,-1 1-5,-2 1-6,-3 0-7,-5-4-12,-4-2-11,-5-4-12,-5-3-10,-2-3-9,-3-3-8,-3-3-10,-2-3-7,3-4-7,1-2-8,1-4-6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49421487003565" units="cm"/>
      <inkml:brushProperty name="height" value="0.0149421487003565" units="cm"/>
      <inkml:brushProperty name="color" value="#69DBAA"/>
      <inkml:brushProperty name="ignorePressure" value="0"/>
    </inkml:brush>
  </inkml:definitions>
  <inkml:trace contextRef="#ctx0" brushRef="#br0">57725 71775 557,'0'28'3,"0"6"3	,0 7 4,0 6 3,0-1 1,3-8 0,1-8 1,1-7-1,0 1 2,-1 11 6,-1 11 3,-2 12 6,-1 3 2,0-1-1,0-1-1,0-2-1,0-4 0,0-6 0,0-6-1,0-7-1,0-5-11,0-5-23,0-4-23,0-5-22,0-7-12,0-7-2,0-8-2,0-8-1,-2-3 1,-3 2 4,-3 1 5,-2 2 13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14850653335452" units="cm"/>
      <inkml:brushProperty name="height" value="0.0114850653335452" units="cm"/>
      <inkml:brushProperty name="color" value="#69DBAA"/>
      <inkml:brushProperty name="ignorePressure" value="0"/>
    </inkml:brush>
  </inkml:definitions>
  <inkml:trace contextRef="#ctx0" brushRef="#br0">57475 71925 725,'24'0'-41,"-2"3"6	,-1 1 6,-1 1 6,0 0 5,1-1 4,1-1 4,3-2 4,0-1 1,0 0 5,0 0 0,0 0 0,-1 0 0,-2 0 0,-1 0 0,-1 0 0,-3 0 0,-3 0 0,-3 0 0,-3 0 0,-5 2 0,-6 5 0,-6 5 0,-7 4 0,-4 4 0,-4 1 33,-2 1 14,-4 3-5,-1 0-6,0 0-9,-1 0-7,1 0-8,2-2-6,5-3-2,4-3-3,6-2-1,2-4-3,2-1-2,1-1-2,2-2-2,4-2-2,6-1 0,6-1-1,7-2-1,3-2 0,0-2-2,-1-1-1,1-1-1,0-1 0,0 0 0,-1-1 1,1 1 0,-2 1 2,-3 1 3,-3 1 6,-3 3 5,-2 0 0,1 0 0,-1 0 4,0 0 12,-1 1 5,-4 4 2,-2 3 3,-4 3 1,-1 0 2,0-1-2,-1-1 0,1-2-1,-3 4 2,-7 9 3,-6 10 5,-6 9 4,-2 2-3,1-4-9,1-5-9,3-4-9,0-4-10,3-2-8,1-1-10,1-1-10,3-4-10,3-7-12,3-6-13,3-6-11,3-3-4,1 0 7,1-1 44,3 1 27,0-1 0,0-2 0,0-1 0,0-1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57850 72350 1000,'56'44'-129,"-12"-10"27	,-13-12 83,-12-10 19,-9-6 0,-2 1 0,-3-1 0,-3 0 0,-2 1 0,3 2 0,1 1 0,1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34650 24250,'-50'100,"50"-25,0 0,0 75,0 0,0 50,0 0,0-25,0 0,0-125,0 0,25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45500 49050,'-50'0,"125"-25,0 0,25 25,0 0,-50 0,0 0,0 0,0 0,-25 0,0 0,-50 50,0 0,25 75,0 0,0 0,0 0,0-25,0 0,0-25,0 0,0-100,0 0,-25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73464901745319" units="cm"/>
      <inkml:brushProperty name="height" value="0.0173464901745319" units="cm"/>
      <inkml:brushProperty name="color" value="#69DBAA"/>
      <inkml:brushProperty name="ignorePressure" value="0"/>
    </inkml:brush>
  </inkml:definitions>
  <inkml:trace contextRef="#ctx0" brushRef="#br0">57725 72625 480,'-12'66'1,"2"-17"5	,1-17 7,2-17 5,0-6 3,-2 7-1,-1 6-1,-1 6-1,-1 3-1,2 1-2,1-1 0,2 0-2,2-1-1,1-4-2,1-2-1,3-4-1,0-2-2,0-2 0,0-1 0,0-1-1,0-3 2,3-1 2,1-1 4,1-2 3,3 0 3,3 2 1,3 1 3,3 2 2,3-1 1,4-1 1,2-1 1,4-2 1,1-2-5,1-1-11,-1-1-10,0-2-11,-1-1-12,-4 0-13,-2 0-12,-4 0-13,-3 0-7,-3 0-2,-3 0-1,-3 0-2,-3-1 3,-1-2 7,-1-1 6,-2-1 29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59897189587355" units="cm"/>
      <inkml:brushProperty name="height" value="0.0159897189587355" units="cm"/>
      <inkml:brushProperty name="color" value="#69DBAA"/>
      <inkml:brushProperty name="ignorePressure" value="0"/>
    </inkml:brush>
  </inkml:definitions>
  <inkml:trace contextRef="#ctx0" brushRef="#br0">57850 72825 521,'0'75'4,"0"-25"8	,0-25 9,0-25 8,-1-8 8,-2 9 5,-1 10 6,-1 10 5,-2 4 1,-2 0-5,-1 0-6,-1 0-6,-3-1-8,-1-2-13,-1-1-12,-2-1-11,-1-2-14,1-2-16,-1-1-14,0-1-15,1-4-6,2-2 1,1-3 1,2-3 2,0-2 5,1 0 6,-1 0 31,1 0 26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19648268446326" units="cm"/>
      <inkml:brushProperty name="height" value="0.0119648268446326" units="cm"/>
      <inkml:brushProperty name="color" value="#69DBAA"/>
      <inkml:brushProperty name="ignorePressure" value="0"/>
    </inkml:brush>
  </inkml:definitions>
  <inkml:trace contextRef="#ctx0" brushRef="#br0">57425 73000 696,'0'-12'-3,"3"2"-7	,1 1-7,1 2-6,4 2 2,4 1 13,5 1 12,5 3 12,2 0 12,0 0 13,0 0 11,0 0 13,-3-1-1,-4-2-14,-5-1-13,-4-1-14,1-4-17,8-4-25,8-5-22,8-4-23,0-1-11,-6 5 0,-6 5 1,-6 4 1,-5 3 16,-1 0 57,-1-1 0,-2 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71066485345364" units="cm"/>
      <inkml:brushProperty name="height" value="0.0171066485345364" units="cm"/>
      <inkml:brushProperty name="color" value="#69DBAA"/>
      <inkml:brushProperty name="ignorePressure" value="0"/>
    </inkml:brush>
  </inkml:definitions>
  <inkml:trace contextRef="#ctx0" brushRef="#br0">57975 72400 487,'10'-9'24,"-2"8"3	,-3 8 3,-3 8 1,-2 5 3,0 4 4,0 2 4,0 4 3,0 2 2,0 2 1,0 1 0,0 2 0,-1 5-11,-2 12-23,-1 11-25,-1 11-24,-1-8-10,0-27 4,-1-26 3,1-26 4,0-12-3,0 5-11,-1 5-10,1 4-10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02985249832273" units="cm"/>
      <inkml:brushProperty name="height" value="0.0102985249832273" units="cm"/>
      <inkml:brushProperty name="color" value="#69DBAA"/>
      <inkml:brushProperty name="ignorePressure" value="0"/>
    </inkml:brush>
  </inkml:definitions>
  <inkml:trace contextRef="#ctx0" brushRef="#br0">58000 72475 809,'46'-1'29,"-5"-2"5	,-7-1 3,-5-1 4,-4-1-7,0 0-18,0-1-18,0 1-18,-1 0-13,-2 0-8,-1-1-9,-1 1-8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49829937145114" units="cm"/>
      <inkml:brushProperty name="height" value="0.0149829937145114" units="cm"/>
      <inkml:brushProperty name="color" value="#69DBAA"/>
      <inkml:brushProperty name="ignorePressure" value="0"/>
    </inkml:brush>
  </inkml:definitions>
  <inkml:trace contextRef="#ctx0" brushRef="#br0">58350 72525 556,'-1'39'1,"-2"3"3	,-1 3 2,-1 4 3,-2-6 5,-2-11 8,-1-14 7,-1-11 8,-2-4 4,1 6 3,-1 7 1,1 6 2,-3 5-3,-2 5-7,-3 5-8,-3 4-6,-2 1-12,3-3-11,1-3-13,1-3-13,2-5-7,2-6 1,1-6 0,2-7 1,1-4-3,2-1-4,1-1-5,2-2-5,1-1-2,0 0-3,-1 0-1,1 0-2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45528335124254" units="cm"/>
      <inkml:brushProperty name="height" value="0.0145528335124254" units="cm"/>
      <inkml:brushProperty name="color" value="#69DBAA"/>
      <inkml:brushProperty name="ignorePressure" value="0"/>
    </inkml:brush>
  </inkml:definitions>
  <inkml:trace contextRef="#ctx0" brushRef="#br0">57950 72825 572,'24'14'5,"-2"3"9	,-1 3 11,-1 4 8,2 1 9,6 0 5,6 0 7,7 0 5,4 1-3,1 4-12,1 3-14,3 3-12,-3-1-17,-4-5-23,-5-4-22,-4-5-22,-5-4-10,-5-3 1,-4-3 2,-5-3 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41224721446633" units="cm"/>
      <inkml:brushProperty name="height" value="0.0141224721446633" units="cm"/>
      <inkml:brushProperty name="color" value="#69DBAA"/>
      <inkml:brushProperty name="ignorePressure" value="0"/>
    </inkml:brush>
  </inkml:definitions>
  <inkml:trace contextRef="#ctx0" brushRef="#br0">58825 72250 590,'-13'1'-29,"1"4"9	,-1 3 7,1 3 8,-2 3 7,-1 6 6,-1 4 7,-2 5 7,0 1-2,2-1-6,1-1-8,2-2-7,2-3-4,3-3 1,3-3 1,4-2 0,1-4-1,0-1-1,0-1-2,0-2-1,0-1-1,0 1-3,0-1 0,0 0-3,0-1 3,3-1 5,1-1 5,1-2 6,1-1 6,1 0 5,-1 0 6,0 0 6,1 0 3,2 0 0,1 0 0,2 0-1,-1-1-1,-1-2-4,-1-1-3,-2-1-4,-2 3-4,-4 10-3,-2 9-3,-4 10-5,-2 3-1,-2-4 0,-1-2-1,-1-4-1,-1-1 1,2 0 1,1-1 1,2 1 2,1-1 0,0-2 1,-1-1 2,1-1 0,1-3 1,1-1 3,1-1 1,3-2 2,1-2 1,4-1 2,3-1 0,3-2 2,2-1-2,2 3-6,1 1-4,2 1-6,0-3-11,-2-10-19,-1-9-20,-1-10-18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24023528769612" units="cm"/>
      <inkml:brushProperty name="height" value="0.0124023528769612" units="cm"/>
      <inkml:brushProperty name="color" value="#69DBAA"/>
      <inkml:brushProperty name="ignorePressure" value="0"/>
    </inkml:brush>
  </inkml:definitions>
  <inkml:trace contextRef="#ctx0" brushRef="#br0">58675 73200 671,'-12'10'0,"2"-2"0	,1-3 0,2-3 0,2-3 4,1-2 6,1-1 7,3-1 7,2 0 6,5 1 8,5 1 6,4 3 8,4-5-4,4-9-14,2-10-13,4-8-15,0-4-11,-1 6-11,-1 4-11,-2 5-12,-4 2-7,-4 1-8,-5-1-7,-4 0-6,-3 1-2,1 2 5,-1 1 16,0 2 48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99451986700296" units="cm"/>
      <inkml:brushProperty name="height" value="0.0199451986700296" units="cm"/>
      <inkml:brushProperty name="color" value="#69DBAA"/>
      <inkml:brushProperty name="ignorePressure" value="0"/>
    </inkml:brush>
  </inkml:definitions>
  <inkml:trace contextRef="#ctx0" brushRef="#br0">59050 72375 417,'-11'14'33,"3"6"2	,3 4 3,4 5 2,1 7 2,0 9 2,0 10 1,0 9 3,-1 1-1,-2-8-1,-1-8-4,-1-7-1,0-4-7,1 2-9,1 1-9,3 2-9,0-3-14,3-8-17,1-8-16,1-7-18,0-8-8,-1-6-3,-1-6-2,-2-6-2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45350 49400,'0'100,"0"-50,0 0,25 25,0 0,0-50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20107751712203" units="cm"/>
      <inkml:brushProperty name="height" value="0.020107751712203" units="cm"/>
      <inkml:brushProperty name="color" value="#69DBAA"/>
      <inkml:brushProperty name="ignorePressure" value="0"/>
    </inkml:brush>
  </inkml:definitions>
  <inkml:trace contextRef="#ctx0" brushRef="#br0">58950 72150 414,'32'-12'0,"-8"2"-1	,-10 1 1,-9 2-1,-3 2 0,5 1 3,5 1 2,4 3 2,3 0 2,0 0 1,-1 0 1,1 0 2,-1 2 1,-2 5 3,-1 5 3,-1 4 3,-3 4 1,-1 4 1,-1 2-1,-2 4 0,-1 4 1,1 4 1,-1 5 3,0 5 1,-1 2 0,-1 0 2,-1 0-1,-2 0 1,-1 0-1,0 3-1,0 1-3,0 1 0,0-3-6,0-7-8,0-8-8,0-8-7,-3-12-17,-4-13-22,-5-14-22,-4-14-23,-1-5-6,3 5 10,3 4 10,3 6 9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0993293523788452" units="cm"/>
      <inkml:brushProperty name="height" value="0.00993293523788452" units="cm"/>
      <inkml:brushProperty name="color" value="#69DBAA"/>
      <inkml:brushProperty name="ignorePressure" value="0"/>
    </inkml:brush>
  </inkml:definitions>
  <inkml:trace contextRef="#ctx0" brushRef="#br0">59000 72550 838,'0'-11'3,"0"6"4	,0 4 5,0 5 5,1 1 4,4-1 2,3-1 1,3-2 3,3 0-6,3 4-15,3 3-13,4 3-15,-1-1-10,-3-2-6,-3-3-5,-2-3-7,-5-2-5,-5 3-4,-4 1-4,-5 1 62,-5 4 1,-4 4 0,-5 5 0,-4 5 0,-2 0 0,4-3 0,3-3 0,3-2 0,2-4 0,2-1 0,1-1 0,2-2 0,2-1 0,4 1 0,2-1 0,4 0 52,3 1 8,3 2-4,3 1-5,3 2-4,3-1-14,1-1-20,1-1-21,3-2-21,-1-2-14,-2-1-9,-1-1-9,-1-2-9,-3-3 21,-3-3 49,-3-3 0,-3-2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218631327152252" units="cm"/>
      <inkml:brushProperty name="height" value="0.0218631327152252" units="cm"/>
      <inkml:brushProperty name="color" value="#69DBAA"/>
      <inkml:brushProperty name="ignorePressure" value="0"/>
    </inkml:brush>
  </inkml:definitions>
  <inkml:trace contextRef="#ctx0" brushRef="#br0">58775 73225 381,'-8'-1'8,"9"-2"15	,10-1 17,10-1 15,7-1 7,6 0-1,7-1-1,6 1-2,6-1-3,6-2-6,7-1-6,6-1-5,0 0-7,-4 3-10,-5 3-9,-4 4-10,-5 1-10,-5 3-11,-4 1-12,-5 1-12,-5 1-8,-2 1-3,-3-1-3,-3 0-4,-6 0 0,-5 1 3,-7-1 3,-5 0 4,-4-1 3,3-1 4,1-1 3,1-2 9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98332294821739" units="cm"/>
      <inkml:brushProperty name="height" value="0.0198332294821739" units="cm"/>
      <inkml:brushProperty name="color" value="#69DBAA"/>
      <inkml:brushProperty name="ignorePressure" value="0"/>
    </inkml:brush>
  </inkml:definitions>
  <inkml:trace contextRef="#ctx0" brushRef="#br0">60050 72850 420,'14'2'83,"3"5"-2	,3 5-1,4 4-2,0 2-6,-2-2-10,-1-1-10,-1-1-10,0 0-16,1 3-23,1 3-21,3 4-24,-3-1-14,-4-3-8,-5-3-8,-4-2-8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0840431544929743" units="cm"/>
      <inkml:brushProperty name="height" value="0.00840431544929743" units="cm"/>
      <inkml:brushProperty name="color" value="#69DBAA"/>
      <inkml:brushProperty name="ignorePressure" value="0"/>
    </inkml:brush>
  </inkml:definitions>
  <inkml:trace contextRef="#ctx0" brushRef="#br0">60900 71825 991,'23'13'9,"-3"2"-13	,-3 1-12,-2 2-13,-3 2-11,1 1-12,-1 1-12,1 3 12,-3-2 52,-2-3 0,-3-3 0,-3-2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0963177159428596" units="cm"/>
      <inkml:brushProperty name="height" value="0.00963177159428596" units="cm"/>
      <inkml:brushProperty name="color" value="#69DBAA"/>
      <inkml:brushProperty name="ignorePressure" value="0"/>
    </inkml:brush>
  </inkml:definitions>
  <inkml:trace contextRef="#ctx0" brushRef="#br0">60625 72225 865,'24'38'4,"-2"2"11	,-1 1 9,-1 2 9,-3-4-1,-3-9-12,-3-10-13,-3-9-13,-2-3-11,1 3-10,-1 3-9,0 3-11,-1 1-7,-1-2-7,-1-1-6,-2-1 30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5807306393981" units="cm"/>
      <inkml:brushProperty name="height" value="0.015807306393981" units="cm"/>
      <inkml:brushProperty name="color" value="#69DBAA"/>
      <inkml:brushProperty name="ignorePressure" value="0"/>
    </inkml:brush>
  </inkml:definitions>
  <inkml:trace contextRef="#ctx0" brushRef="#br0">60750 72150 527,'70'-23'27,"-9"5"-2	,-10 5-2,-8 4-3,-4 4 4,3 1 8,3 1 7,4 3 10,-1 0-1,-3 0-5,-3 0-8,-2 0-6,-6 0-5,-6 0-5,-6 0-3,-6 0-5,-6 1-4,-2 4-5,-3 3-5,-3 3-5,-6 3-5,-5 3-7,-7 3-6,-5 4-7,-7 1-6,-4 3-5,-5 1-5,-4 1-5,1-2-1,8-6 1,8-6 3,8-7 2,1-1 2,-2 3 2,-3 3 30,-3 3 15,-1 1 0,4-2 0,3-1 0,3-1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64126604795456" units="cm"/>
      <inkml:brushProperty name="height" value="0.0164126604795456" units="cm"/>
      <inkml:brushProperty name="color" value="#69DBAA"/>
      <inkml:brushProperty name="ignorePressure" value="0"/>
    </inkml:brush>
  </inkml:definitions>
  <inkml:trace contextRef="#ctx0" brushRef="#br0">60850 72500 507,'25'-1'41,"0"-2"-10	,0-1-9,0-1-11,0-1-9,0 0-8,0-1-8,0 1-8,-3 1-4,-4 1-1,-5 1 1,-4 3-1,-3 0 2,1 0 1,-1 0 2,0 0 7,-1 1 15,-1 4 0,-1 3 0,-2 3 0,-2 3 0,-2 3 0,-1 3 16,-1 4 7,0 3 4,1 5 3,1 5 4,3 4 3,0 0-1,0-4-4,0-5-5,0-4-4,0-5-3,0-3 0,0-3-1,0-2 1,0-1-3,3 6-2,1 4-3,1 5-3,1 3-3,1 2-2,-1 1-4,0 2-2,0-2-2,1-5 0,-1-4-1,0-5 0,-1-4-2,-4-3-2,-2-3-4,-4-3-2,-3-5-2,-3-6-1,-3-6 0,-3-7-1,-3-3-1,-1 1 0,-1-1 1,-2 0-1,-2 1 0,-2 2 2,-1 1 2,-1 2 1,0-1 1,4-1 2,2-1 2,4-2 1,2 1 3,2 3 5,1 3 3,2 3 4,2 2 4,3 0 1,3-1 2,4 1 3,2-1 2,4-2 4,3-1 5,3-1 4,3-1 1,3 2 0,3 1 0,4 2-2,2-1 0,4-3-2,3-3 0,3-3-1,-2 0-2,-6 3-1,-6 3-3,-6 3-2,-4 2-3,1 0-3,-1-1-4,1 1-5,1 0-2,3 0-2,3-1-2,4 1-2,4-2-8,9-3-13,8-3-13,7-3-14,-2 0-6,-12 3 0,-13 3 1,-13 3 0,-4 1 1,3-2 1,3-1 1,3-1 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0447958484292" units="cm"/>
      <inkml:brushProperty name="height" value="0.010447958484292" units="cm"/>
      <inkml:brushProperty name="color" value="#69DBAA"/>
      <inkml:brushProperty name="ignorePressure" value="0"/>
    </inkml:brush>
  </inkml:definitions>
  <inkml:trace contextRef="#ctx0" brushRef="#br0">61775 71800 797,'-1'71'32,"-2"-8"3	,-1-8 5,-1-7 3,-1-3-8,0 1-18,-1 1-18,1 3-20,1-4-14,1-8-14,1-8-12,3-7-12,0-4-4,0 0 4,0-1 62,0 1 11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61750 72025 1000,'24'-11'-68,"-2"3"22	,-1 3 21,-1 4 21,-1 1 7,0 0-8,-1 0-8,1 0-8,-1 0-6,-2 0-3,-1 0 16,-1 0 14,-4-1 0,-2-2 0,-3-1 0,-3-1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45600 49350,'100'0,"-25"-25,0 0,25 0,0 0,-25 25,0 0,25 0,0 0,-25 0,0 0,-25 0,0 0,-25 0,0 0,-25 50,0 0,0-25,0 0,-75 0,0 0,25 0,0 0,25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04728452861309" units="cm"/>
      <inkml:brushProperty name="height" value="0.0104728452861309" units="cm"/>
      <inkml:brushProperty name="color" value="#69DBAA"/>
      <inkml:brushProperty name="ignorePressure" value="0"/>
    </inkml:brush>
  </inkml:definitions>
  <inkml:trace contextRef="#ctx0" brushRef="#br0">61825 72175 795,'-11'11'6,"3"-1"7	,3-1 8,4-2 8,2-2 3,4-1-2,3-1-1,3-2-2,1-1-9,1 3-20,-1 1-18,1 1-19,-1 0-11,1-1-2,-1-1-3,1-2-3,-2-2-1,-1-2 0,-1-1 49,-2-1 10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20966359972954" units="cm"/>
      <inkml:brushProperty name="height" value="0.0120966359972954" units="cm"/>
      <inkml:brushProperty name="color" value="#69DBAA"/>
      <inkml:brushProperty name="ignorePressure" value="0"/>
    </inkml:brush>
  </inkml:definitions>
  <inkml:trace contextRef="#ctx0" brushRef="#br0">62100 71825 688,'0'14'2,"3"3"3	,1 3 2,1 4 4,0 1 7,-1 3 9,-1 1 9,-2 1 10,-1 2 1,0 2-6,0 1-8,0 2-7,-1-1-13,-2-1-22,-1-1-21,-1-2-20,-1-5-11,0-7 1,-1-8 1,1-8 0,0-4 1,0 3 0,-1 1 18,1 1 40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0971196033060551" units="cm"/>
      <inkml:brushProperty name="height" value="0.00971196033060551" units="cm"/>
      <inkml:brushProperty name="color" value="#69DBAA"/>
      <inkml:brushProperty name="ignorePressure" value="0"/>
    </inkml:brush>
  </inkml:definitions>
  <inkml:trace contextRef="#ctx0" brushRef="#br0">62175 71925 858,'44'-1'-26,"-10"-2"5	,-12-1 5,-10-1 5,-3 0 11,4 1 14,5 1 17,5 3 14,1-1 3,-2-2-11,-1-1-11,-1-1-12,-3 0-17,-3 1-27,-3 1-26,-3 3-25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18581280112267" units="cm"/>
      <inkml:brushProperty name="height" value="0.0118581280112267" units="cm"/>
      <inkml:brushProperty name="color" value="#69DBAA"/>
      <inkml:brushProperty name="ignorePressure" value="0"/>
    </inkml:brush>
  </inkml:definitions>
  <inkml:trace contextRef="#ctx0" brushRef="#br0">62250 72125 702,'12'0'6,"1"3"12	,-1 1 13,1 1 11,1 0 5,3-1-2,3-1-3,4-2-1,1-1-16,0 3-25,0 1-28,0 1-25,-3 0-15,-4-1 0,-5-1 0,-4-2-2,-4-2 3,-1-2 17,-1-1 50,-2-1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8736582249403" units="cm"/>
      <inkml:brushProperty name="height" value="0.018736582249403" units="cm"/>
      <inkml:brushProperty name="color" value="#69DBAA"/>
      <inkml:brushProperty name="ignorePressure" value="0"/>
    </inkml:brush>
  </inkml:definitions>
  <inkml:trace contextRef="#ctx0" brushRef="#br0">61950 72325 444,'0'13'12,"0"2"8	,0 1 7,0 2 9,-2 3 6,-3 5 5,-3 4 3,-2 6 6,-3 0-1,1-1-4,-1-1-4,1-2-5,-3 1-8,-2 3-10,-3 3-12,-3 3-12,-2 0-11,3-3-12,1-3-14,1-3-12,3-6-10,3-10-4,3-9-6,3-10-5,3-4 1,1 0 7,1-1 9,3 1 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69655308127403" units="cm"/>
      <inkml:brushProperty name="height" value="0.0169655308127403" units="cm"/>
      <inkml:brushProperty name="color" value="#69DBAA"/>
      <inkml:brushProperty name="ignorePressure" value="0"/>
    </inkml:brush>
  </inkml:definitions>
  <inkml:trace contextRef="#ctx0" brushRef="#br0">61950 72600 491,'0'60'57,"3"-2"0	,1-3 0,1-3 0,0-3-2,-1-2-3,-1-1-3,-2-1-3,-1-4-8,3-4-13,1-5-11,1-4-13,0-4-16,-1-2-22,-1-1-22,-2-1-21,-1-4-8,3-4 8,1-5 6,1-4 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38731813058257" units="cm"/>
      <inkml:brushProperty name="height" value="0.0138731813058257" units="cm"/>
      <inkml:brushProperty name="color" value="#69DBAA"/>
      <inkml:brushProperty name="ignorePressure" value="0"/>
    </inkml:brush>
  </inkml:definitions>
  <inkml:trace contextRef="#ctx0" brushRef="#br0">62025 72700 600,'13'-23'3,"2"5"7	,1 5 6,2 4 7,2 4 6,4 1 6,2 1 8,4 3 5,1-1 0,1-2-8,-1-1-8,0-1-8,-1 0-6,-1 1-4,-1 1-4,-2 3-4,-4-2-11,-4-3-20,-5-3-20,-4-2-19,-4-2-10,-1 2 3,-1 1 1,-2 2 2,-1 1 4,0 0 5,0-1 55,0 1 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210113618522882" units="cm"/>
      <inkml:brushProperty name="height" value="0.0210113618522882" units="cm"/>
      <inkml:brushProperty name="color" value="#69DBAA"/>
      <inkml:brushProperty name="ignorePressure" value="0"/>
    </inkml:brush>
  </inkml:definitions>
  <inkml:trace contextRef="#ctx0" brushRef="#br0">62200 72400 396,'0'-11'-7,"0"6"7	,0 4 7,0 5 7,0 5 5,3 4 4,1 5 3,1 5 4,2 3 2,2 4 2,1 3 2,2 3 2,0 3 1,1 6 1,-1 4-1,1 5 2,-2 1-2,-1-4-1,-1-2-1,-2-4-2,-2-1-7,-1 0-14,-1-1-12,-2 1-14,-1-3-9,0-7-2,0-6-5,0-6-2,0-3-5,0 0-2,0-1-4,0 1-4,-1-3-3,-2-7-4,-1-6-3,-1-6-4,-2-5 0,-2-3 7,-1-3 4,-1-3 6,-1 1 26,2 4 16,1 5 0,2 5 0,1-1 0,0-4 0,-1-5 0,1-4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83393768966198" units="cm"/>
      <inkml:brushProperty name="height" value="0.0183393768966198" units="cm"/>
      <inkml:brushProperty name="color" value="#69DBAA"/>
      <inkml:brushProperty name="ignorePressure" value="0"/>
    </inkml:brush>
  </inkml:definitions>
  <inkml:trace contextRef="#ctx0" brushRef="#br0">62050 73025 454,'0'-45'-73,"0"11"34	,0 12 37,0 10 34,0 7 19,3 4 3,1 2 2,1 4 3,4 0 1,7-4-2,6-2-1,6-4-2,2 0-3,-1 1-5,-1 1-5,-2 3-5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62850 72200 1000,'1'23'-13,"4"-3"-24	,3-3-26,3-2-24,0-2 37,-1 2 50,-1 1 0,-2 2 0,-2-1 0,-1-3 0,-1-3 0,-2-3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45550 49550,'0'50,"25"-50,0 0,50 0,0 0,-50 0,0 0,0-25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6506552696228" units="cm"/>
      <inkml:brushProperty name="height" value="0.016506552696228" units="cm"/>
      <inkml:brushProperty name="color" value="#69DBAA"/>
      <inkml:brushProperty name="ignorePressure" value="0"/>
    </inkml:brush>
  </inkml:definitions>
  <inkml:trace contextRef="#ctx0" brushRef="#br0">62775 72100 504,'25'-11'26,"3"3"2	,1 3 3,1 4 3,1 1 2,1 0 2,-1 0 2,0 0 2,0 0-2,1 0-3,-1 0-3,0 0-4,-1 0-4,-4 0-6,-2 0-3,-4 0-6,-4 1-6,-7 4-5,-6 3-6,-6 3-5,-6 2-7,-4 2-7,-5 1-5,-4 2-7,-4 2-5,-2 1-4,-1 1-4,-1 3-3,1-2-1,5-3 3,4-3 4,6-2 3,1-3 6,1 1 9,-1-1 10,1 1 9,2-3 11,7-2 16,6-3 14,7-3 14,3-3 8,2-2 1,1-1 0,2-1 1,1-2-5,0-2-8,-1-1-9,1-1-8,0-1-12,0 2-16,-1 1-14,1 2-16,-2 2-11,-3 1-8,-3 1-9,-3 3-8,-3 0 0,-4 0 7,-2 0 7,-4 0 36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29057541489601" units="cm"/>
      <inkml:brushProperty name="height" value="0.0129057541489601" units="cm"/>
      <inkml:brushProperty name="color" value="#69DBAA"/>
      <inkml:brushProperty name="ignorePressure" value="0"/>
    </inkml:brush>
  </inkml:definitions>
  <inkml:trace contextRef="#ctx0" brushRef="#br0">62825 72525 645,'0'35'5,"3"-5"11	,1-4 10,1-5 10,1-1 7,1 4 3,-1 2 3,0 4 4,1 0-8,2-1-18,1-1-19,2-2-18,-2-3-18,-2-3-20,-3-3-19,-3-2-18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42302885651588" units="cm"/>
      <inkml:brushProperty name="height" value="0.0142302885651588" units="cm"/>
      <inkml:brushProperty name="color" value="#69DBAA"/>
      <inkml:brushProperty name="ignorePressure" value="0"/>
    </inkml:brush>
  </inkml:definitions>
  <inkml:trace contextRef="#ctx0" brushRef="#br0">62825 72575 585,'13'-13'-5,"2"1"-11	,1-1-10,2 1-11,2 1 10,4 3 29,2 3 29,4 4 30,3 0 10,3-2-6,3-1-7,3-1-8,2-1-6,0 0-8,-1-1-6,1 1-8,-4 1-5,-8 1-3,-8 1-2,-7 3-4,-6 1-3,-1 4-8,-1 3-6,-2 3-6,-4 1-6,-6 1-5,-6-1-5,-7 1-5,-5 2-3,-5 7-1,-4 6 0,-5 7-1,-3 1 2,1-1 2,-1-1 3,1-2 3,-1-3 1,1-5 1,-1-4-1,1-5 1,1-3 28,6 1 1,4-1 0,5 1 0,4-3 0,3-2 0,3-3 0,3-3 0,4-3 17,5-2 23,4-1 5,6-1 6,4-2 0,7-2-7,6-1-5,7-1-6,3-3-6,2-1-4,1-1-6,2-2-4,2 0-9,1 2-12,1 1-10,3 2-13,-4 0-9,-5 1-10,-7-1-8,-5 1-9,-8-1-1,-5 1 8,-7-1 56,-5 1 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14:54"/>
    </inkml:context>
    <inkml:brush xml:id="br0">
      <inkml:brushProperty name="width" value="0.0171871855854988" units="cm"/>
      <inkml:brushProperty name="height" value="0.0171871855854988" units="cm"/>
      <inkml:brushProperty name="color" value="#69DBAA"/>
      <inkml:brushProperty name="ignorePressure" value="0"/>
    </inkml:brush>
  </inkml:definitions>
  <inkml:trace contextRef="#ctx0" brushRef="#br0">63000 71700 484,'10'27'-10,"-2"5"4	,-3 5 5,-3 4 4,-2 7 6,3 7 7,1 8 7,1 9 6,1 4 6,1 4 5,-1 3 5,0 3 4,-1 3 2,-1 3-4,-1 3-2,-2 4-3,-1-3-5,0-5-9,0-7-8,0-5-7,0-8-13,3-5-14,1-7-15,1-5-15,1-8-10,1-5-5,-1-7-4,0-5-5,-1-6-1,-1-3 5,-1-3 5,-2-2 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80100 66450 1000,'-49'23'-39,"4"-3"8	,3-3 7,3-2 8,-1 0 1,-2 7-2,-3 6-5,-3 7-2,-1 0-7,4-2 0,3-3 31,3-3 0,4-6 0,7-5 0,6-7 0,7-5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135665871202946" units="cm"/>
      <inkml:brushProperty name="height" value="0.0135665871202946" units="cm"/>
      <inkml:brushProperty name="color" value="#69DBAA"/>
      <inkml:brushProperty name="ignorePressure" value="0"/>
    </inkml:brush>
  </inkml:definitions>
  <inkml:trace contextRef="#ctx0" brushRef="#br0">79650 66650 614,'0'95'15,"0"-9"4	,0-10 4,0-8 4,0 0 3,0 14 4,0 11 4,0 14 2,0 7-1,0 3-5,0 3-5,0 4-6,0-6-5,0-11-7,0-14-5,0-11-7,1-12-6,4-9-7,3-10-6,3-8-7,1-8-4,1-2-3,-1-3-1,1-3-3,-1-6-1,1-5 3,-1-7 2,1-5 2,-1-8-3,1-5-7,-1-7-6,1-5-8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0844229850918055" units="cm"/>
      <inkml:brushProperty name="height" value="0.00844229850918055" units="cm"/>
      <inkml:brushProperty name="color" value="#69DBAA"/>
      <inkml:brushProperty name="ignorePressure" value="0"/>
    </inkml:brush>
  </inkml:definitions>
  <inkml:trace contextRef="#ctx0" brushRef="#br0">79800 67250 987,'25'-24'-3,"0"4"-6	,0 3-5,0 3-5,0 3 0,0 3 9,0 3 9,0 4 8,1-1 6,4-3 3,3-3 2,3-2 2,-1 0-6,-2 7-19,-3 6-18,-3 7-17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0862688664346933" units="cm"/>
      <inkml:brushProperty name="height" value="0.00862688664346933" units="cm"/>
      <inkml:brushProperty name="color" value="#69DBAA"/>
      <inkml:brushProperty name="ignorePressure" value="0"/>
    </inkml:brush>
  </inkml:definitions>
  <inkml:trace contextRef="#ctx0" brushRef="#br0">79800 67500 965,'46'0'-15,"-5"0"6	,-7 0 8,-5 0 7,-6 3 5,-3 6 1,-3 7 2,-2 6 1,-5-4-14,-2-11-29,-3-14-30,-3-11-31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79050 68150 1000,'23'0'0,"-3"0"0	,-3 0 0,-2 0 0,0-4-4,7-5-7,6-7-6,7-5-8,7-3-1,9 4 5,10 3 5,10 3 4,4 1-3,0 1-9,0-1-10,0 1-9,-8-3 41,-16-2 2,-15-3 0,-15-3 0,-9 1 0,1 6 0,-1 7 0,1 6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121441707015038" units="cm"/>
      <inkml:brushProperty name="height" value="0.0121441707015038" units="cm"/>
      <inkml:brushProperty name="color" value="#69DBAA"/>
      <inkml:brushProperty name="ignorePressure" value="0"/>
    </inkml:brush>
  </inkml:definitions>
  <inkml:trace contextRef="#ctx0" brushRef="#br0">80350 66900 686,'1'-152'2,"4"47"6	,3 47 4,3 48 5,-1 25 5,-2 7 3,-3 6 3,-3 7 4,-2 4-1,0 3-5,0 3-5,0 4-4,0 1-3,0 0 2,0 0 1,0 0 1,0-4-11,0-5-22,0-7-24,0-5-24,-2-6-11,-3-3 0,-3-3 1,-2-2-1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45450 49800,'150'0,"-125"0,0 0,0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148036759346724" units="cm"/>
      <inkml:brushProperty name="height" value="0.0148036759346724" units="cm"/>
      <inkml:brushProperty name="color" value="#69DBAA"/>
      <inkml:brushProperty name="ignorePressure" value="0"/>
    </inkml:brush>
  </inkml:definitions>
  <inkml:trace contextRef="#ctx0" brushRef="#br0">80400 66750 562,'3'-27'0,"6"-3"0	,7-3 0,6-2 0,3 0 3,0 7 6,0 6 5,0 7 7,0 4 2,0 3 2,0 3 2,0 4 0,-4 5 2,-5 10 0,-7 10 1,-5 9 1,-4 2-1,0-2-1,0-3-3,0-3-1,1 1-3,4 6-5,3 7-5,3 6-4,-1-1-8,-2-5-7,-3-7-10,-3-5-8,-1-6-8,4-3-5,3-3-6,3-2-7,1-6-1,1-6 2,-1-6 1,1-6 2,1-4 0,3 1 0,3-1-2,4 1 28,-3-1 21,-5 1 0,-7-1 0,-5 1 0,-4-3 0,0-2 0,0-3 0,0-3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104905990883708" units="cm"/>
      <inkml:brushProperty name="height" value="0.0104905990883708" units="cm"/>
      <inkml:brushProperty name="color" value="#69DBAA"/>
      <inkml:brushProperty name="ignorePressure" value="0"/>
    </inkml:brush>
  </inkml:definitions>
  <inkml:trace contextRef="#ctx0" brushRef="#br0">80350 67600 794,'26'-47'-27,"4"6"16	,3 7 18,3 6 16,-2 6 5,-6 6-9,-6 7-9,-6 6-8,-2 6-7,3 6-4,3 7-6,4 6-4,-3 1-1,-5-3 7,-7-3 4,-5-2 6,-4 0 4,0 7 3,0 6 4,0 7 3,-4 4 4,-5 3 2,-7 3 4,-5 4 4,-4-1 1,0-3-1,0-3 0,0-2 0,1-6-3,4-6-8,3-6-6,3-6-8,-1-1-7,-2 7-12,-3 6-9,-3 7-11,-1 0-8,4-2-6,3-3-6,3-3-6,1-4-2,1-3 47,-1-3 20,1-2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133041711524129" units="cm"/>
      <inkml:brushProperty name="height" value="0.0133041711524129" units="cm"/>
      <inkml:brushProperty name="color" value="#69DBAA"/>
      <inkml:brushProperty name="ignorePressure" value="0"/>
    </inkml:brush>
  </inkml:definitions>
  <inkml:trace contextRef="#ctx0" brushRef="#br0">80350 67550 626,'0'23'-1,"0"-3"0	,0-3-2,0-2-1,1 0 3,4 7 7,3 6 8,3 7 7,4 4 8,7 3 8,6 3 8,7 4 8,5 1-2,7 0-11,6 0-11,7 0-11,7-2-7,9-3 0,10-3-2,10-2 0,4-6-9,0-6-15,0-6-15,0-6-16,-10-6-6,-18-2 4,-19-3 4,-18-3 4,-10-2-2,0 0-6,0 0-7,0 0-6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152863133698702" units="cm"/>
      <inkml:brushProperty name="height" value="0.0152863133698702" units="cm"/>
      <inkml:brushProperty name="color" value="#69DBAA"/>
      <inkml:brushProperty name="ignorePressure" value="0"/>
    </inkml:brush>
  </inkml:definitions>
  <inkml:trace contextRef="#ctx0" brushRef="#br0">81300 66150 545,'7'20'-2,"17"-9"-3	,15-10-4,16-8-3,4-4-3,-6 3-1,-6 3-1,-6 4-1,-4 1 1,1 0 3,-1 0 4,1 0 8,-3 0 2,-2 0 0,-3 0 0,-3 0 0,-4-2 0,-3-3 0,-3-3 0,-2-2 0,-3-3 0,1 1 0,-1-1 0,1 1 0,-1-1 2,1 1 6,-1-1 0,1 1 0,-3 2 3,-2 7 6,-3 6 6,-3 7 6,-2 4 2,0 3 0,0 3-1,0 4 0,0 1 0,0 0-2,0 0 0,0 0-1,0-2-2,0-3-2,0-3-1,0-2-2,0 2-2,0 9-1,0 10 0,0 10-2,0 8 1,0 10-1,0 10 0,0 9 0,0-1-2,0-8-3,0-10-4,0-9-3,-2-10-3,-3-9-1,-3-10-2,-2-8-1,-5-6-8,-2 1-13,-3-1-14,-3 1-13,-2-4-5,0-6 0,0-6 2,0-6 2,0-4 1,0 1 3,0-1 2,0 1 3,1-3 4,4-2 39,3-3 1,3-3 0,3-1 0,3 4 0,3 3 0,4 3 0,-1 1 0,-3 1 0,-3-1 0,-2 1 0,-3-3 0,1-2 0,-1-3 0,1-3 0,-1-1 0,1 4 0,-1 3 0,1 3 0,1 4 0,3 7 0,3 6 0,4 7 0,1-3 0,0-8 0,0-10 0,0-9 0,4-1 9,10 10 30,10 10-3,9 9-2,2 2-3,-2-2 1,-3-3-1,-3-3 1,-2-2-3,0 0-7,0 0-6,0 0-7,-2 0-5,-3 0-4,-3 0-5,-2 0-4,-5 1-3,-2 4-1,-3 3 0,-3 3-1,-7 3-2,-9 3-2,-10 3-2,-8 4-2,-3-3 0,7-5 2,6-7 1,7-5 3,0-1 1,-2 6 1,-3 7 0,-3 6 0,-2 6 2,0 6-1,0 7 2,0 6 0,3-1 10,6-5 1,7-7 0,6-5 0,3-11 4,0-11 8,0-14 3,0-11 2,3-4 3,6 6 2,7 7 3,6 6 1,4 1 1,4-3 0,3-3 1,3-2-1,-1-1-2,-2 3-4,-3 3-3,-3 4-4,-2-3-5,0-5-5,0-7-5,0-5-6,-4 0-8,-5 10-12,-7 10-12,-5 9-11,-6 6-5,-3 3 2,-3 3 0,-2 4 12,-3-3 41,1-5 0,-1-7 0,1-5 0,-1-1 0,1 6 0,-1 7 0,1 6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135820405557752" units="cm"/>
      <inkml:brushProperty name="height" value="0.0135820405557752" units="cm"/>
      <inkml:brushProperty name="color" value="#69DBAA"/>
      <inkml:brushProperty name="ignorePressure" value="0"/>
    </inkml:brush>
  </inkml:definitions>
  <inkml:trace contextRef="#ctx0" brushRef="#br0">81100 67700 613,'6'-25'5,"13"0"10	,12 0 9,13 0 11,12 0 4,13 0 0,12 0 0,13 0 0,6 0-3,0 0-3,0 0-5,0 0-3,-5 3-7,-9 6-8,-10 7-9,-8 6-8,-11-1-9,-8-5-11,-10-7-9,-9-5-12,-7 0-6,-3 10-5,-3 10-5,-2 9-4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173676759004593" units="cm"/>
      <inkml:brushProperty name="height" value="0.0173676759004593" units="cm"/>
      <inkml:brushProperty name="color" value="#69DBAA"/>
      <inkml:brushProperty name="ignorePressure" value="0"/>
    </inkml:brush>
  </inkml:definitions>
  <inkml:trace contextRef="#ctx0" brushRef="#br0">82050 67250 479,'-2'-22'1,"-3"6"0	,-3 7 2,-2 6 1,-1 6 3,3 6 6,3 7 6,4 6 6,2 7 3,4 10 4,3 10 1,3 9 3,1 9 0,1 9-1,-1 10-2,1 10-1,-3 2-2,-2-3-1,-3-3-2,-3-2-2,-2-8-3,0-8-4,0-10-3,0-9-5,0-7-4,0-3-5,0-3-7,0-2-4,-2-9-13,-3-12-22,-3-13-19,-2-12-22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0833333283662796" units="cm"/>
      <inkml:brushProperty name="height" value="0.00833333283662796" units="cm"/>
      <inkml:brushProperty name="color" value="#69DBAA"/>
      <inkml:brushProperty name="ignorePressure" value="0"/>
    </inkml:brush>
  </inkml:definitions>
  <inkml:trace contextRef="#ctx0" brushRef="#br0">82050 68600 1000,'-71'-71'-81,"10"10"8	,10 10 8,9 9 34,6 6 31,3 3 0,3 3 0,4 4 0,2 4 0,4 6 0,3 7 0,3 6 0,3 1 0,3-3 0,3-3 0,4-2 0,4-3 0,6 1 0,7-1 0,6 1 13,4 1 16,4 3-10,3 3-8,3 4-9,-2 1-9,-6 0-10,-6 0-10,-6 0 4,-4 0 23,1 0 0,-1 0 0,1 0 0,-1-2 0,1-3 0,-1-3 0,1-2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123055540025234" units="cm"/>
      <inkml:brushProperty name="height" value="0.0123055540025234" units="cm"/>
      <inkml:brushProperty name="color" value="#69DBAA"/>
      <inkml:brushProperty name="ignorePressure" value="0"/>
    </inkml:brush>
  </inkml:definitions>
  <inkml:trace contextRef="#ctx0" brushRef="#br0">82850 66850 677,'0'26'-11,"0"4"15	,0 3 16,0 3 14,0 9 10,0 16 2,0 15 2,0 17 3,0 3-7,0-5-15,0-7-15,0-5-16,1-11-18,4-11-23,3-14-22,3-11-21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0934463925659657" units="cm"/>
      <inkml:brushProperty name="height" value="0.00934463925659657" units="cm"/>
      <inkml:brushProperty name="color" value="#69DBAA"/>
      <inkml:brushProperty name="ignorePressure" value="0"/>
    </inkml:brush>
  </inkml:definitions>
  <inkml:trace contextRef="#ctx0" brushRef="#br0">82550 67450 891,'0'-21'0,"0"10"0	,0 10 0,0 9 0,1 2 0,4-2-1,3-3 0,3-3-1,4-2 5,7 0 10,6 0 8,7 0 10,4 0-2,3 0-14,3 0-15,4 0-13,-4 0-9,-9 0-2,-10 0-2,-8 0-2,-3-2-5,7-3-5,6-3-7,7-2-6,-1-1 0,-6 3 51,-6 3 0,-6 4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112035516649485" units="cm"/>
      <inkml:brushProperty name="height" value="0.0112035516649485" units="cm"/>
      <inkml:brushProperty name="color" value="#69DBAA"/>
      <inkml:brushProperty name="ignorePressure" value="0"/>
    </inkml:brush>
  </inkml:definitions>
  <inkml:trace contextRef="#ctx0" brushRef="#br0">82450 68250 743,'28'-2'35,"6"-3"6	,7-3 4,6-2 5,6-3-5,6 1-16,7-1-17,6 1-17,-2-1-6,-9 1 2,-10-1 2,-8 1 3,-8-1 2,-2 1 1,-3-1 1,-3 1 2,-2-3-10,0-2-19,0-3-20,0-3-18,-2-1-9,-3 4 2,-3 3 3,-2 3 25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46050 49500,'50'0,"-25"0,0 0,0 0,0 0,0 0,0 0,-25 25,0 0,0 0,0 0,25-25,0 0,-25 25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159960053861141" units="cm"/>
      <inkml:brushProperty name="height" value="0.0159960053861141" units="cm"/>
      <inkml:brushProperty name="color" value="#69DBAA"/>
      <inkml:brushProperty name="ignorePressure" value="0"/>
    </inkml:brush>
  </inkml:definitions>
  <inkml:trace contextRef="#ctx0" brushRef="#br0">83800 66750 520,'0'-21'5,"0"10"9	,0 10 10,0 9 9,1 15 8,4 22 6,3 22 5,3 23 6,-1 2-2,-2-16-7,-3-15-9,-3-15-9,-2-4-10,0 9-13,0 10-12,0 10-13,1 0-9,4-5-4,3-7-5,3-5-4,-1-9-2,-2-9 2,-3-10 1,-3-8 2,-2-6-3,0 1-6,0-1-7,0 1-7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0913732126355171" units="cm"/>
      <inkml:brushProperty name="height" value="0.00913732126355171" units="cm"/>
      <inkml:brushProperty name="color" value="#69DBAA"/>
      <inkml:brushProperty name="ignorePressure" value="0"/>
    </inkml:brush>
  </inkml:definitions>
  <inkml:trace contextRef="#ctx0" brushRef="#br0">84000 67500 912,'21'-24'-14,"-5"4"6	,-7 3 6,-5 3 5,-1 3 5,6 3 8,7 3 7,6 4 6,3 1-5,0 0-16,0 0-16,0 0-17,0 0-13,0 0-10,0 0-11,0 0-10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107743674889207" units="cm"/>
      <inkml:brushProperty name="height" value="0.0107743674889207" units="cm"/>
      <inkml:brushProperty name="color" value="#69DBAA"/>
      <inkml:brushProperty name="ignorePressure" value="0"/>
    </inkml:brush>
  </inkml:definitions>
  <inkml:trace contextRef="#ctx0" brushRef="#br0">83300 67150 773,'0'71'8,"0"-5"15	,0-7 16,0-5 15,1 3-1,4 17-19,3 15-19,3 16-18,-1-2-11,-2-19-3,-3-18-3,-3-19-3,-2-13-9,0-6-16,0-6-16,0-6-16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29T07:22:40"/>
    </inkml:context>
    <inkml:brush xml:id="br0">
      <inkml:brushProperty name="width" value="0.0139336390420794" units="cm"/>
      <inkml:brushProperty name="height" value="0.0139336390420794" units="cm"/>
      <inkml:brushProperty name="color" value="#69DBAA"/>
      <inkml:brushProperty name="ignorePressure" value="0"/>
    </inkml:brush>
  </inkml:definitions>
  <inkml:trace contextRef="#ctx0" brushRef="#br0">83000 68300 598,'28'0'4,"6"0"7	,7 0 9,6 0 8,7-4 8,10-5 8,10-7 9,9-5 8,1-1-3,-6 6-15,-6 7-15,-6 6-14,1 1-13,9-3-9,10-3-9,10-2-11,-4-1-5,-16 3-3,-15 3-2,-15 4-2,-9 1-3,1 0-3,-1 0-3,1 0-4,-4 1 0,-6 4 0,-6 3 1,-6 3 50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42950 29200,'-250'0,"225"-50,0 0,25-25,0 0,75 50,0 0,-50 0,0 0,150-25,0 0,-25 50,0 0,-100 0,0 0,125 0,0 0,50 0,0 0,50 25,0 0,0-50,0 0,-25 0,0 0,-25 0,0 0,100 25,0 0,-50 0,0 0,-50 0,0 0,-25 0,0 0,75 0,0 0,25-25,0 0,-50 0,0 0,-50 0,0 0,0 25,0 0,50-25,0 0,0 25,0 0,-100 0,0 0,-75 0,0 0,100-25,0 0,25 0,0 0,-25 25,0 0,0 0,0 0,-25-25,0 0,0 25,0 0,0 0,0 0,25 0,0 0,-25 0,0 0,0 0,0 0,0 0,0 0,-25-25,0 0,-25 25,0 0,25 0,0 0,0 0,0 0,-25 0,0 0,0 0,0 0,0-25,0 0,-50 25,0 0,-25 0,0 0,50 0,0 0,-25 0,0 0,0 0,0 0,-25 0,0 0,0 0,0 0,0 0,0 0,-25-25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80650 28650,'-100'-50,"200"50,0 0,50 25,0 0,50 0,0 0,50-25,0 0,0 0,0 0,25-25,0 0,50 25,0 0,-50 0,0 0,-50 0,0 0,25 0,0 0,50 25,0 0,-50-25,0 0,-50 25,0 0,-25-25,0 0,25 0,0 0,0 0,0 0,0 0,0 0,-25 0,0 0,-25 0,0 0,-50 0,0 0,0 0,0 0,25 0,0 0,-50 0,0 0,75 0,0 0,-75 0,0 0,-25 0,0 0,-25 0,0 0,0 0,0 0,0 0,0 0,25 0,0 0,-25 0,0 0,0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25500 23850,'50'50,"75"0,0 0,175 25,0 0,175-25,0 0,150-25,0 0,25-25,0 0,-25-50,0 0,-100-50,0 0,-150-100,0 0,-50-75,0 0,-50 50,0 0,-175 175,0 0,250-200,0 0,-175 0,0 0,-150 25,0 0,-175 25,0 0,-200 0,0 0,-100 25,0 0,-25 25,0 0,-125 75,0 0,0 75,0 0,125 50,0 0,325-25,0 0,-450 125,0 0,125 25,0 0,75 25,0 0,25 50,0 0,125 25,0 0,125-50,0 0,125-25,0 0,25-50,0 0,0-100,0 0,25 200,0 0,-25 0,0 0,-25-50,0 0,50-25,0 0,25-25,0 0,75-50,0 0,-75-50,0 0,0-25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41600 24350,'150'-100,"50"50,0 0,150 50,0 0,25-25,0 0,0 25,0 0,150-25,0 0,-25 25,0 0,75-25,0 0,-175-25,0 0,-200 25,0 0,-100 25,0 0,325-25,0 0,-250 0,0 0,-100 25,0 0,-75 25,0 0,0 75,0 0,-25-50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58150 23800,'-150'0,"150"-50,0 0,100 25,0 0,25 0,0 0,50 0,0 0,25 0,0 0,175 25,0 0,75 0,0 0,-50 0,0 0,-225 0,0 0,425 0,0 0,-25 0,0 0,-200 0,0 0,-225-25,0 0,0 0,0 0,-50 0,0 0,25 25,0 0,-25 0,0 0,0 0,0 0,-75 25,0 0,0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60550 29250,'500'-150,"-150"100,0 0,25 25,0 0,-25 25,0 0,75 0,0 0,75 0,0 0,50 0,0 0,25 25,0 0,-75 0,0 0,-25-25,0 0,-100 25,0 0,75-25,0 0,0 0,0 0,50 0,0 0,-25 50,0 0,-50-50,0 0,50 25,0 0,-75-25,0 0,125-25,0 0,-75 25,0 0,0-25,0 0,0 25,0 0,-100-25,0 0,0 0,0 0,-75 0,0 0,-75 25,0 0,0 0,0 0,0 0,0 0,50-25,0 0,-25 25,0 0,-75 0,0 0,-50 0,0 0,-25 0,0 0,0 0,0 0,0 0,0 0,-25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46300 49650,'-150'50,"125"-25,0 0,-25 0,0 0,-50 25,0 0,0 50,0 0,0-25,0 0,50-25,0 0,25-25,0 0,25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64400 51600,'-50'0,"50"-25,0 0,25 0,0 0,25 25,0 0,25-25,0 0,25 0,0 0,25 25,0 0,-25-25,0 0,75 0,0 0,50 25,0 0,25 0,0 0,25 0,0 0,-75 25,0 0,-25-25,0 0,25 0,0 0,0 0,0 0,-75 0,0 0,75 0,0 0,-50 0,0 0,50 0,0 0,50 0,0 0,0 0,0 0,-25 0,0 0,-100 0,0 0,25 0,0 0,0 0,0 0,-25 0,0 0,-75 0,0 0,-25 0,0 0,100 0,0 0,0 0,0 0,-25 0,0 0,-25 0,0 0,0 0,0 0,0 0,0 0,-50-25,0 0,25 25,0 0,-25 0,0 0,25 0,0 0,0 0,0 0,0 0,0 0,-25 0,0 0,0 0,0 0,0 0,0 0,50 0,0 0,0 0,0 0,0 0,0 0,0 0,0 0,-50 0,0 0,-25 25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25500 56650,'100'-100,"-25"75,0 0,-25-25,0 0,75 25,0 0,25-25,0 0,25 0,0 0,75 0,0 0,50 25,0 0,175-50,0 0,-75 25,0 0,0 25,0 0,-75 0,0 0,-75 25,0 0,0 0,0 0,-75 0,0 0,-75 0,0 0,-25 0,0 0,0 0,0 0,-75 25,0 0,-25-25,0 0,0 25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64300 10250,'216'216,"1"1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36200 10000,'0'100,"25"75,0 0,0 175,0 0,25 75,0 0,-25-225,0 0,50 225,0 0,-75-375,0 0,25 25,0 0,-25-50,0 0,-25-50,0 0,25 0,0 0,-25-25,0 0,-50-25,0 0,0 25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35450 11400,'50'0,"250"-75,0 0,-200 50,0 0,-50 0,0 0,75 25,0 0,-75-25,0 0,0 25,0 0,-25 25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35450 12100,'-100'100,"100"-75,0 0,75-50,0 0,150-75,0 0,75-25,0 0,-250 100,0 0,25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37150 9850,'0'50,"0"-25,0 0,0 50,0 0,25-50,0 0,0 75,0 0,-25-75,0 0,0 25,0 0,25-25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37100 9800,'50'0,"0"25,0 0,-25-25,0 0,75 25,0 0,-25-25,0 0,-25 25,0 0,-75 75,0 0,0-75,0 0,-25 50,0 0,25-50,0 0,-50 50,0 0,50-50,0 0,50-25,0 0,75-50,0 0,-75 50,0 0,0-25,0 0,0 25,0 0,0-25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37050 11100,'0'50,"0"25,0 0,0 50,0 0,25-75,0 0,-25-25,0 0,25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37050 11100,'0'-50,"25"50,0 0,50 25,0 0,0-25,0 0,0 25,0 0,-75 25,0 0,-25 50,0 0,-50 0,0 0,25-50,0 0,25-25,0 0,50-25,0 0,50-25,0 0,-75 0,0 0,50-25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46050 49750,'50'50,"-25"-25,0 0,25 25,0 0,25 0,0 0,0 0,0 0,-25-25,0 0,-25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37900 10800,'50'0,"-50"50,0 0,0 50,0 0,0-25,0 0,0 0,0 0,25-50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37950 10850,'0'50,"50"-50,0 0,50 25,0 0,0-25,0 0,-50 25,0 0,-50 25,0 0,-100 75,0 0,0-25,0 0,50-50,0 0,100-50,0 0,25 0,0 0,0 0,0 0,-50-25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37350 12050,'-50'0,"25"25,0 0,50-25,0 0,100-25,0 0,75-50,0 0,25-25,0 0,-150 50,0 0,-50 25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38100 11600,'-150'0,"125"-25,0 0,25 50,0 0,0 75,0 0,50 100,0 0,-25 50,0 0,-25-50,0 0,0-100,0 0,-25-75,0 0,0-75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37900 12250,'-150'250,"75"-50,0 0,25-50,0 0,0-100,0 0,25-25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37950 12300,'450'200,"-300"-50,0 0,50-75,0 0,-125-75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39900 10450,'50'50,"-125"150,0 0,-50-25,0 0,75-100,0 0,-100 125,0 0,125-175,0 0,0 25,0 0,0-50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39800 11200,'50'50,"-25"75,0 0,0 0,0 0,-25 75,0 0,-25 0,0 0,25-125,0 0,25-75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40450 10300,'50'50,"-50"-25,0 0,-25 100,0 0,25-50,0 0,-25 50,0 0,0 75,0 0,25-175,0 0,-25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40600 10800,'50'50,"0"0,0 0,150-50,0 0,-150-50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45900 50200,'100'50,"-50"-50,0 0,0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41300 11100,'-50'100,"50"-75,0 0,0 75,0 0,-25 125,0 0,0-25,0 0,25 125,0 0,0-300,0 0,0 50,0 0,25-50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41350 11600,'50'0,"-25"0,0 0,50 0,0 0,-25 0,0 0,-25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41400 12250,'100'0,"0"0,0 0,-75 0,0 0,0-25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42950 10100,'0'50,"0"125,0 0,0 50,0 0,0-25,0 0,0 125,0 0,0-250,0 0,0-50,0 0,25-25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42150 10350,'100'0,"-75"0,0 0,100 0,0 0,50 0,0 0,-75 0,0 0,-25 0,0 0,-75 25,0 0,-50 25,0 0,-25 25,0 0,-50 25,0 0,0 0,0 0,75-50,0 0,25-25,0 0,100-25,0 0,50-50,0 0,25 25,0 0,-100 25,0 0,0 0,0 0,-50 25,0 0,-100 100,0 0,-50 0,0 0,-50 50,0 0,100-100,0 0,50-50,0 0,25-50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42950 11350,'100'0,"-25"0,0 0,0 0,0 0,0 25,0 0,-50-25,0 0,0 25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43150 11800,'-50'100,"25"-75,0 0,0 50,0 0,0 0,0 0,0 25,0 0,25 50,0 0,0-125,0 0,-25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42900 12950,'50'50,"0"-50,0 0,25 25,0 0,-25 0,0 0,25-25,0 0,-50-25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43500 12050,'-50'50,"25"50,0 0,-25 75,0 0,0-50,0 0,25-25,0 0,-25-50,0 0,0-25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42200 12450,'100'-50,"-25"50,0 0,150 0,0 0,-25-50,0 0,-150 25,0 0,0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45950 50450,'50'0,"-50"25,0 0,50-25,0 0,-50 25,0 0,-25 25,0 0,-25-25,0 0,25-25,0 0,50 0,0 0,25 25,0 0,0-25,0 0,25-25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43700 10900,'0'200,"0"-50,0 0,0 150,0 0,0-275,0 0,0 25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43900 11400,'50'0,"0"0,0 0,-25 0,0 0,75 0,0 0,-75 0,0 0,0 25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44300 11750,'0'150,"-50"-50,0 0,0 50,0 0,0-25,0 0,0 0,0 0,25-100,0 0,0 25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43700 12200,'100'150,"0"-50,0 0,75 25,0 0,100-75,0 0,-200-25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45050 10950,'-50'-50,"125"50,0 0,-25-25,0 0,150-25,0 0,0 0,0 0,-25 25,0 0,-125 0,0 0,-25 25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45750 10000,'0'100,"25"75,0 0,-25 150,0 0,-75 0,0 0,-50-50,0 0,-25-50,0 0,100-175,0 0,25-25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45850 11450,'50'100,"-25"75,0 0,-25 100,0 0,0-50,0 0,0-125,0 0,25-100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46600 11050,'0'300,"-25"-50,0 0,0-50,0 0,25-75,0 0,0-100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46100 11750,'50'0,"-25"0,0 0,0 0,0 0,50 0,0 0,50 0,0 0,25 0,0 0,-125 0,0 0,0-25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45850 12650,'0'50,"50"-50,0 0,75 0,0 0,100 0,0 0,0-25,0 0,-50-50,0 0,-125 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35600 24950,'50'0,"75"0,0 0,100 0,0 0,-25 0,0 0,-50 0,0 0,-75 50,0 0,-50-25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47150 49650,'0'100,"0"25,0 0,0 0,0 0,25-75,0 0,-25-25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48050 10450,'0'-50,"25"100,0 0,0 125,0 0,0-100,0 0,0 275,0 0,-25-25,0 0,25-100,0 0,-25-100,0 0,0-100,0 0,-25-150,0 0,0 0,0 0,25 25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47800 11350,'-50'0,"75"-25,0 0,50 25,0 0,25-25,0 0,-50 25,0 0,-25 0,0 0,0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47600 11900,'50'0,"50"0,0 0,50-50,0 0,-75 0,0 0,-25 25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48500 10750,'0'-50,"0"75,0 0,25 75,0 0,0 25,0 0,25-25,0 0,0-50,0 0,50-50,0 0,25-25,0 0,-50-25,0 0,-50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49250 10900,'-50'0,"-25"50,0 0,25 75,0 0,-75 0,0 0,100-75,0 0,-25-25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48550 11800,'100'200,"-100"-25,0 0,0 0,0 0,0-75,0 0,0-50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48600 12050,'100'-100,"0"75,0 0,25 0,0 0,-25 0,0 0,0 25,0 0,-50 0,0 0,-25 75,0 0,-25 50,0 0,0-25,0 0,0 75,0 0,0-125,0 0,-25-75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49050 12200,'0'50,"50"-50,0 0,100 0,0 0,-125-25,0 0,0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48950 12900,'-50'0,"100"0,0 0,100-25,0 0,-100 0,0 0,0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51400 10100,'-100'100,"-75"125,0 0,25 25,0 0,100-175,0 0,-75 125,0 0,75-150,0 0,25-25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46650 49900,'0'50,"25"-50,0 0,75 0,0 0,25 25,0 0,0-25,0 0,-100-25,0 0,0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51000 10100,'400'250,"-225"-75,0 0,-75 0,0 0,-25-75,0 0,-50-75,0 0,-25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50700 11350,'0'50,"50"0,0 0,0-50,0 0,25 25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50650 12000,'200'-100,"-125"75,0 0,25 25,0 0,-25 0,0 0,-25 25,0 0,-25 25,0 0,-50 25,0 0,-100 0,0 0,0 25,0 0,75-25,0 0,50-25,0 0,0-25,0 0,75 0,0 0,25-25,0 0,0 0,0 0,-25 0,0 0,-25 25,0 0,-50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52800 11250,'50'50,"-25"75,0 0,-25 0,0 0,25-50,0 0,-25-50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52650 11050,'0'-50,"25"50,0 0,75 0,0 0,300 0,0 0,-250 75,0 0,-125-25,0 0,0-25,0 0,-50 25,0 0,-100 75,0 0,75-100,0 0,-150 75,0 0,75-50,0 0,75-25,0 0,25-25,0 0,100 0,0 0,125-25,0 0,-75 0,0 0,-75 0,0 0,50 0,0 0,-75 0,0 0,25 0,0 0,-25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6T20:19:40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53100 9950,'50'50,"0"150,0 0,-25 225,0 0,-25 125,0 0,0 0,0 0,25-175,0 0,-25-300,0 0,25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38600 32950,'-50'0,"50"-25,0 0,25 25,0 0,50 0,0 0,-25 25,0 0,-25 0,0 0,0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38200 34000,'50'0,"50"-25,0 0,0 25,0 0,-50 25,0 0,-50 0,0 0,0 150,0 0,0 0,0 0,0-50,0 0,-25-50,0 0,50-50,0 0,0-25,0 0,50-25,0 0,-25-50,0 0,-25 50,0 0,25-100,0 0,-25 75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39450 32400,'0'-50,"0"25,0 0,50 25,0 0,0 0,0 0,0 75,0 0,0 0,0 0,-50-50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39450 33050,'-150'200,"125"-150,0 0,75-50,0 0,25-25,0 0,0-50,0 0,-25 50,0 0,-25 25,0 0,0 25,0 0,-50 100,0 0,-50 75,0 0,0 25,0 0,0-75,0 0,50-75,0 0,0-50,0 0,75-75,0 0,50-50,0 0,25-25,0 0,-50 50,0 0,-50 50,0 0,100 25,0 0,-25 0,0 0,-25 75,0 0,-75 50,0 0,-50 0,0 0,-50 0,0 0,25-50,0 0,50-75,0 0,0-50,0 0,0 25,0 0,25-25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46700 50400,'0'50,"25"-50,0 0,75 0,0 0,0-25,0 0,0 25,0 0,-25-25,0 0,-50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41200 33700,'0'-50,"0"-50,0 0,0 50,0 0,0 100,0 0,-25 225,0 0,25 0,0 0,0-75,0 0,0-100,0 0,25-100,0 0,0-25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40900 32300,'-50'0,"50"25,0 0,25 0,0 0,25-25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41600 32500,'0'50,"75"-50,0 0,0-25,0 0,25 0,0 0,-25 25,0 0,-25 0,0 0,-25 25,0 0,0 25,0 0,25 75,0 0,-25 50,0 0,25 50,0 0,-25 0,0 0,-25-75,0 0,0-50,0 0,0-50,0 0,-25-50,0 0,0 0,0 0,0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41650 33450,'0'200,"0"-100,0 0,0-50,0 0,0 0,0 0,0 75,0 0,0-100,0 0,25 25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41650 33700,'0'-150,"25"125,0 0,25 25,0 0,0 50,0 0,0 25,0 0,-50-25,0 0,0 0,0 0,-25-25,0 0,-25 0,0 0,25 0,0 0,100-25,0 0,25 0,0 0,-50 0,0 0,0-25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43650 33350,'-50'50,"50"75,0 0,0 25,0 0,0 0,0 0,0-75,0 0,25-50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44350 33600,'-50'0,"100"0,0 0,0 0,0 0,-25 0,0 0,0 25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44250 34250,'-100'50,"175"-75,0 0,25 0,0 0,-50 0,0 0,-25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44850 32650,'50'-100,"-25"175,0 0,0 100,0 0,-25-75,0 0,0-50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44950 33300,'-50'-100,"100"50,0 0,75-25,0 0,0 0,0 0,0 75,0 0,-100 50,0 0,0 125,0 0,-25-25,0 0,-25-50,0 0,0-100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47650 49850,'100'0,"0"0,0 0,-25-25,0 0,0 0,0 0,-25 25,0 0,-75 75,0 0,0 0,0 0,0 25,0 0,25-50,0 0,-25-50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45650 33300,'0'-50,"-50"50,0 0,25 75,0 0,-50 125,0 0,0-25,0 0,0-25,0 0,50-100,0 0,0-25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45350 34000,'50'0,"0"25,0 0,50 50,0 0,-25 0,0 0,-50-50,0 0,125 50,0 0,-25-25,0 0,-100-25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46750 33550,'0'-50,"0"25,0 0,0 50,0 0,0 150,0 0,0 25,0 0,-25-50,0 0,25-125,0 0,0 50,0 0,25-50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46550 33750,'-50'-150,"25"75,0 0,100 25,0 0,50 0,0 0,25 25,0 0,25-25,0 0,-50 25,0 0,-25 25,0 0,-25 0,0 0,-25 50,0 0,-25 25,0 0,-25 100,0 0,0 25,0 0,0-50,0 0,-50-50,0 0,25-50,0 0,-25-50,0 0,25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47500 32250,'0'-50,"0"0,0 0,0 125,0 0,0 175,0 0,-25 25,0 0,-50-25,0 0,0-100,0 0,50-125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47350 33350,'50'0,"-25"25,0 0,75 100,0 0,0-25,0 0,-50-75,0 0,0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48750 32800,'-50'0,"0"25,0 0,75-25,0 0,100-25,0 0,50 25,0 0,-25 0,0 0,-50 0,0 0,-50-25,0 0,-50 0,0 0,-25 25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49150 32200,'50'-100,"-25"75,0 0,-25 50,0 0,0 125,0 0,-100 100,0 0,-25 0,0 0,0-25,0 0,75-100,0 0,25-75,0 0,0-50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49000 33200,'50'100,"-25"75,0 0,-25 0,0 0,25-50,0 0,-25-25,0 0,0-50,0 0,0-25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49350 33350,'-50'50,"25"-50,0 0,50 0,0 0,75 0,0 0,0 0,0 0,-75-25,0 0,25 25,0 0,-25 0,0 0,-25 25,0 0,0 25,0 0,0 25,0 0,25 75,0 0,0 0,0 0,0-25,0 0,0-50,0 0,-25-50,0 0,-25-25,0 0,-25 0,0 0,-50-50,0 0,-25-25,0 0,25 25,0 0,50 25,0 0,25 0,0 0,50 0,0 0,100-25,0 0,75-25,0 0,-50 0,0 0,-75 50,0 0,-50 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48050 49600,'0'100,"0"-50,0 0,0 25,0 0,0-25,0 0,0-25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50700 32650,'-150'0,"150"-25,0 0,100 0,0 0,100 0,0 0,-150 25,0 0,75-25,0 0,-75 25,0 0,-50 25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50950 32750,'0'150,"-25"-25,0 0,25 25,0 0,0-100,0 0,0 125,0 0,0-100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51200 32800,'0'-50,"0"150,0 0,0 125,0 0,25 75,0 0,0-75,0 0,-25-75,0 0,0-100,0 0,-25-25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50750 33050,'50'0,"25"-25,0 0,0 50,0 0,-50 25,0 0,-25-25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50750 33600,'-50'0,"50"25,0 0,50 0,0 0,0-25,0 0,75 0,0 0,-100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50650 34400,'-100'50,"175"-75,0 0,50 0,0 0,25-25,0 0,-75 25,0 0,-50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51600 33250,'-100'50,"150"-50,0 0,125-75,0 0,-25 0,0 0,-75 75,0 0,-50 75,0 0,-100 100,0 0,-50 25,0 0,25-50,0 0,50-100,0 0,25-25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51700 33650,'50'0,"-25"-25,0 0,75 125,0 0,0 50,0 0,50-25,0 0,-50-100,0 0,-50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52850 33050,'50'0,"-50"75,0 0,25 0,0 0,25-25,0 0,25-25,0 0,25-25,0 0,50-75,0 0,-75 0,0 0,-25 25,0 0,-50 0,0 0,0 0,0 0,0 150,0 0,25 25,0 0,-25-25,0 0,25-50,0 0,-25-25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53650 32700,'0'-50,"-25"25,0 0,25 50,0 0,0 150,0 0,0-50,0 0,0-75,0 0,0 250,0 0,-25-150,0 0,25-125,0 0,-25 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47700 49550,'0'150,"0"-100,0 0,0 75,0 0,0 25,0 0,0-50,0 0,25-50,0 0,25-25,0 0,0-25,0 0,50 0,0 0,-25-25,0 0,-50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52950 34100,'0'-150,"0"125,0 0,0 50,0 0,25 25,0 0,-25 25,0 0,25-50,0 0,25 25,0 0,75-50,0 0,-25 0,0 0,-75 0,0 0,100 0,0 0,0-75,0 0,-100 25,0 0,0-25,0 0,-25 25,0 0,0 25,0 0,25 25,0 0,-25 75,0 0,25 50,0 0,-25-25,0 0,50-25,0 0,-25-75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55050 32700,'0'-250,"50"150,0 0,-25 75,0 0,0 75,0 0,-25 200,0 0,0 125,0 0,0-25,0 0,0-150,0 0,0-125,0 0,0-50,0 0,0-50,0 0,0-25,0 0,-25-50,0 0,-25-25,0 0,0-50,0 0,25 100,0 0,0 25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54850 33350,'-50'-200,"0"125,0 0,25 25,0 0,25 25,0 0,75 0,0 0,25 25,0 0,25 25,0 0,0-25,0 0,-125 25,0 0,25-25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54500 33550,'-50'50,"25"-25,0 0,100-25,0 0,25-25,0 0,125-50,0 0,-75 25,0 0,-100 25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55950 32150,'0'-50,"0"125,0 0,25 50,0 0,-25-75,0 0,25-25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56050 32250,'0'-50,"25"25,0 0,25 25,0 0,25 0,0 0,-50 25,0 0,-25 50,0 0,-50 25,0 0,-25-25,0 0,50-50,0 0,75-25,0 0,0 0,0 0,-25 25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55800 33100,'0'100,"0"-25,0 0,0-25,0 0,25-50,0 0,-25 25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55750 33250,'150'-150,"-75"100,0 0,-25 50,0 0,-25 25,0 0,-25 25,0 0,0 0,0 0,0-25,0 0,-25-25,0 0,75 0,0 0,0 0,0 0,-25-25,0 0,-25 0,0 0,25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56550 32900,'50'-50,"-50"150,0 0,0 25,0 0,0-75,0 0,0-25,0 0,0-50,0 0,0-50,0 0,25 25,0 0,0 0,0 0,0 25,0 0,0 0,0 0,0 25,0 0,0 0,0 0,0 0,0 0,-25 25,0 0,-25 50,0 0,-25 0,0 0,50-25,0 0,25-50,0 0,25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55500 34150,'-50'0,"175"0,0 0,50-25,0 0,25-25,0 0,-50 0,0 0,-75 25,0 0,-50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48750 49700,'0'100,"0"0,0 0,25 0,0 0,-25-25,0 0,0-50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56500 33600,'-50'0,"50"-25,0 0,0 0,0 0,25 75,0 0,-25 50,0 0,0 125,0 0,0-50,0 0,0-75,0 0,0-50,0 0,-25-50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56350 34550,'0'-150,"0"100,0 0,-50 100,0 0,-50 50,0 0,50-50,0 0,25-25,0 0,-100 75,0 0,100-100,0 0,25 25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56400 34500,'50'0,"50"0,0 0,0 100,0 0,25-25,0 0,50-25,0 0,-100-25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58300 32750,'0'-100,"25"75,0 0,-25 0,0 0,-75 125,0 0,-75 100,0 0,-25-25,0 0,75-75,0 0,50-25,0 0,25-100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57450 33450,'100'-50,"0"50,0 0,-25 100,0 0,-25 25,0 0,-50 75,0 0,0-125,0 0,0-50,0 0,25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58900 32350,'-50'200,"25"-75,0 0,0-100,0 0,-25 125,0 0,50-100,0 0,-25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58750 33000,'100'-100,"-50"75,0 0,25 25,0 0,-25 0,0 0,0 0,0 0,-75 25,0 0,25 25,0 0,0 75,0 0,0 50,0 0,0 75,0 0,-25-25,0 0,0 0,0 0,0-75,0 0,25-75,0 0,0-125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59250 33050,'50'50,"-25"-50,0 0,75 50,0 0,-25-25,0 0,-75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59300 33750,'-100'150,"100"-125,0 0,25 0,0 0,50 0,0 0,25 0,0 0,-75-25,0 0,0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60900 32350,'0'-50,"0"25,0 0,0 100,0 0,0 100,0 0,25 50,0 0,-25 0,0 0,0-75,0 0,0-100,0 0,0-25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48450 50000,'50'0,"-25"0,0 0,75 0,0 0,-25 0,0 0,-25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60300 32550,'0'-50,"75"25,0 0,50-25,0 0,0 0,0 0,-25 50,0 0,-50 25,0 0,-50 50,0 0,-50 0,0 0,-50 25,0 0,0-25,0 0,75-75,0 0,-50 75,0 0,50-50,0 0,100-25,0 0,25-25,0 0,-25 25,0 0,-25 0,0 0,-50 25,0 0,-50 75,0 0,-50 0,0 0,-25 25,0 0,25-50,0 0,50-25,0 0,125-75,0 0,25-50,0 0,-50 25,0 0,25-25,0 0,0 25,0 0,0 0,0 0,0 50,0 0,0 75,0 0,0-25,0 0,-50-50,0 0,-25 25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61150 33850,'0'50,"-25"-25,0 0,0 50,0 0,0 0,0 0,-25 0,0 0,25-25,0 0,25 25,0 0,0-50,0 0,25 25,0 0,25-50,0 0,0 0,0 0,-25 0,0 0,0 0,0 0,-25 25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61200 34200,'50'-100,"-50"175,0 0,-50 50,0 0,-25 25,0 0,25-25,0 0,25-75,0 0,0-50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60100 34600,'-50'-50,"100"0,0 0,50 50,0 0,25 0,0 0,0 0,0 0,-100 0,0 0,0 25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61600 32600,'50'0,"-25"50,0 0,-25 125,0 0,-25 50,0 0,-25 0,0 0,25-125,0 0,0-75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61550 33600,'100'-100,"0"50,0 0,25 25,0 0,-25 25,0 0,-75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62300 33600,'-150'300,"75"-200,0 0,-25 25,0 0,25 0,0 0,0-75,0 0,50-50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61500 34100,'50'0,"0"0,0 0,-25 0,0 0,100 50,0 0,0 125,0 0,-25-50,0 0,-75-100,0 0,125 100,0 0,-75-75,0 0,-50-25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63850 32250,'-100'-50,"25"75,0 0,25 25,0 0,-25 75,0 0,50-50,0 0,25-50,0 0,25 25,0 0,0-50,0 0,50 75,0 0,50 75,0 0,-50-25,0 0,-25 0,0 0,-50-50,0 0,-25 0,0 0,-100 25,0 0,0-50,0 0,-25 0,0 0,100-125,0 0,25 50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23700 20550,'50'0,"0"-25,0 0,0 25,0 0,-25 0,0 0,25 0,0 0,-25 0,0 0,75 0,0 0,100 50,0 0,25-50,0 0,25 0,0 0,-25 0,0 0,-50 0,0 0,-25 0,0 0,-25 0,0 0,25 0,0 0,25-25,0 0,-25 0,0 0,0 0,0 0,-75 25,0 0,25 0,0 0,-25 0,0 0,50 0,0 0,-25 0,0 0,0 0,0 0,-50 25,0 0,-25-25,0 0,25 25,0 0,25-25,0 0,0 0,0 0,0 0,0 0,-25 0,0 0,-25 0,0 0,25 0,0 0,25 0,0 0,25 0,0 0,-75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48400 50450,'-50'0,"125"0,0 0,0 0,0 0,0-25,0 0,-50 0,0 0,75 0,0 0,-75-25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36150 20600,'50'50,"25"-50,0 0,50 0,0 0,25-25,0 0,0 0,0 0,-125 25,0 0,125-50,0 0,0 50,0 0,125 0,0 0,25 0,0 0,-50 25,0 0,50-25,0 0,100 0,0 0,-75 0,0 0,-100 0,0 0,150 0,0 0,-100 0,0 0,-75-25,0 0,-25 0,0 0,50 0,0 0,50 0,0 0,0 25,0 0,-75 0,0 0,-25 0,0 0,50 0,0 0,25 0,0 0,25-25,0 0,-75 0,0 0,-75 0,0 0,-50 0,0 0,-100 25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44150 26650,'150'-50,"-75"25,0 0,25-25,0 0,-50 50,0 0,0 0,0 0,0 0,0 0,50 0,0 0,50 0,0 0,25-25,0 0,0 25,0 0,0-25,0 0,25 0,0 0,25 25,0 0,0-25,0 0,-125 25,0 0,-50-25,0 0,250 25,0 0,-25 0,0 0,0 0,0 0,-50 0,0 0,0-25,0 0,0 25,0 0,-175 0,0 0,275 0,0 0,-75 0,0 0,0-25,0 0,0 25,0 0,0 0,0 0,0 0,0 0,-25 0,0 0,75 0,0 0,-25 0,0 0,-50 0,0 0,-125-25,0 0,-25 25,0 0,25 0,0 0,0 0,0 0,100-25,0 0,25 0,0 0,-50 25,0 0,0 0,0 0,-100-25,0 0,0 25,0 0,50 0,0 0,0 0,0 0,-50 0,0 0,-50-25,0 0,-75 25,0 0,0 25,0 0,-100 0,0 0,100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73650 25250,'-100'0,"125"0,0 0,-25-25,0 0,25 25,0 0,0 25,0 0,0 25,0 0,25 0,0 0,50 0,0 0,25-50,0 0,50 0,0 0,0 0,0 0,-25 0,0 0,0 0,0 0,-25 0,0 0,0 0,0 0,-25 0,0 0,100 25,0 0,-75-25,0 0,0 0,0 0,25 0,0 0,25 0,0 0,0-25,0 0,25 25,0 0,-25 0,0 0,-25 0,0 0,-50 0,0 0,0 0,0 0,25-25,0 0,25 0,0 0,-25 25,0 0,25-25,0 0,-50 0,0 0,-25 25,0 0,25 0,0 0,25-25,0 0,50 0,0 0,-50 25,0 0,-25 0,0 0,-75 0,0 0,50 0,0 0,0 0,0 0,50 0,0 0,-25 0,0 0,-75 0,0 0,50 0,0 0,0 0,0 0,-50 0,0 0,0 0,0 0,0 0,0 0,0 0,0 0,25 0,0 0,0 0,0 0,0 0,0 0,-25 0,0 0,-50 0,0 0,-125 0,0 0,50 25,0 0,0-25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24700 30250,'100'-50,"-75"50,0 0,0-25,0 0,-25 0,0 0,50 0,0 0,25-25,0 0,50 25,0 0,50 0,0 0,-100 25,0 0,-25-25,0 0,200 25,0 0,-100 0,0 0,25 0,0 0,25 0,0 0,-25 0,0 0,-25 0,0 0,-25 0,0 0,0 0,0 0,-25 0,0 0,25-25,0 0,50 25,0 0,0-25,0 0,25 0,0 0,-50 25,0 0,-25 0,0 0,-25 0,0 0,-50-25,0 0,-25 25,0 0,150-25,0 0,-50 0,0 0,-75 0,0 0,-25 25,0 0,-25-25,0 0,25-25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63200 29850,'0'-50,"0"0,0 0,25 0,0 0,0 25,0 0,-25 0,0 0,25 0,0 0,0 25,0 0,25-25,0 0,25 25,0 0,0-25,0 0,50 25,0 0,50 0,0 0,-25 25,0 0,100-25,0 0,0 25,0 0,75 0,0 0,-50 0,0 0,-50-25,0 0,0 0,0 0,25 0,0 0,25 0,0 0,-25 0,0 0,-75 25,0 0,0 0,0 0,-125-25,0 0,175 0,0 0,25 25,0 0,-50-25,0 0,-25 25,0 0,50-25,0 0,25 0,0 0,-25 25,0 0,0-25,0 0,-25 25,0 0,25-25,0 0,0 25,0 0,-50-25,0 0,-75 0,0 0,0 0,0 0,-25 0,0 0,-25 0,0 0,25 0,0 0,-25 0,0 0,25-25,0 0,25 25,0 0,-25 0,0 0,25 0,0 0,-25 0,0 0,-25 0,0 0,0 0,0 0,0 0,0 0,-25-25,0 0,0 25,0 0,25 0,0 0,-25-25,0 0,0 25,0 0,0 0,0 0,-100 25,0 0,0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24300 62850,'-50'50,"25"-50,0 0,75-25,0 0,-25 0,0 0,0 0,0 0,0 0,0 0,0 25,0 0,25 0,0 0,0 25,0 0,25-25,0 0,0 0,0 0,0 0,0 0,50 0,0 0,25 0,0 0,0-25,0 0,0 25,0 0,-25-25,0 0,-25 0,0 0,0 0,0 0,25 0,0 0,50-25,0 0,-25 25,0 0,0 0,0 0,-50 25,0 0,0 0,0 0,-25 0,0 0,0 0,0 0,-25 0,0 0,-25 0,0 0,0 0,0 0,0 0,0 0,0 0,0 0,0 0,0 0,0 0,0 0,0-25,0 0,25 25,0 0,-25 0,0 0,0 0,0 0,25 0,0 0,-25 0,0 0,25 0,0 0,-25 0,0 0,25 0,0 0,-25-25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42900 62650,'350'-50,"-175"0,0 0,0 25,0 0,-50-25,0 0,25 25,0 0,25 25,0 0,-25 0,0 0,125 0,0 0,-50 25,0 0,100 0,0 0,100-25,0 0,-75 0,0 0,25 0,0 0,50 0,0 0,-75 0,0 0,100 0,0 0,-25 0,0 0,-150 25,0 0,-150-25,0 0,275 0,0 0,-100 25,0 0,0-25,0 0,25 25,0 0,0-25,0 0,-125 0,0 0,225 0,0 0,-75 0,0 0,-50 25,0 0,100-25,0 0,50 25,0 0,-25-25,0 0,75 0,0 0,-125 0,0 0,25-25,0 0,50 0,0 0,-25-25,0 0,0 50,0 0,-75 0,0 0,0 0,0 0,25 25,0 0,-50-25,0 0,-125 0,0 0,75 25,0 0,25-25,0 0,-50 0,0 0,-25-25,0 0,50 0,0 0,25 0,0 0,-75 0,0 0,-50 0,0 0,25 0,0 0,75 0,0 0,0 0,0 0,-100-25,0 0,-125 50,0 0,75-25,0 0,-25 25,0 0,-50-25,0 0,-25 25,0 0,0 0,0 0,-100 0,0 0,-100-25,0 0,125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37150 12400,'0'50,"0"25,0 0,0 75,0 0,0 100,0 0,25-50,0 0,0 50,0 0,0-75,0 0,0-100,0 0,-25-50,0 0,0-50,0 0,-25-125,0 0,-50 0,0 0,-25 25,0 0,0 0,0 0,50 25,0 0,75 25,0 0,100 50,0 0,0 0,0 0,-25 25,0 0,-75 0,0 0,25 0,0 0,-25 0,0 0,-50 50,0 0,-75 50,0 0,-25 25,0 0,25-50,0 0,75-50,0 0,0-25,0 0,125 0,0 0,-25-25,0 0,-25 0,0 0,-125 125,0 0,-50 25,0 0,-25 25,0 0,75-75,0 0,50-50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37350 14000,'50'50,"25"0,0 0,0-25,0 0,0 25,0 0,-75-25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37250 14500,'-100'200,"75"-125,0 0,25 0,0 0,-25 0,0 0,25 0,0 0,0-50,0 0,25 25,0 0,50-50,0 0,-25 25,0 0,0-25,0 0,-25 0,0 0,0-25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11:10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49600 49400,'0'100,"0"25,0 0,0 0,0 0,0 25,0 0,0-125,0 0,25 25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37450 14700,'0'50,"0"25,0 0,0 50,0 0,-50 0,0 0,25-25,0 0,0-100,0 0,0 50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36350 15100,'100'-50,"0"0,0 0,75 0,0 0,-25-25,0 0,-100 25,0 0,0 25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37750 13450,'0'200,"0"-25,0 0,-25-25,0 0,25-75,0 0,-25-50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37900 13950,'150'0,"-125"0,0 0,100-25,0 0,-75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38200 14150,'0'150,"-50"-75,0 0,-25 75,0 0,0 25,0 0,50-100,0 0,-25-50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37800 14600,'50'150,"0"-100,0 0,150 50,0 0,-125-75,0 0,0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39250 12950,'0'-50,"0"125,0 0,50 75,0 0,-25 50,0 0,25-25,0 0,-25 100,0 0,0-50,0 0,-25-25,0 0,0-100,0 0,0-175,0 0,0-125,0 0,0 150,0 0,-25-25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39000 13600,'50'0,"25"0,0 0,25 0,0 0,-25 0,0 0,-25-25,0 0,-25 25,0 0,0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38850 14250,'-50'0,"100"0,0 0,50-25,0 0,50-25,0 0,-75 50,0 0,-50-25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2T06:30:53"/>
    </inkml:context>
    <inkml:brush xml:id="br0">
      <inkml:brushProperty name="width" value="0.0547619014978409" units="cm"/>
      <inkml:brushProperty name="height" value="0.0547619014978409" units="cm"/>
      <inkml:brushProperty name="color" value="#00BFF3"/>
      <inkml:brushProperty name="ignorePressure" value="0"/>
    </inkml:brush>
  </inkml:definitions>
  <inkml:trace contextRef="#ctx0" brushRef="#br0">39750 12800,'-50'50,"25"-50,0 0,75 0,0 0,25-25,0 0,0 0,0 0,-25 25,0 0,-25 50,0 0,-25 25,0 0,-50 0,0 0,0-50,0 0,50 0,0 0,50-25,0 0,0 0,0 0,0-25,0 0,-25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itchFamily="18" charset="0"/>
                <a:ea typeface="宋体" charset="-122"/>
                <a:cs typeface="+mn-ea"/>
              </a:rPr>
            </a:fld>
            <a:endParaRPr lang="en-US" altLang="zh-CN" sz="1200" strike="noStrike" noProof="1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60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62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63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73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2"/>
              <a:buNone/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 smtClean="0">
              <a:solidFill>
                <a:schemeClr val="tx1"/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 smtClean="0">
              <a:solidFill>
                <a:schemeClr val="tx1"/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charset="0"/>
                <a:ea typeface="宋体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charset="0"/>
                <a:ea typeface="宋体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charset="0"/>
                <a:ea typeface="宋体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charset="0"/>
                <a:ea typeface="宋体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charset="0"/>
                <a:ea typeface="宋体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charset="0"/>
                <a:ea typeface="宋体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charset="0"/>
                <a:ea typeface="宋体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charset="0"/>
                <a:ea typeface="宋体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charset="0"/>
                <a:ea typeface="宋体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charset="0"/>
                <a:ea typeface="宋体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charset="0"/>
                <a:ea typeface="宋体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charset="0"/>
                <a:ea typeface="宋体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charset="0"/>
                <a:ea typeface="宋体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47345"/>
            <a:r>
              <a:rPr lang="zh-CN" altLang="en-US" dirty="0"/>
              <a:t>第二级</a:t>
            </a:r>
            <a:endParaRPr lang="zh-CN" altLang="en-US" dirty="0"/>
          </a:p>
          <a:p>
            <a:pPr lvl="2" indent="-293370"/>
            <a:r>
              <a:rPr lang="zh-CN" altLang="en-US" dirty="0"/>
              <a:t>第三级</a:t>
            </a:r>
            <a:endParaRPr lang="zh-CN" altLang="en-US" dirty="0"/>
          </a:p>
          <a:p>
            <a:pPr lvl="3" indent="-292100"/>
            <a:r>
              <a:rPr lang="zh-CN" altLang="en-US" dirty="0"/>
              <a:t>第四级</a:t>
            </a:r>
            <a:endParaRPr lang="zh-CN" altLang="en-US" dirty="0"/>
          </a:p>
          <a:p>
            <a:pPr lvl="4" indent="-3162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charset="0"/>
                <a:ea typeface="宋体" charset="-122"/>
                <a:cs typeface="+mn-ea"/>
              </a:rPr>
            </a:fld>
            <a:endParaRPr lang="en-US" altLang="zh-CN" sz="1000" strike="noStrike" noProof="1" dirty="0"/>
          </a:p>
        </p:txBody>
      </p:sp>
      <p:grpSp>
        <p:nvGrpSpPr>
          <p:cNvPr id="1032" name="Group 8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922.xml"/><Relationship Id="rId8" Type="http://schemas.openxmlformats.org/officeDocument/2006/relationships/customXml" Target="../ink/ink921.xml"/><Relationship Id="rId7" Type="http://schemas.openxmlformats.org/officeDocument/2006/relationships/customXml" Target="../ink/ink920.xml"/><Relationship Id="rId66" Type="http://schemas.openxmlformats.org/officeDocument/2006/relationships/slideLayout" Target="../slideLayouts/slideLayout2.xml"/><Relationship Id="rId65" Type="http://schemas.openxmlformats.org/officeDocument/2006/relationships/customXml" Target="../ink/ink978.xml"/><Relationship Id="rId64" Type="http://schemas.openxmlformats.org/officeDocument/2006/relationships/customXml" Target="../ink/ink977.xml"/><Relationship Id="rId63" Type="http://schemas.openxmlformats.org/officeDocument/2006/relationships/customXml" Target="../ink/ink976.xml"/><Relationship Id="rId62" Type="http://schemas.openxmlformats.org/officeDocument/2006/relationships/customXml" Target="../ink/ink975.xml"/><Relationship Id="rId61" Type="http://schemas.openxmlformats.org/officeDocument/2006/relationships/customXml" Target="../ink/ink974.xml"/><Relationship Id="rId60" Type="http://schemas.openxmlformats.org/officeDocument/2006/relationships/customXml" Target="../ink/ink973.xml"/><Relationship Id="rId6" Type="http://schemas.openxmlformats.org/officeDocument/2006/relationships/customXml" Target="../ink/ink919.xml"/><Relationship Id="rId59" Type="http://schemas.openxmlformats.org/officeDocument/2006/relationships/customXml" Target="../ink/ink972.xml"/><Relationship Id="rId58" Type="http://schemas.openxmlformats.org/officeDocument/2006/relationships/customXml" Target="../ink/ink971.xml"/><Relationship Id="rId57" Type="http://schemas.openxmlformats.org/officeDocument/2006/relationships/customXml" Target="../ink/ink970.xml"/><Relationship Id="rId56" Type="http://schemas.openxmlformats.org/officeDocument/2006/relationships/customXml" Target="../ink/ink969.xml"/><Relationship Id="rId55" Type="http://schemas.openxmlformats.org/officeDocument/2006/relationships/customXml" Target="../ink/ink968.xml"/><Relationship Id="rId54" Type="http://schemas.openxmlformats.org/officeDocument/2006/relationships/customXml" Target="../ink/ink967.xml"/><Relationship Id="rId53" Type="http://schemas.openxmlformats.org/officeDocument/2006/relationships/customXml" Target="../ink/ink966.xml"/><Relationship Id="rId52" Type="http://schemas.openxmlformats.org/officeDocument/2006/relationships/customXml" Target="../ink/ink965.xml"/><Relationship Id="rId51" Type="http://schemas.openxmlformats.org/officeDocument/2006/relationships/customXml" Target="../ink/ink964.xml"/><Relationship Id="rId50" Type="http://schemas.openxmlformats.org/officeDocument/2006/relationships/customXml" Target="../ink/ink963.xml"/><Relationship Id="rId5" Type="http://schemas.openxmlformats.org/officeDocument/2006/relationships/customXml" Target="../ink/ink918.xml"/><Relationship Id="rId49" Type="http://schemas.openxmlformats.org/officeDocument/2006/relationships/customXml" Target="../ink/ink962.xml"/><Relationship Id="rId48" Type="http://schemas.openxmlformats.org/officeDocument/2006/relationships/customXml" Target="../ink/ink961.xml"/><Relationship Id="rId47" Type="http://schemas.openxmlformats.org/officeDocument/2006/relationships/customXml" Target="../ink/ink960.xml"/><Relationship Id="rId46" Type="http://schemas.openxmlformats.org/officeDocument/2006/relationships/customXml" Target="../ink/ink959.xml"/><Relationship Id="rId45" Type="http://schemas.openxmlformats.org/officeDocument/2006/relationships/customXml" Target="../ink/ink958.xml"/><Relationship Id="rId44" Type="http://schemas.openxmlformats.org/officeDocument/2006/relationships/customXml" Target="../ink/ink957.xml"/><Relationship Id="rId43" Type="http://schemas.openxmlformats.org/officeDocument/2006/relationships/customXml" Target="../ink/ink956.xml"/><Relationship Id="rId42" Type="http://schemas.openxmlformats.org/officeDocument/2006/relationships/customXml" Target="../ink/ink955.xml"/><Relationship Id="rId41" Type="http://schemas.openxmlformats.org/officeDocument/2006/relationships/customXml" Target="../ink/ink954.xml"/><Relationship Id="rId40" Type="http://schemas.openxmlformats.org/officeDocument/2006/relationships/customXml" Target="../ink/ink953.xml"/><Relationship Id="rId4" Type="http://schemas.openxmlformats.org/officeDocument/2006/relationships/customXml" Target="../ink/ink917.xml"/><Relationship Id="rId39" Type="http://schemas.openxmlformats.org/officeDocument/2006/relationships/customXml" Target="../ink/ink952.xml"/><Relationship Id="rId38" Type="http://schemas.openxmlformats.org/officeDocument/2006/relationships/customXml" Target="../ink/ink951.xml"/><Relationship Id="rId37" Type="http://schemas.openxmlformats.org/officeDocument/2006/relationships/customXml" Target="../ink/ink950.xml"/><Relationship Id="rId36" Type="http://schemas.openxmlformats.org/officeDocument/2006/relationships/customXml" Target="../ink/ink949.xml"/><Relationship Id="rId35" Type="http://schemas.openxmlformats.org/officeDocument/2006/relationships/customXml" Target="../ink/ink948.xml"/><Relationship Id="rId34" Type="http://schemas.openxmlformats.org/officeDocument/2006/relationships/customXml" Target="../ink/ink947.xml"/><Relationship Id="rId33" Type="http://schemas.openxmlformats.org/officeDocument/2006/relationships/customXml" Target="../ink/ink946.xml"/><Relationship Id="rId32" Type="http://schemas.openxmlformats.org/officeDocument/2006/relationships/customXml" Target="../ink/ink945.xml"/><Relationship Id="rId31" Type="http://schemas.openxmlformats.org/officeDocument/2006/relationships/customXml" Target="../ink/ink944.xml"/><Relationship Id="rId30" Type="http://schemas.openxmlformats.org/officeDocument/2006/relationships/customXml" Target="../ink/ink943.xml"/><Relationship Id="rId3" Type="http://schemas.openxmlformats.org/officeDocument/2006/relationships/image" Target="../media/image2.png"/><Relationship Id="rId29" Type="http://schemas.openxmlformats.org/officeDocument/2006/relationships/customXml" Target="../ink/ink942.xml"/><Relationship Id="rId28" Type="http://schemas.openxmlformats.org/officeDocument/2006/relationships/customXml" Target="../ink/ink941.xml"/><Relationship Id="rId27" Type="http://schemas.openxmlformats.org/officeDocument/2006/relationships/customXml" Target="../ink/ink940.xml"/><Relationship Id="rId26" Type="http://schemas.openxmlformats.org/officeDocument/2006/relationships/customXml" Target="../ink/ink939.xml"/><Relationship Id="rId25" Type="http://schemas.openxmlformats.org/officeDocument/2006/relationships/customXml" Target="../ink/ink938.xml"/><Relationship Id="rId24" Type="http://schemas.openxmlformats.org/officeDocument/2006/relationships/customXml" Target="../ink/ink937.xml"/><Relationship Id="rId23" Type="http://schemas.openxmlformats.org/officeDocument/2006/relationships/customXml" Target="../ink/ink936.xml"/><Relationship Id="rId22" Type="http://schemas.openxmlformats.org/officeDocument/2006/relationships/customXml" Target="../ink/ink935.xml"/><Relationship Id="rId21" Type="http://schemas.openxmlformats.org/officeDocument/2006/relationships/customXml" Target="../ink/ink934.xml"/><Relationship Id="rId20" Type="http://schemas.openxmlformats.org/officeDocument/2006/relationships/customXml" Target="../ink/ink933.xml"/><Relationship Id="rId2" Type="http://schemas.openxmlformats.org/officeDocument/2006/relationships/customXml" Target="../ink/ink916.xml"/><Relationship Id="rId19" Type="http://schemas.openxmlformats.org/officeDocument/2006/relationships/customXml" Target="../ink/ink932.xml"/><Relationship Id="rId18" Type="http://schemas.openxmlformats.org/officeDocument/2006/relationships/customXml" Target="../ink/ink931.xml"/><Relationship Id="rId17" Type="http://schemas.openxmlformats.org/officeDocument/2006/relationships/customXml" Target="../ink/ink930.xml"/><Relationship Id="rId16" Type="http://schemas.openxmlformats.org/officeDocument/2006/relationships/customXml" Target="../ink/ink929.xml"/><Relationship Id="rId15" Type="http://schemas.openxmlformats.org/officeDocument/2006/relationships/customXml" Target="../ink/ink928.xml"/><Relationship Id="rId14" Type="http://schemas.openxmlformats.org/officeDocument/2006/relationships/customXml" Target="../ink/ink927.xml"/><Relationship Id="rId13" Type="http://schemas.openxmlformats.org/officeDocument/2006/relationships/customXml" Target="../ink/ink926.xml"/><Relationship Id="rId12" Type="http://schemas.openxmlformats.org/officeDocument/2006/relationships/customXml" Target="../ink/ink925.xml"/><Relationship Id="rId11" Type="http://schemas.openxmlformats.org/officeDocument/2006/relationships/customXml" Target="../ink/ink924.xml"/><Relationship Id="rId10" Type="http://schemas.openxmlformats.org/officeDocument/2006/relationships/customXml" Target="../ink/ink92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986.xml"/><Relationship Id="rId81" Type="http://schemas.openxmlformats.org/officeDocument/2006/relationships/slideLayout" Target="../slideLayouts/slideLayout2.xml"/><Relationship Id="rId80" Type="http://schemas.openxmlformats.org/officeDocument/2006/relationships/customXml" Target="../ink/ink1057.xml"/><Relationship Id="rId8" Type="http://schemas.openxmlformats.org/officeDocument/2006/relationships/customXml" Target="../ink/ink985.xml"/><Relationship Id="rId79" Type="http://schemas.openxmlformats.org/officeDocument/2006/relationships/customXml" Target="../ink/ink1056.xml"/><Relationship Id="rId78" Type="http://schemas.openxmlformats.org/officeDocument/2006/relationships/customXml" Target="../ink/ink1055.xml"/><Relationship Id="rId77" Type="http://schemas.openxmlformats.org/officeDocument/2006/relationships/customXml" Target="../ink/ink1054.xml"/><Relationship Id="rId76" Type="http://schemas.openxmlformats.org/officeDocument/2006/relationships/customXml" Target="../ink/ink1053.xml"/><Relationship Id="rId75" Type="http://schemas.openxmlformats.org/officeDocument/2006/relationships/customXml" Target="../ink/ink1052.xml"/><Relationship Id="rId74" Type="http://schemas.openxmlformats.org/officeDocument/2006/relationships/customXml" Target="../ink/ink1051.xml"/><Relationship Id="rId73" Type="http://schemas.openxmlformats.org/officeDocument/2006/relationships/customXml" Target="../ink/ink1050.xml"/><Relationship Id="rId72" Type="http://schemas.openxmlformats.org/officeDocument/2006/relationships/customXml" Target="../ink/ink1049.xml"/><Relationship Id="rId71" Type="http://schemas.openxmlformats.org/officeDocument/2006/relationships/customXml" Target="../ink/ink1048.xml"/><Relationship Id="rId70" Type="http://schemas.openxmlformats.org/officeDocument/2006/relationships/customXml" Target="../ink/ink1047.xml"/><Relationship Id="rId7" Type="http://schemas.openxmlformats.org/officeDocument/2006/relationships/customXml" Target="../ink/ink984.xml"/><Relationship Id="rId69" Type="http://schemas.openxmlformats.org/officeDocument/2006/relationships/customXml" Target="../ink/ink1046.xml"/><Relationship Id="rId68" Type="http://schemas.openxmlformats.org/officeDocument/2006/relationships/customXml" Target="../ink/ink1045.xml"/><Relationship Id="rId67" Type="http://schemas.openxmlformats.org/officeDocument/2006/relationships/customXml" Target="../ink/ink1044.xml"/><Relationship Id="rId66" Type="http://schemas.openxmlformats.org/officeDocument/2006/relationships/customXml" Target="../ink/ink1043.xml"/><Relationship Id="rId65" Type="http://schemas.openxmlformats.org/officeDocument/2006/relationships/customXml" Target="../ink/ink1042.xml"/><Relationship Id="rId64" Type="http://schemas.openxmlformats.org/officeDocument/2006/relationships/customXml" Target="../ink/ink1041.xml"/><Relationship Id="rId63" Type="http://schemas.openxmlformats.org/officeDocument/2006/relationships/customXml" Target="../ink/ink1040.xml"/><Relationship Id="rId62" Type="http://schemas.openxmlformats.org/officeDocument/2006/relationships/customXml" Target="../ink/ink1039.xml"/><Relationship Id="rId61" Type="http://schemas.openxmlformats.org/officeDocument/2006/relationships/customXml" Target="../ink/ink1038.xml"/><Relationship Id="rId60" Type="http://schemas.openxmlformats.org/officeDocument/2006/relationships/customXml" Target="../ink/ink1037.xml"/><Relationship Id="rId6" Type="http://schemas.openxmlformats.org/officeDocument/2006/relationships/customXml" Target="../ink/ink983.xml"/><Relationship Id="rId59" Type="http://schemas.openxmlformats.org/officeDocument/2006/relationships/customXml" Target="../ink/ink1036.xml"/><Relationship Id="rId58" Type="http://schemas.openxmlformats.org/officeDocument/2006/relationships/customXml" Target="../ink/ink1035.xml"/><Relationship Id="rId57" Type="http://schemas.openxmlformats.org/officeDocument/2006/relationships/customXml" Target="../ink/ink1034.xml"/><Relationship Id="rId56" Type="http://schemas.openxmlformats.org/officeDocument/2006/relationships/customXml" Target="../ink/ink1033.xml"/><Relationship Id="rId55" Type="http://schemas.openxmlformats.org/officeDocument/2006/relationships/customXml" Target="../ink/ink1032.xml"/><Relationship Id="rId54" Type="http://schemas.openxmlformats.org/officeDocument/2006/relationships/customXml" Target="../ink/ink1031.xml"/><Relationship Id="rId53" Type="http://schemas.openxmlformats.org/officeDocument/2006/relationships/customXml" Target="../ink/ink1030.xml"/><Relationship Id="rId52" Type="http://schemas.openxmlformats.org/officeDocument/2006/relationships/customXml" Target="../ink/ink1029.xml"/><Relationship Id="rId51" Type="http://schemas.openxmlformats.org/officeDocument/2006/relationships/customXml" Target="../ink/ink1028.xml"/><Relationship Id="rId50" Type="http://schemas.openxmlformats.org/officeDocument/2006/relationships/customXml" Target="../ink/ink1027.xml"/><Relationship Id="rId5" Type="http://schemas.openxmlformats.org/officeDocument/2006/relationships/customXml" Target="../ink/ink982.xml"/><Relationship Id="rId49" Type="http://schemas.openxmlformats.org/officeDocument/2006/relationships/customXml" Target="../ink/ink1026.xml"/><Relationship Id="rId48" Type="http://schemas.openxmlformats.org/officeDocument/2006/relationships/customXml" Target="../ink/ink1025.xml"/><Relationship Id="rId47" Type="http://schemas.openxmlformats.org/officeDocument/2006/relationships/customXml" Target="../ink/ink1024.xml"/><Relationship Id="rId46" Type="http://schemas.openxmlformats.org/officeDocument/2006/relationships/customXml" Target="../ink/ink1023.xml"/><Relationship Id="rId45" Type="http://schemas.openxmlformats.org/officeDocument/2006/relationships/customXml" Target="../ink/ink1022.xml"/><Relationship Id="rId44" Type="http://schemas.openxmlformats.org/officeDocument/2006/relationships/customXml" Target="../ink/ink1021.xml"/><Relationship Id="rId43" Type="http://schemas.openxmlformats.org/officeDocument/2006/relationships/customXml" Target="../ink/ink1020.xml"/><Relationship Id="rId42" Type="http://schemas.openxmlformats.org/officeDocument/2006/relationships/customXml" Target="../ink/ink1019.xml"/><Relationship Id="rId41" Type="http://schemas.openxmlformats.org/officeDocument/2006/relationships/customXml" Target="../ink/ink1018.xml"/><Relationship Id="rId40" Type="http://schemas.openxmlformats.org/officeDocument/2006/relationships/customXml" Target="../ink/ink1017.xml"/><Relationship Id="rId4" Type="http://schemas.openxmlformats.org/officeDocument/2006/relationships/customXml" Target="../ink/ink981.xml"/><Relationship Id="rId39" Type="http://schemas.openxmlformats.org/officeDocument/2006/relationships/customXml" Target="../ink/ink1016.xml"/><Relationship Id="rId38" Type="http://schemas.openxmlformats.org/officeDocument/2006/relationships/customXml" Target="../ink/ink1015.xml"/><Relationship Id="rId37" Type="http://schemas.openxmlformats.org/officeDocument/2006/relationships/customXml" Target="../ink/ink1014.xml"/><Relationship Id="rId36" Type="http://schemas.openxmlformats.org/officeDocument/2006/relationships/customXml" Target="../ink/ink1013.xml"/><Relationship Id="rId35" Type="http://schemas.openxmlformats.org/officeDocument/2006/relationships/customXml" Target="../ink/ink1012.xml"/><Relationship Id="rId34" Type="http://schemas.openxmlformats.org/officeDocument/2006/relationships/customXml" Target="../ink/ink1011.xml"/><Relationship Id="rId33" Type="http://schemas.openxmlformats.org/officeDocument/2006/relationships/customXml" Target="../ink/ink1010.xml"/><Relationship Id="rId32" Type="http://schemas.openxmlformats.org/officeDocument/2006/relationships/customXml" Target="../ink/ink1009.xml"/><Relationship Id="rId31" Type="http://schemas.openxmlformats.org/officeDocument/2006/relationships/customXml" Target="../ink/ink1008.xml"/><Relationship Id="rId30" Type="http://schemas.openxmlformats.org/officeDocument/2006/relationships/customXml" Target="../ink/ink1007.xml"/><Relationship Id="rId3" Type="http://schemas.openxmlformats.org/officeDocument/2006/relationships/customXml" Target="../ink/ink980.xml"/><Relationship Id="rId29" Type="http://schemas.openxmlformats.org/officeDocument/2006/relationships/customXml" Target="../ink/ink1006.xml"/><Relationship Id="rId28" Type="http://schemas.openxmlformats.org/officeDocument/2006/relationships/customXml" Target="../ink/ink1005.xml"/><Relationship Id="rId27" Type="http://schemas.openxmlformats.org/officeDocument/2006/relationships/customXml" Target="../ink/ink1004.xml"/><Relationship Id="rId26" Type="http://schemas.openxmlformats.org/officeDocument/2006/relationships/customXml" Target="../ink/ink1003.xml"/><Relationship Id="rId25" Type="http://schemas.openxmlformats.org/officeDocument/2006/relationships/customXml" Target="../ink/ink1002.xml"/><Relationship Id="rId24" Type="http://schemas.openxmlformats.org/officeDocument/2006/relationships/customXml" Target="../ink/ink1001.xml"/><Relationship Id="rId23" Type="http://schemas.openxmlformats.org/officeDocument/2006/relationships/customXml" Target="../ink/ink1000.xml"/><Relationship Id="rId22" Type="http://schemas.openxmlformats.org/officeDocument/2006/relationships/customXml" Target="../ink/ink999.xml"/><Relationship Id="rId21" Type="http://schemas.openxmlformats.org/officeDocument/2006/relationships/customXml" Target="../ink/ink998.xml"/><Relationship Id="rId20" Type="http://schemas.openxmlformats.org/officeDocument/2006/relationships/customXml" Target="../ink/ink997.xml"/><Relationship Id="rId2" Type="http://schemas.openxmlformats.org/officeDocument/2006/relationships/image" Target="../media/image2.png"/><Relationship Id="rId19" Type="http://schemas.openxmlformats.org/officeDocument/2006/relationships/customXml" Target="../ink/ink996.xml"/><Relationship Id="rId18" Type="http://schemas.openxmlformats.org/officeDocument/2006/relationships/customXml" Target="../ink/ink995.xml"/><Relationship Id="rId17" Type="http://schemas.openxmlformats.org/officeDocument/2006/relationships/customXml" Target="../ink/ink994.xml"/><Relationship Id="rId16" Type="http://schemas.openxmlformats.org/officeDocument/2006/relationships/customXml" Target="../ink/ink993.xml"/><Relationship Id="rId15" Type="http://schemas.openxmlformats.org/officeDocument/2006/relationships/customXml" Target="../ink/ink992.xml"/><Relationship Id="rId14" Type="http://schemas.openxmlformats.org/officeDocument/2006/relationships/customXml" Target="../ink/ink991.xml"/><Relationship Id="rId13" Type="http://schemas.openxmlformats.org/officeDocument/2006/relationships/customXml" Target="../ink/ink990.xml"/><Relationship Id="rId12" Type="http://schemas.openxmlformats.org/officeDocument/2006/relationships/customXml" Target="../ink/ink989.xml"/><Relationship Id="rId11" Type="http://schemas.openxmlformats.org/officeDocument/2006/relationships/customXml" Target="../ink/ink988.xml"/><Relationship Id="rId10" Type="http://schemas.openxmlformats.org/officeDocument/2006/relationships/customXml" Target="../ink/ink987.xml"/><Relationship Id="rId1" Type="http://schemas.openxmlformats.org/officeDocument/2006/relationships/customXml" Target="../ink/ink97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1064.xml"/><Relationship Id="rId88" Type="http://schemas.openxmlformats.org/officeDocument/2006/relationships/slideLayout" Target="../slideLayouts/slideLayout2.xml"/><Relationship Id="rId87" Type="http://schemas.openxmlformats.org/officeDocument/2006/relationships/customXml" Target="../ink/ink1142.xml"/><Relationship Id="rId86" Type="http://schemas.openxmlformats.org/officeDocument/2006/relationships/customXml" Target="../ink/ink1141.xml"/><Relationship Id="rId85" Type="http://schemas.openxmlformats.org/officeDocument/2006/relationships/customXml" Target="../ink/ink1140.xml"/><Relationship Id="rId84" Type="http://schemas.openxmlformats.org/officeDocument/2006/relationships/customXml" Target="../ink/ink1139.xml"/><Relationship Id="rId83" Type="http://schemas.openxmlformats.org/officeDocument/2006/relationships/customXml" Target="../ink/ink1138.xml"/><Relationship Id="rId82" Type="http://schemas.openxmlformats.org/officeDocument/2006/relationships/customXml" Target="../ink/ink1137.xml"/><Relationship Id="rId81" Type="http://schemas.openxmlformats.org/officeDocument/2006/relationships/customXml" Target="../ink/ink1136.xml"/><Relationship Id="rId80" Type="http://schemas.openxmlformats.org/officeDocument/2006/relationships/customXml" Target="../ink/ink1135.xml"/><Relationship Id="rId8" Type="http://schemas.openxmlformats.org/officeDocument/2006/relationships/customXml" Target="../ink/ink1063.xml"/><Relationship Id="rId79" Type="http://schemas.openxmlformats.org/officeDocument/2006/relationships/customXml" Target="../ink/ink1134.xml"/><Relationship Id="rId78" Type="http://schemas.openxmlformats.org/officeDocument/2006/relationships/customXml" Target="../ink/ink1133.xml"/><Relationship Id="rId77" Type="http://schemas.openxmlformats.org/officeDocument/2006/relationships/customXml" Target="../ink/ink1132.xml"/><Relationship Id="rId76" Type="http://schemas.openxmlformats.org/officeDocument/2006/relationships/customXml" Target="../ink/ink1131.xml"/><Relationship Id="rId75" Type="http://schemas.openxmlformats.org/officeDocument/2006/relationships/customXml" Target="../ink/ink1130.xml"/><Relationship Id="rId74" Type="http://schemas.openxmlformats.org/officeDocument/2006/relationships/customXml" Target="../ink/ink1129.xml"/><Relationship Id="rId73" Type="http://schemas.openxmlformats.org/officeDocument/2006/relationships/customXml" Target="../ink/ink1128.xml"/><Relationship Id="rId72" Type="http://schemas.openxmlformats.org/officeDocument/2006/relationships/customXml" Target="../ink/ink1127.xml"/><Relationship Id="rId71" Type="http://schemas.openxmlformats.org/officeDocument/2006/relationships/customXml" Target="../ink/ink1126.xml"/><Relationship Id="rId70" Type="http://schemas.openxmlformats.org/officeDocument/2006/relationships/customXml" Target="../ink/ink1125.xml"/><Relationship Id="rId7" Type="http://schemas.openxmlformats.org/officeDocument/2006/relationships/customXml" Target="../ink/ink1062.xml"/><Relationship Id="rId69" Type="http://schemas.openxmlformats.org/officeDocument/2006/relationships/customXml" Target="../ink/ink1124.xml"/><Relationship Id="rId68" Type="http://schemas.openxmlformats.org/officeDocument/2006/relationships/customXml" Target="../ink/ink1123.xml"/><Relationship Id="rId67" Type="http://schemas.openxmlformats.org/officeDocument/2006/relationships/customXml" Target="../ink/ink1122.xml"/><Relationship Id="rId66" Type="http://schemas.openxmlformats.org/officeDocument/2006/relationships/customXml" Target="../ink/ink1121.xml"/><Relationship Id="rId65" Type="http://schemas.openxmlformats.org/officeDocument/2006/relationships/customXml" Target="../ink/ink1120.xml"/><Relationship Id="rId64" Type="http://schemas.openxmlformats.org/officeDocument/2006/relationships/customXml" Target="../ink/ink1119.xml"/><Relationship Id="rId63" Type="http://schemas.openxmlformats.org/officeDocument/2006/relationships/customXml" Target="../ink/ink1118.xml"/><Relationship Id="rId62" Type="http://schemas.openxmlformats.org/officeDocument/2006/relationships/customXml" Target="../ink/ink1117.xml"/><Relationship Id="rId61" Type="http://schemas.openxmlformats.org/officeDocument/2006/relationships/customXml" Target="../ink/ink1116.xml"/><Relationship Id="rId60" Type="http://schemas.openxmlformats.org/officeDocument/2006/relationships/customXml" Target="../ink/ink1115.xml"/><Relationship Id="rId6" Type="http://schemas.openxmlformats.org/officeDocument/2006/relationships/customXml" Target="../ink/ink1061.xml"/><Relationship Id="rId59" Type="http://schemas.openxmlformats.org/officeDocument/2006/relationships/customXml" Target="../ink/ink1114.xml"/><Relationship Id="rId58" Type="http://schemas.openxmlformats.org/officeDocument/2006/relationships/customXml" Target="../ink/ink1113.xml"/><Relationship Id="rId57" Type="http://schemas.openxmlformats.org/officeDocument/2006/relationships/customXml" Target="../ink/ink1112.xml"/><Relationship Id="rId56" Type="http://schemas.openxmlformats.org/officeDocument/2006/relationships/customXml" Target="../ink/ink1111.xml"/><Relationship Id="rId55" Type="http://schemas.openxmlformats.org/officeDocument/2006/relationships/customXml" Target="../ink/ink1110.xml"/><Relationship Id="rId54" Type="http://schemas.openxmlformats.org/officeDocument/2006/relationships/customXml" Target="../ink/ink1109.xml"/><Relationship Id="rId53" Type="http://schemas.openxmlformats.org/officeDocument/2006/relationships/customXml" Target="../ink/ink1108.xml"/><Relationship Id="rId52" Type="http://schemas.openxmlformats.org/officeDocument/2006/relationships/customXml" Target="../ink/ink1107.xml"/><Relationship Id="rId51" Type="http://schemas.openxmlformats.org/officeDocument/2006/relationships/customXml" Target="../ink/ink1106.xml"/><Relationship Id="rId50" Type="http://schemas.openxmlformats.org/officeDocument/2006/relationships/customXml" Target="../ink/ink1105.xml"/><Relationship Id="rId5" Type="http://schemas.openxmlformats.org/officeDocument/2006/relationships/customXml" Target="../ink/ink1060.xml"/><Relationship Id="rId49" Type="http://schemas.openxmlformats.org/officeDocument/2006/relationships/customXml" Target="../ink/ink1104.xml"/><Relationship Id="rId48" Type="http://schemas.openxmlformats.org/officeDocument/2006/relationships/customXml" Target="../ink/ink1103.xml"/><Relationship Id="rId47" Type="http://schemas.openxmlformats.org/officeDocument/2006/relationships/customXml" Target="../ink/ink1102.xml"/><Relationship Id="rId46" Type="http://schemas.openxmlformats.org/officeDocument/2006/relationships/customXml" Target="../ink/ink1101.xml"/><Relationship Id="rId45" Type="http://schemas.openxmlformats.org/officeDocument/2006/relationships/customXml" Target="../ink/ink1100.xml"/><Relationship Id="rId44" Type="http://schemas.openxmlformats.org/officeDocument/2006/relationships/customXml" Target="../ink/ink1099.xml"/><Relationship Id="rId43" Type="http://schemas.openxmlformats.org/officeDocument/2006/relationships/customXml" Target="../ink/ink1098.xml"/><Relationship Id="rId42" Type="http://schemas.openxmlformats.org/officeDocument/2006/relationships/customXml" Target="../ink/ink1097.xml"/><Relationship Id="rId41" Type="http://schemas.openxmlformats.org/officeDocument/2006/relationships/customXml" Target="../ink/ink1096.xml"/><Relationship Id="rId40" Type="http://schemas.openxmlformats.org/officeDocument/2006/relationships/customXml" Target="../ink/ink1095.xml"/><Relationship Id="rId4" Type="http://schemas.openxmlformats.org/officeDocument/2006/relationships/customXml" Target="../ink/ink1059.xml"/><Relationship Id="rId39" Type="http://schemas.openxmlformats.org/officeDocument/2006/relationships/customXml" Target="../ink/ink1094.xml"/><Relationship Id="rId38" Type="http://schemas.openxmlformats.org/officeDocument/2006/relationships/customXml" Target="../ink/ink1093.xml"/><Relationship Id="rId37" Type="http://schemas.openxmlformats.org/officeDocument/2006/relationships/customXml" Target="../ink/ink1092.xml"/><Relationship Id="rId36" Type="http://schemas.openxmlformats.org/officeDocument/2006/relationships/customXml" Target="../ink/ink1091.xml"/><Relationship Id="rId35" Type="http://schemas.openxmlformats.org/officeDocument/2006/relationships/customXml" Target="../ink/ink1090.xml"/><Relationship Id="rId34" Type="http://schemas.openxmlformats.org/officeDocument/2006/relationships/customXml" Target="../ink/ink1089.xml"/><Relationship Id="rId33" Type="http://schemas.openxmlformats.org/officeDocument/2006/relationships/customXml" Target="../ink/ink1088.xml"/><Relationship Id="rId32" Type="http://schemas.openxmlformats.org/officeDocument/2006/relationships/customXml" Target="../ink/ink1087.xml"/><Relationship Id="rId31" Type="http://schemas.openxmlformats.org/officeDocument/2006/relationships/customXml" Target="../ink/ink1086.xml"/><Relationship Id="rId30" Type="http://schemas.openxmlformats.org/officeDocument/2006/relationships/customXml" Target="../ink/ink1085.xml"/><Relationship Id="rId3" Type="http://schemas.openxmlformats.org/officeDocument/2006/relationships/image" Target="../media/image2.png"/><Relationship Id="rId29" Type="http://schemas.openxmlformats.org/officeDocument/2006/relationships/customXml" Target="../ink/ink1084.xml"/><Relationship Id="rId28" Type="http://schemas.openxmlformats.org/officeDocument/2006/relationships/customXml" Target="../ink/ink1083.xml"/><Relationship Id="rId27" Type="http://schemas.openxmlformats.org/officeDocument/2006/relationships/customXml" Target="../ink/ink1082.xml"/><Relationship Id="rId26" Type="http://schemas.openxmlformats.org/officeDocument/2006/relationships/customXml" Target="../ink/ink1081.xml"/><Relationship Id="rId25" Type="http://schemas.openxmlformats.org/officeDocument/2006/relationships/customXml" Target="../ink/ink1080.xml"/><Relationship Id="rId24" Type="http://schemas.openxmlformats.org/officeDocument/2006/relationships/customXml" Target="../ink/ink1079.xml"/><Relationship Id="rId23" Type="http://schemas.openxmlformats.org/officeDocument/2006/relationships/customXml" Target="../ink/ink1078.xml"/><Relationship Id="rId22" Type="http://schemas.openxmlformats.org/officeDocument/2006/relationships/customXml" Target="../ink/ink1077.xml"/><Relationship Id="rId21" Type="http://schemas.openxmlformats.org/officeDocument/2006/relationships/customXml" Target="../ink/ink1076.xml"/><Relationship Id="rId20" Type="http://schemas.openxmlformats.org/officeDocument/2006/relationships/customXml" Target="../ink/ink1075.xml"/><Relationship Id="rId2" Type="http://schemas.openxmlformats.org/officeDocument/2006/relationships/customXml" Target="../ink/ink1058.xml"/><Relationship Id="rId19" Type="http://schemas.openxmlformats.org/officeDocument/2006/relationships/customXml" Target="../ink/ink1074.xml"/><Relationship Id="rId18" Type="http://schemas.openxmlformats.org/officeDocument/2006/relationships/customXml" Target="../ink/ink1073.xml"/><Relationship Id="rId17" Type="http://schemas.openxmlformats.org/officeDocument/2006/relationships/customXml" Target="../ink/ink1072.xml"/><Relationship Id="rId16" Type="http://schemas.openxmlformats.org/officeDocument/2006/relationships/customXml" Target="../ink/ink1071.xml"/><Relationship Id="rId15" Type="http://schemas.openxmlformats.org/officeDocument/2006/relationships/customXml" Target="../ink/ink1070.xml"/><Relationship Id="rId14" Type="http://schemas.openxmlformats.org/officeDocument/2006/relationships/customXml" Target="../ink/ink1069.xml"/><Relationship Id="rId13" Type="http://schemas.openxmlformats.org/officeDocument/2006/relationships/customXml" Target="../ink/ink1068.xml"/><Relationship Id="rId12" Type="http://schemas.openxmlformats.org/officeDocument/2006/relationships/customXml" Target="../ink/ink1067.xml"/><Relationship Id="rId11" Type="http://schemas.openxmlformats.org/officeDocument/2006/relationships/customXml" Target="../ink/ink1066.xml"/><Relationship Id="rId10" Type="http://schemas.openxmlformats.org/officeDocument/2006/relationships/customXml" Target="../ink/ink1065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ustomXml" Target="../ink/ink1145.xml"/><Relationship Id="rId3" Type="http://schemas.openxmlformats.org/officeDocument/2006/relationships/customXml" Target="../ink/ink1144.xml"/><Relationship Id="rId2" Type="http://schemas.openxmlformats.org/officeDocument/2006/relationships/image" Target="../media/image2.png"/><Relationship Id="rId1" Type="http://schemas.openxmlformats.org/officeDocument/2006/relationships/customXml" Target="../ink/ink1143.xml"/></Relationships>
</file>

<file path=ppt/slides/_rels/slide14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243.xml"/><Relationship Id="rId98" Type="http://schemas.openxmlformats.org/officeDocument/2006/relationships/customXml" Target="../ink/ink1242.xml"/><Relationship Id="rId97" Type="http://schemas.openxmlformats.org/officeDocument/2006/relationships/customXml" Target="../ink/ink1241.xml"/><Relationship Id="rId96" Type="http://schemas.openxmlformats.org/officeDocument/2006/relationships/customXml" Target="../ink/ink1240.xml"/><Relationship Id="rId95" Type="http://schemas.openxmlformats.org/officeDocument/2006/relationships/customXml" Target="../ink/ink1239.xml"/><Relationship Id="rId94" Type="http://schemas.openxmlformats.org/officeDocument/2006/relationships/customXml" Target="../ink/ink1238.xml"/><Relationship Id="rId93" Type="http://schemas.openxmlformats.org/officeDocument/2006/relationships/customXml" Target="../ink/ink1237.xml"/><Relationship Id="rId92" Type="http://schemas.openxmlformats.org/officeDocument/2006/relationships/customXml" Target="../ink/ink1236.xml"/><Relationship Id="rId91" Type="http://schemas.openxmlformats.org/officeDocument/2006/relationships/customXml" Target="../ink/ink1235.xml"/><Relationship Id="rId90" Type="http://schemas.openxmlformats.org/officeDocument/2006/relationships/customXml" Target="../ink/ink1234.xml"/><Relationship Id="rId9" Type="http://schemas.openxmlformats.org/officeDocument/2006/relationships/customXml" Target="../ink/ink1153.xml"/><Relationship Id="rId89" Type="http://schemas.openxmlformats.org/officeDocument/2006/relationships/customXml" Target="../ink/ink1233.xml"/><Relationship Id="rId88" Type="http://schemas.openxmlformats.org/officeDocument/2006/relationships/customXml" Target="../ink/ink1232.xml"/><Relationship Id="rId87" Type="http://schemas.openxmlformats.org/officeDocument/2006/relationships/customXml" Target="../ink/ink1231.xml"/><Relationship Id="rId86" Type="http://schemas.openxmlformats.org/officeDocument/2006/relationships/customXml" Target="../ink/ink1230.xml"/><Relationship Id="rId85" Type="http://schemas.openxmlformats.org/officeDocument/2006/relationships/customXml" Target="../ink/ink1229.xml"/><Relationship Id="rId84" Type="http://schemas.openxmlformats.org/officeDocument/2006/relationships/customXml" Target="../ink/ink1228.xml"/><Relationship Id="rId83" Type="http://schemas.openxmlformats.org/officeDocument/2006/relationships/customXml" Target="../ink/ink1227.xml"/><Relationship Id="rId82" Type="http://schemas.openxmlformats.org/officeDocument/2006/relationships/customXml" Target="../ink/ink1226.xml"/><Relationship Id="rId81" Type="http://schemas.openxmlformats.org/officeDocument/2006/relationships/customXml" Target="../ink/ink1225.xml"/><Relationship Id="rId80" Type="http://schemas.openxmlformats.org/officeDocument/2006/relationships/customXml" Target="../ink/ink1224.xml"/><Relationship Id="rId8" Type="http://schemas.openxmlformats.org/officeDocument/2006/relationships/customXml" Target="../ink/ink1152.xml"/><Relationship Id="rId79" Type="http://schemas.openxmlformats.org/officeDocument/2006/relationships/customXml" Target="../ink/ink1223.xml"/><Relationship Id="rId78" Type="http://schemas.openxmlformats.org/officeDocument/2006/relationships/customXml" Target="../ink/ink1222.xml"/><Relationship Id="rId77" Type="http://schemas.openxmlformats.org/officeDocument/2006/relationships/customXml" Target="../ink/ink1221.xml"/><Relationship Id="rId76" Type="http://schemas.openxmlformats.org/officeDocument/2006/relationships/customXml" Target="../ink/ink1220.xml"/><Relationship Id="rId75" Type="http://schemas.openxmlformats.org/officeDocument/2006/relationships/customXml" Target="../ink/ink1219.xml"/><Relationship Id="rId74" Type="http://schemas.openxmlformats.org/officeDocument/2006/relationships/customXml" Target="../ink/ink1218.xml"/><Relationship Id="rId73" Type="http://schemas.openxmlformats.org/officeDocument/2006/relationships/customXml" Target="../ink/ink1217.xml"/><Relationship Id="rId72" Type="http://schemas.openxmlformats.org/officeDocument/2006/relationships/customXml" Target="../ink/ink1216.xml"/><Relationship Id="rId71" Type="http://schemas.openxmlformats.org/officeDocument/2006/relationships/customXml" Target="../ink/ink1215.xml"/><Relationship Id="rId70" Type="http://schemas.openxmlformats.org/officeDocument/2006/relationships/customXml" Target="../ink/ink1214.xml"/><Relationship Id="rId7" Type="http://schemas.openxmlformats.org/officeDocument/2006/relationships/customXml" Target="../ink/ink1151.xml"/><Relationship Id="rId69" Type="http://schemas.openxmlformats.org/officeDocument/2006/relationships/customXml" Target="../ink/ink1213.xml"/><Relationship Id="rId68" Type="http://schemas.openxmlformats.org/officeDocument/2006/relationships/customXml" Target="../ink/ink1212.xml"/><Relationship Id="rId67" Type="http://schemas.openxmlformats.org/officeDocument/2006/relationships/customXml" Target="../ink/ink1211.xml"/><Relationship Id="rId66" Type="http://schemas.openxmlformats.org/officeDocument/2006/relationships/customXml" Target="../ink/ink1210.xml"/><Relationship Id="rId65" Type="http://schemas.openxmlformats.org/officeDocument/2006/relationships/customXml" Target="../ink/ink1209.xml"/><Relationship Id="rId64" Type="http://schemas.openxmlformats.org/officeDocument/2006/relationships/customXml" Target="../ink/ink1208.xml"/><Relationship Id="rId63" Type="http://schemas.openxmlformats.org/officeDocument/2006/relationships/customXml" Target="../ink/ink1207.xml"/><Relationship Id="rId62" Type="http://schemas.openxmlformats.org/officeDocument/2006/relationships/customXml" Target="../ink/ink1206.xml"/><Relationship Id="rId61" Type="http://schemas.openxmlformats.org/officeDocument/2006/relationships/customXml" Target="../ink/ink1205.xml"/><Relationship Id="rId60" Type="http://schemas.openxmlformats.org/officeDocument/2006/relationships/customXml" Target="../ink/ink1204.xml"/><Relationship Id="rId6" Type="http://schemas.openxmlformats.org/officeDocument/2006/relationships/customXml" Target="../ink/ink1150.xml"/><Relationship Id="rId59" Type="http://schemas.openxmlformats.org/officeDocument/2006/relationships/customXml" Target="../ink/ink1203.xml"/><Relationship Id="rId58" Type="http://schemas.openxmlformats.org/officeDocument/2006/relationships/customXml" Target="../ink/ink1202.xml"/><Relationship Id="rId57" Type="http://schemas.openxmlformats.org/officeDocument/2006/relationships/customXml" Target="../ink/ink1201.xml"/><Relationship Id="rId56" Type="http://schemas.openxmlformats.org/officeDocument/2006/relationships/customXml" Target="../ink/ink1200.xml"/><Relationship Id="rId55" Type="http://schemas.openxmlformats.org/officeDocument/2006/relationships/customXml" Target="../ink/ink1199.xml"/><Relationship Id="rId54" Type="http://schemas.openxmlformats.org/officeDocument/2006/relationships/customXml" Target="../ink/ink1198.xml"/><Relationship Id="rId53" Type="http://schemas.openxmlformats.org/officeDocument/2006/relationships/customXml" Target="../ink/ink1197.xml"/><Relationship Id="rId52" Type="http://schemas.openxmlformats.org/officeDocument/2006/relationships/customXml" Target="../ink/ink1196.xml"/><Relationship Id="rId51" Type="http://schemas.openxmlformats.org/officeDocument/2006/relationships/customXml" Target="../ink/ink1195.xml"/><Relationship Id="rId50" Type="http://schemas.openxmlformats.org/officeDocument/2006/relationships/customXml" Target="../ink/ink1194.xml"/><Relationship Id="rId5" Type="http://schemas.openxmlformats.org/officeDocument/2006/relationships/customXml" Target="../ink/ink1149.xml"/><Relationship Id="rId49" Type="http://schemas.openxmlformats.org/officeDocument/2006/relationships/customXml" Target="../ink/ink1193.xml"/><Relationship Id="rId48" Type="http://schemas.openxmlformats.org/officeDocument/2006/relationships/customXml" Target="../ink/ink1192.xml"/><Relationship Id="rId47" Type="http://schemas.openxmlformats.org/officeDocument/2006/relationships/customXml" Target="../ink/ink1191.xml"/><Relationship Id="rId46" Type="http://schemas.openxmlformats.org/officeDocument/2006/relationships/customXml" Target="../ink/ink1190.xml"/><Relationship Id="rId45" Type="http://schemas.openxmlformats.org/officeDocument/2006/relationships/customXml" Target="../ink/ink1189.xml"/><Relationship Id="rId44" Type="http://schemas.openxmlformats.org/officeDocument/2006/relationships/customXml" Target="../ink/ink1188.xml"/><Relationship Id="rId43" Type="http://schemas.openxmlformats.org/officeDocument/2006/relationships/customXml" Target="../ink/ink1187.xml"/><Relationship Id="rId42" Type="http://schemas.openxmlformats.org/officeDocument/2006/relationships/customXml" Target="../ink/ink1186.xml"/><Relationship Id="rId41" Type="http://schemas.openxmlformats.org/officeDocument/2006/relationships/customXml" Target="../ink/ink1185.xml"/><Relationship Id="rId40" Type="http://schemas.openxmlformats.org/officeDocument/2006/relationships/customXml" Target="../ink/ink1184.xml"/><Relationship Id="rId4" Type="http://schemas.openxmlformats.org/officeDocument/2006/relationships/customXml" Target="../ink/ink1148.xml"/><Relationship Id="rId39" Type="http://schemas.openxmlformats.org/officeDocument/2006/relationships/customXml" Target="../ink/ink1183.xml"/><Relationship Id="rId38" Type="http://schemas.openxmlformats.org/officeDocument/2006/relationships/customXml" Target="../ink/ink1182.xml"/><Relationship Id="rId37" Type="http://schemas.openxmlformats.org/officeDocument/2006/relationships/customXml" Target="../ink/ink1181.xml"/><Relationship Id="rId36" Type="http://schemas.openxmlformats.org/officeDocument/2006/relationships/customXml" Target="../ink/ink1180.xml"/><Relationship Id="rId35" Type="http://schemas.openxmlformats.org/officeDocument/2006/relationships/customXml" Target="../ink/ink1179.xml"/><Relationship Id="rId34" Type="http://schemas.openxmlformats.org/officeDocument/2006/relationships/customXml" Target="../ink/ink1178.xml"/><Relationship Id="rId33" Type="http://schemas.openxmlformats.org/officeDocument/2006/relationships/customXml" Target="../ink/ink1177.xml"/><Relationship Id="rId32" Type="http://schemas.openxmlformats.org/officeDocument/2006/relationships/customXml" Target="../ink/ink1176.xml"/><Relationship Id="rId31" Type="http://schemas.openxmlformats.org/officeDocument/2006/relationships/customXml" Target="../ink/ink1175.xml"/><Relationship Id="rId30" Type="http://schemas.openxmlformats.org/officeDocument/2006/relationships/customXml" Target="../ink/ink1174.xml"/><Relationship Id="rId3" Type="http://schemas.openxmlformats.org/officeDocument/2006/relationships/customXml" Target="../ink/ink1147.xml"/><Relationship Id="rId29" Type="http://schemas.openxmlformats.org/officeDocument/2006/relationships/customXml" Target="../ink/ink1173.xml"/><Relationship Id="rId28" Type="http://schemas.openxmlformats.org/officeDocument/2006/relationships/customXml" Target="../ink/ink1172.xml"/><Relationship Id="rId27" Type="http://schemas.openxmlformats.org/officeDocument/2006/relationships/customXml" Target="../ink/ink1171.xml"/><Relationship Id="rId26" Type="http://schemas.openxmlformats.org/officeDocument/2006/relationships/customXml" Target="../ink/ink1170.xml"/><Relationship Id="rId25" Type="http://schemas.openxmlformats.org/officeDocument/2006/relationships/customXml" Target="../ink/ink1169.xml"/><Relationship Id="rId24" Type="http://schemas.openxmlformats.org/officeDocument/2006/relationships/customXml" Target="../ink/ink1168.xml"/><Relationship Id="rId23" Type="http://schemas.openxmlformats.org/officeDocument/2006/relationships/customXml" Target="../ink/ink1167.xml"/><Relationship Id="rId22" Type="http://schemas.openxmlformats.org/officeDocument/2006/relationships/customXml" Target="../ink/ink1166.xml"/><Relationship Id="rId21" Type="http://schemas.openxmlformats.org/officeDocument/2006/relationships/customXml" Target="../ink/ink1165.xml"/><Relationship Id="rId20" Type="http://schemas.openxmlformats.org/officeDocument/2006/relationships/customXml" Target="../ink/ink1164.xml"/><Relationship Id="rId2" Type="http://schemas.openxmlformats.org/officeDocument/2006/relationships/image" Target="../media/image2.png"/><Relationship Id="rId19" Type="http://schemas.openxmlformats.org/officeDocument/2006/relationships/customXml" Target="../ink/ink1163.xml"/><Relationship Id="rId18" Type="http://schemas.openxmlformats.org/officeDocument/2006/relationships/customXml" Target="../ink/ink1162.xml"/><Relationship Id="rId17" Type="http://schemas.openxmlformats.org/officeDocument/2006/relationships/customXml" Target="../ink/ink1161.xml"/><Relationship Id="rId16" Type="http://schemas.openxmlformats.org/officeDocument/2006/relationships/customXml" Target="../ink/ink1160.xml"/><Relationship Id="rId15" Type="http://schemas.openxmlformats.org/officeDocument/2006/relationships/customXml" Target="../ink/ink1159.xml"/><Relationship Id="rId14" Type="http://schemas.openxmlformats.org/officeDocument/2006/relationships/customXml" Target="../ink/ink1158.xml"/><Relationship Id="rId13" Type="http://schemas.openxmlformats.org/officeDocument/2006/relationships/customXml" Target="../ink/ink1157.xml"/><Relationship Id="rId12" Type="http://schemas.openxmlformats.org/officeDocument/2006/relationships/customXml" Target="../ink/ink1156.xml"/><Relationship Id="rId114" Type="http://schemas.openxmlformats.org/officeDocument/2006/relationships/slideLayout" Target="../slideLayouts/slideLayout2.xml"/><Relationship Id="rId113" Type="http://schemas.openxmlformats.org/officeDocument/2006/relationships/customXml" Target="../ink/ink1257.xml"/><Relationship Id="rId112" Type="http://schemas.openxmlformats.org/officeDocument/2006/relationships/customXml" Target="../ink/ink1256.xml"/><Relationship Id="rId111" Type="http://schemas.openxmlformats.org/officeDocument/2006/relationships/customXml" Target="../ink/ink1255.xml"/><Relationship Id="rId110" Type="http://schemas.openxmlformats.org/officeDocument/2006/relationships/customXml" Target="../ink/ink1254.xml"/><Relationship Id="rId11" Type="http://schemas.openxmlformats.org/officeDocument/2006/relationships/customXml" Target="../ink/ink1155.xml"/><Relationship Id="rId109" Type="http://schemas.openxmlformats.org/officeDocument/2006/relationships/customXml" Target="../ink/ink1253.xml"/><Relationship Id="rId108" Type="http://schemas.openxmlformats.org/officeDocument/2006/relationships/customXml" Target="../ink/ink1252.xml"/><Relationship Id="rId107" Type="http://schemas.openxmlformats.org/officeDocument/2006/relationships/customXml" Target="../ink/ink1251.xml"/><Relationship Id="rId106" Type="http://schemas.openxmlformats.org/officeDocument/2006/relationships/customXml" Target="../ink/ink1250.xml"/><Relationship Id="rId105" Type="http://schemas.openxmlformats.org/officeDocument/2006/relationships/customXml" Target="../ink/ink1249.xml"/><Relationship Id="rId104" Type="http://schemas.openxmlformats.org/officeDocument/2006/relationships/customXml" Target="../ink/ink1248.xml"/><Relationship Id="rId103" Type="http://schemas.openxmlformats.org/officeDocument/2006/relationships/customXml" Target="../ink/ink1247.xml"/><Relationship Id="rId102" Type="http://schemas.openxmlformats.org/officeDocument/2006/relationships/customXml" Target="../ink/ink1246.xml"/><Relationship Id="rId101" Type="http://schemas.openxmlformats.org/officeDocument/2006/relationships/customXml" Target="../ink/ink1245.xml"/><Relationship Id="rId100" Type="http://schemas.openxmlformats.org/officeDocument/2006/relationships/customXml" Target="../ink/ink1244.xml"/><Relationship Id="rId10" Type="http://schemas.openxmlformats.org/officeDocument/2006/relationships/customXml" Target="../ink/ink1154.xml"/><Relationship Id="rId1" Type="http://schemas.openxmlformats.org/officeDocument/2006/relationships/customXml" Target="../ink/ink1146.xml"/></Relationships>
</file>

<file path=ppt/slides/_rels/slide1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354.xml"/><Relationship Id="rId98" Type="http://schemas.openxmlformats.org/officeDocument/2006/relationships/customXml" Target="../ink/ink1353.xml"/><Relationship Id="rId97" Type="http://schemas.openxmlformats.org/officeDocument/2006/relationships/customXml" Target="../ink/ink1352.xml"/><Relationship Id="rId96" Type="http://schemas.openxmlformats.org/officeDocument/2006/relationships/customXml" Target="../ink/ink1351.xml"/><Relationship Id="rId95" Type="http://schemas.openxmlformats.org/officeDocument/2006/relationships/customXml" Target="../ink/ink1350.xml"/><Relationship Id="rId94" Type="http://schemas.openxmlformats.org/officeDocument/2006/relationships/customXml" Target="../ink/ink1349.xml"/><Relationship Id="rId93" Type="http://schemas.openxmlformats.org/officeDocument/2006/relationships/customXml" Target="../ink/ink1348.xml"/><Relationship Id="rId92" Type="http://schemas.openxmlformats.org/officeDocument/2006/relationships/customXml" Target="../ink/ink1347.xml"/><Relationship Id="rId91" Type="http://schemas.openxmlformats.org/officeDocument/2006/relationships/customXml" Target="../ink/ink1346.xml"/><Relationship Id="rId90" Type="http://schemas.openxmlformats.org/officeDocument/2006/relationships/customXml" Target="../ink/ink1345.xml"/><Relationship Id="rId9" Type="http://schemas.openxmlformats.org/officeDocument/2006/relationships/customXml" Target="../ink/ink1264.xml"/><Relationship Id="rId89" Type="http://schemas.openxmlformats.org/officeDocument/2006/relationships/customXml" Target="../ink/ink1344.xml"/><Relationship Id="rId88" Type="http://schemas.openxmlformats.org/officeDocument/2006/relationships/customXml" Target="../ink/ink1343.xml"/><Relationship Id="rId87" Type="http://schemas.openxmlformats.org/officeDocument/2006/relationships/customXml" Target="../ink/ink1342.xml"/><Relationship Id="rId86" Type="http://schemas.openxmlformats.org/officeDocument/2006/relationships/customXml" Target="../ink/ink1341.xml"/><Relationship Id="rId85" Type="http://schemas.openxmlformats.org/officeDocument/2006/relationships/customXml" Target="../ink/ink1340.xml"/><Relationship Id="rId84" Type="http://schemas.openxmlformats.org/officeDocument/2006/relationships/customXml" Target="../ink/ink1339.xml"/><Relationship Id="rId83" Type="http://schemas.openxmlformats.org/officeDocument/2006/relationships/customXml" Target="../ink/ink1338.xml"/><Relationship Id="rId82" Type="http://schemas.openxmlformats.org/officeDocument/2006/relationships/customXml" Target="../ink/ink1337.xml"/><Relationship Id="rId81" Type="http://schemas.openxmlformats.org/officeDocument/2006/relationships/customXml" Target="../ink/ink1336.xml"/><Relationship Id="rId80" Type="http://schemas.openxmlformats.org/officeDocument/2006/relationships/customXml" Target="../ink/ink1335.xml"/><Relationship Id="rId8" Type="http://schemas.openxmlformats.org/officeDocument/2006/relationships/customXml" Target="../ink/ink1263.xml"/><Relationship Id="rId79" Type="http://schemas.openxmlformats.org/officeDocument/2006/relationships/customXml" Target="../ink/ink1334.xml"/><Relationship Id="rId78" Type="http://schemas.openxmlformats.org/officeDocument/2006/relationships/customXml" Target="../ink/ink1333.xml"/><Relationship Id="rId77" Type="http://schemas.openxmlformats.org/officeDocument/2006/relationships/customXml" Target="../ink/ink1332.xml"/><Relationship Id="rId76" Type="http://schemas.openxmlformats.org/officeDocument/2006/relationships/customXml" Target="../ink/ink1331.xml"/><Relationship Id="rId75" Type="http://schemas.openxmlformats.org/officeDocument/2006/relationships/customXml" Target="../ink/ink1330.xml"/><Relationship Id="rId74" Type="http://schemas.openxmlformats.org/officeDocument/2006/relationships/customXml" Target="../ink/ink1329.xml"/><Relationship Id="rId73" Type="http://schemas.openxmlformats.org/officeDocument/2006/relationships/customXml" Target="../ink/ink1328.xml"/><Relationship Id="rId72" Type="http://schemas.openxmlformats.org/officeDocument/2006/relationships/customXml" Target="../ink/ink1327.xml"/><Relationship Id="rId71" Type="http://schemas.openxmlformats.org/officeDocument/2006/relationships/customXml" Target="../ink/ink1326.xml"/><Relationship Id="rId70" Type="http://schemas.openxmlformats.org/officeDocument/2006/relationships/customXml" Target="../ink/ink1325.xml"/><Relationship Id="rId7" Type="http://schemas.openxmlformats.org/officeDocument/2006/relationships/customXml" Target="../ink/ink1262.xml"/><Relationship Id="rId69" Type="http://schemas.openxmlformats.org/officeDocument/2006/relationships/customXml" Target="../ink/ink1324.xml"/><Relationship Id="rId68" Type="http://schemas.openxmlformats.org/officeDocument/2006/relationships/customXml" Target="../ink/ink1323.xml"/><Relationship Id="rId67" Type="http://schemas.openxmlformats.org/officeDocument/2006/relationships/customXml" Target="../ink/ink1322.xml"/><Relationship Id="rId66" Type="http://schemas.openxmlformats.org/officeDocument/2006/relationships/customXml" Target="../ink/ink1321.xml"/><Relationship Id="rId65" Type="http://schemas.openxmlformats.org/officeDocument/2006/relationships/customXml" Target="../ink/ink1320.xml"/><Relationship Id="rId64" Type="http://schemas.openxmlformats.org/officeDocument/2006/relationships/customXml" Target="../ink/ink1319.xml"/><Relationship Id="rId63" Type="http://schemas.openxmlformats.org/officeDocument/2006/relationships/customXml" Target="../ink/ink1318.xml"/><Relationship Id="rId62" Type="http://schemas.openxmlformats.org/officeDocument/2006/relationships/customXml" Target="../ink/ink1317.xml"/><Relationship Id="rId61" Type="http://schemas.openxmlformats.org/officeDocument/2006/relationships/customXml" Target="../ink/ink1316.xml"/><Relationship Id="rId60" Type="http://schemas.openxmlformats.org/officeDocument/2006/relationships/customXml" Target="../ink/ink1315.xml"/><Relationship Id="rId6" Type="http://schemas.openxmlformats.org/officeDocument/2006/relationships/customXml" Target="../ink/ink1261.xml"/><Relationship Id="rId59" Type="http://schemas.openxmlformats.org/officeDocument/2006/relationships/customXml" Target="../ink/ink1314.xml"/><Relationship Id="rId58" Type="http://schemas.openxmlformats.org/officeDocument/2006/relationships/customXml" Target="../ink/ink1313.xml"/><Relationship Id="rId57" Type="http://schemas.openxmlformats.org/officeDocument/2006/relationships/customXml" Target="../ink/ink1312.xml"/><Relationship Id="rId56" Type="http://schemas.openxmlformats.org/officeDocument/2006/relationships/customXml" Target="../ink/ink1311.xml"/><Relationship Id="rId55" Type="http://schemas.openxmlformats.org/officeDocument/2006/relationships/customXml" Target="../ink/ink1310.xml"/><Relationship Id="rId54" Type="http://schemas.openxmlformats.org/officeDocument/2006/relationships/customXml" Target="../ink/ink1309.xml"/><Relationship Id="rId53" Type="http://schemas.openxmlformats.org/officeDocument/2006/relationships/customXml" Target="../ink/ink1308.xml"/><Relationship Id="rId52" Type="http://schemas.openxmlformats.org/officeDocument/2006/relationships/customXml" Target="../ink/ink1307.xml"/><Relationship Id="rId51" Type="http://schemas.openxmlformats.org/officeDocument/2006/relationships/customXml" Target="../ink/ink1306.xml"/><Relationship Id="rId50" Type="http://schemas.openxmlformats.org/officeDocument/2006/relationships/customXml" Target="../ink/ink1305.xml"/><Relationship Id="rId5" Type="http://schemas.openxmlformats.org/officeDocument/2006/relationships/customXml" Target="../ink/ink1260.xml"/><Relationship Id="rId49" Type="http://schemas.openxmlformats.org/officeDocument/2006/relationships/customXml" Target="../ink/ink1304.xml"/><Relationship Id="rId48" Type="http://schemas.openxmlformats.org/officeDocument/2006/relationships/customXml" Target="../ink/ink1303.xml"/><Relationship Id="rId47" Type="http://schemas.openxmlformats.org/officeDocument/2006/relationships/customXml" Target="../ink/ink1302.xml"/><Relationship Id="rId46" Type="http://schemas.openxmlformats.org/officeDocument/2006/relationships/customXml" Target="../ink/ink1301.xml"/><Relationship Id="rId45" Type="http://schemas.openxmlformats.org/officeDocument/2006/relationships/customXml" Target="../ink/ink1300.xml"/><Relationship Id="rId44" Type="http://schemas.openxmlformats.org/officeDocument/2006/relationships/customXml" Target="../ink/ink1299.xml"/><Relationship Id="rId43" Type="http://schemas.openxmlformats.org/officeDocument/2006/relationships/customXml" Target="../ink/ink1298.xml"/><Relationship Id="rId42" Type="http://schemas.openxmlformats.org/officeDocument/2006/relationships/customXml" Target="../ink/ink1297.xml"/><Relationship Id="rId41" Type="http://schemas.openxmlformats.org/officeDocument/2006/relationships/customXml" Target="../ink/ink1296.xml"/><Relationship Id="rId40" Type="http://schemas.openxmlformats.org/officeDocument/2006/relationships/customXml" Target="../ink/ink1295.xml"/><Relationship Id="rId4" Type="http://schemas.openxmlformats.org/officeDocument/2006/relationships/customXml" Target="../ink/ink1259.xml"/><Relationship Id="rId39" Type="http://schemas.openxmlformats.org/officeDocument/2006/relationships/customXml" Target="../ink/ink1294.xml"/><Relationship Id="rId38" Type="http://schemas.openxmlformats.org/officeDocument/2006/relationships/customXml" Target="../ink/ink1293.xml"/><Relationship Id="rId37" Type="http://schemas.openxmlformats.org/officeDocument/2006/relationships/customXml" Target="../ink/ink1292.xml"/><Relationship Id="rId36" Type="http://schemas.openxmlformats.org/officeDocument/2006/relationships/customXml" Target="../ink/ink1291.xml"/><Relationship Id="rId35" Type="http://schemas.openxmlformats.org/officeDocument/2006/relationships/customXml" Target="../ink/ink1290.xml"/><Relationship Id="rId34" Type="http://schemas.openxmlformats.org/officeDocument/2006/relationships/customXml" Target="../ink/ink1289.xml"/><Relationship Id="rId33" Type="http://schemas.openxmlformats.org/officeDocument/2006/relationships/customXml" Target="../ink/ink1288.xml"/><Relationship Id="rId32" Type="http://schemas.openxmlformats.org/officeDocument/2006/relationships/customXml" Target="../ink/ink1287.xml"/><Relationship Id="rId31" Type="http://schemas.openxmlformats.org/officeDocument/2006/relationships/customXml" Target="../ink/ink1286.xml"/><Relationship Id="rId30" Type="http://schemas.openxmlformats.org/officeDocument/2006/relationships/customXml" Target="../ink/ink1285.xml"/><Relationship Id="rId3" Type="http://schemas.openxmlformats.org/officeDocument/2006/relationships/image" Target="../media/image2.png"/><Relationship Id="rId29" Type="http://schemas.openxmlformats.org/officeDocument/2006/relationships/customXml" Target="../ink/ink1284.xml"/><Relationship Id="rId28" Type="http://schemas.openxmlformats.org/officeDocument/2006/relationships/customXml" Target="../ink/ink1283.xml"/><Relationship Id="rId27" Type="http://schemas.openxmlformats.org/officeDocument/2006/relationships/customXml" Target="../ink/ink1282.xml"/><Relationship Id="rId26" Type="http://schemas.openxmlformats.org/officeDocument/2006/relationships/customXml" Target="../ink/ink1281.xml"/><Relationship Id="rId25" Type="http://schemas.openxmlformats.org/officeDocument/2006/relationships/customXml" Target="../ink/ink1280.xml"/><Relationship Id="rId24" Type="http://schemas.openxmlformats.org/officeDocument/2006/relationships/customXml" Target="../ink/ink1279.xml"/><Relationship Id="rId23" Type="http://schemas.openxmlformats.org/officeDocument/2006/relationships/customXml" Target="../ink/ink1278.xml"/><Relationship Id="rId22" Type="http://schemas.openxmlformats.org/officeDocument/2006/relationships/customXml" Target="../ink/ink1277.xml"/><Relationship Id="rId21" Type="http://schemas.openxmlformats.org/officeDocument/2006/relationships/customXml" Target="../ink/ink1276.xml"/><Relationship Id="rId20" Type="http://schemas.openxmlformats.org/officeDocument/2006/relationships/customXml" Target="../ink/ink1275.xml"/><Relationship Id="rId2" Type="http://schemas.openxmlformats.org/officeDocument/2006/relationships/customXml" Target="../ink/ink1258.xml"/><Relationship Id="rId19" Type="http://schemas.openxmlformats.org/officeDocument/2006/relationships/customXml" Target="../ink/ink1274.xml"/><Relationship Id="rId18" Type="http://schemas.openxmlformats.org/officeDocument/2006/relationships/customXml" Target="../ink/ink1273.xml"/><Relationship Id="rId17" Type="http://schemas.openxmlformats.org/officeDocument/2006/relationships/customXml" Target="../ink/ink1272.xml"/><Relationship Id="rId16" Type="http://schemas.openxmlformats.org/officeDocument/2006/relationships/customXml" Target="../ink/ink1271.xml"/><Relationship Id="rId15" Type="http://schemas.openxmlformats.org/officeDocument/2006/relationships/customXml" Target="../ink/ink1270.xml"/><Relationship Id="rId14" Type="http://schemas.openxmlformats.org/officeDocument/2006/relationships/customXml" Target="../ink/ink1269.xml"/><Relationship Id="rId137" Type="http://schemas.openxmlformats.org/officeDocument/2006/relationships/slideLayout" Target="../slideLayouts/slideLayout2.xml"/><Relationship Id="rId136" Type="http://schemas.openxmlformats.org/officeDocument/2006/relationships/customXml" Target="../ink/ink1391.xml"/><Relationship Id="rId135" Type="http://schemas.openxmlformats.org/officeDocument/2006/relationships/customXml" Target="../ink/ink1390.xml"/><Relationship Id="rId134" Type="http://schemas.openxmlformats.org/officeDocument/2006/relationships/customXml" Target="../ink/ink1389.xml"/><Relationship Id="rId133" Type="http://schemas.openxmlformats.org/officeDocument/2006/relationships/customXml" Target="../ink/ink1388.xml"/><Relationship Id="rId132" Type="http://schemas.openxmlformats.org/officeDocument/2006/relationships/customXml" Target="../ink/ink1387.xml"/><Relationship Id="rId131" Type="http://schemas.openxmlformats.org/officeDocument/2006/relationships/customXml" Target="../ink/ink1386.xml"/><Relationship Id="rId130" Type="http://schemas.openxmlformats.org/officeDocument/2006/relationships/customXml" Target="../ink/ink1385.xml"/><Relationship Id="rId13" Type="http://schemas.openxmlformats.org/officeDocument/2006/relationships/customXml" Target="../ink/ink1268.xml"/><Relationship Id="rId129" Type="http://schemas.openxmlformats.org/officeDocument/2006/relationships/customXml" Target="../ink/ink1384.xml"/><Relationship Id="rId128" Type="http://schemas.openxmlformats.org/officeDocument/2006/relationships/customXml" Target="../ink/ink1383.xml"/><Relationship Id="rId127" Type="http://schemas.openxmlformats.org/officeDocument/2006/relationships/customXml" Target="../ink/ink1382.xml"/><Relationship Id="rId126" Type="http://schemas.openxmlformats.org/officeDocument/2006/relationships/customXml" Target="../ink/ink1381.xml"/><Relationship Id="rId125" Type="http://schemas.openxmlformats.org/officeDocument/2006/relationships/customXml" Target="../ink/ink1380.xml"/><Relationship Id="rId124" Type="http://schemas.openxmlformats.org/officeDocument/2006/relationships/customXml" Target="../ink/ink1379.xml"/><Relationship Id="rId123" Type="http://schemas.openxmlformats.org/officeDocument/2006/relationships/customXml" Target="../ink/ink1378.xml"/><Relationship Id="rId122" Type="http://schemas.openxmlformats.org/officeDocument/2006/relationships/customXml" Target="../ink/ink1377.xml"/><Relationship Id="rId121" Type="http://schemas.openxmlformats.org/officeDocument/2006/relationships/customXml" Target="../ink/ink1376.xml"/><Relationship Id="rId120" Type="http://schemas.openxmlformats.org/officeDocument/2006/relationships/customXml" Target="../ink/ink1375.xml"/><Relationship Id="rId12" Type="http://schemas.openxmlformats.org/officeDocument/2006/relationships/customXml" Target="../ink/ink1267.xml"/><Relationship Id="rId119" Type="http://schemas.openxmlformats.org/officeDocument/2006/relationships/customXml" Target="../ink/ink1374.xml"/><Relationship Id="rId118" Type="http://schemas.openxmlformats.org/officeDocument/2006/relationships/customXml" Target="../ink/ink1373.xml"/><Relationship Id="rId117" Type="http://schemas.openxmlformats.org/officeDocument/2006/relationships/customXml" Target="../ink/ink1372.xml"/><Relationship Id="rId116" Type="http://schemas.openxmlformats.org/officeDocument/2006/relationships/customXml" Target="../ink/ink1371.xml"/><Relationship Id="rId115" Type="http://schemas.openxmlformats.org/officeDocument/2006/relationships/customXml" Target="../ink/ink1370.xml"/><Relationship Id="rId114" Type="http://schemas.openxmlformats.org/officeDocument/2006/relationships/customXml" Target="../ink/ink1369.xml"/><Relationship Id="rId113" Type="http://schemas.openxmlformats.org/officeDocument/2006/relationships/customXml" Target="../ink/ink1368.xml"/><Relationship Id="rId112" Type="http://schemas.openxmlformats.org/officeDocument/2006/relationships/customXml" Target="../ink/ink1367.xml"/><Relationship Id="rId111" Type="http://schemas.openxmlformats.org/officeDocument/2006/relationships/customXml" Target="../ink/ink1366.xml"/><Relationship Id="rId110" Type="http://schemas.openxmlformats.org/officeDocument/2006/relationships/customXml" Target="../ink/ink1365.xml"/><Relationship Id="rId11" Type="http://schemas.openxmlformats.org/officeDocument/2006/relationships/customXml" Target="../ink/ink1266.xml"/><Relationship Id="rId109" Type="http://schemas.openxmlformats.org/officeDocument/2006/relationships/customXml" Target="../ink/ink1364.xml"/><Relationship Id="rId108" Type="http://schemas.openxmlformats.org/officeDocument/2006/relationships/customXml" Target="../ink/ink1363.xml"/><Relationship Id="rId107" Type="http://schemas.openxmlformats.org/officeDocument/2006/relationships/customXml" Target="../ink/ink1362.xml"/><Relationship Id="rId106" Type="http://schemas.openxmlformats.org/officeDocument/2006/relationships/customXml" Target="../ink/ink1361.xml"/><Relationship Id="rId105" Type="http://schemas.openxmlformats.org/officeDocument/2006/relationships/customXml" Target="../ink/ink1360.xml"/><Relationship Id="rId104" Type="http://schemas.openxmlformats.org/officeDocument/2006/relationships/customXml" Target="../ink/ink1359.xml"/><Relationship Id="rId103" Type="http://schemas.openxmlformats.org/officeDocument/2006/relationships/customXml" Target="../ink/ink1358.xml"/><Relationship Id="rId102" Type="http://schemas.openxmlformats.org/officeDocument/2006/relationships/customXml" Target="../ink/ink1357.xml"/><Relationship Id="rId101" Type="http://schemas.openxmlformats.org/officeDocument/2006/relationships/customXml" Target="../ink/ink1356.xml"/><Relationship Id="rId100" Type="http://schemas.openxmlformats.org/officeDocument/2006/relationships/customXml" Target="../ink/ink1355.xml"/><Relationship Id="rId10" Type="http://schemas.openxmlformats.org/officeDocument/2006/relationships/customXml" Target="../ink/ink1265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customXml" Target="../ink/ink1398.xml"/><Relationship Id="rId8" Type="http://schemas.openxmlformats.org/officeDocument/2006/relationships/customXml" Target="../ink/ink1397.xml"/><Relationship Id="rId7" Type="http://schemas.openxmlformats.org/officeDocument/2006/relationships/customXml" Target="../ink/ink1396.xml"/><Relationship Id="rId6" Type="http://schemas.openxmlformats.org/officeDocument/2006/relationships/customXml" Target="../ink/ink1395.xml"/><Relationship Id="rId50" Type="http://schemas.openxmlformats.org/officeDocument/2006/relationships/slideLayout" Target="../slideLayouts/slideLayout2.xml"/><Relationship Id="rId5" Type="http://schemas.openxmlformats.org/officeDocument/2006/relationships/customXml" Target="../ink/ink1394.xml"/><Relationship Id="rId49" Type="http://schemas.openxmlformats.org/officeDocument/2006/relationships/customXml" Target="../ink/ink1438.xml"/><Relationship Id="rId48" Type="http://schemas.openxmlformats.org/officeDocument/2006/relationships/customXml" Target="../ink/ink1437.xml"/><Relationship Id="rId47" Type="http://schemas.openxmlformats.org/officeDocument/2006/relationships/customXml" Target="../ink/ink1436.xml"/><Relationship Id="rId46" Type="http://schemas.openxmlformats.org/officeDocument/2006/relationships/customXml" Target="../ink/ink1435.xml"/><Relationship Id="rId45" Type="http://schemas.openxmlformats.org/officeDocument/2006/relationships/customXml" Target="../ink/ink1434.xml"/><Relationship Id="rId44" Type="http://schemas.openxmlformats.org/officeDocument/2006/relationships/customXml" Target="../ink/ink1433.xml"/><Relationship Id="rId43" Type="http://schemas.openxmlformats.org/officeDocument/2006/relationships/customXml" Target="../ink/ink1432.xml"/><Relationship Id="rId42" Type="http://schemas.openxmlformats.org/officeDocument/2006/relationships/customXml" Target="../ink/ink1431.xml"/><Relationship Id="rId41" Type="http://schemas.openxmlformats.org/officeDocument/2006/relationships/customXml" Target="../ink/ink1430.xml"/><Relationship Id="rId40" Type="http://schemas.openxmlformats.org/officeDocument/2006/relationships/customXml" Target="../ink/ink1429.xml"/><Relationship Id="rId4" Type="http://schemas.openxmlformats.org/officeDocument/2006/relationships/customXml" Target="../ink/ink1393.xml"/><Relationship Id="rId39" Type="http://schemas.openxmlformats.org/officeDocument/2006/relationships/customXml" Target="../ink/ink1428.xml"/><Relationship Id="rId38" Type="http://schemas.openxmlformats.org/officeDocument/2006/relationships/customXml" Target="../ink/ink1427.xml"/><Relationship Id="rId37" Type="http://schemas.openxmlformats.org/officeDocument/2006/relationships/customXml" Target="../ink/ink1426.xml"/><Relationship Id="rId36" Type="http://schemas.openxmlformats.org/officeDocument/2006/relationships/customXml" Target="../ink/ink1425.xml"/><Relationship Id="rId35" Type="http://schemas.openxmlformats.org/officeDocument/2006/relationships/customXml" Target="../ink/ink1424.xml"/><Relationship Id="rId34" Type="http://schemas.openxmlformats.org/officeDocument/2006/relationships/customXml" Target="../ink/ink1423.xml"/><Relationship Id="rId33" Type="http://schemas.openxmlformats.org/officeDocument/2006/relationships/customXml" Target="../ink/ink1422.xml"/><Relationship Id="rId32" Type="http://schemas.openxmlformats.org/officeDocument/2006/relationships/customXml" Target="../ink/ink1421.xml"/><Relationship Id="rId31" Type="http://schemas.openxmlformats.org/officeDocument/2006/relationships/customXml" Target="../ink/ink1420.xml"/><Relationship Id="rId30" Type="http://schemas.openxmlformats.org/officeDocument/2006/relationships/customXml" Target="../ink/ink1419.xml"/><Relationship Id="rId3" Type="http://schemas.openxmlformats.org/officeDocument/2006/relationships/image" Target="../media/image2.png"/><Relationship Id="rId29" Type="http://schemas.openxmlformats.org/officeDocument/2006/relationships/customXml" Target="../ink/ink1418.xml"/><Relationship Id="rId28" Type="http://schemas.openxmlformats.org/officeDocument/2006/relationships/customXml" Target="../ink/ink1417.xml"/><Relationship Id="rId27" Type="http://schemas.openxmlformats.org/officeDocument/2006/relationships/customXml" Target="../ink/ink1416.xml"/><Relationship Id="rId26" Type="http://schemas.openxmlformats.org/officeDocument/2006/relationships/customXml" Target="../ink/ink1415.xml"/><Relationship Id="rId25" Type="http://schemas.openxmlformats.org/officeDocument/2006/relationships/customXml" Target="../ink/ink1414.xml"/><Relationship Id="rId24" Type="http://schemas.openxmlformats.org/officeDocument/2006/relationships/customXml" Target="../ink/ink1413.xml"/><Relationship Id="rId23" Type="http://schemas.openxmlformats.org/officeDocument/2006/relationships/customXml" Target="../ink/ink1412.xml"/><Relationship Id="rId22" Type="http://schemas.openxmlformats.org/officeDocument/2006/relationships/customXml" Target="../ink/ink1411.xml"/><Relationship Id="rId21" Type="http://schemas.openxmlformats.org/officeDocument/2006/relationships/customXml" Target="../ink/ink1410.xml"/><Relationship Id="rId20" Type="http://schemas.openxmlformats.org/officeDocument/2006/relationships/customXml" Target="../ink/ink1409.xml"/><Relationship Id="rId2" Type="http://schemas.openxmlformats.org/officeDocument/2006/relationships/customXml" Target="../ink/ink1392.xml"/><Relationship Id="rId19" Type="http://schemas.openxmlformats.org/officeDocument/2006/relationships/customXml" Target="../ink/ink1408.xml"/><Relationship Id="rId18" Type="http://schemas.openxmlformats.org/officeDocument/2006/relationships/customXml" Target="../ink/ink1407.xml"/><Relationship Id="rId17" Type="http://schemas.openxmlformats.org/officeDocument/2006/relationships/customXml" Target="../ink/ink1406.xml"/><Relationship Id="rId16" Type="http://schemas.openxmlformats.org/officeDocument/2006/relationships/customXml" Target="../ink/ink1405.xml"/><Relationship Id="rId15" Type="http://schemas.openxmlformats.org/officeDocument/2006/relationships/customXml" Target="../ink/ink1404.xml"/><Relationship Id="rId14" Type="http://schemas.openxmlformats.org/officeDocument/2006/relationships/customXml" Target="../ink/ink1403.xml"/><Relationship Id="rId13" Type="http://schemas.openxmlformats.org/officeDocument/2006/relationships/customXml" Target="../ink/ink1402.xml"/><Relationship Id="rId12" Type="http://schemas.openxmlformats.org/officeDocument/2006/relationships/customXml" Target="../ink/ink1401.xml"/><Relationship Id="rId11" Type="http://schemas.openxmlformats.org/officeDocument/2006/relationships/customXml" Target="../ink/ink1400.xml"/><Relationship Id="rId10" Type="http://schemas.openxmlformats.org/officeDocument/2006/relationships/customXml" Target="../ink/ink1399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535.xml"/><Relationship Id="rId98" Type="http://schemas.openxmlformats.org/officeDocument/2006/relationships/customXml" Target="../ink/ink1534.xml"/><Relationship Id="rId97" Type="http://schemas.openxmlformats.org/officeDocument/2006/relationships/customXml" Target="../ink/ink1533.xml"/><Relationship Id="rId96" Type="http://schemas.openxmlformats.org/officeDocument/2006/relationships/customXml" Target="../ink/ink1532.xml"/><Relationship Id="rId95" Type="http://schemas.openxmlformats.org/officeDocument/2006/relationships/customXml" Target="../ink/ink1531.xml"/><Relationship Id="rId94" Type="http://schemas.openxmlformats.org/officeDocument/2006/relationships/customXml" Target="../ink/ink1530.xml"/><Relationship Id="rId93" Type="http://schemas.openxmlformats.org/officeDocument/2006/relationships/customXml" Target="../ink/ink1529.xml"/><Relationship Id="rId92" Type="http://schemas.openxmlformats.org/officeDocument/2006/relationships/customXml" Target="../ink/ink1528.xml"/><Relationship Id="rId91" Type="http://schemas.openxmlformats.org/officeDocument/2006/relationships/customXml" Target="../ink/ink1527.xml"/><Relationship Id="rId90" Type="http://schemas.openxmlformats.org/officeDocument/2006/relationships/customXml" Target="../ink/ink1526.xml"/><Relationship Id="rId9" Type="http://schemas.openxmlformats.org/officeDocument/2006/relationships/customXml" Target="../ink/ink1445.xml"/><Relationship Id="rId89" Type="http://schemas.openxmlformats.org/officeDocument/2006/relationships/customXml" Target="../ink/ink1525.xml"/><Relationship Id="rId88" Type="http://schemas.openxmlformats.org/officeDocument/2006/relationships/customXml" Target="../ink/ink1524.xml"/><Relationship Id="rId87" Type="http://schemas.openxmlformats.org/officeDocument/2006/relationships/customXml" Target="../ink/ink1523.xml"/><Relationship Id="rId86" Type="http://schemas.openxmlformats.org/officeDocument/2006/relationships/customXml" Target="../ink/ink1522.xml"/><Relationship Id="rId85" Type="http://schemas.openxmlformats.org/officeDocument/2006/relationships/customXml" Target="../ink/ink1521.xml"/><Relationship Id="rId84" Type="http://schemas.openxmlformats.org/officeDocument/2006/relationships/customXml" Target="../ink/ink1520.xml"/><Relationship Id="rId83" Type="http://schemas.openxmlformats.org/officeDocument/2006/relationships/customXml" Target="../ink/ink1519.xml"/><Relationship Id="rId82" Type="http://schemas.openxmlformats.org/officeDocument/2006/relationships/customXml" Target="../ink/ink1518.xml"/><Relationship Id="rId81" Type="http://schemas.openxmlformats.org/officeDocument/2006/relationships/customXml" Target="../ink/ink1517.xml"/><Relationship Id="rId80" Type="http://schemas.openxmlformats.org/officeDocument/2006/relationships/customXml" Target="../ink/ink1516.xml"/><Relationship Id="rId8" Type="http://schemas.openxmlformats.org/officeDocument/2006/relationships/customXml" Target="../ink/ink1444.xml"/><Relationship Id="rId79" Type="http://schemas.openxmlformats.org/officeDocument/2006/relationships/customXml" Target="../ink/ink1515.xml"/><Relationship Id="rId78" Type="http://schemas.openxmlformats.org/officeDocument/2006/relationships/customXml" Target="../ink/ink1514.xml"/><Relationship Id="rId77" Type="http://schemas.openxmlformats.org/officeDocument/2006/relationships/customXml" Target="../ink/ink1513.xml"/><Relationship Id="rId76" Type="http://schemas.openxmlformats.org/officeDocument/2006/relationships/customXml" Target="../ink/ink1512.xml"/><Relationship Id="rId75" Type="http://schemas.openxmlformats.org/officeDocument/2006/relationships/customXml" Target="../ink/ink1511.xml"/><Relationship Id="rId74" Type="http://schemas.openxmlformats.org/officeDocument/2006/relationships/customXml" Target="../ink/ink1510.xml"/><Relationship Id="rId73" Type="http://schemas.openxmlformats.org/officeDocument/2006/relationships/customXml" Target="../ink/ink1509.xml"/><Relationship Id="rId72" Type="http://schemas.openxmlformats.org/officeDocument/2006/relationships/customXml" Target="../ink/ink1508.xml"/><Relationship Id="rId71" Type="http://schemas.openxmlformats.org/officeDocument/2006/relationships/customXml" Target="../ink/ink1507.xml"/><Relationship Id="rId70" Type="http://schemas.openxmlformats.org/officeDocument/2006/relationships/customXml" Target="../ink/ink1506.xml"/><Relationship Id="rId7" Type="http://schemas.openxmlformats.org/officeDocument/2006/relationships/customXml" Target="../ink/ink1443.xml"/><Relationship Id="rId69" Type="http://schemas.openxmlformats.org/officeDocument/2006/relationships/customXml" Target="../ink/ink1505.xml"/><Relationship Id="rId68" Type="http://schemas.openxmlformats.org/officeDocument/2006/relationships/customXml" Target="../ink/ink1504.xml"/><Relationship Id="rId67" Type="http://schemas.openxmlformats.org/officeDocument/2006/relationships/customXml" Target="../ink/ink1503.xml"/><Relationship Id="rId66" Type="http://schemas.openxmlformats.org/officeDocument/2006/relationships/customXml" Target="../ink/ink1502.xml"/><Relationship Id="rId65" Type="http://schemas.openxmlformats.org/officeDocument/2006/relationships/customXml" Target="../ink/ink1501.xml"/><Relationship Id="rId64" Type="http://schemas.openxmlformats.org/officeDocument/2006/relationships/customXml" Target="../ink/ink1500.xml"/><Relationship Id="rId63" Type="http://schemas.openxmlformats.org/officeDocument/2006/relationships/customXml" Target="../ink/ink1499.xml"/><Relationship Id="rId62" Type="http://schemas.openxmlformats.org/officeDocument/2006/relationships/customXml" Target="../ink/ink1498.xml"/><Relationship Id="rId61" Type="http://schemas.openxmlformats.org/officeDocument/2006/relationships/customXml" Target="../ink/ink1497.xml"/><Relationship Id="rId60" Type="http://schemas.openxmlformats.org/officeDocument/2006/relationships/customXml" Target="../ink/ink1496.xml"/><Relationship Id="rId6" Type="http://schemas.openxmlformats.org/officeDocument/2006/relationships/customXml" Target="../ink/ink1442.xml"/><Relationship Id="rId59" Type="http://schemas.openxmlformats.org/officeDocument/2006/relationships/customXml" Target="../ink/ink1495.xml"/><Relationship Id="rId58" Type="http://schemas.openxmlformats.org/officeDocument/2006/relationships/customXml" Target="../ink/ink1494.xml"/><Relationship Id="rId57" Type="http://schemas.openxmlformats.org/officeDocument/2006/relationships/customXml" Target="../ink/ink1493.xml"/><Relationship Id="rId56" Type="http://schemas.openxmlformats.org/officeDocument/2006/relationships/customXml" Target="../ink/ink1492.xml"/><Relationship Id="rId55" Type="http://schemas.openxmlformats.org/officeDocument/2006/relationships/customXml" Target="../ink/ink1491.xml"/><Relationship Id="rId54" Type="http://schemas.openxmlformats.org/officeDocument/2006/relationships/customXml" Target="../ink/ink1490.xml"/><Relationship Id="rId53" Type="http://schemas.openxmlformats.org/officeDocument/2006/relationships/customXml" Target="../ink/ink1489.xml"/><Relationship Id="rId52" Type="http://schemas.openxmlformats.org/officeDocument/2006/relationships/customXml" Target="../ink/ink1488.xml"/><Relationship Id="rId51" Type="http://schemas.openxmlformats.org/officeDocument/2006/relationships/customXml" Target="../ink/ink1487.xml"/><Relationship Id="rId50" Type="http://schemas.openxmlformats.org/officeDocument/2006/relationships/customXml" Target="../ink/ink1486.xml"/><Relationship Id="rId5" Type="http://schemas.openxmlformats.org/officeDocument/2006/relationships/customXml" Target="../ink/ink1441.xml"/><Relationship Id="rId49" Type="http://schemas.openxmlformats.org/officeDocument/2006/relationships/customXml" Target="../ink/ink1485.xml"/><Relationship Id="rId48" Type="http://schemas.openxmlformats.org/officeDocument/2006/relationships/customXml" Target="../ink/ink1484.xml"/><Relationship Id="rId47" Type="http://schemas.openxmlformats.org/officeDocument/2006/relationships/customXml" Target="../ink/ink1483.xml"/><Relationship Id="rId46" Type="http://schemas.openxmlformats.org/officeDocument/2006/relationships/customXml" Target="../ink/ink1482.xml"/><Relationship Id="rId45" Type="http://schemas.openxmlformats.org/officeDocument/2006/relationships/customXml" Target="../ink/ink1481.xml"/><Relationship Id="rId44" Type="http://schemas.openxmlformats.org/officeDocument/2006/relationships/customXml" Target="../ink/ink1480.xml"/><Relationship Id="rId43" Type="http://schemas.openxmlformats.org/officeDocument/2006/relationships/customXml" Target="../ink/ink1479.xml"/><Relationship Id="rId42" Type="http://schemas.openxmlformats.org/officeDocument/2006/relationships/customXml" Target="../ink/ink1478.xml"/><Relationship Id="rId41" Type="http://schemas.openxmlformats.org/officeDocument/2006/relationships/customXml" Target="../ink/ink1477.xml"/><Relationship Id="rId40" Type="http://schemas.openxmlformats.org/officeDocument/2006/relationships/customXml" Target="../ink/ink1476.xml"/><Relationship Id="rId4" Type="http://schemas.openxmlformats.org/officeDocument/2006/relationships/customXml" Target="../ink/ink1440.xml"/><Relationship Id="rId39" Type="http://schemas.openxmlformats.org/officeDocument/2006/relationships/customXml" Target="../ink/ink1475.xml"/><Relationship Id="rId38" Type="http://schemas.openxmlformats.org/officeDocument/2006/relationships/customXml" Target="../ink/ink1474.xml"/><Relationship Id="rId37" Type="http://schemas.openxmlformats.org/officeDocument/2006/relationships/customXml" Target="../ink/ink1473.xml"/><Relationship Id="rId36" Type="http://schemas.openxmlformats.org/officeDocument/2006/relationships/customXml" Target="../ink/ink1472.xml"/><Relationship Id="rId35" Type="http://schemas.openxmlformats.org/officeDocument/2006/relationships/customXml" Target="../ink/ink1471.xml"/><Relationship Id="rId34" Type="http://schemas.openxmlformats.org/officeDocument/2006/relationships/customXml" Target="../ink/ink1470.xml"/><Relationship Id="rId33" Type="http://schemas.openxmlformats.org/officeDocument/2006/relationships/customXml" Target="../ink/ink1469.xml"/><Relationship Id="rId32" Type="http://schemas.openxmlformats.org/officeDocument/2006/relationships/customXml" Target="../ink/ink1468.xml"/><Relationship Id="rId31" Type="http://schemas.openxmlformats.org/officeDocument/2006/relationships/customXml" Target="../ink/ink1467.xml"/><Relationship Id="rId30" Type="http://schemas.openxmlformats.org/officeDocument/2006/relationships/customXml" Target="../ink/ink1466.xml"/><Relationship Id="rId3" Type="http://schemas.openxmlformats.org/officeDocument/2006/relationships/image" Target="../media/image2.png"/><Relationship Id="rId29" Type="http://schemas.openxmlformats.org/officeDocument/2006/relationships/customXml" Target="../ink/ink1465.xml"/><Relationship Id="rId28" Type="http://schemas.openxmlformats.org/officeDocument/2006/relationships/customXml" Target="../ink/ink1464.xml"/><Relationship Id="rId27" Type="http://schemas.openxmlformats.org/officeDocument/2006/relationships/customXml" Target="../ink/ink1463.xml"/><Relationship Id="rId26" Type="http://schemas.openxmlformats.org/officeDocument/2006/relationships/customXml" Target="../ink/ink1462.xml"/><Relationship Id="rId25" Type="http://schemas.openxmlformats.org/officeDocument/2006/relationships/customXml" Target="../ink/ink1461.xml"/><Relationship Id="rId24" Type="http://schemas.openxmlformats.org/officeDocument/2006/relationships/customXml" Target="../ink/ink1460.xml"/><Relationship Id="rId23" Type="http://schemas.openxmlformats.org/officeDocument/2006/relationships/customXml" Target="../ink/ink1459.xml"/><Relationship Id="rId22" Type="http://schemas.openxmlformats.org/officeDocument/2006/relationships/customXml" Target="../ink/ink1458.xml"/><Relationship Id="rId21" Type="http://schemas.openxmlformats.org/officeDocument/2006/relationships/customXml" Target="../ink/ink1457.xml"/><Relationship Id="rId20" Type="http://schemas.openxmlformats.org/officeDocument/2006/relationships/customXml" Target="../ink/ink1456.xml"/><Relationship Id="rId2" Type="http://schemas.openxmlformats.org/officeDocument/2006/relationships/customXml" Target="../ink/ink1439.xml"/><Relationship Id="rId19" Type="http://schemas.openxmlformats.org/officeDocument/2006/relationships/customXml" Target="../ink/ink1455.xml"/><Relationship Id="rId18" Type="http://schemas.openxmlformats.org/officeDocument/2006/relationships/customXml" Target="../ink/ink1454.xml"/><Relationship Id="rId17" Type="http://schemas.openxmlformats.org/officeDocument/2006/relationships/customXml" Target="../ink/ink1453.xml"/><Relationship Id="rId16" Type="http://schemas.openxmlformats.org/officeDocument/2006/relationships/customXml" Target="../ink/ink1452.xml"/><Relationship Id="rId15" Type="http://schemas.openxmlformats.org/officeDocument/2006/relationships/customXml" Target="../ink/ink1451.xml"/><Relationship Id="rId14" Type="http://schemas.openxmlformats.org/officeDocument/2006/relationships/customXml" Target="../ink/ink1450.xml"/><Relationship Id="rId13" Type="http://schemas.openxmlformats.org/officeDocument/2006/relationships/customXml" Target="../ink/ink1449.xml"/><Relationship Id="rId12" Type="http://schemas.openxmlformats.org/officeDocument/2006/relationships/customXml" Target="../ink/ink1448.xml"/><Relationship Id="rId111" Type="http://schemas.openxmlformats.org/officeDocument/2006/relationships/slideLayout" Target="../slideLayouts/slideLayout2.xml"/><Relationship Id="rId110" Type="http://schemas.openxmlformats.org/officeDocument/2006/relationships/customXml" Target="../ink/ink1546.xml"/><Relationship Id="rId11" Type="http://schemas.openxmlformats.org/officeDocument/2006/relationships/customXml" Target="../ink/ink1447.xml"/><Relationship Id="rId109" Type="http://schemas.openxmlformats.org/officeDocument/2006/relationships/customXml" Target="../ink/ink1545.xml"/><Relationship Id="rId108" Type="http://schemas.openxmlformats.org/officeDocument/2006/relationships/customXml" Target="../ink/ink1544.xml"/><Relationship Id="rId107" Type="http://schemas.openxmlformats.org/officeDocument/2006/relationships/customXml" Target="../ink/ink1543.xml"/><Relationship Id="rId106" Type="http://schemas.openxmlformats.org/officeDocument/2006/relationships/customXml" Target="../ink/ink1542.xml"/><Relationship Id="rId105" Type="http://schemas.openxmlformats.org/officeDocument/2006/relationships/customXml" Target="../ink/ink1541.xml"/><Relationship Id="rId104" Type="http://schemas.openxmlformats.org/officeDocument/2006/relationships/customXml" Target="../ink/ink1540.xml"/><Relationship Id="rId103" Type="http://schemas.openxmlformats.org/officeDocument/2006/relationships/customXml" Target="../ink/ink1539.xml"/><Relationship Id="rId102" Type="http://schemas.openxmlformats.org/officeDocument/2006/relationships/customXml" Target="../ink/ink1538.xml"/><Relationship Id="rId101" Type="http://schemas.openxmlformats.org/officeDocument/2006/relationships/customXml" Target="../ink/ink1537.xml"/><Relationship Id="rId100" Type="http://schemas.openxmlformats.org/officeDocument/2006/relationships/customXml" Target="../ink/ink1536.xml"/><Relationship Id="rId10" Type="http://schemas.openxmlformats.org/officeDocument/2006/relationships/customXml" Target="../ink/ink1446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ustomXml" Target="../ink/ink15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customXml" Target="../ink/ink1552.xml"/><Relationship Id="rId6" Type="http://schemas.openxmlformats.org/officeDocument/2006/relationships/customXml" Target="../ink/ink1551.xml"/><Relationship Id="rId5" Type="http://schemas.openxmlformats.org/officeDocument/2006/relationships/customXml" Target="../ink/ink1550.xml"/><Relationship Id="rId4" Type="http://schemas.openxmlformats.org/officeDocument/2006/relationships/customXml" Target="../ink/ink1549.xml"/><Relationship Id="rId3" Type="http://schemas.openxmlformats.org/officeDocument/2006/relationships/image" Target="../media/image2.png"/><Relationship Id="rId2" Type="http://schemas.openxmlformats.org/officeDocument/2006/relationships/customXml" Target="../ink/ink1548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ustomXml" Target="../ink/ink1554.xml"/><Relationship Id="rId3" Type="http://schemas.openxmlformats.org/officeDocument/2006/relationships/image" Target="../media/image2.png"/><Relationship Id="rId2" Type="http://schemas.openxmlformats.org/officeDocument/2006/relationships/customXml" Target="../ink/ink1553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651.xml"/><Relationship Id="rId98" Type="http://schemas.openxmlformats.org/officeDocument/2006/relationships/customXml" Target="../ink/ink1650.xml"/><Relationship Id="rId97" Type="http://schemas.openxmlformats.org/officeDocument/2006/relationships/customXml" Target="../ink/ink1649.xml"/><Relationship Id="rId96" Type="http://schemas.openxmlformats.org/officeDocument/2006/relationships/customXml" Target="../ink/ink1648.xml"/><Relationship Id="rId95" Type="http://schemas.openxmlformats.org/officeDocument/2006/relationships/customXml" Target="../ink/ink1647.xml"/><Relationship Id="rId94" Type="http://schemas.openxmlformats.org/officeDocument/2006/relationships/customXml" Target="../ink/ink1646.xml"/><Relationship Id="rId93" Type="http://schemas.openxmlformats.org/officeDocument/2006/relationships/customXml" Target="../ink/ink1645.xml"/><Relationship Id="rId92" Type="http://schemas.openxmlformats.org/officeDocument/2006/relationships/customXml" Target="../ink/ink1644.xml"/><Relationship Id="rId91" Type="http://schemas.openxmlformats.org/officeDocument/2006/relationships/customXml" Target="../ink/ink1643.xml"/><Relationship Id="rId90" Type="http://schemas.openxmlformats.org/officeDocument/2006/relationships/customXml" Target="../ink/ink1642.xml"/><Relationship Id="rId9" Type="http://schemas.openxmlformats.org/officeDocument/2006/relationships/customXml" Target="../ink/ink1561.xml"/><Relationship Id="rId89" Type="http://schemas.openxmlformats.org/officeDocument/2006/relationships/customXml" Target="../ink/ink1641.xml"/><Relationship Id="rId88" Type="http://schemas.openxmlformats.org/officeDocument/2006/relationships/customXml" Target="../ink/ink1640.xml"/><Relationship Id="rId87" Type="http://schemas.openxmlformats.org/officeDocument/2006/relationships/customXml" Target="../ink/ink1639.xml"/><Relationship Id="rId86" Type="http://schemas.openxmlformats.org/officeDocument/2006/relationships/customXml" Target="../ink/ink1638.xml"/><Relationship Id="rId85" Type="http://schemas.openxmlformats.org/officeDocument/2006/relationships/customXml" Target="../ink/ink1637.xml"/><Relationship Id="rId84" Type="http://schemas.openxmlformats.org/officeDocument/2006/relationships/customXml" Target="../ink/ink1636.xml"/><Relationship Id="rId83" Type="http://schemas.openxmlformats.org/officeDocument/2006/relationships/customXml" Target="../ink/ink1635.xml"/><Relationship Id="rId82" Type="http://schemas.openxmlformats.org/officeDocument/2006/relationships/customXml" Target="../ink/ink1634.xml"/><Relationship Id="rId81" Type="http://schemas.openxmlformats.org/officeDocument/2006/relationships/customXml" Target="../ink/ink1633.xml"/><Relationship Id="rId80" Type="http://schemas.openxmlformats.org/officeDocument/2006/relationships/customXml" Target="../ink/ink1632.xml"/><Relationship Id="rId8" Type="http://schemas.openxmlformats.org/officeDocument/2006/relationships/customXml" Target="../ink/ink1560.xml"/><Relationship Id="rId79" Type="http://schemas.openxmlformats.org/officeDocument/2006/relationships/customXml" Target="../ink/ink1631.xml"/><Relationship Id="rId78" Type="http://schemas.openxmlformats.org/officeDocument/2006/relationships/customXml" Target="../ink/ink1630.xml"/><Relationship Id="rId77" Type="http://schemas.openxmlformats.org/officeDocument/2006/relationships/customXml" Target="../ink/ink1629.xml"/><Relationship Id="rId76" Type="http://schemas.openxmlformats.org/officeDocument/2006/relationships/customXml" Target="../ink/ink1628.xml"/><Relationship Id="rId75" Type="http://schemas.openxmlformats.org/officeDocument/2006/relationships/customXml" Target="../ink/ink1627.xml"/><Relationship Id="rId74" Type="http://schemas.openxmlformats.org/officeDocument/2006/relationships/customXml" Target="../ink/ink1626.xml"/><Relationship Id="rId73" Type="http://schemas.openxmlformats.org/officeDocument/2006/relationships/customXml" Target="../ink/ink1625.xml"/><Relationship Id="rId72" Type="http://schemas.openxmlformats.org/officeDocument/2006/relationships/customXml" Target="../ink/ink1624.xml"/><Relationship Id="rId71" Type="http://schemas.openxmlformats.org/officeDocument/2006/relationships/customXml" Target="../ink/ink1623.xml"/><Relationship Id="rId70" Type="http://schemas.openxmlformats.org/officeDocument/2006/relationships/customXml" Target="../ink/ink1622.xml"/><Relationship Id="rId7" Type="http://schemas.openxmlformats.org/officeDocument/2006/relationships/customXml" Target="../ink/ink1559.xml"/><Relationship Id="rId69" Type="http://schemas.openxmlformats.org/officeDocument/2006/relationships/customXml" Target="../ink/ink1621.xml"/><Relationship Id="rId68" Type="http://schemas.openxmlformats.org/officeDocument/2006/relationships/customXml" Target="../ink/ink1620.xml"/><Relationship Id="rId67" Type="http://schemas.openxmlformats.org/officeDocument/2006/relationships/customXml" Target="../ink/ink1619.xml"/><Relationship Id="rId66" Type="http://schemas.openxmlformats.org/officeDocument/2006/relationships/customXml" Target="../ink/ink1618.xml"/><Relationship Id="rId65" Type="http://schemas.openxmlformats.org/officeDocument/2006/relationships/customXml" Target="../ink/ink1617.xml"/><Relationship Id="rId64" Type="http://schemas.openxmlformats.org/officeDocument/2006/relationships/customXml" Target="../ink/ink1616.xml"/><Relationship Id="rId63" Type="http://schemas.openxmlformats.org/officeDocument/2006/relationships/customXml" Target="../ink/ink1615.xml"/><Relationship Id="rId62" Type="http://schemas.openxmlformats.org/officeDocument/2006/relationships/customXml" Target="../ink/ink1614.xml"/><Relationship Id="rId61" Type="http://schemas.openxmlformats.org/officeDocument/2006/relationships/customXml" Target="../ink/ink1613.xml"/><Relationship Id="rId60" Type="http://schemas.openxmlformats.org/officeDocument/2006/relationships/customXml" Target="../ink/ink1612.xml"/><Relationship Id="rId6" Type="http://schemas.openxmlformats.org/officeDocument/2006/relationships/customXml" Target="../ink/ink1558.xml"/><Relationship Id="rId59" Type="http://schemas.openxmlformats.org/officeDocument/2006/relationships/customXml" Target="../ink/ink1611.xml"/><Relationship Id="rId58" Type="http://schemas.openxmlformats.org/officeDocument/2006/relationships/customXml" Target="../ink/ink1610.xml"/><Relationship Id="rId57" Type="http://schemas.openxmlformats.org/officeDocument/2006/relationships/customXml" Target="../ink/ink1609.xml"/><Relationship Id="rId56" Type="http://schemas.openxmlformats.org/officeDocument/2006/relationships/customXml" Target="../ink/ink1608.xml"/><Relationship Id="rId55" Type="http://schemas.openxmlformats.org/officeDocument/2006/relationships/customXml" Target="../ink/ink1607.xml"/><Relationship Id="rId54" Type="http://schemas.openxmlformats.org/officeDocument/2006/relationships/customXml" Target="../ink/ink1606.xml"/><Relationship Id="rId53" Type="http://schemas.openxmlformats.org/officeDocument/2006/relationships/customXml" Target="../ink/ink1605.xml"/><Relationship Id="rId52" Type="http://schemas.openxmlformats.org/officeDocument/2006/relationships/customXml" Target="../ink/ink1604.xml"/><Relationship Id="rId51" Type="http://schemas.openxmlformats.org/officeDocument/2006/relationships/customXml" Target="../ink/ink1603.xml"/><Relationship Id="rId50" Type="http://schemas.openxmlformats.org/officeDocument/2006/relationships/customXml" Target="../ink/ink1602.xml"/><Relationship Id="rId5" Type="http://schemas.openxmlformats.org/officeDocument/2006/relationships/customXml" Target="../ink/ink1557.xml"/><Relationship Id="rId49" Type="http://schemas.openxmlformats.org/officeDocument/2006/relationships/customXml" Target="../ink/ink1601.xml"/><Relationship Id="rId48" Type="http://schemas.openxmlformats.org/officeDocument/2006/relationships/customXml" Target="../ink/ink1600.xml"/><Relationship Id="rId47" Type="http://schemas.openxmlformats.org/officeDocument/2006/relationships/customXml" Target="../ink/ink1599.xml"/><Relationship Id="rId46" Type="http://schemas.openxmlformats.org/officeDocument/2006/relationships/customXml" Target="../ink/ink1598.xml"/><Relationship Id="rId45" Type="http://schemas.openxmlformats.org/officeDocument/2006/relationships/customXml" Target="../ink/ink1597.xml"/><Relationship Id="rId44" Type="http://schemas.openxmlformats.org/officeDocument/2006/relationships/customXml" Target="../ink/ink1596.xml"/><Relationship Id="rId43" Type="http://schemas.openxmlformats.org/officeDocument/2006/relationships/customXml" Target="../ink/ink1595.xml"/><Relationship Id="rId42" Type="http://schemas.openxmlformats.org/officeDocument/2006/relationships/customXml" Target="../ink/ink1594.xml"/><Relationship Id="rId41" Type="http://schemas.openxmlformats.org/officeDocument/2006/relationships/customXml" Target="../ink/ink1593.xml"/><Relationship Id="rId40" Type="http://schemas.openxmlformats.org/officeDocument/2006/relationships/customXml" Target="../ink/ink1592.xml"/><Relationship Id="rId4" Type="http://schemas.openxmlformats.org/officeDocument/2006/relationships/customXml" Target="../ink/ink1556.xml"/><Relationship Id="rId397" Type="http://schemas.openxmlformats.org/officeDocument/2006/relationships/slideLayout" Target="../slideLayouts/slideLayout2.xml"/><Relationship Id="rId396" Type="http://schemas.openxmlformats.org/officeDocument/2006/relationships/customXml" Target="../ink/ink1948.xml"/><Relationship Id="rId395" Type="http://schemas.openxmlformats.org/officeDocument/2006/relationships/customXml" Target="../ink/ink1947.xml"/><Relationship Id="rId394" Type="http://schemas.openxmlformats.org/officeDocument/2006/relationships/customXml" Target="../ink/ink1946.xml"/><Relationship Id="rId393" Type="http://schemas.openxmlformats.org/officeDocument/2006/relationships/customXml" Target="../ink/ink1945.xml"/><Relationship Id="rId392" Type="http://schemas.openxmlformats.org/officeDocument/2006/relationships/customXml" Target="../ink/ink1944.xml"/><Relationship Id="rId391" Type="http://schemas.openxmlformats.org/officeDocument/2006/relationships/customXml" Target="../ink/ink1943.xml"/><Relationship Id="rId390" Type="http://schemas.openxmlformats.org/officeDocument/2006/relationships/customXml" Target="../ink/ink1942.xml"/><Relationship Id="rId39" Type="http://schemas.openxmlformats.org/officeDocument/2006/relationships/customXml" Target="../ink/ink1591.xml"/><Relationship Id="rId389" Type="http://schemas.openxmlformats.org/officeDocument/2006/relationships/customXml" Target="../ink/ink1941.xml"/><Relationship Id="rId388" Type="http://schemas.openxmlformats.org/officeDocument/2006/relationships/customXml" Target="../ink/ink1940.xml"/><Relationship Id="rId387" Type="http://schemas.openxmlformats.org/officeDocument/2006/relationships/customXml" Target="../ink/ink1939.xml"/><Relationship Id="rId386" Type="http://schemas.openxmlformats.org/officeDocument/2006/relationships/customXml" Target="../ink/ink1938.xml"/><Relationship Id="rId385" Type="http://schemas.openxmlformats.org/officeDocument/2006/relationships/customXml" Target="../ink/ink1937.xml"/><Relationship Id="rId384" Type="http://schemas.openxmlformats.org/officeDocument/2006/relationships/customXml" Target="../ink/ink1936.xml"/><Relationship Id="rId383" Type="http://schemas.openxmlformats.org/officeDocument/2006/relationships/customXml" Target="../ink/ink1935.xml"/><Relationship Id="rId382" Type="http://schemas.openxmlformats.org/officeDocument/2006/relationships/customXml" Target="../ink/ink1934.xml"/><Relationship Id="rId381" Type="http://schemas.openxmlformats.org/officeDocument/2006/relationships/customXml" Target="../ink/ink1933.xml"/><Relationship Id="rId380" Type="http://schemas.openxmlformats.org/officeDocument/2006/relationships/customXml" Target="../ink/ink1932.xml"/><Relationship Id="rId38" Type="http://schemas.openxmlformats.org/officeDocument/2006/relationships/customXml" Target="../ink/ink1590.xml"/><Relationship Id="rId379" Type="http://schemas.openxmlformats.org/officeDocument/2006/relationships/customXml" Target="../ink/ink1931.xml"/><Relationship Id="rId378" Type="http://schemas.openxmlformats.org/officeDocument/2006/relationships/customXml" Target="../ink/ink1930.xml"/><Relationship Id="rId377" Type="http://schemas.openxmlformats.org/officeDocument/2006/relationships/customXml" Target="../ink/ink1929.xml"/><Relationship Id="rId376" Type="http://schemas.openxmlformats.org/officeDocument/2006/relationships/customXml" Target="../ink/ink1928.xml"/><Relationship Id="rId375" Type="http://schemas.openxmlformats.org/officeDocument/2006/relationships/customXml" Target="../ink/ink1927.xml"/><Relationship Id="rId374" Type="http://schemas.openxmlformats.org/officeDocument/2006/relationships/customXml" Target="../ink/ink1926.xml"/><Relationship Id="rId373" Type="http://schemas.openxmlformats.org/officeDocument/2006/relationships/customXml" Target="../ink/ink1925.xml"/><Relationship Id="rId372" Type="http://schemas.openxmlformats.org/officeDocument/2006/relationships/customXml" Target="../ink/ink1924.xml"/><Relationship Id="rId371" Type="http://schemas.openxmlformats.org/officeDocument/2006/relationships/customXml" Target="../ink/ink1923.xml"/><Relationship Id="rId370" Type="http://schemas.openxmlformats.org/officeDocument/2006/relationships/customXml" Target="../ink/ink1922.xml"/><Relationship Id="rId37" Type="http://schemas.openxmlformats.org/officeDocument/2006/relationships/customXml" Target="../ink/ink1589.xml"/><Relationship Id="rId369" Type="http://schemas.openxmlformats.org/officeDocument/2006/relationships/customXml" Target="../ink/ink1921.xml"/><Relationship Id="rId368" Type="http://schemas.openxmlformats.org/officeDocument/2006/relationships/customXml" Target="../ink/ink1920.xml"/><Relationship Id="rId367" Type="http://schemas.openxmlformats.org/officeDocument/2006/relationships/customXml" Target="../ink/ink1919.xml"/><Relationship Id="rId366" Type="http://schemas.openxmlformats.org/officeDocument/2006/relationships/customXml" Target="../ink/ink1918.xml"/><Relationship Id="rId365" Type="http://schemas.openxmlformats.org/officeDocument/2006/relationships/customXml" Target="../ink/ink1917.xml"/><Relationship Id="rId364" Type="http://schemas.openxmlformats.org/officeDocument/2006/relationships/customXml" Target="../ink/ink1916.xml"/><Relationship Id="rId363" Type="http://schemas.openxmlformats.org/officeDocument/2006/relationships/customXml" Target="../ink/ink1915.xml"/><Relationship Id="rId362" Type="http://schemas.openxmlformats.org/officeDocument/2006/relationships/customXml" Target="../ink/ink1914.xml"/><Relationship Id="rId361" Type="http://schemas.openxmlformats.org/officeDocument/2006/relationships/customXml" Target="../ink/ink1913.xml"/><Relationship Id="rId360" Type="http://schemas.openxmlformats.org/officeDocument/2006/relationships/customXml" Target="../ink/ink1912.xml"/><Relationship Id="rId36" Type="http://schemas.openxmlformats.org/officeDocument/2006/relationships/customXml" Target="../ink/ink1588.xml"/><Relationship Id="rId359" Type="http://schemas.openxmlformats.org/officeDocument/2006/relationships/customXml" Target="../ink/ink1911.xml"/><Relationship Id="rId358" Type="http://schemas.openxmlformats.org/officeDocument/2006/relationships/customXml" Target="../ink/ink1910.xml"/><Relationship Id="rId357" Type="http://schemas.openxmlformats.org/officeDocument/2006/relationships/customXml" Target="../ink/ink1909.xml"/><Relationship Id="rId356" Type="http://schemas.openxmlformats.org/officeDocument/2006/relationships/customXml" Target="../ink/ink1908.xml"/><Relationship Id="rId355" Type="http://schemas.openxmlformats.org/officeDocument/2006/relationships/customXml" Target="../ink/ink1907.xml"/><Relationship Id="rId354" Type="http://schemas.openxmlformats.org/officeDocument/2006/relationships/customXml" Target="../ink/ink1906.xml"/><Relationship Id="rId353" Type="http://schemas.openxmlformats.org/officeDocument/2006/relationships/customXml" Target="../ink/ink1905.xml"/><Relationship Id="rId352" Type="http://schemas.openxmlformats.org/officeDocument/2006/relationships/customXml" Target="../ink/ink1904.xml"/><Relationship Id="rId351" Type="http://schemas.openxmlformats.org/officeDocument/2006/relationships/customXml" Target="../ink/ink1903.xml"/><Relationship Id="rId350" Type="http://schemas.openxmlformats.org/officeDocument/2006/relationships/customXml" Target="../ink/ink1902.xml"/><Relationship Id="rId35" Type="http://schemas.openxmlformats.org/officeDocument/2006/relationships/customXml" Target="../ink/ink1587.xml"/><Relationship Id="rId349" Type="http://schemas.openxmlformats.org/officeDocument/2006/relationships/customXml" Target="../ink/ink1901.xml"/><Relationship Id="rId348" Type="http://schemas.openxmlformats.org/officeDocument/2006/relationships/customXml" Target="../ink/ink1900.xml"/><Relationship Id="rId347" Type="http://schemas.openxmlformats.org/officeDocument/2006/relationships/customXml" Target="../ink/ink1899.xml"/><Relationship Id="rId346" Type="http://schemas.openxmlformats.org/officeDocument/2006/relationships/customXml" Target="../ink/ink1898.xml"/><Relationship Id="rId345" Type="http://schemas.openxmlformats.org/officeDocument/2006/relationships/customXml" Target="../ink/ink1897.xml"/><Relationship Id="rId344" Type="http://schemas.openxmlformats.org/officeDocument/2006/relationships/customXml" Target="../ink/ink1896.xml"/><Relationship Id="rId343" Type="http://schemas.openxmlformats.org/officeDocument/2006/relationships/customXml" Target="../ink/ink1895.xml"/><Relationship Id="rId342" Type="http://schemas.openxmlformats.org/officeDocument/2006/relationships/customXml" Target="../ink/ink1894.xml"/><Relationship Id="rId341" Type="http://schemas.openxmlformats.org/officeDocument/2006/relationships/customXml" Target="../ink/ink1893.xml"/><Relationship Id="rId340" Type="http://schemas.openxmlformats.org/officeDocument/2006/relationships/customXml" Target="../ink/ink1892.xml"/><Relationship Id="rId34" Type="http://schemas.openxmlformats.org/officeDocument/2006/relationships/customXml" Target="../ink/ink1586.xml"/><Relationship Id="rId339" Type="http://schemas.openxmlformats.org/officeDocument/2006/relationships/customXml" Target="../ink/ink1891.xml"/><Relationship Id="rId338" Type="http://schemas.openxmlformats.org/officeDocument/2006/relationships/customXml" Target="../ink/ink1890.xml"/><Relationship Id="rId337" Type="http://schemas.openxmlformats.org/officeDocument/2006/relationships/customXml" Target="../ink/ink1889.xml"/><Relationship Id="rId336" Type="http://schemas.openxmlformats.org/officeDocument/2006/relationships/customXml" Target="../ink/ink1888.xml"/><Relationship Id="rId335" Type="http://schemas.openxmlformats.org/officeDocument/2006/relationships/customXml" Target="../ink/ink1887.xml"/><Relationship Id="rId334" Type="http://schemas.openxmlformats.org/officeDocument/2006/relationships/customXml" Target="../ink/ink1886.xml"/><Relationship Id="rId333" Type="http://schemas.openxmlformats.org/officeDocument/2006/relationships/customXml" Target="../ink/ink1885.xml"/><Relationship Id="rId332" Type="http://schemas.openxmlformats.org/officeDocument/2006/relationships/customXml" Target="../ink/ink1884.xml"/><Relationship Id="rId331" Type="http://schemas.openxmlformats.org/officeDocument/2006/relationships/customXml" Target="../ink/ink1883.xml"/><Relationship Id="rId330" Type="http://schemas.openxmlformats.org/officeDocument/2006/relationships/customXml" Target="../ink/ink1882.xml"/><Relationship Id="rId33" Type="http://schemas.openxmlformats.org/officeDocument/2006/relationships/customXml" Target="../ink/ink1585.xml"/><Relationship Id="rId329" Type="http://schemas.openxmlformats.org/officeDocument/2006/relationships/customXml" Target="../ink/ink1881.xml"/><Relationship Id="rId328" Type="http://schemas.openxmlformats.org/officeDocument/2006/relationships/customXml" Target="../ink/ink1880.xml"/><Relationship Id="rId327" Type="http://schemas.openxmlformats.org/officeDocument/2006/relationships/customXml" Target="../ink/ink1879.xml"/><Relationship Id="rId326" Type="http://schemas.openxmlformats.org/officeDocument/2006/relationships/customXml" Target="../ink/ink1878.xml"/><Relationship Id="rId325" Type="http://schemas.openxmlformats.org/officeDocument/2006/relationships/customXml" Target="../ink/ink1877.xml"/><Relationship Id="rId324" Type="http://schemas.openxmlformats.org/officeDocument/2006/relationships/customXml" Target="../ink/ink1876.xml"/><Relationship Id="rId323" Type="http://schemas.openxmlformats.org/officeDocument/2006/relationships/customXml" Target="../ink/ink1875.xml"/><Relationship Id="rId322" Type="http://schemas.openxmlformats.org/officeDocument/2006/relationships/customXml" Target="../ink/ink1874.xml"/><Relationship Id="rId321" Type="http://schemas.openxmlformats.org/officeDocument/2006/relationships/customXml" Target="../ink/ink1873.xml"/><Relationship Id="rId320" Type="http://schemas.openxmlformats.org/officeDocument/2006/relationships/customXml" Target="../ink/ink1872.xml"/><Relationship Id="rId32" Type="http://schemas.openxmlformats.org/officeDocument/2006/relationships/customXml" Target="../ink/ink1584.xml"/><Relationship Id="rId319" Type="http://schemas.openxmlformats.org/officeDocument/2006/relationships/customXml" Target="../ink/ink1871.xml"/><Relationship Id="rId318" Type="http://schemas.openxmlformats.org/officeDocument/2006/relationships/customXml" Target="../ink/ink1870.xml"/><Relationship Id="rId317" Type="http://schemas.openxmlformats.org/officeDocument/2006/relationships/customXml" Target="../ink/ink1869.xml"/><Relationship Id="rId316" Type="http://schemas.openxmlformats.org/officeDocument/2006/relationships/customXml" Target="../ink/ink1868.xml"/><Relationship Id="rId315" Type="http://schemas.openxmlformats.org/officeDocument/2006/relationships/customXml" Target="../ink/ink1867.xml"/><Relationship Id="rId314" Type="http://schemas.openxmlformats.org/officeDocument/2006/relationships/customXml" Target="../ink/ink1866.xml"/><Relationship Id="rId313" Type="http://schemas.openxmlformats.org/officeDocument/2006/relationships/customXml" Target="../ink/ink1865.xml"/><Relationship Id="rId312" Type="http://schemas.openxmlformats.org/officeDocument/2006/relationships/customXml" Target="../ink/ink1864.xml"/><Relationship Id="rId311" Type="http://schemas.openxmlformats.org/officeDocument/2006/relationships/customXml" Target="../ink/ink1863.xml"/><Relationship Id="rId310" Type="http://schemas.openxmlformats.org/officeDocument/2006/relationships/customXml" Target="../ink/ink1862.xml"/><Relationship Id="rId31" Type="http://schemas.openxmlformats.org/officeDocument/2006/relationships/customXml" Target="../ink/ink1583.xml"/><Relationship Id="rId309" Type="http://schemas.openxmlformats.org/officeDocument/2006/relationships/customXml" Target="../ink/ink1861.xml"/><Relationship Id="rId308" Type="http://schemas.openxmlformats.org/officeDocument/2006/relationships/customXml" Target="../ink/ink1860.xml"/><Relationship Id="rId307" Type="http://schemas.openxmlformats.org/officeDocument/2006/relationships/customXml" Target="../ink/ink1859.xml"/><Relationship Id="rId306" Type="http://schemas.openxmlformats.org/officeDocument/2006/relationships/customXml" Target="../ink/ink1858.xml"/><Relationship Id="rId305" Type="http://schemas.openxmlformats.org/officeDocument/2006/relationships/customXml" Target="../ink/ink1857.xml"/><Relationship Id="rId304" Type="http://schemas.openxmlformats.org/officeDocument/2006/relationships/customXml" Target="../ink/ink1856.xml"/><Relationship Id="rId303" Type="http://schemas.openxmlformats.org/officeDocument/2006/relationships/customXml" Target="../ink/ink1855.xml"/><Relationship Id="rId302" Type="http://schemas.openxmlformats.org/officeDocument/2006/relationships/customXml" Target="../ink/ink1854.xml"/><Relationship Id="rId301" Type="http://schemas.openxmlformats.org/officeDocument/2006/relationships/customXml" Target="../ink/ink1853.xml"/><Relationship Id="rId300" Type="http://schemas.openxmlformats.org/officeDocument/2006/relationships/customXml" Target="../ink/ink1852.xml"/><Relationship Id="rId30" Type="http://schemas.openxmlformats.org/officeDocument/2006/relationships/customXml" Target="../ink/ink1582.xml"/><Relationship Id="rId3" Type="http://schemas.openxmlformats.org/officeDocument/2006/relationships/image" Target="../media/image2.png"/><Relationship Id="rId299" Type="http://schemas.openxmlformats.org/officeDocument/2006/relationships/customXml" Target="../ink/ink1851.xml"/><Relationship Id="rId298" Type="http://schemas.openxmlformats.org/officeDocument/2006/relationships/customXml" Target="../ink/ink1850.xml"/><Relationship Id="rId297" Type="http://schemas.openxmlformats.org/officeDocument/2006/relationships/customXml" Target="../ink/ink1849.xml"/><Relationship Id="rId296" Type="http://schemas.openxmlformats.org/officeDocument/2006/relationships/customXml" Target="../ink/ink1848.xml"/><Relationship Id="rId295" Type="http://schemas.openxmlformats.org/officeDocument/2006/relationships/customXml" Target="../ink/ink1847.xml"/><Relationship Id="rId294" Type="http://schemas.openxmlformats.org/officeDocument/2006/relationships/customXml" Target="../ink/ink1846.xml"/><Relationship Id="rId293" Type="http://schemas.openxmlformats.org/officeDocument/2006/relationships/customXml" Target="../ink/ink1845.xml"/><Relationship Id="rId292" Type="http://schemas.openxmlformats.org/officeDocument/2006/relationships/customXml" Target="../ink/ink1844.xml"/><Relationship Id="rId291" Type="http://schemas.openxmlformats.org/officeDocument/2006/relationships/customXml" Target="../ink/ink1843.xml"/><Relationship Id="rId290" Type="http://schemas.openxmlformats.org/officeDocument/2006/relationships/customXml" Target="../ink/ink1842.xml"/><Relationship Id="rId29" Type="http://schemas.openxmlformats.org/officeDocument/2006/relationships/customXml" Target="../ink/ink1581.xml"/><Relationship Id="rId289" Type="http://schemas.openxmlformats.org/officeDocument/2006/relationships/customXml" Target="../ink/ink1841.xml"/><Relationship Id="rId288" Type="http://schemas.openxmlformats.org/officeDocument/2006/relationships/customXml" Target="../ink/ink1840.xml"/><Relationship Id="rId287" Type="http://schemas.openxmlformats.org/officeDocument/2006/relationships/customXml" Target="../ink/ink1839.xml"/><Relationship Id="rId286" Type="http://schemas.openxmlformats.org/officeDocument/2006/relationships/customXml" Target="../ink/ink1838.xml"/><Relationship Id="rId285" Type="http://schemas.openxmlformats.org/officeDocument/2006/relationships/customXml" Target="../ink/ink1837.xml"/><Relationship Id="rId284" Type="http://schemas.openxmlformats.org/officeDocument/2006/relationships/customXml" Target="../ink/ink1836.xml"/><Relationship Id="rId283" Type="http://schemas.openxmlformats.org/officeDocument/2006/relationships/customXml" Target="../ink/ink1835.xml"/><Relationship Id="rId282" Type="http://schemas.openxmlformats.org/officeDocument/2006/relationships/customXml" Target="../ink/ink1834.xml"/><Relationship Id="rId281" Type="http://schemas.openxmlformats.org/officeDocument/2006/relationships/customXml" Target="../ink/ink1833.xml"/><Relationship Id="rId280" Type="http://schemas.openxmlformats.org/officeDocument/2006/relationships/customXml" Target="../ink/ink1832.xml"/><Relationship Id="rId28" Type="http://schemas.openxmlformats.org/officeDocument/2006/relationships/customXml" Target="../ink/ink1580.xml"/><Relationship Id="rId279" Type="http://schemas.openxmlformats.org/officeDocument/2006/relationships/customXml" Target="../ink/ink1831.xml"/><Relationship Id="rId278" Type="http://schemas.openxmlformats.org/officeDocument/2006/relationships/customXml" Target="../ink/ink1830.xml"/><Relationship Id="rId277" Type="http://schemas.openxmlformats.org/officeDocument/2006/relationships/customXml" Target="../ink/ink1829.xml"/><Relationship Id="rId276" Type="http://schemas.openxmlformats.org/officeDocument/2006/relationships/customXml" Target="../ink/ink1828.xml"/><Relationship Id="rId275" Type="http://schemas.openxmlformats.org/officeDocument/2006/relationships/customXml" Target="../ink/ink1827.xml"/><Relationship Id="rId274" Type="http://schemas.openxmlformats.org/officeDocument/2006/relationships/customXml" Target="../ink/ink1826.xml"/><Relationship Id="rId273" Type="http://schemas.openxmlformats.org/officeDocument/2006/relationships/customXml" Target="../ink/ink1825.xml"/><Relationship Id="rId272" Type="http://schemas.openxmlformats.org/officeDocument/2006/relationships/customXml" Target="../ink/ink1824.xml"/><Relationship Id="rId271" Type="http://schemas.openxmlformats.org/officeDocument/2006/relationships/customXml" Target="../ink/ink1823.xml"/><Relationship Id="rId270" Type="http://schemas.openxmlformats.org/officeDocument/2006/relationships/customXml" Target="../ink/ink1822.xml"/><Relationship Id="rId27" Type="http://schemas.openxmlformats.org/officeDocument/2006/relationships/customXml" Target="../ink/ink1579.xml"/><Relationship Id="rId269" Type="http://schemas.openxmlformats.org/officeDocument/2006/relationships/customXml" Target="../ink/ink1821.xml"/><Relationship Id="rId268" Type="http://schemas.openxmlformats.org/officeDocument/2006/relationships/customXml" Target="../ink/ink1820.xml"/><Relationship Id="rId267" Type="http://schemas.openxmlformats.org/officeDocument/2006/relationships/customXml" Target="../ink/ink1819.xml"/><Relationship Id="rId266" Type="http://schemas.openxmlformats.org/officeDocument/2006/relationships/customXml" Target="../ink/ink1818.xml"/><Relationship Id="rId265" Type="http://schemas.openxmlformats.org/officeDocument/2006/relationships/customXml" Target="../ink/ink1817.xml"/><Relationship Id="rId264" Type="http://schemas.openxmlformats.org/officeDocument/2006/relationships/customXml" Target="../ink/ink1816.xml"/><Relationship Id="rId263" Type="http://schemas.openxmlformats.org/officeDocument/2006/relationships/customXml" Target="../ink/ink1815.xml"/><Relationship Id="rId262" Type="http://schemas.openxmlformats.org/officeDocument/2006/relationships/customXml" Target="../ink/ink1814.xml"/><Relationship Id="rId261" Type="http://schemas.openxmlformats.org/officeDocument/2006/relationships/customXml" Target="../ink/ink1813.xml"/><Relationship Id="rId260" Type="http://schemas.openxmlformats.org/officeDocument/2006/relationships/customXml" Target="../ink/ink1812.xml"/><Relationship Id="rId26" Type="http://schemas.openxmlformats.org/officeDocument/2006/relationships/customXml" Target="../ink/ink1578.xml"/><Relationship Id="rId259" Type="http://schemas.openxmlformats.org/officeDocument/2006/relationships/customXml" Target="../ink/ink1811.xml"/><Relationship Id="rId258" Type="http://schemas.openxmlformats.org/officeDocument/2006/relationships/customXml" Target="../ink/ink1810.xml"/><Relationship Id="rId257" Type="http://schemas.openxmlformats.org/officeDocument/2006/relationships/customXml" Target="../ink/ink1809.xml"/><Relationship Id="rId256" Type="http://schemas.openxmlformats.org/officeDocument/2006/relationships/customXml" Target="../ink/ink1808.xml"/><Relationship Id="rId255" Type="http://schemas.openxmlformats.org/officeDocument/2006/relationships/customXml" Target="../ink/ink1807.xml"/><Relationship Id="rId254" Type="http://schemas.openxmlformats.org/officeDocument/2006/relationships/customXml" Target="../ink/ink1806.xml"/><Relationship Id="rId253" Type="http://schemas.openxmlformats.org/officeDocument/2006/relationships/customXml" Target="../ink/ink1805.xml"/><Relationship Id="rId252" Type="http://schemas.openxmlformats.org/officeDocument/2006/relationships/customXml" Target="../ink/ink1804.xml"/><Relationship Id="rId251" Type="http://schemas.openxmlformats.org/officeDocument/2006/relationships/customXml" Target="../ink/ink1803.xml"/><Relationship Id="rId250" Type="http://schemas.openxmlformats.org/officeDocument/2006/relationships/customXml" Target="../ink/ink1802.xml"/><Relationship Id="rId25" Type="http://schemas.openxmlformats.org/officeDocument/2006/relationships/customXml" Target="../ink/ink1577.xml"/><Relationship Id="rId249" Type="http://schemas.openxmlformats.org/officeDocument/2006/relationships/customXml" Target="../ink/ink1801.xml"/><Relationship Id="rId248" Type="http://schemas.openxmlformats.org/officeDocument/2006/relationships/customXml" Target="../ink/ink1800.xml"/><Relationship Id="rId247" Type="http://schemas.openxmlformats.org/officeDocument/2006/relationships/customXml" Target="../ink/ink1799.xml"/><Relationship Id="rId246" Type="http://schemas.openxmlformats.org/officeDocument/2006/relationships/customXml" Target="../ink/ink1798.xml"/><Relationship Id="rId245" Type="http://schemas.openxmlformats.org/officeDocument/2006/relationships/customXml" Target="../ink/ink1797.xml"/><Relationship Id="rId244" Type="http://schemas.openxmlformats.org/officeDocument/2006/relationships/customXml" Target="../ink/ink1796.xml"/><Relationship Id="rId243" Type="http://schemas.openxmlformats.org/officeDocument/2006/relationships/customXml" Target="../ink/ink1795.xml"/><Relationship Id="rId242" Type="http://schemas.openxmlformats.org/officeDocument/2006/relationships/customXml" Target="../ink/ink1794.xml"/><Relationship Id="rId241" Type="http://schemas.openxmlformats.org/officeDocument/2006/relationships/customXml" Target="../ink/ink1793.xml"/><Relationship Id="rId240" Type="http://schemas.openxmlformats.org/officeDocument/2006/relationships/customXml" Target="../ink/ink1792.xml"/><Relationship Id="rId24" Type="http://schemas.openxmlformats.org/officeDocument/2006/relationships/customXml" Target="../ink/ink1576.xml"/><Relationship Id="rId239" Type="http://schemas.openxmlformats.org/officeDocument/2006/relationships/customXml" Target="../ink/ink1791.xml"/><Relationship Id="rId238" Type="http://schemas.openxmlformats.org/officeDocument/2006/relationships/customXml" Target="../ink/ink1790.xml"/><Relationship Id="rId237" Type="http://schemas.openxmlformats.org/officeDocument/2006/relationships/customXml" Target="../ink/ink1789.xml"/><Relationship Id="rId236" Type="http://schemas.openxmlformats.org/officeDocument/2006/relationships/customXml" Target="../ink/ink1788.xml"/><Relationship Id="rId235" Type="http://schemas.openxmlformats.org/officeDocument/2006/relationships/customXml" Target="../ink/ink1787.xml"/><Relationship Id="rId234" Type="http://schemas.openxmlformats.org/officeDocument/2006/relationships/customXml" Target="../ink/ink1786.xml"/><Relationship Id="rId233" Type="http://schemas.openxmlformats.org/officeDocument/2006/relationships/customXml" Target="../ink/ink1785.xml"/><Relationship Id="rId232" Type="http://schemas.openxmlformats.org/officeDocument/2006/relationships/customXml" Target="../ink/ink1784.xml"/><Relationship Id="rId231" Type="http://schemas.openxmlformats.org/officeDocument/2006/relationships/customXml" Target="../ink/ink1783.xml"/><Relationship Id="rId230" Type="http://schemas.openxmlformats.org/officeDocument/2006/relationships/customXml" Target="../ink/ink1782.xml"/><Relationship Id="rId23" Type="http://schemas.openxmlformats.org/officeDocument/2006/relationships/customXml" Target="../ink/ink1575.xml"/><Relationship Id="rId229" Type="http://schemas.openxmlformats.org/officeDocument/2006/relationships/customXml" Target="../ink/ink1781.xml"/><Relationship Id="rId228" Type="http://schemas.openxmlformats.org/officeDocument/2006/relationships/customXml" Target="../ink/ink1780.xml"/><Relationship Id="rId227" Type="http://schemas.openxmlformats.org/officeDocument/2006/relationships/customXml" Target="../ink/ink1779.xml"/><Relationship Id="rId226" Type="http://schemas.openxmlformats.org/officeDocument/2006/relationships/customXml" Target="../ink/ink1778.xml"/><Relationship Id="rId225" Type="http://schemas.openxmlformats.org/officeDocument/2006/relationships/customXml" Target="../ink/ink1777.xml"/><Relationship Id="rId224" Type="http://schemas.openxmlformats.org/officeDocument/2006/relationships/customXml" Target="../ink/ink1776.xml"/><Relationship Id="rId223" Type="http://schemas.openxmlformats.org/officeDocument/2006/relationships/customXml" Target="../ink/ink1775.xml"/><Relationship Id="rId222" Type="http://schemas.openxmlformats.org/officeDocument/2006/relationships/customXml" Target="../ink/ink1774.xml"/><Relationship Id="rId221" Type="http://schemas.openxmlformats.org/officeDocument/2006/relationships/customXml" Target="../ink/ink1773.xml"/><Relationship Id="rId220" Type="http://schemas.openxmlformats.org/officeDocument/2006/relationships/customXml" Target="../ink/ink1772.xml"/><Relationship Id="rId22" Type="http://schemas.openxmlformats.org/officeDocument/2006/relationships/customXml" Target="../ink/ink1574.xml"/><Relationship Id="rId219" Type="http://schemas.openxmlformats.org/officeDocument/2006/relationships/customXml" Target="../ink/ink1771.xml"/><Relationship Id="rId218" Type="http://schemas.openxmlformats.org/officeDocument/2006/relationships/customXml" Target="../ink/ink1770.xml"/><Relationship Id="rId217" Type="http://schemas.openxmlformats.org/officeDocument/2006/relationships/customXml" Target="../ink/ink1769.xml"/><Relationship Id="rId216" Type="http://schemas.openxmlformats.org/officeDocument/2006/relationships/customXml" Target="../ink/ink1768.xml"/><Relationship Id="rId215" Type="http://schemas.openxmlformats.org/officeDocument/2006/relationships/customXml" Target="../ink/ink1767.xml"/><Relationship Id="rId214" Type="http://schemas.openxmlformats.org/officeDocument/2006/relationships/customXml" Target="../ink/ink1766.xml"/><Relationship Id="rId213" Type="http://schemas.openxmlformats.org/officeDocument/2006/relationships/customXml" Target="../ink/ink1765.xml"/><Relationship Id="rId212" Type="http://schemas.openxmlformats.org/officeDocument/2006/relationships/customXml" Target="../ink/ink1764.xml"/><Relationship Id="rId211" Type="http://schemas.openxmlformats.org/officeDocument/2006/relationships/customXml" Target="../ink/ink1763.xml"/><Relationship Id="rId210" Type="http://schemas.openxmlformats.org/officeDocument/2006/relationships/customXml" Target="../ink/ink1762.xml"/><Relationship Id="rId21" Type="http://schemas.openxmlformats.org/officeDocument/2006/relationships/customXml" Target="../ink/ink1573.xml"/><Relationship Id="rId209" Type="http://schemas.openxmlformats.org/officeDocument/2006/relationships/customXml" Target="../ink/ink1761.xml"/><Relationship Id="rId208" Type="http://schemas.openxmlformats.org/officeDocument/2006/relationships/customXml" Target="../ink/ink1760.xml"/><Relationship Id="rId207" Type="http://schemas.openxmlformats.org/officeDocument/2006/relationships/customXml" Target="../ink/ink1759.xml"/><Relationship Id="rId206" Type="http://schemas.openxmlformats.org/officeDocument/2006/relationships/customXml" Target="../ink/ink1758.xml"/><Relationship Id="rId205" Type="http://schemas.openxmlformats.org/officeDocument/2006/relationships/customXml" Target="../ink/ink1757.xml"/><Relationship Id="rId204" Type="http://schemas.openxmlformats.org/officeDocument/2006/relationships/customXml" Target="../ink/ink1756.xml"/><Relationship Id="rId203" Type="http://schemas.openxmlformats.org/officeDocument/2006/relationships/customXml" Target="../ink/ink1755.xml"/><Relationship Id="rId202" Type="http://schemas.openxmlformats.org/officeDocument/2006/relationships/customXml" Target="../ink/ink1754.xml"/><Relationship Id="rId201" Type="http://schemas.openxmlformats.org/officeDocument/2006/relationships/customXml" Target="../ink/ink1753.xml"/><Relationship Id="rId200" Type="http://schemas.openxmlformats.org/officeDocument/2006/relationships/customXml" Target="../ink/ink1752.xml"/><Relationship Id="rId20" Type="http://schemas.openxmlformats.org/officeDocument/2006/relationships/customXml" Target="../ink/ink1572.xml"/><Relationship Id="rId2" Type="http://schemas.openxmlformats.org/officeDocument/2006/relationships/customXml" Target="../ink/ink1555.xml"/><Relationship Id="rId199" Type="http://schemas.openxmlformats.org/officeDocument/2006/relationships/customXml" Target="../ink/ink1751.xml"/><Relationship Id="rId198" Type="http://schemas.openxmlformats.org/officeDocument/2006/relationships/customXml" Target="../ink/ink1750.xml"/><Relationship Id="rId197" Type="http://schemas.openxmlformats.org/officeDocument/2006/relationships/customXml" Target="../ink/ink1749.xml"/><Relationship Id="rId196" Type="http://schemas.openxmlformats.org/officeDocument/2006/relationships/customXml" Target="../ink/ink1748.xml"/><Relationship Id="rId195" Type="http://schemas.openxmlformats.org/officeDocument/2006/relationships/customXml" Target="../ink/ink1747.xml"/><Relationship Id="rId194" Type="http://schemas.openxmlformats.org/officeDocument/2006/relationships/customXml" Target="../ink/ink1746.xml"/><Relationship Id="rId193" Type="http://schemas.openxmlformats.org/officeDocument/2006/relationships/customXml" Target="../ink/ink1745.xml"/><Relationship Id="rId192" Type="http://schemas.openxmlformats.org/officeDocument/2006/relationships/customXml" Target="../ink/ink1744.xml"/><Relationship Id="rId191" Type="http://schemas.openxmlformats.org/officeDocument/2006/relationships/customXml" Target="../ink/ink1743.xml"/><Relationship Id="rId190" Type="http://schemas.openxmlformats.org/officeDocument/2006/relationships/customXml" Target="../ink/ink1742.xml"/><Relationship Id="rId19" Type="http://schemas.openxmlformats.org/officeDocument/2006/relationships/customXml" Target="../ink/ink1571.xml"/><Relationship Id="rId189" Type="http://schemas.openxmlformats.org/officeDocument/2006/relationships/customXml" Target="../ink/ink1741.xml"/><Relationship Id="rId188" Type="http://schemas.openxmlformats.org/officeDocument/2006/relationships/customXml" Target="../ink/ink1740.xml"/><Relationship Id="rId187" Type="http://schemas.openxmlformats.org/officeDocument/2006/relationships/customXml" Target="../ink/ink1739.xml"/><Relationship Id="rId186" Type="http://schemas.openxmlformats.org/officeDocument/2006/relationships/customXml" Target="../ink/ink1738.xml"/><Relationship Id="rId185" Type="http://schemas.openxmlformats.org/officeDocument/2006/relationships/customXml" Target="../ink/ink1737.xml"/><Relationship Id="rId184" Type="http://schemas.openxmlformats.org/officeDocument/2006/relationships/customXml" Target="../ink/ink1736.xml"/><Relationship Id="rId183" Type="http://schemas.openxmlformats.org/officeDocument/2006/relationships/customXml" Target="../ink/ink1735.xml"/><Relationship Id="rId182" Type="http://schemas.openxmlformats.org/officeDocument/2006/relationships/customXml" Target="../ink/ink1734.xml"/><Relationship Id="rId181" Type="http://schemas.openxmlformats.org/officeDocument/2006/relationships/customXml" Target="../ink/ink1733.xml"/><Relationship Id="rId180" Type="http://schemas.openxmlformats.org/officeDocument/2006/relationships/customXml" Target="../ink/ink1732.xml"/><Relationship Id="rId18" Type="http://schemas.openxmlformats.org/officeDocument/2006/relationships/customXml" Target="../ink/ink1570.xml"/><Relationship Id="rId179" Type="http://schemas.openxmlformats.org/officeDocument/2006/relationships/customXml" Target="../ink/ink1731.xml"/><Relationship Id="rId178" Type="http://schemas.openxmlformats.org/officeDocument/2006/relationships/customXml" Target="../ink/ink1730.xml"/><Relationship Id="rId177" Type="http://schemas.openxmlformats.org/officeDocument/2006/relationships/customXml" Target="../ink/ink1729.xml"/><Relationship Id="rId176" Type="http://schemas.openxmlformats.org/officeDocument/2006/relationships/customXml" Target="../ink/ink1728.xml"/><Relationship Id="rId175" Type="http://schemas.openxmlformats.org/officeDocument/2006/relationships/customXml" Target="../ink/ink1727.xml"/><Relationship Id="rId174" Type="http://schemas.openxmlformats.org/officeDocument/2006/relationships/customXml" Target="../ink/ink1726.xml"/><Relationship Id="rId173" Type="http://schemas.openxmlformats.org/officeDocument/2006/relationships/customXml" Target="../ink/ink1725.xml"/><Relationship Id="rId172" Type="http://schemas.openxmlformats.org/officeDocument/2006/relationships/customXml" Target="../ink/ink1724.xml"/><Relationship Id="rId171" Type="http://schemas.openxmlformats.org/officeDocument/2006/relationships/customXml" Target="../ink/ink1723.xml"/><Relationship Id="rId170" Type="http://schemas.openxmlformats.org/officeDocument/2006/relationships/customXml" Target="../ink/ink1722.xml"/><Relationship Id="rId17" Type="http://schemas.openxmlformats.org/officeDocument/2006/relationships/customXml" Target="../ink/ink1569.xml"/><Relationship Id="rId169" Type="http://schemas.openxmlformats.org/officeDocument/2006/relationships/customXml" Target="../ink/ink1721.xml"/><Relationship Id="rId168" Type="http://schemas.openxmlformats.org/officeDocument/2006/relationships/customXml" Target="../ink/ink1720.xml"/><Relationship Id="rId167" Type="http://schemas.openxmlformats.org/officeDocument/2006/relationships/customXml" Target="../ink/ink1719.xml"/><Relationship Id="rId166" Type="http://schemas.openxmlformats.org/officeDocument/2006/relationships/customXml" Target="../ink/ink1718.xml"/><Relationship Id="rId165" Type="http://schemas.openxmlformats.org/officeDocument/2006/relationships/customXml" Target="../ink/ink1717.xml"/><Relationship Id="rId164" Type="http://schemas.openxmlformats.org/officeDocument/2006/relationships/customXml" Target="../ink/ink1716.xml"/><Relationship Id="rId163" Type="http://schemas.openxmlformats.org/officeDocument/2006/relationships/customXml" Target="../ink/ink1715.xml"/><Relationship Id="rId162" Type="http://schemas.openxmlformats.org/officeDocument/2006/relationships/customXml" Target="../ink/ink1714.xml"/><Relationship Id="rId161" Type="http://schemas.openxmlformats.org/officeDocument/2006/relationships/customXml" Target="../ink/ink1713.xml"/><Relationship Id="rId160" Type="http://schemas.openxmlformats.org/officeDocument/2006/relationships/customXml" Target="../ink/ink1712.xml"/><Relationship Id="rId16" Type="http://schemas.openxmlformats.org/officeDocument/2006/relationships/customXml" Target="../ink/ink1568.xml"/><Relationship Id="rId159" Type="http://schemas.openxmlformats.org/officeDocument/2006/relationships/customXml" Target="../ink/ink1711.xml"/><Relationship Id="rId158" Type="http://schemas.openxmlformats.org/officeDocument/2006/relationships/customXml" Target="../ink/ink1710.xml"/><Relationship Id="rId157" Type="http://schemas.openxmlformats.org/officeDocument/2006/relationships/customXml" Target="../ink/ink1709.xml"/><Relationship Id="rId156" Type="http://schemas.openxmlformats.org/officeDocument/2006/relationships/customXml" Target="../ink/ink1708.xml"/><Relationship Id="rId155" Type="http://schemas.openxmlformats.org/officeDocument/2006/relationships/customXml" Target="../ink/ink1707.xml"/><Relationship Id="rId154" Type="http://schemas.openxmlformats.org/officeDocument/2006/relationships/customXml" Target="../ink/ink1706.xml"/><Relationship Id="rId153" Type="http://schemas.openxmlformats.org/officeDocument/2006/relationships/customXml" Target="../ink/ink1705.xml"/><Relationship Id="rId152" Type="http://schemas.openxmlformats.org/officeDocument/2006/relationships/customXml" Target="../ink/ink1704.xml"/><Relationship Id="rId151" Type="http://schemas.openxmlformats.org/officeDocument/2006/relationships/customXml" Target="../ink/ink1703.xml"/><Relationship Id="rId150" Type="http://schemas.openxmlformats.org/officeDocument/2006/relationships/customXml" Target="../ink/ink1702.xml"/><Relationship Id="rId15" Type="http://schemas.openxmlformats.org/officeDocument/2006/relationships/customXml" Target="../ink/ink1567.xml"/><Relationship Id="rId149" Type="http://schemas.openxmlformats.org/officeDocument/2006/relationships/customXml" Target="../ink/ink1701.xml"/><Relationship Id="rId148" Type="http://schemas.openxmlformats.org/officeDocument/2006/relationships/customXml" Target="../ink/ink1700.xml"/><Relationship Id="rId147" Type="http://schemas.openxmlformats.org/officeDocument/2006/relationships/customXml" Target="../ink/ink1699.xml"/><Relationship Id="rId146" Type="http://schemas.openxmlformats.org/officeDocument/2006/relationships/customXml" Target="../ink/ink1698.xml"/><Relationship Id="rId145" Type="http://schemas.openxmlformats.org/officeDocument/2006/relationships/customXml" Target="../ink/ink1697.xml"/><Relationship Id="rId144" Type="http://schemas.openxmlformats.org/officeDocument/2006/relationships/customXml" Target="../ink/ink1696.xml"/><Relationship Id="rId143" Type="http://schemas.openxmlformats.org/officeDocument/2006/relationships/customXml" Target="../ink/ink1695.xml"/><Relationship Id="rId142" Type="http://schemas.openxmlformats.org/officeDocument/2006/relationships/customXml" Target="../ink/ink1694.xml"/><Relationship Id="rId141" Type="http://schemas.openxmlformats.org/officeDocument/2006/relationships/customXml" Target="../ink/ink1693.xml"/><Relationship Id="rId140" Type="http://schemas.openxmlformats.org/officeDocument/2006/relationships/customXml" Target="../ink/ink1692.xml"/><Relationship Id="rId14" Type="http://schemas.openxmlformats.org/officeDocument/2006/relationships/customXml" Target="../ink/ink1566.xml"/><Relationship Id="rId139" Type="http://schemas.openxmlformats.org/officeDocument/2006/relationships/customXml" Target="../ink/ink1691.xml"/><Relationship Id="rId138" Type="http://schemas.openxmlformats.org/officeDocument/2006/relationships/customXml" Target="../ink/ink1690.xml"/><Relationship Id="rId137" Type="http://schemas.openxmlformats.org/officeDocument/2006/relationships/customXml" Target="../ink/ink1689.xml"/><Relationship Id="rId136" Type="http://schemas.openxmlformats.org/officeDocument/2006/relationships/customXml" Target="../ink/ink1688.xml"/><Relationship Id="rId135" Type="http://schemas.openxmlformats.org/officeDocument/2006/relationships/customXml" Target="../ink/ink1687.xml"/><Relationship Id="rId134" Type="http://schemas.openxmlformats.org/officeDocument/2006/relationships/customXml" Target="../ink/ink1686.xml"/><Relationship Id="rId133" Type="http://schemas.openxmlformats.org/officeDocument/2006/relationships/customXml" Target="../ink/ink1685.xml"/><Relationship Id="rId132" Type="http://schemas.openxmlformats.org/officeDocument/2006/relationships/customXml" Target="../ink/ink1684.xml"/><Relationship Id="rId131" Type="http://schemas.openxmlformats.org/officeDocument/2006/relationships/customXml" Target="../ink/ink1683.xml"/><Relationship Id="rId130" Type="http://schemas.openxmlformats.org/officeDocument/2006/relationships/customXml" Target="../ink/ink1682.xml"/><Relationship Id="rId13" Type="http://schemas.openxmlformats.org/officeDocument/2006/relationships/customXml" Target="../ink/ink1565.xml"/><Relationship Id="rId129" Type="http://schemas.openxmlformats.org/officeDocument/2006/relationships/customXml" Target="../ink/ink1681.xml"/><Relationship Id="rId128" Type="http://schemas.openxmlformats.org/officeDocument/2006/relationships/customXml" Target="../ink/ink1680.xml"/><Relationship Id="rId127" Type="http://schemas.openxmlformats.org/officeDocument/2006/relationships/customXml" Target="../ink/ink1679.xml"/><Relationship Id="rId126" Type="http://schemas.openxmlformats.org/officeDocument/2006/relationships/customXml" Target="../ink/ink1678.xml"/><Relationship Id="rId125" Type="http://schemas.openxmlformats.org/officeDocument/2006/relationships/customXml" Target="../ink/ink1677.xml"/><Relationship Id="rId124" Type="http://schemas.openxmlformats.org/officeDocument/2006/relationships/customXml" Target="../ink/ink1676.xml"/><Relationship Id="rId123" Type="http://schemas.openxmlformats.org/officeDocument/2006/relationships/customXml" Target="../ink/ink1675.xml"/><Relationship Id="rId122" Type="http://schemas.openxmlformats.org/officeDocument/2006/relationships/customXml" Target="../ink/ink1674.xml"/><Relationship Id="rId121" Type="http://schemas.openxmlformats.org/officeDocument/2006/relationships/customXml" Target="../ink/ink1673.xml"/><Relationship Id="rId120" Type="http://schemas.openxmlformats.org/officeDocument/2006/relationships/customXml" Target="../ink/ink1672.xml"/><Relationship Id="rId12" Type="http://schemas.openxmlformats.org/officeDocument/2006/relationships/customXml" Target="../ink/ink1564.xml"/><Relationship Id="rId119" Type="http://schemas.openxmlformats.org/officeDocument/2006/relationships/customXml" Target="../ink/ink1671.xml"/><Relationship Id="rId118" Type="http://schemas.openxmlformats.org/officeDocument/2006/relationships/customXml" Target="../ink/ink1670.xml"/><Relationship Id="rId117" Type="http://schemas.openxmlformats.org/officeDocument/2006/relationships/customXml" Target="../ink/ink1669.xml"/><Relationship Id="rId116" Type="http://schemas.openxmlformats.org/officeDocument/2006/relationships/customXml" Target="../ink/ink1668.xml"/><Relationship Id="rId115" Type="http://schemas.openxmlformats.org/officeDocument/2006/relationships/customXml" Target="../ink/ink1667.xml"/><Relationship Id="rId114" Type="http://schemas.openxmlformats.org/officeDocument/2006/relationships/customXml" Target="../ink/ink1666.xml"/><Relationship Id="rId113" Type="http://schemas.openxmlformats.org/officeDocument/2006/relationships/customXml" Target="../ink/ink1665.xml"/><Relationship Id="rId112" Type="http://schemas.openxmlformats.org/officeDocument/2006/relationships/customXml" Target="../ink/ink1664.xml"/><Relationship Id="rId111" Type="http://schemas.openxmlformats.org/officeDocument/2006/relationships/customXml" Target="../ink/ink1663.xml"/><Relationship Id="rId110" Type="http://schemas.openxmlformats.org/officeDocument/2006/relationships/customXml" Target="../ink/ink1662.xml"/><Relationship Id="rId11" Type="http://schemas.openxmlformats.org/officeDocument/2006/relationships/customXml" Target="../ink/ink1563.xml"/><Relationship Id="rId109" Type="http://schemas.openxmlformats.org/officeDocument/2006/relationships/customXml" Target="../ink/ink1661.xml"/><Relationship Id="rId108" Type="http://schemas.openxmlformats.org/officeDocument/2006/relationships/customXml" Target="../ink/ink1660.xml"/><Relationship Id="rId107" Type="http://schemas.openxmlformats.org/officeDocument/2006/relationships/customXml" Target="../ink/ink1659.xml"/><Relationship Id="rId106" Type="http://schemas.openxmlformats.org/officeDocument/2006/relationships/customXml" Target="../ink/ink1658.xml"/><Relationship Id="rId105" Type="http://schemas.openxmlformats.org/officeDocument/2006/relationships/customXml" Target="../ink/ink1657.xml"/><Relationship Id="rId104" Type="http://schemas.openxmlformats.org/officeDocument/2006/relationships/customXml" Target="../ink/ink1656.xml"/><Relationship Id="rId103" Type="http://schemas.openxmlformats.org/officeDocument/2006/relationships/customXml" Target="../ink/ink1655.xml"/><Relationship Id="rId102" Type="http://schemas.openxmlformats.org/officeDocument/2006/relationships/customXml" Target="../ink/ink1654.xml"/><Relationship Id="rId101" Type="http://schemas.openxmlformats.org/officeDocument/2006/relationships/customXml" Target="../ink/ink1653.xml"/><Relationship Id="rId100" Type="http://schemas.openxmlformats.org/officeDocument/2006/relationships/customXml" Target="../ink/ink1652.xml"/><Relationship Id="rId10" Type="http://schemas.openxmlformats.org/officeDocument/2006/relationships/customXml" Target="../ink/ink156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046.xml"/><Relationship Id="rId98" Type="http://schemas.openxmlformats.org/officeDocument/2006/relationships/customXml" Target="../ink/ink2045.xml"/><Relationship Id="rId97" Type="http://schemas.openxmlformats.org/officeDocument/2006/relationships/customXml" Target="../ink/ink2044.xml"/><Relationship Id="rId96" Type="http://schemas.openxmlformats.org/officeDocument/2006/relationships/customXml" Target="../ink/ink2043.xml"/><Relationship Id="rId95" Type="http://schemas.openxmlformats.org/officeDocument/2006/relationships/customXml" Target="../ink/ink2042.xml"/><Relationship Id="rId94" Type="http://schemas.openxmlformats.org/officeDocument/2006/relationships/customXml" Target="../ink/ink2041.xml"/><Relationship Id="rId93" Type="http://schemas.openxmlformats.org/officeDocument/2006/relationships/customXml" Target="../ink/ink2040.xml"/><Relationship Id="rId92" Type="http://schemas.openxmlformats.org/officeDocument/2006/relationships/customXml" Target="../ink/ink2039.xml"/><Relationship Id="rId91" Type="http://schemas.openxmlformats.org/officeDocument/2006/relationships/customXml" Target="../ink/ink2038.xml"/><Relationship Id="rId90" Type="http://schemas.openxmlformats.org/officeDocument/2006/relationships/customXml" Target="../ink/ink2037.xml"/><Relationship Id="rId9" Type="http://schemas.openxmlformats.org/officeDocument/2006/relationships/customXml" Target="../ink/ink1956.xml"/><Relationship Id="rId89" Type="http://schemas.openxmlformats.org/officeDocument/2006/relationships/customXml" Target="../ink/ink2036.xml"/><Relationship Id="rId88" Type="http://schemas.openxmlformats.org/officeDocument/2006/relationships/customXml" Target="../ink/ink2035.xml"/><Relationship Id="rId87" Type="http://schemas.openxmlformats.org/officeDocument/2006/relationships/customXml" Target="../ink/ink2034.xml"/><Relationship Id="rId86" Type="http://schemas.openxmlformats.org/officeDocument/2006/relationships/customXml" Target="../ink/ink2033.xml"/><Relationship Id="rId85" Type="http://schemas.openxmlformats.org/officeDocument/2006/relationships/customXml" Target="../ink/ink2032.xml"/><Relationship Id="rId84" Type="http://schemas.openxmlformats.org/officeDocument/2006/relationships/customXml" Target="../ink/ink2031.xml"/><Relationship Id="rId83" Type="http://schemas.openxmlformats.org/officeDocument/2006/relationships/customXml" Target="../ink/ink2030.xml"/><Relationship Id="rId82" Type="http://schemas.openxmlformats.org/officeDocument/2006/relationships/customXml" Target="../ink/ink2029.xml"/><Relationship Id="rId81" Type="http://schemas.openxmlformats.org/officeDocument/2006/relationships/customXml" Target="../ink/ink2028.xml"/><Relationship Id="rId80" Type="http://schemas.openxmlformats.org/officeDocument/2006/relationships/customXml" Target="../ink/ink2027.xml"/><Relationship Id="rId8" Type="http://schemas.openxmlformats.org/officeDocument/2006/relationships/customXml" Target="../ink/ink1955.xml"/><Relationship Id="rId79" Type="http://schemas.openxmlformats.org/officeDocument/2006/relationships/customXml" Target="../ink/ink2026.xml"/><Relationship Id="rId78" Type="http://schemas.openxmlformats.org/officeDocument/2006/relationships/customXml" Target="../ink/ink2025.xml"/><Relationship Id="rId77" Type="http://schemas.openxmlformats.org/officeDocument/2006/relationships/customXml" Target="../ink/ink2024.xml"/><Relationship Id="rId76" Type="http://schemas.openxmlformats.org/officeDocument/2006/relationships/customXml" Target="../ink/ink2023.xml"/><Relationship Id="rId75" Type="http://schemas.openxmlformats.org/officeDocument/2006/relationships/customXml" Target="../ink/ink2022.xml"/><Relationship Id="rId74" Type="http://schemas.openxmlformats.org/officeDocument/2006/relationships/customXml" Target="../ink/ink2021.xml"/><Relationship Id="rId73" Type="http://schemas.openxmlformats.org/officeDocument/2006/relationships/customXml" Target="../ink/ink2020.xml"/><Relationship Id="rId72" Type="http://schemas.openxmlformats.org/officeDocument/2006/relationships/customXml" Target="../ink/ink2019.xml"/><Relationship Id="rId71" Type="http://schemas.openxmlformats.org/officeDocument/2006/relationships/customXml" Target="../ink/ink2018.xml"/><Relationship Id="rId70" Type="http://schemas.openxmlformats.org/officeDocument/2006/relationships/customXml" Target="../ink/ink2017.xml"/><Relationship Id="rId7" Type="http://schemas.openxmlformats.org/officeDocument/2006/relationships/customXml" Target="../ink/ink1954.xml"/><Relationship Id="rId69" Type="http://schemas.openxmlformats.org/officeDocument/2006/relationships/customXml" Target="../ink/ink2016.xml"/><Relationship Id="rId68" Type="http://schemas.openxmlformats.org/officeDocument/2006/relationships/customXml" Target="../ink/ink2015.xml"/><Relationship Id="rId67" Type="http://schemas.openxmlformats.org/officeDocument/2006/relationships/customXml" Target="../ink/ink2014.xml"/><Relationship Id="rId66" Type="http://schemas.openxmlformats.org/officeDocument/2006/relationships/customXml" Target="../ink/ink2013.xml"/><Relationship Id="rId65" Type="http://schemas.openxmlformats.org/officeDocument/2006/relationships/customXml" Target="../ink/ink2012.xml"/><Relationship Id="rId64" Type="http://schemas.openxmlformats.org/officeDocument/2006/relationships/customXml" Target="../ink/ink2011.xml"/><Relationship Id="rId63" Type="http://schemas.openxmlformats.org/officeDocument/2006/relationships/customXml" Target="../ink/ink2010.xml"/><Relationship Id="rId62" Type="http://schemas.openxmlformats.org/officeDocument/2006/relationships/customXml" Target="../ink/ink2009.xml"/><Relationship Id="rId61" Type="http://schemas.openxmlformats.org/officeDocument/2006/relationships/customXml" Target="../ink/ink2008.xml"/><Relationship Id="rId60" Type="http://schemas.openxmlformats.org/officeDocument/2006/relationships/customXml" Target="../ink/ink2007.xml"/><Relationship Id="rId6" Type="http://schemas.openxmlformats.org/officeDocument/2006/relationships/customXml" Target="../ink/ink1953.xml"/><Relationship Id="rId59" Type="http://schemas.openxmlformats.org/officeDocument/2006/relationships/customXml" Target="../ink/ink2006.xml"/><Relationship Id="rId58" Type="http://schemas.openxmlformats.org/officeDocument/2006/relationships/customXml" Target="../ink/ink2005.xml"/><Relationship Id="rId57" Type="http://schemas.openxmlformats.org/officeDocument/2006/relationships/customXml" Target="../ink/ink2004.xml"/><Relationship Id="rId56" Type="http://schemas.openxmlformats.org/officeDocument/2006/relationships/customXml" Target="../ink/ink2003.xml"/><Relationship Id="rId55" Type="http://schemas.openxmlformats.org/officeDocument/2006/relationships/customXml" Target="../ink/ink2002.xml"/><Relationship Id="rId54" Type="http://schemas.openxmlformats.org/officeDocument/2006/relationships/customXml" Target="../ink/ink2001.xml"/><Relationship Id="rId53" Type="http://schemas.openxmlformats.org/officeDocument/2006/relationships/customXml" Target="../ink/ink2000.xml"/><Relationship Id="rId52" Type="http://schemas.openxmlformats.org/officeDocument/2006/relationships/customXml" Target="../ink/ink1999.xml"/><Relationship Id="rId51" Type="http://schemas.openxmlformats.org/officeDocument/2006/relationships/customXml" Target="../ink/ink1998.xml"/><Relationship Id="rId50" Type="http://schemas.openxmlformats.org/officeDocument/2006/relationships/customXml" Target="../ink/ink1997.xml"/><Relationship Id="rId5" Type="http://schemas.openxmlformats.org/officeDocument/2006/relationships/customXml" Target="../ink/ink1952.xml"/><Relationship Id="rId49" Type="http://schemas.openxmlformats.org/officeDocument/2006/relationships/customXml" Target="../ink/ink1996.xml"/><Relationship Id="rId48" Type="http://schemas.openxmlformats.org/officeDocument/2006/relationships/customXml" Target="../ink/ink1995.xml"/><Relationship Id="rId47" Type="http://schemas.openxmlformats.org/officeDocument/2006/relationships/customXml" Target="../ink/ink1994.xml"/><Relationship Id="rId46" Type="http://schemas.openxmlformats.org/officeDocument/2006/relationships/customXml" Target="../ink/ink1993.xml"/><Relationship Id="rId45" Type="http://schemas.openxmlformats.org/officeDocument/2006/relationships/customXml" Target="../ink/ink1992.xml"/><Relationship Id="rId44" Type="http://schemas.openxmlformats.org/officeDocument/2006/relationships/customXml" Target="../ink/ink1991.xml"/><Relationship Id="rId43" Type="http://schemas.openxmlformats.org/officeDocument/2006/relationships/customXml" Target="../ink/ink1990.xml"/><Relationship Id="rId42" Type="http://schemas.openxmlformats.org/officeDocument/2006/relationships/customXml" Target="../ink/ink1989.xml"/><Relationship Id="rId41" Type="http://schemas.openxmlformats.org/officeDocument/2006/relationships/customXml" Target="../ink/ink1988.xml"/><Relationship Id="rId40" Type="http://schemas.openxmlformats.org/officeDocument/2006/relationships/customXml" Target="../ink/ink1987.xml"/><Relationship Id="rId4" Type="http://schemas.openxmlformats.org/officeDocument/2006/relationships/customXml" Target="../ink/ink1951.xml"/><Relationship Id="rId39" Type="http://schemas.openxmlformats.org/officeDocument/2006/relationships/customXml" Target="../ink/ink1986.xml"/><Relationship Id="rId38" Type="http://schemas.openxmlformats.org/officeDocument/2006/relationships/customXml" Target="../ink/ink1985.xml"/><Relationship Id="rId37" Type="http://schemas.openxmlformats.org/officeDocument/2006/relationships/customXml" Target="../ink/ink1984.xml"/><Relationship Id="rId36" Type="http://schemas.openxmlformats.org/officeDocument/2006/relationships/customXml" Target="../ink/ink1983.xml"/><Relationship Id="rId35" Type="http://schemas.openxmlformats.org/officeDocument/2006/relationships/customXml" Target="../ink/ink1982.xml"/><Relationship Id="rId340" Type="http://schemas.openxmlformats.org/officeDocument/2006/relationships/slideLayout" Target="../slideLayouts/slideLayout2.xml"/><Relationship Id="rId34" Type="http://schemas.openxmlformats.org/officeDocument/2006/relationships/customXml" Target="../ink/ink1981.xml"/><Relationship Id="rId339" Type="http://schemas.openxmlformats.org/officeDocument/2006/relationships/customXml" Target="../ink/ink2286.xml"/><Relationship Id="rId338" Type="http://schemas.openxmlformats.org/officeDocument/2006/relationships/customXml" Target="../ink/ink2285.xml"/><Relationship Id="rId337" Type="http://schemas.openxmlformats.org/officeDocument/2006/relationships/customXml" Target="../ink/ink2284.xml"/><Relationship Id="rId336" Type="http://schemas.openxmlformats.org/officeDocument/2006/relationships/customXml" Target="../ink/ink2283.xml"/><Relationship Id="rId335" Type="http://schemas.openxmlformats.org/officeDocument/2006/relationships/customXml" Target="../ink/ink2282.xml"/><Relationship Id="rId334" Type="http://schemas.openxmlformats.org/officeDocument/2006/relationships/customXml" Target="../ink/ink2281.xml"/><Relationship Id="rId333" Type="http://schemas.openxmlformats.org/officeDocument/2006/relationships/customXml" Target="../ink/ink2280.xml"/><Relationship Id="rId332" Type="http://schemas.openxmlformats.org/officeDocument/2006/relationships/customXml" Target="../ink/ink2279.xml"/><Relationship Id="rId331" Type="http://schemas.openxmlformats.org/officeDocument/2006/relationships/customXml" Target="../ink/ink2278.xml"/><Relationship Id="rId330" Type="http://schemas.openxmlformats.org/officeDocument/2006/relationships/customXml" Target="../ink/ink2277.xml"/><Relationship Id="rId33" Type="http://schemas.openxmlformats.org/officeDocument/2006/relationships/customXml" Target="../ink/ink1980.xml"/><Relationship Id="rId329" Type="http://schemas.openxmlformats.org/officeDocument/2006/relationships/customXml" Target="../ink/ink2276.xml"/><Relationship Id="rId328" Type="http://schemas.openxmlformats.org/officeDocument/2006/relationships/customXml" Target="../ink/ink2275.xml"/><Relationship Id="rId327" Type="http://schemas.openxmlformats.org/officeDocument/2006/relationships/customXml" Target="../ink/ink2274.xml"/><Relationship Id="rId326" Type="http://schemas.openxmlformats.org/officeDocument/2006/relationships/customXml" Target="../ink/ink2273.xml"/><Relationship Id="rId325" Type="http://schemas.openxmlformats.org/officeDocument/2006/relationships/customXml" Target="../ink/ink2272.xml"/><Relationship Id="rId324" Type="http://schemas.openxmlformats.org/officeDocument/2006/relationships/customXml" Target="../ink/ink2271.xml"/><Relationship Id="rId323" Type="http://schemas.openxmlformats.org/officeDocument/2006/relationships/customXml" Target="../ink/ink2270.xml"/><Relationship Id="rId322" Type="http://schemas.openxmlformats.org/officeDocument/2006/relationships/customXml" Target="../ink/ink2269.xml"/><Relationship Id="rId321" Type="http://schemas.openxmlformats.org/officeDocument/2006/relationships/customXml" Target="../ink/ink2268.xml"/><Relationship Id="rId320" Type="http://schemas.openxmlformats.org/officeDocument/2006/relationships/customXml" Target="../ink/ink2267.xml"/><Relationship Id="rId32" Type="http://schemas.openxmlformats.org/officeDocument/2006/relationships/customXml" Target="../ink/ink1979.xml"/><Relationship Id="rId319" Type="http://schemas.openxmlformats.org/officeDocument/2006/relationships/customXml" Target="../ink/ink2266.xml"/><Relationship Id="rId318" Type="http://schemas.openxmlformats.org/officeDocument/2006/relationships/customXml" Target="../ink/ink2265.xml"/><Relationship Id="rId317" Type="http://schemas.openxmlformats.org/officeDocument/2006/relationships/customXml" Target="../ink/ink2264.xml"/><Relationship Id="rId316" Type="http://schemas.openxmlformats.org/officeDocument/2006/relationships/customXml" Target="../ink/ink2263.xml"/><Relationship Id="rId315" Type="http://schemas.openxmlformats.org/officeDocument/2006/relationships/customXml" Target="../ink/ink2262.xml"/><Relationship Id="rId314" Type="http://schemas.openxmlformats.org/officeDocument/2006/relationships/customXml" Target="../ink/ink2261.xml"/><Relationship Id="rId313" Type="http://schemas.openxmlformats.org/officeDocument/2006/relationships/customXml" Target="../ink/ink2260.xml"/><Relationship Id="rId312" Type="http://schemas.openxmlformats.org/officeDocument/2006/relationships/customXml" Target="../ink/ink2259.xml"/><Relationship Id="rId311" Type="http://schemas.openxmlformats.org/officeDocument/2006/relationships/customXml" Target="../ink/ink2258.xml"/><Relationship Id="rId310" Type="http://schemas.openxmlformats.org/officeDocument/2006/relationships/customXml" Target="../ink/ink2257.xml"/><Relationship Id="rId31" Type="http://schemas.openxmlformats.org/officeDocument/2006/relationships/customXml" Target="../ink/ink1978.xml"/><Relationship Id="rId309" Type="http://schemas.openxmlformats.org/officeDocument/2006/relationships/customXml" Target="../ink/ink2256.xml"/><Relationship Id="rId308" Type="http://schemas.openxmlformats.org/officeDocument/2006/relationships/customXml" Target="../ink/ink2255.xml"/><Relationship Id="rId307" Type="http://schemas.openxmlformats.org/officeDocument/2006/relationships/customXml" Target="../ink/ink2254.xml"/><Relationship Id="rId306" Type="http://schemas.openxmlformats.org/officeDocument/2006/relationships/customXml" Target="../ink/ink2253.xml"/><Relationship Id="rId305" Type="http://schemas.openxmlformats.org/officeDocument/2006/relationships/customXml" Target="../ink/ink2252.xml"/><Relationship Id="rId304" Type="http://schemas.openxmlformats.org/officeDocument/2006/relationships/customXml" Target="../ink/ink2251.xml"/><Relationship Id="rId303" Type="http://schemas.openxmlformats.org/officeDocument/2006/relationships/customXml" Target="../ink/ink2250.xml"/><Relationship Id="rId302" Type="http://schemas.openxmlformats.org/officeDocument/2006/relationships/customXml" Target="../ink/ink2249.xml"/><Relationship Id="rId301" Type="http://schemas.openxmlformats.org/officeDocument/2006/relationships/customXml" Target="../ink/ink2248.xml"/><Relationship Id="rId300" Type="http://schemas.openxmlformats.org/officeDocument/2006/relationships/customXml" Target="../ink/ink2247.xml"/><Relationship Id="rId30" Type="http://schemas.openxmlformats.org/officeDocument/2006/relationships/customXml" Target="../ink/ink1977.xml"/><Relationship Id="rId3" Type="http://schemas.openxmlformats.org/officeDocument/2006/relationships/customXml" Target="../ink/ink1950.xml"/><Relationship Id="rId299" Type="http://schemas.openxmlformats.org/officeDocument/2006/relationships/customXml" Target="../ink/ink2246.xml"/><Relationship Id="rId298" Type="http://schemas.openxmlformats.org/officeDocument/2006/relationships/customXml" Target="../ink/ink2245.xml"/><Relationship Id="rId297" Type="http://schemas.openxmlformats.org/officeDocument/2006/relationships/customXml" Target="../ink/ink2244.xml"/><Relationship Id="rId296" Type="http://schemas.openxmlformats.org/officeDocument/2006/relationships/customXml" Target="../ink/ink2243.xml"/><Relationship Id="rId295" Type="http://schemas.openxmlformats.org/officeDocument/2006/relationships/customXml" Target="../ink/ink2242.xml"/><Relationship Id="rId294" Type="http://schemas.openxmlformats.org/officeDocument/2006/relationships/customXml" Target="../ink/ink2241.xml"/><Relationship Id="rId293" Type="http://schemas.openxmlformats.org/officeDocument/2006/relationships/customXml" Target="../ink/ink2240.xml"/><Relationship Id="rId292" Type="http://schemas.openxmlformats.org/officeDocument/2006/relationships/customXml" Target="../ink/ink2239.xml"/><Relationship Id="rId291" Type="http://schemas.openxmlformats.org/officeDocument/2006/relationships/customXml" Target="../ink/ink2238.xml"/><Relationship Id="rId290" Type="http://schemas.openxmlformats.org/officeDocument/2006/relationships/customXml" Target="../ink/ink2237.xml"/><Relationship Id="rId29" Type="http://schemas.openxmlformats.org/officeDocument/2006/relationships/customXml" Target="../ink/ink1976.xml"/><Relationship Id="rId289" Type="http://schemas.openxmlformats.org/officeDocument/2006/relationships/customXml" Target="../ink/ink2236.xml"/><Relationship Id="rId288" Type="http://schemas.openxmlformats.org/officeDocument/2006/relationships/customXml" Target="../ink/ink2235.xml"/><Relationship Id="rId287" Type="http://schemas.openxmlformats.org/officeDocument/2006/relationships/customXml" Target="../ink/ink2234.xml"/><Relationship Id="rId286" Type="http://schemas.openxmlformats.org/officeDocument/2006/relationships/customXml" Target="../ink/ink2233.xml"/><Relationship Id="rId285" Type="http://schemas.openxmlformats.org/officeDocument/2006/relationships/customXml" Target="../ink/ink2232.xml"/><Relationship Id="rId284" Type="http://schemas.openxmlformats.org/officeDocument/2006/relationships/customXml" Target="../ink/ink2231.xml"/><Relationship Id="rId283" Type="http://schemas.openxmlformats.org/officeDocument/2006/relationships/customXml" Target="../ink/ink2230.xml"/><Relationship Id="rId282" Type="http://schemas.openxmlformats.org/officeDocument/2006/relationships/customXml" Target="../ink/ink2229.xml"/><Relationship Id="rId281" Type="http://schemas.openxmlformats.org/officeDocument/2006/relationships/customXml" Target="../ink/ink2228.xml"/><Relationship Id="rId280" Type="http://schemas.openxmlformats.org/officeDocument/2006/relationships/customXml" Target="../ink/ink2227.xml"/><Relationship Id="rId28" Type="http://schemas.openxmlformats.org/officeDocument/2006/relationships/customXml" Target="../ink/ink1975.xml"/><Relationship Id="rId279" Type="http://schemas.openxmlformats.org/officeDocument/2006/relationships/customXml" Target="../ink/ink2226.xml"/><Relationship Id="rId278" Type="http://schemas.openxmlformats.org/officeDocument/2006/relationships/customXml" Target="../ink/ink2225.xml"/><Relationship Id="rId277" Type="http://schemas.openxmlformats.org/officeDocument/2006/relationships/customXml" Target="../ink/ink2224.xml"/><Relationship Id="rId276" Type="http://schemas.openxmlformats.org/officeDocument/2006/relationships/customXml" Target="../ink/ink2223.xml"/><Relationship Id="rId275" Type="http://schemas.openxmlformats.org/officeDocument/2006/relationships/customXml" Target="../ink/ink2222.xml"/><Relationship Id="rId274" Type="http://schemas.openxmlformats.org/officeDocument/2006/relationships/customXml" Target="../ink/ink2221.xml"/><Relationship Id="rId273" Type="http://schemas.openxmlformats.org/officeDocument/2006/relationships/customXml" Target="../ink/ink2220.xml"/><Relationship Id="rId272" Type="http://schemas.openxmlformats.org/officeDocument/2006/relationships/customXml" Target="../ink/ink2219.xml"/><Relationship Id="rId271" Type="http://schemas.openxmlformats.org/officeDocument/2006/relationships/customXml" Target="../ink/ink2218.xml"/><Relationship Id="rId270" Type="http://schemas.openxmlformats.org/officeDocument/2006/relationships/customXml" Target="../ink/ink2217.xml"/><Relationship Id="rId27" Type="http://schemas.openxmlformats.org/officeDocument/2006/relationships/customXml" Target="../ink/ink1974.xml"/><Relationship Id="rId269" Type="http://schemas.openxmlformats.org/officeDocument/2006/relationships/customXml" Target="../ink/ink2216.xml"/><Relationship Id="rId268" Type="http://schemas.openxmlformats.org/officeDocument/2006/relationships/customXml" Target="../ink/ink2215.xml"/><Relationship Id="rId267" Type="http://schemas.openxmlformats.org/officeDocument/2006/relationships/customXml" Target="../ink/ink2214.xml"/><Relationship Id="rId266" Type="http://schemas.openxmlformats.org/officeDocument/2006/relationships/customXml" Target="../ink/ink2213.xml"/><Relationship Id="rId265" Type="http://schemas.openxmlformats.org/officeDocument/2006/relationships/customXml" Target="../ink/ink2212.xml"/><Relationship Id="rId264" Type="http://schemas.openxmlformats.org/officeDocument/2006/relationships/customXml" Target="../ink/ink2211.xml"/><Relationship Id="rId263" Type="http://schemas.openxmlformats.org/officeDocument/2006/relationships/customXml" Target="../ink/ink2210.xml"/><Relationship Id="rId262" Type="http://schemas.openxmlformats.org/officeDocument/2006/relationships/customXml" Target="../ink/ink2209.xml"/><Relationship Id="rId261" Type="http://schemas.openxmlformats.org/officeDocument/2006/relationships/customXml" Target="../ink/ink2208.xml"/><Relationship Id="rId260" Type="http://schemas.openxmlformats.org/officeDocument/2006/relationships/customXml" Target="../ink/ink2207.xml"/><Relationship Id="rId26" Type="http://schemas.openxmlformats.org/officeDocument/2006/relationships/customXml" Target="../ink/ink1973.xml"/><Relationship Id="rId259" Type="http://schemas.openxmlformats.org/officeDocument/2006/relationships/customXml" Target="../ink/ink2206.xml"/><Relationship Id="rId258" Type="http://schemas.openxmlformats.org/officeDocument/2006/relationships/customXml" Target="../ink/ink2205.xml"/><Relationship Id="rId257" Type="http://schemas.openxmlformats.org/officeDocument/2006/relationships/customXml" Target="../ink/ink2204.xml"/><Relationship Id="rId256" Type="http://schemas.openxmlformats.org/officeDocument/2006/relationships/customXml" Target="../ink/ink2203.xml"/><Relationship Id="rId255" Type="http://schemas.openxmlformats.org/officeDocument/2006/relationships/customXml" Target="../ink/ink2202.xml"/><Relationship Id="rId254" Type="http://schemas.openxmlformats.org/officeDocument/2006/relationships/customXml" Target="../ink/ink2201.xml"/><Relationship Id="rId253" Type="http://schemas.openxmlformats.org/officeDocument/2006/relationships/customXml" Target="../ink/ink2200.xml"/><Relationship Id="rId252" Type="http://schemas.openxmlformats.org/officeDocument/2006/relationships/customXml" Target="../ink/ink2199.xml"/><Relationship Id="rId251" Type="http://schemas.openxmlformats.org/officeDocument/2006/relationships/customXml" Target="../ink/ink2198.xml"/><Relationship Id="rId250" Type="http://schemas.openxmlformats.org/officeDocument/2006/relationships/customXml" Target="../ink/ink2197.xml"/><Relationship Id="rId25" Type="http://schemas.openxmlformats.org/officeDocument/2006/relationships/customXml" Target="../ink/ink1972.xml"/><Relationship Id="rId249" Type="http://schemas.openxmlformats.org/officeDocument/2006/relationships/customXml" Target="../ink/ink2196.xml"/><Relationship Id="rId248" Type="http://schemas.openxmlformats.org/officeDocument/2006/relationships/customXml" Target="../ink/ink2195.xml"/><Relationship Id="rId247" Type="http://schemas.openxmlformats.org/officeDocument/2006/relationships/customXml" Target="../ink/ink2194.xml"/><Relationship Id="rId246" Type="http://schemas.openxmlformats.org/officeDocument/2006/relationships/customXml" Target="../ink/ink2193.xml"/><Relationship Id="rId245" Type="http://schemas.openxmlformats.org/officeDocument/2006/relationships/customXml" Target="../ink/ink2192.xml"/><Relationship Id="rId244" Type="http://schemas.openxmlformats.org/officeDocument/2006/relationships/customXml" Target="../ink/ink2191.xml"/><Relationship Id="rId243" Type="http://schemas.openxmlformats.org/officeDocument/2006/relationships/customXml" Target="../ink/ink2190.xml"/><Relationship Id="rId242" Type="http://schemas.openxmlformats.org/officeDocument/2006/relationships/customXml" Target="../ink/ink2189.xml"/><Relationship Id="rId241" Type="http://schemas.openxmlformats.org/officeDocument/2006/relationships/customXml" Target="../ink/ink2188.xml"/><Relationship Id="rId240" Type="http://schemas.openxmlformats.org/officeDocument/2006/relationships/customXml" Target="../ink/ink2187.xml"/><Relationship Id="rId24" Type="http://schemas.openxmlformats.org/officeDocument/2006/relationships/customXml" Target="../ink/ink1971.xml"/><Relationship Id="rId239" Type="http://schemas.openxmlformats.org/officeDocument/2006/relationships/customXml" Target="../ink/ink2186.xml"/><Relationship Id="rId238" Type="http://schemas.openxmlformats.org/officeDocument/2006/relationships/customXml" Target="../ink/ink2185.xml"/><Relationship Id="rId237" Type="http://schemas.openxmlformats.org/officeDocument/2006/relationships/customXml" Target="../ink/ink2184.xml"/><Relationship Id="rId236" Type="http://schemas.openxmlformats.org/officeDocument/2006/relationships/customXml" Target="../ink/ink2183.xml"/><Relationship Id="rId235" Type="http://schemas.openxmlformats.org/officeDocument/2006/relationships/customXml" Target="../ink/ink2182.xml"/><Relationship Id="rId234" Type="http://schemas.openxmlformats.org/officeDocument/2006/relationships/customXml" Target="../ink/ink2181.xml"/><Relationship Id="rId233" Type="http://schemas.openxmlformats.org/officeDocument/2006/relationships/customXml" Target="../ink/ink2180.xml"/><Relationship Id="rId232" Type="http://schemas.openxmlformats.org/officeDocument/2006/relationships/customXml" Target="../ink/ink2179.xml"/><Relationship Id="rId231" Type="http://schemas.openxmlformats.org/officeDocument/2006/relationships/customXml" Target="../ink/ink2178.xml"/><Relationship Id="rId230" Type="http://schemas.openxmlformats.org/officeDocument/2006/relationships/customXml" Target="../ink/ink2177.xml"/><Relationship Id="rId23" Type="http://schemas.openxmlformats.org/officeDocument/2006/relationships/customXml" Target="../ink/ink1970.xml"/><Relationship Id="rId229" Type="http://schemas.openxmlformats.org/officeDocument/2006/relationships/customXml" Target="../ink/ink2176.xml"/><Relationship Id="rId228" Type="http://schemas.openxmlformats.org/officeDocument/2006/relationships/customXml" Target="../ink/ink2175.xml"/><Relationship Id="rId227" Type="http://schemas.openxmlformats.org/officeDocument/2006/relationships/customXml" Target="../ink/ink2174.xml"/><Relationship Id="rId226" Type="http://schemas.openxmlformats.org/officeDocument/2006/relationships/customXml" Target="../ink/ink2173.xml"/><Relationship Id="rId225" Type="http://schemas.openxmlformats.org/officeDocument/2006/relationships/customXml" Target="../ink/ink2172.xml"/><Relationship Id="rId224" Type="http://schemas.openxmlformats.org/officeDocument/2006/relationships/customXml" Target="../ink/ink2171.xml"/><Relationship Id="rId223" Type="http://schemas.openxmlformats.org/officeDocument/2006/relationships/customXml" Target="../ink/ink2170.xml"/><Relationship Id="rId222" Type="http://schemas.openxmlformats.org/officeDocument/2006/relationships/customXml" Target="../ink/ink2169.xml"/><Relationship Id="rId221" Type="http://schemas.openxmlformats.org/officeDocument/2006/relationships/customXml" Target="../ink/ink2168.xml"/><Relationship Id="rId220" Type="http://schemas.openxmlformats.org/officeDocument/2006/relationships/customXml" Target="../ink/ink2167.xml"/><Relationship Id="rId22" Type="http://schemas.openxmlformats.org/officeDocument/2006/relationships/customXml" Target="../ink/ink1969.xml"/><Relationship Id="rId219" Type="http://schemas.openxmlformats.org/officeDocument/2006/relationships/customXml" Target="../ink/ink2166.xml"/><Relationship Id="rId218" Type="http://schemas.openxmlformats.org/officeDocument/2006/relationships/customXml" Target="../ink/ink2165.xml"/><Relationship Id="rId217" Type="http://schemas.openxmlformats.org/officeDocument/2006/relationships/customXml" Target="../ink/ink2164.xml"/><Relationship Id="rId216" Type="http://schemas.openxmlformats.org/officeDocument/2006/relationships/customXml" Target="../ink/ink2163.xml"/><Relationship Id="rId215" Type="http://schemas.openxmlformats.org/officeDocument/2006/relationships/customXml" Target="../ink/ink2162.xml"/><Relationship Id="rId214" Type="http://schemas.openxmlformats.org/officeDocument/2006/relationships/customXml" Target="../ink/ink2161.xml"/><Relationship Id="rId213" Type="http://schemas.openxmlformats.org/officeDocument/2006/relationships/customXml" Target="../ink/ink2160.xml"/><Relationship Id="rId212" Type="http://schemas.openxmlformats.org/officeDocument/2006/relationships/customXml" Target="../ink/ink2159.xml"/><Relationship Id="rId211" Type="http://schemas.openxmlformats.org/officeDocument/2006/relationships/customXml" Target="../ink/ink2158.xml"/><Relationship Id="rId210" Type="http://schemas.openxmlformats.org/officeDocument/2006/relationships/customXml" Target="../ink/ink2157.xml"/><Relationship Id="rId21" Type="http://schemas.openxmlformats.org/officeDocument/2006/relationships/customXml" Target="../ink/ink1968.xml"/><Relationship Id="rId209" Type="http://schemas.openxmlformats.org/officeDocument/2006/relationships/customXml" Target="../ink/ink2156.xml"/><Relationship Id="rId208" Type="http://schemas.openxmlformats.org/officeDocument/2006/relationships/customXml" Target="../ink/ink2155.xml"/><Relationship Id="rId207" Type="http://schemas.openxmlformats.org/officeDocument/2006/relationships/customXml" Target="../ink/ink2154.xml"/><Relationship Id="rId206" Type="http://schemas.openxmlformats.org/officeDocument/2006/relationships/customXml" Target="../ink/ink2153.xml"/><Relationship Id="rId205" Type="http://schemas.openxmlformats.org/officeDocument/2006/relationships/customXml" Target="../ink/ink2152.xml"/><Relationship Id="rId204" Type="http://schemas.openxmlformats.org/officeDocument/2006/relationships/customXml" Target="../ink/ink2151.xml"/><Relationship Id="rId203" Type="http://schemas.openxmlformats.org/officeDocument/2006/relationships/customXml" Target="../ink/ink2150.xml"/><Relationship Id="rId202" Type="http://schemas.openxmlformats.org/officeDocument/2006/relationships/customXml" Target="../ink/ink2149.xml"/><Relationship Id="rId201" Type="http://schemas.openxmlformats.org/officeDocument/2006/relationships/customXml" Target="../ink/ink2148.xml"/><Relationship Id="rId200" Type="http://schemas.openxmlformats.org/officeDocument/2006/relationships/customXml" Target="../ink/ink2147.xml"/><Relationship Id="rId20" Type="http://schemas.openxmlformats.org/officeDocument/2006/relationships/customXml" Target="../ink/ink1967.xml"/><Relationship Id="rId2" Type="http://schemas.openxmlformats.org/officeDocument/2006/relationships/image" Target="../media/image2.png"/><Relationship Id="rId199" Type="http://schemas.openxmlformats.org/officeDocument/2006/relationships/customXml" Target="../ink/ink2146.xml"/><Relationship Id="rId198" Type="http://schemas.openxmlformats.org/officeDocument/2006/relationships/customXml" Target="../ink/ink2145.xml"/><Relationship Id="rId197" Type="http://schemas.openxmlformats.org/officeDocument/2006/relationships/customXml" Target="../ink/ink2144.xml"/><Relationship Id="rId196" Type="http://schemas.openxmlformats.org/officeDocument/2006/relationships/customXml" Target="../ink/ink2143.xml"/><Relationship Id="rId195" Type="http://schemas.openxmlformats.org/officeDocument/2006/relationships/customXml" Target="../ink/ink2142.xml"/><Relationship Id="rId194" Type="http://schemas.openxmlformats.org/officeDocument/2006/relationships/customXml" Target="../ink/ink2141.xml"/><Relationship Id="rId193" Type="http://schemas.openxmlformats.org/officeDocument/2006/relationships/customXml" Target="../ink/ink2140.xml"/><Relationship Id="rId192" Type="http://schemas.openxmlformats.org/officeDocument/2006/relationships/customXml" Target="../ink/ink2139.xml"/><Relationship Id="rId191" Type="http://schemas.openxmlformats.org/officeDocument/2006/relationships/customXml" Target="../ink/ink2138.xml"/><Relationship Id="rId190" Type="http://schemas.openxmlformats.org/officeDocument/2006/relationships/customXml" Target="../ink/ink2137.xml"/><Relationship Id="rId19" Type="http://schemas.openxmlformats.org/officeDocument/2006/relationships/customXml" Target="../ink/ink1966.xml"/><Relationship Id="rId189" Type="http://schemas.openxmlformats.org/officeDocument/2006/relationships/customXml" Target="../ink/ink2136.xml"/><Relationship Id="rId188" Type="http://schemas.openxmlformats.org/officeDocument/2006/relationships/customXml" Target="../ink/ink2135.xml"/><Relationship Id="rId187" Type="http://schemas.openxmlformats.org/officeDocument/2006/relationships/customXml" Target="../ink/ink2134.xml"/><Relationship Id="rId186" Type="http://schemas.openxmlformats.org/officeDocument/2006/relationships/customXml" Target="../ink/ink2133.xml"/><Relationship Id="rId185" Type="http://schemas.openxmlformats.org/officeDocument/2006/relationships/customXml" Target="../ink/ink2132.xml"/><Relationship Id="rId184" Type="http://schemas.openxmlformats.org/officeDocument/2006/relationships/customXml" Target="../ink/ink2131.xml"/><Relationship Id="rId183" Type="http://schemas.openxmlformats.org/officeDocument/2006/relationships/customXml" Target="../ink/ink2130.xml"/><Relationship Id="rId182" Type="http://schemas.openxmlformats.org/officeDocument/2006/relationships/customXml" Target="../ink/ink2129.xml"/><Relationship Id="rId181" Type="http://schemas.openxmlformats.org/officeDocument/2006/relationships/customXml" Target="../ink/ink2128.xml"/><Relationship Id="rId180" Type="http://schemas.openxmlformats.org/officeDocument/2006/relationships/customXml" Target="../ink/ink2127.xml"/><Relationship Id="rId18" Type="http://schemas.openxmlformats.org/officeDocument/2006/relationships/customXml" Target="../ink/ink1965.xml"/><Relationship Id="rId179" Type="http://schemas.openxmlformats.org/officeDocument/2006/relationships/customXml" Target="../ink/ink2126.xml"/><Relationship Id="rId178" Type="http://schemas.openxmlformats.org/officeDocument/2006/relationships/customXml" Target="../ink/ink2125.xml"/><Relationship Id="rId177" Type="http://schemas.openxmlformats.org/officeDocument/2006/relationships/customXml" Target="../ink/ink2124.xml"/><Relationship Id="rId176" Type="http://schemas.openxmlformats.org/officeDocument/2006/relationships/customXml" Target="../ink/ink2123.xml"/><Relationship Id="rId175" Type="http://schemas.openxmlformats.org/officeDocument/2006/relationships/customXml" Target="../ink/ink2122.xml"/><Relationship Id="rId174" Type="http://schemas.openxmlformats.org/officeDocument/2006/relationships/customXml" Target="../ink/ink2121.xml"/><Relationship Id="rId173" Type="http://schemas.openxmlformats.org/officeDocument/2006/relationships/customXml" Target="../ink/ink2120.xml"/><Relationship Id="rId172" Type="http://schemas.openxmlformats.org/officeDocument/2006/relationships/customXml" Target="../ink/ink2119.xml"/><Relationship Id="rId171" Type="http://schemas.openxmlformats.org/officeDocument/2006/relationships/customXml" Target="../ink/ink2118.xml"/><Relationship Id="rId170" Type="http://schemas.openxmlformats.org/officeDocument/2006/relationships/customXml" Target="../ink/ink2117.xml"/><Relationship Id="rId17" Type="http://schemas.openxmlformats.org/officeDocument/2006/relationships/customXml" Target="../ink/ink1964.xml"/><Relationship Id="rId169" Type="http://schemas.openxmlformats.org/officeDocument/2006/relationships/customXml" Target="../ink/ink2116.xml"/><Relationship Id="rId168" Type="http://schemas.openxmlformats.org/officeDocument/2006/relationships/customXml" Target="../ink/ink2115.xml"/><Relationship Id="rId167" Type="http://schemas.openxmlformats.org/officeDocument/2006/relationships/customXml" Target="../ink/ink2114.xml"/><Relationship Id="rId166" Type="http://schemas.openxmlformats.org/officeDocument/2006/relationships/customXml" Target="../ink/ink2113.xml"/><Relationship Id="rId165" Type="http://schemas.openxmlformats.org/officeDocument/2006/relationships/customXml" Target="../ink/ink2112.xml"/><Relationship Id="rId164" Type="http://schemas.openxmlformats.org/officeDocument/2006/relationships/customXml" Target="../ink/ink2111.xml"/><Relationship Id="rId163" Type="http://schemas.openxmlformats.org/officeDocument/2006/relationships/customXml" Target="../ink/ink2110.xml"/><Relationship Id="rId162" Type="http://schemas.openxmlformats.org/officeDocument/2006/relationships/customXml" Target="../ink/ink2109.xml"/><Relationship Id="rId161" Type="http://schemas.openxmlformats.org/officeDocument/2006/relationships/customXml" Target="../ink/ink2108.xml"/><Relationship Id="rId160" Type="http://schemas.openxmlformats.org/officeDocument/2006/relationships/customXml" Target="../ink/ink2107.xml"/><Relationship Id="rId16" Type="http://schemas.openxmlformats.org/officeDocument/2006/relationships/customXml" Target="../ink/ink1963.xml"/><Relationship Id="rId159" Type="http://schemas.openxmlformats.org/officeDocument/2006/relationships/customXml" Target="../ink/ink2106.xml"/><Relationship Id="rId158" Type="http://schemas.openxmlformats.org/officeDocument/2006/relationships/customXml" Target="../ink/ink2105.xml"/><Relationship Id="rId157" Type="http://schemas.openxmlformats.org/officeDocument/2006/relationships/customXml" Target="../ink/ink2104.xml"/><Relationship Id="rId156" Type="http://schemas.openxmlformats.org/officeDocument/2006/relationships/customXml" Target="../ink/ink2103.xml"/><Relationship Id="rId155" Type="http://schemas.openxmlformats.org/officeDocument/2006/relationships/customXml" Target="../ink/ink2102.xml"/><Relationship Id="rId154" Type="http://schemas.openxmlformats.org/officeDocument/2006/relationships/customXml" Target="../ink/ink2101.xml"/><Relationship Id="rId153" Type="http://schemas.openxmlformats.org/officeDocument/2006/relationships/customXml" Target="../ink/ink2100.xml"/><Relationship Id="rId152" Type="http://schemas.openxmlformats.org/officeDocument/2006/relationships/customXml" Target="../ink/ink2099.xml"/><Relationship Id="rId151" Type="http://schemas.openxmlformats.org/officeDocument/2006/relationships/customXml" Target="../ink/ink2098.xml"/><Relationship Id="rId150" Type="http://schemas.openxmlformats.org/officeDocument/2006/relationships/customXml" Target="../ink/ink2097.xml"/><Relationship Id="rId15" Type="http://schemas.openxmlformats.org/officeDocument/2006/relationships/customXml" Target="../ink/ink1962.xml"/><Relationship Id="rId149" Type="http://schemas.openxmlformats.org/officeDocument/2006/relationships/customXml" Target="../ink/ink2096.xml"/><Relationship Id="rId148" Type="http://schemas.openxmlformats.org/officeDocument/2006/relationships/customXml" Target="../ink/ink2095.xml"/><Relationship Id="rId147" Type="http://schemas.openxmlformats.org/officeDocument/2006/relationships/customXml" Target="../ink/ink2094.xml"/><Relationship Id="rId146" Type="http://schemas.openxmlformats.org/officeDocument/2006/relationships/customXml" Target="../ink/ink2093.xml"/><Relationship Id="rId145" Type="http://schemas.openxmlformats.org/officeDocument/2006/relationships/customXml" Target="../ink/ink2092.xml"/><Relationship Id="rId144" Type="http://schemas.openxmlformats.org/officeDocument/2006/relationships/customXml" Target="../ink/ink2091.xml"/><Relationship Id="rId143" Type="http://schemas.openxmlformats.org/officeDocument/2006/relationships/customXml" Target="../ink/ink2090.xml"/><Relationship Id="rId142" Type="http://schemas.openxmlformats.org/officeDocument/2006/relationships/customXml" Target="../ink/ink2089.xml"/><Relationship Id="rId141" Type="http://schemas.openxmlformats.org/officeDocument/2006/relationships/customXml" Target="../ink/ink2088.xml"/><Relationship Id="rId140" Type="http://schemas.openxmlformats.org/officeDocument/2006/relationships/customXml" Target="../ink/ink2087.xml"/><Relationship Id="rId14" Type="http://schemas.openxmlformats.org/officeDocument/2006/relationships/customXml" Target="../ink/ink1961.xml"/><Relationship Id="rId139" Type="http://schemas.openxmlformats.org/officeDocument/2006/relationships/customXml" Target="../ink/ink2086.xml"/><Relationship Id="rId138" Type="http://schemas.openxmlformats.org/officeDocument/2006/relationships/customXml" Target="../ink/ink2085.xml"/><Relationship Id="rId137" Type="http://schemas.openxmlformats.org/officeDocument/2006/relationships/customXml" Target="../ink/ink2084.xml"/><Relationship Id="rId136" Type="http://schemas.openxmlformats.org/officeDocument/2006/relationships/customXml" Target="../ink/ink2083.xml"/><Relationship Id="rId135" Type="http://schemas.openxmlformats.org/officeDocument/2006/relationships/customXml" Target="../ink/ink2082.xml"/><Relationship Id="rId134" Type="http://schemas.openxmlformats.org/officeDocument/2006/relationships/customXml" Target="../ink/ink2081.xml"/><Relationship Id="rId133" Type="http://schemas.openxmlformats.org/officeDocument/2006/relationships/customXml" Target="../ink/ink2080.xml"/><Relationship Id="rId132" Type="http://schemas.openxmlformats.org/officeDocument/2006/relationships/customXml" Target="../ink/ink2079.xml"/><Relationship Id="rId131" Type="http://schemas.openxmlformats.org/officeDocument/2006/relationships/customXml" Target="../ink/ink2078.xml"/><Relationship Id="rId130" Type="http://schemas.openxmlformats.org/officeDocument/2006/relationships/customXml" Target="../ink/ink2077.xml"/><Relationship Id="rId13" Type="http://schemas.openxmlformats.org/officeDocument/2006/relationships/customXml" Target="../ink/ink1960.xml"/><Relationship Id="rId129" Type="http://schemas.openxmlformats.org/officeDocument/2006/relationships/customXml" Target="../ink/ink2076.xml"/><Relationship Id="rId128" Type="http://schemas.openxmlformats.org/officeDocument/2006/relationships/customXml" Target="../ink/ink2075.xml"/><Relationship Id="rId127" Type="http://schemas.openxmlformats.org/officeDocument/2006/relationships/customXml" Target="../ink/ink2074.xml"/><Relationship Id="rId126" Type="http://schemas.openxmlformats.org/officeDocument/2006/relationships/customXml" Target="../ink/ink2073.xml"/><Relationship Id="rId125" Type="http://schemas.openxmlformats.org/officeDocument/2006/relationships/customXml" Target="../ink/ink2072.xml"/><Relationship Id="rId124" Type="http://schemas.openxmlformats.org/officeDocument/2006/relationships/customXml" Target="../ink/ink2071.xml"/><Relationship Id="rId123" Type="http://schemas.openxmlformats.org/officeDocument/2006/relationships/customXml" Target="../ink/ink2070.xml"/><Relationship Id="rId122" Type="http://schemas.openxmlformats.org/officeDocument/2006/relationships/customXml" Target="../ink/ink2069.xml"/><Relationship Id="rId121" Type="http://schemas.openxmlformats.org/officeDocument/2006/relationships/customXml" Target="../ink/ink2068.xml"/><Relationship Id="rId120" Type="http://schemas.openxmlformats.org/officeDocument/2006/relationships/customXml" Target="../ink/ink2067.xml"/><Relationship Id="rId12" Type="http://schemas.openxmlformats.org/officeDocument/2006/relationships/customXml" Target="../ink/ink1959.xml"/><Relationship Id="rId119" Type="http://schemas.openxmlformats.org/officeDocument/2006/relationships/customXml" Target="../ink/ink2066.xml"/><Relationship Id="rId118" Type="http://schemas.openxmlformats.org/officeDocument/2006/relationships/customXml" Target="../ink/ink2065.xml"/><Relationship Id="rId117" Type="http://schemas.openxmlformats.org/officeDocument/2006/relationships/customXml" Target="../ink/ink2064.xml"/><Relationship Id="rId116" Type="http://schemas.openxmlformats.org/officeDocument/2006/relationships/customXml" Target="../ink/ink2063.xml"/><Relationship Id="rId115" Type="http://schemas.openxmlformats.org/officeDocument/2006/relationships/customXml" Target="../ink/ink2062.xml"/><Relationship Id="rId114" Type="http://schemas.openxmlformats.org/officeDocument/2006/relationships/customXml" Target="../ink/ink2061.xml"/><Relationship Id="rId113" Type="http://schemas.openxmlformats.org/officeDocument/2006/relationships/customXml" Target="../ink/ink2060.xml"/><Relationship Id="rId112" Type="http://schemas.openxmlformats.org/officeDocument/2006/relationships/customXml" Target="../ink/ink2059.xml"/><Relationship Id="rId111" Type="http://schemas.openxmlformats.org/officeDocument/2006/relationships/customXml" Target="../ink/ink2058.xml"/><Relationship Id="rId110" Type="http://schemas.openxmlformats.org/officeDocument/2006/relationships/customXml" Target="../ink/ink2057.xml"/><Relationship Id="rId11" Type="http://schemas.openxmlformats.org/officeDocument/2006/relationships/customXml" Target="../ink/ink1958.xml"/><Relationship Id="rId109" Type="http://schemas.openxmlformats.org/officeDocument/2006/relationships/customXml" Target="../ink/ink2056.xml"/><Relationship Id="rId108" Type="http://schemas.openxmlformats.org/officeDocument/2006/relationships/customXml" Target="../ink/ink2055.xml"/><Relationship Id="rId107" Type="http://schemas.openxmlformats.org/officeDocument/2006/relationships/customXml" Target="../ink/ink2054.xml"/><Relationship Id="rId106" Type="http://schemas.openxmlformats.org/officeDocument/2006/relationships/customXml" Target="../ink/ink2053.xml"/><Relationship Id="rId105" Type="http://schemas.openxmlformats.org/officeDocument/2006/relationships/customXml" Target="../ink/ink2052.xml"/><Relationship Id="rId104" Type="http://schemas.openxmlformats.org/officeDocument/2006/relationships/customXml" Target="../ink/ink2051.xml"/><Relationship Id="rId103" Type="http://schemas.openxmlformats.org/officeDocument/2006/relationships/customXml" Target="../ink/ink2050.xml"/><Relationship Id="rId102" Type="http://schemas.openxmlformats.org/officeDocument/2006/relationships/customXml" Target="../ink/ink2049.xml"/><Relationship Id="rId101" Type="http://schemas.openxmlformats.org/officeDocument/2006/relationships/customXml" Target="../ink/ink2048.xml"/><Relationship Id="rId100" Type="http://schemas.openxmlformats.org/officeDocument/2006/relationships/customXml" Target="../ink/ink2047.xml"/><Relationship Id="rId10" Type="http://schemas.openxmlformats.org/officeDocument/2006/relationships/customXml" Target="../ink/ink1957.xml"/><Relationship Id="rId1" Type="http://schemas.openxmlformats.org/officeDocument/2006/relationships/customXml" Target="../ink/ink1949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customXml" Target="../ink/ink2294.xml"/><Relationship Id="rId8" Type="http://schemas.openxmlformats.org/officeDocument/2006/relationships/customXml" Target="../ink/ink2293.xml"/><Relationship Id="rId7" Type="http://schemas.openxmlformats.org/officeDocument/2006/relationships/customXml" Target="../ink/ink2292.xml"/><Relationship Id="rId69" Type="http://schemas.openxmlformats.org/officeDocument/2006/relationships/slideLayout" Target="../slideLayouts/slideLayout2.xml"/><Relationship Id="rId68" Type="http://schemas.openxmlformats.org/officeDocument/2006/relationships/customXml" Target="../ink/ink2353.xml"/><Relationship Id="rId67" Type="http://schemas.openxmlformats.org/officeDocument/2006/relationships/customXml" Target="../ink/ink2352.xml"/><Relationship Id="rId66" Type="http://schemas.openxmlformats.org/officeDocument/2006/relationships/customXml" Target="../ink/ink2351.xml"/><Relationship Id="rId65" Type="http://schemas.openxmlformats.org/officeDocument/2006/relationships/customXml" Target="../ink/ink2350.xml"/><Relationship Id="rId64" Type="http://schemas.openxmlformats.org/officeDocument/2006/relationships/customXml" Target="../ink/ink2349.xml"/><Relationship Id="rId63" Type="http://schemas.openxmlformats.org/officeDocument/2006/relationships/customXml" Target="../ink/ink2348.xml"/><Relationship Id="rId62" Type="http://schemas.openxmlformats.org/officeDocument/2006/relationships/customXml" Target="../ink/ink2347.xml"/><Relationship Id="rId61" Type="http://schemas.openxmlformats.org/officeDocument/2006/relationships/customXml" Target="../ink/ink2346.xml"/><Relationship Id="rId60" Type="http://schemas.openxmlformats.org/officeDocument/2006/relationships/customXml" Target="../ink/ink2345.xml"/><Relationship Id="rId6" Type="http://schemas.openxmlformats.org/officeDocument/2006/relationships/customXml" Target="../ink/ink2291.xml"/><Relationship Id="rId59" Type="http://schemas.openxmlformats.org/officeDocument/2006/relationships/customXml" Target="../ink/ink2344.xml"/><Relationship Id="rId58" Type="http://schemas.openxmlformats.org/officeDocument/2006/relationships/customXml" Target="../ink/ink2343.xml"/><Relationship Id="rId57" Type="http://schemas.openxmlformats.org/officeDocument/2006/relationships/customXml" Target="../ink/ink2342.xml"/><Relationship Id="rId56" Type="http://schemas.openxmlformats.org/officeDocument/2006/relationships/customXml" Target="../ink/ink2341.xml"/><Relationship Id="rId55" Type="http://schemas.openxmlformats.org/officeDocument/2006/relationships/customXml" Target="../ink/ink2340.xml"/><Relationship Id="rId54" Type="http://schemas.openxmlformats.org/officeDocument/2006/relationships/customXml" Target="../ink/ink2339.xml"/><Relationship Id="rId53" Type="http://schemas.openxmlformats.org/officeDocument/2006/relationships/customXml" Target="../ink/ink2338.xml"/><Relationship Id="rId52" Type="http://schemas.openxmlformats.org/officeDocument/2006/relationships/customXml" Target="../ink/ink2337.xml"/><Relationship Id="rId51" Type="http://schemas.openxmlformats.org/officeDocument/2006/relationships/customXml" Target="../ink/ink2336.xml"/><Relationship Id="rId50" Type="http://schemas.openxmlformats.org/officeDocument/2006/relationships/customXml" Target="../ink/ink2335.xml"/><Relationship Id="rId5" Type="http://schemas.openxmlformats.org/officeDocument/2006/relationships/customXml" Target="../ink/ink2290.xml"/><Relationship Id="rId49" Type="http://schemas.openxmlformats.org/officeDocument/2006/relationships/customXml" Target="../ink/ink2334.xml"/><Relationship Id="rId48" Type="http://schemas.openxmlformats.org/officeDocument/2006/relationships/customXml" Target="../ink/ink2333.xml"/><Relationship Id="rId47" Type="http://schemas.openxmlformats.org/officeDocument/2006/relationships/customXml" Target="../ink/ink2332.xml"/><Relationship Id="rId46" Type="http://schemas.openxmlformats.org/officeDocument/2006/relationships/customXml" Target="../ink/ink2331.xml"/><Relationship Id="rId45" Type="http://schemas.openxmlformats.org/officeDocument/2006/relationships/customXml" Target="../ink/ink2330.xml"/><Relationship Id="rId44" Type="http://schemas.openxmlformats.org/officeDocument/2006/relationships/customXml" Target="../ink/ink2329.xml"/><Relationship Id="rId43" Type="http://schemas.openxmlformats.org/officeDocument/2006/relationships/customXml" Target="../ink/ink2328.xml"/><Relationship Id="rId42" Type="http://schemas.openxmlformats.org/officeDocument/2006/relationships/customXml" Target="../ink/ink2327.xml"/><Relationship Id="rId41" Type="http://schemas.openxmlformats.org/officeDocument/2006/relationships/customXml" Target="../ink/ink2326.xml"/><Relationship Id="rId40" Type="http://schemas.openxmlformats.org/officeDocument/2006/relationships/customXml" Target="../ink/ink2325.xml"/><Relationship Id="rId4" Type="http://schemas.openxmlformats.org/officeDocument/2006/relationships/customXml" Target="../ink/ink2289.xml"/><Relationship Id="rId39" Type="http://schemas.openxmlformats.org/officeDocument/2006/relationships/customXml" Target="../ink/ink2324.xml"/><Relationship Id="rId38" Type="http://schemas.openxmlformats.org/officeDocument/2006/relationships/customXml" Target="../ink/ink2323.xml"/><Relationship Id="rId37" Type="http://schemas.openxmlformats.org/officeDocument/2006/relationships/customXml" Target="../ink/ink2322.xml"/><Relationship Id="rId36" Type="http://schemas.openxmlformats.org/officeDocument/2006/relationships/customXml" Target="../ink/ink2321.xml"/><Relationship Id="rId35" Type="http://schemas.openxmlformats.org/officeDocument/2006/relationships/customXml" Target="../ink/ink2320.xml"/><Relationship Id="rId34" Type="http://schemas.openxmlformats.org/officeDocument/2006/relationships/customXml" Target="../ink/ink2319.xml"/><Relationship Id="rId33" Type="http://schemas.openxmlformats.org/officeDocument/2006/relationships/customXml" Target="../ink/ink2318.xml"/><Relationship Id="rId32" Type="http://schemas.openxmlformats.org/officeDocument/2006/relationships/customXml" Target="../ink/ink2317.xml"/><Relationship Id="rId31" Type="http://schemas.openxmlformats.org/officeDocument/2006/relationships/customXml" Target="../ink/ink2316.xml"/><Relationship Id="rId30" Type="http://schemas.openxmlformats.org/officeDocument/2006/relationships/customXml" Target="../ink/ink2315.xml"/><Relationship Id="rId3" Type="http://schemas.openxmlformats.org/officeDocument/2006/relationships/customXml" Target="../ink/ink2288.xml"/><Relationship Id="rId29" Type="http://schemas.openxmlformats.org/officeDocument/2006/relationships/customXml" Target="../ink/ink2314.xml"/><Relationship Id="rId28" Type="http://schemas.openxmlformats.org/officeDocument/2006/relationships/customXml" Target="../ink/ink2313.xml"/><Relationship Id="rId27" Type="http://schemas.openxmlformats.org/officeDocument/2006/relationships/customXml" Target="../ink/ink2312.xml"/><Relationship Id="rId26" Type="http://schemas.openxmlformats.org/officeDocument/2006/relationships/customXml" Target="../ink/ink2311.xml"/><Relationship Id="rId25" Type="http://schemas.openxmlformats.org/officeDocument/2006/relationships/customXml" Target="../ink/ink2310.xml"/><Relationship Id="rId24" Type="http://schemas.openxmlformats.org/officeDocument/2006/relationships/customXml" Target="../ink/ink2309.xml"/><Relationship Id="rId23" Type="http://schemas.openxmlformats.org/officeDocument/2006/relationships/customXml" Target="../ink/ink2308.xml"/><Relationship Id="rId22" Type="http://schemas.openxmlformats.org/officeDocument/2006/relationships/customXml" Target="../ink/ink2307.xml"/><Relationship Id="rId21" Type="http://schemas.openxmlformats.org/officeDocument/2006/relationships/customXml" Target="../ink/ink2306.xml"/><Relationship Id="rId20" Type="http://schemas.openxmlformats.org/officeDocument/2006/relationships/customXml" Target="../ink/ink2305.xml"/><Relationship Id="rId2" Type="http://schemas.openxmlformats.org/officeDocument/2006/relationships/image" Target="../media/image2.png"/><Relationship Id="rId19" Type="http://schemas.openxmlformats.org/officeDocument/2006/relationships/customXml" Target="../ink/ink2304.xml"/><Relationship Id="rId18" Type="http://schemas.openxmlformats.org/officeDocument/2006/relationships/customXml" Target="../ink/ink2303.xml"/><Relationship Id="rId17" Type="http://schemas.openxmlformats.org/officeDocument/2006/relationships/customXml" Target="../ink/ink2302.xml"/><Relationship Id="rId16" Type="http://schemas.openxmlformats.org/officeDocument/2006/relationships/customXml" Target="../ink/ink2301.xml"/><Relationship Id="rId15" Type="http://schemas.openxmlformats.org/officeDocument/2006/relationships/customXml" Target="../ink/ink2300.xml"/><Relationship Id="rId14" Type="http://schemas.openxmlformats.org/officeDocument/2006/relationships/customXml" Target="../ink/ink2299.xml"/><Relationship Id="rId13" Type="http://schemas.openxmlformats.org/officeDocument/2006/relationships/customXml" Target="../ink/ink2298.xml"/><Relationship Id="rId12" Type="http://schemas.openxmlformats.org/officeDocument/2006/relationships/customXml" Target="../ink/ink2297.xml"/><Relationship Id="rId11" Type="http://schemas.openxmlformats.org/officeDocument/2006/relationships/customXml" Target="../ink/ink2296.xml"/><Relationship Id="rId10" Type="http://schemas.openxmlformats.org/officeDocument/2006/relationships/customXml" Target="../ink/ink2295.xml"/><Relationship Id="rId1" Type="http://schemas.openxmlformats.org/officeDocument/2006/relationships/customXml" Target="../ink/ink228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4.4.sw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customXml" Target="../ink/ink23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customXml" Target="../ink/ink2362.xml"/><Relationship Id="rId8" Type="http://schemas.openxmlformats.org/officeDocument/2006/relationships/customXml" Target="../ink/ink2361.xml"/><Relationship Id="rId7" Type="http://schemas.openxmlformats.org/officeDocument/2006/relationships/customXml" Target="../ink/ink2360.xml"/><Relationship Id="rId6" Type="http://schemas.openxmlformats.org/officeDocument/2006/relationships/customXml" Target="../ink/ink2359.xml"/><Relationship Id="rId5" Type="http://schemas.openxmlformats.org/officeDocument/2006/relationships/customXml" Target="../ink/ink2358.xml"/><Relationship Id="rId47" Type="http://schemas.openxmlformats.org/officeDocument/2006/relationships/slideLayout" Target="../slideLayouts/slideLayout2.xml"/><Relationship Id="rId46" Type="http://schemas.openxmlformats.org/officeDocument/2006/relationships/customXml" Target="../ink/ink2399.xml"/><Relationship Id="rId45" Type="http://schemas.openxmlformats.org/officeDocument/2006/relationships/customXml" Target="../ink/ink2398.xml"/><Relationship Id="rId44" Type="http://schemas.openxmlformats.org/officeDocument/2006/relationships/customXml" Target="../ink/ink2397.xml"/><Relationship Id="rId43" Type="http://schemas.openxmlformats.org/officeDocument/2006/relationships/customXml" Target="../ink/ink2396.xml"/><Relationship Id="rId42" Type="http://schemas.openxmlformats.org/officeDocument/2006/relationships/customXml" Target="../ink/ink2395.xml"/><Relationship Id="rId41" Type="http://schemas.openxmlformats.org/officeDocument/2006/relationships/customXml" Target="../ink/ink2394.xml"/><Relationship Id="rId40" Type="http://schemas.openxmlformats.org/officeDocument/2006/relationships/customXml" Target="../ink/ink2393.xml"/><Relationship Id="rId4" Type="http://schemas.openxmlformats.org/officeDocument/2006/relationships/customXml" Target="../ink/ink2357.xml"/><Relationship Id="rId39" Type="http://schemas.openxmlformats.org/officeDocument/2006/relationships/customXml" Target="../ink/ink2392.xml"/><Relationship Id="rId38" Type="http://schemas.openxmlformats.org/officeDocument/2006/relationships/customXml" Target="../ink/ink2391.xml"/><Relationship Id="rId37" Type="http://schemas.openxmlformats.org/officeDocument/2006/relationships/customXml" Target="../ink/ink2390.xml"/><Relationship Id="rId36" Type="http://schemas.openxmlformats.org/officeDocument/2006/relationships/customXml" Target="../ink/ink2389.xml"/><Relationship Id="rId35" Type="http://schemas.openxmlformats.org/officeDocument/2006/relationships/customXml" Target="../ink/ink2388.xml"/><Relationship Id="rId34" Type="http://schemas.openxmlformats.org/officeDocument/2006/relationships/customXml" Target="../ink/ink2387.xml"/><Relationship Id="rId33" Type="http://schemas.openxmlformats.org/officeDocument/2006/relationships/customXml" Target="../ink/ink2386.xml"/><Relationship Id="rId32" Type="http://schemas.openxmlformats.org/officeDocument/2006/relationships/customXml" Target="../ink/ink2385.xml"/><Relationship Id="rId31" Type="http://schemas.openxmlformats.org/officeDocument/2006/relationships/customXml" Target="../ink/ink2384.xml"/><Relationship Id="rId30" Type="http://schemas.openxmlformats.org/officeDocument/2006/relationships/customXml" Target="../ink/ink2383.xml"/><Relationship Id="rId3" Type="http://schemas.openxmlformats.org/officeDocument/2006/relationships/customXml" Target="../ink/ink2356.xml"/><Relationship Id="rId29" Type="http://schemas.openxmlformats.org/officeDocument/2006/relationships/customXml" Target="../ink/ink2382.xml"/><Relationship Id="rId28" Type="http://schemas.openxmlformats.org/officeDocument/2006/relationships/customXml" Target="../ink/ink2381.xml"/><Relationship Id="rId27" Type="http://schemas.openxmlformats.org/officeDocument/2006/relationships/customXml" Target="../ink/ink2380.xml"/><Relationship Id="rId26" Type="http://schemas.openxmlformats.org/officeDocument/2006/relationships/customXml" Target="../ink/ink2379.xml"/><Relationship Id="rId25" Type="http://schemas.openxmlformats.org/officeDocument/2006/relationships/customXml" Target="../ink/ink2378.xml"/><Relationship Id="rId24" Type="http://schemas.openxmlformats.org/officeDocument/2006/relationships/customXml" Target="../ink/ink2377.xml"/><Relationship Id="rId23" Type="http://schemas.openxmlformats.org/officeDocument/2006/relationships/customXml" Target="../ink/ink2376.xml"/><Relationship Id="rId22" Type="http://schemas.openxmlformats.org/officeDocument/2006/relationships/customXml" Target="../ink/ink2375.xml"/><Relationship Id="rId21" Type="http://schemas.openxmlformats.org/officeDocument/2006/relationships/customXml" Target="../ink/ink2374.xml"/><Relationship Id="rId20" Type="http://schemas.openxmlformats.org/officeDocument/2006/relationships/customXml" Target="../ink/ink2373.xml"/><Relationship Id="rId2" Type="http://schemas.openxmlformats.org/officeDocument/2006/relationships/image" Target="../media/image2.png"/><Relationship Id="rId19" Type="http://schemas.openxmlformats.org/officeDocument/2006/relationships/customXml" Target="../ink/ink2372.xml"/><Relationship Id="rId18" Type="http://schemas.openxmlformats.org/officeDocument/2006/relationships/customXml" Target="../ink/ink2371.xml"/><Relationship Id="rId17" Type="http://schemas.openxmlformats.org/officeDocument/2006/relationships/customXml" Target="../ink/ink2370.xml"/><Relationship Id="rId16" Type="http://schemas.openxmlformats.org/officeDocument/2006/relationships/customXml" Target="../ink/ink2369.xml"/><Relationship Id="rId15" Type="http://schemas.openxmlformats.org/officeDocument/2006/relationships/customXml" Target="../ink/ink2368.xml"/><Relationship Id="rId14" Type="http://schemas.openxmlformats.org/officeDocument/2006/relationships/customXml" Target="../ink/ink2367.xml"/><Relationship Id="rId13" Type="http://schemas.openxmlformats.org/officeDocument/2006/relationships/customXml" Target="../ink/ink2366.xml"/><Relationship Id="rId12" Type="http://schemas.openxmlformats.org/officeDocument/2006/relationships/customXml" Target="../ink/ink2365.xml"/><Relationship Id="rId11" Type="http://schemas.openxmlformats.org/officeDocument/2006/relationships/customXml" Target="../ink/ink2364.xml"/><Relationship Id="rId10" Type="http://schemas.openxmlformats.org/officeDocument/2006/relationships/customXml" Target="../ink/ink2363.xml"/><Relationship Id="rId1" Type="http://schemas.openxmlformats.org/officeDocument/2006/relationships/customXml" Target="../ink/ink2355.xml"/></Relationships>
</file>

<file path=ppt/slides/_rels/slide31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497.xml"/><Relationship Id="rId98" Type="http://schemas.openxmlformats.org/officeDocument/2006/relationships/customXml" Target="../ink/ink2496.xml"/><Relationship Id="rId97" Type="http://schemas.openxmlformats.org/officeDocument/2006/relationships/customXml" Target="../ink/ink2495.xml"/><Relationship Id="rId96" Type="http://schemas.openxmlformats.org/officeDocument/2006/relationships/customXml" Target="../ink/ink2494.xml"/><Relationship Id="rId95" Type="http://schemas.openxmlformats.org/officeDocument/2006/relationships/customXml" Target="../ink/ink2493.xml"/><Relationship Id="rId94" Type="http://schemas.openxmlformats.org/officeDocument/2006/relationships/customXml" Target="../ink/ink2492.xml"/><Relationship Id="rId93" Type="http://schemas.openxmlformats.org/officeDocument/2006/relationships/customXml" Target="../ink/ink2491.xml"/><Relationship Id="rId92" Type="http://schemas.openxmlformats.org/officeDocument/2006/relationships/customXml" Target="../ink/ink2490.xml"/><Relationship Id="rId91" Type="http://schemas.openxmlformats.org/officeDocument/2006/relationships/customXml" Target="../ink/ink2489.xml"/><Relationship Id="rId90" Type="http://schemas.openxmlformats.org/officeDocument/2006/relationships/customXml" Target="../ink/ink2488.xml"/><Relationship Id="rId9" Type="http://schemas.openxmlformats.org/officeDocument/2006/relationships/customXml" Target="../ink/ink2407.xml"/><Relationship Id="rId89" Type="http://schemas.openxmlformats.org/officeDocument/2006/relationships/customXml" Target="../ink/ink2487.xml"/><Relationship Id="rId88" Type="http://schemas.openxmlformats.org/officeDocument/2006/relationships/customXml" Target="../ink/ink2486.xml"/><Relationship Id="rId87" Type="http://schemas.openxmlformats.org/officeDocument/2006/relationships/customXml" Target="../ink/ink2485.xml"/><Relationship Id="rId86" Type="http://schemas.openxmlformats.org/officeDocument/2006/relationships/customXml" Target="../ink/ink2484.xml"/><Relationship Id="rId85" Type="http://schemas.openxmlformats.org/officeDocument/2006/relationships/customXml" Target="../ink/ink2483.xml"/><Relationship Id="rId84" Type="http://schemas.openxmlformats.org/officeDocument/2006/relationships/customXml" Target="../ink/ink2482.xml"/><Relationship Id="rId83" Type="http://schemas.openxmlformats.org/officeDocument/2006/relationships/customXml" Target="../ink/ink2481.xml"/><Relationship Id="rId82" Type="http://schemas.openxmlformats.org/officeDocument/2006/relationships/customXml" Target="../ink/ink2480.xml"/><Relationship Id="rId81" Type="http://schemas.openxmlformats.org/officeDocument/2006/relationships/customXml" Target="../ink/ink2479.xml"/><Relationship Id="rId80" Type="http://schemas.openxmlformats.org/officeDocument/2006/relationships/customXml" Target="../ink/ink2478.xml"/><Relationship Id="rId8" Type="http://schemas.openxmlformats.org/officeDocument/2006/relationships/customXml" Target="../ink/ink2406.xml"/><Relationship Id="rId79" Type="http://schemas.openxmlformats.org/officeDocument/2006/relationships/customXml" Target="../ink/ink2477.xml"/><Relationship Id="rId78" Type="http://schemas.openxmlformats.org/officeDocument/2006/relationships/customXml" Target="../ink/ink2476.xml"/><Relationship Id="rId77" Type="http://schemas.openxmlformats.org/officeDocument/2006/relationships/customXml" Target="../ink/ink2475.xml"/><Relationship Id="rId76" Type="http://schemas.openxmlformats.org/officeDocument/2006/relationships/customXml" Target="../ink/ink2474.xml"/><Relationship Id="rId75" Type="http://schemas.openxmlformats.org/officeDocument/2006/relationships/customXml" Target="../ink/ink2473.xml"/><Relationship Id="rId74" Type="http://schemas.openxmlformats.org/officeDocument/2006/relationships/customXml" Target="../ink/ink2472.xml"/><Relationship Id="rId73" Type="http://schemas.openxmlformats.org/officeDocument/2006/relationships/customXml" Target="../ink/ink2471.xml"/><Relationship Id="rId72" Type="http://schemas.openxmlformats.org/officeDocument/2006/relationships/customXml" Target="../ink/ink2470.xml"/><Relationship Id="rId71" Type="http://schemas.openxmlformats.org/officeDocument/2006/relationships/customXml" Target="../ink/ink2469.xml"/><Relationship Id="rId70" Type="http://schemas.openxmlformats.org/officeDocument/2006/relationships/customXml" Target="../ink/ink2468.xml"/><Relationship Id="rId7" Type="http://schemas.openxmlformats.org/officeDocument/2006/relationships/customXml" Target="../ink/ink2405.xml"/><Relationship Id="rId69" Type="http://schemas.openxmlformats.org/officeDocument/2006/relationships/customXml" Target="../ink/ink2467.xml"/><Relationship Id="rId68" Type="http://schemas.openxmlformats.org/officeDocument/2006/relationships/customXml" Target="../ink/ink2466.xml"/><Relationship Id="rId67" Type="http://schemas.openxmlformats.org/officeDocument/2006/relationships/customXml" Target="../ink/ink2465.xml"/><Relationship Id="rId66" Type="http://schemas.openxmlformats.org/officeDocument/2006/relationships/customXml" Target="../ink/ink2464.xml"/><Relationship Id="rId65" Type="http://schemas.openxmlformats.org/officeDocument/2006/relationships/customXml" Target="../ink/ink2463.xml"/><Relationship Id="rId64" Type="http://schemas.openxmlformats.org/officeDocument/2006/relationships/customXml" Target="../ink/ink2462.xml"/><Relationship Id="rId63" Type="http://schemas.openxmlformats.org/officeDocument/2006/relationships/customXml" Target="../ink/ink2461.xml"/><Relationship Id="rId62" Type="http://schemas.openxmlformats.org/officeDocument/2006/relationships/customXml" Target="../ink/ink2460.xml"/><Relationship Id="rId61" Type="http://schemas.openxmlformats.org/officeDocument/2006/relationships/customXml" Target="../ink/ink2459.xml"/><Relationship Id="rId60" Type="http://schemas.openxmlformats.org/officeDocument/2006/relationships/customXml" Target="../ink/ink2458.xml"/><Relationship Id="rId6" Type="http://schemas.openxmlformats.org/officeDocument/2006/relationships/customXml" Target="../ink/ink2404.xml"/><Relationship Id="rId59" Type="http://schemas.openxmlformats.org/officeDocument/2006/relationships/customXml" Target="../ink/ink2457.xml"/><Relationship Id="rId58" Type="http://schemas.openxmlformats.org/officeDocument/2006/relationships/customXml" Target="../ink/ink2456.xml"/><Relationship Id="rId57" Type="http://schemas.openxmlformats.org/officeDocument/2006/relationships/customXml" Target="../ink/ink2455.xml"/><Relationship Id="rId56" Type="http://schemas.openxmlformats.org/officeDocument/2006/relationships/customXml" Target="../ink/ink2454.xml"/><Relationship Id="rId55" Type="http://schemas.openxmlformats.org/officeDocument/2006/relationships/customXml" Target="../ink/ink2453.xml"/><Relationship Id="rId54" Type="http://schemas.openxmlformats.org/officeDocument/2006/relationships/customXml" Target="../ink/ink2452.xml"/><Relationship Id="rId53" Type="http://schemas.openxmlformats.org/officeDocument/2006/relationships/customXml" Target="../ink/ink2451.xml"/><Relationship Id="rId52" Type="http://schemas.openxmlformats.org/officeDocument/2006/relationships/customXml" Target="../ink/ink2450.xml"/><Relationship Id="rId51" Type="http://schemas.openxmlformats.org/officeDocument/2006/relationships/customXml" Target="../ink/ink2449.xml"/><Relationship Id="rId50" Type="http://schemas.openxmlformats.org/officeDocument/2006/relationships/customXml" Target="../ink/ink2448.xml"/><Relationship Id="rId5" Type="http://schemas.openxmlformats.org/officeDocument/2006/relationships/customXml" Target="../ink/ink2403.xml"/><Relationship Id="rId49" Type="http://schemas.openxmlformats.org/officeDocument/2006/relationships/customXml" Target="../ink/ink2447.xml"/><Relationship Id="rId48" Type="http://schemas.openxmlformats.org/officeDocument/2006/relationships/customXml" Target="../ink/ink2446.xml"/><Relationship Id="rId47" Type="http://schemas.openxmlformats.org/officeDocument/2006/relationships/customXml" Target="../ink/ink2445.xml"/><Relationship Id="rId46" Type="http://schemas.openxmlformats.org/officeDocument/2006/relationships/customXml" Target="../ink/ink2444.xml"/><Relationship Id="rId45" Type="http://schemas.openxmlformats.org/officeDocument/2006/relationships/customXml" Target="../ink/ink2443.xml"/><Relationship Id="rId44" Type="http://schemas.openxmlformats.org/officeDocument/2006/relationships/customXml" Target="../ink/ink2442.xml"/><Relationship Id="rId43" Type="http://schemas.openxmlformats.org/officeDocument/2006/relationships/customXml" Target="../ink/ink2441.xml"/><Relationship Id="rId42" Type="http://schemas.openxmlformats.org/officeDocument/2006/relationships/customXml" Target="../ink/ink2440.xml"/><Relationship Id="rId41" Type="http://schemas.openxmlformats.org/officeDocument/2006/relationships/customXml" Target="../ink/ink2439.xml"/><Relationship Id="rId40" Type="http://schemas.openxmlformats.org/officeDocument/2006/relationships/customXml" Target="../ink/ink2438.xml"/><Relationship Id="rId4" Type="http://schemas.openxmlformats.org/officeDocument/2006/relationships/customXml" Target="../ink/ink2402.xml"/><Relationship Id="rId39" Type="http://schemas.openxmlformats.org/officeDocument/2006/relationships/customXml" Target="../ink/ink2437.xml"/><Relationship Id="rId38" Type="http://schemas.openxmlformats.org/officeDocument/2006/relationships/customXml" Target="../ink/ink2436.xml"/><Relationship Id="rId37" Type="http://schemas.openxmlformats.org/officeDocument/2006/relationships/customXml" Target="../ink/ink2435.xml"/><Relationship Id="rId36" Type="http://schemas.openxmlformats.org/officeDocument/2006/relationships/customXml" Target="../ink/ink2434.xml"/><Relationship Id="rId35" Type="http://schemas.openxmlformats.org/officeDocument/2006/relationships/customXml" Target="../ink/ink2433.xml"/><Relationship Id="rId34" Type="http://schemas.openxmlformats.org/officeDocument/2006/relationships/customXml" Target="../ink/ink2432.xml"/><Relationship Id="rId33" Type="http://schemas.openxmlformats.org/officeDocument/2006/relationships/customXml" Target="../ink/ink2431.xml"/><Relationship Id="rId32" Type="http://schemas.openxmlformats.org/officeDocument/2006/relationships/customXml" Target="../ink/ink2430.xml"/><Relationship Id="rId311" Type="http://schemas.openxmlformats.org/officeDocument/2006/relationships/slideLayout" Target="../slideLayouts/slideLayout13.xml"/><Relationship Id="rId310" Type="http://schemas.openxmlformats.org/officeDocument/2006/relationships/customXml" Target="../ink/ink2708.xml"/><Relationship Id="rId31" Type="http://schemas.openxmlformats.org/officeDocument/2006/relationships/customXml" Target="../ink/ink2429.xml"/><Relationship Id="rId309" Type="http://schemas.openxmlformats.org/officeDocument/2006/relationships/customXml" Target="../ink/ink2707.xml"/><Relationship Id="rId308" Type="http://schemas.openxmlformats.org/officeDocument/2006/relationships/customXml" Target="../ink/ink2706.xml"/><Relationship Id="rId307" Type="http://schemas.openxmlformats.org/officeDocument/2006/relationships/customXml" Target="../ink/ink2705.xml"/><Relationship Id="rId306" Type="http://schemas.openxmlformats.org/officeDocument/2006/relationships/customXml" Target="../ink/ink2704.xml"/><Relationship Id="rId305" Type="http://schemas.openxmlformats.org/officeDocument/2006/relationships/customXml" Target="../ink/ink2703.xml"/><Relationship Id="rId304" Type="http://schemas.openxmlformats.org/officeDocument/2006/relationships/customXml" Target="../ink/ink2702.xml"/><Relationship Id="rId303" Type="http://schemas.openxmlformats.org/officeDocument/2006/relationships/customXml" Target="../ink/ink2701.xml"/><Relationship Id="rId302" Type="http://schemas.openxmlformats.org/officeDocument/2006/relationships/customXml" Target="../ink/ink2700.xml"/><Relationship Id="rId301" Type="http://schemas.openxmlformats.org/officeDocument/2006/relationships/customXml" Target="../ink/ink2699.xml"/><Relationship Id="rId300" Type="http://schemas.openxmlformats.org/officeDocument/2006/relationships/customXml" Target="../ink/ink2698.xml"/><Relationship Id="rId30" Type="http://schemas.openxmlformats.org/officeDocument/2006/relationships/customXml" Target="../ink/ink2428.xml"/><Relationship Id="rId3" Type="http://schemas.openxmlformats.org/officeDocument/2006/relationships/customXml" Target="../ink/ink2401.xml"/><Relationship Id="rId299" Type="http://schemas.openxmlformats.org/officeDocument/2006/relationships/customXml" Target="../ink/ink2697.xml"/><Relationship Id="rId298" Type="http://schemas.openxmlformats.org/officeDocument/2006/relationships/customXml" Target="../ink/ink2696.xml"/><Relationship Id="rId297" Type="http://schemas.openxmlformats.org/officeDocument/2006/relationships/customXml" Target="../ink/ink2695.xml"/><Relationship Id="rId296" Type="http://schemas.openxmlformats.org/officeDocument/2006/relationships/customXml" Target="../ink/ink2694.xml"/><Relationship Id="rId295" Type="http://schemas.openxmlformats.org/officeDocument/2006/relationships/customXml" Target="../ink/ink2693.xml"/><Relationship Id="rId294" Type="http://schemas.openxmlformats.org/officeDocument/2006/relationships/customXml" Target="../ink/ink2692.xml"/><Relationship Id="rId293" Type="http://schemas.openxmlformats.org/officeDocument/2006/relationships/customXml" Target="../ink/ink2691.xml"/><Relationship Id="rId292" Type="http://schemas.openxmlformats.org/officeDocument/2006/relationships/customXml" Target="../ink/ink2690.xml"/><Relationship Id="rId291" Type="http://schemas.openxmlformats.org/officeDocument/2006/relationships/customXml" Target="../ink/ink2689.xml"/><Relationship Id="rId290" Type="http://schemas.openxmlformats.org/officeDocument/2006/relationships/customXml" Target="../ink/ink2688.xml"/><Relationship Id="rId29" Type="http://schemas.openxmlformats.org/officeDocument/2006/relationships/customXml" Target="../ink/ink2427.xml"/><Relationship Id="rId289" Type="http://schemas.openxmlformats.org/officeDocument/2006/relationships/customXml" Target="../ink/ink2687.xml"/><Relationship Id="rId288" Type="http://schemas.openxmlformats.org/officeDocument/2006/relationships/customXml" Target="../ink/ink2686.xml"/><Relationship Id="rId287" Type="http://schemas.openxmlformats.org/officeDocument/2006/relationships/customXml" Target="../ink/ink2685.xml"/><Relationship Id="rId286" Type="http://schemas.openxmlformats.org/officeDocument/2006/relationships/customXml" Target="../ink/ink2684.xml"/><Relationship Id="rId285" Type="http://schemas.openxmlformats.org/officeDocument/2006/relationships/customXml" Target="../ink/ink2683.xml"/><Relationship Id="rId284" Type="http://schemas.openxmlformats.org/officeDocument/2006/relationships/customXml" Target="../ink/ink2682.xml"/><Relationship Id="rId283" Type="http://schemas.openxmlformats.org/officeDocument/2006/relationships/customXml" Target="../ink/ink2681.xml"/><Relationship Id="rId282" Type="http://schemas.openxmlformats.org/officeDocument/2006/relationships/customXml" Target="../ink/ink2680.xml"/><Relationship Id="rId281" Type="http://schemas.openxmlformats.org/officeDocument/2006/relationships/customXml" Target="../ink/ink2679.xml"/><Relationship Id="rId280" Type="http://schemas.openxmlformats.org/officeDocument/2006/relationships/customXml" Target="../ink/ink2678.xml"/><Relationship Id="rId28" Type="http://schemas.openxmlformats.org/officeDocument/2006/relationships/customXml" Target="../ink/ink2426.xml"/><Relationship Id="rId279" Type="http://schemas.openxmlformats.org/officeDocument/2006/relationships/customXml" Target="../ink/ink2677.xml"/><Relationship Id="rId278" Type="http://schemas.openxmlformats.org/officeDocument/2006/relationships/customXml" Target="../ink/ink2676.xml"/><Relationship Id="rId277" Type="http://schemas.openxmlformats.org/officeDocument/2006/relationships/customXml" Target="../ink/ink2675.xml"/><Relationship Id="rId276" Type="http://schemas.openxmlformats.org/officeDocument/2006/relationships/customXml" Target="../ink/ink2674.xml"/><Relationship Id="rId275" Type="http://schemas.openxmlformats.org/officeDocument/2006/relationships/customXml" Target="../ink/ink2673.xml"/><Relationship Id="rId274" Type="http://schemas.openxmlformats.org/officeDocument/2006/relationships/customXml" Target="../ink/ink2672.xml"/><Relationship Id="rId273" Type="http://schemas.openxmlformats.org/officeDocument/2006/relationships/customXml" Target="../ink/ink2671.xml"/><Relationship Id="rId272" Type="http://schemas.openxmlformats.org/officeDocument/2006/relationships/customXml" Target="../ink/ink2670.xml"/><Relationship Id="rId271" Type="http://schemas.openxmlformats.org/officeDocument/2006/relationships/customXml" Target="../ink/ink2669.xml"/><Relationship Id="rId270" Type="http://schemas.openxmlformats.org/officeDocument/2006/relationships/customXml" Target="../ink/ink2668.xml"/><Relationship Id="rId27" Type="http://schemas.openxmlformats.org/officeDocument/2006/relationships/customXml" Target="../ink/ink2425.xml"/><Relationship Id="rId269" Type="http://schemas.openxmlformats.org/officeDocument/2006/relationships/customXml" Target="../ink/ink2667.xml"/><Relationship Id="rId268" Type="http://schemas.openxmlformats.org/officeDocument/2006/relationships/customXml" Target="../ink/ink2666.xml"/><Relationship Id="rId267" Type="http://schemas.openxmlformats.org/officeDocument/2006/relationships/customXml" Target="../ink/ink2665.xml"/><Relationship Id="rId266" Type="http://schemas.openxmlformats.org/officeDocument/2006/relationships/customXml" Target="../ink/ink2664.xml"/><Relationship Id="rId265" Type="http://schemas.openxmlformats.org/officeDocument/2006/relationships/customXml" Target="../ink/ink2663.xml"/><Relationship Id="rId264" Type="http://schemas.openxmlformats.org/officeDocument/2006/relationships/customXml" Target="../ink/ink2662.xml"/><Relationship Id="rId263" Type="http://schemas.openxmlformats.org/officeDocument/2006/relationships/customXml" Target="../ink/ink2661.xml"/><Relationship Id="rId262" Type="http://schemas.openxmlformats.org/officeDocument/2006/relationships/customXml" Target="../ink/ink2660.xml"/><Relationship Id="rId261" Type="http://schemas.openxmlformats.org/officeDocument/2006/relationships/customXml" Target="../ink/ink2659.xml"/><Relationship Id="rId260" Type="http://schemas.openxmlformats.org/officeDocument/2006/relationships/customXml" Target="../ink/ink2658.xml"/><Relationship Id="rId26" Type="http://schemas.openxmlformats.org/officeDocument/2006/relationships/customXml" Target="../ink/ink2424.xml"/><Relationship Id="rId259" Type="http://schemas.openxmlformats.org/officeDocument/2006/relationships/customXml" Target="../ink/ink2657.xml"/><Relationship Id="rId258" Type="http://schemas.openxmlformats.org/officeDocument/2006/relationships/customXml" Target="../ink/ink2656.xml"/><Relationship Id="rId257" Type="http://schemas.openxmlformats.org/officeDocument/2006/relationships/customXml" Target="../ink/ink2655.xml"/><Relationship Id="rId256" Type="http://schemas.openxmlformats.org/officeDocument/2006/relationships/customXml" Target="../ink/ink2654.xml"/><Relationship Id="rId255" Type="http://schemas.openxmlformats.org/officeDocument/2006/relationships/customXml" Target="../ink/ink2653.xml"/><Relationship Id="rId254" Type="http://schemas.openxmlformats.org/officeDocument/2006/relationships/customXml" Target="../ink/ink2652.xml"/><Relationship Id="rId253" Type="http://schemas.openxmlformats.org/officeDocument/2006/relationships/customXml" Target="../ink/ink2651.xml"/><Relationship Id="rId252" Type="http://schemas.openxmlformats.org/officeDocument/2006/relationships/customXml" Target="../ink/ink2650.xml"/><Relationship Id="rId251" Type="http://schemas.openxmlformats.org/officeDocument/2006/relationships/customXml" Target="../ink/ink2649.xml"/><Relationship Id="rId250" Type="http://schemas.openxmlformats.org/officeDocument/2006/relationships/customXml" Target="../ink/ink2648.xml"/><Relationship Id="rId25" Type="http://schemas.openxmlformats.org/officeDocument/2006/relationships/customXml" Target="../ink/ink2423.xml"/><Relationship Id="rId249" Type="http://schemas.openxmlformats.org/officeDocument/2006/relationships/customXml" Target="../ink/ink2647.xml"/><Relationship Id="rId248" Type="http://schemas.openxmlformats.org/officeDocument/2006/relationships/customXml" Target="../ink/ink2646.xml"/><Relationship Id="rId247" Type="http://schemas.openxmlformats.org/officeDocument/2006/relationships/customXml" Target="../ink/ink2645.xml"/><Relationship Id="rId246" Type="http://schemas.openxmlformats.org/officeDocument/2006/relationships/customXml" Target="../ink/ink2644.xml"/><Relationship Id="rId245" Type="http://schemas.openxmlformats.org/officeDocument/2006/relationships/customXml" Target="../ink/ink2643.xml"/><Relationship Id="rId244" Type="http://schemas.openxmlformats.org/officeDocument/2006/relationships/customXml" Target="../ink/ink2642.xml"/><Relationship Id="rId243" Type="http://schemas.openxmlformats.org/officeDocument/2006/relationships/customXml" Target="../ink/ink2641.xml"/><Relationship Id="rId242" Type="http://schemas.openxmlformats.org/officeDocument/2006/relationships/customXml" Target="../ink/ink2640.xml"/><Relationship Id="rId241" Type="http://schemas.openxmlformats.org/officeDocument/2006/relationships/customXml" Target="../ink/ink2639.xml"/><Relationship Id="rId240" Type="http://schemas.openxmlformats.org/officeDocument/2006/relationships/customXml" Target="../ink/ink2638.xml"/><Relationship Id="rId24" Type="http://schemas.openxmlformats.org/officeDocument/2006/relationships/customXml" Target="../ink/ink2422.xml"/><Relationship Id="rId239" Type="http://schemas.openxmlformats.org/officeDocument/2006/relationships/customXml" Target="../ink/ink2637.xml"/><Relationship Id="rId238" Type="http://schemas.openxmlformats.org/officeDocument/2006/relationships/customXml" Target="../ink/ink2636.xml"/><Relationship Id="rId237" Type="http://schemas.openxmlformats.org/officeDocument/2006/relationships/customXml" Target="../ink/ink2635.xml"/><Relationship Id="rId236" Type="http://schemas.openxmlformats.org/officeDocument/2006/relationships/customXml" Target="../ink/ink2634.xml"/><Relationship Id="rId235" Type="http://schemas.openxmlformats.org/officeDocument/2006/relationships/customXml" Target="../ink/ink2633.xml"/><Relationship Id="rId234" Type="http://schemas.openxmlformats.org/officeDocument/2006/relationships/customXml" Target="../ink/ink2632.xml"/><Relationship Id="rId233" Type="http://schemas.openxmlformats.org/officeDocument/2006/relationships/customXml" Target="../ink/ink2631.xml"/><Relationship Id="rId232" Type="http://schemas.openxmlformats.org/officeDocument/2006/relationships/customXml" Target="../ink/ink2630.xml"/><Relationship Id="rId231" Type="http://schemas.openxmlformats.org/officeDocument/2006/relationships/customXml" Target="../ink/ink2629.xml"/><Relationship Id="rId230" Type="http://schemas.openxmlformats.org/officeDocument/2006/relationships/customXml" Target="../ink/ink2628.xml"/><Relationship Id="rId23" Type="http://schemas.openxmlformats.org/officeDocument/2006/relationships/customXml" Target="../ink/ink2421.xml"/><Relationship Id="rId229" Type="http://schemas.openxmlformats.org/officeDocument/2006/relationships/customXml" Target="../ink/ink2627.xml"/><Relationship Id="rId228" Type="http://schemas.openxmlformats.org/officeDocument/2006/relationships/customXml" Target="../ink/ink2626.xml"/><Relationship Id="rId227" Type="http://schemas.openxmlformats.org/officeDocument/2006/relationships/customXml" Target="../ink/ink2625.xml"/><Relationship Id="rId226" Type="http://schemas.openxmlformats.org/officeDocument/2006/relationships/customXml" Target="../ink/ink2624.xml"/><Relationship Id="rId225" Type="http://schemas.openxmlformats.org/officeDocument/2006/relationships/customXml" Target="../ink/ink2623.xml"/><Relationship Id="rId224" Type="http://schemas.openxmlformats.org/officeDocument/2006/relationships/customXml" Target="../ink/ink2622.xml"/><Relationship Id="rId223" Type="http://schemas.openxmlformats.org/officeDocument/2006/relationships/customXml" Target="../ink/ink2621.xml"/><Relationship Id="rId222" Type="http://schemas.openxmlformats.org/officeDocument/2006/relationships/customXml" Target="../ink/ink2620.xml"/><Relationship Id="rId221" Type="http://schemas.openxmlformats.org/officeDocument/2006/relationships/customXml" Target="../ink/ink2619.xml"/><Relationship Id="rId220" Type="http://schemas.openxmlformats.org/officeDocument/2006/relationships/customXml" Target="../ink/ink2618.xml"/><Relationship Id="rId22" Type="http://schemas.openxmlformats.org/officeDocument/2006/relationships/customXml" Target="../ink/ink2420.xml"/><Relationship Id="rId219" Type="http://schemas.openxmlformats.org/officeDocument/2006/relationships/customXml" Target="../ink/ink2617.xml"/><Relationship Id="rId218" Type="http://schemas.openxmlformats.org/officeDocument/2006/relationships/customXml" Target="../ink/ink2616.xml"/><Relationship Id="rId217" Type="http://schemas.openxmlformats.org/officeDocument/2006/relationships/customXml" Target="../ink/ink2615.xml"/><Relationship Id="rId216" Type="http://schemas.openxmlformats.org/officeDocument/2006/relationships/customXml" Target="../ink/ink2614.xml"/><Relationship Id="rId215" Type="http://schemas.openxmlformats.org/officeDocument/2006/relationships/customXml" Target="../ink/ink2613.xml"/><Relationship Id="rId214" Type="http://schemas.openxmlformats.org/officeDocument/2006/relationships/customXml" Target="../ink/ink2612.xml"/><Relationship Id="rId213" Type="http://schemas.openxmlformats.org/officeDocument/2006/relationships/customXml" Target="../ink/ink2611.xml"/><Relationship Id="rId212" Type="http://schemas.openxmlformats.org/officeDocument/2006/relationships/customXml" Target="../ink/ink2610.xml"/><Relationship Id="rId211" Type="http://schemas.openxmlformats.org/officeDocument/2006/relationships/customXml" Target="../ink/ink2609.xml"/><Relationship Id="rId210" Type="http://schemas.openxmlformats.org/officeDocument/2006/relationships/customXml" Target="../ink/ink2608.xml"/><Relationship Id="rId21" Type="http://schemas.openxmlformats.org/officeDocument/2006/relationships/customXml" Target="../ink/ink2419.xml"/><Relationship Id="rId209" Type="http://schemas.openxmlformats.org/officeDocument/2006/relationships/customXml" Target="../ink/ink2607.xml"/><Relationship Id="rId208" Type="http://schemas.openxmlformats.org/officeDocument/2006/relationships/customXml" Target="../ink/ink2606.xml"/><Relationship Id="rId207" Type="http://schemas.openxmlformats.org/officeDocument/2006/relationships/customXml" Target="../ink/ink2605.xml"/><Relationship Id="rId206" Type="http://schemas.openxmlformats.org/officeDocument/2006/relationships/customXml" Target="../ink/ink2604.xml"/><Relationship Id="rId205" Type="http://schemas.openxmlformats.org/officeDocument/2006/relationships/customXml" Target="../ink/ink2603.xml"/><Relationship Id="rId204" Type="http://schemas.openxmlformats.org/officeDocument/2006/relationships/customXml" Target="../ink/ink2602.xml"/><Relationship Id="rId203" Type="http://schemas.openxmlformats.org/officeDocument/2006/relationships/customXml" Target="../ink/ink2601.xml"/><Relationship Id="rId202" Type="http://schemas.openxmlformats.org/officeDocument/2006/relationships/customXml" Target="../ink/ink2600.xml"/><Relationship Id="rId201" Type="http://schemas.openxmlformats.org/officeDocument/2006/relationships/customXml" Target="../ink/ink2599.xml"/><Relationship Id="rId200" Type="http://schemas.openxmlformats.org/officeDocument/2006/relationships/customXml" Target="../ink/ink2598.xml"/><Relationship Id="rId20" Type="http://schemas.openxmlformats.org/officeDocument/2006/relationships/customXml" Target="../ink/ink2418.xml"/><Relationship Id="rId2" Type="http://schemas.openxmlformats.org/officeDocument/2006/relationships/image" Target="../media/image2.png"/><Relationship Id="rId199" Type="http://schemas.openxmlformats.org/officeDocument/2006/relationships/customXml" Target="../ink/ink2597.xml"/><Relationship Id="rId198" Type="http://schemas.openxmlformats.org/officeDocument/2006/relationships/customXml" Target="../ink/ink2596.xml"/><Relationship Id="rId197" Type="http://schemas.openxmlformats.org/officeDocument/2006/relationships/customXml" Target="../ink/ink2595.xml"/><Relationship Id="rId196" Type="http://schemas.openxmlformats.org/officeDocument/2006/relationships/customXml" Target="../ink/ink2594.xml"/><Relationship Id="rId195" Type="http://schemas.openxmlformats.org/officeDocument/2006/relationships/customXml" Target="../ink/ink2593.xml"/><Relationship Id="rId194" Type="http://schemas.openxmlformats.org/officeDocument/2006/relationships/customXml" Target="../ink/ink2592.xml"/><Relationship Id="rId193" Type="http://schemas.openxmlformats.org/officeDocument/2006/relationships/customXml" Target="../ink/ink2591.xml"/><Relationship Id="rId192" Type="http://schemas.openxmlformats.org/officeDocument/2006/relationships/customXml" Target="../ink/ink2590.xml"/><Relationship Id="rId191" Type="http://schemas.openxmlformats.org/officeDocument/2006/relationships/customXml" Target="../ink/ink2589.xml"/><Relationship Id="rId190" Type="http://schemas.openxmlformats.org/officeDocument/2006/relationships/customXml" Target="../ink/ink2588.xml"/><Relationship Id="rId19" Type="http://schemas.openxmlformats.org/officeDocument/2006/relationships/customXml" Target="../ink/ink2417.xml"/><Relationship Id="rId189" Type="http://schemas.openxmlformats.org/officeDocument/2006/relationships/customXml" Target="../ink/ink2587.xml"/><Relationship Id="rId188" Type="http://schemas.openxmlformats.org/officeDocument/2006/relationships/customXml" Target="../ink/ink2586.xml"/><Relationship Id="rId187" Type="http://schemas.openxmlformats.org/officeDocument/2006/relationships/customXml" Target="../ink/ink2585.xml"/><Relationship Id="rId186" Type="http://schemas.openxmlformats.org/officeDocument/2006/relationships/customXml" Target="../ink/ink2584.xml"/><Relationship Id="rId185" Type="http://schemas.openxmlformats.org/officeDocument/2006/relationships/customXml" Target="../ink/ink2583.xml"/><Relationship Id="rId184" Type="http://schemas.openxmlformats.org/officeDocument/2006/relationships/customXml" Target="../ink/ink2582.xml"/><Relationship Id="rId183" Type="http://schemas.openxmlformats.org/officeDocument/2006/relationships/customXml" Target="../ink/ink2581.xml"/><Relationship Id="rId182" Type="http://schemas.openxmlformats.org/officeDocument/2006/relationships/customXml" Target="../ink/ink2580.xml"/><Relationship Id="rId181" Type="http://schemas.openxmlformats.org/officeDocument/2006/relationships/customXml" Target="../ink/ink2579.xml"/><Relationship Id="rId180" Type="http://schemas.openxmlformats.org/officeDocument/2006/relationships/customXml" Target="../ink/ink2578.xml"/><Relationship Id="rId18" Type="http://schemas.openxmlformats.org/officeDocument/2006/relationships/customXml" Target="../ink/ink2416.xml"/><Relationship Id="rId179" Type="http://schemas.openxmlformats.org/officeDocument/2006/relationships/customXml" Target="../ink/ink2577.xml"/><Relationship Id="rId178" Type="http://schemas.openxmlformats.org/officeDocument/2006/relationships/customXml" Target="../ink/ink2576.xml"/><Relationship Id="rId177" Type="http://schemas.openxmlformats.org/officeDocument/2006/relationships/customXml" Target="../ink/ink2575.xml"/><Relationship Id="rId176" Type="http://schemas.openxmlformats.org/officeDocument/2006/relationships/customXml" Target="../ink/ink2574.xml"/><Relationship Id="rId175" Type="http://schemas.openxmlformats.org/officeDocument/2006/relationships/customXml" Target="../ink/ink2573.xml"/><Relationship Id="rId174" Type="http://schemas.openxmlformats.org/officeDocument/2006/relationships/customXml" Target="../ink/ink2572.xml"/><Relationship Id="rId173" Type="http://schemas.openxmlformats.org/officeDocument/2006/relationships/customXml" Target="../ink/ink2571.xml"/><Relationship Id="rId172" Type="http://schemas.openxmlformats.org/officeDocument/2006/relationships/customXml" Target="../ink/ink2570.xml"/><Relationship Id="rId171" Type="http://schemas.openxmlformats.org/officeDocument/2006/relationships/customXml" Target="../ink/ink2569.xml"/><Relationship Id="rId170" Type="http://schemas.openxmlformats.org/officeDocument/2006/relationships/customXml" Target="../ink/ink2568.xml"/><Relationship Id="rId17" Type="http://schemas.openxmlformats.org/officeDocument/2006/relationships/customXml" Target="../ink/ink2415.xml"/><Relationship Id="rId169" Type="http://schemas.openxmlformats.org/officeDocument/2006/relationships/customXml" Target="../ink/ink2567.xml"/><Relationship Id="rId168" Type="http://schemas.openxmlformats.org/officeDocument/2006/relationships/customXml" Target="../ink/ink2566.xml"/><Relationship Id="rId167" Type="http://schemas.openxmlformats.org/officeDocument/2006/relationships/customXml" Target="../ink/ink2565.xml"/><Relationship Id="rId166" Type="http://schemas.openxmlformats.org/officeDocument/2006/relationships/customXml" Target="../ink/ink2564.xml"/><Relationship Id="rId165" Type="http://schemas.openxmlformats.org/officeDocument/2006/relationships/customXml" Target="../ink/ink2563.xml"/><Relationship Id="rId164" Type="http://schemas.openxmlformats.org/officeDocument/2006/relationships/customXml" Target="../ink/ink2562.xml"/><Relationship Id="rId163" Type="http://schemas.openxmlformats.org/officeDocument/2006/relationships/customXml" Target="../ink/ink2561.xml"/><Relationship Id="rId162" Type="http://schemas.openxmlformats.org/officeDocument/2006/relationships/customXml" Target="../ink/ink2560.xml"/><Relationship Id="rId161" Type="http://schemas.openxmlformats.org/officeDocument/2006/relationships/customXml" Target="../ink/ink2559.xml"/><Relationship Id="rId160" Type="http://schemas.openxmlformats.org/officeDocument/2006/relationships/customXml" Target="../ink/ink2558.xml"/><Relationship Id="rId16" Type="http://schemas.openxmlformats.org/officeDocument/2006/relationships/customXml" Target="../ink/ink2414.xml"/><Relationship Id="rId159" Type="http://schemas.openxmlformats.org/officeDocument/2006/relationships/customXml" Target="../ink/ink2557.xml"/><Relationship Id="rId158" Type="http://schemas.openxmlformats.org/officeDocument/2006/relationships/customXml" Target="../ink/ink2556.xml"/><Relationship Id="rId157" Type="http://schemas.openxmlformats.org/officeDocument/2006/relationships/customXml" Target="../ink/ink2555.xml"/><Relationship Id="rId156" Type="http://schemas.openxmlformats.org/officeDocument/2006/relationships/customXml" Target="../ink/ink2554.xml"/><Relationship Id="rId155" Type="http://schemas.openxmlformats.org/officeDocument/2006/relationships/customXml" Target="../ink/ink2553.xml"/><Relationship Id="rId154" Type="http://schemas.openxmlformats.org/officeDocument/2006/relationships/customXml" Target="../ink/ink2552.xml"/><Relationship Id="rId153" Type="http://schemas.openxmlformats.org/officeDocument/2006/relationships/customXml" Target="../ink/ink2551.xml"/><Relationship Id="rId152" Type="http://schemas.openxmlformats.org/officeDocument/2006/relationships/customXml" Target="../ink/ink2550.xml"/><Relationship Id="rId151" Type="http://schemas.openxmlformats.org/officeDocument/2006/relationships/customXml" Target="../ink/ink2549.xml"/><Relationship Id="rId150" Type="http://schemas.openxmlformats.org/officeDocument/2006/relationships/customXml" Target="../ink/ink2548.xml"/><Relationship Id="rId15" Type="http://schemas.openxmlformats.org/officeDocument/2006/relationships/customXml" Target="../ink/ink2413.xml"/><Relationship Id="rId149" Type="http://schemas.openxmlformats.org/officeDocument/2006/relationships/customXml" Target="../ink/ink2547.xml"/><Relationship Id="rId148" Type="http://schemas.openxmlformats.org/officeDocument/2006/relationships/customXml" Target="../ink/ink2546.xml"/><Relationship Id="rId147" Type="http://schemas.openxmlformats.org/officeDocument/2006/relationships/customXml" Target="../ink/ink2545.xml"/><Relationship Id="rId146" Type="http://schemas.openxmlformats.org/officeDocument/2006/relationships/customXml" Target="../ink/ink2544.xml"/><Relationship Id="rId145" Type="http://schemas.openxmlformats.org/officeDocument/2006/relationships/customXml" Target="../ink/ink2543.xml"/><Relationship Id="rId144" Type="http://schemas.openxmlformats.org/officeDocument/2006/relationships/customXml" Target="../ink/ink2542.xml"/><Relationship Id="rId143" Type="http://schemas.openxmlformats.org/officeDocument/2006/relationships/customXml" Target="../ink/ink2541.xml"/><Relationship Id="rId142" Type="http://schemas.openxmlformats.org/officeDocument/2006/relationships/customXml" Target="../ink/ink2540.xml"/><Relationship Id="rId141" Type="http://schemas.openxmlformats.org/officeDocument/2006/relationships/customXml" Target="../ink/ink2539.xml"/><Relationship Id="rId140" Type="http://schemas.openxmlformats.org/officeDocument/2006/relationships/customXml" Target="../ink/ink2538.xml"/><Relationship Id="rId14" Type="http://schemas.openxmlformats.org/officeDocument/2006/relationships/customXml" Target="../ink/ink2412.xml"/><Relationship Id="rId139" Type="http://schemas.openxmlformats.org/officeDocument/2006/relationships/customXml" Target="../ink/ink2537.xml"/><Relationship Id="rId138" Type="http://schemas.openxmlformats.org/officeDocument/2006/relationships/customXml" Target="../ink/ink2536.xml"/><Relationship Id="rId137" Type="http://schemas.openxmlformats.org/officeDocument/2006/relationships/customXml" Target="../ink/ink2535.xml"/><Relationship Id="rId136" Type="http://schemas.openxmlformats.org/officeDocument/2006/relationships/customXml" Target="../ink/ink2534.xml"/><Relationship Id="rId135" Type="http://schemas.openxmlformats.org/officeDocument/2006/relationships/customXml" Target="../ink/ink2533.xml"/><Relationship Id="rId134" Type="http://schemas.openxmlformats.org/officeDocument/2006/relationships/customXml" Target="../ink/ink2532.xml"/><Relationship Id="rId133" Type="http://schemas.openxmlformats.org/officeDocument/2006/relationships/customXml" Target="../ink/ink2531.xml"/><Relationship Id="rId132" Type="http://schemas.openxmlformats.org/officeDocument/2006/relationships/customXml" Target="../ink/ink2530.xml"/><Relationship Id="rId131" Type="http://schemas.openxmlformats.org/officeDocument/2006/relationships/customXml" Target="../ink/ink2529.xml"/><Relationship Id="rId130" Type="http://schemas.openxmlformats.org/officeDocument/2006/relationships/customXml" Target="../ink/ink2528.xml"/><Relationship Id="rId13" Type="http://schemas.openxmlformats.org/officeDocument/2006/relationships/customXml" Target="../ink/ink2411.xml"/><Relationship Id="rId129" Type="http://schemas.openxmlformats.org/officeDocument/2006/relationships/customXml" Target="../ink/ink2527.xml"/><Relationship Id="rId128" Type="http://schemas.openxmlformats.org/officeDocument/2006/relationships/customXml" Target="../ink/ink2526.xml"/><Relationship Id="rId127" Type="http://schemas.openxmlformats.org/officeDocument/2006/relationships/customXml" Target="../ink/ink2525.xml"/><Relationship Id="rId126" Type="http://schemas.openxmlformats.org/officeDocument/2006/relationships/customXml" Target="../ink/ink2524.xml"/><Relationship Id="rId125" Type="http://schemas.openxmlformats.org/officeDocument/2006/relationships/customXml" Target="../ink/ink2523.xml"/><Relationship Id="rId124" Type="http://schemas.openxmlformats.org/officeDocument/2006/relationships/customXml" Target="../ink/ink2522.xml"/><Relationship Id="rId123" Type="http://schemas.openxmlformats.org/officeDocument/2006/relationships/customXml" Target="../ink/ink2521.xml"/><Relationship Id="rId122" Type="http://schemas.openxmlformats.org/officeDocument/2006/relationships/customXml" Target="../ink/ink2520.xml"/><Relationship Id="rId121" Type="http://schemas.openxmlformats.org/officeDocument/2006/relationships/customXml" Target="../ink/ink2519.xml"/><Relationship Id="rId120" Type="http://schemas.openxmlformats.org/officeDocument/2006/relationships/customXml" Target="../ink/ink2518.xml"/><Relationship Id="rId12" Type="http://schemas.openxmlformats.org/officeDocument/2006/relationships/customXml" Target="../ink/ink2410.xml"/><Relationship Id="rId119" Type="http://schemas.openxmlformats.org/officeDocument/2006/relationships/customXml" Target="../ink/ink2517.xml"/><Relationship Id="rId118" Type="http://schemas.openxmlformats.org/officeDocument/2006/relationships/customXml" Target="../ink/ink2516.xml"/><Relationship Id="rId117" Type="http://schemas.openxmlformats.org/officeDocument/2006/relationships/customXml" Target="../ink/ink2515.xml"/><Relationship Id="rId116" Type="http://schemas.openxmlformats.org/officeDocument/2006/relationships/customXml" Target="../ink/ink2514.xml"/><Relationship Id="rId115" Type="http://schemas.openxmlformats.org/officeDocument/2006/relationships/customXml" Target="../ink/ink2513.xml"/><Relationship Id="rId114" Type="http://schemas.openxmlformats.org/officeDocument/2006/relationships/customXml" Target="../ink/ink2512.xml"/><Relationship Id="rId113" Type="http://schemas.openxmlformats.org/officeDocument/2006/relationships/customXml" Target="../ink/ink2511.xml"/><Relationship Id="rId112" Type="http://schemas.openxmlformats.org/officeDocument/2006/relationships/customXml" Target="../ink/ink2510.xml"/><Relationship Id="rId111" Type="http://schemas.openxmlformats.org/officeDocument/2006/relationships/customXml" Target="../ink/ink2509.xml"/><Relationship Id="rId110" Type="http://schemas.openxmlformats.org/officeDocument/2006/relationships/customXml" Target="../ink/ink2508.xml"/><Relationship Id="rId11" Type="http://schemas.openxmlformats.org/officeDocument/2006/relationships/customXml" Target="../ink/ink2409.xml"/><Relationship Id="rId109" Type="http://schemas.openxmlformats.org/officeDocument/2006/relationships/customXml" Target="../ink/ink2507.xml"/><Relationship Id="rId108" Type="http://schemas.openxmlformats.org/officeDocument/2006/relationships/customXml" Target="../ink/ink2506.xml"/><Relationship Id="rId107" Type="http://schemas.openxmlformats.org/officeDocument/2006/relationships/customXml" Target="../ink/ink2505.xml"/><Relationship Id="rId106" Type="http://schemas.openxmlformats.org/officeDocument/2006/relationships/customXml" Target="../ink/ink2504.xml"/><Relationship Id="rId105" Type="http://schemas.openxmlformats.org/officeDocument/2006/relationships/customXml" Target="../ink/ink2503.xml"/><Relationship Id="rId104" Type="http://schemas.openxmlformats.org/officeDocument/2006/relationships/customXml" Target="../ink/ink2502.xml"/><Relationship Id="rId103" Type="http://schemas.openxmlformats.org/officeDocument/2006/relationships/customXml" Target="../ink/ink2501.xml"/><Relationship Id="rId102" Type="http://schemas.openxmlformats.org/officeDocument/2006/relationships/customXml" Target="../ink/ink2500.xml"/><Relationship Id="rId101" Type="http://schemas.openxmlformats.org/officeDocument/2006/relationships/customXml" Target="../ink/ink2499.xml"/><Relationship Id="rId100" Type="http://schemas.openxmlformats.org/officeDocument/2006/relationships/customXml" Target="../ink/ink2498.xml"/><Relationship Id="rId10" Type="http://schemas.openxmlformats.org/officeDocument/2006/relationships/customXml" Target="../ink/ink2408.xml"/><Relationship Id="rId1" Type="http://schemas.openxmlformats.org/officeDocument/2006/relationships/customXml" Target="../ink/ink2400.xml"/></Relationships>
</file>

<file path=ppt/slides/_rels/slide3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806.xml"/><Relationship Id="rId98" Type="http://schemas.openxmlformats.org/officeDocument/2006/relationships/customXml" Target="../ink/ink2805.xml"/><Relationship Id="rId97" Type="http://schemas.openxmlformats.org/officeDocument/2006/relationships/customXml" Target="../ink/ink2804.xml"/><Relationship Id="rId96" Type="http://schemas.openxmlformats.org/officeDocument/2006/relationships/customXml" Target="../ink/ink2803.xml"/><Relationship Id="rId95" Type="http://schemas.openxmlformats.org/officeDocument/2006/relationships/customXml" Target="../ink/ink2802.xml"/><Relationship Id="rId94" Type="http://schemas.openxmlformats.org/officeDocument/2006/relationships/customXml" Target="../ink/ink2801.xml"/><Relationship Id="rId93" Type="http://schemas.openxmlformats.org/officeDocument/2006/relationships/customXml" Target="../ink/ink2800.xml"/><Relationship Id="rId92" Type="http://schemas.openxmlformats.org/officeDocument/2006/relationships/customXml" Target="../ink/ink2799.xml"/><Relationship Id="rId91" Type="http://schemas.openxmlformats.org/officeDocument/2006/relationships/customXml" Target="../ink/ink2798.xml"/><Relationship Id="rId90" Type="http://schemas.openxmlformats.org/officeDocument/2006/relationships/customXml" Target="../ink/ink2797.xml"/><Relationship Id="rId9" Type="http://schemas.openxmlformats.org/officeDocument/2006/relationships/customXml" Target="../ink/ink2716.xml"/><Relationship Id="rId89" Type="http://schemas.openxmlformats.org/officeDocument/2006/relationships/customXml" Target="../ink/ink2796.xml"/><Relationship Id="rId88" Type="http://schemas.openxmlformats.org/officeDocument/2006/relationships/customXml" Target="../ink/ink2795.xml"/><Relationship Id="rId87" Type="http://schemas.openxmlformats.org/officeDocument/2006/relationships/customXml" Target="../ink/ink2794.xml"/><Relationship Id="rId86" Type="http://schemas.openxmlformats.org/officeDocument/2006/relationships/customXml" Target="../ink/ink2793.xml"/><Relationship Id="rId85" Type="http://schemas.openxmlformats.org/officeDocument/2006/relationships/customXml" Target="../ink/ink2792.xml"/><Relationship Id="rId84" Type="http://schemas.openxmlformats.org/officeDocument/2006/relationships/customXml" Target="../ink/ink2791.xml"/><Relationship Id="rId83" Type="http://schemas.openxmlformats.org/officeDocument/2006/relationships/customXml" Target="../ink/ink2790.xml"/><Relationship Id="rId82" Type="http://schemas.openxmlformats.org/officeDocument/2006/relationships/customXml" Target="../ink/ink2789.xml"/><Relationship Id="rId81" Type="http://schemas.openxmlformats.org/officeDocument/2006/relationships/customXml" Target="../ink/ink2788.xml"/><Relationship Id="rId80" Type="http://schemas.openxmlformats.org/officeDocument/2006/relationships/customXml" Target="../ink/ink2787.xml"/><Relationship Id="rId8" Type="http://schemas.openxmlformats.org/officeDocument/2006/relationships/customXml" Target="../ink/ink2715.xml"/><Relationship Id="rId79" Type="http://schemas.openxmlformats.org/officeDocument/2006/relationships/customXml" Target="../ink/ink2786.xml"/><Relationship Id="rId78" Type="http://schemas.openxmlformats.org/officeDocument/2006/relationships/customXml" Target="../ink/ink2785.xml"/><Relationship Id="rId77" Type="http://schemas.openxmlformats.org/officeDocument/2006/relationships/customXml" Target="../ink/ink2784.xml"/><Relationship Id="rId76" Type="http://schemas.openxmlformats.org/officeDocument/2006/relationships/customXml" Target="../ink/ink2783.xml"/><Relationship Id="rId75" Type="http://schemas.openxmlformats.org/officeDocument/2006/relationships/customXml" Target="../ink/ink2782.xml"/><Relationship Id="rId74" Type="http://schemas.openxmlformats.org/officeDocument/2006/relationships/customXml" Target="../ink/ink2781.xml"/><Relationship Id="rId73" Type="http://schemas.openxmlformats.org/officeDocument/2006/relationships/customXml" Target="../ink/ink2780.xml"/><Relationship Id="rId72" Type="http://schemas.openxmlformats.org/officeDocument/2006/relationships/customXml" Target="../ink/ink2779.xml"/><Relationship Id="rId71" Type="http://schemas.openxmlformats.org/officeDocument/2006/relationships/customXml" Target="../ink/ink2778.xml"/><Relationship Id="rId70" Type="http://schemas.openxmlformats.org/officeDocument/2006/relationships/customXml" Target="../ink/ink2777.xml"/><Relationship Id="rId7" Type="http://schemas.openxmlformats.org/officeDocument/2006/relationships/customXml" Target="../ink/ink2714.xml"/><Relationship Id="rId69" Type="http://schemas.openxmlformats.org/officeDocument/2006/relationships/customXml" Target="../ink/ink2776.xml"/><Relationship Id="rId68" Type="http://schemas.openxmlformats.org/officeDocument/2006/relationships/customXml" Target="../ink/ink2775.xml"/><Relationship Id="rId67" Type="http://schemas.openxmlformats.org/officeDocument/2006/relationships/customXml" Target="../ink/ink2774.xml"/><Relationship Id="rId66" Type="http://schemas.openxmlformats.org/officeDocument/2006/relationships/customXml" Target="../ink/ink2773.xml"/><Relationship Id="rId65" Type="http://schemas.openxmlformats.org/officeDocument/2006/relationships/customXml" Target="../ink/ink2772.xml"/><Relationship Id="rId64" Type="http://schemas.openxmlformats.org/officeDocument/2006/relationships/customXml" Target="../ink/ink2771.xml"/><Relationship Id="rId63" Type="http://schemas.openxmlformats.org/officeDocument/2006/relationships/customXml" Target="../ink/ink2770.xml"/><Relationship Id="rId62" Type="http://schemas.openxmlformats.org/officeDocument/2006/relationships/customXml" Target="../ink/ink2769.xml"/><Relationship Id="rId61" Type="http://schemas.openxmlformats.org/officeDocument/2006/relationships/customXml" Target="../ink/ink2768.xml"/><Relationship Id="rId60" Type="http://schemas.openxmlformats.org/officeDocument/2006/relationships/customXml" Target="../ink/ink2767.xml"/><Relationship Id="rId6" Type="http://schemas.openxmlformats.org/officeDocument/2006/relationships/customXml" Target="../ink/ink2713.xml"/><Relationship Id="rId59" Type="http://schemas.openxmlformats.org/officeDocument/2006/relationships/customXml" Target="../ink/ink2766.xml"/><Relationship Id="rId58" Type="http://schemas.openxmlformats.org/officeDocument/2006/relationships/customXml" Target="../ink/ink2765.xml"/><Relationship Id="rId57" Type="http://schemas.openxmlformats.org/officeDocument/2006/relationships/customXml" Target="../ink/ink2764.xml"/><Relationship Id="rId56" Type="http://schemas.openxmlformats.org/officeDocument/2006/relationships/customXml" Target="../ink/ink2763.xml"/><Relationship Id="rId55" Type="http://schemas.openxmlformats.org/officeDocument/2006/relationships/customXml" Target="../ink/ink2762.xml"/><Relationship Id="rId54" Type="http://schemas.openxmlformats.org/officeDocument/2006/relationships/customXml" Target="../ink/ink2761.xml"/><Relationship Id="rId53" Type="http://schemas.openxmlformats.org/officeDocument/2006/relationships/customXml" Target="../ink/ink2760.xml"/><Relationship Id="rId52" Type="http://schemas.openxmlformats.org/officeDocument/2006/relationships/customXml" Target="../ink/ink2759.xml"/><Relationship Id="rId51" Type="http://schemas.openxmlformats.org/officeDocument/2006/relationships/customXml" Target="../ink/ink2758.xml"/><Relationship Id="rId50" Type="http://schemas.openxmlformats.org/officeDocument/2006/relationships/customXml" Target="../ink/ink2757.xml"/><Relationship Id="rId5" Type="http://schemas.openxmlformats.org/officeDocument/2006/relationships/customXml" Target="../ink/ink2712.xml"/><Relationship Id="rId49" Type="http://schemas.openxmlformats.org/officeDocument/2006/relationships/customXml" Target="../ink/ink2756.xml"/><Relationship Id="rId48" Type="http://schemas.openxmlformats.org/officeDocument/2006/relationships/customXml" Target="../ink/ink2755.xml"/><Relationship Id="rId47" Type="http://schemas.openxmlformats.org/officeDocument/2006/relationships/customXml" Target="../ink/ink2754.xml"/><Relationship Id="rId46" Type="http://schemas.openxmlformats.org/officeDocument/2006/relationships/customXml" Target="../ink/ink2753.xml"/><Relationship Id="rId45" Type="http://schemas.openxmlformats.org/officeDocument/2006/relationships/customXml" Target="../ink/ink2752.xml"/><Relationship Id="rId44" Type="http://schemas.openxmlformats.org/officeDocument/2006/relationships/customXml" Target="../ink/ink2751.xml"/><Relationship Id="rId43" Type="http://schemas.openxmlformats.org/officeDocument/2006/relationships/customXml" Target="../ink/ink2750.xml"/><Relationship Id="rId42" Type="http://schemas.openxmlformats.org/officeDocument/2006/relationships/customXml" Target="../ink/ink2749.xml"/><Relationship Id="rId41" Type="http://schemas.openxmlformats.org/officeDocument/2006/relationships/customXml" Target="../ink/ink2748.xml"/><Relationship Id="rId40" Type="http://schemas.openxmlformats.org/officeDocument/2006/relationships/customXml" Target="../ink/ink2747.xml"/><Relationship Id="rId4" Type="http://schemas.openxmlformats.org/officeDocument/2006/relationships/customXml" Target="../ink/ink2711.xml"/><Relationship Id="rId39" Type="http://schemas.openxmlformats.org/officeDocument/2006/relationships/customXml" Target="../ink/ink2746.xml"/><Relationship Id="rId38" Type="http://schemas.openxmlformats.org/officeDocument/2006/relationships/customXml" Target="../ink/ink2745.xml"/><Relationship Id="rId37" Type="http://schemas.openxmlformats.org/officeDocument/2006/relationships/customXml" Target="../ink/ink2744.xml"/><Relationship Id="rId36" Type="http://schemas.openxmlformats.org/officeDocument/2006/relationships/customXml" Target="../ink/ink2743.xml"/><Relationship Id="rId35" Type="http://schemas.openxmlformats.org/officeDocument/2006/relationships/customXml" Target="../ink/ink2742.xml"/><Relationship Id="rId34" Type="http://schemas.openxmlformats.org/officeDocument/2006/relationships/customXml" Target="../ink/ink2741.xml"/><Relationship Id="rId33" Type="http://schemas.openxmlformats.org/officeDocument/2006/relationships/customXml" Target="../ink/ink2740.xml"/><Relationship Id="rId32" Type="http://schemas.openxmlformats.org/officeDocument/2006/relationships/customXml" Target="../ink/ink2739.xml"/><Relationship Id="rId31" Type="http://schemas.openxmlformats.org/officeDocument/2006/relationships/customXml" Target="../ink/ink2738.xml"/><Relationship Id="rId30" Type="http://schemas.openxmlformats.org/officeDocument/2006/relationships/customXml" Target="../ink/ink2737.xml"/><Relationship Id="rId3" Type="http://schemas.openxmlformats.org/officeDocument/2006/relationships/customXml" Target="../ink/ink2710.xml"/><Relationship Id="rId29" Type="http://schemas.openxmlformats.org/officeDocument/2006/relationships/customXml" Target="../ink/ink2736.xml"/><Relationship Id="rId28" Type="http://schemas.openxmlformats.org/officeDocument/2006/relationships/customXml" Target="../ink/ink2735.xml"/><Relationship Id="rId27" Type="http://schemas.openxmlformats.org/officeDocument/2006/relationships/customXml" Target="../ink/ink2734.xml"/><Relationship Id="rId26" Type="http://schemas.openxmlformats.org/officeDocument/2006/relationships/customXml" Target="../ink/ink2733.xml"/><Relationship Id="rId25" Type="http://schemas.openxmlformats.org/officeDocument/2006/relationships/customXml" Target="../ink/ink2732.xml"/><Relationship Id="rId24" Type="http://schemas.openxmlformats.org/officeDocument/2006/relationships/customXml" Target="../ink/ink2731.xml"/><Relationship Id="rId23" Type="http://schemas.openxmlformats.org/officeDocument/2006/relationships/customXml" Target="../ink/ink2730.xml"/><Relationship Id="rId22" Type="http://schemas.openxmlformats.org/officeDocument/2006/relationships/customXml" Target="../ink/ink2729.xml"/><Relationship Id="rId21" Type="http://schemas.openxmlformats.org/officeDocument/2006/relationships/customXml" Target="../ink/ink2728.xml"/><Relationship Id="rId20" Type="http://schemas.openxmlformats.org/officeDocument/2006/relationships/customXml" Target="../ink/ink2727.xml"/><Relationship Id="rId2" Type="http://schemas.openxmlformats.org/officeDocument/2006/relationships/image" Target="../media/image2.png"/><Relationship Id="rId19" Type="http://schemas.openxmlformats.org/officeDocument/2006/relationships/customXml" Target="../ink/ink2726.xml"/><Relationship Id="rId18" Type="http://schemas.openxmlformats.org/officeDocument/2006/relationships/customXml" Target="../ink/ink2725.xml"/><Relationship Id="rId17" Type="http://schemas.openxmlformats.org/officeDocument/2006/relationships/customXml" Target="../ink/ink2724.xml"/><Relationship Id="rId16" Type="http://schemas.openxmlformats.org/officeDocument/2006/relationships/customXml" Target="../ink/ink2723.xml"/><Relationship Id="rId15" Type="http://schemas.openxmlformats.org/officeDocument/2006/relationships/customXml" Target="../ink/ink2722.xml"/><Relationship Id="rId14" Type="http://schemas.openxmlformats.org/officeDocument/2006/relationships/customXml" Target="../ink/ink2721.xml"/><Relationship Id="rId13" Type="http://schemas.openxmlformats.org/officeDocument/2006/relationships/customXml" Target="../ink/ink2720.xml"/><Relationship Id="rId121" Type="http://schemas.openxmlformats.org/officeDocument/2006/relationships/slideLayout" Target="../slideLayouts/slideLayout2.xml"/><Relationship Id="rId120" Type="http://schemas.openxmlformats.org/officeDocument/2006/relationships/customXml" Target="../ink/ink2827.xml"/><Relationship Id="rId12" Type="http://schemas.openxmlformats.org/officeDocument/2006/relationships/customXml" Target="../ink/ink2719.xml"/><Relationship Id="rId119" Type="http://schemas.openxmlformats.org/officeDocument/2006/relationships/customXml" Target="../ink/ink2826.xml"/><Relationship Id="rId118" Type="http://schemas.openxmlformats.org/officeDocument/2006/relationships/customXml" Target="../ink/ink2825.xml"/><Relationship Id="rId117" Type="http://schemas.openxmlformats.org/officeDocument/2006/relationships/customXml" Target="../ink/ink2824.xml"/><Relationship Id="rId116" Type="http://schemas.openxmlformats.org/officeDocument/2006/relationships/customXml" Target="../ink/ink2823.xml"/><Relationship Id="rId115" Type="http://schemas.openxmlformats.org/officeDocument/2006/relationships/customXml" Target="../ink/ink2822.xml"/><Relationship Id="rId114" Type="http://schemas.openxmlformats.org/officeDocument/2006/relationships/customXml" Target="../ink/ink2821.xml"/><Relationship Id="rId113" Type="http://schemas.openxmlformats.org/officeDocument/2006/relationships/customXml" Target="../ink/ink2820.xml"/><Relationship Id="rId112" Type="http://schemas.openxmlformats.org/officeDocument/2006/relationships/customXml" Target="../ink/ink2819.xml"/><Relationship Id="rId111" Type="http://schemas.openxmlformats.org/officeDocument/2006/relationships/customXml" Target="../ink/ink2818.xml"/><Relationship Id="rId110" Type="http://schemas.openxmlformats.org/officeDocument/2006/relationships/customXml" Target="../ink/ink2817.xml"/><Relationship Id="rId11" Type="http://schemas.openxmlformats.org/officeDocument/2006/relationships/customXml" Target="../ink/ink2718.xml"/><Relationship Id="rId109" Type="http://schemas.openxmlformats.org/officeDocument/2006/relationships/customXml" Target="../ink/ink2816.xml"/><Relationship Id="rId108" Type="http://schemas.openxmlformats.org/officeDocument/2006/relationships/customXml" Target="../ink/ink2815.xml"/><Relationship Id="rId107" Type="http://schemas.openxmlformats.org/officeDocument/2006/relationships/customXml" Target="../ink/ink2814.xml"/><Relationship Id="rId106" Type="http://schemas.openxmlformats.org/officeDocument/2006/relationships/customXml" Target="../ink/ink2813.xml"/><Relationship Id="rId105" Type="http://schemas.openxmlformats.org/officeDocument/2006/relationships/customXml" Target="../ink/ink2812.xml"/><Relationship Id="rId104" Type="http://schemas.openxmlformats.org/officeDocument/2006/relationships/customXml" Target="../ink/ink2811.xml"/><Relationship Id="rId103" Type="http://schemas.openxmlformats.org/officeDocument/2006/relationships/customXml" Target="../ink/ink2810.xml"/><Relationship Id="rId102" Type="http://schemas.openxmlformats.org/officeDocument/2006/relationships/customXml" Target="../ink/ink2809.xml"/><Relationship Id="rId101" Type="http://schemas.openxmlformats.org/officeDocument/2006/relationships/customXml" Target="../ink/ink2808.xml"/><Relationship Id="rId100" Type="http://schemas.openxmlformats.org/officeDocument/2006/relationships/customXml" Target="../ink/ink2807.xml"/><Relationship Id="rId10" Type="http://schemas.openxmlformats.org/officeDocument/2006/relationships/customXml" Target="../ink/ink2717.xml"/><Relationship Id="rId1" Type="http://schemas.openxmlformats.org/officeDocument/2006/relationships/customXml" Target="../ink/ink270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customXml" Target="../ink/ink96.xml"/><Relationship Id="rId98" Type="http://schemas.openxmlformats.org/officeDocument/2006/relationships/customXml" Target="../ink/ink95.xml"/><Relationship Id="rId97" Type="http://schemas.openxmlformats.org/officeDocument/2006/relationships/customXml" Target="../ink/ink94.xml"/><Relationship Id="rId96" Type="http://schemas.openxmlformats.org/officeDocument/2006/relationships/customXml" Target="../ink/ink93.xml"/><Relationship Id="rId95" Type="http://schemas.openxmlformats.org/officeDocument/2006/relationships/customXml" Target="../ink/ink92.xml"/><Relationship Id="rId94" Type="http://schemas.openxmlformats.org/officeDocument/2006/relationships/customXml" Target="../ink/ink91.xml"/><Relationship Id="rId93" Type="http://schemas.openxmlformats.org/officeDocument/2006/relationships/customXml" Target="../ink/ink90.xml"/><Relationship Id="rId92" Type="http://schemas.openxmlformats.org/officeDocument/2006/relationships/customXml" Target="../ink/ink89.xml"/><Relationship Id="rId91" Type="http://schemas.openxmlformats.org/officeDocument/2006/relationships/customXml" Target="../ink/ink88.xml"/><Relationship Id="rId90" Type="http://schemas.openxmlformats.org/officeDocument/2006/relationships/customXml" Target="../ink/ink87.xml"/><Relationship Id="rId9" Type="http://schemas.openxmlformats.org/officeDocument/2006/relationships/customXml" Target="../ink/ink6.xml"/><Relationship Id="rId89" Type="http://schemas.openxmlformats.org/officeDocument/2006/relationships/customXml" Target="../ink/ink86.xml"/><Relationship Id="rId88" Type="http://schemas.openxmlformats.org/officeDocument/2006/relationships/customXml" Target="../ink/ink85.xml"/><Relationship Id="rId87" Type="http://schemas.openxmlformats.org/officeDocument/2006/relationships/customXml" Target="../ink/ink84.xml"/><Relationship Id="rId86" Type="http://schemas.openxmlformats.org/officeDocument/2006/relationships/customXml" Target="../ink/ink83.xml"/><Relationship Id="rId85" Type="http://schemas.openxmlformats.org/officeDocument/2006/relationships/customXml" Target="../ink/ink82.xml"/><Relationship Id="rId84" Type="http://schemas.openxmlformats.org/officeDocument/2006/relationships/customXml" Target="../ink/ink81.xml"/><Relationship Id="rId83" Type="http://schemas.openxmlformats.org/officeDocument/2006/relationships/customXml" Target="../ink/ink80.xml"/><Relationship Id="rId82" Type="http://schemas.openxmlformats.org/officeDocument/2006/relationships/customXml" Target="../ink/ink79.xml"/><Relationship Id="rId81" Type="http://schemas.openxmlformats.org/officeDocument/2006/relationships/customXml" Target="../ink/ink78.xml"/><Relationship Id="rId80" Type="http://schemas.openxmlformats.org/officeDocument/2006/relationships/customXml" Target="../ink/ink77.xml"/><Relationship Id="rId8" Type="http://schemas.openxmlformats.org/officeDocument/2006/relationships/customXml" Target="../ink/ink5.xml"/><Relationship Id="rId79" Type="http://schemas.openxmlformats.org/officeDocument/2006/relationships/customXml" Target="../ink/ink76.xml"/><Relationship Id="rId78" Type="http://schemas.openxmlformats.org/officeDocument/2006/relationships/customXml" Target="../ink/ink75.xml"/><Relationship Id="rId77" Type="http://schemas.openxmlformats.org/officeDocument/2006/relationships/customXml" Target="../ink/ink74.xml"/><Relationship Id="rId76" Type="http://schemas.openxmlformats.org/officeDocument/2006/relationships/customXml" Target="../ink/ink73.xml"/><Relationship Id="rId75" Type="http://schemas.openxmlformats.org/officeDocument/2006/relationships/customXml" Target="../ink/ink72.xml"/><Relationship Id="rId74" Type="http://schemas.openxmlformats.org/officeDocument/2006/relationships/customXml" Target="../ink/ink71.xml"/><Relationship Id="rId73" Type="http://schemas.openxmlformats.org/officeDocument/2006/relationships/customXml" Target="../ink/ink70.xml"/><Relationship Id="rId72" Type="http://schemas.openxmlformats.org/officeDocument/2006/relationships/customXml" Target="../ink/ink69.xml"/><Relationship Id="rId71" Type="http://schemas.openxmlformats.org/officeDocument/2006/relationships/customXml" Target="../ink/ink68.xml"/><Relationship Id="rId70" Type="http://schemas.openxmlformats.org/officeDocument/2006/relationships/customXml" Target="../ink/ink67.xml"/><Relationship Id="rId7" Type="http://schemas.openxmlformats.org/officeDocument/2006/relationships/customXml" Target="../ink/ink4.xml"/><Relationship Id="rId69" Type="http://schemas.openxmlformats.org/officeDocument/2006/relationships/customXml" Target="../ink/ink66.xml"/><Relationship Id="rId68" Type="http://schemas.openxmlformats.org/officeDocument/2006/relationships/customXml" Target="../ink/ink65.xml"/><Relationship Id="rId67" Type="http://schemas.openxmlformats.org/officeDocument/2006/relationships/customXml" Target="../ink/ink64.xml"/><Relationship Id="rId66" Type="http://schemas.openxmlformats.org/officeDocument/2006/relationships/customXml" Target="../ink/ink63.xml"/><Relationship Id="rId65" Type="http://schemas.openxmlformats.org/officeDocument/2006/relationships/customXml" Target="../ink/ink62.xml"/><Relationship Id="rId64" Type="http://schemas.openxmlformats.org/officeDocument/2006/relationships/customXml" Target="../ink/ink61.xml"/><Relationship Id="rId63" Type="http://schemas.openxmlformats.org/officeDocument/2006/relationships/customXml" Target="../ink/ink60.xml"/><Relationship Id="rId62" Type="http://schemas.openxmlformats.org/officeDocument/2006/relationships/customXml" Target="../ink/ink59.xml"/><Relationship Id="rId61" Type="http://schemas.openxmlformats.org/officeDocument/2006/relationships/customXml" Target="../ink/ink58.xml"/><Relationship Id="rId60" Type="http://schemas.openxmlformats.org/officeDocument/2006/relationships/customXml" Target="../ink/ink57.xml"/><Relationship Id="rId6" Type="http://schemas.openxmlformats.org/officeDocument/2006/relationships/customXml" Target="../ink/ink3.xml"/><Relationship Id="rId59" Type="http://schemas.openxmlformats.org/officeDocument/2006/relationships/customXml" Target="../ink/ink56.xml"/><Relationship Id="rId58" Type="http://schemas.openxmlformats.org/officeDocument/2006/relationships/customXml" Target="../ink/ink55.xml"/><Relationship Id="rId57" Type="http://schemas.openxmlformats.org/officeDocument/2006/relationships/customXml" Target="../ink/ink54.xml"/><Relationship Id="rId56" Type="http://schemas.openxmlformats.org/officeDocument/2006/relationships/customXml" Target="../ink/ink53.xml"/><Relationship Id="rId55" Type="http://schemas.openxmlformats.org/officeDocument/2006/relationships/customXml" Target="../ink/ink52.xml"/><Relationship Id="rId54" Type="http://schemas.openxmlformats.org/officeDocument/2006/relationships/customXml" Target="../ink/ink51.xml"/><Relationship Id="rId53" Type="http://schemas.openxmlformats.org/officeDocument/2006/relationships/customXml" Target="../ink/ink50.xml"/><Relationship Id="rId52" Type="http://schemas.openxmlformats.org/officeDocument/2006/relationships/customXml" Target="../ink/ink49.xml"/><Relationship Id="rId51" Type="http://schemas.openxmlformats.org/officeDocument/2006/relationships/customXml" Target="../ink/ink48.xml"/><Relationship Id="rId50" Type="http://schemas.openxmlformats.org/officeDocument/2006/relationships/customXml" Target="../ink/ink47.xml"/><Relationship Id="rId5" Type="http://schemas.openxmlformats.org/officeDocument/2006/relationships/customXml" Target="../ink/ink2.xml"/><Relationship Id="rId49" Type="http://schemas.openxmlformats.org/officeDocument/2006/relationships/customXml" Target="../ink/ink46.xml"/><Relationship Id="rId48" Type="http://schemas.openxmlformats.org/officeDocument/2006/relationships/customXml" Target="../ink/ink45.xml"/><Relationship Id="rId47" Type="http://schemas.openxmlformats.org/officeDocument/2006/relationships/customXml" Target="../ink/ink44.xml"/><Relationship Id="rId46" Type="http://schemas.openxmlformats.org/officeDocument/2006/relationships/customXml" Target="../ink/ink43.xml"/><Relationship Id="rId45" Type="http://schemas.openxmlformats.org/officeDocument/2006/relationships/customXml" Target="../ink/ink42.xml"/><Relationship Id="rId44" Type="http://schemas.openxmlformats.org/officeDocument/2006/relationships/customXml" Target="../ink/ink41.xml"/><Relationship Id="rId43" Type="http://schemas.openxmlformats.org/officeDocument/2006/relationships/customXml" Target="../ink/ink40.xml"/><Relationship Id="rId42" Type="http://schemas.openxmlformats.org/officeDocument/2006/relationships/customXml" Target="../ink/ink39.xml"/><Relationship Id="rId41" Type="http://schemas.openxmlformats.org/officeDocument/2006/relationships/customXml" Target="../ink/ink38.xml"/><Relationship Id="rId40" Type="http://schemas.openxmlformats.org/officeDocument/2006/relationships/customXml" Target="../ink/ink37.xml"/><Relationship Id="rId4" Type="http://schemas.openxmlformats.org/officeDocument/2006/relationships/image" Target="../media/image2.png"/><Relationship Id="rId39" Type="http://schemas.openxmlformats.org/officeDocument/2006/relationships/customXml" Target="../ink/ink36.xml"/><Relationship Id="rId38" Type="http://schemas.openxmlformats.org/officeDocument/2006/relationships/customXml" Target="../ink/ink35.xml"/><Relationship Id="rId37" Type="http://schemas.openxmlformats.org/officeDocument/2006/relationships/customXml" Target="../ink/ink34.xml"/><Relationship Id="rId36" Type="http://schemas.openxmlformats.org/officeDocument/2006/relationships/customXml" Target="../ink/ink33.xml"/><Relationship Id="rId35" Type="http://schemas.openxmlformats.org/officeDocument/2006/relationships/customXml" Target="../ink/ink32.xml"/><Relationship Id="rId34" Type="http://schemas.openxmlformats.org/officeDocument/2006/relationships/customXml" Target="../ink/ink31.xml"/><Relationship Id="rId33" Type="http://schemas.openxmlformats.org/officeDocument/2006/relationships/customXml" Target="../ink/ink30.xml"/><Relationship Id="rId32" Type="http://schemas.openxmlformats.org/officeDocument/2006/relationships/customXml" Target="../ink/ink29.xml"/><Relationship Id="rId31" Type="http://schemas.openxmlformats.org/officeDocument/2006/relationships/customXml" Target="../ink/ink28.xml"/><Relationship Id="rId30" Type="http://schemas.openxmlformats.org/officeDocument/2006/relationships/customXml" Target="../ink/ink27.xml"/><Relationship Id="rId3" Type="http://schemas.openxmlformats.org/officeDocument/2006/relationships/customXml" Target="../ink/ink1.xml"/><Relationship Id="rId29" Type="http://schemas.openxmlformats.org/officeDocument/2006/relationships/customXml" Target="../ink/ink26.xml"/><Relationship Id="rId28" Type="http://schemas.openxmlformats.org/officeDocument/2006/relationships/customXml" Target="../ink/ink25.xml"/><Relationship Id="rId27" Type="http://schemas.openxmlformats.org/officeDocument/2006/relationships/customXml" Target="../ink/ink24.xml"/><Relationship Id="rId26" Type="http://schemas.openxmlformats.org/officeDocument/2006/relationships/customXml" Target="../ink/ink23.xml"/><Relationship Id="rId25" Type="http://schemas.openxmlformats.org/officeDocument/2006/relationships/customXml" Target="../ink/ink22.xml"/><Relationship Id="rId24" Type="http://schemas.openxmlformats.org/officeDocument/2006/relationships/customXml" Target="../ink/ink21.xml"/><Relationship Id="rId23" Type="http://schemas.openxmlformats.org/officeDocument/2006/relationships/customXml" Target="../ink/ink20.xml"/><Relationship Id="rId22" Type="http://schemas.openxmlformats.org/officeDocument/2006/relationships/customXml" Target="../ink/ink19.xml"/><Relationship Id="rId21" Type="http://schemas.openxmlformats.org/officeDocument/2006/relationships/customXml" Target="../ink/ink18.xml"/><Relationship Id="rId20" Type="http://schemas.openxmlformats.org/officeDocument/2006/relationships/customXml" Target="../ink/ink17.xml"/><Relationship Id="rId2" Type="http://schemas.openxmlformats.org/officeDocument/2006/relationships/image" Target="../media/image1.png"/><Relationship Id="rId19" Type="http://schemas.openxmlformats.org/officeDocument/2006/relationships/customXml" Target="../ink/ink16.xml"/><Relationship Id="rId18" Type="http://schemas.openxmlformats.org/officeDocument/2006/relationships/customXml" Target="../ink/ink15.xml"/><Relationship Id="rId17" Type="http://schemas.openxmlformats.org/officeDocument/2006/relationships/customXml" Target="../ink/ink14.xml"/><Relationship Id="rId16" Type="http://schemas.openxmlformats.org/officeDocument/2006/relationships/customXml" Target="../ink/ink13.xml"/><Relationship Id="rId15" Type="http://schemas.openxmlformats.org/officeDocument/2006/relationships/customXml" Target="../ink/ink12.xml"/><Relationship Id="rId14" Type="http://schemas.openxmlformats.org/officeDocument/2006/relationships/customXml" Target="../ink/ink11.xml"/><Relationship Id="rId13" Type="http://schemas.openxmlformats.org/officeDocument/2006/relationships/customXml" Target="../ink/ink10.xml"/><Relationship Id="rId12" Type="http://schemas.openxmlformats.org/officeDocument/2006/relationships/customXml" Target="../ink/ink9.xml"/><Relationship Id="rId11" Type="http://schemas.openxmlformats.org/officeDocument/2006/relationships/customXml" Target="../ink/ink8.xml"/><Relationship Id="rId106" Type="http://schemas.openxmlformats.org/officeDocument/2006/relationships/slideLayout" Target="../slideLayouts/slideLayout2.xml"/><Relationship Id="rId105" Type="http://schemas.openxmlformats.org/officeDocument/2006/relationships/customXml" Target="../ink/ink102.xml"/><Relationship Id="rId104" Type="http://schemas.openxmlformats.org/officeDocument/2006/relationships/customXml" Target="../ink/ink101.xml"/><Relationship Id="rId103" Type="http://schemas.openxmlformats.org/officeDocument/2006/relationships/customXml" Target="../ink/ink100.xml"/><Relationship Id="rId102" Type="http://schemas.openxmlformats.org/officeDocument/2006/relationships/customXml" Target="../ink/ink99.xml"/><Relationship Id="rId101" Type="http://schemas.openxmlformats.org/officeDocument/2006/relationships/customXml" Target="../ink/ink98.xml"/><Relationship Id="rId100" Type="http://schemas.openxmlformats.org/officeDocument/2006/relationships/customXml" Target="../ink/ink97.xml"/><Relationship Id="rId10" Type="http://schemas.openxmlformats.org/officeDocument/2006/relationships/customXml" Target="../ink/ink7.xml"/><Relationship Id="rId1" Type="http://schemas.openxmlformats.org/officeDocument/2006/relationships/hyperlink" Target="4.1.swf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924.xml"/><Relationship Id="rId98" Type="http://schemas.openxmlformats.org/officeDocument/2006/relationships/customXml" Target="../ink/ink2923.xml"/><Relationship Id="rId97" Type="http://schemas.openxmlformats.org/officeDocument/2006/relationships/customXml" Target="../ink/ink2922.xml"/><Relationship Id="rId96" Type="http://schemas.openxmlformats.org/officeDocument/2006/relationships/customXml" Target="../ink/ink2921.xml"/><Relationship Id="rId95" Type="http://schemas.openxmlformats.org/officeDocument/2006/relationships/customXml" Target="../ink/ink2920.xml"/><Relationship Id="rId94" Type="http://schemas.openxmlformats.org/officeDocument/2006/relationships/customXml" Target="../ink/ink2919.xml"/><Relationship Id="rId93" Type="http://schemas.openxmlformats.org/officeDocument/2006/relationships/customXml" Target="../ink/ink2918.xml"/><Relationship Id="rId92" Type="http://schemas.openxmlformats.org/officeDocument/2006/relationships/customXml" Target="../ink/ink2917.xml"/><Relationship Id="rId91" Type="http://schemas.openxmlformats.org/officeDocument/2006/relationships/customXml" Target="../ink/ink2916.xml"/><Relationship Id="rId90" Type="http://schemas.openxmlformats.org/officeDocument/2006/relationships/customXml" Target="../ink/ink2915.xml"/><Relationship Id="rId9" Type="http://schemas.openxmlformats.org/officeDocument/2006/relationships/customXml" Target="../ink/ink2834.xml"/><Relationship Id="rId89" Type="http://schemas.openxmlformats.org/officeDocument/2006/relationships/customXml" Target="../ink/ink2914.xml"/><Relationship Id="rId88" Type="http://schemas.openxmlformats.org/officeDocument/2006/relationships/customXml" Target="../ink/ink2913.xml"/><Relationship Id="rId87" Type="http://schemas.openxmlformats.org/officeDocument/2006/relationships/customXml" Target="../ink/ink2912.xml"/><Relationship Id="rId86" Type="http://schemas.openxmlformats.org/officeDocument/2006/relationships/customXml" Target="../ink/ink2911.xml"/><Relationship Id="rId85" Type="http://schemas.openxmlformats.org/officeDocument/2006/relationships/customXml" Target="../ink/ink2910.xml"/><Relationship Id="rId84" Type="http://schemas.openxmlformats.org/officeDocument/2006/relationships/customXml" Target="../ink/ink2909.xml"/><Relationship Id="rId83" Type="http://schemas.openxmlformats.org/officeDocument/2006/relationships/customXml" Target="../ink/ink2908.xml"/><Relationship Id="rId82" Type="http://schemas.openxmlformats.org/officeDocument/2006/relationships/customXml" Target="../ink/ink2907.xml"/><Relationship Id="rId81" Type="http://schemas.openxmlformats.org/officeDocument/2006/relationships/customXml" Target="../ink/ink2906.xml"/><Relationship Id="rId80" Type="http://schemas.openxmlformats.org/officeDocument/2006/relationships/customXml" Target="../ink/ink2905.xml"/><Relationship Id="rId8" Type="http://schemas.openxmlformats.org/officeDocument/2006/relationships/customXml" Target="../ink/ink2833.xml"/><Relationship Id="rId79" Type="http://schemas.openxmlformats.org/officeDocument/2006/relationships/customXml" Target="../ink/ink2904.xml"/><Relationship Id="rId78" Type="http://schemas.openxmlformats.org/officeDocument/2006/relationships/customXml" Target="../ink/ink2903.xml"/><Relationship Id="rId77" Type="http://schemas.openxmlformats.org/officeDocument/2006/relationships/customXml" Target="../ink/ink2902.xml"/><Relationship Id="rId76" Type="http://schemas.openxmlformats.org/officeDocument/2006/relationships/customXml" Target="../ink/ink2901.xml"/><Relationship Id="rId75" Type="http://schemas.openxmlformats.org/officeDocument/2006/relationships/customXml" Target="../ink/ink2900.xml"/><Relationship Id="rId74" Type="http://schemas.openxmlformats.org/officeDocument/2006/relationships/customXml" Target="../ink/ink2899.xml"/><Relationship Id="rId73" Type="http://schemas.openxmlformats.org/officeDocument/2006/relationships/customXml" Target="../ink/ink2898.xml"/><Relationship Id="rId72" Type="http://schemas.openxmlformats.org/officeDocument/2006/relationships/customXml" Target="../ink/ink2897.xml"/><Relationship Id="rId71" Type="http://schemas.openxmlformats.org/officeDocument/2006/relationships/customXml" Target="../ink/ink2896.xml"/><Relationship Id="rId70" Type="http://schemas.openxmlformats.org/officeDocument/2006/relationships/customXml" Target="../ink/ink2895.xml"/><Relationship Id="rId7" Type="http://schemas.openxmlformats.org/officeDocument/2006/relationships/customXml" Target="../ink/ink2832.xml"/><Relationship Id="rId69" Type="http://schemas.openxmlformats.org/officeDocument/2006/relationships/customXml" Target="../ink/ink2894.xml"/><Relationship Id="rId68" Type="http://schemas.openxmlformats.org/officeDocument/2006/relationships/customXml" Target="../ink/ink2893.xml"/><Relationship Id="rId67" Type="http://schemas.openxmlformats.org/officeDocument/2006/relationships/customXml" Target="../ink/ink2892.xml"/><Relationship Id="rId66" Type="http://schemas.openxmlformats.org/officeDocument/2006/relationships/customXml" Target="../ink/ink2891.xml"/><Relationship Id="rId65" Type="http://schemas.openxmlformats.org/officeDocument/2006/relationships/customXml" Target="../ink/ink2890.xml"/><Relationship Id="rId64" Type="http://schemas.openxmlformats.org/officeDocument/2006/relationships/customXml" Target="../ink/ink2889.xml"/><Relationship Id="rId63" Type="http://schemas.openxmlformats.org/officeDocument/2006/relationships/customXml" Target="../ink/ink2888.xml"/><Relationship Id="rId62" Type="http://schemas.openxmlformats.org/officeDocument/2006/relationships/customXml" Target="../ink/ink2887.xml"/><Relationship Id="rId61" Type="http://schemas.openxmlformats.org/officeDocument/2006/relationships/customXml" Target="../ink/ink2886.xml"/><Relationship Id="rId60" Type="http://schemas.openxmlformats.org/officeDocument/2006/relationships/customXml" Target="../ink/ink2885.xml"/><Relationship Id="rId6" Type="http://schemas.openxmlformats.org/officeDocument/2006/relationships/customXml" Target="../ink/ink2831.xml"/><Relationship Id="rId59" Type="http://schemas.openxmlformats.org/officeDocument/2006/relationships/customXml" Target="../ink/ink2884.xml"/><Relationship Id="rId58" Type="http://schemas.openxmlformats.org/officeDocument/2006/relationships/customXml" Target="../ink/ink2883.xml"/><Relationship Id="rId57" Type="http://schemas.openxmlformats.org/officeDocument/2006/relationships/customXml" Target="../ink/ink2882.xml"/><Relationship Id="rId56" Type="http://schemas.openxmlformats.org/officeDocument/2006/relationships/customXml" Target="../ink/ink2881.xml"/><Relationship Id="rId55" Type="http://schemas.openxmlformats.org/officeDocument/2006/relationships/customXml" Target="../ink/ink2880.xml"/><Relationship Id="rId54" Type="http://schemas.openxmlformats.org/officeDocument/2006/relationships/customXml" Target="../ink/ink2879.xml"/><Relationship Id="rId53" Type="http://schemas.openxmlformats.org/officeDocument/2006/relationships/customXml" Target="../ink/ink2878.xml"/><Relationship Id="rId52" Type="http://schemas.openxmlformats.org/officeDocument/2006/relationships/customXml" Target="../ink/ink2877.xml"/><Relationship Id="rId51" Type="http://schemas.openxmlformats.org/officeDocument/2006/relationships/customXml" Target="../ink/ink2876.xml"/><Relationship Id="rId50" Type="http://schemas.openxmlformats.org/officeDocument/2006/relationships/customXml" Target="../ink/ink2875.xml"/><Relationship Id="rId5" Type="http://schemas.openxmlformats.org/officeDocument/2006/relationships/customXml" Target="../ink/ink2830.xml"/><Relationship Id="rId49" Type="http://schemas.openxmlformats.org/officeDocument/2006/relationships/customXml" Target="../ink/ink2874.xml"/><Relationship Id="rId48" Type="http://schemas.openxmlformats.org/officeDocument/2006/relationships/customXml" Target="../ink/ink2873.xml"/><Relationship Id="rId47" Type="http://schemas.openxmlformats.org/officeDocument/2006/relationships/customXml" Target="../ink/ink2872.xml"/><Relationship Id="rId46" Type="http://schemas.openxmlformats.org/officeDocument/2006/relationships/customXml" Target="../ink/ink2871.xml"/><Relationship Id="rId45" Type="http://schemas.openxmlformats.org/officeDocument/2006/relationships/customXml" Target="../ink/ink2870.xml"/><Relationship Id="rId44" Type="http://schemas.openxmlformats.org/officeDocument/2006/relationships/customXml" Target="../ink/ink2869.xml"/><Relationship Id="rId43" Type="http://schemas.openxmlformats.org/officeDocument/2006/relationships/customXml" Target="../ink/ink2868.xml"/><Relationship Id="rId42" Type="http://schemas.openxmlformats.org/officeDocument/2006/relationships/customXml" Target="../ink/ink2867.xml"/><Relationship Id="rId41" Type="http://schemas.openxmlformats.org/officeDocument/2006/relationships/customXml" Target="../ink/ink2866.xml"/><Relationship Id="rId40" Type="http://schemas.openxmlformats.org/officeDocument/2006/relationships/customXml" Target="../ink/ink2865.xml"/><Relationship Id="rId4" Type="http://schemas.openxmlformats.org/officeDocument/2006/relationships/customXml" Target="../ink/ink2829.xml"/><Relationship Id="rId39" Type="http://schemas.openxmlformats.org/officeDocument/2006/relationships/customXml" Target="../ink/ink2864.xml"/><Relationship Id="rId38" Type="http://schemas.openxmlformats.org/officeDocument/2006/relationships/customXml" Target="../ink/ink2863.xml"/><Relationship Id="rId37" Type="http://schemas.openxmlformats.org/officeDocument/2006/relationships/customXml" Target="../ink/ink2862.xml"/><Relationship Id="rId36" Type="http://schemas.openxmlformats.org/officeDocument/2006/relationships/customXml" Target="../ink/ink2861.xml"/><Relationship Id="rId35" Type="http://schemas.openxmlformats.org/officeDocument/2006/relationships/customXml" Target="../ink/ink2860.xml"/><Relationship Id="rId34" Type="http://schemas.openxmlformats.org/officeDocument/2006/relationships/customXml" Target="../ink/ink2859.xml"/><Relationship Id="rId33" Type="http://schemas.openxmlformats.org/officeDocument/2006/relationships/customXml" Target="../ink/ink2858.xml"/><Relationship Id="rId32" Type="http://schemas.openxmlformats.org/officeDocument/2006/relationships/customXml" Target="../ink/ink2857.xml"/><Relationship Id="rId31" Type="http://schemas.openxmlformats.org/officeDocument/2006/relationships/customXml" Target="../ink/ink2856.xml"/><Relationship Id="rId30" Type="http://schemas.openxmlformats.org/officeDocument/2006/relationships/customXml" Target="../ink/ink2855.xml"/><Relationship Id="rId3" Type="http://schemas.openxmlformats.org/officeDocument/2006/relationships/image" Target="../media/image2.png"/><Relationship Id="rId29" Type="http://schemas.openxmlformats.org/officeDocument/2006/relationships/customXml" Target="../ink/ink2854.xml"/><Relationship Id="rId28" Type="http://schemas.openxmlformats.org/officeDocument/2006/relationships/customXml" Target="../ink/ink2853.xml"/><Relationship Id="rId27" Type="http://schemas.openxmlformats.org/officeDocument/2006/relationships/customXml" Target="../ink/ink2852.xml"/><Relationship Id="rId26" Type="http://schemas.openxmlformats.org/officeDocument/2006/relationships/customXml" Target="../ink/ink2851.xml"/><Relationship Id="rId25" Type="http://schemas.openxmlformats.org/officeDocument/2006/relationships/customXml" Target="../ink/ink2850.xml"/><Relationship Id="rId24" Type="http://schemas.openxmlformats.org/officeDocument/2006/relationships/customXml" Target="../ink/ink2849.xml"/><Relationship Id="rId23" Type="http://schemas.openxmlformats.org/officeDocument/2006/relationships/customXml" Target="../ink/ink2848.xml"/><Relationship Id="rId22" Type="http://schemas.openxmlformats.org/officeDocument/2006/relationships/customXml" Target="../ink/ink2847.xml"/><Relationship Id="rId21" Type="http://schemas.openxmlformats.org/officeDocument/2006/relationships/customXml" Target="../ink/ink2846.xml"/><Relationship Id="rId20" Type="http://schemas.openxmlformats.org/officeDocument/2006/relationships/customXml" Target="../ink/ink2845.xml"/><Relationship Id="rId2" Type="http://schemas.openxmlformats.org/officeDocument/2006/relationships/customXml" Target="../ink/ink2828.xml"/><Relationship Id="rId19" Type="http://schemas.openxmlformats.org/officeDocument/2006/relationships/customXml" Target="../ink/ink2844.xml"/><Relationship Id="rId18" Type="http://schemas.openxmlformats.org/officeDocument/2006/relationships/customXml" Target="../ink/ink2843.xml"/><Relationship Id="rId174" Type="http://schemas.openxmlformats.org/officeDocument/2006/relationships/slideLayout" Target="../slideLayouts/slideLayout2.xml"/><Relationship Id="rId173" Type="http://schemas.openxmlformats.org/officeDocument/2006/relationships/customXml" Target="../ink/ink2998.xml"/><Relationship Id="rId172" Type="http://schemas.openxmlformats.org/officeDocument/2006/relationships/customXml" Target="../ink/ink2997.xml"/><Relationship Id="rId171" Type="http://schemas.openxmlformats.org/officeDocument/2006/relationships/customXml" Target="../ink/ink2996.xml"/><Relationship Id="rId170" Type="http://schemas.openxmlformats.org/officeDocument/2006/relationships/customXml" Target="../ink/ink2995.xml"/><Relationship Id="rId17" Type="http://schemas.openxmlformats.org/officeDocument/2006/relationships/customXml" Target="../ink/ink2842.xml"/><Relationship Id="rId169" Type="http://schemas.openxmlformats.org/officeDocument/2006/relationships/customXml" Target="../ink/ink2994.xml"/><Relationship Id="rId168" Type="http://schemas.openxmlformats.org/officeDocument/2006/relationships/customXml" Target="../ink/ink2993.xml"/><Relationship Id="rId167" Type="http://schemas.openxmlformats.org/officeDocument/2006/relationships/customXml" Target="../ink/ink2992.xml"/><Relationship Id="rId166" Type="http://schemas.openxmlformats.org/officeDocument/2006/relationships/customXml" Target="../ink/ink2991.xml"/><Relationship Id="rId165" Type="http://schemas.openxmlformats.org/officeDocument/2006/relationships/customXml" Target="../ink/ink2990.xml"/><Relationship Id="rId164" Type="http://schemas.openxmlformats.org/officeDocument/2006/relationships/customXml" Target="../ink/ink2989.xml"/><Relationship Id="rId163" Type="http://schemas.openxmlformats.org/officeDocument/2006/relationships/customXml" Target="../ink/ink2988.xml"/><Relationship Id="rId162" Type="http://schemas.openxmlformats.org/officeDocument/2006/relationships/customXml" Target="../ink/ink2987.xml"/><Relationship Id="rId161" Type="http://schemas.openxmlformats.org/officeDocument/2006/relationships/customXml" Target="../ink/ink2986.xml"/><Relationship Id="rId160" Type="http://schemas.openxmlformats.org/officeDocument/2006/relationships/customXml" Target="../ink/ink2985.xml"/><Relationship Id="rId16" Type="http://schemas.openxmlformats.org/officeDocument/2006/relationships/customXml" Target="../ink/ink2841.xml"/><Relationship Id="rId159" Type="http://schemas.openxmlformats.org/officeDocument/2006/relationships/customXml" Target="../ink/ink2984.xml"/><Relationship Id="rId158" Type="http://schemas.openxmlformats.org/officeDocument/2006/relationships/customXml" Target="../ink/ink2983.xml"/><Relationship Id="rId157" Type="http://schemas.openxmlformats.org/officeDocument/2006/relationships/customXml" Target="../ink/ink2982.xml"/><Relationship Id="rId156" Type="http://schemas.openxmlformats.org/officeDocument/2006/relationships/customXml" Target="../ink/ink2981.xml"/><Relationship Id="rId155" Type="http://schemas.openxmlformats.org/officeDocument/2006/relationships/customXml" Target="../ink/ink2980.xml"/><Relationship Id="rId154" Type="http://schemas.openxmlformats.org/officeDocument/2006/relationships/customXml" Target="../ink/ink2979.xml"/><Relationship Id="rId153" Type="http://schemas.openxmlformats.org/officeDocument/2006/relationships/customXml" Target="../ink/ink2978.xml"/><Relationship Id="rId152" Type="http://schemas.openxmlformats.org/officeDocument/2006/relationships/customXml" Target="../ink/ink2977.xml"/><Relationship Id="rId151" Type="http://schemas.openxmlformats.org/officeDocument/2006/relationships/customXml" Target="../ink/ink2976.xml"/><Relationship Id="rId150" Type="http://schemas.openxmlformats.org/officeDocument/2006/relationships/customXml" Target="../ink/ink2975.xml"/><Relationship Id="rId15" Type="http://schemas.openxmlformats.org/officeDocument/2006/relationships/customXml" Target="../ink/ink2840.xml"/><Relationship Id="rId149" Type="http://schemas.openxmlformats.org/officeDocument/2006/relationships/customXml" Target="../ink/ink2974.xml"/><Relationship Id="rId148" Type="http://schemas.openxmlformats.org/officeDocument/2006/relationships/customXml" Target="../ink/ink2973.xml"/><Relationship Id="rId147" Type="http://schemas.openxmlformats.org/officeDocument/2006/relationships/customXml" Target="../ink/ink2972.xml"/><Relationship Id="rId146" Type="http://schemas.openxmlformats.org/officeDocument/2006/relationships/customXml" Target="../ink/ink2971.xml"/><Relationship Id="rId145" Type="http://schemas.openxmlformats.org/officeDocument/2006/relationships/customXml" Target="../ink/ink2970.xml"/><Relationship Id="rId144" Type="http://schemas.openxmlformats.org/officeDocument/2006/relationships/customXml" Target="../ink/ink2969.xml"/><Relationship Id="rId143" Type="http://schemas.openxmlformats.org/officeDocument/2006/relationships/customXml" Target="../ink/ink2968.xml"/><Relationship Id="rId142" Type="http://schemas.openxmlformats.org/officeDocument/2006/relationships/customXml" Target="../ink/ink2967.xml"/><Relationship Id="rId141" Type="http://schemas.openxmlformats.org/officeDocument/2006/relationships/customXml" Target="../ink/ink2966.xml"/><Relationship Id="rId140" Type="http://schemas.openxmlformats.org/officeDocument/2006/relationships/customXml" Target="../ink/ink2965.xml"/><Relationship Id="rId14" Type="http://schemas.openxmlformats.org/officeDocument/2006/relationships/customXml" Target="../ink/ink2839.xml"/><Relationship Id="rId139" Type="http://schemas.openxmlformats.org/officeDocument/2006/relationships/customXml" Target="../ink/ink2964.xml"/><Relationship Id="rId138" Type="http://schemas.openxmlformats.org/officeDocument/2006/relationships/customXml" Target="../ink/ink2963.xml"/><Relationship Id="rId137" Type="http://schemas.openxmlformats.org/officeDocument/2006/relationships/customXml" Target="../ink/ink2962.xml"/><Relationship Id="rId136" Type="http://schemas.openxmlformats.org/officeDocument/2006/relationships/customXml" Target="../ink/ink2961.xml"/><Relationship Id="rId135" Type="http://schemas.openxmlformats.org/officeDocument/2006/relationships/customXml" Target="../ink/ink2960.xml"/><Relationship Id="rId134" Type="http://schemas.openxmlformats.org/officeDocument/2006/relationships/customXml" Target="../ink/ink2959.xml"/><Relationship Id="rId133" Type="http://schemas.openxmlformats.org/officeDocument/2006/relationships/customXml" Target="../ink/ink2958.xml"/><Relationship Id="rId132" Type="http://schemas.openxmlformats.org/officeDocument/2006/relationships/customXml" Target="../ink/ink2957.xml"/><Relationship Id="rId131" Type="http://schemas.openxmlformats.org/officeDocument/2006/relationships/customXml" Target="../ink/ink2956.xml"/><Relationship Id="rId130" Type="http://schemas.openxmlformats.org/officeDocument/2006/relationships/customXml" Target="../ink/ink2955.xml"/><Relationship Id="rId13" Type="http://schemas.openxmlformats.org/officeDocument/2006/relationships/customXml" Target="../ink/ink2838.xml"/><Relationship Id="rId129" Type="http://schemas.openxmlformats.org/officeDocument/2006/relationships/customXml" Target="../ink/ink2954.xml"/><Relationship Id="rId128" Type="http://schemas.openxmlformats.org/officeDocument/2006/relationships/customXml" Target="../ink/ink2953.xml"/><Relationship Id="rId127" Type="http://schemas.openxmlformats.org/officeDocument/2006/relationships/customXml" Target="../ink/ink2952.xml"/><Relationship Id="rId126" Type="http://schemas.openxmlformats.org/officeDocument/2006/relationships/customXml" Target="../ink/ink2951.xml"/><Relationship Id="rId125" Type="http://schemas.openxmlformats.org/officeDocument/2006/relationships/customXml" Target="../ink/ink2950.xml"/><Relationship Id="rId124" Type="http://schemas.openxmlformats.org/officeDocument/2006/relationships/customXml" Target="../ink/ink2949.xml"/><Relationship Id="rId123" Type="http://schemas.openxmlformats.org/officeDocument/2006/relationships/customXml" Target="../ink/ink2948.xml"/><Relationship Id="rId122" Type="http://schemas.openxmlformats.org/officeDocument/2006/relationships/customXml" Target="../ink/ink2947.xml"/><Relationship Id="rId121" Type="http://schemas.openxmlformats.org/officeDocument/2006/relationships/customXml" Target="../ink/ink2946.xml"/><Relationship Id="rId120" Type="http://schemas.openxmlformats.org/officeDocument/2006/relationships/customXml" Target="../ink/ink2945.xml"/><Relationship Id="rId12" Type="http://schemas.openxmlformats.org/officeDocument/2006/relationships/customXml" Target="../ink/ink2837.xml"/><Relationship Id="rId119" Type="http://schemas.openxmlformats.org/officeDocument/2006/relationships/customXml" Target="../ink/ink2944.xml"/><Relationship Id="rId118" Type="http://schemas.openxmlformats.org/officeDocument/2006/relationships/customXml" Target="../ink/ink2943.xml"/><Relationship Id="rId117" Type="http://schemas.openxmlformats.org/officeDocument/2006/relationships/customXml" Target="../ink/ink2942.xml"/><Relationship Id="rId116" Type="http://schemas.openxmlformats.org/officeDocument/2006/relationships/customXml" Target="../ink/ink2941.xml"/><Relationship Id="rId115" Type="http://schemas.openxmlformats.org/officeDocument/2006/relationships/customXml" Target="../ink/ink2940.xml"/><Relationship Id="rId114" Type="http://schemas.openxmlformats.org/officeDocument/2006/relationships/customXml" Target="../ink/ink2939.xml"/><Relationship Id="rId113" Type="http://schemas.openxmlformats.org/officeDocument/2006/relationships/customXml" Target="../ink/ink2938.xml"/><Relationship Id="rId112" Type="http://schemas.openxmlformats.org/officeDocument/2006/relationships/customXml" Target="../ink/ink2937.xml"/><Relationship Id="rId111" Type="http://schemas.openxmlformats.org/officeDocument/2006/relationships/customXml" Target="../ink/ink2936.xml"/><Relationship Id="rId110" Type="http://schemas.openxmlformats.org/officeDocument/2006/relationships/customXml" Target="../ink/ink2935.xml"/><Relationship Id="rId11" Type="http://schemas.openxmlformats.org/officeDocument/2006/relationships/customXml" Target="../ink/ink2836.xml"/><Relationship Id="rId109" Type="http://schemas.openxmlformats.org/officeDocument/2006/relationships/customXml" Target="../ink/ink2934.xml"/><Relationship Id="rId108" Type="http://schemas.openxmlformats.org/officeDocument/2006/relationships/customXml" Target="../ink/ink2933.xml"/><Relationship Id="rId107" Type="http://schemas.openxmlformats.org/officeDocument/2006/relationships/customXml" Target="../ink/ink2932.xml"/><Relationship Id="rId106" Type="http://schemas.openxmlformats.org/officeDocument/2006/relationships/customXml" Target="../ink/ink2931.xml"/><Relationship Id="rId105" Type="http://schemas.openxmlformats.org/officeDocument/2006/relationships/customXml" Target="../ink/ink2930.xml"/><Relationship Id="rId104" Type="http://schemas.openxmlformats.org/officeDocument/2006/relationships/customXml" Target="../ink/ink2929.xml"/><Relationship Id="rId103" Type="http://schemas.openxmlformats.org/officeDocument/2006/relationships/customXml" Target="../ink/ink2928.xml"/><Relationship Id="rId102" Type="http://schemas.openxmlformats.org/officeDocument/2006/relationships/customXml" Target="../ink/ink2927.xml"/><Relationship Id="rId101" Type="http://schemas.openxmlformats.org/officeDocument/2006/relationships/customXml" Target="../ink/ink2926.xml"/><Relationship Id="rId100" Type="http://schemas.openxmlformats.org/officeDocument/2006/relationships/customXml" Target="../ink/ink2925.xml"/><Relationship Id="rId10" Type="http://schemas.openxmlformats.org/officeDocument/2006/relationships/customXml" Target="../ink/ink2835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ustomXml" Target="../ink/ink105.xml"/><Relationship Id="rId3" Type="http://schemas.openxmlformats.org/officeDocument/2006/relationships/customXml" Target="../ink/ink104.xml"/><Relationship Id="rId2" Type="http://schemas.openxmlformats.org/officeDocument/2006/relationships/image" Target="../media/image2.png"/><Relationship Id="rId1" Type="http://schemas.openxmlformats.org/officeDocument/2006/relationships/customXml" Target="../ink/ink103.xml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01.xml"/><Relationship Id="rId98" Type="http://schemas.openxmlformats.org/officeDocument/2006/relationships/customXml" Target="../ink/ink200.xml"/><Relationship Id="rId97" Type="http://schemas.openxmlformats.org/officeDocument/2006/relationships/customXml" Target="../ink/ink199.xml"/><Relationship Id="rId96" Type="http://schemas.openxmlformats.org/officeDocument/2006/relationships/customXml" Target="../ink/ink198.xml"/><Relationship Id="rId95" Type="http://schemas.openxmlformats.org/officeDocument/2006/relationships/customXml" Target="../ink/ink197.xml"/><Relationship Id="rId94" Type="http://schemas.openxmlformats.org/officeDocument/2006/relationships/customXml" Target="../ink/ink196.xml"/><Relationship Id="rId93" Type="http://schemas.openxmlformats.org/officeDocument/2006/relationships/customXml" Target="../ink/ink195.xml"/><Relationship Id="rId92" Type="http://schemas.openxmlformats.org/officeDocument/2006/relationships/customXml" Target="../ink/ink194.xml"/><Relationship Id="rId91" Type="http://schemas.openxmlformats.org/officeDocument/2006/relationships/customXml" Target="../ink/ink193.xml"/><Relationship Id="rId90" Type="http://schemas.openxmlformats.org/officeDocument/2006/relationships/customXml" Target="../ink/ink192.xml"/><Relationship Id="rId9" Type="http://schemas.openxmlformats.org/officeDocument/2006/relationships/customXml" Target="../ink/ink111.xml"/><Relationship Id="rId89" Type="http://schemas.openxmlformats.org/officeDocument/2006/relationships/customXml" Target="../ink/ink191.xml"/><Relationship Id="rId88" Type="http://schemas.openxmlformats.org/officeDocument/2006/relationships/customXml" Target="../ink/ink190.xml"/><Relationship Id="rId87" Type="http://schemas.openxmlformats.org/officeDocument/2006/relationships/customXml" Target="../ink/ink189.xml"/><Relationship Id="rId86" Type="http://schemas.openxmlformats.org/officeDocument/2006/relationships/customXml" Target="../ink/ink188.xml"/><Relationship Id="rId85" Type="http://schemas.openxmlformats.org/officeDocument/2006/relationships/customXml" Target="../ink/ink187.xml"/><Relationship Id="rId84" Type="http://schemas.openxmlformats.org/officeDocument/2006/relationships/customXml" Target="../ink/ink186.xml"/><Relationship Id="rId83" Type="http://schemas.openxmlformats.org/officeDocument/2006/relationships/customXml" Target="../ink/ink185.xml"/><Relationship Id="rId82" Type="http://schemas.openxmlformats.org/officeDocument/2006/relationships/customXml" Target="../ink/ink184.xml"/><Relationship Id="rId81" Type="http://schemas.openxmlformats.org/officeDocument/2006/relationships/customXml" Target="../ink/ink183.xml"/><Relationship Id="rId80" Type="http://schemas.openxmlformats.org/officeDocument/2006/relationships/customXml" Target="../ink/ink182.xml"/><Relationship Id="rId8" Type="http://schemas.openxmlformats.org/officeDocument/2006/relationships/customXml" Target="../ink/ink110.xml"/><Relationship Id="rId79" Type="http://schemas.openxmlformats.org/officeDocument/2006/relationships/customXml" Target="../ink/ink181.xml"/><Relationship Id="rId78" Type="http://schemas.openxmlformats.org/officeDocument/2006/relationships/customXml" Target="../ink/ink180.xml"/><Relationship Id="rId77" Type="http://schemas.openxmlformats.org/officeDocument/2006/relationships/customXml" Target="../ink/ink179.xml"/><Relationship Id="rId76" Type="http://schemas.openxmlformats.org/officeDocument/2006/relationships/customXml" Target="../ink/ink178.xml"/><Relationship Id="rId752" Type="http://schemas.openxmlformats.org/officeDocument/2006/relationships/slideLayout" Target="../slideLayouts/slideLayout2.xml"/><Relationship Id="rId751" Type="http://schemas.openxmlformats.org/officeDocument/2006/relationships/customXml" Target="../ink/ink853.xml"/><Relationship Id="rId750" Type="http://schemas.openxmlformats.org/officeDocument/2006/relationships/customXml" Target="../ink/ink852.xml"/><Relationship Id="rId75" Type="http://schemas.openxmlformats.org/officeDocument/2006/relationships/customXml" Target="../ink/ink177.xml"/><Relationship Id="rId749" Type="http://schemas.openxmlformats.org/officeDocument/2006/relationships/customXml" Target="../ink/ink851.xml"/><Relationship Id="rId748" Type="http://schemas.openxmlformats.org/officeDocument/2006/relationships/customXml" Target="../ink/ink850.xml"/><Relationship Id="rId747" Type="http://schemas.openxmlformats.org/officeDocument/2006/relationships/customXml" Target="../ink/ink849.xml"/><Relationship Id="rId746" Type="http://schemas.openxmlformats.org/officeDocument/2006/relationships/customXml" Target="../ink/ink848.xml"/><Relationship Id="rId745" Type="http://schemas.openxmlformats.org/officeDocument/2006/relationships/customXml" Target="../ink/ink847.xml"/><Relationship Id="rId744" Type="http://schemas.openxmlformats.org/officeDocument/2006/relationships/customXml" Target="../ink/ink846.xml"/><Relationship Id="rId743" Type="http://schemas.openxmlformats.org/officeDocument/2006/relationships/customXml" Target="../ink/ink845.xml"/><Relationship Id="rId742" Type="http://schemas.openxmlformats.org/officeDocument/2006/relationships/customXml" Target="../ink/ink844.xml"/><Relationship Id="rId741" Type="http://schemas.openxmlformats.org/officeDocument/2006/relationships/customXml" Target="../ink/ink843.xml"/><Relationship Id="rId740" Type="http://schemas.openxmlformats.org/officeDocument/2006/relationships/customXml" Target="../ink/ink842.xml"/><Relationship Id="rId74" Type="http://schemas.openxmlformats.org/officeDocument/2006/relationships/customXml" Target="../ink/ink176.xml"/><Relationship Id="rId739" Type="http://schemas.openxmlformats.org/officeDocument/2006/relationships/customXml" Target="../ink/ink841.xml"/><Relationship Id="rId738" Type="http://schemas.openxmlformats.org/officeDocument/2006/relationships/customXml" Target="../ink/ink840.xml"/><Relationship Id="rId737" Type="http://schemas.openxmlformats.org/officeDocument/2006/relationships/customXml" Target="../ink/ink839.xml"/><Relationship Id="rId736" Type="http://schemas.openxmlformats.org/officeDocument/2006/relationships/customXml" Target="../ink/ink838.xml"/><Relationship Id="rId735" Type="http://schemas.openxmlformats.org/officeDocument/2006/relationships/customXml" Target="../ink/ink837.xml"/><Relationship Id="rId734" Type="http://schemas.openxmlformats.org/officeDocument/2006/relationships/customXml" Target="../ink/ink836.xml"/><Relationship Id="rId733" Type="http://schemas.openxmlformats.org/officeDocument/2006/relationships/customXml" Target="../ink/ink835.xml"/><Relationship Id="rId732" Type="http://schemas.openxmlformats.org/officeDocument/2006/relationships/customXml" Target="../ink/ink834.xml"/><Relationship Id="rId731" Type="http://schemas.openxmlformats.org/officeDocument/2006/relationships/customXml" Target="../ink/ink833.xml"/><Relationship Id="rId730" Type="http://schemas.openxmlformats.org/officeDocument/2006/relationships/customXml" Target="../ink/ink832.xml"/><Relationship Id="rId73" Type="http://schemas.openxmlformats.org/officeDocument/2006/relationships/customXml" Target="../ink/ink175.xml"/><Relationship Id="rId729" Type="http://schemas.openxmlformats.org/officeDocument/2006/relationships/customXml" Target="../ink/ink831.xml"/><Relationship Id="rId728" Type="http://schemas.openxmlformats.org/officeDocument/2006/relationships/customXml" Target="../ink/ink830.xml"/><Relationship Id="rId727" Type="http://schemas.openxmlformats.org/officeDocument/2006/relationships/customXml" Target="../ink/ink829.xml"/><Relationship Id="rId726" Type="http://schemas.openxmlformats.org/officeDocument/2006/relationships/customXml" Target="../ink/ink828.xml"/><Relationship Id="rId725" Type="http://schemas.openxmlformats.org/officeDocument/2006/relationships/customXml" Target="../ink/ink827.xml"/><Relationship Id="rId724" Type="http://schemas.openxmlformats.org/officeDocument/2006/relationships/customXml" Target="../ink/ink826.xml"/><Relationship Id="rId723" Type="http://schemas.openxmlformats.org/officeDocument/2006/relationships/customXml" Target="../ink/ink825.xml"/><Relationship Id="rId722" Type="http://schemas.openxmlformats.org/officeDocument/2006/relationships/customXml" Target="../ink/ink824.xml"/><Relationship Id="rId721" Type="http://schemas.openxmlformats.org/officeDocument/2006/relationships/customXml" Target="../ink/ink823.xml"/><Relationship Id="rId720" Type="http://schemas.openxmlformats.org/officeDocument/2006/relationships/customXml" Target="../ink/ink822.xml"/><Relationship Id="rId72" Type="http://schemas.openxmlformats.org/officeDocument/2006/relationships/customXml" Target="../ink/ink174.xml"/><Relationship Id="rId719" Type="http://schemas.openxmlformats.org/officeDocument/2006/relationships/customXml" Target="../ink/ink821.xml"/><Relationship Id="rId718" Type="http://schemas.openxmlformats.org/officeDocument/2006/relationships/customXml" Target="../ink/ink820.xml"/><Relationship Id="rId717" Type="http://schemas.openxmlformats.org/officeDocument/2006/relationships/customXml" Target="../ink/ink819.xml"/><Relationship Id="rId716" Type="http://schemas.openxmlformats.org/officeDocument/2006/relationships/customXml" Target="../ink/ink818.xml"/><Relationship Id="rId715" Type="http://schemas.openxmlformats.org/officeDocument/2006/relationships/customXml" Target="../ink/ink817.xml"/><Relationship Id="rId714" Type="http://schemas.openxmlformats.org/officeDocument/2006/relationships/customXml" Target="../ink/ink816.xml"/><Relationship Id="rId713" Type="http://schemas.openxmlformats.org/officeDocument/2006/relationships/customXml" Target="../ink/ink815.xml"/><Relationship Id="rId712" Type="http://schemas.openxmlformats.org/officeDocument/2006/relationships/customXml" Target="../ink/ink814.xml"/><Relationship Id="rId711" Type="http://schemas.openxmlformats.org/officeDocument/2006/relationships/customXml" Target="../ink/ink813.xml"/><Relationship Id="rId710" Type="http://schemas.openxmlformats.org/officeDocument/2006/relationships/customXml" Target="../ink/ink812.xml"/><Relationship Id="rId71" Type="http://schemas.openxmlformats.org/officeDocument/2006/relationships/customXml" Target="../ink/ink173.xml"/><Relationship Id="rId709" Type="http://schemas.openxmlformats.org/officeDocument/2006/relationships/customXml" Target="../ink/ink811.xml"/><Relationship Id="rId708" Type="http://schemas.openxmlformats.org/officeDocument/2006/relationships/customXml" Target="../ink/ink810.xml"/><Relationship Id="rId707" Type="http://schemas.openxmlformats.org/officeDocument/2006/relationships/customXml" Target="../ink/ink809.xml"/><Relationship Id="rId706" Type="http://schemas.openxmlformats.org/officeDocument/2006/relationships/customXml" Target="../ink/ink808.xml"/><Relationship Id="rId705" Type="http://schemas.openxmlformats.org/officeDocument/2006/relationships/customXml" Target="../ink/ink807.xml"/><Relationship Id="rId704" Type="http://schemas.openxmlformats.org/officeDocument/2006/relationships/customXml" Target="../ink/ink806.xml"/><Relationship Id="rId703" Type="http://schemas.openxmlformats.org/officeDocument/2006/relationships/customXml" Target="../ink/ink805.xml"/><Relationship Id="rId702" Type="http://schemas.openxmlformats.org/officeDocument/2006/relationships/customXml" Target="../ink/ink804.xml"/><Relationship Id="rId701" Type="http://schemas.openxmlformats.org/officeDocument/2006/relationships/customXml" Target="../ink/ink803.xml"/><Relationship Id="rId700" Type="http://schemas.openxmlformats.org/officeDocument/2006/relationships/customXml" Target="../ink/ink802.xml"/><Relationship Id="rId70" Type="http://schemas.openxmlformats.org/officeDocument/2006/relationships/customXml" Target="../ink/ink172.xml"/><Relationship Id="rId7" Type="http://schemas.openxmlformats.org/officeDocument/2006/relationships/customXml" Target="../ink/ink109.xml"/><Relationship Id="rId699" Type="http://schemas.openxmlformats.org/officeDocument/2006/relationships/customXml" Target="../ink/ink801.xml"/><Relationship Id="rId698" Type="http://schemas.openxmlformats.org/officeDocument/2006/relationships/customXml" Target="../ink/ink800.xml"/><Relationship Id="rId697" Type="http://schemas.openxmlformats.org/officeDocument/2006/relationships/customXml" Target="../ink/ink799.xml"/><Relationship Id="rId696" Type="http://schemas.openxmlformats.org/officeDocument/2006/relationships/customXml" Target="../ink/ink798.xml"/><Relationship Id="rId695" Type="http://schemas.openxmlformats.org/officeDocument/2006/relationships/customXml" Target="../ink/ink797.xml"/><Relationship Id="rId694" Type="http://schemas.openxmlformats.org/officeDocument/2006/relationships/customXml" Target="../ink/ink796.xml"/><Relationship Id="rId693" Type="http://schemas.openxmlformats.org/officeDocument/2006/relationships/customXml" Target="../ink/ink795.xml"/><Relationship Id="rId692" Type="http://schemas.openxmlformats.org/officeDocument/2006/relationships/customXml" Target="../ink/ink794.xml"/><Relationship Id="rId691" Type="http://schemas.openxmlformats.org/officeDocument/2006/relationships/customXml" Target="../ink/ink793.xml"/><Relationship Id="rId690" Type="http://schemas.openxmlformats.org/officeDocument/2006/relationships/customXml" Target="../ink/ink792.xml"/><Relationship Id="rId69" Type="http://schemas.openxmlformats.org/officeDocument/2006/relationships/customXml" Target="../ink/ink171.xml"/><Relationship Id="rId689" Type="http://schemas.openxmlformats.org/officeDocument/2006/relationships/customXml" Target="../ink/ink791.xml"/><Relationship Id="rId688" Type="http://schemas.openxmlformats.org/officeDocument/2006/relationships/customXml" Target="../ink/ink790.xml"/><Relationship Id="rId687" Type="http://schemas.openxmlformats.org/officeDocument/2006/relationships/customXml" Target="../ink/ink789.xml"/><Relationship Id="rId686" Type="http://schemas.openxmlformats.org/officeDocument/2006/relationships/customXml" Target="../ink/ink788.xml"/><Relationship Id="rId685" Type="http://schemas.openxmlformats.org/officeDocument/2006/relationships/customXml" Target="../ink/ink787.xml"/><Relationship Id="rId684" Type="http://schemas.openxmlformats.org/officeDocument/2006/relationships/customXml" Target="../ink/ink786.xml"/><Relationship Id="rId683" Type="http://schemas.openxmlformats.org/officeDocument/2006/relationships/customXml" Target="../ink/ink785.xml"/><Relationship Id="rId682" Type="http://schemas.openxmlformats.org/officeDocument/2006/relationships/customXml" Target="../ink/ink784.xml"/><Relationship Id="rId681" Type="http://schemas.openxmlformats.org/officeDocument/2006/relationships/customXml" Target="../ink/ink783.xml"/><Relationship Id="rId680" Type="http://schemas.openxmlformats.org/officeDocument/2006/relationships/customXml" Target="../ink/ink782.xml"/><Relationship Id="rId68" Type="http://schemas.openxmlformats.org/officeDocument/2006/relationships/customXml" Target="../ink/ink170.xml"/><Relationship Id="rId679" Type="http://schemas.openxmlformats.org/officeDocument/2006/relationships/customXml" Target="../ink/ink781.xml"/><Relationship Id="rId678" Type="http://schemas.openxmlformats.org/officeDocument/2006/relationships/customXml" Target="../ink/ink780.xml"/><Relationship Id="rId677" Type="http://schemas.openxmlformats.org/officeDocument/2006/relationships/customXml" Target="../ink/ink779.xml"/><Relationship Id="rId676" Type="http://schemas.openxmlformats.org/officeDocument/2006/relationships/customXml" Target="../ink/ink778.xml"/><Relationship Id="rId675" Type="http://schemas.openxmlformats.org/officeDocument/2006/relationships/customXml" Target="../ink/ink777.xml"/><Relationship Id="rId674" Type="http://schemas.openxmlformats.org/officeDocument/2006/relationships/customXml" Target="../ink/ink776.xml"/><Relationship Id="rId673" Type="http://schemas.openxmlformats.org/officeDocument/2006/relationships/customXml" Target="../ink/ink775.xml"/><Relationship Id="rId672" Type="http://schemas.openxmlformats.org/officeDocument/2006/relationships/customXml" Target="../ink/ink774.xml"/><Relationship Id="rId671" Type="http://schemas.openxmlformats.org/officeDocument/2006/relationships/customXml" Target="../ink/ink773.xml"/><Relationship Id="rId670" Type="http://schemas.openxmlformats.org/officeDocument/2006/relationships/customXml" Target="../ink/ink772.xml"/><Relationship Id="rId67" Type="http://schemas.openxmlformats.org/officeDocument/2006/relationships/customXml" Target="../ink/ink169.xml"/><Relationship Id="rId669" Type="http://schemas.openxmlformats.org/officeDocument/2006/relationships/customXml" Target="../ink/ink771.xml"/><Relationship Id="rId668" Type="http://schemas.openxmlformats.org/officeDocument/2006/relationships/customXml" Target="../ink/ink770.xml"/><Relationship Id="rId667" Type="http://schemas.openxmlformats.org/officeDocument/2006/relationships/customXml" Target="../ink/ink769.xml"/><Relationship Id="rId666" Type="http://schemas.openxmlformats.org/officeDocument/2006/relationships/customXml" Target="../ink/ink768.xml"/><Relationship Id="rId665" Type="http://schemas.openxmlformats.org/officeDocument/2006/relationships/customXml" Target="../ink/ink767.xml"/><Relationship Id="rId664" Type="http://schemas.openxmlformats.org/officeDocument/2006/relationships/customXml" Target="../ink/ink766.xml"/><Relationship Id="rId663" Type="http://schemas.openxmlformats.org/officeDocument/2006/relationships/customXml" Target="../ink/ink765.xml"/><Relationship Id="rId662" Type="http://schemas.openxmlformats.org/officeDocument/2006/relationships/customXml" Target="../ink/ink764.xml"/><Relationship Id="rId661" Type="http://schemas.openxmlformats.org/officeDocument/2006/relationships/customXml" Target="../ink/ink763.xml"/><Relationship Id="rId660" Type="http://schemas.openxmlformats.org/officeDocument/2006/relationships/customXml" Target="../ink/ink762.xml"/><Relationship Id="rId66" Type="http://schemas.openxmlformats.org/officeDocument/2006/relationships/customXml" Target="../ink/ink168.xml"/><Relationship Id="rId659" Type="http://schemas.openxmlformats.org/officeDocument/2006/relationships/customXml" Target="../ink/ink761.xml"/><Relationship Id="rId658" Type="http://schemas.openxmlformats.org/officeDocument/2006/relationships/customXml" Target="../ink/ink760.xml"/><Relationship Id="rId657" Type="http://schemas.openxmlformats.org/officeDocument/2006/relationships/customXml" Target="../ink/ink759.xml"/><Relationship Id="rId656" Type="http://schemas.openxmlformats.org/officeDocument/2006/relationships/customXml" Target="../ink/ink758.xml"/><Relationship Id="rId655" Type="http://schemas.openxmlformats.org/officeDocument/2006/relationships/customXml" Target="../ink/ink757.xml"/><Relationship Id="rId654" Type="http://schemas.openxmlformats.org/officeDocument/2006/relationships/customXml" Target="../ink/ink756.xml"/><Relationship Id="rId653" Type="http://schemas.openxmlformats.org/officeDocument/2006/relationships/customXml" Target="../ink/ink755.xml"/><Relationship Id="rId652" Type="http://schemas.openxmlformats.org/officeDocument/2006/relationships/customXml" Target="../ink/ink754.xml"/><Relationship Id="rId651" Type="http://schemas.openxmlformats.org/officeDocument/2006/relationships/customXml" Target="../ink/ink753.xml"/><Relationship Id="rId650" Type="http://schemas.openxmlformats.org/officeDocument/2006/relationships/customXml" Target="../ink/ink752.xml"/><Relationship Id="rId65" Type="http://schemas.openxmlformats.org/officeDocument/2006/relationships/customXml" Target="../ink/ink167.xml"/><Relationship Id="rId649" Type="http://schemas.openxmlformats.org/officeDocument/2006/relationships/customXml" Target="../ink/ink751.xml"/><Relationship Id="rId648" Type="http://schemas.openxmlformats.org/officeDocument/2006/relationships/customXml" Target="../ink/ink750.xml"/><Relationship Id="rId647" Type="http://schemas.openxmlformats.org/officeDocument/2006/relationships/customXml" Target="../ink/ink749.xml"/><Relationship Id="rId646" Type="http://schemas.openxmlformats.org/officeDocument/2006/relationships/customXml" Target="../ink/ink748.xml"/><Relationship Id="rId645" Type="http://schemas.openxmlformats.org/officeDocument/2006/relationships/customXml" Target="../ink/ink747.xml"/><Relationship Id="rId644" Type="http://schemas.openxmlformats.org/officeDocument/2006/relationships/customXml" Target="../ink/ink746.xml"/><Relationship Id="rId643" Type="http://schemas.openxmlformats.org/officeDocument/2006/relationships/customXml" Target="../ink/ink745.xml"/><Relationship Id="rId642" Type="http://schemas.openxmlformats.org/officeDocument/2006/relationships/customXml" Target="../ink/ink744.xml"/><Relationship Id="rId641" Type="http://schemas.openxmlformats.org/officeDocument/2006/relationships/customXml" Target="../ink/ink743.xml"/><Relationship Id="rId640" Type="http://schemas.openxmlformats.org/officeDocument/2006/relationships/customXml" Target="../ink/ink742.xml"/><Relationship Id="rId64" Type="http://schemas.openxmlformats.org/officeDocument/2006/relationships/customXml" Target="../ink/ink166.xml"/><Relationship Id="rId639" Type="http://schemas.openxmlformats.org/officeDocument/2006/relationships/customXml" Target="../ink/ink741.xml"/><Relationship Id="rId638" Type="http://schemas.openxmlformats.org/officeDocument/2006/relationships/customXml" Target="../ink/ink740.xml"/><Relationship Id="rId637" Type="http://schemas.openxmlformats.org/officeDocument/2006/relationships/customXml" Target="../ink/ink739.xml"/><Relationship Id="rId636" Type="http://schemas.openxmlformats.org/officeDocument/2006/relationships/customXml" Target="../ink/ink738.xml"/><Relationship Id="rId635" Type="http://schemas.openxmlformats.org/officeDocument/2006/relationships/customXml" Target="../ink/ink737.xml"/><Relationship Id="rId634" Type="http://schemas.openxmlformats.org/officeDocument/2006/relationships/customXml" Target="../ink/ink736.xml"/><Relationship Id="rId633" Type="http://schemas.openxmlformats.org/officeDocument/2006/relationships/customXml" Target="../ink/ink735.xml"/><Relationship Id="rId632" Type="http://schemas.openxmlformats.org/officeDocument/2006/relationships/customXml" Target="../ink/ink734.xml"/><Relationship Id="rId631" Type="http://schemas.openxmlformats.org/officeDocument/2006/relationships/customXml" Target="../ink/ink733.xml"/><Relationship Id="rId630" Type="http://schemas.openxmlformats.org/officeDocument/2006/relationships/customXml" Target="../ink/ink732.xml"/><Relationship Id="rId63" Type="http://schemas.openxmlformats.org/officeDocument/2006/relationships/customXml" Target="../ink/ink165.xml"/><Relationship Id="rId629" Type="http://schemas.openxmlformats.org/officeDocument/2006/relationships/customXml" Target="../ink/ink731.xml"/><Relationship Id="rId628" Type="http://schemas.openxmlformats.org/officeDocument/2006/relationships/customXml" Target="../ink/ink730.xml"/><Relationship Id="rId627" Type="http://schemas.openxmlformats.org/officeDocument/2006/relationships/customXml" Target="../ink/ink729.xml"/><Relationship Id="rId626" Type="http://schemas.openxmlformats.org/officeDocument/2006/relationships/customXml" Target="../ink/ink728.xml"/><Relationship Id="rId625" Type="http://schemas.openxmlformats.org/officeDocument/2006/relationships/customXml" Target="../ink/ink727.xml"/><Relationship Id="rId624" Type="http://schemas.openxmlformats.org/officeDocument/2006/relationships/customXml" Target="../ink/ink726.xml"/><Relationship Id="rId623" Type="http://schemas.openxmlformats.org/officeDocument/2006/relationships/customXml" Target="../ink/ink725.xml"/><Relationship Id="rId622" Type="http://schemas.openxmlformats.org/officeDocument/2006/relationships/customXml" Target="../ink/ink724.xml"/><Relationship Id="rId621" Type="http://schemas.openxmlformats.org/officeDocument/2006/relationships/customXml" Target="../ink/ink723.xml"/><Relationship Id="rId620" Type="http://schemas.openxmlformats.org/officeDocument/2006/relationships/customXml" Target="../ink/ink722.xml"/><Relationship Id="rId62" Type="http://schemas.openxmlformats.org/officeDocument/2006/relationships/customXml" Target="../ink/ink164.xml"/><Relationship Id="rId619" Type="http://schemas.openxmlformats.org/officeDocument/2006/relationships/customXml" Target="../ink/ink721.xml"/><Relationship Id="rId618" Type="http://schemas.openxmlformats.org/officeDocument/2006/relationships/customXml" Target="../ink/ink720.xml"/><Relationship Id="rId617" Type="http://schemas.openxmlformats.org/officeDocument/2006/relationships/customXml" Target="../ink/ink719.xml"/><Relationship Id="rId616" Type="http://schemas.openxmlformats.org/officeDocument/2006/relationships/customXml" Target="../ink/ink718.xml"/><Relationship Id="rId615" Type="http://schemas.openxmlformats.org/officeDocument/2006/relationships/customXml" Target="../ink/ink717.xml"/><Relationship Id="rId614" Type="http://schemas.openxmlformats.org/officeDocument/2006/relationships/customXml" Target="../ink/ink716.xml"/><Relationship Id="rId613" Type="http://schemas.openxmlformats.org/officeDocument/2006/relationships/customXml" Target="../ink/ink715.xml"/><Relationship Id="rId612" Type="http://schemas.openxmlformats.org/officeDocument/2006/relationships/customXml" Target="../ink/ink714.xml"/><Relationship Id="rId611" Type="http://schemas.openxmlformats.org/officeDocument/2006/relationships/customXml" Target="../ink/ink713.xml"/><Relationship Id="rId610" Type="http://schemas.openxmlformats.org/officeDocument/2006/relationships/customXml" Target="../ink/ink712.xml"/><Relationship Id="rId61" Type="http://schemas.openxmlformats.org/officeDocument/2006/relationships/customXml" Target="../ink/ink163.xml"/><Relationship Id="rId609" Type="http://schemas.openxmlformats.org/officeDocument/2006/relationships/customXml" Target="../ink/ink711.xml"/><Relationship Id="rId608" Type="http://schemas.openxmlformats.org/officeDocument/2006/relationships/customXml" Target="../ink/ink710.xml"/><Relationship Id="rId607" Type="http://schemas.openxmlformats.org/officeDocument/2006/relationships/customXml" Target="../ink/ink709.xml"/><Relationship Id="rId606" Type="http://schemas.openxmlformats.org/officeDocument/2006/relationships/customXml" Target="../ink/ink708.xml"/><Relationship Id="rId605" Type="http://schemas.openxmlformats.org/officeDocument/2006/relationships/customXml" Target="../ink/ink707.xml"/><Relationship Id="rId604" Type="http://schemas.openxmlformats.org/officeDocument/2006/relationships/customXml" Target="../ink/ink706.xml"/><Relationship Id="rId603" Type="http://schemas.openxmlformats.org/officeDocument/2006/relationships/customXml" Target="../ink/ink705.xml"/><Relationship Id="rId602" Type="http://schemas.openxmlformats.org/officeDocument/2006/relationships/customXml" Target="../ink/ink704.xml"/><Relationship Id="rId601" Type="http://schemas.openxmlformats.org/officeDocument/2006/relationships/customXml" Target="../ink/ink703.xml"/><Relationship Id="rId600" Type="http://schemas.openxmlformats.org/officeDocument/2006/relationships/customXml" Target="../ink/ink702.xml"/><Relationship Id="rId60" Type="http://schemas.openxmlformats.org/officeDocument/2006/relationships/customXml" Target="../ink/ink162.xml"/><Relationship Id="rId6" Type="http://schemas.openxmlformats.org/officeDocument/2006/relationships/customXml" Target="../ink/ink108.xml"/><Relationship Id="rId599" Type="http://schemas.openxmlformats.org/officeDocument/2006/relationships/customXml" Target="../ink/ink701.xml"/><Relationship Id="rId598" Type="http://schemas.openxmlformats.org/officeDocument/2006/relationships/customXml" Target="../ink/ink700.xml"/><Relationship Id="rId597" Type="http://schemas.openxmlformats.org/officeDocument/2006/relationships/customXml" Target="../ink/ink699.xml"/><Relationship Id="rId596" Type="http://schemas.openxmlformats.org/officeDocument/2006/relationships/customXml" Target="../ink/ink698.xml"/><Relationship Id="rId595" Type="http://schemas.openxmlformats.org/officeDocument/2006/relationships/customXml" Target="../ink/ink697.xml"/><Relationship Id="rId594" Type="http://schemas.openxmlformats.org/officeDocument/2006/relationships/customXml" Target="../ink/ink696.xml"/><Relationship Id="rId593" Type="http://schemas.openxmlformats.org/officeDocument/2006/relationships/customXml" Target="../ink/ink695.xml"/><Relationship Id="rId592" Type="http://schemas.openxmlformats.org/officeDocument/2006/relationships/customXml" Target="../ink/ink694.xml"/><Relationship Id="rId591" Type="http://schemas.openxmlformats.org/officeDocument/2006/relationships/customXml" Target="../ink/ink693.xml"/><Relationship Id="rId590" Type="http://schemas.openxmlformats.org/officeDocument/2006/relationships/customXml" Target="../ink/ink692.xml"/><Relationship Id="rId59" Type="http://schemas.openxmlformats.org/officeDocument/2006/relationships/customXml" Target="../ink/ink161.xml"/><Relationship Id="rId589" Type="http://schemas.openxmlformats.org/officeDocument/2006/relationships/customXml" Target="../ink/ink691.xml"/><Relationship Id="rId588" Type="http://schemas.openxmlformats.org/officeDocument/2006/relationships/customXml" Target="../ink/ink690.xml"/><Relationship Id="rId587" Type="http://schemas.openxmlformats.org/officeDocument/2006/relationships/customXml" Target="../ink/ink689.xml"/><Relationship Id="rId586" Type="http://schemas.openxmlformats.org/officeDocument/2006/relationships/customXml" Target="../ink/ink688.xml"/><Relationship Id="rId585" Type="http://schemas.openxmlformats.org/officeDocument/2006/relationships/customXml" Target="../ink/ink687.xml"/><Relationship Id="rId584" Type="http://schemas.openxmlformats.org/officeDocument/2006/relationships/customXml" Target="../ink/ink686.xml"/><Relationship Id="rId583" Type="http://schemas.openxmlformats.org/officeDocument/2006/relationships/customXml" Target="../ink/ink685.xml"/><Relationship Id="rId582" Type="http://schemas.openxmlformats.org/officeDocument/2006/relationships/customXml" Target="../ink/ink684.xml"/><Relationship Id="rId581" Type="http://schemas.openxmlformats.org/officeDocument/2006/relationships/customXml" Target="../ink/ink683.xml"/><Relationship Id="rId580" Type="http://schemas.openxmlformats.org/officeDocument/2006/relationships/customXml" Target="../ink/ink682.xml"/><Relationship Id="rId58" Type="http://schemas.openxmlformats.org/officeDocument/2006/relationships/customXml" Target="../ink/ink160.xml"/><Relationship Id="rId579" Type="http://schemas.openxmlformats.org/officeDocument/2006/relationships/customXml" Target="../ink/ink681.xml"/><Relationship Id="rId578" Type="http://schemas.openxmlformats.org/officeDocument/2006/relationships/customXml" Target="../ink/ink680.xml"/><Relationship Id="rId577" Type="http://schemas.openxmlformats.org/officeDocument/2006/relationships/customXml" Target="../ink/ink679.xml"/><Relationship Id="rId576" Type="http://schemas.openxmlformats.org/officeDocument/2006/relationships/customXml" Target="../ink/ink678.xml"/><Relationship Id="rId575" Type="http://schemas.openxmlformats.org/officeDocument/2006/relationships/customXml" Target="../ink/ink677.xml"/><Relationship Id="rId574" Type="http://schemas.openxmlformats.org/officeDocument/2006/relationships/customXml" Target="../ink/ink676.xml"/><Relationship Id="rId573" Type="http://schemas.openxmlformats.org/officeDocument/2006/relationships/customXml" Target="../ink/ink675.xml"/><Relationship Id="rId572" Type="http://schemas.openxmlformats.org/officeDocument/2006/relationships/customXml" Target="../ink/ink674.xml"/><Relationship Id="rId571" Type="http://schemas.openxmlformats.org/officeDocument/2006/relationships/customXml" Target="../ink/ink673.xml"/><Relationship Id="rId570" Type="http://schemas.openxmlformats.org/officeDocument/2006/relationships/customXml" Target="../ink/ink672.xml"/><Relationship Id="rId57" Type="http://schemas.openxmlformats.org/officeDocument/2006/relationships/customXml" Target="../ink/ink159.xml"/><Relationship Id="rId569" Type="http://schemas.openxmlformats.org/officeDocument/2006/relationships/customXml" Target="../ink/ink671.xml"/><Relationship Id="rId568" Type="http://schemas.openxmlformats.org/officeDocument/2006/relationships/customXml" Target="../ink/ink670.xml"/><Relationship Id="rId567" Type="http://schemas.openxmlformats.org/officeDocument/2006/relationships/customXml" Target="../ink/ink669.xml"/><Relationship Id="rId566" Type="http://schemas.openxmlformats.org/officeDocument/2006/relationships/customXml" Target="../ink/ink668.xml"/><Relationship Id="rId565" Type="http://schemas.openxmlformats.org/officeDocument/2006/relationships/customXml" Target="../ink/ink667.xml"/><Relationship Id="rId564" Type="http://schemas.openxmlformats.org/officeDocument/2006/relationships/customXml" Target="../ink/ink666.xml"/><Relationship Id="rId563" Type="http://schemas.openxmlformats.org/officeDocument/2006/relationships/customXml" Target="../ink/ink665.xml"/><Relationship Id="rId562" Type="http://schemas.openxmlformats.org/officeDocument/2006/relationships/customXml" Target="../ink/ink664.xml"/><Relationship Id="rId561" Type="http://schemas.openxmlformats.org/officeDocument/2006/relationships/customXml" Target="../ink/ink663.xml"/><Relationship Id="rId560" Type="http://schemas.openxmlformats.org/officeDocument/2006/relationships/customXml" Target="../ink/ink662.xml"/><Relationship Id="rId56" Type="http://schemas.openxmlformats.org/officeDocument/2006/relationships/customXml" Target="../ink/ink158.xml"/><Relationship Id="rId559" Type="http://schemas.openxmlformats.org/officeDocument/2006/relationships/customXml" Target="../ink/ink661.xml"/><Relationship Id="rId558" Type="http://schemas.openxmlformats.org/officeDocument/2006/relationships/customXml" Target="../ink/ink660.xml"/><Relationship Id="rId557" Type="http://schemas.openxmlformats.org/officeDocument/2006/relationships/customXml" Target="../ink/ink659.xml"/><Relationship Id="rId556" Type="http://schemas.openxmlformats.org/officeDocument/2006/relationships/customXml" Target="../ink/ink658.xml"/><Relationship Id="rId555" Type="http://schemas.openxmlformats.org/officeDocument/2006/relationships/customXml" Target="../ink/ink657.xml"/><Relationship Id="rId554" Type="http://schemas.openxmlformats.org/officeDocument/2006/relationships/customXml" Target="../ink/ink656.xml"/><Relationship Id="rId553" Type="http://schemas.openxmlformats.org/officeDocument/2006/relationships/customXml" Target="../ink/ink655.xml"/><Relationship Id="rId552" Type="http://schemas.openxmlformats.org/officeDocument/2006/relationships/customXml" Target="../ink/ink654.xml"/><Relationship Id="rId551" Type="http://schemas.openxmlformats.org/officeDocument/2006/relationships/customXml" Target="../ink/ink653.xml"/><Relationship Id="rId550" Type="http://schemas.openxmlformats.org/officeDocument/2006/relationships/customXml" Target="../ink/ink652.xml"/><Relationship Id="rId55" Type="http://schemas.openxmlformats.org/officeDocument/2006/relationships/customXml" Target="../ink/ink157.xml"/><Relationship Id="rId549" Type="http://schemas.openxmlformats.org/officeDocument/2006/relationships/customXml" Target="../ink/ink651.xml"/><Relationship Id="rId548" Type="http://schemas.openxmlformats.org/officeDocument/2006/relationships/customXml" Target="../ink/ink650.xml"/><Relationship Id="rId547" Type="http://schemas.openxmlformats.org/officeDocument/2006/relationships/customXml" Target="../ink/ink649.xml"/><Relationship Id="rId546" Type="http://schemas.openxmlformats.org/officeDocument/2006/relationships/customXml" Target="../ink/ink648.xml"/><Relationship Id="rId545" Type="http://schemas.openxmlformats.org/officeDocument/2006/relationships/customXml" Target="../ink/ink647.xml"/><Relationship Id="rId544" Type="http://schemas.openxmlformats.org/officeDocument/2006/relationships/customXml" Target="../ink/ink646.xml"/><Relationship Id="rId543" Type="http://schemas.openxmlformats.org/officeDocument/2006/relationships/customXml" Target="../ink/ink645.xml"/><Relationship Id="rId542" Type="http://schemas.openxmlformats.org/officeDocument/2006/relationships/customXml" Target="../ink/ink644.xml"/><Relationship Id="rId541" Type="http://schemas.openxmlformats.org/officeDocument/2006/relationships/customXml" Target="../ink/ink643.xml"/><Relationship Id="rId540" Type="http://schemas.openxmlformats.org/officeDocument/2006/relationships/customXml" Target="../ink/ink642.xml"/><Relationship Id="rId54" Type="http://schemas.openxmlformats.org/officeDocument/2006/relationships/customXml" Target="../ink/ink156.xml"/><Relationship Id="rId539" Type="http://schemas.openxmlformats.org/officeDocument/2006/relationships/customXml" Target="../ink/ink641.xml"/><Relationship Id="rId538" Type="http://schemas.openxmlformats.org/officeDocument/2006/relationships/customXml" Target="../ink/ink640.xml"/><Relationship Id="rId537" Type="http://schemas.openxmlformats.org/officeDocument/2006/relationships/customXml" Target="../ink/ink639.xml"/><Relationship Id="rId536" Type="http://schemas.openxmlformats.org/officeDocument/2006/relationships/customXml" Target="../ink/ink638.xml"/><Relationship Id="rId535" Type="http://schemas.openxmlformats.org/officeDocument/2006/relationships/customXml" Target="../ink/ink637.xml"/><Relationship Id="rId534" Type="http://schemas.openxmlformats.org/officeDocument/2006/relationships/customXml" Target="../ink/ink636.xml"/><Relationship Id="rId533" Type="http://schemas.openxmlformats.org/officeDocument/2006/relationships/customXml" Target="../ink/ink635.xml"/><Relationship Id="rId532" Type="http://schemas.openxmlformats.org/officeDocument/2006/relationships/customXml" Target="../ink/ink634.xml"/><Relationship Id="rId531" Type="http://schemas.openxmlformats.org/officeDocument/2006/relationships/customXml" Target="../ink/ink633.xml"/><Relationship Id="rId530" Type="http://schemas.openxmlformats.org/officeDocument/2006/relationships/customXml" Target="../ink/ink632.xml"/><Relationship Id="rId53" Type="http://schemas.openxmlformats.org/officeDocument/2006/relationships/customXml" Target="../ink/ink155.xml"/><Relationship Id="rId529" Type="http://schemas.openxmlformats.org/officeDocument/2006/relationships/customXml" Target="../ink/ink631.xml"/><Relationship Id="rId528" Type="http://schemas.openxmlformats.org/officeDocument/2006/relationships/customXml" Target="../ink/ink630.xml"/><Relationship Id="rId527" Type="http://schemas.openxmlformats.org/officeDocument/2006/relationships/customXml" Target="../ink/ink629.xml"/><Relationship Id="rId526" Type="http://schemas.openxmlformats.org/officeDocument/2006/relationships/customXml" Target="../ink/ink628.xml"/><Relationship Id="rId525" Type="http://schemas.openxmlformats.org/officeDocument/2006/relationships/customXml" Target="../ink/ink627.xml"/><Relationship Id="rId524" Type="http://schemas.openxmlformats.org/officeDocument/2006/relationships/customXml" Target="../ink/ink626.xml"/><Relationship Id="rId523" Type="http://schemas.openxmlformats.org/officeDocument/2006/relationships/customXml" Target="../ink/ink625.xml"/><Relationship Id="rId522" Type="http://schemas.openxmlformats.org/officeDocument/2006/relationships/customXml" Target="../ink/ink624.xml"/><Relationship Id="rId521" Type="http://schemas.openxmlformats.org/officeDocument/2006/relationships/customXml" Target="../ink/ink623.xml"/><Relationship Id="rId520" Type="http://schemas.openxmlformats.org/officeDocument/2006/relationships/customXml" Target="../ink/ink622.xml"/><Relationship Id="rId52" Type="http://schemas.openxmlformats.org/officeDocument/2006/relationships/customXml" Target="../ink/ink154.xml"/><Relationship Id="rId519" Type="http://schemas.openxmlformats.org/officeDocument/2006/relationships/customXml" Target="../ink/ink621.xml"/><Relationship Id="rId518" Type="http://schemas.openxmlformats.org/officeDocument/2006/relationships/customXml" Target="../ink/ink620.xml"/><Relationship Id="rId517" Type="http://schemas.openxmlformats.org/officeDocument/2006/relationships/customXml" Target="../ink/ink619.xml"/><Relationship Id="rId516" Type="http://schemas.openxmlformats.org/officeDocument/2006/relationships/customXml" Target="../ink/ink618.xml"/><Relationship Id="rId515" Type="http://schemas.openxmlformats.org/officeDocument/2006/relationships/customXml" Target="../ink/ink617.xml"/><Relationship Id="rId514" Type="http://schemas.openxmlformats.org/officeDocument/2006/relationships/customXml" Target="../ink/ink616.xml"/><Relationship Id="rId513" Type="http://schemas.openxmlformats.org/officeDocument/2006/relationships/customXml" Target="../ink/ink615.xml"/><Relationship Id="rId512" Type="http://schemas.openxmlformats.org/officeDocument/2006/relationships/customXml" Target="../ink/ink614.xml"/><Relationship Id="rId511" Type="http://schemas.openxmlformats.org/officeDocument/2006/relationships/customXml" Target="../ink/ink613.xml"/><Relationship Id="rId510" Type="http://schemas.openxmlformats.org/officeDocument/2006/relationships/customXml" Target="../ink/ink612.xml"/><Relationship Id="rId51" Type="http://schemas.openxmlformats.org/officeDocument/2006/relationships/customXml" Target="../ink/ink153.xml"/><Relationship Id="rId509" Type="http://schemas.openxmlformats.org/officeDocument/2006/relationships/customXml" Target="../ink/ink611.xml"/><Relationship Id="rId508" Type="http://schemas.openxmlformats.org/officeDocument/2006/relationships/customXml" Target="../ink/ink610.xml"/><Relationship Id="rId507" Type="http://schemas.openxmlformats.org/officeDocument/2006/relationships/customXml" Target="../ink/ink609.xml"/><Relationship Id="rId506" Type="http://schemas.openxmlformats.org/officeDocument/2006/relationships/customXml" Target="../ink/ink608.xml"/><Relationship Id="rId505" Type="http://schemas.openxmlformats.org/officeDocument/2006/relationships/customXml" Target="../ink/ink607.xml"/><Relationship Id="rId504" Type="http://schemas.openxmlformats.org/officeDocument/2006/relationships/customXml" Target="../ink/ink606.xml"/><Relationship Id="rId503" Type="http://schemas.openxmlformats.org/officeDocument/2006/relationships/customXml" Target="../ink/ink605.xml"/><Relationship Id="rId502" Type="http://schemas.openxmlformats.org/officeDocument/2006/relationships/customXml" Target="../ink/ink604.xml"/><Relationship Id="rId501" Type="http://schemas.openxmlformats.org/officeDocument/2006/relationships/customXml" Target="../ink/ink603.xml"/><Relationship Id="rId500" Type="http://schemas.openxmlformats.org/officeDocument/2006/relationships/customXml" Target="../ink/ink602.xml"/><Relationship Id="rId50" Type="http://schemas.openxmlformats.org/officeDocument/2006/relationships/customXml" Target="../ink/ink152.xml"/><Relationship Id="rId5" Type="http://schemas.openxmlformats.org/officeDocument/2006/relationships/customXml" Target="../ink/ink107.xml"/><Relationship Id="rId499" Type="http://schemas.openxmlformats.org/officeDocument/2006/relationships/customXml" Target="../ink/ink601.xml"/><Relationship Id="rId498" Type="http://schemas.openxmlformats.org/officeDocument/2006/relationships/customXml" Target="../ink/ink600.xml"/><Relationship Id="rId497" Type="http://schemas.openxmlformats.org/officeDocument/2006/relationships/customXml" Target="../ink/ink599.xml"/><Relationship Id="rId496" Type="http://schemas.openxmlformats.org/officeDocument/2006/relationships/customXml" Target="../ink/ink598.xml"/><Relationship Id="rId495" Type="http://schemas.openxmlformats.org/officeDocument/2006/relationships/customXml" Target="../ink/ink597.xml"/><Relationship Id="rId494" Type="http://schemas.openxmlformats.org/officeDocument/2006/relationships/customXml" Target="../ink/ink596.xml"/><Relationship Id="rId493" Type="http://schemas.openxmlformats.org/officeDocument/2006/relationships/customXml" Target="../ink/ink595.xml"/><Relationship Id="rId492" Type="http://schemas.openxmlformats.org/officeDocument/2006/relationships/customXml" Target="../ink/ink594.xml"/><Relationship Id="rId491" Type="http://schemas.openxmlformats.org/officeDocument/2006/relationships/customXml" Target="../ink/ink593.xml"/><Relationship Id="rId490" Type="http://schemas.openxmlformats.org/officeDocument/2006/relationships/customXml" Target="../ink/ink592.xml"/><Relationship Id="rId49" Type="http://schemas.openxmlformats.org/officeDocument/2006/relationships/customXml" Target="../ink/ink151.xml"/><Relationship Id="rId489" Type="http://schemas.openxmlformats.org/officeDocument/2006/relationships/customXml" Target="../ink/ink591.xml"/><Relationship Id="rId488" Type="http://schemas.openxmlformats.org/officeDocument/2006/relationships/customXml" Target="../ink/ink590.xml"/><Relationship Id="rId487" Type="http://schemas.openxmlformats.org/officeDocument/2006/relationships/customXml" Target="../ink/ink589.xml"/><Relationship Id="rId486" Type="http://schemas.openxmlformats.org/officeDocument/2006/relationships/customXml" Target="../ink/ink588.xml"/><Relationship Id="rId485" Type="http://schemas.openxmlformats.org/officeDocument/2006/relationships/customXml" Target="../ink/ink587.xml"/><Relationship Id="rId484" Type="http://schemas.openxmlformats.org/officeDocument/2006/relationships/customXml" Target="../ink/ink586.xml"/><Relationship Id="rId483" Type="http://schemas.openxmlformats.org/officeDocument/2006/relationships/customXml" Target="../ink/ink585.xml"/><Relationship Id="rId482" Type="http://schemas.openxmlformats.org/officeDocument/2006/relationships/customXml" Target="../ink/ink584.xml"/><Relationship Id="rId481" Type="http://schemas.openxmlformats.org/officeDocument/2006/relationships/customXml" Target="../ink/ink583.xml"/><Relationship Id="rId480" Type="http://schemas.openxmlformats.org/officeDocument/2006/relationships/customXml" Target="../ink/ink582.xml"/><Relationship Id="rId48" Type="http://schemas.openxmlformats.org/officeDocument/2006/relationships/customXml" Target="../ink/ink150.xml"/><Relationship Id="rId479" Type="http://schemas.openxmlformats.org/officeDocument/2006/relationships/customXml" Target="../ink/ink581.xml"/><Relationship Id="rId478" Type="http://schemas.openxmlformats.org/officeDocument/2006/relationships/customXml" Target="../ink/ink580.xml"/><Relationship Id="rId477" Type="http://schemas.openxmlformats.org/officeDocument/2006/relationships/customXml" Target="../ink/ink579.xml"/><Relationship Id="rId476" Type="http://schemas.openxmlformats.org/officeDocument/2006/relationships/customXml" Target="../ink/ink578.xml"/><Relationship Id="rId475" Type="http://schemas.openxmlformats.org/officeDocument/2006/relationships/customXml" Target="../ink/ink577.xml"/><Relationship Id="rId474" Type="http://schemas.openxmlformats.org/officeDocument/2006/relationships/customXml" Target="../ink/ink576.xml"/><Relationship Id="rId473" Type="http://schemas.openxmlformats.org/officeDocument/2006/relationships/customXml" Target="../ink/ink575.xml"/><Relationship Id="rId472" Type="http://schemas.openxmlformats.org/officeDocument/2006/relationships/customXml" Target="../ink/ink574.xml"/><Relationship Id="rId471" Type="http://schemas.openxmlformats.org/officeDocument/2006/relationships/customXml" Target="../ink/ink573.xml"/><Relationship Id="rId470" Type="http://schemas.openxmlformats.org/officeDocument/2006/relationships/customXml" Target="../ink/ink572.xml"/><Relationship Id="rId47" Type="http://schemas.openxmlformats.org/officeDocument/2006/relationships/customXml" Target="../ink/ink149.xml"/><Relationship Id="rId469" Type="http://schemas.openxmlformats.org/officeDocument/2006/relationships/customXml" Target="../ink/ink571.xml"/><Relationship Id="rId468" Type="http://schemas.openxmlformats.org/officeDocument/2006/relationships/customXml" Target="../ink/ink570.xml"/><Relationship Id="rId467" Type="http://schemas.openxmlformats.org/officeDocument/2006/relationships/customXml" Target="../ink/ink569.xml"/><Relationship Id="rId466" Type="http://schemas.openxmlformats.org/officeDocument/2006/relationships/customXml" Target="../ink/ink568.xml"/><Relationship Id="rId465" Type="http://schemas.openxmlformats.org/officeDocument/2006/relationships/customXml" Target="../ink/ink567.xml"/><Relationship Id="rId464" Type="http://schemas.openxmlformats.org/officeDocument/2006/relationships/customXml" Target="../ink/ink566.xml"/><Relationship Id="rId463" Type="http://schemas.openxmlformats.org/officeDocument/2006/relationships/customXml" Target="../ink/ink565.xml"/><Relationship Id="rId462" Type="http://schemas.openxmlformats.org/officeDocument/2006/relationships/customXml" Target="../ink/ink564.xml"/><Relationship Id="rId461" Type="http://schemas.openxmlformats.org/officeDocument/2006/relationships/customXml" Target="../ink/ink563.xml"/><Relationship Id="rId460" Type="http://schemas.openxmlformats.org/officeDocument/2006/relationships/customXml" Target="../ink/ink562.xml"/><Relationship Id="rId46" Type="http://schemas.openxmlformats.org/officeDocument/2006/relationships/customXml" Target="../ink/ink148.xml"/><Relationship Id="rId459" Type="http://schemas.openxmlformats.org/officeDocument/2006/relationships/customXml" Target="../ink/ink561.xml"/><Relationship Id="rId458" Type="http://schemas.openxmlformats.org/officeDocument/2006/relationships/customXml" Target="../ink/ink560.xml"/><Relationship Id="rId457" Type="http://schemas.openxmlformats.org/officeDocument/2006/relationships/customXml" Target="../ink/ink559.xml"/><Relationship Id="rId456" Type="http://schemas.openxmlformats.org/officeDocument/2006/relationships/customXml" Target="../ink/ink558.xml"/><Relationship Id="rId455" Type="http://schemas.openxmlformats.org/officeDocument/2006/relationships/customXml" Target="../ink/ink557.xml"/><Relationship Id="rId454" Type="http://schemas.openxmlformats.org/officeDocument/2006/relationships/customXml" Target="../ink/ink556.xml"/><Relationship Id="rId453" Type="http://schemas.openxmlformats.org/officeDocument/2006/relationships/customXml" Target="../ink/ink555.xml"/><Relationship Id="rId452" Type="http://schemas.openxmlformats.org/officeDocument/2006/relationships/customXml" Target="../ink/ink554.xml"/><Relationship Id="rId451" Type="http://schemas.openxmlformats.org/officeDocument/2006/relationships/customXml" Target="../ink/ink553.xml"/><Relationship Id="rId450" Type="http://schemas.openxmlformats.org/officeDocument/2006/relationships/customXml" Target="../ink/ink552.xml"/><Relationship Id="rId45" Type="http://schemas.openxmlformats.org/officeDocument/2006/relationships/customXml" Target="../ink/ink147.xml"/><Relationship Id="rId449" Type="http://schemas.openxmlformats.org/officeDocument/2006/relationships/customXml" Target="../ink/ink551.xml"/><Relationship Id="rId448" Type="http://schemas.openxmlformats.org/officeDocument/2006/relationships/customXml" Target="../ink/ink550.xml"/><Relationship Id="rId447" Type="http://schemas.openxmlformats.org/officeDocument/2006/relationships/customXml" Target="../ink/ink549.xml"/><Relationship Id="rId446" Type="http://schemas.openxmlformats.org/officeDocument/2006/relationships/customXml" Target="../ink/ink548.xml"/><Relationship Id="rId445" Type="http://schemas.openxmlformats.org/officeDocument/2006/relationships/customXml" Target="../ink/ink547.xml"/><Relationship Id="rId444" Type="http://schemas.openxmlformats.org/officeDocument/2006/relationships/customXml" Target="../ink/ink546.xml"/><Relationship Id="rId443" Type="http://schemas.openxmlformats.org/officeDocument/2006/relationships/customXml" Target="../ink/ink545.xml"/><Relationship Id="rId442" Type="http://schemas.openxmlformats.org/officeDocument/2006/relationships/customXml" Target="../ink/ink544.xml"/><Relationship Id="rId441" Type="http://schemas.openxmlformats.org/officeDocument/2006/relationships/customXml" Target="../ink/ink543.xml"/><Relationship Id="rId440" Type="http://schemas.openxmlformats.org/officeDocument/2006/relationships/customXml" Target="../ink/ink542.xml"/><Relationship Id="rId44" Type="http://schemas.openxmlformats.org/officeDocument/2006/relationships/customXml" Target="../ink/ink146.xml"/><Relationship Id="rId439" Type="http://schemas.openxmlformats.org/officeDocument/2006/relationships/customXml" Target="../ink/ink541.xml"/><Relationship Id="rId438" Type="http://schemas.openxmlformats.org/officeDocument/2006/relationships/customXml" Target="../ink/ink540.xml"/><Relationship Id="rId437" Type="http://schemas.openxmlformats.org/officeDocument/2006/relationships/customXml" Target="../ink/ink539.xml"/><Relationship Id="rId436" Type="http://schemas.openxmlformats.org/officeDocument/2006/relationships/customXml" Target="../ink/ink538.xml"/><Relationship Id="rId435" Type="http://schemas.openxmlformats.org/officeDocument/2006/relationships/customXml" Target="../ink/ink537.xml"/><Relationship Id="rId434" Type="http://schemas.openxmlformats.org/officeDocument/2006/relationships/customXml" Target="../ink/ink536.xml"/><Relationship Id="rId433" Type="http://schemas.openxmlformats.org/officeDocument/2006/relationships/customXml" Target="../ink/ink535.xml"/><Relationship Id="rId432" Type="http://schemas.openxmlformats.org/officeDocument/2006/relationships/customXml" Target="../ink/ink534.xml"/><Relationship Id="rId431" Type="http://schemas.openxmlformats.org/officeDocument/2006/relationships/customXml" Target="../ink/ink533.xml"/><Relationship Id="rId430" Type="http://schemas.openxmlformats.org/officeDocument/2006/relationships/customXml" Target="../ink/ink532.xml"/><Relationship Id="rId43" Type="http://schemas.openxmlformats.org/officeDocument/2006/relationships/customXml" Target="../ink/ink145.xml"/><Relationship Id="rId429" Type="http://schemas.openxmlformats.org/officeDocument/2006/relationships/customXml" Target="../ink/ink531.xml"/><Relationship Id="rId428" Type="http://schemas.openxmlformats.org/officeDocument/2006/relationships/customXml" Target="../ink/ink530.xml"/><Relationship Id="rId427" Type="http://schemas.openxmlformats.org/officeDocument/2006/relationships/customXml" Target="../ink/ink529.xml"/><Relationship Id="rId426" Type="http://schemas.openxmlformats.org/officeDocument/2006/relationships/customXml" Target="../ink/ink528.xml"/><Relationship Id="rId425" Type="http://schemas.openxmlformats.org/officeDocument/2006/relationships/customXml" Target="../ink/ink527.xml"/><Relationship Id="rId424" Type="http://schemas.openxmlformats.org/officeDocument/2006/relationships/customXml" Target="../ink/ink526.xml"/><Relationship Id="rId423" Type="http://schemas.openxmlformats.org/officeDocument/2006/relationships/customXml" Target="../ink/ink525.xml"/><Relationship Id="rId422" Type="http://schemas.openxmlformats.org/officeDocument/2006/relationships/customXml" Target="../ink/ink524.xml"/><Relationship Id="rId421" Type="http://schemas.openxmlformats.org/officeDocument/2006/relationships/customXml" Target="../ink/ink523.xml"/><Relationship Id="rId420" Type="http://schemas.openxmlformats.org/officeDocument/2006/relationships/customXml" Target="../ink/ink522.xml"/><Relationship Id="rId42" Type="http://schemas.openxmlformats.org/officeDocument/2006/relationships/customXml" Target="../ink/ink144.xml"/><Relationship Id="rId419" Type="http://schemas.openxmlformats.org/officeDocument/2006/relationships/customXml" Target="../ink/ink521.xml"/><Relationship Id="rId418" Type="http://schemas.openxmlformats.org/officeDocument/2006/relationships/customXml" Target="../ink/ink520.xml"/><Relationship Id="rId417" Type="http://schemas.openxmlformats.org/officeDocument/2006/relationships/customXml" Target="../ink/ink519.xml"/><Relationship Id="rId416" Type="http://schemas.openxmlformats.org/officeDocument/2006/relationships/customXml" Target="../ink/ink518.xml"/><Relationship Id="rId415" Type="http://schemas.openxmlformats.org/officeDocument/2006/relationships/customXml" Target="../ink/ink517.xml"/><Relationship Id="rId414" Type="http://schemas.openxmlformats.org/officeDocument/2006/relationships/customXml" Target="../ink/ink516.xml"/><Relationship Id="rId413" Type="http://schemas.openxmlformats.org/officeDocument/2006/relationships/customXml" Target="../ink/ink515.xml"/><Relationship Id="rId412" Type="http://schemas.openxmlformats.org/officeDocument/2006/relationships/customXml" Target="../ink/ink514.xml"/><Relationship Id="rId411" Type="http://schemas.openxmlformats.org/officeDocument/2006/relationships/customXml" Target="../ink/ink513.xml"/><Relationship Id="rId410" Type="http://schemas.openxmlformats.org/officeDocument/2006/relationships/customXml" Target="../ink/ink512.xml"/><Relationship Id="rId41" Type="http://schemas.openxmlformats.org/officeDocument/2006/relationships/customXml" Target="../ink/ink143.xml"/><Relationship Id="rId409" Type="http://schemas.openxmlformats.org/officeDocument/2006/relationships/customXml" Target="../ink/ink511.xml"/><Relationship Id="rId408" Type="http://schemas.openxmlformats.org/officeDocument/2006/relationships/customXml" Target="../ink/ink510.xml"/><Relationship Id="rId407" Type="http://schemas.openxmlformats.org/officeDocument/2006/relationships/customXml" Target="../ink/ink509.xml"/><Relationship Id="rId406" Type="http://schemas.openxmlformats.org/officeDocument/2006/relationships/customXml" Target="../ink/ink508.xml"/><Relationship Id="rId405" Type="http://schemas.openxmlformats.org/officeDocument/2006/relationships/customXml" Target="../ink/ink507.xml"/><Relationship Id="rId404" Type="http://schemas.openxmlformats.org/officeDocument/2006/relationships/customXml" Target="../ink/ink506.xml"/><Relationship Id="rId403" Type="http://schemas.openxmlformats.org/officeDocument/2006/relationships/customXml" Target="../ink/ink505.xml"/><Relationship Id="rId402" Type="http://schemas.openxmlformats.org/officeDocument/2006/relationships/customXml" Target="../ink/ink504.xml"/><Relationship Id="rId401" Type="http://schemas.openxmlformats.org/officeDocument/2006/relationships/customXml" Target="../ink/ink503.xml"/><Relationship Id="rId400" Type="http://schemas.openxmlformats.org/officeDocument/2006/relationships/customXml" Target="../ink/ink502.xml"/><Relationship Id="rId40" Type="http://schemas.openxmlformats.org/officeDocument/2006/relationships/customXml" Target="../ink/ink142.xml"/><Relationship Id="rId4" Type="http://schemas.openxmlformats.org/officeDocument/2006/relationships/image" Target="../media/image2.png"/><Relationship Id="rId399" Type="http://schemas.openxmlformats.org/officeDocument/2006/relationships/customXml" Target="../ink/ink501.xml"/><Relationship Id="rId398" Type="http://schemas.openxmlformats.org/officeDocument/2006/relationships/customXml" Target="../ink/ink500.xml"/><Relationship Id="rId397" Type="http://schemas.openxmlformats.org/officeDocument/2006/relationships/customXml" Target="../ink/ink499.xml"/><Relationship Id="rId396" Type="http://schemas.openxmlformats.org/officeDocument/2006/relationships/customXml" Target="../ink/ink498.xml"/><Relationship Id="rId395" Type="http://schemas.openxmlformats.org/officeDocument/2006/relationships/customXml" Target="../ink/ink497.xml"/><Relationship Id="rId394" Type="http://schemas.openxmlformats.org/officeDocument/2006/relationships/customXml" Target="../ink/ink496.xml"/><Relationship Id="rId393" Type="http://schemas.openxmlformats.org/officeDocument/2006/relationships/customXml" Target="../ink/ink495.xml"/><Relationship Id="rId392" Type="http://schemas.openxmlformats.org/officeDocument/2006/relationships/customXml" Target="../ink/ink494.xml"/><Relationship Id="rId391" Type="http://schemas.openxmlformats.org/officeDocument/2006/relationships/customXml" Target="../ink/ink493.xml"/><Relationship Id="rId390" Type="http://schemas.openxmlformats.org/officeDocument/2006/relationships/customXml" Target="../ink/ink492.xml"/><Relationship Id="rId39" Type="http://schemas.openxmlformats.org/officeDocument/2006/relationships/customXml" Target="../ink/ink141.xml"/><Relationship Id="rId389" Type="http://schemas.openxmlformats.org/officeDocument/2006/relationships/customXml" Target="../ink/ink491.xml"/><Relationship Id="rId388" Type="http://schemas.openxmlformats.org/officeDocument/2006/relationships/customXml" Target="../ink/ink490.xml"/><Relationship Id="rId387" Type="http://schemas.openxmlformats.org/officeDocument/2006/relationships/customXml" Target="../ink/ink489.xml"/><Relationship Id="rId386" Type="http://schemas.openxmlformats.org/officeDocument/2006/relationships/customXml" Target="../ink/ink488.xml"/><Relationship Id="rId385" Type="http://schemas.openxmlformats.org/officeDocument/2006/relationships/customXml" Target="../ink/ink487.xml"/><Relationship Id="rId384" Type="http://schemas.openxmlformats.org/officeDocument/2006/relationships/customXml" Target="../ink/ink486.xml"/><Relationship Id="rId383" Type="http://schemas.openxmlformats.org/officeDocument/2006/relationships/customXml" Target="../ink/ink485.xml"/><Relationship Id="rId382" Type="http://schemas.openxmlformats.org/officeDocument/2006/relationships/customXml" Target="../ink/ink484.xml"/><Relationship Id="rId381" Type="http://schemas.openxmlformats.org/officeDocument/2006/relationships/customXml" Target="../ink/ink483.xml"/><Relationship Id="rId380" Type="http://schemas.openxmlformats.org/officeDocument/2006/relationships/customXml" Target="../ink/ink482.xml"/><Relationship Id="rId38" Type="http://schemas.openxmlformats.org/officeDocument/2006/relationships/customXml" Target="../ink/ink140.xml"/><Relationship Id="rId379" Type="http://schemas.openxmlformats.org/officeDocument/2006/relationships/customXml" Target="../ink/ink481.xml"/><Relationship Id="rId378" Type="http://schemas.openxmlformats.org/officeDocument/2006/relationships/customXml" Target="../ink/ink480.xml"/><Relationship Id="rId377" Type="http://schemas.openxmlformats.org/officeDocument/2006/relationships/customXml" Target="../ink/ink479.xml"/><Relationship Id="rId376" Type="http://schemas.openxmlformats.org/officeDocument/2006/relationships/customXml" Target="../ink/ink478.xml"/><Relationship Id="rId375" Type="http://schemas.openxmlformats.org/officeDocument/2006/relationships/customXml" Target="../ink/ink477.xml"/><Relationship Id="rId374" Type="http://schemas.openxmlformats.org/officeDocument/2006/relationships/customXml" Target="../ink/ink476.xml"/><Relationship Id="rId373" Type="http://schemas.openxmlformats.org/officeDocument/2006/relationships/customXml" Target="../ink/ink475.xml"/><Relationship Id="rId372" Type="http://schemas.openxmlformats.org/officeDocument/2006/relationships/customXml" Target="../ink/ink474.xml"/><Relationship Id="rId371" Type="http://schemas.openxmlformats.org/officeDocument/2006/relationships/customXml" Target="../ink/ink473.xml"/><Relationship Id="rId370" Type="http://schemas.openxmlformats.org/officeDocument/2006/relationships/customXml" Target="../ink/ink472.xml"/><Relationship Id="rId37" Type="http://schemas.openxmlformats.org/officeDocument/2006/relationships/customXml" Target="../ink/ink139.xml"/><Relationship Id="rId369" Type="http://schemas.openxmlformats.org/officeDocument/2006/relationships/customXml" Target="../ink/ink471.xml"/><Relationship Id="rId368" Type="http://schemas.openxmlformats.org/officeDocument/2006/relationships/customXml" Target="../ink/ink470.xml"/><Relationship Id="rId367" Type="http://schemas.openxmlformats.org/officeDocument/2006/relationships/customXml" Target="../ink/ink469.xml"/><Relationship Id="rId366" Type="http://schemas.openxmlformats.org/officeDocument/2006/relationships/customXml" Target="../ink/ink468.xml"/><Relationship Id="rId365" Type="http://schemas.openxmlformats.org/officeDocument/2006/relationships/customXml" Target="../ink/ink467.xml"/><Relationship Id="rId364" Type="http://schemas.openxmlformats.org/officeDocument/2006/relationships/customXml" Target="../ink/ink466.xml"/><Relationship Id="rId363" Type="http://schemas.openxmlformats.org/officeDocument/2006/relationships/customXml" Target="../ink/ink465.xml"/><Relationship Id="rId362" Type="http://schemas.openxmlformats.org/officeDocument/2006/relationships/customXml" Target="../ink/ink464.xml"/><Relationship Id="rId361" Type="http://schemas.openxmlformats.org/officeDocument/2006/relationships/customXml" Target="../ink/ink463.xml"/><Relationship Id="rId360" Type="http://schemas.openxmlformats.org/officeDocument/2006/relationships/customXml" Target="../ink/ink462.xml"/><Relationship Id="rId36" Type="http://schemas.openxmlformats.org/officeDocument/2006/relationships/customXml" Target="../ink/ink138.xml"/><Relationship Id="rId359" Type="http://schemas.openxmlformats.org/officeDocument/2006/relationships/customXml" Target="../ink/ink461.xml"/><Relationship Id="rId358" Type="http://schemas.openxmlformats.org/officeDocument/2006/relationships/customXml" Target="../ink/ink460.xml"/><Relationship Id="rId357" Type="http://schemas.openxmlformats.org/officeDocument/2006/relationships/customXml" Target="../ink/ink459.xml"/><Relationship Id="rId356" Type="http://schemas.openxmlformats.org/officeDocument/2006/relationships/customXml" Target="../ink/ink458.xml"/><Relationship Id="rId355" Type="http://schemas.openxmlformats.org/officeDocument/2006/relationships/customXml" Target="../ink/ink457.xml"/><Relationship Id="rId354" Type="http://schemas.openxmlformats.org/officeDocument/2006/relationships/customXml" Target="../ink/ink456.xml"/><Relationship Id="rId353" Type="http://schemas.openxmlformats.org/officeDocument/2006/relationships/customXml" Target="../ink/ink455.xml"/><Relationship Id="rId352" Type="http://schemas.openxmlformats.org/officeDocument/2006/relationships/customXml" Target="../ink/ink454.xml"/><Relationship Id="rId351" Type="http://schemas.openxmlformats.org/officeDocument/2006/relationships/customXml" Target="../ink/ink453.xml"/><Relationship Id="rId350" Type="http://schemas.openxmlformats.org/officeDocument/2006/relationships/customXml" Target="../ink/ink452.xml"/><Relationship Id="rId35" Type="http://schemas.openxmlformats.org/officeDocument/2006/relationships/customXml" Target="../ink/ink137.xml"/><Relationship Id="rId349" Type="http://schemas.openxmlformats.org/officeDocument/2006/relationships/customXml" Target="../ink/ink451.xml"/><Relationship Id="rId348" Type="http://schemas.openxmlformats.org/officeDocument/2006/relationships/customXml" Target="../ink/ink450.xml"/><Relationship Id="rId347" Type="http://schemas.openxmlformats.org/officeDocument/2006/relationships/customXml" Target="../ink/ink449.xml"/><Relationship Id="rId346" Type="http://schemas.openxmlformats.org/officeDocument/2006/relationships/customXml" Target="../ink/ink448.xml"/><Relationship Id="rId345" Type="http://schemas.openxmlformats.org/officeDocument/2006/relationships/customXml" Target="../ink/ink447.xml"/><Relationship Id="rId344" Type="http://schemas.openxmlformats.org/officeDocument/2006/relationships/customXml" Target="../ink/ink446.xml"/><Relationship Id="rId343" Type="http://schemas.openxmlformats.org/officeDocument/2006/relationships/customXml" Target="../ink/ink445.xml"/><Relationship Id="rId342" Type="http://schemas.openxmlformats.org/officeDocument/2006/relationships/customXml" Target="../ink/ink444.xml"/><Relationship Id="rId341" Type="http://schemas.openxmlformats.org/officeDocument/2006/relationships/customXml" Target="../ink/ink443.xml"/><Relationship Id="rId340" Type="http://schemas.openxmlformats.org/officeDocument/2006/relationships/customXml" Target="../ink/ink442.xml"/><Relationship Id="rId34" Type="http://schemas.openxmlformats.org/officeDocument/2006/relationships/customXml" Target="../ink/ink136.xml"/><Relationship Id="rId339" Type="http://schemas.openxmlformats.org/officeDocument/2006/relationships/customXml" Target="../ink/ink441.xml"/><Relationship Id="rId338" Type="http://schemas.openxmlformats.org/officeDocument/2006/relationships/customXml" Target="../ink/ink440.xml"/><Relationship Id="rId337" Type="http://schemas.openxmlformats.org/officeDocument/2006/relationships/customXml" Target="../ink/ink439.xml"/><Relationship Id="rId336" Type="http://schemas.openxmlformats.org/officeDocument/2006/relationships/customXml" Target="../ink/ink438.xml"/><Relationship Id="rId335" Type="http://schemas.openxmlformats.org/officeDocument/2006/relationships/customXml" Target="../ink/ink437.xml"/><Relationship Id="rId334" Type="http://schemas.openxmlformats.org/officeDocument/2006/relationships/customXml" Target="../ink/ink436.xml"/><Relationship Id="rId333" Type="http://schemas.openxmlformats.org/officeDocument/2006/relationships/customXml" Target="../ink/ink435.xml"/><Relationship Id="rId332" Type="http://schemas.openxmlformats.org/officeDocument/2006/relationships/customXml" Target="../ink/ink434.xml"/><Relationship Id="rId331" Type="http://schemas.openxmlformats.org/officeDocument/2006/relationships/customXml" Target="../ink/ink433.xml"/><Relationship Id="rId330" Type="http://schemas.openxmlformats.org/officeDocument/2006/relationships/customXml" Target="../ink/ink432.xml"/><Relationship Id="rId33" Type="http://schemas.openxmlformats.org/officeDocument/2006/relationships/customXml" Target="../ink/ink135.xml"/><Relationship Id="rId329" Type="http://schemas.openxmlformats.org/officeDocument/2006/relationships/customXml" Target="../ink/ink431.xml"/><Relationship Id="rId328" Type="http://schemas.openxmlformats.org/officeDocument/2006/relationships/customXml" Target="../ink/ink430.xml"/><Relationship Id="rId327" Type="http://schemas.openxmlformats.org/officeDocument/2006/relationships/customXml" Target="../ink/ink429.xml"/><Relationship Id="rId326" Type="http://schemas.openxmlformats.org/officeDocument/2006/relationships/customXml" Target="../ink/ink428.xml"/><Relationship Id="rId325" Type="http://schemas.openxmlformats.org/officeDocument/2006/relationships/customXml" Target="../ink/ink427.xml"/><Relationship Id="rId324" Type="http://schemas.openxmlformats.org/officeDocument/2006/relationships/customXml" Target="../ink/ink426.xml"/><Relationship Id="rId323" Type="http://schemas.openxmlformats.org/officeDocument/2006/relationships/customXml" Target="../ink/ink425.xml"/><Relationship Id="rId322" Type="http://schemas.openxmlformats.org/officeDocument/2006/relationships/customXml" Target="../ink/ink424.xml"/><Relationship Id="rId321" Type="http://schemas.openxmlformats.org/officeDocument/2006/relationships/customXml" Target="../ink/ink423.xml"/><Relationship Id="rId320" Type="http://schemas.openxmlformats.org/officeDocument/2006/relationships/customXml" Target="../ink/ink422.xml"/><Relationship Id="rId32" Type="http://schemas.openxmlformats.org/officeDocument/2006/relationships/customXml" Target="../ink/ink134.xml"/><Relationship Id="rId319" Type="http://schemas.openxmlformats.org/officeDocument/2006/relationships/customXml" Target="../ink/ink421.xml"/><Relationship Id="rId318" Type="http://schemas.openxmlformats.org/officeDocument/2006/relationships/customXml" Target="../ink/ink420.xml"/><Relationship Id="rId317" Type="http://schemas.openxmlformats.org/officeDocument/2006/relationships/customXml" Target="../ink/ink419.xml"/><Relationship Id="rId316" Type="http://schemas.openxmlformats.org/officeDocument/2006/relationships/customXml" Target="../ink/ink418.xml"/><Relationship Id="rId315" Type="http://schemas.openxmlformats.org/officeDocument/2006/relationships/customXml" Target="../ink/ink417.xml"/><Relationship Id="rId314" Type="http://schemas.openxmlformats.org/officeDocument/2006/relationships/customXml" Target="../ink/ink416.xml"/><Relationship Id="rId313" Type="http://schemas.openxmlformats.org/officeDocument/2006/relationships/customXml" Target="../ink/ink415.xml"/><Relationship Id="rId312" Type="http://schemas.openxmlformats.org/officeDocument/2006/relationships/customXml" Target="../ink/ink414.xml"/><Relationship Id="rId311" Type="http://schemas.openxmlformats.org/officeDocument/2006/relationships/customXml" Target="../ink/ink413.xml"/><Relationship Id="rId310" Type="http://schemas.openxmlformats.org/officeDocument/2006/relationships/customXml" Target="../ink/ink412.xml"/><Relationship Id="rId31" Type="http://schemas.openxmlformats.org/officeDocument/2006/relationships/customXml" Target="../ink/ink133.xml"/><Relationship Id="rId309" Type="http://schemas.openxmlformats.org/officeDocument/2006/relationships/customXml" Target="../ink/ink411.xml"/><Relationship Id="rId308" Type="http://schemas.openxmlformats.org/officeDocument/2006/relationships/customXml" Target="../ink/ink410.xml"/><Relationship Id="rId307" Type="http://schemas.openxmlformats.org/officeDocument/2006/relationships/customXml" Target="../ink/ink409.xml"/><Relationship Id="rId306" Type="http://schemas.openxmlformats.org/officeDocument/2006/relationships/customXml" Target="../ink/ink408.xml"/><Relationship Id="rId305" Type="http://schemas.openxmlformats.org/officeDocument/2006/relationships/customXml" Target="../ink/ink407.xml"/><Relationship Id="rId304" Type="http://schemas.openxmlformats.org/officeDocument/2006/relationships/customXml" Target="../ink/ink406.xml"/><Relationship Id="rId303" Type="http://schemas.openxmlformats.org/officeDocument/2006/relationships/customXml" Target="../ink/ink405.xml"/><Relationship Id="rId302" Type="http://schemas.openxmlformats.org/officeDocument/2006/relationships/customXml" Target="../ink/ink404.xml"/><Relationship Id="rId301" Type="http://schemas.openxmlformats.org/officeDocument/2006/relationships/customXml" Target="../ink/ink403.xml"/><Relationship Id="rId300" Type="http://schemas.openxmlformats.org/officeDocument/2006/relationships/customXml" Target="../ink/ink402.xml"/><Relationship Id="rId30" Type="http://schemas.openxmlformats.org/officeDocument/2006/relationships/customXml" Target="../ink/ink132.xml"/><Relationship Id="rId3" Type="http://schemas.openxmlformats.org/officeDocument/2006/relationships/customXml" Target="../ink/ink106.xml"/><Relationship Id="rId299" Type="http://schemas.openxmlformats.org/officeDocument/2006/relationships/customXml" Target="../ink/ink401.xml"/><Relationship Id="rId298" Type="http://schemas.openxmlformats.org/officeDocument/2006/relationships/customXml" Target="../ink/ink400.xml"/><Relationship Id="rId297" Type="http://schemas.openxmlformats.org/officeDocument/2006/relationships/customXml" Target="../ink/ink399.xml"/><Relationship Id="rId296" Type="http://schemas.openxmlformats.org/officeDocument/2006/relationships/customXml" Target="../ink/ink398.xml"/><Relationship Id="rId295" Type="http://schemas.openxmlformats.org/officeDocument/2006/relationships/customXml" Target="../ink/ink397.xml"/><Relationship Id="rId294" Type="http://schemas.openxmlformats.org/officeDocument/2006/relationships/customXml" Target="../ink/ink396.xml"/><Relationship Id="rId293" Type="http://schemas.openxmlformats.org/officeDocument/2006/relationships/customXml" Target="../ink/ink395.xml"/><Relationship Id="rId292" Type="http://schemas.openxmlformats.org/officeDocument/2006/relationships/customXml" Target="../ink/ink394.xml"/><Relationship Id="rId291" Type="http://schemas.openxmlformats.org/officeDocument/2006/relationships/customXml" Target="../ink/ink393.xml"/><Relationship Id="rId290" Type="http://schemas.openxmlformats.org/officeDocument/2006/relationships/customXml" Target="../ink/ink392.xml"/><Relationship Id="rId29" Type="http://schemas.openxmlformats.org/officeDocument/2006/relationships/customXml" Target="../ink/ink131.xml"/><Relationship Id="rId289" Type="http://schemas.openxmlformats.org/officeDocument/2006/relationships/customXml" Target="../ink/ink391.xml"/><Relationship Id="rId288" Type="http://schemas.openxmlformats.org/officeDocument/2006/relationships/customXml" Target="../ink/ink390.xml"/><Relationship Id="rId287" Type="http://schemas.openxmlformats.org/officeDocument/2006/relationships/customXml" Target="../ink/ink389.xml"/><Relationship Id="rId286" Type="http://schemas.openxmlformats.org/officeDocument/2006/relationships/customXml" Target="../ink/ink388.xml"/><Relationship Id="rId285" Type="http://schemas.openxmlformats.org/officeDocument/2006/relationships/customXml" Target="../ink/ink387.xml"/><Relationship Id="rId284" Type="http://schemas.openxmlformats.org/officeDocument/2006/relationships/customXml" Target="../ink/ink386.xml"/><Relationship Id="rId283" Type="http://schemas.openxmlformats.org/officeDocument/2006/relationships/customXml" Target="../ink/ink385.xml"/><Relationship Id="rId282" Type="http://schemas.openxmlformats.org/officeDocument/2006/relationships/customXml" Target="../ink/ink384.xml"/><Relationship Id="rId281" Type="http://schemas.openxmlformats.org/officeDocument/2006/relationships/customXml" Target="../ink/ink383.xml"/><Relationship Id="rId280" Type="http://schemas.openxmlformats.org/officeDocument/2006/relationships/customXml" Target="../ink/ink382.xml"/><Relationship Id="rId28" Type="http://schemas.openxmlformats.org/officeDocument/2006/relationships/customXml" Target="../ink/ink130.xml"/><Relationship Id="rId279" Type="http://schemas.openxmlformats.org/officeDocument/2006/relationships/customXml" Target="../ink/ink381.xml"/><Relationship Id="rId278" Type="http://schemas.openxmlformats.org/officeDocument/2006/relationships/customXml" Target="../ink/ink380.xml"/><Relationship Id="rId277" Type="http://schemas.openxmlformats.org/officeDocument/2006/relationships/customXml" Target="../ink/ink379.xml"/><Relationship Id="rId276" Type="http://schemas.openxmlformats.org/officeDocument/2006/relationships/customXml" Target="../ink/ink378.xml"/><Relationship Id="rId275" Type="http://schemas.openxmlformats.org/officeDocument/2006/relationships/customXml" Target="../ink/ink377.xml"/><Relationship Id="rId274" Type="http://schemas.openxmlformats.org/officeDocument/2006/relationships/customXml" Target="../ink/ink376.xml"/><Relationship Id="rId273" Type="http://schemas.openxmlformats.org/officeDocument/2006/relationships/customXml" Target="../ink/ink375.xml"/><Relationship Id="rId272" Type="http://schemas.openxmlformats.org/officeDocument/2006/relationships/customXml" Target="../ink/ink374.xml"/><Relationship Id="rId271" Type="http://schemas.openxmlformats.org/officeDocument/2006/relationships/customXml" Target="../ink/ink373.xml"/><Relationship Id="rId270" Type="http://schemas.openxmlformats.org/officeDocument/2006/relationships/customXml" Target="../ink/ink372.xml"/><Relationship Id="rId27" Type="http://schemas.openxmlformats.org/officeDocument/2006/relationships/customXml" Target="../ink/ink129.xml"/><Relationship Id="rId269" Type="http://schemas.openxmlformats.org/officeDocument/2006/relationships/customXml" Target="../ink/ink371.xml"/><Relationship Id="rId268" Type="http://schemas.openxmlformats.org/officeDocument/2006/relationships/customXml" Target="../ink/ink370.xml"/><Relationship Id="rId267" Type="http://schemas.openxmlformats.org/officeDocument/2006/relationships/customXml" Target="../ink/ink369.xml"/><Relationship Id="rId266" Type="http://schemas.openxmlformats.org/officeDocument/2006/relationships/customXml" Target="../ink/ink368.xml"/><Relationship Id="rId265" Type="http://schemas.openxmlformats.org/officeDocument/2006/relationships/customXml" Target="../ink/ink367.xml"/><Relationship Id="rId264" Type="http://schemas.openxmlformats.org/officeDocument/2006/relationships/customXml" Target="../ink/ink366.xml"/><Relationship Id="rId263" Type="http://schemas.openxmlformats.org/officeDocument/2006/relationships/customXml" Target="../ink/ink365.xml"/><Relationship Id="rId262" Type="http://schemas.openxmlformats.org/officeDocument/2006/relationships/customXml" Target="../ink/ink364.xml"/><Relationship Id="rId261" Type="http://schemas.openxmlformats.org/officeDocument/2006/relationships/customXml" Target="../ink/ink363.xml"/><Relationship Id="rId260" Type="http://schemas.openxmlformats.org/officeDocument/2006/relationships/customXml" Target="../ink/ink362.xml"/><Relationship Id="rId26" Type="http://schemas.openxmlformats.org/officeDocument/2006/relationships/customXml" Target="../ink/ink128.xml"/><Relationship Id="rId259" Type="http://schemas.openxmlformats.org/officeDocument/2006/relationships/customXml" Target="../ink/ink361.xml"/><Relationship Id="rId258" Type="http://schemas.openxmlformats.org/officeDocument/2006/relationships/customXml" Target="../ink/ink360.xml"/><Relationship Id="rId257" Type="http://schemas.openxmlformats.org/officeDocument/2006/relationships/customXml" Target="../ink/ink359.xml"/><Relationship Id="rId256" Type="http://schemas.openxmlformats.org/officeDocument/2006/relationships/customXml" Target="../ink/ink358.xml"/><Relationship Id="rId255" Type="http://schemas.openxmlformats.org/officeDocument/2006/relationships/customXml" Target="../ink/ink357.xml"/><Relationship Id="rId254" Type="http://schemas.openxmlformats.org/officeDocument/2006/relationships/customXml" Target="../ink/ink356.xml"/><Relationship Id="rId253" Type="http://schemas.openxmlformats.org/officeDocument/2006/relationships/customXml" Target="../ink/ink355.xml"/><Relationship Id="rId252" Type="http://schemas.openxmlformats.org/officeDocument/2006/relationships/customXml" Target="../ink/ink354.xml"/><Relationship Id="rId251" Type="http://schemas.openxmlformats.org/officeDocument/2006/relationships/customXml" Target="../ink/ink353.xml"/><Relationship Id="rId250" Type="http://schemas.openxmlformats.org/officeDocument/2006/relationships/customXml" Target="../ink/ink352.xml"/><Relationship Id="rId25" Type="http://schemas.openxmlformats.org/officeDocument/2006/relationships/customXml" Target="../ink/ink127.xml"/><Relationship Id="rId249" Type="http://schemas.openxmlformats.org/officeDocument/2006/relationships/customXml" Target="../ink/ink351.xml"/><Relationship Id="rId248" Type="http://schemas.openxmlformats.org/officeDocument/2006/relationships/customXml" Target="../ink/ink350.xml"/><Relationship Id="rId247" Type="http://schemas.openxmlformats.org/officeDocument/2006/relationships/customXml" Target="../ink/ink349.xml"/><Relationship Id="rId246" Type="http://schemas.openxmlformats.org/officeDocument/2006/relationships/customXml" Target="../ink/ink348.xml"/><Relationship Id="rId245" Type="http://schemas.openxmlformats.org/officeDocument/2006/relationships/customXml" Target="../ink/ink347.xml"/><Relationship Id="rId244" Type="http://schemas.openxmlformats.org/officeDocument/2006/relationships/customXml" Target="../ink/ink346.xml"/><Relationship Id="rId243" Type="http://schemas.openxmlformats.org/officeDocument/2006/relationships/customXml" Target="../ink/ink345.xml"/><Relationship Id="rId242" Type="http://schemas.openxmlformats.org/officeDocument/2006/relationships/customXml" Target="../ink/ink344.xml"/><Relationship Id="rId241" Type="http://schemas.openxmlformats.org/officeDocument/2006/relationships/customXml" Target="../ink/ink343.xml"/><Relationship Id="rId240" Type="http://schemas.openxmlformats.org/officeDocument/2006/relationships/customXml" Target="../ink/ink342.xml"/><Relationship Id="rId24" Type="http://schemas.openxmlformats.org/officeDocument/2006/relationships/customXml" Target="../ink/ink126.xml"/><Relationship Id="rId239" Type="http://schemas.openxmlformats.org/officeDocument/2006/relationships/customXml" Target="../ink/ink341.xml"/><Relationship Id="rId238" Type="http://schemas.openxmlformats.org/officeDocument/2006/relationships/customXml" Target="../ink/ink340.xml"/><Relationship Id="rId237" Type="http://schemas.openxmlformats.org/officeDocument/2006/relationships/customXml" Target="../ink/ink339.xml"/><Relationship Id="rId236" Type="http://schemas.openxmlformats.org/officeDocument/2006/relationships/customXml" Target="../ink/ink338.xml"/><Relationship Id="rId235" Type="http://schemas.openxmlformats.org/officeDocument/2006/relationships/customXml" Target="../ink/ink337.xml"/><Relationship Id="rId234" Type="http://schemas.openxmlformats.org/officeDocument/2006/relationships/customXml" Target="../ink/ink336.xml"/><Relationship Id="rId233" Type="http://schemas.openxmlformats.org/officeDocument/2006/relationships/customXml" Target="../ink/ink335.xml"/><Relationship Id="rId232" Type="http://schemas.openxmlformats.org/officeDocument/2006/relationships/customXml" Target="../ink/ink334.xml"/><Relationship Id="rId231" Type="http://schemas.openxmlformats.org/officeDocument/2006/relationships/customXml" Target="../ink/ink333.xml"/><Relationship Id="rId230" Type="http://schemas.openxmlformats.org/officeDocument/2006/relationships/customXml" Target="../ink/ink332.xml"/><Relationship Id="rId23" Type="http://schemas.openxmlformats.org/officeDocument/2006/relationships/customXml" Target="../ink/ink125.xml"/><Relationship Id="rId229" Type="http://schemas.openxmlformats.org/officeDocument/2006/relationships/customXml" Target="../ink/ink331.xml"/><Relationship Id="rId228" Type="http://schemas.openxmlformats.org/officeDocument/2006/relationships/customXml" Target="../ink/ink330.xml"/><Relationship Id="rId227" Type="http://schemas.openxmlformats.org/officeDocument/2006/relationships/customXml" Target="../ink/ink329.xml"/><Relationship Id="rId226" Type="http://schemas.openxmlformats.org/officeDocument/2006/relationships/customXml" Target="../ink/ink328.xml"/><Relationship Id="rId225" Type="http://schemas.openxmlformats.org/officeDocument/2006/relationships/customXml" Target="../ink/ink327.xml"/><Relationship Id="rId224" Type="http://schemas.openxmlformats.org/officeDocument/2006/relationships/customXml" Target="../ink/ink326.xml"/><Relationship Id="rId223" Type="http://schemas.openxmlformats.org/officeDocument/2006/relationships/customXml" Target="../ink/ink325.xml"/><Relationship Id="rId222" Type="http://schemas.openxmlformats.org/officeDocument/2006/relationships/customXml" Target="../ink/ink324.xml"/><Relationship Id="rId221" Type="http://schemas.openxmlformats.org/officeDocument/2006/relationships/customXml" Target="../ink/ink323.xml"/><Relationship Id="rId220" Type="http://schemas.openxmlformats.org/officeDocument/2006/relationships/customXml" Target="../ink/ink322.xml"/><Relationship Id="rId22" Type="http://schemas.openxmlformats.org/officeDocument/2006/relationships/customXml" Target="../ink/ink124.xml"/><Relationship Id="rId219" Type="http://schemas.openxmlformats.org/officeDocument/2006/relationships/customXml" Target="../ink/ink321.xml"/><Relationship Id="rId218" Type="http://schemas.openxmlformats.org/officeDocument/2006/relationships/customXml" Target="../ink/ink320.xml"/><Relationship Id="rId217" Type="http://schemas.openxmlformats.org/officeDocument/2006/relationships/customXml" Target="../ink/ink319.xml"/><Relationship Id="rId216" Type="http://schemas.openxmlformats.org/officeDocument/2006/relationships/customXml" Target="../ink/ink318.xml"/><Relationship Id="rId215" Type="http://schemas.openxmlformats.org/officeDocument/2006/relationships/customXml" Target="../ink/ink317.xml"/><Relationship Id="rId214" Type="http://schemas.openxmlformats.org/officeDocument/2006/relationships/customXml" Target="../ink/ink316.xml"/><Relationship Id="rId213" Type="http://schemas.openxmlformats.org/officeDocument/2006/relationships/customXml" Target="../ink/ink315.xml"/><Relationship Id="rId212" Type="http://schemas.openxmlformats.org/officeDocument/2006/relationships/customXml" Target="../ink/ink314.xml"/><Relationship Id="rId211" Type="http://schemas.openxmlformats.org/officeDocument/2006/relationships/customXml" Target="../ink/ink313.xml"/><Relationship Id="rId210" Type="http://schemas.openxmlformats.org/officeDocument/2006/relationships/customXml" Target="../ink/ink312.xml"/><Relationship Id="rId21" Type="http://schemas.openxmlformats.org/officeDocument/2006/relationships/customXml" Target="../ink/ink123.xml"/><Relationship Id="rId209" Type="http://schemas.openxmlformats.org/officeDocument/2006/relationships/customXml" Target="../ink/ink311.xml"/><Relationship Id="rId208" Type="http://schemas.openxmlformats.org/officeDocument/2006/relationships/customXml" Target="../ink/ink310.xml"/><Relationship Id="rId207" Type="http://schemas.openxmlformats.org/officeDocument/2006/relationships/customXml" Target="../ink/ink309.xml"/><Relationship Id="rId206" Type="http://schemas.openxmlformats.org/officeDocument/2006/relationships/customXml" Target="../ink/ink308.xml"/><Relationship Id="rId205" Type="http://schemas.openxmlformats.org/officeDocument/2006/relationships/customXml" Target="../ink/ink307.xml"/><Relationship Id="rId204" Type="http://schemas.openxmlformats.org/officeDocument/2006/relationships/customXml" Target="../ink/ink306.xml"/><Relationship Id="rId203" Type="http://schemas.openxmlformats.org/officeDocument/2006/relationships/customXml" Target="../ink/ink305.xml"/><Relationship Id="rId202" Type="http://schemas.openxmlformats.org/officeDocument/2006/relationships/customXml" Target="../ink/ink304.xml"/><Relationship Id="rId201" Type="http://schemas.openxmlformats.org/officeDocument/2006/relationships/customXml" Target="../ink/ink303.xml"/><Relationship Id="rId200" Type="http://schemas.openxmlformats.org/officeDocument/2006/relationships/customXml" Target="../ink/ink302.xml"/><Relationship Id="rId20" Type="http://schemas.openxmlformats.org/officeDocument/2006/relationships/customXml" Target="../ink/ink122.xml"/><Relationship Id="rId2" Type="http://schemas.openxmlformats.org/officeDocument/2006/relationships/image" Target="../media/image3.png"/><Relationship Id="rId199" Type="http://schemas.openxmlformats.org/officeDocument/2006/relationships/customXml" Target="../ink/ink301.xml"/><Relationship Id="rId198" Type="http://schemas.openxmlformats.org/officeDocument/2006/relationships/customXml" Target="../ink/ink300.xml"/><Relationship Id="rId197" Type="http://schemas.openxmlformats.org/officeDocument/2006/relationships/customXml" Target="../ink/ink299.xml"/><Relationship Id="rId196" Type="http://schemas.openxmlformats.org/officeDocument/2006/relationships/customXml" Target="../ink/ink298.xml"/><Relationship Id="rId195" Type="http://schemas.openxmlformats.org/officeDocument/2006/relationships/customXml" Target="../ink/ink297.xml"/><Relationship Id="rId194" Type="http://schemas.openxmlformats.org/officeDocument/2006/relationships/customXml" Target="../ink/ink296.xml"/><Relationship Id="rId193" Type="http://schemas.openxmlformats.org/officeDocument/2006/relationships/customXml" Target="../ink/ink295.xml"/><Relationship Id="rId192" Type="http://schemas.openxmlformats.org/officeDocument/2006/relationships/customXml" Target="../ink/ink294.xml"/><Relationship Id="rId191" Type="http://schemas.openxmlformats.org/officeDocument/2006/relationships/customXml" Target="../ink/ink293.xml"/><Relationship Id="rId190" Type="http://schemas.openxmlformats.org/officeDocument/2006/relationships/customXml" Target="../ink/ink292.xml"/><Relationship Id="rId19" Type="http://schemas.openxmlformats.org/officeDocument/2006/relationships/customXml" Target="../ink/ink121.xml"/><Relationship Id="rId189" Type="http://schemas.openxmlformats.org/officeDocument/2006/relationships/customXml" Target="../ink/ink291.xml"/><Relationship Id="rId188" Type="http://schemas.openxmlformats.org/officeDocument/2006/relationships/customXml" Target="../ink/ink290.xml"/><Relationship Id="rId187" Type="http://schemas.openxmlformats.org/officeDocument/2006/relationships/customXml" Target="../ink/ink289.xml"/><Relationship Id="rId186" Type="http://schemas.openxmlformats.org/officeDocument/2006/relationships/customXml" Target="../ink/ink288.xml"/><Relationship Id="rId185" Type="http://schemas.openxmlformats.org/officeDocument/2006/relationships/customXml" Target="../ink/ink287.xml"/><Relationship Id="rId184" Type="http://schemas.openxmlformats.org/officeDocument/2006/relationships/customXml" Target="../ink/ink286.xml"/><Relationship Id="rId183" Type="http://schemas.openxmlformats.org/officeDocument/2006/relationships/customXml" Target="../ink/ink285.xml"/><Relationship Id="rId182" Type="http://schemas.openxmlformats.org/officeDocument/2006/relationships/customXml" Target="../ink/ink284.xml"/><Relationship Id="rId181" Type="http://schemas.openxmlformats.org/officeDocument/2006/relationships/customXml" Target="../ink/ink283.xml"/><Relationship Id="rId180" Type="http://schemas.openxmlformats.org/officeDocument/2006/relationships/customXml" Target="../ink/ink282.xml"/><Relationship Id="rId18" Type="http://schemas.openxmlformats.org/officeDocument/2006/relationships/customXml" Target="../ink/ink120.xml"/><Relationship Id="rId179" Type="http://schemas.openxmlformats.org/officeDocument/2006/relationships/customXml" Target="../ink/ink281.xml"/><Relationship Id="rId178" Type="http://schemas.openxmlformats.org/officeDocument/2006/relationships/customXml" Target="../ink/ink280.xml"/><Relationship Id="rId177" Type="http://schemas.openxmlformats.org/officeDocument/2006/relationships/customXml" Target="../ink/ink279.xml"/><Relationship Id="rId176" Type="http://schemas.openxmlformats.org/officeDocument/2006/relationships/customXml" Target="../ink/ink278.xml"/><Relationship Id="rId175" Type="http://schemas.openxmlformats.org/officeDocument/2006/relationships/customXml" Target="../ink/ink277.xml"/><Relationship Id="rId174" Type="http://schemas.openxmlformats.org/officeDocument/2006/relationships/customXml" Target="../ink/ink276.xml"/><Relationship Id="rId173" Type="http://schemas.openxmlformats.org/officeDocument/2006/relationships/customXml" Target="../ink/ink275.xml"/><Relationship Id="rId172" Type="http://schemas.openxmlformats.org/officeDocument/2006/relationships/customXml" Target="../ink/ink274.xml"/><Relationship Id="rId171" Type="http://schemas.openxmlformats.org/officeDocument/2006/relationships/customXml" Target="../ink/ink273.xml"/><Relationship Id="rId170" Type="http://schemas.openxmlformats.org/officeDocument/2006/relationships/customXml" Target="../ink/ink272.xml"/><Relationship Id="rId17" Type="http://schemas.openxmlformats.org/officeDocument/2006/relationships/customXml" Target="../ink/ink119.xml"/><Relationship Id="rId169" Type="http://schemas.openxmlformats.org/officeDocument/2006/relationships/customXml" Target="../ink/ink271.xml"/><Relationship Id="rId168" Type="http://schemas.openxmlformats.org/officeDocument/2006/relationships/customXml" Target="../ink/ink270.xml"/><Relationship Id="rId167" Type="http://schemas.openxmlformats.org/officeDocument/2006/relationships/customXml" Target="../ink/ink269.xml"/><Relationship Id="rId166" Type="http://schemas.openxmlformats.org/officeDocument/2006/relationships/customXml" Target="../ink/ink268.xml"/><Relationship Id="rId165" Type="http://schemas.openxmlformats.org/officeDocument/2006/relationships/customXml" Target="../ink/ink267.xml"/><Relationship Id="rId164" Type="http://schemas.openxmlformats.org/officeDocument/2006/relationships/customXml" Target="../ink/ink266.xml"/><Relationship Id="rId163" Type="http://schemas.openxmlformats.org/officeDocument/2006/relationships/customXml" Target="../ink/ink265.xml"/><Relationship Id="rId162" Type="http://schemas.openxmlformats.org/officeDocument/2006/relationships/customXml" Target="../ink/ink264.xml"/><Relationship Id="rId161" Type="http://schemas.openxmlformats.org/officeDocument/2006/relationships/customXml" Target="../ink/ink263.xml"/><Relationship Id="rId160" Type="http://schemas.openxmlformats.org/officeDocument/2006/relationships/customXml" Target="../ink/ink262.xml"/><Relationship Id="rId16" Type="http://schemas.openxmlformats.org/officeDocument/2006/relationships/customXml" Target="../ink/ink118.xml"/><Relationship Id="rId159" Type="http://schemas.openxmlformats.org/officeDocument/2006/relationships/customXml" Target="../ink/ink261.xml"/><Relationship Id="rId158" Type="http://schemas.openxmlformats.org/officeDocument/2006/relationships/customXml" Target="../ink/ink260.xml"/><Relationship Id="rId157" Type="http://schemas.openxmlformats.org/officeDocument/2006/relationships/customXml" Target="../ink/ink259.xml"/><Relationship Id="rId156" Type="http://schemas.openxmlformats.org/officeDocument/2006/relationships/customXml" Target="../ink/ink258.xml"/><Relationship Id="rId155" Type="http://schemas.openxmlformats.org/officeDocument/2006/relationships/customXml" Target="../ink/ink257.xml"/><Relationship Id="rId154" Type="http://schemas.openxmlformats.org/officeDocument/2006/relationships/customXml" Target="../ink/ink256.xml"/><Relationship Id="rId153" Type="http://schemas.openxmlformats.org/officeDocument/2006/relationships/customXml" Target="../ink/ink255.xml"/><Relationship Id="rId152" Type="http://schemas.openxmlformats.org/officeDocument/2006/relationships/customXml" Target="../ink/ink254.xml"/><Relationship Id="rId151" Type="http://schemas.openxmlformats.org/officeDocument/2006/relationships/customXml" Target="../ink/ink253.xml"/><Relationship Id="rId150" Type="http://schemas.openxmlformats.org/officeDocument/2006/relationships/customXml" Target="../ink/ink252.xml"/><Relationship Id="rId15" Type="http://schemas.openxmlformats.org/officeDocument/2006/relationships/customXml" Target="../ink/ink117.xml"/><Relationship Id="rId149" Type="http://schemas.openxmlformats.org/officeDocument/2006/relationships/customXml" Target="../ink/ink251.xml"/><Relationship Id="rId148" Type="http://schemas.openxmlformats.org/officeDocument/2006/relationships/customXml" Target="../ink/ink250.xml"/><Relationship Id="rId147" Type="http://schemas.openxmlformats.org/officeDocument/2006/relationships/customXml" Target="../ink/ink249.xml"/><Relationship Id="rId146" Type="http://schemas.openxmlformats.org/officeDocument/2006/relationships/customXml" Target="../ink/ink248.xml"/><Relationship Id="rId145" Type="http://schemas.openxmlformats.org/officeDocument/2006/relationships/customXml" Target="../ink/ink247.xml"/><Relationship Id="rId144" Type="http://schemas.openxmlformats.org/officeDocument/2006/relationships/customXml" Target="../ink/ink246.xml"/><Relationship Id="rId143" Type="http://schemas.openxmlformats.org/officeDocument/2006/relationships/customXml" Target="../ink/ink245.xml"/><Relationship Id="rId142" Type="http://schemas.openxmlformats.org/officeDocument/2006/relationships/customXml" Target="../ink/ink244.xml"/><Relationship Id="rId141" Type="http://schemas.openxmlformats.org/officeDocument/2006/relationships/customXml" Target="../ink/ink243.xml"/><Relationship Id="rId140" Type="http://schemas.openxmlformats.org/officeDocument/2006/relationships/customXml" Target="../ink/ink242.xml"/><Relationship Id="rId14" Type="http://schemas.openxmlformats.org/officeDocument/2006/relationships/customXml" Target="../ink/ink116.xml"/><Relationship Id="rId139" Type="http://schemas.openxmlformats.org/officeDocument/2006/relationships/customXml" Target="../ink/ink241.xml"/><Relationship Id="rId138" Type="http://schemas.openxmlformats.org/officeDocument/2006/relationships/customXml" Target="../ink/ink240.xml"/><Relationship Id="rId137" Type="http://schemas.openxmlformats.org/officeDocument/2006/relationships/customXml" Target="../ink/ink239.xml"/><Relationship Id="rId136" Type="http://schemas.openxmlformats.org/officeDocument/2006/relationships/customXml" Target="../ink/ink238.xml"/><Relationship Id="rId135" Type="http://schemas.openxmlformats.org/officeDocument/2006/relationships/customXml" Target="../ink/ink237.xml"/><Relationship Id="rId134" Type="http://schemas.openxmlformats.org/officeDocument/2006/relationships/customXml" Target="../ink/ink236.xml"/><Relationship Id="rId133" Type="http://schemas.openxmlformats.org/officeDocument/2006/relationships/customXml" Target="../ink/ink235.xml"/><Relationship Id="rId132" Type="http://schemas.openxmlformats.org/officeDocument/2006/relationships/customXml" Target="../ink/ink234.xml"/><Relationship Id="rId131" Type="http://schemas.openxmlformats.org/officeDocument/2006/relationships/customXml" Target="../ink/ink233.xml"/><Relationship Id="rId130" Type="http://schemas.openxmlformats.org/officeDocument/2006/relationships/customXml" Target="../ink/ink232.xml"/><Relationship Id="rId13" Type="http://schemas.openxmlformats.org/officeDocument/2006/relationships/customXml" Target="../ink/ink115.xml"/><Relationship Id="rId129" Type="http://schemas.openxmlformats.org/officeDocument/2006/relationships/customXml" Target="../ink/ink231.xml"/><Relationship Id="rId128" Type="http://schemas.openxmlformats.org/officeDocument/2006/relationships/customXml" Target="../ink/ink230.xml"/><Relationship Id="rId127" Type="http://schemas.openxmlformats.org/officeDocument/2006/relationships/customXml" Target="../ink/ink229.xml"/><Relationship Id="rId126" Type="http://schemas.openxmlformats.org/officeDocument/2006/relationships/customXml" Target="../ink/ink228.xml"/><Relationship Id="rId125" Type="http://schemas.openxmlformats.org/officeDocument/2006/relationships/customXml" Target="../ink/ink227.xml"/><Relationship Id="rId124" Type="http://schemas.openxmlformats.org/officeDocument/2006/relationships/customXml" Target="../ink/ink226.xml"/><Relationship Id="rId123" Type="http://schemas.openxmlformats.org/officeDocument/2006/relationships/customXml" Target="../ink/ink225.xml"/><Relationship Id="rId122" Type="http://schemas.openxmlformats.org/officeDocument/2006/relationships/customXml" Target="../ink/ink224.xml"/><Relationship Id="rId121" Type="http://schemas.openxmlformats.org/officeDocument/2006/relationships/customXml" Target="../ink/ink223.xml"/><Relationship Id="rId120" Type="http://schemas.openxmlformats.org/officeDocument/2006/relationships/customXml" Target="../ink/ink222.xml"/><Relationship Id="rId12" Type="http://schemas.openxmlformats.org/officeDocument/2006/relationships/customXml" Target="../ink/ink114.xml"/><Relationship Id="rId119" Type="http://schemas.openxmlformats.org/officeDocument/2006/relationships/customXml" Target="../ink/ink221.xml"/><Relationship Id="rId118" Type="http://schemas.openxmlformats.org/officeDocument/2006/relationships/customXml" Target="../ink/ink220.xml"/><Relationship Id="rId117" Type="http://schemas.openxmlformats.org/officeDocument/2006/relationships/customXml" Target="../ink/ink219.xml"/><Relationship Id="rId116" Type="http://schemas.openxmlformats.org/officeDocument/2006/relationships/customXml" Target="../ink/ink218.xml"/><Relationship Id="rId115" Type="http://schemas.openxmlformats.org/officeDocument/2006/relationships/customXml" Target="../ink/ink217.xml"/><Relationship Id="rId114" Type="http://schemas.openxmlformats.org/officeDocument/2006/relationships/customXml" Target="../ink/ink216.xml"/><Relationship Id="rId113" Type="http://schemas.openxmlformats.org/officeDocument/2006/relationships/customXml" Target="../ink/ink215.xml"/><Relationship Id="rId112" Type="http://schemas.openxmlformats.org/officeDocument/2006/relationships/customXml" Target="../ink/ink214.xml"/><Relationship Id="rId111" Type="http://schemas.openxmlformats.org/officeDocument/2006/relationships/customXml" Target="../ink/ink213.xml"/><Relationship Id="rId110" Type="http://schemas.openxmlformats.org/officeDocument/2006/relationships/customXml" Target="../ink/ink212.xml"/><Relationship Id="rId11" Type="http://schemas.openxmlformats.org/officeDocument/2006/relationships/customXml" Target="../ink/ink113.xml"/><Relationship Id="rId109" Type="http://schemas.openxmlformats.org/officeDocument/2006/relationships/customXml" Target="../ink/ink211.xml"/><Relationship Id="rId108" Type="http://schemas.openxmlformats.org/officeDocument/2006/relationships/customXml" Target="../ink/ink210.xml"/><Relationship Id="rId107" Type="http://schemas.openxmlformats.org/officeDocument/2006/relationships/customXml" Target="../ink/ink209.xml"/><Relationship Id="rId106" Type="http://schemas.openxmlformats.org/officeDocument/2006/relationships/customXml" Target="../ink/ink208.xml"/><Relationship Id="rId105" Type="http://schemas.openxmlformats.org/officeDocument/2006/relationships/customXml" Target="../ink/ink207.xml"/><Relationship Id="rId104" Type="http://schemas.openxmlformats.org/officeDocument/2006/relationships/customXml" Target="../ink/ink206.xml"/><Relationship Id="rId103" Type="http://schemas.openxmlformats.org/officeDocument/2006/relationships/customXml" Target="../ink/ink205.xml"/><Relationship Id="rId102" Type="http://schemas.openxmlformats.org/officeDocument/2006/relationships/customXml" Target="../ink/ink204.xml"/><Relationship Id="rId101" Type="http://schemas.openxmlformats.org/officeDocument/2006/relationships/customXml" Target="../ink/ink203.xml"/><Relationship Id="rId100" Type="http://schemas.openxmlformats.org/officeDocument/2006/relationships/customXml" Target="../ink/ink202.xml"/><Relationship Id="rId10" Type="http://schemas.openxmlformats.org/officeDocument/2006/relationships/customXml" Target="../ink/ink112.xml"/><Relationship Id="rId1" Type="http://schemas.openxmlformats.org/officeDocument/2006/relationships/hyperlink" Target="4.2.swf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ustomXml" Target="../ink/ink855.xml"/><Relationship Id="rId2" Type="http://schemas.openxmlformats.org/officeDocument/2006/relationships/image" Target="../media/image2.png"/><Relationship Id="rId1" Type="http://schemas.openxmlformats.org/officeDocument/2006/relationships/customXml" Target="../ink/ink85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863.xml"/><Relationship Id="rId8" Type="http://schemas.openxmlformats.org/officeDocument/2006/relationships/customXml" Target="../ink/ink862.xml"/><Relationship Id="rId7" Type="http://schemas.openxmlformats.org/officeDocument/2006/relationships/customXml" Target="../ink/ink861.xml"/><Relationship Id="rId62" Type="http://schemas.openxmlformats.org/officeDocument/2006/relationships/slideLayout" Target="../slideLayouts/slideLayout2.xml"/><Relationship Id="rId61" Type="http://schemas.openxmlformats.org/officeDocument/2006/relationships/customXml" Target="../ink/ink915.xml"/><Relationship Id="rId60" Type="http://schemas.openxmlformats.org/officeDocument/2006/relationships/customXml" Target="../ink/ink914.xml"/><Relationship Id="rId6" Type="http://schemas.openxmlformats.org/officeDocument/2006/relationships/customXml" Target="../ink/ink860.xml"/><Relationship Id="rId59" Type="http://schemas.openxmlformats.org/officeDocument/2006/relationships/customXml" Target="../ink/ink913.xml"/><Relationship Id="rId58" Type="http://schemas.openxmlformats.org/officeDocument/2006/relationships/customXml" Target="../ink/ink912.xml"/><Relationship Id="rId57" Type="http://schemas.openxmlformats.org/officeDocument/2006/relationships/customXml" Target="../ink/ink911.xml"/><Relationship Id="rId56" Type="http://schemas.openxmlformats.org/officeDocument/2006/relationships/customXml" Target="../ink/ink910.xml"/><Relationship Id="rId55" Type="http://schemas.openxmlformats.org/officeDocument/2006/relationships/customXml" Target="../ink/ink909.xml"/><Relationship Id="rId54" Type="http://schemas.openxmlformats.org/officeDocument/2006/relationships/customXml" Target="../ink/ink908.xml"/><Relationship Id="rId53" Type="http://schemas.openxmlformats.org/officeDocument/2006/relationships/customXml" Target="../ink/ink907.xml"/><Relationship Id="rId52" Type="http://schemas.openxmlformats.org/officeDocument/2006/relationships/customXml" Target="../ink/ink906.xml"/><Relationship Id="rId51" Type="http://schemas.openxmlformats.org/officeDocument/2006/relationships/customXml" Target="../ink/ink905.xml"/><Relationship Id="rId50" Type="http://schemas.openxmlformats.org/officeDocument/2006/relationships/customXml" Target="../ink/ink904.xml"/><Relationship Id="rId5" Type="http://schemas.openxmlformats.org/officeDocument/2006/relationships/customXml" Target="../ink/ink859.xml"/><Relationship Id="rId49" Type="http://schemas.openxmlformats.org/officeDocument/2006/relationships/customXml" Target="../ink/ink903.xml"/><Relationship Id="rId48" Type="http://schemas.openxmlformats.org/officeDocument/2006/relationships/customXml" Target="../ink/ink902.xml"/><Relationship Id="rId47" Type="http://schemas.openxmlformats.org/officeDocument/2006/relationships/customXml" Target="../ink/ink901.xml"/><Relationship Id="rId46" Type="http://schemas.openxmlformats.org/officeDocument/2006/relationships/customXml" Target="../ink/ink900.xml"/><Relationship Id="rId45" Type="http://schemas.openxmlformats.org/officeDocument/2006/relationships/customXml" Target="../ink/ink899.xml"/><Relationship Id="rId44" Type="http://schemas.openxmlformats.org/officeDocument/2006/relationships/customXml" Target="../ink/ink898.xml"/><Relationship Id="rId43" Type="http://schemas.openxmlformats.org/officeDocument/2006/relationships/customXml" Target="../ink/ink897.xml"/><Relationship Id="rId42" Type="http://schemas.openxmlformats.org/officeDocument/2006/relationships/customXml" Target="../ink/ink896.xml"/><Relationship Id="rId41" Type="http://schemas.openxmlformats.org/officeDocument/2006/relationships/customXml" Target="../ink/ink895.xml"/><Relationship Id="rId40" Type="http://schemas.openxmlformats.org/officeDocument/2006/relationships/customXml" Target="../ink/ink894.xml"/><Relationship Id="rId4" Type="http://schemas.openxmlformats.org/officeDocument/2006/relationships/customXml" Target="../ink/ink858.xml"/><Relationship Id="rId39" Type="http://schemas.openxmlformats.org/officeDocument/2006/relationships/customXml" Target="../ink/ink893.xml"/><Relationship Id="rId38" Type="http://schemas.openxmlformats.org/officeDocument/2006/relationships/customXml" Target="../ink/ink892.xml"/><Relationship Id="rId37" Type="http://schemas.openxmlformats.org/officeDocument/2006/relationships/customXml" Target="../ink/ink891.xml"/><Relationship Id="rId36" Type="http://schemas.openxmlformats.org/officeDocument/2006/relationships/customXml" Target="../ink/ink890.xml"/><Relationship Id="rId35" Type="http://schemas.openxmlformats.org/officeDocument/2006/relationships/customXml" Target="../ink/ink889.xml"/><Relationship Id="rId34" Type="http://schemas.openxmlformats.org/officeDocument/2006/relationships/customXml" Target="../ink/ink888.xml"/><Relationship Id="rId33" Type="http://schemas.openxmlformats.org/officeDocument/2006/relationships/customXml" Target="../ink/ink887.xml"/><Relationship Id="rId32" Type="http://schemas.openxmlformats.org/officeDocument/2006/relationships/customXml" Target="../ink/ink886.xml"/><Relationship Id="rId31" Type="http://schemas.openxmlformats.org/officeDocument/2006/relationships/customXml" Target="../ink/ink885.xml"/><Relationship Id="rId30" Type="http://schemas.openxmlformats.org/officeDocument/2006/relationships/customXml" Target="../ink/ink884.xml"/><Relationship Id="rId3" Type="http://schemas.openxmlformats.org/officeDocument/2006/relationships/customXml" Target="../ink/ink857.xml"/><Relationship Id="rId29" Type="http://schemas.openxmlformats.org/officeDocument/2006/relationships/customXml" Target="../ink/ink883.xml"/><Relationship Id="rId28" Type="http://schemas.openxmlformats.org/officeDocument/2006/relationships/customXml" Target="../ink/ink882.xml"/><Relationship Id="rId27" Type="http://schemas.openxmlformats.org/officeDocument/2006/relationships/customXml" Target="../ink/ink881.xml"/><Relationship Id="rId26" Type="http://schemas.openxmlformats.org/officeDocument/2006/relationships/customXml" Target="../ink/ink880.xml"/><Relationship Id="rId25" Type="http://schemas.openxmlformats.org/officeDocument/2006/relationships/customXml" Target="../ink/ink879.xml"/><Relationship Id="rId24" Type="http://schemas.openxmlformats.org/officeDocument/2006/relationships/customXml" Target="../ink/ink878.xml"/><Relationship Id="rId23" Type="http://schemas.openxmlformats.org/officeDocument/2006/relationships/customXml" Target="../ink/ink877.xml"/><Relationship Id="rId22" Type="http://schemas.openxmlformats.org/officeDocument/2006/relationships/customXml" Target="../ink/ink876.xml"/><Relationship Id="rId21" Type="http://schemas.openxmlformats.org/officeDocument/2006/relationships/customXml" Target="../ink/ink875.xml"/><Relationship Id="rId20" Type="http://schemas.openxmlformats.org/officeDocument/2006/relationships/customXml" Target="../ink/ink874.xml"/><Relationship Id="rId2" Type="http://schemas.openxmlformats.org/officeDocument/2006/relationships/image" Target="../media/image2.png"/><Relationship Id="rId19" Type="http://schemas.openxmlformats.org/officeDocument/2006/relationships/customXml" Target="../ink/ink873.xml"/><Relationship Id="rId18" Type="http://schemas.openxmlformats.org/officeDocument/2006/relationships/customXml" Target="../ink/ink872.xml"/><Relationship Id="rId17" Type="http://schemas.openxmlformats.org/officeDocument/2006/relationships/customXml" Target="../ink/ink871.xml"/><Relationship Id="rId16" Type="http://schemas.openxmlformats.org/officeDocument/2006/relationships/customXml" Target="../ink/ink870.xml"/><Relationship Id="rId15" Type="http://schemas.openxmlformats.org/officeDocument/2006/relationships/customXml" Target="../ink/ink869.xml"/><Relationship Id="rId14" Type="http://schemas.openxmlformats.org/officeDocument/2006/relationships/customXml" Target="../ink/ink868.xml"/><Relationship Id="rId13" Type="http://schemas.openxmlformats.org/officeDocument/2006/relationships/customXml" Target="../ink/ink867.xml"/><Relationship Id="rId12" Type="http://schemas.openxmlformats.org/officeDocument/2006/relationships/customXml" Target="../ink/ink866.xml"/><Relationship Id="rId11" Type="http://schemas.openxmlformats.org/officeDocument/2006/relationships/customXml" Target="../ink/ink865.xml"/><Relationship Id="rId10" Type="http://schemas.openxmlformats.org/officeDocument/2006/relationships/customXml" Target="../ink/ink864.xml"/><Relationship Id="rId1" Type="http://schemas.openxmlformats.org/officeDocument/2006/relationships/customXml" Target="../ink/ink8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7"/>
          <p:cNvSpPr txBox="1"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315913" y="1465263"/>
            <a:ext cx="6781800" cy="1135062"/>
          </a:xfrm>
        </p:spPr>
        <p:txBody>
          <a:bodyPr wrap="square" lIns="91440" tIns="45720" rIns="91440" bIns="45720" anchor="b"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第四章  指令系统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692275" y="2997200"/>
            <a:ext cx="5400675" cy="2209800"/>
          </a:xfrm>
        </p:spPr>
        <p:txBody>
          <a:bodyPr wrap="square" lIns="91440" tIns="45720" rIns="91440" bIns="45720" anchor="t"/>
          <a:p>
            <a:pPr algn="l" eaLnBrk="1" hangingPunct="1">
              <a:lnSpc>
                <a:spcPct val="80000"/>
              </a:lnSpc>
              <a:buSzPct val="70000"/>
            </a:pPr>
            <a:r>
              <a:rPr lang="en-US" altLang="zh-CN" sz="2800" dirty="0">
                <a:latin typeface="+mn-lt"/>
                <a:ea typeface="+mn-ea"/>
                <a:cs typeface="Times New Roman" pitchFamily="18" charset="0"/>
              </a:rPr>
              <a:t>4.1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指令系统的发展与性能要求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algn="l" eaLnBrk="1" hangingPunct="1">
              <a:lnSpc>
                <a:spcPct val="80000"/>
              </a:lnSpc>
              <a:buSzPct val="70000"/>
            </a:pPr>
            <a:r>
              <a:rPr lang="en-US" altLang="zh-CN" sz="2800" dirty="0">
                <a:latin typeface="+mn-lt"/>
                <a:ea typeface="+mn-ea"/>
                <a:cs typeface="Times New Roman" pitchFamily="18" charset="0"/>
              </a:rPr>
              <a:t>4.2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指令格式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algn="l" eaLnBrk="1" hangingPunct="1">
              <a:lnSpc>
                <a:spcPct val="80000"/>
              </a:lnSpc>
              <a:buSzPct val="70000"/>
            </a:pPr>
            <a:r>
              <a:rPr lang="en-US" altLang="zh-CN" sz="2800" dirty="0">
                <a:latin typeface="+mn-lt"/>
                <a:ea typeface="+mn-ea"/>
                <a:cs typeface="Times New Roman" pitchFamily="18" charset="0"/>
              </a:rPr>
              <a:t>4.3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操作数类型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algn="l" eaLnBrk="1" hangingPunct="1">
              <a:lnSpc>
                <a:spcPct val="80000"/>
              </a:lnSpc>
              <a:buSzPct val="70000"/>
            </a:pPr>
            <a:r>
              <a:rPr lang="en-US" altLang="zh-CN" sz="2800" dirty="0">
                <a:latin typeface="+mn-lt"/>
                <a:ea typeface="+mn-ea"/>
                <a:cs typeface="Times New Roman" pitchFamily="18" charset="0"/>
              </a:rPr>
              <a:t>4.4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指令和数据的寻址方式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algn="l" eaLnBrk="1" hangingPunct="1">
              <a:lnSpc>
                <a:spcPct val="80000"/>
              </a:lnSpc>
              <a:buSzPct val="70000"/>
            </a:pPr>
            <a:r>
              <a:rPr lang="en-US" altLang="zh-CN" sz="2800" dirty="0">
                <a:latin typeface="+mn-lt"/>
                <a:ea typeface="+mn-ea"/>
                <a:cs typeface="+mn-cs"/>
              </a:rPr>
              <a:t>4.5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典型指令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124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charset="0"/>
                <a:ea typeface="隶书" pitchFamily="49" charset="-122"/>
              </a:rPr>
              <a:t>返回</a:t>
            </a:r>
            <a:endParaRPr lang="zh-CN" altLang="en-US" sz="1400" dirty="0">
              <a:latin typeface="Arial" charset="0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sz="3500" dirty="0">
                <a:cs typeface="Times New Roman" pitchFamily="18" charset="0"/>
              </a:rPr>
              <a:t>3</a:t>
            </a:r>
            <a:r>
              <a:rPr lang="zh-CN" altLang="en-US" sz="3500" dirty="0"/>
              <a:t>、</a:t>
            </a:r>
            <a:r>
              <a:rPr lang="zh-CN" altLang="en-US" b="0" dirty="0"/>
              <a:t>直接寻址</a:t>
            </a:r>
            <a:endParaRPr lang="zh-CN" altLang="en-US" sz="3500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411662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 </a:t>
            </a:r>
            <a:r>
              <a:rPr lang="zh-CN" altLang="en-US" dirty="0"/>
              <a:t>指令中地址码字段给出操作数的有效地址</a:t>
            </a:r>
            <a:r>
              <a:rPr lang="en-US" altLang="zh-CN" dirty="0"/>
              <a:t>EA(Effective Address) 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EA=A</a:t>
            </a:r>
            <a:r>
              <a:rPr lang="zh-CN" altLang="en-US" dirty="0"/>
              <a:t>，</a:t>
            </a:r>
            <a:r>
              <a:rPr lang="en-US" altLang="zh-CN" dirty="0"/>
              <a:t>S=(EA)</a:t>
            </a:r>
            <a:endParaRPr lang="en-US" altLang="zh-CN" dirty="0"/>
          </a:p>
          <a:p>
            <a:pPr lvl="1" indent="-347345" eaLnBrk="1" hangingPunct="1"/>
            <a:endParaRPr lang="en-US" altLang="zh-CN" dirty="0"/>
          </a:p>
        </p:txBody>
      </p:sp>
      <p:pic>
        <p:nvPicPr>
          <p:cNvPr id="14340" name="Picture 4" descr="jxnr5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3284538"/>
            <a:ext cx="6781800" cy="3294062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507474" y="2992416"/>
              <a:ext cx="34120" cy="11369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507474" y="2992416"/>
                <a:ext cx="34120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3475629" y="3087919"/>
              <a:ext cx="93260" cy="113693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3475629" y="3087919"/>
                <a:ext cx="93260" cy="113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589361" y="2937843"/>
              <a:ext cx="36394" cy="295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3589361" y="2937843"/>
                <a:ext cx="36394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3571164" y="3006059"/>
              <a:ext cx="122829" cy="18191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3571164" y="3006059"/>
                <a:ext cx="122829" cy="18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3744035" y="3033346"/>
              <a:ext cx="6824" cy="163718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3744035" y="3033346"/>
                <a:ext cx="6824" cy="163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3716740" y="2937843"/>
              <a:ext cx="9098" cy="9096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3716740" y="2937843"/>
                <a:ext cx="9098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784979" y="2951486"/>
              <a:ext cx="104632" cy="204649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"/>
            </p:blipFill>
            <p:spPr>
              <a:xfrm>
                <a:off x="3784979" y="2951486"/>
                <a:ext cx="104632" cy="2046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3789528" y="3042441"/>
              <a:ext cx="2274" cy="86407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3789528" y="3042441"/>
                <a:ext cx="2274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3789528" y="3046989"/>
              <a:ext cx="59140" cy="54573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3"/>
            </p:blipFill>
            <p:spPr>
              <a:xfrm>
                <a:off x="3789528" y="3046989"/>
                <a:ext cx="59140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3966949" y="3033346"/>
              <a:ext cx="4549" cy="97776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3"/>
            </p:blipFill>
            <p:spPr>
              <a:xfrm>
                <a:off x="3966949" y="3033346"/>
                <a:ext cx="4549" cy="97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4030638" y="3056084"/>
              <a:ext cx="25021" cy="2274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3"/>
            </p:blipFill>
            <p:spPr>
              <a:xfrm>
                <a:off x="4030638" y="3056084"/>
                <a:ext cx="25021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4016991" y="3103836"/>
              <a:ext cx="43217" cy="15917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3"/>
            </p:blipFill>
            <p:spPr>
              <a:xfrm>
                <a:off x="4016991" y="3103836"/>
                <a:ext cx="43217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4080680" y="2960582"/>
              <a:ext cx="13648" cy="68216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3"/>
            </p:blipFill>
            <p:spPr>
              <a:xfrm>
                <a:off x="4080680" y="2960582"/>
                <a:ext cx="13648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4085229" y="2983320"/>
              <a:ext cx="86436" cy="86407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"/>
            </p:blipFill>
            <p:spPr>
              <a:xfrm>
                <a:off x="4085229" y="2983320"/>
                <a:ext cx="86436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墨迹 15"/>
              <p14:cNvContentPartPr/>
              <p14:nvPr/>
            </p14:nvContentPartPr>
            <p14:xfrm>
              <a:off x="4092053" y="3024250"/>
              <a:ext cx="61415" cy="12051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"/>
            </p:blipFill>
            <p:spPr>
              <a:xfrm>
                <a:off x="4092053" y="3024250"/>
                <a:ext cx="61415" cy="120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墨迹 16"/>
              <p14:cNvContentPartPr/>
              <p14:nvPr/>
            </p14:nvContentPartPr>
            <p14:xfrm>
              <a:off x="4126173" y="3092466"/>
              <a:ext cx="102358" cy="6139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4126173" y="3092466"/>
                <a:ext cx="102358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4249002" y="3042441"/>
              <a:ext cx="4550" cy="12051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"/>
            </p:blipFill>
            <p:spPr>
              <a:xfrm>
                <a:off x="4249002" y="3042441"/>
                <a:ext cx="4550" cy="120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9" name="墨迹 18"/>
              <p14:cNvContentPartPr/>
              <p14:nvPr/>
            </p14:nvContentPartPr>
            <p14:xfrm>
              <a:off x="4226256" y="3006059"/>
              <a:ext cx="163774" cy="145528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"/>
            </p:blipFill>
            <p:spPr>
              <a:xfrm>
                <a:off x="4226256" y="3006059"/>
                <a:ext cx="163774" cy="145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0" name="墨迹 19"/>
              <p14:cNvContentPartPr/>
              <p14:nvPr/>
            </p14:nvContentPartPr>
            <p14:xfrm>
              <a:off x="4287671" y="2919652"/>
              <a:ext cx="34120" cy="184184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"/>
            </p:blipFill>
            <p:spPr>
              <a:xfrm>
                <a:off x="4287671" y="2919652"/>
                <a:ext cx="34120" cy="1841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1" name="墨迹 20"/>
              <p14:cNvContentPartPr/>
              <p14:nvPr/>
            </p14:nvContentPartPr>
            <p14:xfrm>
              <a:off x="4308143" y="3033346"/>
              <a:ext cx="59140" cy="52299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"/>
            </p:blipFill>
            <p:spPr>
              <a:xfrm>
                <a:off x="4308143" y="3033346"/>
                <a:ext cx="59140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2" name="墨迹 21"/>
              <p14:cNvContentPartPr/>
              <p14:nvPr/>
            </p14:nvContentPartPr>
            <p14:xfrm>
              <a:off x="4421874" y="2974225"/>
              <a:ext cx="113731" cy="13643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"/>
            </p:blipFill>
            <p:spPr>
              <a:xfrm>
                <a:off x="4421874" y="2974225"/>
                <a:ext cx="113731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3" name="墨迹 22"/>
              <p14:cNvContentPartPr/>
              <p14:nvPr/>
            </p14:nvContentPartPr>
            <p14:xfrm>
              <a:off x="4401402" y="2915104"/>
              <a:ext cx="79612" cy="195553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"/>
            </p:blipFill>
            <p:spPr>
              <a:xfrm>
                <a:off x="4401402" y="2915104"/>
                <a:ext cx="79612" cy="1955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4" name="墨迹 23"/>
              <p14:cNvContentPartPr/>
              <p14:nvPr/>
            </p14:nvContentPartPr>
            <p14:xfrm>
              <a:off x="4458268" y="3019702"/>
              <a:ext cx="13648" cy="125063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"/>
            </p:blipFill>
            <p:spPr>
              <a:xfrm>
                <a:off x="4458268" y="3019702"/>
                <a:ext cx="13648" cy="125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5" name="墨迹 24"/>
              <p14:cNvContentPartPr/>
              <p14:nvPr/>
            </p14:nvContentPartPr>
            <p14:xfrm>
              <a:off x="4471916" y="3033346"/>
              <a:ext cx="106908" cy="122789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"/>
            </p:blipFill>
            <p:spPr>
              <a:xfrm>
                <a:off x="4471916" y="3033346"/>
                <a:ext cx="106908" cy="122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6" name="墨迹 25"/>
              <p14:cNvContentPartPr/>
              <p14:nvPr/>
            </p14:nvContentPartPr>
            <p14:xfrm>
              <a:off x="4599295" y="2951486"/>
              <a:ext cx="95534" cy="18191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"/>
            </p:blipFill>
            <p:spPr>
              <a:xfrm>
                <a:off x="4599295" y="2951486"/>
                <a:ext cx="95534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7" name="墨迹 26"/>
              <p14:cNvContentPartPr/>
              <p14:nvPr/>
            </p14:nvContentPartPr>
            <p14:xfrm>
              <a:off x="4631140" y="2978773"/>
              <a:ext cx="4549" cy="11142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"/>
            </p:blipFill>
            <p:spPr>
              <a:xfrm>
                <a:off x="4631140" y="2978773"/>
                <a:ext cx="4549" cy="111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8" name="墨迹 27"/>
              <p14:cNvContentPartPr/>
              <p14:nvPr/>
            </p14:nvContentPartPr>
            <p14:xfrm>
              <a:off x="4658435" y="2978773"/>
              <a:ext cx="9099" cy="193279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"/>
            </p:blipFill>
            <p:spPr>
              <a:xfrm>
                <a:off x="4658435" y="2978773"/>
                <a:ext cx="9099" cy="1932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9" name="墨迹 28"/>
              <p14:cNvContentPartPr/>
              <p14:nvPr/>
            </p14:nvContentPartPr>
            <p14:xfrm>
              <a:off x="4617492" y="3001511"/>
              <a:ext cx="36394" cy="15918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"/>
            </p:blipFill>
            <p:spPr>
              <a:xfrm>
                <a:off x="4617492" y="3001511"/>
                <a:ext cx="36394" cy="159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0" name="墨迹 29"/>
              <p14:cNvContentPartPr/>
              <p14:nvPr/>
            </p14:nvContentPartPr>
            <p14:xfrm>
              <a:off x="4612943" y="3056084"/>
              <a:ext cx="43218" cy="9096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3"/>
            </p:blipFill>
            <p:spPr>
              <a:xfrm>
                <a:off x="4612943" y="3056084"/>
                <a:ext cx="43218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1" name="墨迹 30"/>
              <p14:cNvContentPartPr/>
              <p14:nvPr/>
            </p14:nvContentPartPr>
            <p14:xfrm>
              <a:off x="4599295" y="3108383"/>
              <a:ext cx="79612" cy="25013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3"/>
            </p:blipFill>
            <p:spPr>
              <a:xfrm>
                <a:off x="4599295" y="3108383"/>
                <a:ext cx="79612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2" name="墨迹 31"/>
              <p14:cNvContentPartPr/>
              <p14:nvPr/>
            </p14:nvContentPartPr>
            <p14:xfrm>
              <a:off x="4685731" y="3001511"/>
              <a:ext cx="86436" cy="120516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3"/>
            </p:blipFill>
            <p:spPr>
              <a:xfrm>
                <a:off x="4685731" y="3001511"/>
                <a:ext cx="86436" cy="1205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3" name="墨迹 32"/>
              <p14:cNvContentPartPr/>
              <p14:nvPr/>
            </p14:nvContentPartPr>
            <p14:xfrm>
              <a:off x="4703928" y="3056084"/>
              <a:ext cx="95534" cy="75038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3"/>
            </p:blipFill>
            <p:spPr>
              <a:xfrm>
                <a:off x="4703928" y="3056084"/>
                <a:ext cx="95534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4" name="墨迹 33"/>
              <p14:cNvContentPartPr/>
              <p14:nvPr/>
            </p14:nvContentPartPr>
            <p14:xfrm>
              <a:off x="4808561" y="2992416"/>
              <a:ext cx="109182" cy="7049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3"/>
            </p:blipFill>
            <p:spPr>
              <a:xfrm>
                <a:off x="4808561" y="2992416"/>
                <a:ext cx="109182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5" name="墨迹 34"/>
              <p14:cNvContentPartPr/>
              <p14:nvPr/>
            </p14:nvContentPartPr>
            <p14:xfrm>
              <a:off x="4869976" y="2965130"/>
              <a:ext cx="11373" cy="159171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3"/>
            </p:blipFill>
            <p:spPr>
              <a:xfrm>
                <a:off x="4869976" y="2965130"/>
                <a:ext cx="11373" cy="1591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6" name="墨迹 35"/>
              <p14:cNvContentPartPr/>
              <p14:nvPr/>
            </p14:nvContentPartPr>
            <p14:xfrm>
              <a:off x="4817659" y="3074275"/>
              <a:ext cx="138752" cy="68217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3"/>
            </p:blipFill>
            <p:spPr>
              <a:xfrm>
                <a:off x="4817659" y="3074275"/>
                <a:ext cx="138752" cy="68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7" name="墨迹 36"/>
              <p14:cNvContentPartPr/>
              <p14:nvPr/>
            </p14:nvContentPartPr>
            <p14:xfrm>
              <a:off x="4997355" y="2928748"/>
              <a:ext cx="29570" cy="24103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3"/>
            </p:blipFill>
            <p:spPr>
              <a:xfrm>
                <a:off x="4997355" y="2928748"/>
                <a:ext cx="29570" cy="241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8" name="墨迹 37"/>
              <p14:cNvContentPartPr/>
              <p14:nvPr/>
            </p14:nvContentPartPr>
            <p14:xfrm>
              <a:off x="4972334" y="2983320"/>
              <a:ext cx="79612" cy="50026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3"/>
            </p:blipFill>
            <p:spPr>
              <a:xfrm>
                <a:off x="4972334" y="2983320"/>
                <a:ext cx="79612" cy="500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9" name="墨迹 38"/>
              <p14:cNvContentPartPr/>
              <p14:nvPr/>
            </p14:nvContentPartPr>
            <p14:xfrm>
              <a:off x="4949588" y="3031072"/>
              <a:ext cx="104633" cy="295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3"/>
            </p:blipFill>
            <p:spPr>
              <a:xfrm>
                <a:off x="4949588" y="3031072"/>
                <a:ext cx="104633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0" name="墨迹 39"/>
              <p14:cNvContentPartPr/>
              <p14:nvPr/>
            </p14:nvContentPartPr>
            <p14:xfrm>
              <a:off x="5090614" y="2919652"/>
              <a:ext cx="6824" cy="47751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3"/>
            </p:blipFill>
            <p:spPr>
              <a:xfrm>
                <a:off x="5090614" y="2919652"/>
                <a:ext cx="6824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1" name="墨迹 40"/>
              <p14:cNvContentPartPr/>
              <p14:nvPr/>
            </p14:nvContentPartPr>
            <p14:xfrm>
              <a:off x="5099713" y="2924200"/>
              <a:ext cx="31845" cy="56846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3"/>
            </p:blipFill>
            <p:spPr>
              <a:xfrm>
                <a:off x="5099713" y="2924200"/>
                <a:ext cx="31845" cy="568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2" name="墨迹 41"/>
              <p14:cNvContentPartPr/>
              <p14:nvPr/>
            </p14:nvContentPartPr>
            <p14:xfrm>
              <a:off x="5076967" y="3010607"/>
              <a:ext cx="4549" cy="34108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3"/>
            </p:blipFill>
            <p:spPr>
              <a:xfrm>
                <a:off x="5076967" y="3010607"/>
                <a:ext cx="4549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3" name="墨迹 42"/>
              <p14:cNvContentPartPr/>
              <p14:nvPr/>
            </p14:nvContentPartPr>
            <p14:xfrm>
              <a:off x="5072417" y="3001511"/>
              <a:ext cx="61415" cy="27287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3"/>
            </p:blipFill>
            <p:spPr>
              <a:xfrm>
                <a:off x="5072417" y="3001511"/>
                <a:ext cx="61415" cy="27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4" name="墨迹 43"/>
              <p14:cNvContentPartPr/>
              <p14:nvPr/>
            </p14:nvContentPartPr>
            <p14:xfrm>
              <a:off x="5145205" y="2987868"/>
              <a:ext cx="36395" cy="54573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3"/>
            </p:blipFill>
            <p:spPr>
              <a:xfrm>
                <a:off x="5145205" y="2987868"/>
                <a:ext cx="36395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5" name="墨迹 44"/>
              <p14:cNvContentPartPr/>
              <p14:nvPr/>
            </p14:nvContentPartPr>
            <p14:xfrm>
              <a:off x="5045122" y="3076549"/>
              <a:ext cx="134203" cy="29561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3"/>
            </p:blipFill>
            <p:spPr>
              <a:xfrm>
                <a:off x="5045122" y="3076549"/>
                <a:ext cx="134203" cy="29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6" name="墨迹 45"/>
              <p14:cNvContentPartPr/>
              <p14:nvPr/>
            </p14:nvContentPartPr>
            <p14:xfrm>
              <a:off x="5136107" y="3046989"/>
              <a:ext cx="4549" cy="127337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3"/>
            </p:blipFill>
            <p:spPr>
              <a:xfrm>
                <a:off x="5136107" y="3046989"/>
                <a:ext cx="4549" cy="127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7" name="墨迹 46"/>
              <p14:cNvContentPartPr/>
              <p14:nvPr/>
            </p14:nvContentPartPr>
            <p14:xfrm>
              <a:off x="5058770" y="3119753"/>
              <a:ext cx="68239" cy="6139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3"/>
            </p:blipFill>
            <p:spPr>
              <a:xfrm>
                <a:off x="5058770" y="3119753"/>
                <a:ext cx="68239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8" name="墨迹 47"/>
              <p14:cNvContentPartPr/>
              <p14:nvPr/>
            </p14:nvContentPartPr>
            <p14:xfrm>
              <a:off x="5131558" y="3137944"/>
              <a:ext cx="102358" cy="43203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3"/>
            </p:blipFill>
            <p:spPr>
              <a:xfrm>
                <a:off x="5131558" y="3137944"/>
                <a:ext cx="102358" cy="43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49" name="墨迹 48"/>
              <p14:cNvContentPartPr/>
              <p14:nvPr/>
            </p14:nvContentPartPr>
            <p14:xfrm>
              <a:off x="5206621" y="2960582"/>
              <a:ext cx="102358" cy="118241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3"/>
            </p:blipFill>
            <p:spPr>
              <a:xfrm>
                <a:off x="5206621" y="2960582"/>
                <a:ext cx="102358" cy="1182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0" name="墨迹 49"/>
              <p14:cNvContentPartPr/>
              <p14:nvPr/>
            </p14:nvContentPartPr>
            <p14:xfrm>
              <a:off x="5227092" y="3037893"/>
              <a:ext cx="52316" cy="97777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3"/>
            </p:blipFill>
            <p:spPr>
              <a:xfrm>
                <a:off x="5227092" y="3037893"/>
                <a:ext cx="52316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1" name="墨迹 50"/>
              <p14:cNvContentPartPr/>
              <p14:nvPr/>
            </p14:nvContentPartPr>
            <p14:xfrm>
              <a:off x="5334000" y="2942391"/>
              <a:ext cx="25021" cy="86407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3"/>
            </p:blipFill>
            <p:spPr>
              <a:xfrm>
                <a:off x="5334000" y="2942391"/>
                <a:ext cx="25021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2" name="墨迹 51"/>
              <p14:cNvContentPartPr/>
              <p14:nvPr/>
            </p14:nvContentPartPr>
            <p14:xfrm>
              <a:off x="5345372" y="2987868"/>
              <a:ext cx="50042" cy="236483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3"/>
            </p:blipFill>
            <p:spPr>
              <a:xfrm>
                <a:off x="5345372" y="2987868"/>
                <a:ext cx="50042" cy="2364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3" name="墨迹 52"/>
              <p14:cNvContentPartPr/>
              <p14:nvPr/>
            </p14:nvContentPartPr>
            <p14:xfrm>
              <a:off x="5390865" y="3006059"/>
              <a:ext cx="40943" cy="2046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3"/>
            </p:blipFill>
            <p:spPr>
              <a:xfrm>
                <a:off x="5390865" y="3006059"/>
                <a:ext cx="40943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4" name="墨迹 53"/>
              <p14:cNvContentPartPr/>
              <p14:nvPr/>
            </p14:nvContentPartPr>
            <p14:xfrm>
              <a:off x="5386316" y="3069727"/>
              <a:ext cx="43218" cy="3183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3"/>
            </p:blipFill>
            <p:spPr>
              <a:xfrm>
                <a:off x="5386316" y="3069727"/>
                <a:ext cx="43218" cy="3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5" name="墨迹 54"/>
              <p14:cNvContentPartPr/>
              <p14:nvPr/>
            </p14:nvContentPartPr>
            <p14:xfrm>
              <a:off x="5540990" y="2933295"/>
              <a:ext cx="4549" cy="165993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3"/>
            </p:blipFill>
            <p:spPr>
              <a:xfrm>
                <a:off x="5540990" y="2933295"/>
                <a:ext cx="4549" cy="165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6" name="墨迹 55"/>
              <p14:cNvContentPartPr/>
              <p14:nvPr/>
            </p14:nvContentPartPr>
            <p14:xfrm>
              <a:off x="5481850" y="2933295"/>
              <a:ext cx="127379" cy="163719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3"/>
            </p:blipFill>
            <p:spPr>
              <a:xfrm>
                <a:off x="5481850" y="2933295"/>
                <a:ext cx="127379" cy="1637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7" name="墨迹 56"/>
              <p14:cNvContentPartPr/>
              <p14:nvPr/>
            </p14:nvContentPartPr>
            <p14:xfrm>
              <a:off x="5536441" y="3078823"/>
              <a:ext cx="31845" cy="88681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3"/>
            </p:blipFill>
            <p:spPr>
              <a:xfrm>
                <a:off x="5536441" y="3078823"/>
                <a:ext cx="31845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8" name="墨迹 57"/>
              <p14:cNvContentPartPr/>
              <p14:nvPr/>
            </p14:nvContentPartPr>
            <p14:xfrm>
              <a:off x="5534167" y="3101562"/>
              <a:ext cx="38668" cy="95503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3"/>
            </p:blipFill>
            <p:spPr>
              <a:xfrm>
                <a:off x="5534167" y="3101562"/>
                <a:ext cx="38668" cy="95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59" name="墨迹 58"/>
              <p14:cNvContentPartPr/>
              <p14:nvPr/>
            </p14:nvContentPartPr>
            <p14:xfrm>
              <a:off x="5463653" y="3133396"/>
              <a:ext cx="79612" cy="13643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3"/>
            </p:blipFill>
            <p:spPr>
              <a:xfrm>
                <a:off x="5463653" y="3133396"/>
                <a:ext cx="79612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0" name="墨迹 59"/>
              <p14:cNvContentPartPr/>
              <p14:nvPr/>
            </p14:nvContentPartPr>
            <p14:xfrm>
              <a:off x="5593307" y="2965130"/>
              <a:ext cx="20472" cy="143253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3"/>
            </p:blipFill>
            <p:spPr>
              <a:xfrm>
                <a:off x="5593307" y="2965130"/>
                <a:ext cx="20472" cy="143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1" name="墨迹 60"/>
              <p14:cNvContentPartPr/>
              <p14:nvPr/>
            </p14:nvContentPartPr>
            <p14:xfrm>
              <a:off x="5600131" y="3033346"/>
              <a:ext cx="70513" cy="22738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3"/>
            </p:blipFill>
            <p:spPr>
              <a:xfrm>
                <a:off x="5600131" y="3033346"/>
                <a:ext cx="70513" cy="22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2" name="墨迹 61"/>
              <p14:cNvContentPartPr/>
              <p14:nvPr/>
            </p14:nvContentPartPr>
            <p14:xfrm>
              <a:off x="5593307" y="3056084"/>
              <a:ext cx="75063" cy="100051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3"/>
            </p:blipFill>
            <p:spPr>
              <a:xfrm>
                <a:off x="5593307" y="3056084"/>
                <a:ext cx="75063" cy="1000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3" name="墨迹 62"/>
              <p14:cNvContentPartPr/>
              <p14:nvPr/>
            </p14:nvContentPartPr>
            <p14:xfrm>
              <a:off x="5595582" y="3101562"/>
              <a:ext cx="129653" cy="102324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3"/>
            </p:blipFill>
            <p:spPr>
              <a:xfrm>
                <a:off x="5595582" y="3101562"/>
                <a:ext cx="129653" cy="102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4" name="墨迹 63"/>
              <p14:cNvContentPartPr/>
              <p14:nvPr/>
            </p14:nvContentPartPr>
            <p14:xfrm>
              <a:off x="5738883" y="2928748"/>
              <a:ext cx="88711" cy="213744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3"/>
            </p:blipFill>
            <p:spPr>
              <a:xfrm>
                <a:off x="5738883" y="2928748"/>
                <a:ext cx="88711" cy="213744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sz="3500" dirty="0">
                <a:cs typeface="Times New Roman" pitchFamily="18" charset="0"/>
              </a:rPr>
              <a:t>3</a:t>
            </a:r>
            <a:r>
              <a:rPr lang="zh-CN" altLang="en-US" sz="3500" dirty="0"/>
              <a:t>、</a:t>
            </a:r>
            <a:r>
              <a:rPr lang="zh-CN" altLang="en-US" b="0" dirty="0"/>
              <a:t>直接寻址</a:t>
            </a:r>
            <a:endParaRPr lang="zh-CN" altLang="en-US" b="0" dirty="0"/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395288" y="1484313"/>
            <a:ext cx="8229600" cy="4411662"/>
          </a:xfrm>
        </p:spPr>
        <p:txBody>
          <a:bodyPr wrap="square" lIns="91440" tIns="45720" rIns="91440" bIns="45720" anchor="t"/>
          <a:p>
            <a:pPr lvl="1" indent="-347345" eaLnBrk="1" hangingPunct="1"/>
            <a:r>
              <a:rPr lang="zh-CN" altLang="en-US" dirty="0"/>
              <a:t>操作数地址是不能修改的，又叫做绝对寻址方式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早期的计算机中，</a:t>
            </a:r>
            <a:r>
              <a:rPr lang="en-US" altLang="zh-CN" dirty="0"/>
              <a:t>M</a:t>
            </a:r>
            <a:r>
              <a:rPr lang="zh-CN" altLang="en-US" dirty="0"/>
              <a:t>容量较小，指令中地址码的位数要求不长，采用直接寻址方式简单快速，也便于硬件实现，因此，常被作为主要的寻址方式。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现代，随着计算机主存容量的不断扩大，所需的地址码将会越来越长。</a:t>
            </a:r>
            <a:r>
              <a:rPr lang="zh-CN" altLang="en-US" dirty="0">
                <a:solidFill>
                  <a:srgbClr val="CC0000"/>
                </a:solidFill>
              </a:rPr>
              <a:t>指令中地址码的位数将不能满足整个主存空间寻址的要求</a:t>
            </a:r>
            <a:r>
              <a:rPr lang="zh-CN" altLang="en-US" dirty="0"/>
              <a:t>，因此直接寻址方式受到了很大的限制。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另外，在指令的执行过程中，为了取得操作数，必须进行访存操作，降低了指令的执行速度。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156346" y="1860027"/>
              <a:ext cx="643719" cy="13644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156346" y="1860027"/>
                <a:ext cx="643719" cy="136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289110" y="1828193"/>
              <a:ext cx="1137314" cy="5002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289110" y="1828193"/>
                <a:ext cx="1137314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4016991" y="2351184"/>
              <a:ext cx="1419367" cy="72764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016991" y="2351184"/>
                <a:ext cx="1419367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6691952" y="2292063"/>
              <a:ext cx="955343" cy="36382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6691952" y="2292063"/>
                <a:ext cx="955343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2247331" y="2669526"/>
              <a:ext cx="657367" cy="818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2247331" y="2669526"/>
                <a:ext cx="657367" cy="81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5750256" y="2669526"/>
              <a:ext cx="1323833" cy="5002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5750256" y="2669526"/>
                <a:ext cx="1323833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2201838" y="5659668"/>
              <a:ext cx="520890" cy="6139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2201838" y="5659668"/>
                <a:ext cx="520890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3903259" y="5627835"/>
              <a:ext cx="3066197" cy="7049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3903259" y="5627835"/>
                <a:ext cx="3066197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3309582" y="1127840"/>
              <a:ext cx="111456" cy="22284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"/>
            </p:blipFill>
            <p:spPr>
              <a:xfrm>
                <a:off x="3309582" y="1127840"/>
                <a:ext cx="111456" cy="222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3398292" y="1273368"/>
              <a:ext cx="45492" cy="295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3398292" y="1273368"/>
                <a:ext cx="45492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3370997" y="1318846"/>
              <a:ext cx="43217" cy="9095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"/>
            </p:blipFill>
            <p:spPr>
              <a:xfrm>
                <a:off x="3370997" y="1318846"/>
                <a:ext cx="43217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3386919" y="1337037"/>
              <a:ext cx="20472" cy="86407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"/>
            </p:blipFill>
            <p:spPr>
              <a:xfrm>
                <a:off x="3386919" y="1337037"/>
                <a:ext cx="20472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3307307" y="1325667"/>
              <a:ext cx="100084" cy="47752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"/>
            </p:blipFill>
            <p:spPr>
              <a:xfrm>
                <a:off x="3307307" y="1325667"/>
                <a:ext cx="100084" cy="477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3427862" y="1223343"/>
              <a:ext cx="6824" cy="93229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"/>
            </p:blipFill>
            <p:spPr>
              <a:xfrm>
                <a:off x="3427862" y="1223343"/>
                <a:ext cx="6824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3448334" y="1261999"/>
              <a:ext cx="45492" cy="6821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"/>
            </p:blipFill>
            <p:spPr>
              <a:xfrm>
                <a:off x="3448334" y="1261999"/>
                <a:ext cx="45492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3430137" y="1287011"/>
              <a:ext cx="45492" cy="1023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"/>
            </p:blipFill>
            <p:spPr>
              <a:xfrm>
                <a:off x="3430137" y="1287011"/>
                <a:ext cx="45492" cy="102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8" name="墨迹 17"/>
              <p14:cNvContentPartPr/>
              <p14:nvPr/>
            </p14:nvContentPartPr>
            <p14:xfrm>
              <a:off x="3439235" y="1327941"/>
              <a:ext cx="70514" cy="47751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"/>
            </p:blipFill>
            <p:spPr>
              <a:xfrm>
                <a:off x="3439235" y="1327941"/>
                <a:ext cx="70514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9" name="墨迹 18"/>
              <p14:cNvContentPartPr/>
              <p14:nvPr/>
            </p14:nvContentPartPr>
            <p14:xfrm>
              <a:off x="3571164" y="1173318"/>
              <a:ext cx="31844" cy="254674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"/>
            </p:blipFill>
            <p:spPr>
              <a:xfrm>
                <a:off x="3571164" y="1173318"/>
                <a:ext cx="31844" cy="2546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墨迹 19"/>
              <p14:cNvContentPartPr/>
              <p14:nvPr/>
            </p14:nvContentPartPr>
            <p14:xfrm>
              <a:off x="3548417" y="1232438"/>
              <a:ext cx="65964" cy="4548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"/>
            </p:blipFill>
            <p:spPr>
              <a:xfrm>
                <a:off x="3548417" y="1232438"/>
                <a:ext cx="65964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墨迹 20"/>
              <p14:cNvContentPartPr/>
              <p14:nvPr/>
            </p14:nvContentPartPr>
            <p14:xfrm>
              <a:off x="3530220" y="1280190"/>
              <a:ext cx="70514" cy="15917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"/>
            </p:blipFill>
            <p:spPr>
              <a:xfrm>
                <a:off x="3530220" y="1280190"/>
                <a:ext cx="70514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墨迹 21"/>
              <p14:cNvContentPartPr/>
              <p14:nvPr/>
            </p14:nvContentPartPr>
            <p14:xfrm>
              <a:off x="3607558" y="1159675"/>
              <a:ext cx="61414" cy="45477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"/>
            </p:blipFill>
            <p:spPr>
              <a:xfrm>
                <a:off x="3607558" y="1159675"/>
                <a:ext cx="61414" cy="4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3" name="墨迹 22"/>
              <p14:cNvContentPartPr/>
              <p14:nvPr/>
            </p14:nvContentPartPr>
            <p14:xfrm>
              <a:off x="3607558" y="1200604"/>
              <a:ext cx="13647" cy="184184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"/>
            </p:blipFill>
            <p:spPr>
              <a:xfrm>
                <a:off x="3607558" y="1200604"/>
                <a:ext cx="13647" cy="1841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4" name="墨迹 23"/>
              <p14:cNvContentPartPr/>
              <p14:nvPr/>
            </p14:nvContentPartPr>
            <p14:xfrm>
              <a:off x="3621205" y="1275642"/>
              <a:ext cx="68239" cy="15917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"/>
            </p:blipFill>
            <p:spPr>
              <a:xfrm>
                <a:off x="3621205" y="1275642"/>
                <a:ext cx="68239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5" name="墨迹 24"/>
              <p14:cNvContentPartPr/>
              <p14:nvPr/>
            </p14:nvContentPartPr>
            <p14:xfrm>
              <a:off x="3639402" y="1246082"/>
              <a:ext cx="61415" cy="136432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"/>
            </p:blipFill>
            <p:spPr>
              <a:xfrm>
                <a:off x="3639402" y="1246082"/>
                <a:ext cx="61415" cy="136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6" name="墨迹 25"/>
              <p14:cNvContentPartPr/>
              <p14:nvPr/>
            </p14:nvContentPartPr>
            <p14:xfrm>
              <a:off x="3730388" y="1177866"/>
              <a:ext cx="90985" cy="13643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"/>
            </p:blipFill>
            <p:spPr>
              <a:xfrm>
                <a:off x="3730388" y="1177866"/>
                <a:ext cx="90985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7" name="墨迹 26"/>
              <p14:cNvContentPartPr/>
              <p14:nvPr/>
            </p14:nvContentPartPr>
            <p14:xfrm>
              <a:off x="3748585" y="1250629"/>
              <a:ext cx="9098" cy="56847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"/>
            </p:blipFill>
            <p:spPr>
              <a:xfrm>
                <a:off x="3748585" y="1250629"/>
                <a:ext cx="9098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8" name="墨迹 27"/>
              <p14:cNvContentPartPr/>
              <p14:nvPr/>
            </p14:nvContentPartPr>
            <p14:xfrm>
              <a:off x="3757683" y="1255177"/>
              <a:ext cx="54591" cy="145528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2"/>
            </p:blipFill>
            <p:spPr>
              <a:xfrm>
                <a:off x="3757683" y="1255177"/>
                <a:ext cx="54591" cy="145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9" name="墨迹 28"/>
              <p14:cNvContentPartPr/>
              <p14:nvPr/>
            </p14:nvContentPartPr>
            <p14:xfrm>
              <a:off x="3844119" y="1218795"/>
              <a:ext cx="72788" cy="18191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2"/>
            </p:blipFill>
            <p:spPr>
              <a:xfrm>
                <a:off x="3844119" y="1218795"/>
                <a:ext cx="72788" cy="18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0" name="墨迹 29"/>
              <p14:cNvContentPartPr/>
              <p14:nvPr/>
            </p14:nvContentPartPr>
            <p14:xfrm>
              <a:off x="3953301" y="1177866"/>
              <a:ext cx="4549" cy="106872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"/>
            </p:blipFill>
            <p:spPr>
              <a:xfrm>
                <a:off x="3953301" y="1177866"/>
                <a:ext cx="4549" cy="106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1" name="墨迹 30"/>
              <p14:cNvContentPartPr/>
              <p14:nvPr/>
            </p14:nvContentPartPr>
            <p14:xfrm>
              <a:off x="3962400" y="1243808"/>
              <a:ext cx="47767" cy="6821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2"/>
            </p:blipFill>
            <p:spPr>
              <a:xfrm>
                <a:off x="3962400" y="1243808"/>
                <a:ext cx="47767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2" name="墨迹 31"/>
              <p14:cNvContentPartPr/>
              <p14:nvPr/>
            </p14:nvContentPartPr>
            <p14:xfrm>
              <a:off x="3955576" y="1259725"/>
              <a:ext cx="52316" cy="97776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2"/>
            </p:blipFill>
            <p:spPr>
              <a:xfrm>
                <a:off x="3955576" y="1259725"/>
                <a:ext cx="52316" cy="97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3" name="墨迹 32"/>
              <p14:cNvContentPartPr/>
              <p14:nvPr/>
            </p14:nvContentPartPr>
            <p14:xfrm>
              <a:off x="3939653" y="1296107"/>
              <a:ext cx="138752" cy="106872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2"/>
            </p:blipFill>
            <p:spPr>
              <a:xfrm>
                <a:off x="3939653" y="1296107"/>
                <a:ext cx="138752" cy="106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4" name="墨迹 33"/>
              <p14:cNvContentPartPr/>
              <p14:nvPr/>
            </p14:nvContentPartPr>
            <p14:xfrm>
              <a:off x="4430973" y="836785"/>
              <a:ext cx="22746" cy="309246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"/>
            </p:blipFill>
            <p:spPr>
              <a:xfrm>
                <a:off x="4430973" y="836785"/>
                <a:ext cx="22746" cy="3092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5" name="墨迹 34"/>
              <p14:cNvContentPartPr/>
              <p14:nvPr/>
            </p14:nvContentPartPr>
            <p14:xfrm>
              <a:off x="4380931" y="932287"/>
              <a:ext cx="95534" cy="22739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"/>
            </p:blipFill>
            <p:spPr>
              <a:xfrm>
                <a:off x="4380931" y="932287"/>
                <a:ext cx="95534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6" name="墨迹 35"/>
              <p14:cNvContentPartPr/>
              <p14:nvPr/>
            </p14:nvContentPartPr>
            <p14:xfrm>
              <a:off x="4376382" y="986860"/>
              <a:ext cx="104633" cy="5002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"/>
            </p:blipFill>
            <p:spPr>
              <a:xfrm>
                <a:off x="4376382" y="986860"/>
                <a:ext cx="104633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7" name="墨迹 36"/>
              <p14:cNvContentPartPr/>
              <p14:nvPr/>
            </p14:nvContentPartPr>
            <p14:xfrm>
              <a:off x="4508310" y="854976"/>
              <a:ext cx="9098" cy="56846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2"/>
            </p:blipFill>
            <p:spPr>
              <a:xfrm>
                <a:off x="4508310" y="854976"/>
                <a:ext cx="9098" cy="568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8" name="墨迹 37"/>
              <p14:cNvContentPartPr/>
              <p14:nvPr/>
            </p14:nvContentPartPr>
            <p14:xfrm>
              <a:off x="4499211" y="845880"/>
              <a:ext cx="72789" cy="59121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2"/>
            </p:blipFill>
            <p:spPr>
              <a:xfrm>
                <a:off x="4499211" y="845880"/>
                <a:ext cx="72789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9" name="墨迹 38"/>
              <p14:cNvContentPartPr/>
              <p14:nvPr/>
            </p14:nvContentPartPr>
            <p14:xfrm>
              <a:off x="4490113" y="955026"/>
              <a:ext cx="9098" cy="65942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2"/>
            </p:blipFill>
            <p:spPr>
              <a:xfrm>
                <a:off x="4490113" y="955026"/>
                <a:ext cx="9098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0" name="墨迹 39"/>
              <p14:cNvContentPartPr/>
              <p14:nvPr/>
            </p14:nvContentPartPr>
            <p14:xfrm>
              <a:off x="4494662" y="950478"/>
              <a:ext cx="59140" cy="59121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2"/>
            </p:blipFill>
            <p:spPr>
              <a:xfrm>
                <a:off x="4494662" y="950478"/>
                <a:ext cx="59140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1" name="墨迹 40"/>
              <p14:cNvContentPartPr/>
              <p14:nvPr/>
            </p14:nvContentPartPr>
            <p14:xfrm>
              <a:off x="4572000" y="941383"/>
              <a:ext cx="360" cy="65942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2"/>
            </p:blipFill>
            <p:spPr>
              <a:xfrm>
                <a:off x="4572000" y="941383"/>
                <a:ext cx="360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2" name="墨迹 41"/>
              <p14:cNvContentPartPr/>
              <p14:nvPr/>
            </p14:nvContentPartPr>
            <p14:xfrm>
              <a:off x="4576549" y="936835"/>
              <a:ext cx="36394" cy="77312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2"/>
            </p:blipFill>
            <p:spPr>
              <a:xfrm>
                <a:off x="4576549" y="936835"/>
                <a:ext cx="36394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3" name="墨迹 42"/>
              <p14:cNvContentPartPr/>
              <p14:nvPr/>
            </p14:nvContentPartPr>
            <p14:xfrm>
              <a:off x="4512859" y="1020968"/>
              <a:ext cx="109182" cy="43204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2"/>
            </p:blipFill>
            <p:spPr>
              <a:xfrm>
                <a:off x="4512859" y="1020968"/>
                <a:ext cx="109182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4" name="墨迹 43"/>
              <p14:cNvContentPartPr/>
              <p14:nvPr/>
            </p14:nvContentPartPr>
            <p14:xfrm>
              <a:off x="4572000" y="1009599"/>
              <a:ext cx="9098" cy="13188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2"/>
            </p:blipFill>
            <p:spPr>
              <a:xfrm>
                <a:off x="4572000" y="1009599"/>
                <a:ext cx="9098" cy="131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5" name="墨迹 44"/>
              <p14:cNvContentPartPr/>
              <p14:nvPr/>
            </p14:nvContentPartPr>
            <p14:xfrm>
              <a:off x="4519683" y="1050529"/>
              <a:ext cx="52317" cy="9095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2"/>
            </p:blipFill>
            <p:spPr>
              <a:xfrm>
                <a:off x="4519683" y="1050529"/>
                <a:ext cx="52317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6" name="墨迹 45"/>
              <p14:cNvContentPartPr/>
              <p14:nvPr/>
            </p14:nvContentPartPr>
            <p14:xfrm>
              <a:off x="4581098" y="1055076"/>
              <a:ext cx="116006" cy="50026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2"/>
            </p:blipFill>
            <p:spPr>
              <a:xfrm>
                <a:off x="4581098" y="1055076"/>
                <a:ext cx="116006" cy="500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7" name="墨迹 46"/>
              <p14:cNvContentPartPr/>
              <p14:nvPr/>
            </p14:nvContentPartPr>
            <p14:xfrm>
              <a:off x="4694829" y="905001"/>
              <a:ext cx="50042" cy="12051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2"/>
            </p:blipFill>
            <p:spPr>
              <a:xfrm>
                <a:off x="4694829" y="905001"/>
                <a:ext cx="50042" cy="120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8" name="墨迹 47"/>
              <p14:cNvContentPartPr/>
              <p14:nvPr/>
            </p14:nvContentPartPr>
            <p14:xfrm>
              <a:off x="4749420" y="964122"/>
              <a:ext cx="9099" cy="12051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2"/>
            </p:blipFill>
            <p:spPr>
              <a:xfrm>
                <a:off x="4749420" y="964122"/>
                <a:ext cx="9099" cy="120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9" name="墨迹 48"/>
              <p14:cNvContentPartPr/>
              <p14:nvPr/>
            </p14:nvContentPartPr>
            <p14:xfrm>
              <a:off x="4763068" y="873167"/>
              <a:ext cx="18197" cy="12961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2"/>
            </p:blipFill>
            <p:spPr>
              <a:xfrm>
                <a:off x="4763068" y="873167"/>
                <a:ext cx="18197" cy="129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0" name="墨迹 49"/>
              <p14:cNvContentPartPr/>
              <p14:nvPr/>
            </p14:nvContentPartPr>
            <p14:xfrm>
              <a:off x="4790364" y="905001"/>
              <a:ext cx="56865" cy="4548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2"/>
            </p:blipFill>
            <p:spPr>
              <a:xfrm>
                <a:off x="4790364" y="905001"/>
                <a:ext cx="56865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1" name="墨迹 50"/>
              <p14:cNvContentPartPr/>
              <p14:nvPr/>
            </p14:nvContentPartPr>
            <p14:xfrm>
              <a:off x="4822208" y="932287"/>
              <a:ext cx="4550" cy="200101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2"/>
            </p:blipFill>
            <p:spPr>
              <a:xfrm>
                <a:off x="4822208" y="932287"/>
                <a:ext cx="4550" cy="2001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2" name="墨迹 51"/>
              <p14:cNvContentPartPr/>
              <p14:nvPr/>
            </p14:nvContentPartPr>
            <p14:xfrm>
              <a:off x="4849504" y="973217"/>
              <a:ext cx="43218" cy="11369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2"/>
            </p:blipFill>
            <p:spPr>
              <a:xfrm>
                <a:off x="4849504" y="973217"/>
                <a:ext cx="43218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3" name="墨迹 52"/>
              <p14:cNvContentPartPr/>
              <p14:nvPr/>
            </p14:nvContentPartPr>
            <p14:xfrm>
              <a:off x="4858602" y="1023242"/>
              <a:ext cx="43218" cy="9096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2"/>
            </p:blipFill>
            <p:spPr>
              <a:xfrm>
                <a:off x="4858602" y="1023242"/>
                <a:ext cx="43218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4" name="墨迹 53"/>
              <p14:cNvContentPartPr/>
              <p14:nvPr/>
            </p14:nvContentPartPr>
            <p14:xfrm>
              <a:off x="4990531" y="868619"/>
              <a:ext cx="11373" cy="177362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2"/>
            </p:blipFill>
            <p:spPr>
              <a:xfrm>
                <a:off x="4990531" y="868619"/>
                <a:ext cx="11373" cy="1773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5" name="墨迹 54"/>
              <p14:cNvContentPartPr/>
              <p14:nvPr/>
            </p14:nvContentPartPr>
            <p14:xfrm>
              <a:off x="4933665" y="891358"/>
              <a:ext cx="93260" cy="15007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2"/>
            </p:blipFill>
            <p:spPr>
              <a:xfrm>
                <a:off x="4933665" y="891358"/>
                <a:ext cx="93260" cy="150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6" name="墨迹 55"/>
              <p14:cNvContentPartPr/>
              <p14:nvPr/>
            </p14:nvContentPartPr>
            <p14:xfrm>
              <a:off x="4999629" y="959574"/>
              <a:ext cx="47767" cy="38656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2"/>
            </p:blipFill>
            <p:spPr>
              <a:xfrm>
                <a:off x="4999629" y="959574"/>
                <a:ext cx="47767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7" name="墨迹 56"/>
              <p14:cNvContentPartPr/>
              <p14:nvPr/>
            </p14:nvContentPartPr>
            <p14:xfrm>
              <a:off x="4981432" y="1023242"/>
              <a:ext cx="54591" cy="9095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2"/>
            </p:blipFill>
            <p:spPr>
              <a:xfrm>
                <a:off x="4981432" y="1023242"/>
                <a:ext cx="54591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8" name="墨迹 57"/>
              <p14:cNvContentPartPr/>
              <p14:nvPr/>
            </p14:nvContentPartPr>
            <p14:xfrm>
              <a:off x="4988256" y="1055076"/>
              <a:ext cx="38669" cy="8186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2"/>
            </p:blipFill>
            <p:spPr>
              <a:xfrm>
                <a:off x="4988256" y="1055076"/>
                <a:ext cx="38669" cy="81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9" name="墨迹 58"/>
              <p14:cNvContentPartPr/>
              <p14:nvPr/>
            </p14:nvContentPartPr>
            <p14:xfrm>
              <a:off x="4931391" y="1057350"/>
              <a:ext cx="97809" cy="25013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2"/>
            </p:blipFill>
            <p:spPr>
              <a:xfrm>
                <a:off x="4931391" y="1057350"/>
                <a:ext cx="97809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0" name="墨迹 59"/>
              <p14:cNvContentPartPr/>
              <p14:nvPr/>
            </p14:nvContentPartPr>
            <p14:xfrm>
              <a:off x="5047397" y="945931"/>
              <a:ext cx="11373" cy="111419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2"/>
            </p:blipFill>
            <p:spPr>
              <a:xfrm>
                <a:off x="5047397" y="945931"/>
                <a:ext cx="11373" cy="1114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1" name="墨迹 60"/>
              <p14:cNvContentPartPr/>
              <p14:nvPr/>
            </p14:nvContentPartPr>
            <p14:xfrm>
              <a:off x="5081516" y="982312"/>
              <a:ext cx="56866" cy="4548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2"/>
            </p:blipFill>
            <p:spPr>
              <a:xfrm>
                <a:off x="5081516" y="982312"/>
                <a:ext cx="56866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2" name="墨迹 61"/>
              <p14:cNvContentPartPr/>
              <p14:nvPr/>
            </p14:nvContentPartPr>
            <p14:xfrm>
              <a:off x="5067868" y="1023242"/>
              <a:ext cx="63690" cy="11142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2"/>
            </p:blipFill>
            <p:spPr>
              <a:xfrm>
                <a:off x="5067868" y="1023242"/>
                <a:ext cx="63690" cy="111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3" name="墨迹 62"/>
              <p14:cNvContentPartPr/>
              <p14:nvPr/>
            </p14:nvContentPartPr>
            <p14:xfrm>
              <a:off x="5072417" y="1059624"/>
              <a:ext cx="102358" cy="84134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2"/>
            </p:blipFill>
            <p:spPr>
              <a:xfrm>
                <a:off x="5072417" y="1059624"/>
                <a:ext cx="102358" cy="84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4" name="墨迹 63"/>
              <p14:cNvContentPartPr/>
              <p14:nvPr/>
            </p14:nvContentPartPr>
            <p14:xfrm>
              <a:off x="5195247" y="907275"/>
              <a:ext cx="138753" cy="2046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2"/>
            </p:blipFill>
            <p:spPr>
              <a:xfrm>
                <a:off x="5195247" y="907275"/>
                <a:ext cx="138753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5" name="墨迹 64"/>
              <p14:cNvContentPartPr/>
              <p14:nvPr/>
            </p14:nvContentPartPr>
            <p14:xfrm>
              <a:off x="5174776" y="886810"/>
              <a:ext cx="84161" cy="202374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2"/>
            </p:blipFill>
            <p:spPr>
              <a:xfrm>
                <a:off x="5174776" y="886810"/>
                <a:ext cx="84161" cy="2023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6" name="墨迹 65"/>
              <p14:cNvContentPartPr/>
              <p14:nvPr/>
            </p14:nvContentPartPr>
            <p14:xfrm>
              <a:off x="5240740" y="995956"/>
              <a:ext cx="13648" cy="127337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2"/>
            </p:blipFill>
            <p:spPr>
              <a:xfrm>
                <a:off x="5240740" y="995956"/>
                <a:ext cx="13648" cy="127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7" name="墨迹 66"/>
              <p14:cNvContentPartPr/>
              <p14:nvPr/>
            </p14:nvContentPartPr>
            <p14:xfrm>
              <a:off x="5318077" y="959574"/>
              <a:ext cx="4550" cy="129611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2"/>
            </p:blipFill>
            <p:spPr>
              <a:xfrm>
                <a:off x="5318077" y="959574"/>
                <a:ext cx="4550" cy="129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8" name="墨迹 67"/>
              <p14:cNvContentPartPr/>
              <p14:nvPr/>
            </p14:nvContentPartPr>
            <p14:xfrm>
              <a:off x="5286232" y="1027790"/>
              <a:ext cx="65965" cy="36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2"/>
            </p:blipFill>
            <p:spPr>
              <a:xfrm>
                <a:off x="5286232" y="1027790"/>
                <a:ext cx="659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9" name="墨迹 68"/>
              <p14:cNvContentPartPr/>
              <p14:nvPr/>
            </p14:nvContentPartPr>
            <p14:xfrm>
              <a:off x="5258937" y="1084637"/>
              <a:ext cx="138752" cy="2046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2"/>
            </p:blipFill>
            <p:spPr>
              <a:xfrm>
                <a:off x="5258937" y="1084637"/>
                <a:ext cx="138752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0" name="墨迹 69"/>
              <p14:cNvContentPartPr/>
              <p14:nvPr/>
            </p14:nvContentPartPr>
            <p14:xfrm>
              <a:off x="5445456" y="964122"/>
              <a:ext cx="4549" cy="125062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2"/>
            </p:blipFill>
            <p:spPr>
              <a:xfrm>
                <a:off x="5445456" y="964122"/>
                <a:ext cx="4549" cy="1250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1" name="墨迹 70"/>
              <p14:cNvContentPartPr/>
              <p14:nvPr/>
            </p14:nvContentPartPr>
            <p14:xfrm>
              <a:off x="5422710" y="923192"/>
              <a:ext cx="141027" cy="200101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2"/>
            </p:blipFill>
            <p:spPr>
              <a:xfrm>
                <a:off x="5422710" y="923192"/>
                <a:ext cx="141027" cy="2001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2" name="墨迹 71"/>
              <p14:cNvContentPartPr/>
              <p14:nvPr/>
            </p14:nvContentPartPr>
            <p14:xfrm>
              <a:off x="5475027" y="873167"/>
              <a:ext cx="20471" cy="152349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2"/>
            </p:blipFill>
            <p:spPr>
              <a:xfrm>
                <a:off x="5475027" y="873167"/>
                <a:ext cx="20471" cy="1523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3" name="墨迹 72"/>
              <p14:cNvContentPartPr/>
              <p14:nvPr/>
            </p14:nvContentPartPr>
            <p14:xfrm>
              <a:off x="5500047" y="982312"/>
              <a:ext cx="52316" cy="6139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2"/>
            </p:blipFill>
            <p:spPr>
              <a:xfrm>
                <a:off x="5500047" y="982312"/>
                <a:ext cx="52316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4" name="墨迹 73"/>
              <p14:cNvContentPartPr/>
              <p14:nvPr/>
            </p14:nvContentPartPr>
            <p14:xfrm>
              <a:off x="5618328" y="889084"/>
              <a:ext cx="118280" cy="15917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2"/>
            </p:blipFill>
            <p:spPr>
              <a:xfrm>
                <a:off x="5618328" y="889084"/>
                <a:ext cx="118280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5" name="墨迹 74"/>
              <p14:cNvContentPartPr/>
              <p14:nvPr/>
            </p14:nvContentPartPr>
            <p14:xfrm>
              <a:off x="5602405" y="859523"/>
              <a:ext cx="75063" cy="18191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2"/>
            </p:blipFill>
            <p:spPr>
              <a:xfrm>
                <a:off x="5602405" y="859523"/>
                <a:ext cx="75063" cy="18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6" name="墨迹 75"/>
              <p14:cNvContentPartPr/>
              <p14:nvPr/>
            </p14:nvContentPartPr>
            <p14:xfrm>
              <a:off x="5659271" y="973217"/>
              <a:ext cx="13648" cy="129611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2"/>
            </p:blipFill>
            <p:spPr>
              <a:xfrm>
                <a:off x="5659271" y="973217"/>
                <a:ext cx="13648" cy="129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7" name="墨迹 76"/>
              <p14:cNvContentPartPr/>
              <p14:nvPr/>
            </p14:nvContentPartPr>
            <p14:xfrm>
              <a:off x="5668370" y="941383"/>
              <a:ext cx="86435" cy="18191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2"/>
            </p:blipFill>
            <p:spPr>
              <a:xfrm>
                <a:off x="5668370" y="941383"/>
                <a:ext cx="86435" cy="18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8" name="墨迹 77"/>
              <p14:cNvContentPartPr/>
              <p14:nvPr/>
            </p14:nvContentPartPr>
            <p14:xfrm>
              <a:off x="5800298" y="959574"/>
              <a:ext cx="22746" cy="75038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2"/>
            </p:blipFill>
            <p:spPr>
              <a:xfrm>
                <a:off x="5800298" y="959574"/>
                <a:ext cx="22746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9" name="墨迹 78"/>
              <p14:cNvContentPartPr/>
              <p14:nvPr/>
            </p14:nvContentPartPr>
            <p14:xfrm>
              <a:off x="5804847" y="927740"/>
              <a:ext cx="113731" cy="1000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2"/>
            </p:blipFill>
            <p:spPr>
              <a:xfrm>
                <a:off x="5804847" y="927740"/>
                <a:ext cx="113731" cy="1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0" name="墨迹 79"/>
              <p14:cNvContentPartPr/>
              <p14:nvPr/>
            </p14:nvContentPartPr>
            <p14:xfrm>
              <a:off x="5841241" y="859523"/>
              <a:ext cx="20472" cy="306973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2"/>
            </p:blipFill>
            <p:spPr>
              <a:xfrm>
                <a:off x="5841241" y="859523"/>
                <a:ext cx="20472" cy="306973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sz="3500" dirty="0">
                <a:cs typeface="Times New Roman" pitchFamily="18" charset="0"/>
              </a:rPr>
              <a:t>4</a:t>
            </a:r>
            <a:r>
              <a:rPr lang="zh-CN" altLang="en-US" sz="3500" dirty="0"/>
              <a:t>、</a:t>
            </a:r>
            <a:r>
              <a:rPr lang="zh-CN" altLang="en-US" b="0" dirty="0"/>
              <a:t>间接寻址</a:t>
            </a:r>
            <a:endParaRPr lang="zh-CN" altLang="en-US" sz="3500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755650" y="1484313"/>
            <a:ext cx="7848600" cy="4876800"/>
          </a:xfrm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/>
              <a:t>间接寻址意味着指令的地址码部分给出的地址</a:t>
            </a:r>
            <a:r>
              <a:rPr lang="en-US" altLang="zh-CN" dirty="0"/>
              <a:t>A</a:t>
            </a:r>
            <a:r>
              <a:rPr lang="zh-CN" altLang="en-US" dirty="0"/>
              <a:t>不是操作数的地址，而是操作数地址的地址</a:t>
            </a:r>
            <a:r>
              <a:rPr lang="en-US" altLang="zh-CN" dirty="0"/>
              <a:t>(</a:t>
            </a:r>
            <a:r>
              <a:rPr lang="zh-CN" altLang="en-US" dirty="0"/>
              <a:t>间址单元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r>
              <a:rPr lang="en-US" altLang="zh-CN" dirty="0"/>
              <a:t>EA</a:t>
            </a:r>
            <a:r>
              <a:rPr lang="zh-CN" altLang="en-US" dirty="0"/>
              <a:t>＝</a:t>
            </a:r>
            <a:r>
              <a:rPr lang="en-US" altLang="zh-CN" dirty="0"/>
              <a:t>(A)</a:t>
            </a:r>
            <a:r>
              <a:rPr lang="zh-CN" altLang="en-US" dirty="0"/>
              <a:t>，</a:t>
            </a:r>
            <a:r>
              <a:rPr lang="en-US" altLang="zh-CN" dirty="0"/>
              <a:t>S=(EA)=((A))</a:t>
            </a:r>
            <a:endParaRPr lang="en-US" altLang="zh-CN" dirty="0"/>
          </a:p>
        </p:txBody>
      </p:sp>
      <p:pic>
        <p:nvPicPr>
          <p:cNvPr id="16388" name="Picture 4" descr="jxnr5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3644900"/>
            <a:ext cx="6096000" cy="255905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4899546" y="2928748"/>
              <a:ext cx="27295" cy="104598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4899546" y="2928748"/>
                <a:ext cx="27295" cy="104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5017826" y="2883270"/>
              <a:ext cx="134203" cy="77312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5017826" y="2883270"/>
                <a:ext cx="134203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5343098" y="4561388"/>
              <a:ext cx="11373" cy="127337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5343098" y="4561388"/>
                <a:ext cx="11373" cy="127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5682017" y="5038901"/>
              <a:ext cx="88711" cy="95503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5682017" y="5038901"/>
                <a:ext cx="88711" cy="95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3493826" y="936835"/>
              <a:ext cx="136478" cy="27287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3493826" y="936835"/>
                <a:ext cx="136478" cy="27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3446059" y="895905"/>
              <a:ext cx="134203" cy="295604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3446059" y="895905"/>
                <a:ext cx="134203" cy="2956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543868" y="1055076"/>
              <a:ext cx="18197" cy="113694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"/>
            </p:blipFill>
            <p:spPr>
              <a:xfrm>
                <a:off x="3543868" y="1055076"/>
                <a:ext cx="18197" cy="1136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3580262" y="1023242"/>
              <a:ext cx="63690" cy="18191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3580262" y="1023242"/>
                <a:ext cx="63690" cy="18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3584811" y="1084637"/>
              <a:ext cx="34120" cy="2274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3"/>
            </p:blipFill>
            <p:spPr>
              <a:xfrm>
                <a:off x="3584811" y="1084637"/>
                <a:ext cx="34120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3589361" y="1118745"/>
              <a:ext cx="29570" cy="909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3"/>
            </p:blipFill>
            <p:spPr>
              <a:xfrm>
                <a:off x="3589361" y="1118745"/>
                <a:ext cx="29570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3703092" y="945931"/>
              <a:ext cx="25021" cy="31834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3"/>
            </p:blipFill>
            <p:spPr>
              <a:xfrm>
                <a:off x="3703092" y="945931"/>
                <a:ext cx="25021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3675797" y="1005051"/>
              <a:ext cx="77337" cy="104598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3"/>
            </p:blipFill>
            <p:spPr>
              <a:xfrm>
                <a:off x="3675797" y="1005051"/>
                <a:ext cx="77337" cy="104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3753134" y="1050529"/>
              <a:ext cx="25021" cy="4547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3"/>
            </p:blipFill>
            <p:spPr>
              <a:xfrm>
                <a:off x="3753134" y="1050529"/>
                <a:ext cx="25021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3709916" y="1082363"/>
              <a:ext cx="65964" cy="93229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"/>
            </p:blipFill>
            <p:spPr>
              <a:xfrm>
                <a:off x="3709916" y="1082363"/>
                <a:ext cx="65964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墨迹 15"/>
              <p14:cNvContentPartPr/>
              <p14:nvPr/>
            </p14:nvContentPartPr>
            <p14:xfrm>
              <a:off x="3707641" y="1105102"/>
              <a:ext cx="109183" cy="47751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"/>
            </p:blipFill>
            <p:spPr>
              <a:xfrm>
                <a:off x="3707641" y="1105102"/>
                <a:ext cx="109183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墨迹 16"/>
              <p14:cNvContentPartPr/>
              <p14:nvPr/>
            </p14:nvContentPartPr>
            <p14:xfrm>
              <a:off x="3800901" y="1000503"/>
              <a:ext cx="6824" cy="95503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3800901" y="1000503"/>
                <a:ext cx="6824" cy="95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3821373" y="1027790"/>
              <a:ext cx="38668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"/>
            </p:blipFill>
            <p:spPr>
              <a:xfrm>
                <a:off x="3821373" y="1027790"/>
                <a:ext cx="38668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9" name="墨迹 18"/>
              <p14:cNvContentPartPr/>
              <p14:nvPr/>
            </p14:nvContentPartPr>
            <p14:xfrm>
              <a:off x="3796352" y="1068720"/>
              <a:ext cx="61415" cy="115967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"/>
            </p:blipFill>
            <p:spPr>
              <a:xfrm>
                <a:off x="3796352" y="1068720"/>
                <a:ext cx="61415" cy="1159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0" name="墨迹 19"/>
              <p14:cNvContentPartPr/>
              <p14:nvPr/>
            </p14:nvContentPartPr>
            <p14:xfrm>
              <a:off x="3807725" y="1096006"/>
              <a:ext cx="93260" cy="52299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"/>
            </p:blipFill>
            <p:spPr>
              <a:xfrm>
                <a:off x="3807725" y="1096006"/>
                <a:ext cx="93260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1" name="墨迹 20"/>
              <p14:cNvContentPartPr/>
              <p14:nvPr/>
            </p14:nvContentPartPr>
            <p14:xfrm>
              <a:off x="3948752" y="1014147"/>
              <a:ext cx="18197" cy="102324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"/>
            </p:blipFill>
            <p:spPr>
              <a:xfrm>
                <a:off x="3948752" y="1014147"/>
                <a:ext cx="18197" cy="102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2" name="墨迹 21"/>
              <p14:cNvContentPartPr/>
              <p14:nvPr/>
            </p14:nvContentPartPr>
            <p14:xfrm>
              <a:off x="3935104" y="1055076"/>
              <a:ext cx="52317" cy="4548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"/>
            </p:blipFill>
            <p:spPr>
              <a:xfrm>
                <a:off x="3935104" y="1055076"/>
                <a:ext cx="52317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3" name="墨迹 22"/>
              <p14:cNvContentPartPr/>
              <p14:nvPr/>
            </p14:nvContentPartPr>
            <p14:xfrm>
              <a:off x="3930555" y="1107375"/>
              <a:ext cx="75062" cy="29561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"/>
            </p:blipFill>
            <p:spPr>
              <a:xfrm>
                <a:off x="3930555" y="1107375"/>
                <a:ext cx="75062" cy="29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4" name="墨迹 23"/>
              <p14:cNvContentPartPr/>
              <p14:nvPr/>
            </p14:nvContentPartPr>
            <p14:xfrm>
              <a:off x="3989695" y="1023242"/>
              <a:ext cx="113731" cy="54573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"/>
            </p:blipFill>
            <p:spPr>
              <a:xfrm>
                <a:off x="3989695" y="1023242"/>
                <a:ext cx="113731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5" name="墨迹 24"/>
              <p14:cNvContentPartPr/>
              <p14:nvPr/>
            </p14:nvContentPartPr>
            <p14:xfrm>
              <a:off x="4060208" y="991408"/>
              <a:ext cx="2275" cy="104598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"/>
            </p:blipFill>
            <p:spPr>
              <a:xfrm>
                <a:off x="4060208" y="991408"/>
                <a:ext cx="2275" cy="104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6" name="墨迹 25"/>
              <p14:cNvContentPartPr/>
              <p14:nvPr/>
            </p14:nvContentPartPr>
            <p14:xfrm>
              <a:off x="4026089" y="982312"/>
              <a:ext cx="138752" cy="177363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"/>
            </p:blipFill>
            <p:spPr>
              <a:xfrm>
                <a:off x="4026089" y="982312"/>
                <a:ext cx="138752" cy="1773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7" name="墨迹 26"/>
              <p14:cNvContentPartPr/>
              <p14:nvPr/>
            </p14:nvContentPartPr>
            <p14:xfrm>
              <a:off x="4217158" y="968669"/>
              <a:ext cx="6823" cy="115968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"/>
            </p:blipFill>
            <p:spPr>
              <a:xfrm>
                <a:off x="4217158" y="968669"/>
                <a:ext cx="6823" cy="1159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8" name="墨迹 27"/>
              <p14:cNvContentPartPr/>
              <p14:nvPr/>
            </p14:nvContentPartPr>
            <p14:xfrm>
              <a:off x="4189862" y="1036885"/>
              <a:ext cx="70514" cy="4548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"/>
            </p:blipFill>
            <p:spPr>
              <a:xfrm>
                <a:off x="4189862" y="1036885"/>
                <a:ext cx="70514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9" name="墨迹 28"/>
              <p14:cNvContentPartPr/>
              <p14:nvPr/>
            </p14:nvContentPartPr>
            <p14:xfrm>
              <a:off x="4162567" y="1096006"/>
              <a:ext cx="116006" cy="54573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"/>
            </p:blipFill>
            <p:spPr>
              <a:xfrm>
                <a:off x="4162567" y="1096006"/>
                <a:ext cx="116006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0" name="墨迹 29"/>
              <p14:cNvContentPartPr/>
              <p14:nvPr/>
            </p14:nvContentPartPr>
            <p14:xfrm>
              <a:off x="4330889" y="986860"/>
              <a:ext cx="13648" cy="84134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3"/>
            </p:blipFill>
            <p:spPr>
              <a:xfrm>
                <a:off x="4330889" y="986860"/>
                <a:ext cx="13648" cy="84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1" name="墨迹 30"/>
              <p14:cNvContentPartPr/>
              <p14:nvPr/>
            </p14:nvContentPartPr>
            <p14:xfrm>
              <a:off x="4362734" y="1023242"/>
              <a:ext cx="18197" cy="9096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3"/>
            </p:blipFill>
            <p:spPr>
              <a:xfrm>
                <a:off x="4362734" y="1023242"/>
                <a:ext cx="18197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2" name="墨迹 31"/>
              <p14:cNvContentPartPr/>
              <p14:nvPr/>
            </p14:nvContentPartPr>
            <p14:xfrm>
              <a:off x="4299044" y="1027790"/>
              <a:ext cx="4550" cy="109146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3"/>
            </p:blipFill>
            <p:spPr>
              <a:xfrm>
                <a:off x="4299044" y="1027790"/>
                <a:ext cx="4550" cy="109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3" name="墨迹 32"/>
              <p14:cNvContentPartPr/>
              <p14:nvPr/>
            </p14:nvContentPartPr>
            <p14:xfrm>
              <a:off x="4267200" y="1107375"/>
              <a:ext cx="138752" cy="29561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3"/>
            </p:blipFill>
            <p:spPr>
              <a:xfrm>
                <a:off x="4267200" y="1107375"/>
                <a:ext cx="138752" cy="29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4" name="墨迹 33"/>
              <p14:cNvContentPartPr/>
              <p14:nvPr/>
            </p14:nvContentPartPr>
            <p14:xfrm>
              <a:off x="4508310" y="918644"/>
              <a:ext cx="68239" cy="31834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3"/>
            </p:blipFill>
            <p:spPr>
              <a:xfrm>
                <a:off x="4508310" y="918644"/>
                <a:ext cx="68239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5" name="墨迹 34"/>
              <p14:cNvContentPartPr/>
              <p14:nvPr/>
            </p14:nvContentPartPr>
            <p14:xfrm>
              <a:off x="4476465" y="989134"/>
              <a:ext cx="93260" cy="295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3"/>
            </p:blipFill>
            <p:spPr>
              <a:xfrm>
                <a:off x="4476465" y="989134"/>
                <a:ext cx="93260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6" name="墨迹 35"/>
              <p14:cNvContentPartPr/>
              <p14:nvPr/>
            </p14:nvContentPartPr>
            <p14:xfrm>
              <a:off x="4544704" y="973217"/>
              <a:ext cx="13648" cy="222839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3"/>
            </p:blipFill>
            <p:spPr>
              <a:xfrm>
                <a:off x="4544704" y="973217"/>
                <a:ext cx="13648" cy="2228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7" name="墨迹 36"/>
              <p14:cNvContentPartPr/>
              <p14:nvPr/>
            </p14:nvContentPartPr>
            <p14:xfrm>
              <a:off x="4465092" y="1045981"/>
              <a:ext cx="84161" cy="86407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3"/>
            </p:blipFill>
            <p:spPr>
              <a:xfrm>
                <a:off x="4465092" y="1045981"/>
                <a:ext cx="84161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8" name="墨迹 37"/>
              <p14:cNvContentPartPr/>
              <p14:nvPr/>
            </p14:nvContentPartPr>
            <p14:xfrm>
              <a:off x="4521958" y="1055076"/>
              <a:ext cx="70513" cy="18191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3"/>
            </p:blipFill>
            <p:spPr>
              <a:xfrm>
                <a:off x="4521958" y="1055076"/>
                <a:ext cx="70513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9" name="墨迹 38"/>
              <p14:cNvContentPartPr/>
              <p14:nvPr/>
            </p14:nvContentPartPr>
            <p14:xfrm>
              <a:off x="4590197" y="1023242"/>
              <a:ext cx="9098" cy="52299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3"/>
            </p:blipFill>
            <p:spPr>
              <a:xfrm>
                <a:off x="4590197" y="1023242"/>
                <a:ext cx="9098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0" name="墨迹 39"/>
              <p14:cNvContentPartPr/>
              <p14:nvPr/>
            </p14:nvContentPartPr>
            <p14:xfrm>
              <a:off x="4585647" y="1009599"/>
              <a:ext cx="84161" cy="68216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3"/>
            </p:blipFill>
            <p:spPr>
              <a:xfrm>
                <a:off x="4585647" y="1009599"/>
                <a:ext cx="84161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1" name="墨迹 40"/>
              <p14:cNvContentPartPr/>
              <p14:nvPr/>
            </p14:nvContentPartPr>
            <p14:xfrm>
              <a:off x="4751695" y="936835"/>
              <a:ext cx="25021" cy="209196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3"/>
            </p:blipFill>
            <p:spPr>
              <a:xfrm>
                <a:off x="4751695" y="936835"/>
                <a:ext cx="25021" cy="2091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2" name="墨迹 41"/>
              <p14:cNvContentPartPr/>
              <p14:nvPr/>
            </p14:nvContentPartPr>
            <p14:xfrm>
              <a:off x="4722125" y="980039"/>
              <a:ext cx="61415" cy="11369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3"/>
            </p:blipFill>
            <p:spPr>
              <a:xfrm>
                <a:off x="4722125" y="980039"/>
                <a:ext cx="61415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3" name="墨迹 42"/>
              <p14:cNvContentPartPr/>
              <p14:nvPr/>
            </p14:nvContentPartPr>
            <p14:xfrm>
              <a:off x="4713026" y="1027790"/>
              <a:ext cx="72788" cy="27286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3"/>
            </p:blipFill>
            <p:spPr>
              <a:xfrm>
                <a:off x="4713026" y="1027790"/>
                <a:ext cx="72788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4" name="墨迹 43"/>
              <p14:cNvContentPartPr/>
              <p14:nvPr/>
            </p14:nvContentPartPr>
            <p14:xfrm>
              <a:off x="4813110" y="909549"/>
              <a:ext cx="11373" cy="81859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3"/>
            </p:blipFill>
            <p:spPr>
              <a:xfrm>
                <a:off x="4813110" y="909549"/>
                <a:ext cx="11373" cy="81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5" name="墨迹 44"/>
              <p14:cNvContentPartPr/>
              <p14:nvPr/>
            </p14:nvContentPartPr>
            <p14:xfrm>
              <a:off x="4813110" y="891358"/>
              <a:ext cx="72788" cy="81859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3"/>
            </p:blipFill>
            <p:spPr>
              <a:xfrm>
                <a:off x="4813110" y="891358"/>
                <a:ext cx="72788" cy="81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6" name="墨迹 45"/>
              <p14:cNvContentPartPr/>
              <p14:nvPr/>
            </p14:nvContentPartPr>
            <p14:xfrm>
              <a:off x="4817659" y="1009599"/>
              <a:ext cx="360" cy="47751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3"/>
            </p:blipFill>
            <p:spPr>
              <a:xfrm>
                <a:off x="4817659" y="1009599"/>
                <a:ext cx="360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7" name="墨迹 46"/>
              <p14:cNvContentPartPr/>
              <p14:nvPr/>
            </p14:nvContentPartPr>
            <p14:xfrm>
              <a:off x="4804011" y="1000503"/>
              <a:ext cx="63690" cy="59121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3"/>
            </p:blipFill>
            <p:spPr>
              <a:xfrm>
                <a:off x="4804011" y="1000503"/>
                <a:ext cx="63690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8" name="墨迹 47"/>
              <p14:cNvContentPartPr/>
              <p14:nvPr/>
            </p14:nvContentPartPr>
            <p14:xfrm>
              <a:off x="4885898" y="982312"/>
              <a:ext cx="6824" cy="6139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3"/>
            </p:blipFill>
            <p:spPr>
              <a:xfrm>
                <a:off x="4885898" y="982312"/>
                <a:ext cx="6824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49" name="墨迹 48"/>
              <p14:cNvContentPartPr/>
              <p14:nvPr/>
            </p14:nvContentPartPr>
            <p14:xfrm>
              <a:off x="4894997" y="991408"/>
              <a:ext cx="40943" cy="63668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3"/>
            </p:blipFill>
            <p:spPr>
              <a:xfrm>
                <a:off x="4894997" y="991408"/>
                <a:ext cx="40943" cy="63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0" name="墨迹 49"/>
              <p14:cNvContentPartPr/>
              <p14:nvPr/>
            </p14:nvContentPartPr>
            <p14:xfrm>
              <a:off x="4813110" y="1068720"/>
              <a:ext cx="102358" cy="36382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3"/>
            </p:blipFill>
            <p:spPr>
              <a:xfrm>
                <a:off x="4813110" y="1068720"/>
                <a:ext cx="102358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1" name="墨迹 50"/>
              <p14:cNvContentPartPr/>
              <p14:nvPr/>
            </p14:nvContentPartPr>
            <p14:xfrm>
              <a:off x="4869976" y="1050529"/>
              <a:ext cx="15922" cy="113693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3"/>
            </p:blipFill>
            <p:spPr>
              <a:xfrm>
                <a:off x="4869976" y="1050529"/>
                <a:ext cx="15922" cy="113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2" name="墨迹 51"/>
              <p14:cNvContentPartPr/>
              <p14:nvPr/>
            </p14:nvContentPartPr>
            <p14:xfrm>
              <a:off x="4810835" y="1100554"/>
              <a:ext cx="52317" cy="68216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3"/>
            </p:blipFill>
            <p:spPr>
              <a:xfrm>
                <a:off x="4810835" y="1100554"/>
                <a:ext cx="52317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3" name="墨迹 52"/>
              <p14:cNvContentPartPr/>
              <p14:nvPr/>
            </p14:nvContentPartPr>
            <p14:xfrm>
              <a:off x="4876800" y="1096006"/>
              <a:ext cx="104632" cy="22739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3"/>
            </p:blipFill>
            <p:spPr>
              <a:xfrm>
                <a:off x="4876800" y="1096006"/>
                <a:ext cx="104632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4" name="墨迹 53"/>
              <p14:cNvContentPartPr/>
              <p14:nvPr/>
            </p14:nvContentPartPr>
            <p14:xfrm>
              <a:off x="4970059" y="936835"/>
              <a:ext cx="75063" cy="109146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3"/>
            </p:blipFill>
            <p:spPr>
              <a:xfrm>
                <a:off x="4970059" y="936835"/>
                <a:ext cx="75063" cy="109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5" name="墨迹 54"/>
              <p14:cNvContentPartPr/>
              <p14:nvPr/>
            </p14:nvContentPartPr>
            <p14:xfrm>
              <a:off x="5026925" y="995956"/>
              <a:ext cx="25021" cy="109146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3"/>
            </p:blipFill>
            <p:spPr>
              <a:xfrm>
                <a:off x="5026925" y="995956"/>
                <a:ext cx="25021" cy="109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6" name="墨迹 55"/>
              <p14:cNvContentPartPr/>
              <p14:nvPr/>
            </p14:nvContentPartPr>
            <p14:xfrm>
              <a:off x="5061044" y="923192"/>
              <a:ext cx="11374" cy="65942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3"/>
            </p:blipFill>
            <p:spPr>
              <a:xfrm>
                <a:off x="5061044" y="923192"/>
                <a:ext cx="11374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7" name="墨迹 56"/>
              <p14:cNvContentPartPr/>
              <p14:nvPr/>
            </p14:nvContentPartPr>
            <p14:xfrm>
              <a:off x="5086065" y="945931"/>
              <a:ext cx="45493" cy="23193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3"/>
            </p:blipFill>
            <p:spPr>
              <a:xfrm>
                <a:off x="5086065" y="945931"/>
                <a:ext cx="45493" cy="231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8" name="墨迹 57"/>
              <p14:cNvContentPartPr/>
              <p14:nvPr/>
            </p14:nvContentPartPr>
            <p14:xfrm>
              <a:off x="5127008" y="1023242"/>
              <a:ext cx="36394" cy="9096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3"/>
            </p:blipFill>
            <p:spPr>
              <a:xfrm>
                <a:off x="5127008" y="1023242"/>
                <a:ext cx="36394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59" name="墨迹 58"/>
              <p14:cNvContentPartPr/>
              <p14:nvPr/>
            </p14:nvContentPartPr>
            <p14:xfrm>
              <a:off x="5131558" y="1059624"/>
              <a:ext cx="34119" cy="18191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3"/>
            </p:blipFill>
            <p:spPr>
              <a:xfrm>
                <a:off x="5131558" y="1059624"/>
                <a:ext cx="34119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0" name="墨迹 59"/>
              <p14:cNvContentPartPr/>
              <p14:nvPr/>
            </p14:nvContentPartPr>
            <p14:xfrm>
              <a:off x="5258937" y="909549"/>
              <a:ext cx="22746" cy="172814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3"/>
            </p:blipFill>
            <p:spPr>
              <a:xfrm>
                <a:off x="5258937" y="909549"/>
                <a:ext cx="22746" cy="172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1" name="墨迹 60"/>
              <p14:cNvContentPartPr/>
              <p14:nvPr/>
            </p14:nvContentPartPr>
            <p14:xfrm>
              <a:off x="5195247" y="927740"/>
              <a:ext cx="100084" cy="138706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3"/>
            </p:blipFill>
            <p:spPr>
              <a:xfrm>
                <a:off x="5195247" y="927740"/>
                <a:ext cx="100084" cy="138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2" name="墨迹 61"/>
              <p14:cNvContentPartPr/>
              <p14:nvPr/>
            </p14:nvContentPartPr>
            <p14:xfrm>
              <a:off x="5277134" y="1009599"/>
              <a:ext cx="43218" cy="22739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3"/>
            </p:blipFill>
            <p:spPr>
              <a:xfrm>
                <a:off x="5277134" y="1009599"/>
                <a:ext cx="43218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3" name="墨迹 62"/>
              <p14:cNvContentPartPr/>
              <p14:nvPr/>
            </p14:nvContentPartPr>
            <p14:xfrm>
              <a:off x="5263486" y="1064172"/>
              <a:ext cx="47767" cy="9095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3"/>
            </p:blipFill>
            <p:spPr>
              <a:xfrm>
                <a:off x="5263486" y="1064172"/>
                <a:ext cx="47767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4" name="墨迹 63"/>
              <p14:cNvContentPartPr/>
              <p14:nvPr/>
            </p14:nvContentPartPr>
            <p14:xfrm>
              <a:off x="5256662" y="1073267"/>
              <a:ext cx="56866" cy="97777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3"/>
            </p:blipFill>
            <p:spPr>
              <a:xfrm>
                <a:off x="5256662" y="1073267"/>
                <a:ext cx="56866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5" name="墨迹 64"/>
              <p14:cNvContentPartPr/>
              <p14:nvPr/>
            </p14:nvContentPartPr>
            <p14:xfrm>
              <a:off x="5199797" y="1068720"/>
              <a:ext cx="109181" cy="22738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3"/>
            </p:blipFill>
            <p:spPr>
              <a:xfrm>
                <a:off x="5199797" y="1068720"/>
                <a:ext cx="109181" cy="22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6" name="墨迹 65"/>
              <p14:cNvContentPartPr/>
              <p14:nvPr/>
            </p14:nvContentPartPr>
            <p14:xfrm>
              <a:off x="5329450" y="982312"/>
              <a:ext cx="6824" cy="97777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3"/>
            </p:blipFill>
            <p:spPr>
              <a:xfrm>
                <a:off x="5329450" y="982312"/>
                <a:ext cx="6824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7" name="墨迹 66"/>
              <p14:cNvContentPartPr/>
              <p14:nvPr/>
            </p14:nvContentPartPr>
            <p14:xfrm>
              <a:off x="5345372" y="1009599"/>
              <a:ext cx="34120" cy="13643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3"/>
            </p:blipFill>
            <p:spPr>
              <a:xfrm>
                <a:off x="5345372" y="1009599"/>
                <a:ext cx="34120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8" name="墨迹 67"/>
              <p14:cNvContentPartPr/>
              <p14:nvPr/>
            </p14:nvContentPartPr>
            <p14:xfrm>
              <a:off x="5338549" y="1023242"/>
              <a:ext cx="43218" cy="11142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3"/>
            </p:blipFill>
            <p:spPr>
              <a:xfrm>
                <a:off x="5338549" y="1023242"/>
                <a:ext cx="43218" cy="111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69" name="墨迹 68"/>
              <p14:cNvContentPartPr/>
              <p14:nvPr/>
            </p14:nvContentPartPr>
            <p14:xfrm>
              <a:off x="5327176" y="1082363"/>
              <a:ext cx="118280" cy="47751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3"/>
            </p:blipFill>
            <p:spPr>
              <a:xfrm>
                <a:off x="5327176" y="1082363"/>
                <a:ext cx="118280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0" name="墨迹 69"/>
              <p14:cNvContentPartPr/>
              <p14:nvPr/>
            </p14:nvContentPartPr>
            <p14:xfrm>
              <a:off x="5504596" y="927740"/>
              <a:ext cx="104633" cy="36382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3"/>
            </p:blipFill>
            <p:spPr>
              <a:xfrm>
                <a:off x="5504596" y="927740"/>
                <a:ext cx="104633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1" name="墨迹 70"/>
              <p14:cNvContentPartPr/>
              <p14:nvPr/>
            </p14:nvContentPartPr>
            <p14:xfrm>
              <a:off x="5461378" y="918644"/>
              <a:ext cx="88711" cy="218292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3"/>
            </p:blipFill>
            <p:spPr>
              <a:xfrm>
                <a:off x="5461378" y="918644"/>
                <a:ext cx="88711" cy="2182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2" name="墨迹 71"/>
              <p14:cNvContentPartPr/>
              <p14:nvPr/>
            </p14:nvContentPartPr>
            <p14:xfrm>
              <a:off x="5540990" y="1032338"/>
              <a:ext cx="20472" cy="113693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3"/>
            </p:blipFill>
            <p:spPr>
              <a:xfrm>
                <a:off x="5540990" y="1032338"/>
                <a:ext cx="20472" cy="113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3" name="墨迹 72"/>
              <p14:cNvContentPartPr/>
              <p14:nvPr/>
            </p14:nvContentPartPr>
            <p14:xfrm>
              <a:off x="5600131" y="1005051"/>
              <a:ext cx="9098" cy="93229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3"/>
            </p:blipFill>
            <p:spPr>
              <a:xfrm>
                <a:off x="5600131" y="1005051"/>
                <a:ext cx="9098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4" name="墨迹 73"/>
              <p14:cNvContentPartPr/>
              <p14:nvPr/>
            </p14:nvContentPartPr>
            <p14:xfrm>
              <a:off x="5572835" y="1048255"/>
              <a:ext cx="72788" cy="2274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3"/>
            </p:blipFill>
            <p:spPr>
              <a:xfrm>
                <a:off x="5572835" y="1048255"/>
                <a:ext cx="72788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5" name="墨迹 74"/>
              <p14:cNvContentPartPr/>
              <p14:nvPr/>
            </p14:nvContentPartPr>
            <p14:xfrm>
              <a:off x="5559188" y="1093732"/>
              <a:ext cx="143301" cy="29561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3"/>
            </p:blipFill>
            <p:spPr>
              <a:xfrm>
                <a:off x="5559188" y="1093732"/>
                <a:ext cx="143301" cy="29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6" name="墨迹 75"/>
              <p14:cNvContentPartPr/>
              <p14:nvPr/>
            </p14:nvContentPartPr>
            <p14:xfrm>
              <a:off x="5732059" y="1009599"/>
              <a:ext cx="4549" cy="1000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3"/>
            </p:blipFill>
            <p:spPr>
              <a:xfrm>
                <a:off x="5732059" y="1009599"/>
                <a:ext cx="4549" cy="1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7" name="墨迹 76"/>
              <p14:cNvContentPartPr/>
              <p14:nvPr/>
            </p14:nvContentPartPr>
            <p14:xfrm>
              <a:off x="5727510" y="955026"/>
              <a:ext cx="122829" cy="177362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3"/>
            </p:blipFill>
            <p:spPr>
              <a:xfrm>
                <a:off x="5727510" y="955026"/>
                <a:ext cx="122829" cy="1773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8" name="墨迹 77"/>
              <p14:cNvContentPartPr/>
              <p14:nvPr/>
            </p14:nvContentPartPr>
            <p14:xfrm>
              <a:off x="5770728" y="923192"/>
              <a:ext cx="20472" cy="138706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3"/>
            </p:blipFill>
            <p:spPr>
              <a:xfrm>
                <a:off x="5770728" y="923192"/>
                <a:ext cx="20472" cy="138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79" name="墨迹 78"/>
              <p14:cNvContentPartPr/>
              <p14:nvPr/>
            </p14:nvContentPartPr>
            <p14:xfrm>
              <a:off x="5795749" y="1018694"/>
              <a:ext cx="54590" cy="2046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3"/>
            </p:blipFill>
            <p:spPr>
              <a:xfrm>
                <a:off x="5795749" y="1018694"/>
                <a:ext cx="54590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0" name="墨迹 79"/>
              <p14:cNvContentPartPr/>
              <p14:nvPr/>
            </p14:nvContentPartPr>
            <p14:xfrm>
              <a:off x="5927677" y="916370"/>
              <a:ext cx="75063" cy="2046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3"/>
            </p:blipFill>
            <p:spPr>
              <a:xfrm>
                <a:off x="5927677" y="916370"/>
                <a:ext cx="75063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1" name="墨迹 80"/>
              <p14:cNvContentPartPr/>
              <p14:nvPr/>
            </p14:nvContentPartPr>
            <p14:xfrm>
              <a:off x="5898107" y="891358"/>
              <a:ext cx="70514" cy="184183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3"/>
            </p:blipFill>
            <p:spPr>
              <a:xfrm>
                <a:off x="5898107" y="891358"/>
                <a:ext cx="70514" cy="184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2" name="墨迹 81"/>
              <p14:cNvContentPartPr/>
              <p14:nvPr/>
            </p14:nvContentPartPr>
            <p14:xfrm>
              <a:off x="5959522" y="1000503"/>
              <a:ext cx="4549" cy="93229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3"/>
            </p:blipFill>
            <p:spPr>
              <a:xfrm>
                <a:off x="5959522" y="1000503"/>
                <a:ext cx="4549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3" name="墨迹 82"/>
              <p14:cNvContentPartPr/>
              <p14:nvPr/>
            </p14:nvContentPartPr>
            <p14:xfrm>
              <a:off x="5977719" y="977765"/>
              <a:ext cx="109182" cy="15007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3"/>
            </p:blipFill>
            <p:spPr>
              <a:xfrm>
                <a:off x="5977719" y="977765"/>
                <a:ext cx="109182" cy="150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4" name="墨迹 83"/>
              <p14:cNvContentPartPr/>
              <p14:nvPr/>
            </p14:nvContentPartPr>
            <p14:xfrm>
              <a:off x="6127844" y="973217"/>
              <a:ext cx="13648" cy="79586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3"/>
            </p:blipFill>
            <p:spPr>
              <a:xfrm>
                <a:off x="6127844" y="973217"/>
                <a:ext cx="13648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5" name="墨迹 84"/>
              <p14:cNvContentPartPr/>
              <p14:nvPr/>
            </p14:nvContentPartPr>
            <p14:xfrm>
              <a:off x="6127844" y="959574"/>
              <a:ext cx="109183" cy="86407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3"/>
            </p:blipFill>
            <p:spPr>
              <a:xfrm>
                <a:off x="6127844" y="959574"/>
                <a:ext cx="109183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6" name="墨迹 85"/>
              <p14:cNvContentPartPr/>
              <p14:nvPr/>
            </p14:nvContentPartPr>
            <p14:xfrm>
              <a:off x="6159689" y="886810"/>
              <a:ext cx="22747" cy="33198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3"/>
            </p:blipFill>
            <p:spPr>
              <a:xfrm>
                <a:off x="6159689" y="886810"/>
                <a:ext cx="22747" cy="3319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3500" dirty="0">
                <a:cs typeface="Times New Roman" pitchFamily="18" charset="0"/>
              </a:rPr>
              <a:t>4</a:t>
            </a:r>
            <a:r>
              <a:rPr lang="zh-CN" altLang="en-US" sz="3500" dirty="0"/>
              <a:t>、</a:t>
            </a:r>
            <a:r>
              <a:rPr lang="zh-CN" altLang="en-US" b="0" dirty="0"/>
              <a:t>间接寻址</a:t>
            </a:r>
            <a:endParaRPr lang="zh-CN" altLang="en-US" b="0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lvl="1" indent="-347345" eaLnBrk="1" hangingPunct="1">
              <a:lnSpc>
                <a:spcPct val="130000"/>
              </a:lnSpc>
            </a:pPr>
            <a:r>
              <a:rPr lang="zh-CN" altLang="en-US" dirty="0"/>
              <a:t>特点：因为操作数的有效地址在主存储器中，可以被灵活的修改而不必修改指令，从而使</a:t>
            </a:r>
            <a:r>
              <a:rPr lang="zh-CN" altLang="en-US" dirty="0">
                <a:solidFill>
                  <a:srgbClr val="CC0000"/>
                </a:solidFill>
              </a:rPr>
              <a:t>间接寻址要比直接寻址灵活</a:t>
            </a:r>
            <a:r>
              <a:rPr lang="zh-CN" altLang="en-US" dirty="0"/>
              <a:t>得多。</a:t>
            </a:r>
            <a:endParaRPr lang="zh-CN" altLang="en-US" dirty="0"/>
          </a:p>
          <a:p>
            <a:pPr lvl="1" indent="-347345" eaLnBrk="1" hangingPunct="1">
              <a:lnSpc>
                <a:spcPct val="130000"/>
              </a:lnSpc>
            </a:pPr>
            <a:r>
              <a:rPr lang="zh-CN" altLang="en-US" dirty="0"/>
              <a:t>但是，间接寻址在指令执行过程中</a:t>
            </a:r>
            <a:r>
              <a:rPr lang="zh-CN" altLang="en-US" dirty="0">
                <a:solidFill>
                  <a:srgbClr val="CC0000"/>
                </a:solidFill>
              </a:rPr>
              <a:t>至少需要两次访问主存储器</a:t>
            </a:r>
            <a:r>
              <a:rPr lang="zh-CN" altLang="en-US" dirty="0"/>
              <a:t>才能取出操作数，严重</a:t>
            </a:r>
            <a:r>
              <a:rPr lang="zh-CN" altLang="en-US" dirty="0">
                <a:solidFill>
                  <a:srgbClr val="CC0000"/>
                </a:solidFill>
              </a:rPr>
              <a:t>降低了指令执行的速度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934268" y="2787767"/>
              <a:ext cx="618699" cy="477514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934268" y="2787767"/>
                <a:ext cx="618699" cy="4775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123295" y="3724603"/>
              <a:ext cx="2233684" cy="18191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6123295" y="3724603"/>
                <a:ext cx="2233684" cy="18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1169158" y="4377204"/>
              <a:ext cx="391236" cy="38656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169158" y="4377204"/>
                <a:ext cx="391236" cy="38656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3500" dirty="0">
                <a:cs typeface="Times New Roman" pitchFamily="18" charset="0"/>
              </a:rPr>
              <a:t>4</a:t>
            </a:r>
            <a:r>
              <a:rPr lang="zh-CN" altLang="en-US" sz="3500" dirty="0"/>
              <a:t>、</a:t>
            </a:r>
            <a:r>
              <a:rPr lang="zh-CN" altLang="en-US" b="0" dirty="0"/>
              <a:t>间接寻址</a:t>
            </a:r>
            <a:endParaRPr lang="zh-CN" altLang="en-US" b="0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3222625"/>
          </a:xfrm>
        </p:spPr>
        <p:txBody>
          <a:bodyPr wrap="square" lIns="91440" tIns="45720" rIns="91440" bIns="45720" anchor="t"/>
          <a:p>
            <a:pPr lvl="1" indent="-347345" eaLnBrk="1" hangingPunct="1">
              <a:lnSpc>
                <a:spcPct val="110000"/>
              </a:lnSpc>
            </a:pPr>
            <a:r>
              <a:rPr lang="zh-CN" altLang="en-US" dirty="0"/>
              <a:t>例题：某机字长为</a:t>
            </a:r>
            <a:r>
              <a:rPr lang="en-US" altLang="zh-CN" dirty="0"/>
              <a:t>16</a:t>
            </a:r>
            <a:r>
              <a:rPr lang="zh-CN" altLang="en-US" dirty="0"/>
              <a:t>位，主存容量为</a:t>
            </a:r>
            <a:r>
              <a:rPr lang="en-US" altLang="zh-CN" dirty="0"/>
              <a:t>64K</a:t>
            </a:r>
            <a:r>
              <a:rPr lang="zh-CN" altLang="en-US" dirty="0"/>
              <a:t>字，指令格式为单字长单地址，共有</a:t>
            </a:r>
            <a:r>
              <a:rPr lang="en-US" altLang="zh-CN" dirty="0"/>
              <a:t>64</a:t>
            </a:r>
            <a:r>
              <a:rPr lang="zh-CN" altLang="en-US" dirty="0"/>
              <a:t>条指令。试说明：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）若只采用直接寻址方式，指令能访问多少主存单元？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）为扩展指令的寻址范围，可采用直接</a:t>
            </a:r>
            <a:r>
              <a:rPr lang="en-US" altLang="zh-CN" dirty="0"/>
              <a:t>/</a:t>
            </a:r>
            <a:r>
              <a:rPr lang="zh-CN" altLang="en-US" dirty="0"/>
              <a:t>间接寻址方式，若只增加一位直接</a:t>
            </a:r>
            <a:r>
              <a:rPr lang="en-US" altLang="zh-CN" dirty="0"/>
              <a:t>/</a:t>
            </a:r>
            <a:r>
              <a:rPr lang="zh-CN" altLang="en-US" dirty="0"/>
              <a:t>间接标志，指令可寻址范围为多少？指令直接寻址的范围为多少？</a:t>
            </a:r>
            <a:endParaRPr lang="zh-CN" altLang="en-US" dirty="0"/>
          </a:p>
        </p:txBody>
      </p:sp>
      <p:sp>
        <p:nvSpPr>
          <p:cNvPr id="39940" name="Text Box 4"/>
          <p:cNvSpPr txBox="1"/>
          <p:nvPr/>
        </p:nvSpPr>
        <p:spPr>
          <a:xfrm>
            <a:off x="971550" y="4868863"/>
            <a:ext cx="7561263" cy="1004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1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）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1K</a:t>
            </a: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2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）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64K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512</a:t>
            </a:r>
            <a:endParaRPr lang="en-US" altLang="zh-CN" sz="2400" dirty="0">
              <a:latin typeface="Times New Roman" pitchFamily="18" charset="0"/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347414" y="2314802"/>
              <a:ext cx="1833350" cy="95503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347414" y="2314802"/>
                <a:ext cx="1833350" cy="95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5195247" y="2387566"/>
              <a:ext cx="1298813" cy="45477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5195247" y="2387566"/>
                <a:ext cx="1298813" cy="4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6532728" y="1969173"/>
              <a:ext cx="882555" cy="18191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6532728" y="1969173"/>
                <a:ext cx="882555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2957014" y="1523494"/>
              <a:ext cx="627797" cy="511622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2957014" y="1523494"/>
                <a:ext cx="627797" cy="5116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3989695" y="1964625"/>
              <a:ext cx="671015" cy="36382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3989695" y="1964625"/>
                <a:ext cx="671015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521122" y="518442"/>
              <a:ext cx="2133600" cy="49570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3521122" y="518442"/>
                <a:ext cx="2133600" cy="495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3507474" y="513895"/>
              <a:ext cx="2265529" cy="502526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3507474" y="513895"/>
                <a:ext cx="2265529" cy="5025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4312692" y="509347"/>
              <a:ext cx="13648" cy="47296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4312692" y="509347"/>
                <a:ext cx="13648" cy="472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3766782" y="668518"/>
              <a:ext cx="159223" cy="177362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"/>
            </p:blipFill>
            <p:spPr>
              <a:xfrm>
                <a:off x="3766782" y="668518"/>
                <a:ext cx="159223" cy="1773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3980597" y="695805"/>
              <a:ext cx="18197" cy="229661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3980597" y="695805"/>
                <a:ext cx="18197" cy="2296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3980597" y="659423"/>
              <a:ext cx="141026" cy="127336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"/>
            </p:blipFill>
            <p:spPr>
              <a:xfrm>
                <a:off x="3980597" y="659423"/>
                <a:ext cx="141026" cy="1273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4926841" y="627588"/>
              <a:ext cx="168323" cy="236483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"/>
            </p:blipFill>
            <p:spPr>
              <a:xfrm>
                <a:off x="4926841" y="627588"/>
                <a:ext cx="168323" cy="2364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4392304" y="295603"/>
              <a:ext cx="11373" cy="125063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"/>
            </p:blipFill>
            <p:spPr>
              <a:xfrm>
                <a:off x="4392304" y="295603"/>
                <a:ext cx="11373" cy="125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4553802" y="172814"/>
              <a:ext cx="63690" cy="291056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"/>
            </p:blipFill>
            <p:spPr>
              <a:xfrm>
                <a:off x="4553802" y="172814"/>
                <a:ext cx="63690" cy="2910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6309815" y="1296107"/>
              <a:ext cx="50041" cy="195553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"/>
            </p:blipFill>
            <p:spPr>
              <a:xfrm>
                <a:off x="6309815" y="1296107"/>
                <a:ext cx="50041" cy="1955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6396250" y="1327941"/>
              <a:ext cx="104633" cy="122789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"/>
            </p:blipFill>
            <p:spPr>
              <a:xfrm>
                <a:off x="6396250" y="1327941"/>
                <a:ext cx="104633" cy="122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8" name="墨迹 17"/>
              <p14:cNvContentPartPr/>
              <p14:nvPr/>
            </p14:nvContentPartPr>
            <p14:xfrm>
              <a:off x="6437194" y="1355228"/>
              <a:ext cx="45492" cy="17054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"/>
            </p:blipFill>
            <p:spPr>
              <a:xfrm>
                <a:off x="6437194" y="1355228"/>
                <a:ext cx="45492" cy="170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9" name="墨迹 18"/>
              <p14:cNvContentPartPr/>
              <p14:nvPr/>
            </p14:nvContentPartPr>
            <p14:xfrm>
              <a:off x="6557749" y="1314298"/>
              <a:ext cx="6823" cy="175088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"/>
            </p:blipFill>
            <p:spPr>
              <a:xfrm>
                <a:off x="6557749" y="1314298"/>
                <a:ext cx="6823" cy="1750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墨迹 19"/>
              <p14:cNvContentPartPr/>
              <p14:nvPr/>
            </p14:nvContentPartPr>
            <p14:xfrm>
              <a:off x="6569122" y="1327941"/>
              <a:ext cx="104633" cy="147802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"/>
            </p:blipFill>
            <p:spPr>
              <a:xfrm>
                <a:off x="6569122" y="1327941"/>
                <a:ext cx="104633" cy="147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墨迹 20"/>
              <p14:cNvContentPartPr/>
              <p14:nvPr/>
            </p14:nvContentPartPr>
            <p14:xfrm>
              <a:off x="6719247" y="1396157"/>
              <a:ext cx="34120" cy="65943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"/>
            </p:blipFill>
            <p:spPr>
              <a:xfrm>
                <a:off x="6719247" y="1396157"/>
                <a:ext cx="34120" cy="65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墨迹 21"/>
              <p14:cNvContentPartPr/>
              <p14:nvPr/>
            </p14:nvContentPartPr>
            <p14:xfrm>
              <a:off x="6730621" y="1423444"/>
              <a:ext cx="38668" cy="22739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"/>
            </p:blipFill>
            <p:spPr>
              <a:xfrm>
                <a:off x="6730621" y="1423444"/>
                <a:ext cx="38668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3" name="墨迹 22"/>
              <p14:cNvContentPartPr/>
              <p14:nvPr/>
            </p14:nvContentPartPr>
            <p14:xfrm>
              <a:off x="6835253" y="1382514"/>
              <a:ext cx="34119" cy="106872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"/>
            </p:blipFill>
            <p:spPr>
              <a:xfrm>
                <a:off x="6835253" y="1382514"/>
                <a:ext cx="34119" cy="106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4" name="墨迹 23"/>
              <p14:cNvContentPartPr/>
              <p14:nvPr/>
            </p14:nvContentPartPr>
            <p14:xfrm>
              <a:off x="6892119" y="1332489"/>
              <a:ext cx="63690" cy="19100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"/>
            </p:blipFill>
            <p:spPr>
              <a:xfrm>
                <a:off x="6892119" y="1332489"/>
                <a:ext cx="63690" cy="191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5" name="墨迹 24"/>
              <p14:cNvContentPartPr/>
              <p14:nvPr/>
            </p14:nvContentPartPr>
            <p14:xfrm>
              <a:off x="7037695" y="1318846"/>
              <a:ext cx="100084" cy="209196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"/>
            </p:blipFill>
            <p:spPr>
              <a:xfrm>
                <a:off x="7037695" y="1318846"/>
                <a:ext cx="100084" cy="2091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6" name="墨迹 25"/>
              <p14:cNvContentPartPr/>
              <p14:nvPr/>
            </p14:nvContentPartPr>
            <p14:xfrm>
              <a:off x="2602173" y="3051537"/>
              <a:ext cx="127379" cy="113693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"/>
            </p:blipFill>
            <p:spPr>
              <a:xfrm>
                <a:off x="2602173" y="3051537"/>
                <a:ext cx="127379" cy="113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7" name="墨迹 26"/>
              <p14:cNvContentPartPr/>
              <p14:nvPr/>
            </p14:nvContentPartPr>
            <p14:xfrm>
              <a:off x="2784143" y="3083371"/>
              <a:ext cx="202442" cy="5002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"/>
            </p:blipFill>
            <p:spPr>
              <a:xfrm>
                <a:off x="2784143" y="3083371"/>
                <a:ext cx="202442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8" name="墨迹 27"/>
              <p14:cNvContentPartPr/>
              <p14:nvPr/>
            </p14:nvContentPartPr>
            <p14:xfrm>
              <a:off x="3029802" y="3006059"/>
              <a:ext cx="90986" cy="136432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2"/>
            </p:blipFill>
            <p:spPr>
              <a:xfrm>
                <a:off x="3029802" y="3006059"/>
                <a:ext cx="90986" cy="136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9" name="墨迹 28"/>
              <p14:cNvContentPartPr/>
              <p14:nvPr/>
            </p14:nvContentPartPr>
            <p14:xfrm>
              <a:off x="3161731" y="2965130"/>
              <a:ext cx="22746" cy="61394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2"/>
            </p:blipFill>
            <p:spPr>
              <a:xfrm>
                <a:off x="3161731" y="2965130"/>
                <a:ext cx="22746" cy="613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0" name="墨迹 29"/>
              <p14:cNvContentPartPr/>
              <p14:nvPr/>
            </p14:nvContentPartPr>
            <p14:xfrm>
              <a:off x="3216322" y="2992416"/>
              <a:ext cx="36394" cy="4093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"/>
            </p:blipFill>
            <p:spPr>
              <a:xfrm>
                <a:off x="3216322" y="2992416"/>
                <a:ext cx="36394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1" name="墨迹 30"/>
              <p14:cNvContentPartPr/>
              <p14:nvPr/>
            </p14:nvContentPartPr>
            <p14:xfrm>
              <a:off x="3280011" y="3072001"/>
              <a:ext cx="118281" cy="25013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2"/>
            </p:blipFill>
            <p:spPr>
              <a:xfrm>
                <a:off x="3280011" y="3072001"/>
                <a:ext cx="118281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2" name="墨迹 31"/>
              <p14:cNvContentPartPr/>
              <p14:nvPr/>
            </p14:nvContentPartPr>
            <p14:xfrm>
              <a:off x="3496101" y="2996964"/>
              <a:ext cx="20472" cy="181909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2"/>
            </p:blipFill>
            <p:spPr>
              <a:xfrm>
                <a:off x="3496101" y="2996964"/>
                <a:ext cx="20472" cy="1819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3" name="墨迹 32"/>
              <p14:cNvContentPartPr/>
              <p14:nvPr/>
            </p14:nvContentPartPr>
            <p14:xfrm>
              <a:off x="3994244" y="3019702"/>
              <a:ext cx="9099" cy="138707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2"/>
            </p:blipFill>
            <p:spPr>
              <a:xfrm>
                <a:off x="3994244" y="3019702"/>
                <a:ext cx="9099" cy="1387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4" name="墨迹 33"/>
              <p14:cNvContentPartPr/>
              <p14:nvPr/>
            </p14:nvContentPartPr>
            <p14:xfrm>
              <a:off x="4076131" y="3010607"/>
              <a:ext cx="9098" cy="138706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"/>
            </p:blipFill>
            <p:spPr>
              <a:xfrm>
                <a:off x="4076131" y="3010607"/>
                <a:ext cx="9098" cy="138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5" name="墨迹 34"/>
              <p14:cNvContentPartPr/>
              <p14:nvPr/>
            </p14:nvContentPartPr>
            <p14:xfrm>
              <a:off x="4089779" y="3010607"/>
              <a:ext cx="86436" cy="138706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"/>
            </p:blipFill>
            <p:spPr>
              <a:xfrm>
                <a:off x="4089779" y="3010607"/>
                <a:ext cx="86436" cy="138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6" name="墨迹 35"/>
              <p14:cNvContentPartPr/>
              <p14:nvPr/>
            </p14:nvContentPartPr>
            <p14:xfrm>
              <a:off x="5131558" y="1996460"/>
              <a:ext cx="65964" cy="14098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"/>
            </p:blipFill>
            <p:spPr>
              <a:xfrm>
                <a:off x="5131558" y="1996460"/>
                <a:ext cx="65964" cy="14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7" name="墨迹 36"/>
              <p14:cNvContentPartPr/>
              <p14:nvPr/>
            </p14:nvContentPartPr>
            <p14:xfrm>
              <a:off x="5215719" y="1955530"/>
              <a:ext cx="47767" cy="68216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2"/>
            </p:blipFill>
            <p:spPr>
              <a:xfrm>
                <a:off x="5215719" y="1955530"/>
                <a:ext cx="47767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8" name="墨迹 37"/>
              <p14:cNvContentPartPr/>
              <p14:nvPr/>
            </p14:nvContentPartPr>
            <p14:xfrm>
              <a:off x="3932829" y="1055076"/>
              <a:ext cx="70514" cy="13188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2"/>
            </p:blipFill>
            <p:spPr>
              <a:xfrm>
                <a:off x="3932829" y="1055076"/>
                <a:ext cx="70514" cy="131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9" name="墨迹 38"/>
              <p14:cNvContentPartPr/>
              <p14:nvPr/>
            </p14:nvContentPartPr>
            <p14:xfrm>
              <a:off x="4926841" y="995956"/>
              <a:ext cx="22747" cy="122789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2"/>
            </p:blipFill>
            <p:spPr>
              <a:xfrm>
                <a:off x="4926841" y="995956"/>
                <a:ext cx="22747" cy="122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0" name="墨迹 39"/>
              <p14:cNvContentPartPr/>
              <p14:nvPr/>
            </p14:nvContentPartPr>
            <p14:xfrm>
              <a:off x="4988256" y="1041433"/>
              <a:ext cx="56866" cy="5002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2"/>
            </p:blipFill>
            <p:spPr>
              <a:xfrm>
                <a:off x="4988256" y="1041433"/>
                <a:ext cx="56866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1" name="墨迹 40"/>
              <p14:cNvContentPartPr/>
              <p14:nvPr/>
            </p14:nvContentPartPr>
            <p14:xfrm>
              <a:off x="3703092" y="4893373"/>
              <a:ext cx="1719618" cy="350177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2"/>
            </p:blipFill>
            <p:spPr>
              <a:xfrm>
                <a:off x="3703092" y="4893373"/>
                <a:ext cx="1719618" cy="3501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2" name="墨迹 41"/>
              <p14:cNvContentPartPr/>
              <p14:nvPr/>
            </p14:nvContentPartPr>
            <p14:xfrm>
              <a:off x="3698543" y="4856991"/>
              <a:ext cx="1774209" cy="366094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2"/>
            </p:blipFill>
            <p:spPr>
              <a:xfrm>
                <a:off x="3698543" y="4856991"/>
                <a:ext cx="1774209" cy="3660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3" name="墨迹 42"/>
              <p14:cNvContentPartPr/>
              <p14:nvPr/>
            </p14:nvContentPartPr>
            <p14:xfrm>
              <a:off x="3803176" y="5034354"/>
              <a:ext cx="86436" cy="90954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2"/>
            </p:blipFill>
            <p:spPr>
              <a:xfrm>
                <a:off x="3803176" y="5034354"/>
                <a:ext cx="86436" cy="909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4" name="墨迹 43"/>
              <p14:cNvContentPartPr/>
              <p14:nvPr/>
            </p14:nvContentPartPr>
            <p14:xfrm>
              <a:off x="3930555" y="5020710"/>
              <a:ext cx="13647" cy="145528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2"/>
            </p:blipFill>
            <p:spPr>
              <a:xfrm>
                <a:off x="3930555" y="5020710"/>
                <a:ext cx="13647" cy="145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5" name="墨迹 44"/>
              <p14:cNvContentPartPr/>
              <p14:nvPr/>
            </p14:nvContentPartPr>
            <p14:xfrm>
              <a:off x="3944202" y="5011615"/>
              <a:ext cx="68239" cy="81859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2"/>
            </p:blipFill>
            <p:spPr>
              <a:xfrm>
                <a:off x="3944202" y="5011615"/>
                <a:ext cx="68239" cy="81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6" name="墨迹 45"/>
              <p14:cNvContentPartPr/>
              <p14:nvPr/>
            </p14:nvContentPartPr>
            <p14:xfrm>
              <a:off x="4082955" y="4893373"/>
              <a:ext cx="6823" cy="329712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2"/>
            </p:blipFill>
            <p:spPr>
              <a:xfrm>
                <a:off x="4082955" y="4893373"/>
                <a:ext cx="6823" cy="3297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7" name="墨迹 46"/>
              <p14:cNvContentPartPr/>
              <p14:nvPr/>
            </p14:nvContentPartPr>
            <p14:xfrm>
              <a:off x="4339988" y="4888826"/>
              <a:ext cx="13647" cy="347903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2"/>
            </p:blipFill>
            <p:spPr>
              <a:xfrm>
                <a:off x="4339988" y="4888826"/>
                <a:ext cx="13647" cy="3479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8" name="墨迹 47"/>
              <p14:cNvContentPartPr/>
              <p14:nvPr/>
            </p14:nvContentPartPr>
            <p14:xfrm>
              <a:off x="4722125" y="4938851"/>
              <a:ext cx="113731" cy="186457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2"/>
            </p:blipFill>
            <p:spPr>
              <a:xfrm>
                <a:off x="4722125" y="4938851"/>
                <a:ext cx="113731" cy="186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9" name="墨迹 48"/>
              <p14:cNvContentPartPr/>
              <p14:nvPr/>
            </p14:nvContentPartPr>
            <p14:xfrm>
              <a:off x="3894161" y="5257193"/>
              <a:ext cx="63689" cy="145528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2"/>
            </p:blipFill>
            <p:spPr>
              <a:xfrm>
                <a:off x="3894161" y="5257193"/>
                <a:ext cx="63689" cy="145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0" name="墨迹 49"/>
              <p14:cNvContentPartPr/>
              <p14:nvPr/>
            </p14:nvContentPartPr>
            <p14:xfrm>
              <a:off x="4221707" y="5284479"/>
              <a:ext cx="9098" cy="10232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2"/>
            </p:blipFill>
            <p:spPr>
              <a:xfrm>
                <a:off x="4221707" y="5284479"/>
                <a:ext cx="9098" cy="102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1" name="墨迹 50"/>
              <p14:cNvContentPartPr/>
              <p14:nvPr/>
            </p14:nvContentPartPr>
            <p14:xfrm>
              <a:off x="4772167" y="5270836"/>
              <a:ext cx="36394" cy="184184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2"/>
            </p:blipFill>
            <p:spPr>
              <a:xfrm>
                <a:off x="4772167" y="5270836"/>
                <a:ext cx="36394" cy="1841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2" name="墨迹 51"/>
              <p14:cNvContentPartPr/>
              <p14:nvPr/>
            </p14:nvContentPartPr>
            <p14:xfrm>
              <a:off x="6018662" y="4142996"/>
              <a:ext cx="586854" cy="11369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2"/>
            </p:blipFill>
            <p:spPr>
              <a:xfrm>
                <a:off x="6018662" y="4142996"/>
                <a:ext cx="586854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3" name="墨迹 52"/>
              <p14:cNvContentPartPr/>
              <p14:nvPr/>
            </p14:nvContentPartPr>
            <p14:xfrm>
              <a:off x="5950423" y="4634152"/>
              <a:ext cx="104633" cy="145528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2"/>
            </p:blipFill>
            <p:spPr>
              <a:xfrm>
                <a:off x="5950423" y="4634152"/>
                <a:ext cx="104633" cy="145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4" name="墨迹 53"/>
              <p14:cNvContentPartPr/>
              <p14:nvPr/>
            </p14:nvContentPartPr>
            <p14:xfrm>
              <a:off x="6109647" y="4697820"/>
              <a:ext cx="122830" cy="36382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2"/>
            </p:blipFill>
            <p:spPr>
              <a:xfrm>
                <a:off x="6109647" y="4697820"/>
                <a:ext cx="122830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5" name="墨迹 54"/>
              <p14:cNvContentPartPr/>
              <p14:nvPr/>
            </p14:nvContentPartPr>
            <p14:xfrm>
              <a:off x="6300716" y="4670534"/>
              <a:ext cx="95534" cy="109146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2"/>
            </p:blipFill>
            <p:spPr>
              <a:xfrm>
                <a:off x="6300716" y="4670534"/>
                <a:ext cx="95534" cy="109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6" name="墨迹 55"/>
              <p14:cNvContentPartPr/>
              <p14:nvPr/>
            </p14:nvContentPartPr>
            <p14:xfrm>
              <a:off x="6368955" y="4584127"/>
              <a:ext cx="68239" cy="102324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2"/>
            </p:blipFill>
            <p:spPr>
              <a:xfrm>
                <a:off x="6368955" y="4584127"/>
                <a:ext cx="68239" cy="102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7" name="墨迹 56"/>
              <p14:cNvContentPartPr/>
              <p14:nvPr/>
            </p14:nvContentPartPr>
            <p14:xfrm>
              <a:off x="6455390" y="4704642"/>
              <a:ext cx="68239" cy="6822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2"/>
            </p:blipFill>
            <p:spPr>
              <a:xfrm>
                <a:off x="6455390" y="4704642"/>
                <a:ext cx="68239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8" name="墨迹 57"/>
              <p14:cNvContentPartPr/>
              <p14:nvPr/>
            </p14:nvContentPartPr>
            <p14:xfrm>
              <a:off x="6557749" y="4656891"/>
              <a:ext cx="11373" cy="122789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2"/>
            </p:blipFill>
            <p:spPr>
              <a:xfrm>
                <a:off x="6557749" y="4656891"/>
                <a:ext cx="11373" cy="122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9" name="墨迹 58"/>
              <p14:cNvContentPartPr/>
              <p14:nvPr/>
            </p14:nvContentPartPr>
            <p14:xfrm>
              <a:off x="5941325" y="4925208"/>
              <a:ext cx="568657" cy="914096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2"/>
            </p:blipFill>
            <p:spPr>
              <a:xfrm>
                <a:off x="5941325" y="4925208"/>
                <a:ext cx="568657" cy="914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0" name="墨迹 59"/>
              <p14:cNvContentPartPr/>
              <p14:nvPr/>
            </p14:nvContentPartPr>
            <p14:xfrm>
              <a:off x="5941325" y="4902469"/>
              <a:ext cx="568657" cy="893632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2"/>
            </p:blipFill>
            <p:spPr>
              <a:xfrm>
                <a:off x="5941325" y="4902469"/>
                <a:ext cx="568657" cy="8936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1" name="墨迹 60"/>
              <p14:cNvContentPartPr/>
              <p14:nvPr/>
            </p14:nvContentPartPr>
            <p14:xfrm>
              <a:off x="5954972" y="5098022"/>
              <a:ext cx="495869" cy="31834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2"/>
            </p:blipFill>
            <p:spPr>
              <a:xfrm>
                <a:off x="5954972" y="5098022"/>
                <a:ext cx="495869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2" name="墨迹 61"/>
              <p14:cNvContentPartPr/>
              <p14:nvPr/>
            </p14:nvContentPartPr>
            <p14:xfrm>
              <a:off x="6068704" y="5175334"/>
              <a:ext cx="75063" cy="127337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2"/>
            </p:blipFill>
            <p:spPr>
              <a:xfrm>
                <a:off x="6068704" y="5175334"/>
                <a:ext cx="75063" cy="127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3" name="墨迹 62"/>
              <p14:cNvContentPartPr/>
              <p14:nvPr/>
            </p14:nvContentPartPr>
            <p14:xfrm>
              <a:off x="6073253" y="5198072"/>
              <a:ext cx="54591" cy="36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2"/>
            </p:blipFill>
            <p:spPr>
              <a:xfrm>
                <a:off x="6073253" y="5198072"/>
                <a:ext cx="54591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4" name="墨迹 63"/>
              <p14:cNvContentPartPr/>
              <p14:nvPr/>
            </p14:nvContentPartPr>
            <p14:xfrm>
              <a:off x="6086901" y="5241276"/>
              <a:ext cx="45493" cy="11369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2"/>
            </p:blipFill>
            <p:spPr>
              <a:xfrm>
                <a:off x="6086901" y="5241276"/>
                <a:ext cx="45493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5" name="墨迹 64"/>
              <p14:cNvContentPartPr/>
              <p14:nvPr/>
            </p14:nvContentPartPr>
            <p14:xfrm>
              <a:off x="6168788" y="5184429"/>
              <a:ext cx="93259" cy="129611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2"/>
            </p:blipFill>
            <p:spPr>
              <a:xfrm>
                <a:off x="6168788" y="5184429"/>
                <a:ext cx="93259" cy="129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6" name="墨迹 65"/>
              <p14:cNvContentPartPr/>
              <p14:nvPr/>
            </p14:nvContentPartPr>
            <p14:xfrm>
              <a:off x="6196083" y="5270836"/>
              <a:ext cx="47767" cy="909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2"/>
            </p:blipFill>
            <p:spPr>
              <a:xfrm>
                <a:off x="6196083" y="5270836"/>
                <a:ext cx="47767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7" name="墨迹 66"/>
              <p14:cNvContentPartPr/>
              <p14:nvPr/>
            </p14:nvContentPartPr>
            <p14:xfrm>
              <a:off x="5941325" y="5339053"/>
              <a:ext cx="498143" cy="31834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2"/>
            </p:blipFill>
            <p:spPr>
              <a:xfrm>
                <a:off x="5941325" y="5339053"/>
                <a:ext cx="498143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8" name="墨迹 67"/>
              <p14:cNvContentPartPr/>
              <p14:nvPr/>
            </p14:nvContentPartPr>
            <p14:xfrm>
              <a:off x="5318077" y="5070736"/>
              <a:ext cx="652818" cy="125063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2"/>
            </p:blipFill>
            <p:spPr>
              <a:xfrm>
                <a:off x="5318077" y="5070736"/>
                <a:ext cx="652818" cy="125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9" name="墨迹 68"/>
              <p14:cNvContentPartPr/>
              <p14:nvPr/>
            </p14:nvContentPartPr>
            <p14:xfrm>
              <a:off x="6432644" y="5220811"/>
              <a:ext cx="236561" cy="31379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2"/>
            </p:blipFill>
            <p:spPr>
              <a:xfrm>
                <a:off x="6432644" y="5220811"/>
                <a:ext cx="236561" cy="313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0" name="墨迹 69"/>
              <p14:cNvContentPartPr/>
              <p14:nvPr/>
            </p14:nvContentPartPr>
            <p14:xfrm>
              <a:off x="6400800" y="5461842"/>
              <a:ext cx="111456" cy="122789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2"/>
            </p:blipFill>
            <p:spPr>
              <a:xfrm>
                <a:off x="6400800" y="5461842"/>
                <a:ext cx="111456" cy="122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1" name="墨迹 70"/>
              <p14:cNvContentPartPr/>
              <p14:nvPr/>
            </p14:nvContentPartPr>
            <p14:xfrm>
              <a:off x="1312459" y="4224855"/>
              <a:ext cx="584579" cy="37291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2"/>
            </p:blipFill>
            <p:spPr>
              <a:xfrm>
                <a:off x="1312459" y="4224855"/>
                <a:ext cx="584579" cy="37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2" name="墨迹 71"/>
              <p14:cNvContentPartPr/>
              <p14:nvPr/>
            </p14:nvContentPartPr>
            <p14:xfrm>
              <a:off x="545910" y="4347644"/>
              <a:ext cx="129654" cy="172814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2"/>
            </p:blipFill>
            <p:spPr>
              <a:xfrm>
                <a:off x="545910" y="4347644"/>
                <a:ext cx="129654" cy="172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3" name="墨迹 72"/>
              <p14:cNvContentPartPr/>
              <p14:nvPr/>
            </p14:nvContentPartPr>
            <p14:xfrm>
              <a:off x="577755" y="4343096"/>
              <a:ext cx="97809" cy="9096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2"/>
            </p:blipFill>
            <p:spPr>
              <a:xfrm>
                <a:off x="577755" y="4343096"/>
                <a:ext cx="97809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4" name="墨迹 73"/>
              <p14:cNvContentPartPr/>
              <p14:nvPr/>
            </p14:nvContentPartPr>
            <p14:xfrm>
              <a:off x="591402" y="4402217"/>
              <a:ext cx="77338" cy="18191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2"/>
            </p:blipFill>
            <p:spPr>
              <a:xfrm>
                <a:off x="591402" y="4402217"/>
                <a:ext cx="77338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5" name="墨迹 74"/>
              <p14:cNvContentPartPr/>
              <p14:nvPr/>
            </p14:nvContentPartPr>
            <p14:xfrm>
              <a:off x="709683" y="4329453"/>
              <a:ext cx="113731" cy="195553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2"/>
            </p:blipFill>
            <p:spPr>
              <a:xfrm>
                <a:off x="709683" y="4329453"/>
                <a:ext cx="113731" cy="1955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6" name="墨迹 75"/>
              <p14:cNvContentPartPr/>
              <p14:nvPr/>
            </p14:nvContentPartPr>
            <p14:xfrm>
              <a:off x="946244" y="4343096"/>
              <a:ext cx="68239" cy="56847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2"/>
            </p:blipFill>
            <p:spPr>
              <a:xfrm>
                <a:off x="946244" y="4343096"/>
                <a:ext cx="68239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7" name="墨迹 76"/>
              <p14:cNvContentPartPr/>
              <p14:nvPr/>
            </p14:nvContentPartPr>
            <p14:xfrm>
              <a:off x="864358" y="4422682"/>
              <a:ext cx="166047" cy="43203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2"/>
            </p:blipFill>
            <p:spPr>
              <a:xfrm>
                <a:off x="864358" y="4422682"/>
                <a:ext cx="166047" cy="43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8" name="墨迹 77"/>
              <p14:cNvContentPartPr/>
              <p14:nvPr/>
            </p14:nvContentPartPr>
            <p14:xfrm>
              <a:off x="914400" y="4324905"/>
              <a:ext cx="31844" cy="21374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2"/>
            </p:blipFill>
            <p:spPr>
              <a:xfrm>
                <a:off x="914400" y="4324905"/>
                <a:ext cx="31844" cy="213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9" name="墨迹 78"/>
              <p14:cNvContentPartPr/>
              <p14:nvPr/>
            </p14:nvContentPartPr>
            <p14:xfrm>
              <a:off x="968991" y="4484076"/>
              <a:ext cx="118280" cy="45478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2"/>
            </p:blipFill>
            <p:spPr>
              <a:xfrm>
                <a:off x="968991" y="4484076"/>
                <a:ext cx="118280" cy="4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0" name="墨迹 79"/>
              <p14:cNvContentPartPr/>
              <p14:nvPr/>
            </p14:nvContentPartPr>
            <p14:xfrm>
              <a:off x="450376" y="4643248"/>
              <a:ext cx="90985" cy="154623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2"/>
            </p:blipFill>
            <p:spPr>
              <a:xfrm>
                <a:off x="450376" y="4643248"/>
                <a:ext cx="90985" cy="1546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1" name="墨迹 80"/>
              <p14:cNvContentPartPr/>
              <p14:nvPr/>
            </p14:nvContentPartPr>
            <p14:xfrm>
              <a:off x="586853" y="4695547"/>
              <a:ext cx="197893" cy="38656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2"/>
            </p:blipFill>
            <p:spPr>
              <a:xfrm>
                <a:off x="586853" y="4695547"/>
                <a:ext cx="197893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2" name="墨迹 81"/>
              <p14:cNvContentPartPr/>
              <p14:nvPr/>
            </p14:nvContentPartPr>
            <p14:xfrm>
              <a:off x="777922" y="4656891"/>
              <a:ext cx="143301" cy="122789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2"/>
            </p:blipFill>
            <p:spPr>
              <a:xfrm>
                <a:off x="777922" y="4656891"/>
                <a:ext cx="143301" cy="122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3" name="墨迹 82"/>
              <p14:cNvContentPartPr/>
              <p14:nvPr/>
            </p14:nvContentPartPr>
            <p14:xfrm>
              <a:off x="918949" y="4620509"/>
              <a:ext cx="4549" cy="56847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2"/>
            </p:blipFill>
            <p:spPr>
              <a:xfrm>
                <a:off x="918949" y="4620509"/>
                <a:ext cx="4549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4" name="墨迹 83"/>
              <p14:cNvContentPartPr/>
              <p14:nvPr/>
            </p14:nvContentPartPr>
            <p14:xfrm>
              <a:off x="982638" y="4597770"/>
              <a:ext cx="40944" cy="86407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2"/>
            </p:blipFill>
            <p:spPr>
              <a:xfrm>
                <a:off x="982638" y="4597770"/>
                <a:ext cx="40944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5" name="墨迹 84"/>
              <p14:cNvContentPartPr/>
              <p14:nvPr/>
            </p14:nvContentPartPr>
            <p14:xfrm>
              <a:off x="1041779" y="4695547"/>
              <a:ext cx="86435" cy="20464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2"/>
            </p:blipFill>
            <p:spPr>
              <a:xfrm>
                <a:off x="1041779" y="4695547"/>
                <a:ext cx="86435" cy="204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6" name="墨迹 85"/>
              <p14:cNvContentPartPr/>
              <p14:nvPr/>
            </p14:nvContentPartPr>
            <p14:xfrm>
              <a:off x="1182805" y="4634152"/>
              <a:ext cx="9099" cy="125063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2"/>
            </p:blipFill>
            <p:spPr>
              <a:xfrm>
                <a:off x="1182805" y="4634152"/>
                <a:ext cx="9099" cy="125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7" name="墨迹 86"/>
              <p14:cNvContentPartPr/>
              <p14:nvPr/>
            </p14:nvContentPartPr>
            <p14:xfrm>
              <a:off x="1992573" y="5816566"/>
              <a:ext cx="4549" cy="184184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2"/>
            </p:blipFill>
            <p:spPr>
              <a:xfrm>
                <a:off x="1992573" y="5816566"/>
                <a:ext cx="4549" cy="1841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88" name="墨迹 87"/>
              <p14:cNvContentPartPr/>
              <p14:nvPr/>
            </p14:nvContentPartPr>
            <p14:xfrm>
              <a:off x="2051713" y="5821113"/>
              <a:ext cx="25021" cy="16144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2"/>
            </p:blipFill>
            <p:spPr>
              <a:xfrm>
                <a:off x="2051713" y="5821113"/>
                <a:ext cx="25021" cy="161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89" name="墨迹 88"/>
              <p14:cNvContentPartPr/>
              <p14:nvPr/>
            </p14:nvContentPartPr>
            <p14:xfrm>
              <a:off x="1960728" y="6098526"/>
              <a:ext cx="138752" cy="172814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2"/>
            </p:blipFill>
            <p:spPr>
              <a:xfrm>
                <a:off x="1960728" y="6098526"/>
                <a:ext cx="138752" cy="172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0" name="墨迹 89"/>
              <p14:cNvContentPartPr/>
              <p14:nvPr/>
            </p14:nvContentPartPr>
            <p14:xfrm>
              <a:off x="2106304" y="6062144"/>
              <a:ext cx="15922" cy="79586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2"/>
            </p:blipFill>
            <p:spPr>
              <a:xfrm>
                <a:off x="2106304" y="6062144"/>
                <a:ext cx="15922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1" name="墨迹 90"/>
              <p14:cNvContentPartPr/>
              <p14:nvPr/>
            </p14:nvContentPartPr>
            <p14:xfrm>
              <a:off x="2197289" y="5975737"/>
              <a:ext cx="31845" cy="150076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2"/>
            </p:blipFill>
            <p:spPr>
              <a:xfrm>
                <a:off x="2197289" y="5975737"/>
                <a:ext cx="31845" cy="1500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2" name="墨迹 91"/>
              <p14:cNvContentPartPr/>
              <p14:nvPr/>
            </p14:nvContentPartPr>
            <p14:xfrm>
              <a:off x="5850340" y="555961"/>
              <a:ext cx="47767" cy="42067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2"/>
            </p:blipFill>
            <p:spPr>
              <a:xfrm>
                <a:off x="5850340" y="555961"/>
                <a:ext cx="47767" cy="420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3" name="墨迹 92"/>
              <p14:cNvContentPartPr/>
              <p14:nvPr/>
            </p14:nvContentPartPr>
            <p14:xfrm>
              <a:off x="5893558" y="554824"/>
              <a:ext cx="38669" cy="90955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2"/>
            </p:blipFill>
            <p:spPr>
              <a:xfrm>
                <a:off x="5893558" y="554824"/>
                <a:ext cx="38669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4" name="墨迹 93"/>
              <p14:cNvContentPartPr/>
              <p14:nvPr/>
            </p14:nvContentPartPr>
            <p14:xfrm>
              <a:off x="5868537" y="668518"/>
              <a:ext cx="6824" cy="1000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2"/>
            </p:blipFill>
            <p:spPr>
              <a:xfrm>
                <a:off x="5868537" y="668518"/>
                <a:ext cx="6824" cy="1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5" name="墨迹 94"/>
              <p14:cNvContentPartPr/>
              <p14:nvPr/>
            </p14:nvContentPartPr>
            <p14:xfrm>
              <a:off x="5882184" y="636684"/>
              <a:ext cx="68239" cy="109146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2"/>
            </p:blipFill>
            <p:spPr>
              <a:xfrm>
                <a:off x="5882184" y="636684"/>
                <a:ext cx="68239" cy="109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6" name="墨迹 95"/>
              <p14:cNvContentPartPr/>
              <p14:nvPr/>
            </p14:nvContentPartPr>
            <p14:xfrm>
              <a:off x="5900382" y="691257"/>
              <a:ext cx="38668" cy="4547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2"/>
            </p:blipFill>
            <p:spPr>
              <a:xfrm>
                <a:off x="5900382" y="691257"/>
                <a:ext cx="38668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7" name="墨迹 96"/>
              <p14:cNvContentPartPr/>
              <p14:nvPr/>
            </p14:nvContentPartPr>
            <p14:xfrm>
              <a:off x="5904931" y="732187"/>
              <a:ext cx="34119" cy="4547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2"/>
            </p:blipFill>
            <p:spPr>
              <a:xfrm>
                <a:off x="5904931" y="732187"/>
                <a:ext cx="34119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98" name="墨迹 97"/>
              <p14:cNvContentPartPr/>
              <p14:nvPr/>
            </p14:nvContentPartPr>
            <p14:xfrm>
              <a:off x="5844369" y="775390"/>
              <a:ext cx="117428" cy="43204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2"/>
            </p:blipFill>
            <p:spPr>
              <a:xfrm>
                <a:off x="5844369" y="775390"/>
                <a:ext cx="117428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99" name="墨迹 98"/>
              <p14:cNvContentPartPr/>
              <p14:nvPr/>
            </p14:nvContentPartPr>
            <p14:xfrm>
              <a:off x="5918578" y="680740"/>
              <a:ext cx="6824" cy="201522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2"/>
            </p:blipFill>
            <p:spPr>
              <a:xfrm>
                <a:off x="5918578" y="680740"/>
                <a:ext cx="6824" cy="201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00" name="墨迹 99"/>
              <p14:cNvContentPartPr/>
              <p14:nvPr/>
            </p14:nvContentPartPr>
            <p14:xfrm>
              <a:off x="6023211" y="563920"/>
              <a:ext cx="27296" cy="68216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2"/>
            </p:blipFill>
            <p:spPr>
              <a:xfrm>
                <a:off x="6023211" y="563920"/>
                <a:ext cx="27296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1" name="墨迹 100"/>
              <p14:cNvContentPartPr/>
              <p14:nvPr/>
            </p14:nvContentPartPr>
            <p14:xfrm>
              <a:off x="5977719" y="654875"/>
              <a:ext cx="25021" cy="52299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2"/>
            </p:blipFill>
            <p:spPr>
              <a:xfrm>
                <a:off x="5977719" y="654875"/>
                <a:ext cx="25021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2" name="墨迹 101"/>
              <p14:cNvContentPartPr/>
              <p14:nvPr/>
            </p14:nvContentPartPr>
            <p14:xfrm>
              <a:off x="5977719" y="641232"/>
              <a:ext cx="111457" cy="217154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"/>
            </p:blipFill>
            <p:spPr>
              <a:xfrm>
                <a:off x="5977719" y="641232"/>
                <a:ext cx="111457" cy="217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3" name="墨迹 102"/>
              <p14:cNvContentPartPr/>
              <p14:nvPr/>
            </p14:nvContentPartPr>
            <p14:xfrm>
              <a:off x="6099127" y="673066"/>
              <a:ext cx="60562" cy="86407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"/>
            </p:blipFill>
            <p:spPr>
              <a:xfrm>
                <a:off x="6099127" y="673066"/>
                <a:ext cx="60562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4" name="墨迹 103"/>
              <p14:cNvContentPartPr/>
              <p14:nvPr/>
            </p14:nvContentPartPr>
            <p14:xfrm>
              <a:off x="6109647" y="665534"/>
              <a:ext cx="102358" cy="208627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"/>
            </p:blipFill>
            <p:spPr>
              <a:xfrm>
                <a:off x="6109647" y="665534"/>
                <a:ext cx="102358" cy="208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5" name="墨迹 104"/>
              <p14:cNvContentPartPr/>
              <p14:nvPr/>
            </p14:nvContentPartPr>
            <p14:xfrm>
              <a:off x="6378053" y="704900"/>
              <a:ext cx="11373" cy="115968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"/>
            </p:blipFill>
            <p:spPr>
              <a:xfrm>
                <a:off x="6378053" y="704900"/>
                <a:ext cx="11373" cy="1159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06" name="墨迹 105"/>
              <p14:cNvContentPartPr/>
              <p14:nvPr/>
            </p14:nvContentPartPr>
            <p14:xfrm>
              <a:off x="6434919" y="677614"/>
              <a:ext cx="43218" cy="79585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"/>
            </p:blipFill>
            <p:spPr>
              <a:xfrm>
                <a:off x="6434919" y="677614"/>
                <a:ext cx="43218" cy="79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07" name="墨迹 106"/>
              <p14:cNvContentPartPr/>
              <p14:nvPr/>
            </p14:nvContentPartPr>
            <p14:xfrm>
              <a:off x="6469038" y="682161"/>
              <a:ext cx="90985" cy="29561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"/>
            </p:blipFill>
            <p:spPr>
              <a:xfrm>
                <a:off x="6469038" y="682161"/>
                <a:ext cx="90985" cy="29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08" name="墨迹 107"/>
              <p14:cNvContentPartPr/>
              <p14:nvPr/>
            </p14:nvContentPartPr>
            <p14:xfrm>
              <a:off x="6509982" y="732187"/>
              <a:ext cx="13647" cy="131884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"/>
            </p:blipFill>
            <p:spPr>
              <a:xfrm>
                <a:off x="6509982" y="732187"/>
                <a:ext cx="13647" cy="1318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09" name="墨迹 108"/>
              <p14:cNvContentPartPr/>
              <p14:nvPr/>
            </p14:nvContentPartPr>
            <p14:xfrm>
              <a:off x="6591868" y="632136"/>
              <a:ext cx="43218" cy="43204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"/>
            </p:blipFill>
            <p:spPr>
              <a:xfrm>
                <a:off x="6591868" y="632136"/>
                <a:ext cx="43218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10" name="墨迹 109"/>
              <p14:cNvContentPartPr/>
              <p14:nvPr/>
            </p14:nvContentPartPr>
            <p14:xfrm>
              <a:off x="6564572" y="686709"/>
              <a:ext cx="39806" cy="79586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"/>
            </p:blipFill>
            <p:spPr>
              <a:xfrm>
                <a:off x="6564572" y="686709"/>
                <a:ext cx="39806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1" name="墨迹 110"/>
              <p14:cNvContentPartPr/>
              <p14:nvPr/>
            </p14:nvContentPartPr>
            <p14:xfrm>
              <a:off x="6573671" y="686709"/>
              <a:ext cx="103496" cy="52299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"/>
            </p:blipFill>
            <p:spPr>
              <a:xfrm>
                <a:off x="6573671" y="686709"/>
                <a:ext cx="103496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2" name="墨迹 111"/>
              <p14:cNvContentPartPr/>
              <p14:nvPr/>
            </p14:nvContentPartPr>
            <p14:xfrm>
              <a:off x="6578221" y="737871"/>
              <a:ext cx="125104" cy="130748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"/>
            </p:blipFill>
            <p:spPr>
              <a:xfrm>
                <a:off x="6578221" y="737871"/>
                <a:ext cx="125104" cy="1307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3" name="墨迹 112"/>
              <p14:cNvContentPartPr/>
              <p14:nvPr/>
            </p14:nvContentPartPr>
            <p14:xfrm>
              <a:off x="-335080" y="3081097"/>
              <a:ext cx="32555" cy="25013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"/>
            </p:blipFill>
            <p:spPr>
              <a:xfrm>
                <a:off x="-335080" y="3081097"/>
                <a:ext cx="32555" cy="2501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6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b="0" dirty="0"/>
              <a:t>5</a:t>
            </a:r>
            <a:r>
              <a:rPr lang="zh-CN" altLang="en-US" b="0" dirty="0"/>
              <a:t>、寄存器寻址   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395288" y="1557338"/>
            <a:ext cx="8208962" cy="4411662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dirty="0"/>
              <a:t>指令的地址码给出</a:t>
            </a:r>
            <a:r>
              <a:rPr lang="en-US" altLang="zh-CN" dirty="0"/>
              <a:t>CPU</a:t>
            </a:r>
            <a:r>
              <a:rPr lang="zh-CN" altLang="en-US" dirty="0"/>
              <a:t>内某一通用寄存器的编号，指令的操作数存放在相应的寄存器中。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EA=Ri</a:t>
            </a:r>
            <a:r>
              <a:rPr lang="zh-CN" altLang="en-US" dirty="0"/>
              <a:t>， </a:t>
            </a:r>
            <a:r>
              <a:rPr lang="en-US" altLang="zh-CN" dirty="0"/>
              <a:t>S=(Ri)</a:t>
            </a:r>
            <a:endParaRPr lang="en-US" altLang="zh-CN" dirty="0"/>
          </a:p>
        </p:txBody>
      </p:sp>
      <p:pic>
        <p:nvPicPr>
          <p:cNvPr id="19460" name="Picture 4" descr="jxnr5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3429000"/>
            <a:ext cx="6096000" cy="20574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926005" y="952752"/>
              <a:ext cx="111457" cy="47751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926005" y="952752"/>
                <a:ext cx="111457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3921456" y="927740"/>
              <a:ext cx="150126" cy="259221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3921456" y="927740"/>
                <a:ext cx="150126" cy="2592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4117074" y="927740"/>
              <a:ext cx="113731" cy="22738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4117074" y="927740"/>
                <a:ext cx="113731" cy="22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4173940" y="900453"/>
              <a:ext cx="20471" cy="106872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4173940" y="900453"/>
                <a:ext cx="20471" cy="106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4171665" y="1014147"/>
              <a:ext cx="6824" cy="1409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4171665" y="1014147"/>
                <a:ext cx="6824" cy="14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4176214" y="1005051"/>
              <a:ext cx="77338" cy="163719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4176214" y="1005051"/>
                <a:ext cx="77338" cy="1637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194411" y="1055076"/>
              <a:ext cx="34120" cy="4548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"/>
            </p:blipFill>
            <p:spPr>
              <a:xfrm>
                <a:off x="4194411" y="1055076"/>
                <a:ext cx="34120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4189862" y="1082363"/>
              <a:ext cx="34120" cy="90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4189862" y="1082363"/>
                <a:ext cx="34120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4198961" y="1105102"/>
              <a:ext cx="31844" cy="18191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3"/>
            </p:blipFill>
            <p:spPr>
              <a:xfrm>
                <a:off x="4198961" y="1105102"/>
                <a:ext cx="31844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4130722" y="1159675"/>
              <a:ext cx="191069" cy="31834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3"/>
            </p:blipFill>
            <p:spPr>
              <a:xfrm>
                <a:off x="4130722" y="1159675"/>
                <a:ext cx="191069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4344537" y="945931"/>
              <a:ext cx="22746" cy="268316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3"/>
            </p:blipFill>
            <p:spPr>
              <a:xfrm>
                <a:off x="4344537" y="945931"/>
                <a:ext cx="22746" cy="2683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4299044" y="1032338"/>
              <a:ext cx="84161" cy="27286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3"/>
            </p:blipFill>
            <p:spPr>
              <a:xfrm>
                <a:off x="4299044" y="1032338"/>
                <a:ext cx="84161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4303594" y="1066446"/>
              <a:ext cx="77337" cy="25012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3"/>
            </p:blipFill>
            <p:spPr>
              <a:xfrm>
                <a:off x="4303594" y="1066446"/>
                <a:ext cx="77337" cy="2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4412776" y="905001"/>
              <a:ext cx="27295" cy="2046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"/>
            </p:blipFill>
            <p:spPr>
              <a:xfrm>
                <a:off x="4412776" y="905001"/>
                <a:ext cx="27295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墨迹 15"/>
              <p14:cNvContentPartPr/>
              <p14:nvPr/>
            </p14:nvContentPartPr>
            <p14:xfrm>
              <a:off x="4380931" y="948204"/>
              <a:ext cx="88710" cy="2046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"/>
            </p:blipFill>
            <p:spPr>
              <a:xfrm>
                <a:off x="4380931" y="948204"/>
                <a:ext cx="88710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墨迹 16"/>
              <p14:cNvContentPartPr/>
              <p14:nvPr/>
            </p14:nvContentPartPr>
            <p14:xfrm>
              <a:off x="4403677" y="986860"/>
              <a:ext cx="18197" cy="34108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4403677" y="986860"/>
                <a:ext cx="18197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4430973" y="991408"/>
              <a:ext cx="40943" cy="45477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"/>
            </p:blipFill>
            <p:spPr>
              <a:xfrm>
                <a:off x="4430973" y="991408"/>
                <a:ext cx="40943" cy="4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9" name="墨迹 18"/>
              <p14:cNvContentPartPr/>
              <p14:nvPr/>
            </p14:nvContentPartPr>
            <p14:xfrm>
              <a:off x="4403677" y="1034612"/>
              <a:ext cx="70514" cy="15917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"/>
            </p:blipFill>
            <p:spPr>
              <a:xfrm>
                <a:off x="4403677" y="1034612"/>
                <a:ext cx="70514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0" name="墨迹 19"/>
              <p14:cNvContentPartPr/>
              <p14:nvPr/>
            </p14:nvContentPartPr>
            <p14:xfrm>
              <a:off x="4435522" y="1041433"/>
              <a:ext cx="75063" cy="14098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"/>
            </p:blipFill>
            <p:spPr>
              <a:xfrm>
                <a:off x="4435522" y="1041433"/>
                <a:ext cx="75063" cy="14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1" name="墨迹 20"/>
              <p14:cNvContentPartPr/>
              <p14:nvPr/>
            </p14:nvContentPartPr>
            <p14:xfrm>
              <a:off x="4433247" y="1077815"/>
              <a:ext cx="52317" cy="118242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"/>
            </p:blipFill>
            <p:spPr>
              <a:xfrm>
                <a:off x="4433247" y="1077815"/>
                <a:ext cx="52317" cy="1182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2" name="墨迹 21"/>
              <p14:cNvContentPartPr/>
              <p14:nvPr/>
            </p14:nvContentPartPr>
            <p14:xfrm>
              <a:off x="4376382" y="1091458"/>
              <a:ext cx="156949" cy="45478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"/>
            </p:blipFill>
            <p:spPr>
              <a:xfrm>
                <a:off x="4376382" y="1091458"/>
                <a:ext cx="156949" cy="4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3" name="墨迹 22"/>
              <p14:cNvContentPartPr/>
              <p14:nvPr/>
            </p14:nvContentPartPr>
            <p14:xfrm>
              <a:off x="4553802" y="914096"/>
              <a:ext cx="54592" cy="120516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"/>
            </p:blipFill>
            <p:spPr>
              <a:xfrm>
                <a:off x="4553802" y="914096"/>
                <a:ext cx="54592" cy="1205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4" name="墨迹 23"/>
              <p14:cNvContentPartPr/>
              <p14:nvPr/>
            </p14:nvContentPartPr>
            <p14:xfrm>
              <a:off x="4576549" y="986860"/>
              <a:ext cx="15922" cy="9096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"/>
            </p:blipFill>
            <p:spPr>
              <a:xfrm>
                <a:off x="4576549" y="986860"/>
                <a:ext cx="15922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5" name="墨迹 24"/>
              <p14:cNvContentPartPr/>
              <p14:nvPr/>
            </p14:nvContentPartPr>
            <p14:xfrm>
              <a:off x="4572000" y="1023242"/>
              <a:ext cx="36394" cy="13643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"/>
            </p:blipFill>
            <p:spPr>
              <a:xfrm>
                <a:off x="4572000" y="1023242"/>
                <a:ext cx="36394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6" name="墨迹 25"/>
              <p14:cNvContentPartPr/>
              <p14:nvPr/>
            </p14:nvContentPartPr>
            <p14:xfrm>
              <a:off x="4549253" y="1070994"/>
              <a:ext cx="84161" cy="20464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"/>
            </p:blipFill>
            <p:spPr>
              <a:xfrm>
                <a:off x="4549253" y="1070994"/>
                <a:ext cx="84161" cy="204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7" name="墨迹 26"/>
              <p14:cNvContentPartPr/>
              <p14:nvPr/>
            </p14:nvContentPartPr>
            <p14:xfrm>
              <a:off x="4567450" y="1050529"/>
              <a:ext cx="45493" cy="1500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"/>
            </p:blipFill>
            <p:spPr>
              <a:xfrm>
                <a:off x="4567450" y="1050529"/>
                <a:ext cx="45493" cy="150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8" name="墨迹 27"/>
              <p14:cNvContentPartPr/>
              <p14:nvPr/>
            </p14:nvContentPartPr>
            <p14:xfrm>
              <a:off x="4731223" y="1000503"/>
              <a:ext cx="4549" cy="125063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"/>
            </p:blipFill>
            <p:spPr>
              <a:xfrm>
                <a:off x="4731223" y="1000503"/>
                <a:ext cx="4549" cy="125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9" name="墨迹 28"/>
              <p14:cNvContentPartPr/>
              <p14:nvPr/>
            </p14:nvContentPartPr>
            <p14:xfrm>
              <a:off x="4699379" y="1064172"/>
              <a:ext cx="52316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"/>
            </p:blipFill>
            <p:spPr>
              <a:xfrm>
                <a:off x="4699379" y="1064172"/>
                <a:ext cx="52316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0" name="墨迹 29"/>
              <p14:cNvContentPartPr/>
              <p14:nvPr/>
            </p14:nvContentPartPr>
            <p14:xfrm>
              <a:off x="4667534" y="1127840"/>
              <a:ext cx="90985" cy="3183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3"/>
            </p:blipFill>
            <p:spPr>
              <a:xfrm>
                <a:off x="4667534" y="1127840"/>
                <a:ext cx="90985" cy="3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1" name="墨迹 30"/>
              <p14:cNvContentPartPr/>
              <p14:nvPr/>
            </p14:nvContentPartPr>
            <p14:xfrm>
              <a:off x="4804011" y="1018694"/>
              <a:ext cx="18197" cy="118242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3"/>
            </p:blipFill>
            <p:spPr>
              <a:xfrm>
                <a:off x="4804011" y="1018694"/>
                <a:ext cx="18197" cy="1182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2" name="墨迹 31"/>
              <p14:cNvContentPartPr/>
              <p14:nvPr/>
            </p14:nvContentPartPr>
            <p14:xfrm>
              <a:off x="4831307" y="1073267"/>
              <a:ext cx="29570" cy="2274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3"/>
            </p:blipFill>
            <p:spPr>
              <a:xfrm>
                <a:off x="4831307" y="1073267"/>
                <a:ext cx="29570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3" name="墨迹 32"/>
              <p14:cNvContentPartPr/>
              <p14:nvPr/>
            </p14:nvContentPartPr>
            <p14:xfrm>
              <a:off x="4781265" y="1073267"/>
              <a:ext cx="360" cy="86408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3"/>
            </p:blipFill>
            <p:spPr>
              <a:xfrm>
                <a:off x="4781265" y="1073267"/>
                <a:ext cx="360" cy="86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4" name="墨迹 33"/>
              <p14:cNvContentPartPr/>
              <p14:nvPr/>
            </p14:nvContentPartPr>
            <p14:xfrm>
              <a:off x="4763068" y="1143757"/>
              <a:ext cx="161499" cy="38656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3"/>
            </p:blipFill>
            <p:spPr>
              <a:xfrm>
                <a:off x="4763068" y="1143757"/>
                <a:ext cx="161499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5" name="墨迹 34"/>
              <p14:cNvContentPartPr/>
              <p14:nvPr/>
            </p14:nvContentPartPr>
            <p14:xfrm>
              <a:off x="4940489" y="1041433"/>
              <a:ext cx="47767" cy="14098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3"/>
            </p:blipFill>
            <p:spPr>
              <a:xfrm>
                <a:off x="4940489" y="1041433"/>
                <a:ext cx="47767" cy="14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6" name="墨迹 35"/>
              <p14:cNvContentPartPr/>
              <p14:nvPr/>
            </p14:nvContentPartPr>
            <p14:xfrm>
              <a:off x="4963235" y="1091458"/>
              <a:ext cx="25021" cy="36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3"/>
            </p:blipFill>
            <p:spPr>
              <a:xfrm>
                <a:off x="4963235" y="1091458"/>
                <a:ext cx="25021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7" name="墨迹 36"/>
              <p14:cNvContentPartPr/>
              <p14:nvPr/>
            </p14:nvContentPartPr>
            <p14:xfrm>
              <a:off x="5022376" y="1050529"/>
              <a:ext cx="93259" cy="118241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3"/>
            </p:blipFill>
            <p:spPr>
              <a:xfrm>
                <a:off x="5022376" y="1050529"/>
                <a:ext cx="93259" cy="1182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8" name="墨迹 37"/>
              <p14:cNvContentPartPr/>
              <p14:nvPr/>
            </p14:nvContentPartPr>
            <p14:xfrm>
              <a:off x="5031474" y="1050529"/>
              <a:ext cx="77337" cy="84133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3"/>
            </p:blipFill>
            <p:spPr>
              <a:xfrm>
                <a:off x="5031474" y="1050529"/>
                <a:ext cx="77337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9" name="墨迹 38"/>
              <p14:cNvContentPartPr/>
              <p14:nvPr/>
            </p14:nvContentPartPr>
            <p14:xfrm>
              <a:off x="5202071" y="1132388"/>
              <a:ext cx="11373" cy="4093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3"/>
            </p:blipFill>
            <p:spPr>
              <a:xfrm>
                <a:off x="5202071" y="1132388"/>
                <a:ext cx="11373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0" name="墨迹 39"/>
              <p14:cNvContentPartPr/>
              <p14:nvPr/>
            </p14:nvContentPartPr>
            <p14:xfrm>
              <a:off x="5347647" y="991408"/>
              <a:ext cx="70514" cy="127337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3"/>
            </p:blipFill>
            <p:spPr>
              <a:xfrm>
                <a:off x="5347647" y="991408"/>
                <a:ext cx="70514" cy="127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1" name="墨迹 40"/>
              <p14:cNvContentPartPr/>
              <p14:nvPr/>
            </p14:nvContentPartPr>
            <p14:xfrm>
              <a:off x="5399964" y="1064172"/>
              <a:ext cx="9098" cy="106872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3"/>
            </p:blipFill>
            <p:spPr>
              <a:xfrm>
                <a:off x="5399964" y="1064172"/>
                <a:ext cx="9098" cy="106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2" name="墨迹 41"/>
              <p14:cNvContentPartPr/>
              <p14:nvPr/>
            </p14:nvContentPartPr>
            <p14:xfrm>
              <a:off x="5436358" y="1064172"/>
              <a:ext cx="75063" cy="13643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3"/>
            </p:blipFill>
            <p:spPr>
              <a:xfrm>
                <a:off x="5436358" y="1064172"/>
                <a:ext cx="75063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3" name="墨迹 42"/>
              <p14:cNvContentPartPr/>
              <p14:nvPr/>
            </p14:nvContentPartPr>
            <p14:xfrm>
              <a:off x="5438632" y="1009599"/>
              <a:ext cx="34120" cy="175088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3"/>
            </p:blipFill>
            <p:spPr>
              <a:xfrm>
                <a:off x="5438632" y="1009599"/>
                <a:ext cx="34120" cy="1750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4" name="墨迹 43"/>
              <p14:cNvContentPartPr/>
              <p14:nvPr/>
            </p14:nvContentPartPr>
            <p14:xfrm>
              <a:off x="5495498" y="1100554"/>
              <a:ext cx="45492" cy="77312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3"/>
            </p:blipFill>
            <p:spPr>
              <a:xfrm>
                <a:off x="5495498" y="1100554"/>
                <a:ext cx="45492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5" name="墨迹 44"/>
              <p14:cNvContentPartPr/>
              <p14:nvPr/>
            </p14:nvContentPartPr>
            <p14:xfrm>
              <a:off x="5531892" y="1000503"/>
              <a:ext cx="15922" cy="25013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3"/>
            </p:blipFill>
            <p:spPr>
              <a:xfrm>
                <a:off x="5531892" y="1000503"/>
                <a:ext cx="15922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6" name="墨迹 45"/>
              <p14:cNvContentPartPr/>
              <p14:nvPr/>
            </p14:nvContentPartPr>
            <p14:xfrm>
              <a:off x="5663821" y="995956"/>
              <a:ext cx="9098" cy="72764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3"/>
            </p:blipFill>
            <p:spPr>
              <a:xfrm>
                <a:off x="5663821" y="995956"/>
                <a:ext cx="9098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7" name="墨迹 46"/>
              <p14:cNvContentPartPr/>
              <p14:nvPr/>
            </p14:nvContentPartPr>
            <p14:xfrm>
              <a:off x="5700215" y="1009599"/>
              <a:ext cx="13647" cy="2274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3"/>
            </p:blipFill>
            <p:spPr>
              <a:xfrm>
                <a:off x="5700215" y="1009599"/>
                <a:ext cx="13647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8" name="墨迹 47"/>
              <p14:cNvContentPartPr/>
              <p14:nvPr/>
            </p14:nvContentPartPr>
            <p14:xfrm>
              <a:off x="5636525" y="1073267"/>
              <a:ext cx="11373" cy="43204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3"/>
            </p:blipFill>
            <p:spPr>
              <a:xfrm>
                <a:off x="5636525" y="1073267"/>
                <a:ext cx="11373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49" name="墨迹 48"/>
              <p14:cNvContentPartPr/>
              <p14:nvPr/>
            </p14:nvContentPartPr>
            <p14:xfrm>
              <a:off x="5654722" y="1059624"/>
              <a:ext cx="77337" cy="68216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3"/>
            </p:blipFill>
            <p:spPr>
              <a:xfrm>
                <a:off x="5654722" y="1059624"/>
                <a:ext cx="77337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0" name="墨迹 49"/>
              <p14:cNvContentPartPr/>
              <p14:nvPr/>
            </p14:nvContentPartPr>
            <p14:xfrm>
              <a:off x="5636525" y="1164222"/>
              <a:ext cx="6824" cy="31834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3"/>
            </p:blipFill>
            <p:spPr>
              <a:xfrm>
                <a:off x="5636525" y="1164222"/>
                <a:ext cx="6824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1" name="墨迹 50"/>
              <p14:cNvContentPartPr/>
              <p14:nvPr/>
            </p14:nvContentPartPr>
            <p14:xfrm>
              <a:off x="5695665" y="1164222"/>
              <a:ext cx="15922" cy="15917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3"/>
            </p:blipFill>
            <p:spPr>
              <a:xfrm>
                <a:off x="5695665" y="1164222"/>
                <a:ext cx="15922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2" name="墨迹 51"/>
              <p14:cNvContentPartPr/>
              <p14:nvPr/>
            </p14:nvContentPartPr>
            <p14:xfrm>
              <a:off x="5741158" y="1159675"/>
              <a:ext cx="4549" cy="25012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3"/>
            </p:blipFill>
            <p:spPr>
              <a:xfrm>
                <a:off x="5741158" y="1159675"/>
                <a:ext cx="4549" cy="2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3" name="墨迹 52"/>
              <p14:cNvContentPartPr/>
              <p14:nvPr/>
            </p14:nvContentPartPr>
            <p14:xfrm>
              <a:off x="5791200" y="1177866"/>
              <a:ext cx="4549" cy="15917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3"/>
            </p:blipFill>
            <p:spPr>
              <a:xfrm>
                <a:off x="5791200" y="1177866"/>
                <a:ext cx="4549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4" name="墨迹 53"/>
              <p14:cNvContentPartPr/>
              <p14:nvPr/>
            </p14:nvContentPartPr>
            <p14:xfrm>
              <a:off x="5914029" y="1114197"/>
              <a:ext cx="4549" cy="2274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3"/>
            </p:blipFill>
            <p:spPr>
              <a:xfrm>
                <a:off x="5914029" y="1114197"/>
                <a:ext cx="4549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5" name="墨迹 54"/>
              <p14:cNvContentPartPr/>
              <p14:nvPr/>
            </p14:nvContentPartPr>
            <p14:xfrm>
              <a:off x="5918578" y="1146031"/>
              <a:ext cx="9099" cy="18191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3"/>
            </p:blipFill>
            <p:spPr>
              <a:xfrm>
                <a:off x="5918578" y="1146031"/>
                <a:ext cx="9099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6" name="墨迹 55"/>
              <p14:cNvContentPartPr/>
              <p14:nvPr/>
            </p14:nvContentPartPr>
            <p14:xfrm>
              <a:off x="6096000" y="982312"/>
              <a:ext cx="4549" cy="188732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3"/>
            </p:blipFill>
            <p:spPr>
              <a:xfrm>
                <a:off x="6096000" y="982312"/>
                <a:ext cx="4549" cy="1887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7" name="墨迹 56"/>
              <p14:cNvContentPartPr/>
              <p14:nvPr/>
            </p14:nvContentPartPr>
            <p14:xfrm>
              <a:off x="6057331" y="1050529"/>
              <a:ext cx="11373" cy="75038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3"/>
            </p:blipFill>
            <p:spPr>
              <a:xfrm>
                <a:off x="6057331" y="1050529"/>
                <a:ext cx="11373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8" name="墨迹 57"/>
              <p14:cNvContentPartPr/>
              <p14:nvPr/>
            </p14:nvContentPartPr>
            <p14:xfrm>
              <a:off x="6118746" y="1055076"/>
              <a:ext cx="20472" cy="4093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3"/>
            </p:blipFill>
            <p:spPr>
              <a:xfrm>
                <a:off x="6118746" y="1055076"/>
                <a:ext cx="20472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59" name="墨迹 58"/>
              <p14:cNvContentPartPr/>
              <p14:nvPr/>
            </p14:nvContentPartPr>
            <p14:xfrm>
              <a:off x="6155140" y="1018694"/>
              <a:ext cx="63690" cy="25013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3"/>
            </p:blipFill>
            <p:spPr>
              <a:xfrm>
                <a:off x="6155140" y="1018694"/>
                <a:ext cx="63690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0" name="墨迹 59"/>
              <p14:cNvContentPartPr/>
              <p14:nvPr/>
            </p14:nvContentPartPr>
            <p14:xfrm>
              <a:off x="6136943" y="1073267"/>
              <a:ext cx="102358" cy="22739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3"/>
            </p:blipFill>
            <p:spPr>
              <a:xfrm>
                <a:off x="6136943" y="1073267"/>
                <a:ext cx="102358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1" name="墨迹 60"/>
              <p14:cNvContentPartPr/>
              <p14:nvPr/>
            </p14:nvContentPartPr>
            <p14:xfrm>
              <a:off x="6139217" y="982312"/>
              <a:ext cx="47767" cy="197827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3"/>
            </p:blipFill>
            <p:spPr>
              <a:xfrm>
                <a:off x="6139217" y="982312"/>
                <a:ext cx="47767" cy="1978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2" name="墨迹 61"/>
              <p14:cNvContentPartPr/>
              <p14:nvPr/>
            </p14:nvContentPartPr>
            <p14:xfrm>
              <a:off x="6186984" y="1100554"/>
              <a:ext cx="84161" cy="7049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3"/>
            </p:blipFill>
            <p:spPr>
              <a:xfrm>
                <a:off x="6186984" y="1100554"/>
                <a:ext cx="84161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3" name="墨迹 62"/>
              <p14:cNvContentPartPr/>
              <p14:nvPr/>
            </p14:nvContentPartPr>
            <p14:xfrm>
              <a:off x="6355307" y="1123293"/>
              <a:ext cx="20472" cy="2956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3"/>
            </p:blipFill>
            <p:spPr>
              <a:xfrm>
                <a:off x="6355307" y="1123293"/>
                <a:ext cx="20472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4" name="墨迹 63"/>
              <p14:cNvContentPartPr/>
              <p14:nvPr/>
            </p14:nvContentPartPr>
            <p14:xfrm>
              <a:off x="6507707" y="982312"/>
              <a:ext cx="2275" cy="97777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3"/>
            </p:blipFill>
            <p:spPr>
              <a:xfrm>
                <a:off x="6507707" y="982312"/>
                <a:ext cx="2275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5" name="墨迹 64"/>
              <p14:cNvContentPartPr/>
              <p14:nvPr/>
            </p14:nvContentPartPr>
            <p14:xfrm>
              <a:off x="6528178" y="1027790"/>
              <a:ext cx="43218" cy="909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3"/>
            </p:blipFill>
            <p:spPr>
              <a:xfrm>
                <a:off x="6528178" y="1027790"/>
                <a:ext cx="43218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6" name="墨迹 65"/>
              <p14:cNvContentPartPr/>
              <p14:nvPr/>
            </p14:nvContentPartPr>
            <p14:xfrm>
              <a:off x="6455390" y="1082363"/>
              <a:ext cx="120555" cy="4093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3"/>
            </p:blipFill>
            <p:spPr>
              <a:xfrm>
                <a:off x="6455390" y="1082363"/>
                <a:ext cx="120555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7" name="墨迹 66"/>
              <p14:cNvContentPartPr/>
              <p14:nvPr/>
            </p14:nvContentPartPr>
            <p14:xfrm>
              <a:off x="6503158" y="1045981"/>
              <a:ext cx="38669" cy="127337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3"/>
            </p:blipFill>
            <p:spPr>
              <a:xfrm>
                <a:off x="6503158" y="1045981"/>
                <a:ext cx="38669" cy="127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8" name="墨迹 67"/>
              <p14:cNvContentPartPr/>
              <p14:nvPr/>
            </p14:nvContentPartPr>
            <p14:xfrm>
              <a:off x="6541827" y="1118745"/>
              <a:ext cx="40943" cy="43203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3"/>
            </p:blipFill>
            <p:spPr>
              <a:xfrm>
                <a:off x="6541827" y="1118745"/>
                <a:ext cx="40943" cy="43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69" name="墨迹 68"/>
              <p14:cNvContentPartPr/>
              <p14:nvPr/>
            </p14:nvContentPartPr>
            <p14:xfrm>
              <a:off x="6578221" y="986860"/>
              <a:ext cx="93259" cy="18191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3"/>
            </p:blipFill>
            <p:spPr>
              <a:xfrm>
                <a:off x="6578221" y="986860"/>
                <a:ext cx="93259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0" name="墨迹 69"/>
              <p14:cNvContentPartPr/>
              <p14:nvPr/>
            </p14:nvContentPartPr>
            <p14:xfrm>
              <a:off x="6610065" y="1032338"/>
              <a:ext cx="13647" cy="61394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3"/>
            </p:blipFill>
            <p:spPr>
              <a:xfrm>
                <a:off x="6610065" y="1032338"/>
                <a:ext cx="13647" cy="613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1" name="墨迹 70"/>
              <p14:cNvContentPartPr/>
              <p14:nvPr/>
            </p14:nvContentPartPr>
            <p14:xfrm>
              <a:off x="6619164" y="1055076"/>
              <a:ext cx="47767" cy="4093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3"/>
            </p:blipFill>
            <p:spPr>
              <a:xfrm>
                <a:off x="6619164" y="1055076"/>
                <a:ext cx="47767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2" name="墨迹 71"/>
              <p14:cNvContentPartPr/>
              <p14:nvPr/>
            </p14:nvContentPartPr>
            <p14:xfrm>
              <a:off x="6614615" y="1118745"/>
              <a:ext cx="2274" cy="18191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3"/>
            </p:blipFill>
            <p:spPr>
              <a:xfrm>
                <a:off x="6614615" y="1118745"/>
                <a:ext cx="2274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3" name="墨迹 72"/>
              <p14:cNvContentPartPr/>
              <p14:nvPr/>
            </p14:nvContentPartPr>
            <p14:xfrm>
              <a:off x="6591868" y="1109649"/>
              <a:ext cx="141027" cy="77312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3"/>
            </p:blipFill>
            <p:spPr>
              <a:xfrm>
                <a:off x="6591868" y="1109649"/>
                <a:ext cx="141027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4" name="墨迹 73"/>
              <p14:cNvContentPartPr/>
              <p14:nvPr/>
            </p14:nvContentPartPr>
            <p14:xfrm>
              <a:off x="6155140" y="745830"/>
              <a:ext cx="4549" cy="165992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3"/>
            </p:blipFill>
            <p:spPr>
              <a:xfrm>
                <a:off x="6155140" y="745830"/>
                <a:ext cx="4549" cy="165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5" name="墨迹 74"/>
              <p14:cNvContentPartPr/>
              <p14:nvPr/>
            </p14:nvContentPartPr>
            <p14:xfrm>
              <a:off x="6107372" y="745830"/>
              <a:ext cx="43218" cy="90955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3"/>
            </p:blipFill>
            <p:spPr>
              <a:xfrm>
                <a:off x="6107372" y="745830"/>
                <a:ext cx="43218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6" name="墨迹 75"/>
              <p14:cNvContentPartPr/>
              <p14:nvPr/>
            </p14:nvContentPartPr>
            <p14:xfrm>
              <a:off x="6141492" y="754925"/>
              <a:ext cx="59140" cy="45478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3"/>
            </p:blipFill>
            <p:spPr>
              <a:xfrm>
                <a:off x="6141492" y="754925"/>
                <a:ext cx="59140" cy="4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7" name="墨迹 76"/>
              <p14:cNvContentPartPr/>
              <p14:nvPr/>
            </p14:nvContentPartPr>
            <p14:xfrm>
              <a:off x="6603241" y="732187"/>
              <a:ext cx="11373" cy="152349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3"/>
            </p:blipFill>
            <p:spPr>
              <a:xfrm>
                <a:off x="6603241" y="732187"/>
                <a:ext cx="11373" cy="1523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8" name="墨迹 77"/>
              <p14:cNvContentPartPr/>
              <p14:nvPr/>
            </p14:nvContentPartPr>
            <p14:xfrm>
              <a:off x="6548650" y="750377"/>
              <a:ext cx="47767" cy="70491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3"/>
            </p:blipFill>
            <p:spPr>
              <a:xfrm>
                <a:off x="6548650" y="750377"/>
                <a:ext cx="47767" cy="704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79" name="墨迹 78"/>
              <p14:cNvContentPartPr/>
              <p14:nvPr/>
            </p14:nvContentPartPr>
            <p14:xfrm>
              <a:off x="6610065" y="754925"/>
              <a:ext cx="50041" cy="43204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3"/>
            </p:blipFill>
            <p:spPr>
              <a:xfrm>
                <a:off x="6610065" y="754925"/>
                <a:ext cx="50041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0" name="墨迹 79"/>
              <p14:cNvContentPartPr/>
              <p14:nvPr/>
            </p14:nvContentPartPr>
            <p14:xfrm>
              <a:off x="6539552" y="359271"/>
              <a:ext cx="15922" cy="227388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3"/>
            </p:blipFill>
            <p:spPr>
              <a:xfrm>
                <a:off x="6539552" y="359271"/>
                <a:ext cx="15922" cy="227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1" name="墨迹 80"/>
              <p14:cNvContentPartPr/>
              <p14:nvPr/>
            </p14:nvContentPartPr>
            <p14:xfrm>
              <a:off x="6505432" y="422940"/>
              <a:ext cx="54591" cy="13643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3"/>
            </p:blipFill>
            <p:spPr>
              <a:xfrm>
                <a:off x="6505432" y="422940"/>
                <a:ext cx="54591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2" name="墨迹 81"/>
              <p14:cNvContentPartPr/>
              <p14:nvPr/>
            </p14:nvContentPartPr>
            <p14:xfrm>
              <a:off x="6496334" y="452500"/>
              <a:ext cx="75063" cy="29561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3"/>
            </p:blipFill>
            <p:spPr>
              <a:xfrm>
                <a:off x="6496334" y="452500"/>
                <a:ext cx="75063" cy="29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3" name="墨迹 82"/>
              <p14:cNvContentPartPr/>
              <p14:nvPr/>
            </p14:nvContentPartPr>
            <p14:xfrm>
              <a:off x="6573671" y="372915"/>
              <a:ext cx="88711" cy="68216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3"/>
            </p:blipFill>
            <p:spPr>
              <a:xfrm>
                <a:off x="6573671" y="372915"/>
                <a:ext cx="88711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4" name="墨迹 83"/>
              <p14:cNvContentPartPr/>
              <p14:nvPr/>
            </p14:nvContentPartPr>
            <p14:xfrm>
              <a:off x="6591868" y="391106"/>
              <a:ext cx="50042" cy="5002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3"/>
            </p:blipFill>
            <p:spPr>
              <a:xfrm>
                <a:off x="6591868" y="391106"/>
                <a:ext cx="50042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5" name="墨迹 84"/>
              <p14:cNvContentPartPr/>
              <p14:nvPr/>
            </p14:nvContentPartPr>
            <p14:xfrm>
              <a:off x="6585044" y="472965"/>
              <a:ext cx="6824" cy="84133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3"/>
            </p:blipFill>
            <p:spPr>
              <a:xfrm>
                <a:off x="6585044" y="472965"/>
                <a:ext cx="6824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6" name="墨迹 85"/>
              <p14:cNvContentPartPr/>
              <p14:nvPr/>
            </p14:nvContentPartPr>
            <p14:xfrm>
              <a:off x="6600967" y="472965"/>
              <a:ext cx="68238" cy="9095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3"/>
            </p:blipFill>
            <p:spPr>
              <a:xfrm>
                <a:off x="6600967" y="472965"/>
                <a:ext cx="68238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87" name="墨迹 86"/>
              <p14:cNvContentPartPr/>
              <p14:nvPr/>
            </p14:nvContentPartPr>
            <p14:xfrm>
              <a:off x="6614615" y="504799"/>
              <a:ext cx="29570" cy="6822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3"/>
            </p:blipFill>
            <p:spPr>
              <a:xfrm>
                <a:off x="6614615" y="504799"/>
                <a:ext cx="29570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88" name="墨迹 87"/>
              <p14:cNvContentPartPr/>
              <p14:nvPr/>
            </p14:nvContentPartPr>
            <p14:xfrm>
              <a:off x="6605516" y="534360"/>
              <a:ext cx="54590" cy="11369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3"/>
            </p:blipFill>
            <p:spPr>
              <a:xfrm>
                <a:off x="6605516" y="534360"/>
                <a:ext cx="54590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89" name="墨迹 88"/>
              <p14:cNvContentPartPr/>
              <p14:nvPr/>
            </p14:nvContentPartPr>
            <p14:xfrm>
              <a:off x="6696501" y="382010"/>
              <a:ext cx="27296" cy="8186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3"/>
            </p:blipFill>
            <p:spPr>
              <a:xfrm>
                <a:off x="6696501" y="382010"/>
                <a:ext cx="27296" cy="81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0" name="墨迹 89"/>
              <p14:cNvContentPartPr/>
              <p14:nvPr/>
            </p14:nvContentPartPr>
            <p14:xfrm>
              <a:off x="6723796" y="382010"/>
              <a:ext cx="88710" cy="97777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3"/>
            </p:blipFill>
            <p:spPr>
              <a:xfrm>
                <a:off x="6723796" y="382010"/>
                <a:ext cx="88710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1" name="墨迹 90"/>
              <p14:cNvContentPartPr/>
              <p14:nvPr/>
            </p14:nvContentPartPr>
            <p14:xfrm>
              <a:off x="6723796" y="468417"/>
              <a:ext cx="11373" cy="36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3"/>
            </p:blipFill>
            <p:spPr>
              <a:xfrm>
                <a:off x="6723796" y="468417"/>
                <a:ext cx="11373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2" name="墨迹 91"/>
              <p14:cNvContentPartPr/>
              <p14:nvPr/>
            </p14:nvContentPartPr>
            <p14:xfrm>
              <a:off x="6719247" y="495704"/>
              <a:ext cx="36394" cy="65942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3"/>
            </p:blipFill>
            <p:spPr>
              <a:xfrm>
                <a:off x="6719247" y="495704"/>
                <a:ext cx="36394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3" name="墨迹 92"/>
              <p14:cNvContentPartPr/>
              <p14:nvPr/>
            </p14:nvContentPartPr>
            <p14:xfrm>
              <a:off x="6710149" y="550277"/>
              <a:ext cx="52316" cy="25012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3"/>
            </p:blipFill>
            <p:spPr>
              <a:xfrm>
                <a:off x="6710149" y="550277"/>
                <a:ext cx="52316" cy="2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4" name="墨迹 93"/>
              <p14:cNvContentPartPr/>
              <p14:nvPr/>
            </p14:nvContentPartPr>
            <p14:xfrm>
              <a:off x="6864823" y="422940"/>
              <a:ext cx="4549" cy="93229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3"/>
            </p:blipFill>
            <p:spPr>
              <a:xfrm>
                <a:off x="6864823" y="422940"/>
                <a:ext cx="4549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5" name="墨迹 94"/>
              <p14:cNvContentPartPr/>
              <p14:nvPr/>
            </p14:nvContentPartPr>
            <p14:xfrm>
              <a:off x="6837528" y="475239"/>
              <a:ext cx="52316" cy="2274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3"/>
            </p:blipFill>
            <p:spPr>
              <a:xfrm>
                <a:off x="6837528" y="475239"/>
                <a:ext cx="52316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6" name="墨迹 95"/>
              <p14:cNvContentPartPr/>
              <p14:nvPr/>
            </p14:nvContentPartPr>
            <p14:xfrm>
              <a:off x="6828429" y="516169"/>
              <a:ext cx="72788" cy="20464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3"/>
            </p:blipFill>
            <p:spPr>
              <a:xfrm>
                <a:off x="6828429" y="516169"/>
                <a:ext cx="72788" cy="204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97" name="墨迹 96"/>
              <p14:cNvContentPartPr/>
              <p14:nvPr/>
            </p14:nvContentPartPr>
            <p14:xfrm>
              <a:off x="6883021" y="422940"/>
              <a:ext cx="113731" cy="77311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3"/>
            </p:blipFill>
            <p:spPr>
              <a:xfrm>
                <a:off x="6883021" y="422940"/>
                <a:ext cx="113731" cy="77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98" name="墨迹 97"/>
              <p14:cNvContentPartPr/>
              <p14:nvPr/>
            </p14:nvContentPartPr>
            <p14:xfrm>
              <a:off x="6928513" y="404749"/>
              <a:ext cx="120555" cy="150075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3"/>
            </p:blipFill>
            <p:spPr>
              <a:xfrm>
                <a:off x="6928513" y="404749"/>
                <a:ext cx="120555" cy="150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99" name="墨迹 98"/>
              <p14:cNvContentPartPr/>
              <p14:nvPr/>
            </p14:nvContentPartPr>
            <p14:xfrm>
              <a:off x="7096835" y="422940"/>
              <a:ext cx="9099" cy="97776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3"/>
            </p:blipFill>
            <p:spPr>
              <a:xfrm>
                <a:off x="7096835" y="422940"/>
                <a:ext cx="9099" cy="97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0" name="墨迹 99"/>
              <p14:cNvContentPartPr/>
              <p14:nvPr/>
            </p14:nvContentPartPr>
            <p14:xfrm>
              <a:off x="7083188" y="466143"/>
              <a:ext cx="52316" cy="1137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3"/>
            </p:blipFill>
            <p:spPr>
              <a:xfrm>
                <a:off x="7083188" y="466143"/>
                <a:ext cx="52316" cy="11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1" name="墨迹 100"/>
              <p14:cNvContentPartPr/>
              <p14:nvPr/>
            </p14:nvContentPartPr>
            <p14:xfrm>
              <a:off x="7064990" y="504799"/>
              <a:ext cx="90985" cy="22739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3"/>
            </p:blipFill>
            <p:spPr>
              <a:xfrm>
                <a:off x="7064990" y="504799"/>
                <a:ext cx="90985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2" name="墨迹 101"/>
              <p14:cNvContentPartPr/>
              <p14:nvPr/>
            </p14:nvContentPartPr>
            <p14:xfrm>
              <a:off x="7178722" y="409297"/>
              <a:ext cx="9098" cy="1000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3"/>
            </p:blipFill>
            <p:spPr>
              <a:xfrm>
                <a:off x="7178722" y="409297"/>
                <a:ext cx="9098" cy="1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3" name="墨迹 102"/>
              <p14:cNvContentPartPr/>
              <p14:nvPr/>
            </p14:nvContentPartPr>
            <p14:xfrm>
              <a:off x="7210567" y="468417"/>
              <a:ext cx="25021" cy="36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3"/>
            </p:blipFill>
            <p:spPr>
              <a:xfrm>
                <a:off x="7210567" y="468417"/>
                <a:ext cx="25021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4" name="墨迹 103"/>
              <p14:cNvContentPartPr/>
              <p14:nvPr/>
            </p14:nvContentPartPr>
            <p14:xfrm>
              <a:off x="7137778" y="463870"/>
              <a:ext cx="9099" cy="7049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3"/>
            </p:blipFill>
            <p:spPr>
              <a:xfrm>
                <a:off x="7137778" y="463870"/>
                <a:ext cx="9099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05" name="墨迹 104"/>
              <p14:cNvContentPartPr/>
              <p14:nvPr/>
            </p14:nvContentPartPr>
            <p14:xfrm>
              <a:off x="7124131" y="522990"/>
              <a:ext cx="138752" cy="13643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3"/>
            </p:blipFill>
            <p:spPr>
              <a:xfrm>
                <a:off x="7124131" y="522990"/>
                <a:ext cx="138752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06" name="墨迹 105"/>
              <p14:cNvContentPartPr/>
              <p14:nvPr/>
            </p14:nvContentPartPr>
            <p14:xfrm>
              <a:off x="7265158" y="409297"/>
              <a:ext cx="68239" cy="138706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3"/>
            </p:blipFill>
            <p:spPr>
              <a:xfrm>
                <a:off x="7265158" y="409297"/>
                <a:ext cx="68239" cy="138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07" name="墨迹 106"/>
              <p14:cNvContentPartPr/>
              <p14:nvPr/>
            </p14:nvContentPartPr>
            <p14:xfrm>
              <a:off x="7301552" y="482061"/>
              <a:ext cx="360" cy="52299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3"/>
            </p:blipFill>
            <p:spPr>
              <a:xfrm>
                <a:off x="7301552" y="482061"/>
                <a:ext cx="360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08" name="墨迹 107"/>
              <p14:cNvContentPartPr/>
              <p14:nvPr/>
            </p14:nvContentPartPr>
            <p14:xfrm>
              <a:off x="7310650" y="482061"/>
              <a:ext cx="38669" cy="54572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3"/>
            </p:blipFill>
            <p:spPr>
              <a:xfrm>
                <a:off x="7310650" y="482061"/>
                <a:ext cx="38669" cy="545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09" name="墨迹 108"/>
              <p14:cNvContentPartPr/>
              <p14:nvPr/>
            </p14:nvContentPartPr>
            <p14:xfrm>
              <a:off x="7347044" y="382010"/>
              <a:ext cx="81887" cy="38656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3"/>
            </p:blipFill>
            <p:spPr>
              <a:xfrm>
                <a:off x="7347044" y="382010"/>
                <a:ext cx="81887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0" name="墨迹 109"/>
              <p14:cNvContentPartPr/>
              <p14:nvPr/>
            </p14:nvContentPartPr>
            <p14:xfrm>
              <a:off x="7365241" y="404749"/>
              <a:ext cx="100084" cy="163719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3"/>
            </p:blipFill>
            <p:spPr>
              <a:xfrm>
                <a:off x="7365241" y="404749"/>
                <a:ext cx="100084" cy="1637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1" name="墨迹 110"/>
              <p14:cNvContentPartPr/>
              <p14:nvPr/>
            </p14:nvContentPartPr>
            <p14:xfrm>
              <a:off x="5672919" y="413844"/>
              <a:ext cx="43218" cy="27287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3"/>
            </p:blipFill>
            <p:spPr>
              <a:xfrm>
                <a:off x="5672919" y="413844"/>
                <a:ext cx="43218" cy="27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2" name="墨迹 111"/>
              <p14:cNvContentPartPr/>
              <p14:nvPr/>
            </p14:nvContentPartPr>
            <p14:xfrm>
              <a:off x="5641074" y="463870"/>
              <a:ext cx="88710" cy="10914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3"/>
            </p:blipFill>
            <p:spPr>
              <a:xfrm>
                <a:off x="5641074" y="463870"/>
                <a:ext cx="88710" cy="109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3" name="墨迹 112"/>
              <p14:cNvContentPartPr/>
              <p14:nvPr/>
            </p14:nvContentPartPr>
            <p14:xfrm>
              <a:off x="5754805" y="391106"/>
              <a:ext cx="25022" cy="25012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3"/>
            </p:blipFill>
            <p:spPr>
              <a:xfrm>
                <a:off x="5754805" y="391106"/>
                <a:ext cx="25022" cy="2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14" name="墨迹 113"/>
              <p14:cNvContentPartPr/>
              <p14:nvPr/>
            </p14:nvContentPartPr>
            <p14:xfrm>
              <a:off x="5741158" y="445679"/>
              <a:ext cx="118280" cy="10914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3"/>
            </p:blipFill>
            <p:spPr>
              <a:xfrm>
                <a:off x="5741158" y="445679"/>
                <a:ext cx="118280" cy="109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15" name="墨迹 114"/>
              <p14:cNvContentPartPr/>
              <p14:nvPr/>
            </p14:nvContentPartPr>
            <p14:xfrm>
              <a:off x="5877635" y="441131"/>
              <a:ext cx="4549" cy="88681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3"/>
            </p:blipFill>
            <p:spPr>
              <a:xfrm>
                <a:off x="5877635" y="441131"/>
                <a:ext cx="4549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16" name="墨迹 115"/>
              <p14:cNvContentPartPr/>
              <p14:nvPr/>
            </p14:nvContentPartPr>
            <p14:xfrm>
              <a:off x="5886734" y="377462"/>
              <a:ext cx="11373" cy="1137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3"/>
            </p:blipFill>
            <p:spPr>
              <a:xfrm>
                <a:off x="5886734" y="377462"/>
                <a:ext cx="11373" cy="11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17" name="墨迹 116"/>
              <p14:cNvContentPartPr/>
              <p14:nvPr/>
            </p14:nvContentPartPr>
            <p14:xfrm>
              <a:off x="5927677" y="391106"/>
              <a:ext cx="72788" cy="19100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3"/>
            </p:blipFill>
            <p:spPr>
              <a:xfrm>
                <a:off x="5927677" y="391106"/>
                <a:ext cx="72788" cy="191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18" name="墨迹 117"/>
              <p14:cNvContentPartPr/>
              <p14:nvPr/>
            </p14:nvContentPartPr>
            <p14:xfrm>
              <a:off x="5909480" y="463870"/>
              <a:ext cx="9098" cy="43203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3"/>
            </p:blipFill>
            <p:spPr>
              <a:xfrm>
                <a:off x="5909480" y="463870"/>
                <a:ext cx="9098" cy="43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19" name="墨迹 118"/>
              <p14:cNvContentPartPr/>
              <p14:nvPr/>
            </p14:nvContentPartPr>
            <p14:xfrm>
              <a:off x="5914029" y="472965"/>
              <a:ext cx="54591" cy="27286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3"/>
            </p:blipFill>
            <p:spPr>
              <a:xfrm>
                <a:off x="5914029" y="472965"/>
                <a:ext cx="54591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20" name="墨迹 119"/>
              <p14:cNvContentPartPr/>
              <p14:nvPr/>
            </p14:nvContentPartPr>
            <p14:xfrm>
              <a:off x="6027761" y="468417"/>
              <a:ext cx="29570" cy="6822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3"/>
            </p:blipFill>
            <p:spPr>
              <a:xfrm>
                <a:off x="6027761" y="468417"/>
                <a:ext cx="29570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21" name="墨迹 120"/>
              <p14:cNvContentPartPr/>
              <p14:nvPr/>
            </p14:nvContentPartPr>
            <p14:xfrm>
              <a:off x="6023211" y="497978"/>
              <a:ext cx="40944" cy="25012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3"/>
            </p:blipFill>
            <p:spPr>
              <a:xfrm>
                <a:off x="6023211" y="497978"/>
                <a:ext cx="40944" cy="2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22" name="墨迹 121"/>
              <p14:cNvContentPartPr/>
              <p14:nvPr/>
            </p14:nvContentPartPr>
            <p14:xfrm>
              <a:off x="6073253" y="395653"/>
              <a:ext cx="4549" cy="79586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3"/>
            </p:blipFill>
            <p:spPr>
              <a:xfrm>
                <a:off x="6073253" y="395653"/>
                <a:ext cx="4549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23" name="墨迹 122"/>
              <p14:cNvContentPartPr/>
              <p14:nvPr/>
            </p14:nvContentPartPr>
            <p14:xfrm>
              <a:off x="6082352" y="413844"/>
              <a:ext cx="54591" cy="61395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3"/>
            </p:blipFill>
            <p:spPr>
              <a:xfrm>
                <a:off x="6082352" y="413844"/>
                <a:ext cx="54591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24" name="墨迹 123"/>
              <p14:cNvContentPartPr/>
              <p14:nvPr/>
            </p14:nvContentPartPr>
            <p14:xfrm>
              <a:off x="6066429" y="454774"/>
              <a:ext cx="38669" cy="97777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3"/>
            </p:blipFill>
            <p:spPr>
              <a:xfrm>
                <a:off x="6066429" y="454774"/>
                <a:ext cx="38669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25" name="墨迹 124"/>
              <p14:cNvContentPartPr/>
              <p14:nvPr/>
            </p14:nvContentPartPr>
            <p14:xfrm>
              <a:off x="6100549" y="500251"/>
              <a:ext cx="50041" cy="4093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3"/>
            </p:blipFill>
            <p:spPr>
              <a:xfrm>
                <a:off x="6100549" y="500251"/>
                <a:ext cx="50041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26" name="墨迹 125"/>
              <p14:cNvContentPartPr/>
              <p14:nvPr/>
            </p14:nvContentPartPr>
            <p14:xfrm>
              <a:off x="6177886" y="363819"/>
              <a:ext cx="18197" cy="159171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3"/>
            </p:blipFill>
            <p:spPr>
              <a:xfrm>
                <a:off x="6177886" y="363819"/>
                <a:ext cx="18197" cy="1591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27" name="墨迹 126"/>
              <p14:cNvContentPartPr/>
              <p14:nvPr/>
            </p14:nvContentPartPr>
            <p14:xfrm>
              <a:off x="6141492" y="386558"/>
              <a:ext cx="86436" cy="95503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3"/>
            </p:blipFill>
            <p:spPr>
              <a:xfrm>
                <a:off x="6141492" y="386558"/>
                <a:ext cx="86436" cy="95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28" name="墨迹 127"/>
              <p14:cNvContentPartPr/>
              <p14:nvPr/>
            </p14:nvContentPartPr>
            <p14:xfrm>
              <a:off x="6200632" y="441131"/>
              <a:ext cx="43218" cy="11369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3"/>
            </p:blipFill>
            <p:spPr>
              <a:xfrm>
                <a:off x="6200632" y="441131"/>
                <a:ext cx="43218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129" name="墨迹 128"/>
              <p14:cNvContentPartPr/>
              <p14:nvPr/>
            </p14:nvContentPartPr>
            <p14:xfrm>
              <a:off x="6186984" y="477513"/>
              <a:ext cx="56866" cy="79585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3"/>
            </p:blipFill>
            <p:spPr>
              <a:xfrm>
                <a:off x="6186984" y="477513"/>
                <a:ext cx="56866" cy="79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130" name="墨迹 129"/>
              <p14:cNvContentPartPr/>
              <p14:nvPr/>
            </p14:nvContentPartPr>
            <p14:xfrm>
              <a:off x="6198358" y="495704"/>
              <a:ext cx="25021" cy="88681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3"/>
            </p:blipFill>
            <p:spPr>
              <a:xfrm>
                <a:off x="6198358" y="495704"/>
                <a:ext cx="25021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31" name="墨迹 130"/>
              <p14:cNvContentPartPr/>
              <p14:nvPr/>
            </p14:nvContentPartPr>
            <p14:xfrm>
              <a:off x="6146041" y="502525"/>
              <a:ext cx="84161" cy="15917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3"/>
            </p:blipFill>
            <p:spPr>
              <a:xfrm>
                <a:off x="6146041" y="502525"/>
                <a:ext cx="84161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132" name="墨迹 131"/>
              <p14:cNvContentPartPr/>
              <p14:nvPr/>
            </p14:nvContentPartPr>
            <p14:xfrm>
              <a:off x="6250674" y="422940"/>
              <a:ext cx="4549" cy="79585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3"/>
            </p:blipFill>
            <p:spPr>
              <a:xfrm>
                <a:off x="6250674" y="422940"/>
                <a:ext cx="4549" cy="79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33" name="墨迹 132"/>
              <p14:cNvContentPartPr/>
              <p14:nvPr/>
            </p14:nvContentPartPr>
            <p14:xfrm>
              <a:off x="6268871" y="436583"/>
              <a:ext cx="47767" cy="13643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3"/>
            </p:blipFill>
            <p:spPr>
              <a:xfrm>
                <a:off x="6268871" y="436583"/>
                <a:ext cx="47767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134" name="墨迹 133"/>
              <p14:cNvContentPartPr/>
              <p14:nvPr/>
            </p14:nvContentPartPr>
            <p14:xfrm>
              <a:off x="6248400" y="472965"/>
              <a:ext cx="52316" cy="97777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3"/>
            </p:blipFill>
            <p:spPr>
              <a:xfrm>
                <a:off x="6248400" y="472965"/>
                <a:ext cx="52316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135" name="墨迹 134"/>
              <p14:cNvContentPartPr/>
              <p14:nvPr/>
            </p14:nvContentPartPr>
            <p14:xfrm>
              <a:off x="6246125" y="504799"/>
              <a:ext cx="104633" cy="61395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3"/>
            </p:blipFill>
            <p:spPr>
              <a:xfrm>
                <a:off x="6246125" y="504799"/>
                <a:ext cx="104633" cy="613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b="0" dirty="0"/>
              <a:t>5</a:t>
            </a:r>
            <a:r>
              <a:rPr lang="zh-CN" altLang="en-US" b="0" dirty="0"/>
              <a:t>、寄存器寻址   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395288" y="1484313"/>
            <a:ext cx="7632700" cy="4411662"/>
          </a:xfrm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/>
              <a:t>优点：</a:t>
            </a:r>
            <a:endParaRPr lang="zh-CN" altLang="en-US" dirty="0"/>
          </a:p>
          <a:p>
            <a:pPr lvl="1" indent="-347345" eaLnBrk="1" hangingPunct="1">
              <a:lnSpc>
                <a:spcPct val="130000"/>
              </a:lnSpc>
              <a:buNone/>
            </a:pPr>
            <a:r>
              <a:rPr lang="en-US" altLang="zh-CN" dirty="0"/>
              <a:t>(1)</a:t>
            </a:r>
            <a:r>
              <a:rPr lang="zh-CN" altLang="en-US" dirty="0"/>
              <a:t>由于寄存器在</a:t>
            </a:r>
            <a:r>
              <a:rPr lang="en-US" altLang="zh-CN" dirty="0"/>
              <a:t>CPU</a:t>
            </a:r>
            <a:r>
              <a:rPr lang="zh-CN" altLang="en-US" dirty="0"/>
              <a:t>的内部，指令在执行时从寄存器中取操作数比访问主存要</a:t>
            </a:r>
            <a:r>
              <a:rPr lang="zh-CN" altLang="en-US" b="1" dirty="0">
                <a:solidFill>
                  <a:srgbClr val="CC0000"/>
                </a:solidFill>
              </a:rPr>
              <a:t>快</a:t>
            </a:r>
            <a:r>
              <a:rPr lang="zh-CN" altLang="en-US" dirty="0"/>
              <a:t>得多；</a:t>
            </a:r>
            <a:endParaRPr lang="zh-CN" altLang="en-US" dirty="0"/>
          </a:p>
          <a:p>
            <a:pPr lvl="1" indent="-347345" eaLnBrk="1" hangingPunct="1">
              <a:lnSpc>
                <a:spcPct val="130000"/>
              </a:lnSpc>
              <a:buNone/>
            </a:pPr>
            <a:r>
              <a:rPr lang="en-US" altLang="zh-CN" dirty="0"/>
              <a:t>(2)</a:t>
            </a:r>
            <a:r>
              <a:rPr lang="zh-CN" altLang="en-US" dirty="0"/>
              <a:t>由于寄存器的数量较少，因此寄存器编号所占位数也较少，可以有效缩</a:t>
            </a:r>
            <a:r>
              <a:rPr lang="zh-CN" altLang="en-US" b="1" dirty="0">
                <a:solidFill>
                  <a:srgbClr val="CC0000"/>
                </a:solidFill>
              </a:rPr>
              <a:t>短</a:t>
            </a:r>
            <a:r>
              <a:rPr lang="zh-CN" altLang="en-US" dirty="0"/>
              <a:t>指令的地址码字段的长度。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b="0" dirty="0"/>
              <a:t>6</a:t>
            </a:r>
            <a:r>
              <a:rPr lang="zh-CN" altLang="en-US" b="0" dirty="0"/>
              <a:t>、寄存器间接寻址  </a:t>
            </a:r>
            <a:endParaRPr lang="zh-CN" altLang="en-US" b="0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539750" y="1484313"/>
            <a:ext cx="7920038" cy="3024187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130000"/>
              </a:lnSpc>
            </a:pPr>
            <a:r>
              <a:rPr lang="zh-CN" altLang="en-US" sz="2600" dirty="0"/>
              <a:t>指令的地址码给出某通用寄存器编号，该寄存器内放操作数的地址，根据该地址到内存找到操作数。</a:t>
            </a:r>
            <a:endParaRPr lang="zh-CN" altLang="en-US" sz="2600" dirty="0"/>
          </a:p>
          <a:p>
            <a:pPr eaLnBrk="1" hangingPunct="1">
              <a:lnSpc>
                <a:spcPct val="130000"/>
              </a:lnSpc>
            </a:pPr>
            <a:r>
              <a:rPr lang="en-US" altLang="zh-CN" sz="2600" dirty="0"/>
              <a:t>EA=(Ri)</a:t>
            </a:r>
            <a:r>
              <a:rPr lang="zh-CN" altLang="en-US" sz="2600" dirty="0"/>
              <a:t>， </a:t>
            </a:r>
            <a:r>
              <a:rPr lang="en-US" altLang="zh-CN" sz="2600" dirty="0"/>
              <a:t>S=((Ri))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</p:txBody>
      </p:sp>
      <p:pic>
        <p:nvPicPr>
          <p:cNvPr id="21508" name="Picture 4" descr="jxnr5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3429000"/>
            <a:ext cx="6840538" cy="244792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4938214" y="905001"/>
              <a:ext cx="15923" cy="295603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4938214" y="905001"/>
                <a:ext cx="15923" cy="2956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4876800" y="989134"/>
              <a:ext cx="81886" cy="25013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4876800" y="989134"/>
                <a:ext cx="81886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4858602" y="1036885"/>
              <a:ext cx="111457" cy="3183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4858602" y="1036885"/>
                <a:ext cx="111457" cy="3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4976883" y="905001"/>
              <a:ext cx="15922" cy="7049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4976883" y="905001"/>
                <a:ext cx="15922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4981432" y="895905"/>
              <a:ext cx="65964" cy="59121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4981432" y="895905"/>
                <a:ext cx="65964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4981432" y="1000503"/>
              <a:ext cx="4549" cy="47752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4981432" y="1000503"/>
                <a:ext cx="4549" cy="477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981432" y="1000503"/>
              <a:ext cx="56866" cy="50026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"/>
            </p:blipFill>
            <p:spPr>
              <a:xfrm>
                <a:off x="4981432" y="1000503"/>
                <a:ext cx="56866" cy="500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5058770" y="991408"/>
              <a:ext cx="4549" cy="52299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5058770" y="991408"/>
                <a:ext cx="4549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5063319" y="991408"/>
              <a:ext cx="59140" cy="54573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3"/>
            </p:blipFill>
            <p:spPr>
              <a:xfrm>
                <a:off x="5063319" y="991408"/>
                <a:ext cx="59140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4976883" y="1057350"/>
              <a:ext cx="131928" cy="38656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3"/>
            </p:blipFill>
            <p:spPr>
              <a:xfrm>
                <a:off x="4976883" y="1057350"/>
                <a:ext cx="131928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5047397" y="1041433"/>
              <a:ext cx="15922" cy="168267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3"/>
            </p:blipFill>
            <p:spPr>
              <a:xfrm>
                <a:off x="5047397" y="1041433"/>
                <a:ext cx="15922" cy="168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4988256" y="1105102"/>
              <a:ext cx="56866" cy="88681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3"/>
            </p:blipFill>
            <p:spPr>
              <a:xfrm>
                <a:off x="4988256" y="1105102"/>
                <a:ext cx="56866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5076967" y="1109649"/>
              <a:ext cx="70513" cy="52299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3"/>
            </p:blipFill>
            <p:spPr>
              <a:xfrm>
                <a:off x="5076967" y="1109649"/>
                <a:ext cx="70513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5133832" y="964122"/>
              <a:ext cx="47768" cy="102324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"/>
            </p:blipFill>
            <p:spPr>
              <a:xfrm>
                <a:off x="5133832" y="964122"/>
                <a:ext cx="47768" cy="102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墨迹 15"/>
              <p14:cNvContentPartPr/>
              <p14:nvPr/>
            </p14:nvContentPartPr>
            <p14:xfrm>
              <a:off x="5172501" y="1032338"/>
              <a:ext cx="15923" cy="138706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"/>
            </p:blipFill>
            <p:spPr>
              <a:xfrm>
                <a:off x="5172501" y="1032338"/>
                <a:ext cx="15923" cy="138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墨迹 16"/>
              <p14:cNvContentPartPr/>
              <p14:nvPr/>
            </p14:nvContentPartPr>
            <p14:xfrm>
              <a:off x="5202071" y="932287"/>
              <a:ext cx="15923" cy="93229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5202071" y="932287"/>
                <a:ext cx="15923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5213444" y="998230"/>
              <a:ext cx="75063" cy="6821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"/>
            </p:blipFill>
            <p:spPr>
              <a:xfrm>
                <a:off x="5213444" y="998230"/>
                <a:ext cx="75063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9" name="墨迹 18"/>
              <p14:cNvContentPartPr/>
              <p14:nvPr/>
            </p14:nvContentPartPr>
            <p14:xfrm>
              <a:off x="5268035" y="1009599"/>
              <a:ext cx="4549" cy="188731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"/>
            </p:blipFill>
            <p:spPr>
              <a:xfrm>
                <a:off x="5268035" y="1009599"/>
                <a:ext cx="4549" cy="188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0" name="墨迹 19"/>
              <p14:cNvContentPartPr/>
              <p14:nvPr/>
            </p14:nvContentPartPr>
            <p14:xfrm>
              <a:off x="5272584" y="1055076"/>
              <a:ext cx="47767" cy="4548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"/>
            </p:blipFill>
            <p:spPr>
              <a:xfrm>
                <a:off x="5272584" y="1055076"/>
                <a:ext cx="47767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1" name="墨迹 20"/>
              <p14:cNvContentPartPr/>
              <p14:nvPr/>
            </p14:nvContentPartPr>
            <p14:xfrm>
              <a:off x="5281683" y="1098280"/>
              <a:ext cx="52317" cy="11369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"/>
            </p:blipFill>
            <p:spPr>
              <a:xfrm>
                <a:off x="5281683" y="1098280"/>
                <a:ext cx="52317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2" name="墨迹 21"/>
              <p14:cNvContentPartPr/>
              <p14:nvPr/>
            </p14:nvContentPartPr>
            <p14:xfrm>
              <a:off x="5415886" y="936835"/>
              <a:ext cx="11373" cy="163719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"/>
            </p:blipFill>
            <p:spPr>
              <a:xfrm>
                <a:off x="5415886" y="936835"/>
                <a:ext cx="11373" cy="1637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3" name="墨迹 22"/>
              <p14:cNvContentPartPr/>
              <p14:nvPr/>
            </p14:nvContentPartPr>
            <p14:xfrm>
              <a:off x="5363570" y="964122"/>
              <a:ext cx="81886" cy="12961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"/>
            </p:blipFill>
            <p:spPr>
              <a:xfrm>
                <a:off x="5363570" y="964122"/>
                <a:ext cx="81886" cy="129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4" name="墨迹 23"/>
              <p14:cNvContentPartPr/>
              <p14:nvPr/>
            </p14:nvContentPartPr>
            <p14:xfrm>
              <a:off x="5431809" y="1032338"/>
              <a:ext cx="36394" cy="15917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"/>
            </p:blipFill>
            <p:spPr>
              <a:xfrm>
                <a:off x="5431809" y="1032338"/>
                <a:ext cx="36394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5" name="墨迹 24"/>
              <p14:cNvContentPartPr/>
              <p14:nvPr/>
            </p14:nvContentPartPr>
            <p14:xfrm>
              <a:off x="5413611" y="1082363"/>
              <a:ext cx="61416" cy="95503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"/>
            </p:blipFill>
            <p:spPr>
              <a:xfrm>
                <a:off x="5413611" y="1082363"/>
                <a:ext cx="61416" cy="95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6" name="墨迹 25"/>
              <p14:cNvContentPartPr/>
              <p14:nvPr/>
            </p14:nvContentPartPr>
            <p14:xfrm>
              <a:off x="5409062" y="1091458"/>
              <a:ext cx="59141" cy="11142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"/>
            </p:blipFill>
            <p:spPr>
              <a:xfrm>
                <a:off x="5409062" y="1091458"/>
                <a:ext cx="59141" cy="111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7" name="墨迹 26"/>
              <p14:cNvContentPartPr/>
              <p14:nvPr/>
            </p14:nvContentPartPr>
            <p14:xfrm>
              <a:off x="5359021" y="1121019"/>
              <a:ext cx="86435" cy="25012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"/>
            </p:blipFill>
            <p:spPr>
              <a:xfrm>
                <a:off x="5359021" y="1121019"/>
                <a:ext cx="86435" cy="2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8" name="墨迹 27"/>
              <p14:cNvContentPartPr/>
              <p14:nvPr/>
            </p14:nvContentPartPr>
            <p14:xfrm>
              <a:off x="5477301" y="991408"/>
              <a:ext cx="4549" cy="95503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"/>
            </p:blipFill>
            <p:spPr>
              <a:xfrm>
                <a:off x="5477301" y="991408"/>
                <a:ext cx="4549" cy="95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9" name="墨迹 28"/>
              <p14:cNvContentPartPr/>
              <p14:nvPr/>
            </p14:nvContentPartPr>
            <p14:xfrm>
              <a:off x="5509146" y="1025516"/>
              <a:ext cx="31845" cy="6822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"/>
            </p:blipFill>
            <p:spPr>
              <a:xfrm>
                <a:off x="5509146" y="1025516"/>
                <a:ext cx="31845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0" name="墨迹 29"/>
              <p14:cNvContentPartPr/>
              <p14:nvPr/>
            </p14:nvContentPartPr>
            <p14:xfrm>
              <a:off x="5486400" y="1050529"/>
              <a:ext cx="50041" cy="122789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3"/>
            </p:blipFill>
            <p:spPr>
              <a:xfrm>
                <a:off x="5486400" y="1050529"/>
                <a:ext cx="50041" cy="122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1" name="墨迹 30"/>
              <p14:cNvContentPartPr/>
              <p14:nvPr/>
            </p14:nvContentPartPr>
            <p14:xfrm>
              <a:off x="5486400" y="1096006"/>
              <a:ext cx="81886" cy="59121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3"/>
            </p:blipFill>
            <p:spPr>
              <a:xfrm>
                <a:off x="5486400" y="1096006"/>
                <a:ext cx="81886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2" name="墨迹 31"/>
              <p14:cNvContentPartPr/>
              <p14:nvPr/>
            </p14:nvContentPartPr>
            <p14:xfrm>
              <a:off x="5581934" y="973217"/>
              <a:ext cx="125104" cy="18191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3"/>
            </p:blipFill>
            <p:spPr>
              <a:xfrm>
                <a:off x="5581934" y="973217"/>
                <a:ext cx="125104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3" name="墨迹 32"/>
              <p14:cNvContentPartPr/>
              <p14:nvPr/>
            </p14:nvContentPartPr>
            <p14:xfrm>
              <a:off x="5584209" y="955026"/>
              <a:ext cx="65964" cy="193279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3"/>
            </p:blipFill>
            <p:spPr>
              <a:xfrm>
                <a:off x="5584209" y="955026"/>
                <a:ext cx="65964" cy="1932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4" name="墨迹 33"/>
              <p14:cNvContentPartPr/>
              <p14:nvPr/>
            </p14:nvContentPartPr>
            <p14:xfrm>
              <a:off x="5641074" y="1064172"/>
              <a:ext cx="15922" cy="115967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3"/>
            </p:blipFill>
            <p:spPr>
              <a:xfrm>
                <a:off x="5641074" y="1064172"/>
                <a:ext cx="15922" cy="1159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5" name="墨迹 34"/>
              <p14:cNvContentPartPr/>
              <p14:nvPr/>
            </p14:nvContentPartPr>
            <p14:xfrm>
              <a:off x="5704764" y="1050529"/>
              <a:ext cx="6824" cy="106872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3"/>
            </p:blipFill>
            <p:spPr>
              <a:xfrm>
                <a:off x="5704764" y="1050529"/>
                <a:ext cx="6824" cy="106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6" name="墨迹 35"/>
              <p14:cNvContentPartPr/>
              <p14:nvPr/>
            </p14:nvContentPartPr>
            <p14:xfrm>
              <a:off x="5677468" y="1091458"/>
              <a:ext cx="65964" cy="4548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3"/>
            </p:blipFill>
            <p:spPr>
              <a:xfrm>
                <a:off x="5677468" y="1091458"/>
                <a:ext cx="65964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7" name="墨迹 36"/>
              <p14:cNvContentPartPr/>
              <p14:nvPr/>
            </p14:nvContentPartPr>
            <p14:xfrm>
              <a:off x="5659271" y="1152853"/>
              <a:ext cx="102359" cy="25013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3"/>
            </p:blipFill>
            <p:spPr>
              <a:xfrm>
                <a:off x="5659271" y="1152853"/>
                <a:ext cx="102359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8" name="墨迹 37"/>
              <p14:cNvContentPartPr/>
              <p14:nvPr/>
            </p14:nvContentPartPr>
            <p14:xfrm>
              <a:off x="5809396" y="1059624"/>
              <a:ext cx="13648" cy="115968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3"/>
            </p:blipFill>
            <p:spPr>
              <a:xfrm>
                <a:off x="5809396" y="1059624"/>
                <a:ext cx="13648" cy="1159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9" name="墨迹 38"/>
              <p14:cNvContentPartPr/>
              <p14:nvPr/>
            </p14:nvContentPartPr>
            <p14:xfrm>
              <a:off x="5823044" y="1014147"/>
              <a:ext cx="131928" cy="186457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3"/>
            </p:blipFill>
            <p:spPr>
              <a:xfrm>
                <a:off x="5823044" y="1014147"/>
                <a:ext cx="131928" cy="186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0" name="墨迹 39"/>
              <p14:cNvContentPartPr/>
              <p14:nvPr/>
            </p14:nvContentPartPr>
            <p14:xfrm>
              <a:off x="5857164" y="959574"/>
              <a:ext cx="25021" cy="14098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3"/>
            </p:blipFill>
            <p:spPr>
              <a:xfrm>
                <a:off x="5857164" y="959574"/>
                <a:ext cx="25021" cy="14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1" name="墨迹 40"/>
              <p14:cNvContentPartPr/>
              <p14:nvPr/>
            </p14:nvContentPartPr>
            <p14:xfrm>
              <a:off x="5886734" y="1055076"/>
              <a:ext cx="52316" cy="4093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3"/>
            </p:blipFill>
            <p:spPr>
              <a:xfrm>
                <a:off x="5886734" y="1055076"/>
                <a:ext cx="52316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2" name="墨迹 41"/>
              <p14:cNvContentPartPr/>
              <p14:nvPr/>
            </p14:nvContentPartPr>
            <p14:xfrm>
              <a:off x="6000465" y="973217"/>
              <a:ext cx="129653" cy="18191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3"/>
            </p:blipFill>
            <p:spPr>
              <a:xfrm>
                <a:off x="6000465" y="973217"/>
                <a:ext cx="129653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3" name="墨迹 42"/>
              <p14:cNvContentPartPr/>
              <p14:nvPr/>
            </p14:nvContentPartPr>
            <p14:xfrm>
              <a:off x="5993641" y="950478"/>
              <a:ext cx="70514" cy="177362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3"/>
            </p:blipFill>
            <p:spPr>
              <a:xfrm>
                <a:off x="5993641" y="950478"/>
                <a:ext cx="70514" cy="1773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4" name="墨迹 43"/>
              <p14:cNvContentPartPr/>
              <p14:nvPr/>
            </p14:nvContentPartPr>
            <p14:xfrm>
              <a:off x="6055056" y="1059624"/>
              <a:ext cx="9099" cy="113694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3"/>
            </p:blipFill>
            <p:spPr>
              <a:xfrm>
                <a:off x="6055056" y="1059624"/>
                <a:ext cx="9099" cy="1136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5" name="墨迹 44"/>
              <p14:cNvContentPartPr/>
              <p14:nvPr/>
            </p14:nvContentPartPr>
            <p14:xfrm>
              <a:off x="6064155" y="1050529"/>
              <a:ext cx="104633" cy="136432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3"/>
            </p:blipFill>
            <p:spPr>
              <a:xfrm>
                <a:off x="6064155" y="1050529"/>
                <a:ext cx="104633" cy="136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6" name="墨迹 45"/>
              <p14:cNvContentPartPr/>
              <p14:nvPr/>
            </p14:nvContentPartPr>
            <p14:xfrm>
              <a:off x="6209731" y="1055076"/>
              <a:ext cx="6824" cy="6139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3"/>
            </p:blipFill>
            <p:spPr>
              <a:xfrm>
                <a:off x="6209731" y="1055076"/>
                <a:ext cx="6824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7" name="墨迹 46"/>
              <p14:cNvContentPartPr/>
              <p14:nvPr/>
            </p14:nvContentPartPr>
            <p14:xfrm>
              <a:off x="6173337" y="1023242"/>
              <a:ext cx="141027" cy="72764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3"/>
            </p:blipFill>
            <p:spPr>
              <a:xfrm>
                <a:off x="6173337" y="1023242"/>
                <a:ext cx="141027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8" name="墨迹 47"/>
              <p14:cNvContentPartPr/>
              <p14:nvPr/>
            </p14:nvContentPartPr>
            <p14:xfrm>
              <a:off x="6259772" y="950478"/>
              <a:ext cx="13648" cy="295604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3"/>
            </p:blipFill>
            <p:spPr>
              <a:xfrm>
                <a:off x="6259772" y="950478"/>
                <a:ext cx="13648" cy="295604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b="0" dirty="0"/>
              <a:t>7</a:t>
            </a:r>
            <a:r>
              <a:rPr lang="zh-CN" altLang="en-US" b="0" dirty="0"/>
              <a:t>、相对寻址</a:t>
            </a:r>
            <a:endParaRPr lang="zh-CN" altLang="en-US" b="0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411662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130000"/>
              </a:lnSpc>
            </a:pPr>
            <a:r>
              <a:rPr lang="zh-CN" altLang="en-US" sz="2600" dirty="0"/>
              <a:t>指令的地址码给出相对的位移量</a:t>
            </a:r>
            <a:r>
              <a:rPr lang="en-US" altLang="zh-CN" sz="2600" dirty="0"/>
              <a:t>D</a:t>
            </a:r>
            <a:r>
              <a:rPr lang="zh-CN" altLang="en-US" sz="2600" dirty="0"/>
              <a:t>，程序计数器</a:t>
            </a:r>
            <a:r>
              <a:rPr lang="en-US" altLang="zh-CN" sz="2600" dirty="0"/>
              <a:t>PC</a:t>
            </a:r>
            <a:r>
              <a:rPr lang="zh-CN" altLang="en-US" sz="2600" dirty="0"/>
              <a:t>提供基准地址，两者相加后作为操作数的有效地址。</a:t>
            </a:r>
            <a:endParaRPr lang="zh-CN" altLang="en-US" sz="2600" dirty="0"/>
          </a:p>
          <a:p>
            <a:pPr eaLnBrk="1" hangingPunct="1">
              <a:lnSpc>
                <a:spcPct val="130000"/>
              </a:lnSpc>
            </a:pPr>
            <a:r>
              <a:rPr lang="en-US" altLang="zh-CN" sz="2600" dirty="0"/>
              <a:t>EA</a:t>
            </a:r>
            <a:r>
              <a:rPr lang="zh-CN" altLang="en-US" sz="2600" dirty="0"/>
              <a:t>＝</a:t>
            </a:r>
            <a:r>
              <a:rPr lang="en-US" altLang="zh-CN" sz="2600" dirty="0"/>
              <a:t>(PC)</a:t>
            </a:r>
            <a:r>
              <a:rPr lang="zh-CN" altLang="en-US" sz="2600" dirty="0"/>
              <a:t>＋</a:t>
            </a:r>
            <a:r>
              <a:rPr lang="en-US" altLang="zh-CN" sz="2600" dirty="0"/>
              <a:t>D</a:t>
            </a:r>
            <a:r>
              <a:rPr lang="zh-CN" altLang="en-US" sz="2600" dirty="0"/>
              <a:t>，</a:t>
            </a:r>
            <a:r>
              <a:rPr lang="en-US" altLang="zh-CN" sz="2600" dirty="0"/>
              <a:t>S = ((PC)</a:t>
            </a:r>
            <a:r>
              <a:rPr lang="zh-CN" altLang="en-US" sz="2600" dirty="0"/>
              <a:t>＋</a:t>
            </a:r>
            <a:r>
              <a:rPr lang="en-US" altLang="zh-CN" sz="2600" dirty="0"/>
              <a:t>D)</a:t>
            </a:r>
            <a:endParaRPr lang="en-US" altLang="zh-CN" sz="2600" dirty="0"/>
          </a:p>
        </p:txBody>
      </p:sp>
      <p:pic>
        <p:nvPicPr>
          <p:cNvPr id="22532" name="Picture 4" descr="jxnr5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3429000"/>
            <a:ext cx="8229600" cy="28448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3" name="墨迹 32"/>
              <p14:cNvContentPartPr/>
              <p14:nvPr/>
            </p14:nvContentPartPr>
            <p14:xfrm>
              <a:off x="7588155" y="1509851"/>
              <a:ext cx="90984" cy="4093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3"/>
            </p:blipFill>
            <p:spPr>
              <a:xfrm>
                <a:off x="7588155" y="1509851"/>
                <a:ext cx="90984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4" name="墨迹 33"/>
              <p14:cNvContentPartPr/>
              <p14:nvPr/>
            </p14:nvContentPartPr>
            <p14:xfrm>
              <a:off x="7633647" y="1482565"/>
              <a:ext cx="18197" cy="254673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3"/>
            </p:blipFill>
            <p:spPr>
              <a:xfrm>
                <a:off x="7633647" y="1482565"/>
                <a:ext cx="18197" cy="2546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5" name="墨迹 34"/>
              <p14:cNvContentPartPr/>
              <p14:nvPr/>
            </p14:nvContentPartPr>
            <p14:xfrm>
              <a:off x="7576782" y="1596258"/>
              <a:ext cx="75062" cy="72764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3"/>
            </p:blipFill>
            <p:spPr>
              <a:xfrm>
                <a:off x="7576782" y="1596258"/>
                <a:ext cx="75062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6" name="墨迹 35"/>
              <p14:cNvContentPartPr/>
              <p14:nvPr/>
            </p14:nvContentPartPr>
            <p14:xfrm>
              <a:off x="7615450" y="1600806"/>
              <a:ext cx="75063" cy="2046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3"/>
            </p:blipFill>
            <p:spPr>
              <a:xfrm>
                <a:off x="7615450" y="1600806"/>
                <a:ext cx="75063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7" name="墨迹 36"/>
              <p14:cNvContentPartPr/>
              <p14:nvPr/>
            </p14:nvContentPartPr>
            <p14:xfrm>
              <a:off x="7697337" y="1546233"/>
              <a:ext cx="9098" cy="127337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3"/>
            </p:blipFill>
            <p:spPr>
              <a:xfrm>
                <a:off x="7697337" y="1546233"/>
                <a:ext cx="9098" cy="127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8" name="墨迹 37"/>
              <p14:cNvContentPartPr/>
              <p14:nvPr/>
            </p14:nvContentPartPr>
            <p14:xfrm>
              <a:off x="7697337" y="1509851"/>
              <a:ext cx="77337" cy="18191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3"/>
            </p:blipFill>
            <p:spPr>
              <a:xfrm>
                <a:off x="7697337" y="1509851"/>
                <a:ext cx="77337" cy="18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39" name="墨迹 38"/>
              <p14:cNvContentPartPr/>
              <p14:nvPr/>
            </p14:nvContentPartPr>
            <p14:xfrm>
              <a:off x="7710984" y="1591710"/>
              <a:ext cx="36394" cy="1137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3"/>
            </p:blipFill>
            <p:spPr>
              <a:xfrm>
                <a:off x="7710984" y="1591710"/>
                <a:ext cx="36394" cy="11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40" name="墨迹 39"/>
              <p14:cNvContentPartPr/>
              <p14:nvPr/>
            </p14:nvContentPartPr>
            <p14:xfrm>
              <a:off x="7715534" y="1628092"/>
              <a:ext cx="25021" cy="9096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3"/>
            </p:blipFill>
            <p:spPr>
              <a:xfrm>
                <a:off x="7715534" y="1628092"/>
                <a:ext cx="25021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41" name="墨迹 40"/>
              <p14:cNvContentPartPr/>
              <p14:nvPr/>
            </p14:nvContentPartPr>
            <p14:xfrm>
              <a:off x="7715534" y="1673570"/>
              <a:ext cx="34120" cy="2274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3"/>
            </p:blipFill>
            <p:spPr>
              <a:xfrm>
                <a:off x="7715534" y="1673570"/>
                <a:ext cx="34120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42" name="墨迹 41"/>
              <p14:cNvContentPartPr/>
              <p14:nvPr/>
            </p14:nvContentPartPr>
            <p14:xfrm>
              <a:off x="7788322" y="1573519"/>
              <a:ext cx="63689" cy="79586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3"/>
            </p:blipFill>
            <p:spPr>
              <a:xfrm>
                <a:off x="7788322" y="1573519"/>
                <a:ext cx="63689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43" name="墨迹 42"/>
              <p14:cNvContentPartPr/>
              <p14:nvPr/>
            </p14:nvContentPartPr>
            <p14:xfrm>
              <a:off x="7788322" y="1600806"/>
              <a:ext cx="70513" cy="43203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3"/>
            </p:blipFill>
            <p:spPr>
              <a:xfrm>
                <a:off x="7788322" y="1600806"/>
                <a:ext cx="70513" cy="43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44" name="墨迹 43"/>
              <p14:cNvContentPartPr/>
              <p14:nvPr/>
            </p14:nvContentPartPr>
            <p14:xfrm>
              <a:off x="7865659" y="1550781"/>
              <a:ext cx="54591" cy="18191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3"/>
            </p:blipFill>
            <p:spPr>
              <a:xfrm>
                <a:off x="7865659" y="1550781"/>
                <a:ext cx="54591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45" name="墨迹 44"/>
              <p14:cNvContentPartPr/>
              <p14:nvPr/>
            </p14:nvContentPartPr>
            <p14:xfrm>
              <a:off x="7892955" y="1482565"/>
              <a:ext cx="22746" cy="263769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3"/>
            </p:blipFill>
            <p:spPr>
              <a:xfrm>
                <a:off x="7892955" y="1482565"/>
                <a:ext cx="22746" cy="2637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46" name="墨迹 45"/>
              <p14:cNvContentPartPr/>
              <p14:nvPr/>
            </p14:nvContentPartPr>
            <p14:xfrm>
              <a:off x="7874758" y="1641736"/>
              <a:ext cx="43218" cy="18191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3"/>
            </p:blipFill>
            <p:spPr>
              <a:xfrm>
                <a:off x="7874758" y="1641736"/>
                <a:ext cx="43218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47" name="墨迹 46"/>
              <p14:cNvContentPartPr/>
              <p14:nvPr/>
            </p14:nvContentPartPr>
            <p14:xfrm>
              <a:off x="7983940" y="1518946"/>
              <a:ext cx="13648" cy="213744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3"/>
            </p:blipFill>
            <p:spPr>
              <a:xfrm>
                <a:off x="7983940" y="1518946"/>
                <a:ext cx="13648" cy="2137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48" name="墨迹 47"/>
              <p14:cNvContentPartPr/>
              <p14:nvPr/>
            </p14:nvContentPartPr>
            <p14:xfrm>
              <a:off x="7933898" y="1587163"/>
              <a:ext cx="72788" cy="909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3"/>
            </p:blipFill>
            <p:spPr>
              <a:xfrm>
                <a:off x="7933898" y="1587163"/>
                <a:ext cx="72788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49" name="墨迹 48"/>
              <p14:cNvContentPartPr/>
              <p14:nvPr/>
            </p14:nvContentPartPr>
            <p14:xfrm>
              <a:off x="7933898" y="1634914"/>
              <a:ext cx="79612" cy="11369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3"/>
            </p:blipFill>
            <p:spPr>
              <a:xfrm>
                <a:off x="7933898" y="1634914"/>
                <a:ext cx="79612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50" name="墨迹 49"/>
              <p14:cNvContentPartPr/>
              <p14:nvPr/>
            </p14:nvContentPartPr>
            <p14:xfrm>
              <a:off x="8029432" y="1532590"/>
              <a:ext cx="54591" cy="72764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3"/>
            </p:blipFill>
            <p:spPr>
              <a:xfrm>
                <a:off x="8029432" y="1532590"/>
                <a:ext cx="54591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51" name="墨迹 50"/>
              <p14:cNvContentPartPr/>
              <p14:nvPr/>
            </p14:nvContentPartPr>
            <p14:xfrm>
              <a:off x="8056728" y="1537137"/>
              <a:ext cx="18196" cy="34109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3"/>
            </p:blipFill>
            <p:spPr>
              <a:xfrm>
                <a:off x="8056728" y="1537137"/>
                <a:ext cx="18196" cy="341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52" name="墨迹 51"/>
              <p14:cNvContentPartPr/>
              <p14:nvPr/>
            </p14:nvContentPartPr>
            <p14:xfrm>
              <a:off x="8033982" y="1605354"/>
              <a:ext cx="9098" cy="77311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3"/>
            </p:blipFill>
            <p:spPr>
              <a:xfrm>
                <a:off x="8033982" y="1605354"/>
                <a:ext cx="9098" cy="77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53" name="墨迹 52"/>
              <p14:cNvContentPartPr/>
              <p14:nvPr/>
            </p14:nvContentPartPr>
            <p14:xfrm>
              <a:off x="8038531" y="1623545"/>
              <a:ext cx="54591" cy="86407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3"/>
            </p:blipFill>
            <p:spPr>
              <a:xfrm>
                <a:off x="8038531" y="1623545"/>
                <a:ext cx="54591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54" name="墨迹 53"/>
              <p14:cNvContentPartPr/>
              <p14:nvPr/>
            </p14:nvContentPartPr>
            <p14:xfrm>
              <a:off x="8056728" y="1659927"/>
              <a:ext cx="25021" cy="4547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3"/>
            </p:blipFill>
            <p:spPr>
              <a:xfrm>
                <a:off x="8056728" y="1659927"/>
                <a:ext cx="25021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55" name="墨迹 54"/>
              <p14:cNvContentPartPr/>
              <p14:nvPr/>
            </p14:nvContentPartPr>
            <p14:xfrm>
              <a:off x="8052178" y="1698582"/>
              <a:ext cx="38669" cy="1137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3"/>
            </p:blipFill>
            <p:spPr>
              <a:xfrm>
                <a:off x="8052178" y="1698582"/>
                <a:ext cx="38669" cy="11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56" name="墨迹 55"/>
              <p14:cNvContentPartPr/>
              <p14:nvPr/>
            </p14:nvContentPartPr>
            <p14:xfrm>
              <a:off x="8109044" y="1487112"/>
              <a:ext cx="97810" cy="1523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3"/>
            </p:blipFill>
            <p:spPr>
              <a:xfrm>
                <a:off x="8109044" y="1487112"/>
                <a:ext cx="97810" cy="152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57" name="墨迹 56"/>
              <p14:cNvContentPartPr/>
              <p14:nvPr/>
            </p14:nvContentPartPr>
            <p14:xfrm>
              <a:off x="8165910" y="1514399"/>
              <a:ext cx="84161" cy="102324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3"/>
            </p:blipFill>
            <p:spPr>
              <a:xfrm>
                <a:off x="8165910" y="1514399"/>
                <a:ext cx="84161" cy="102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58" name="墨迹 57"/>
              <p14:cNvContentPartPr/>
              <p14:nvPr/>
            </p14:nvContentPartPr>
            <p14:xfrm>
              <a:off x="8184107" y="1605354"/>
              <a:ext cx="27296" cy="4547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3"/>
            </p:blipFill>
            <p:spPr>
              <a:xfrm>
                <a:off x="8184107" y="1605354"/>
                <a:ext cx="27296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59" name="墨迹 58"/>
              <p14:cNvContentPartPr/>
              <p14:nvPr/>
            </p14:nvContentPartPr>
            <p14:xfrm>
              <a:off x="8175009" y="1646283"/>
              <a:ext cx="56865" cy="6139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3"/>
            </p:blipFill>
            <p:spPr>
              <a:xfrm>
                <a:off x="8175009" y="1646283"/>
                <a:ext cx="56865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60" name="墨迹 59"/>
              <p14:cNvContentPartPr/>
              <p14:nvPr/>
            </p14:nvContentPartPr>
            <p14:xfrm>
              <a:off x="8288740" y="1487112"/>
              <a:ext cx="54591" cy="106872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3"/>
            </p:blipFill>
            <p:spPr>
              <a:xfrm>
                <a:off x="8288740" y="1487112"/>
                <a:ext cx="54591" cy="106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61" name="墨迹 60"/>
              <p14:cNvContentPartPr/>
              <p14:nvPr/>
            </p14:nvContentPartPr>
            <p14:xfrm>
              <a:off x="8279641" y="1605354"/>
              <a:ext cx="95535" cy="113693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3"/>
            </p:blipFill>
            <p:spPr>
              <a:xfrm>
                <a:off x="8279641" y="1605354"/>
                <a:ext cx="95535" cy="113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62" name="墨迹 61"/>
              <p14:cNvContentPartPr/>
              <p14:nvPr/>
            </p14:nvContentPartPr>
            <p14:xfrm>
              <a:off x="8434316" y="1573519"/>
              <a:ext cx="2274" cy="79586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3"/>
            </p:blipFill>
            <p:spPr>
              <a:xfrm>
                <a:off x="8434316" y="1573519"/>
                <a:ext cx="2274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63" name="墨迹 62"/>
              <p14:cNvContentPartPr/>
              <p14:nvPr/>
            </p14:nvContentPartPr>
            <p14:xfrm>
              <a:off x="8407021" y="1618997"/>
              <a:ext cx="43217" cy="4548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3"/>
            </p:blipFill>
            <p:spPr>
              <a:xfrm>
                <a:off x="8407021" y="1618997"/>
                <a:ext cx="43217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64" name="墨迹 63"/>
              <p14:cNvContentPartPr/>
              <p14:nvPr/>
            </p14:nvContentPartPr>
            <p14:xfrm>
              <a:off x="8407021" y="1653105"/>
              <a:ext cx="52316" cy="6822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3"/>
            </p:blipFill>
            <p:spPr>
              <a:xfrm>
                <a:off x="8407021" y="1653105"/>
                <a:ext cx="52316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65" name="墨迹 64"/>
              <p14:cNvContentPartPr/>
              <p14:nvPr/>
            </p14:nvContentPartPr>
            <p14:xfrm>
              <a:off x="8504829" y="1537137"/>
              <a:ext cx="20472" cy="127337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3"/>
            </p:blipFill>
            <p:spPr>
              <a:xfrm>
                <a:off x="8504829" y="1537137"/>
                <a:ext cx="20472" cy="127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66" name="墨迹 65"/>
              <p14:cNvContentPartPr/>
              <p14:nvPr/>
            </p14:nvContentPartPr>
            <p14:xfrm>
              <a:off x="8520752" y="1600806"/>
              <a:ext cx="29570" cy="4548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3"/>
            </p:blipFill>
            <p:spPr>
              <a:xfrm>
                <a:off x="8520752" y="1600806"/>
                <a:ext cx="29570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67" name="墨迹 66"/>
              <p14:cNvContentPartPr/>
              <p14:nvPr/>
            </p14:nvContentPartPr>
            <p14:xfrm>
              <a:off x="8479809" y="1587163"/>
              <a:ext cx="360" cy="61394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3"/>
            </p:blipFill>
            <p:spPr>
              <a:xfrm>
                <a:off x="8479809" y="1587163"/>
                <a:ext cx="360" cy="613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68" name="墨迹 67"/>
              <p14:cNvContentPartPr/>
              <p14:nvPr/>
            </p14:nvContentPartPr>
            <p14:xfrm>
              <a:off x="8452513" y="1680391"/>
              <a:ext cx="120555" cy="1137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3"/>
            </p:blipFill>
            <p:spPr>
              <a:xfrm>
                <a:off x="8452513" y="1680391"/>
                <a:ext cx="120555" cy="11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69" name="墨迹 68"/>
              <p14:cNvContentPartPr/>
              <p14:nvPr/>
            </p14:nvContentPartPr>
            <p14:xfrm>
              <a:off x="3866865" y="291055"/>
              <a:ext cx="122830" cy="1123293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3"/>
            </p:blipFill>
            <p:spPr>
              <a:xfrm>
                <a:off x="3866865" y="291055"/>
                <a:ext cx="122830" cy="11232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70" name="墨迹 69"/>
              <p14:cNvContentPartPr/>
              <p14:nvPr/>
            </p14:nvContentPartPr>
            <p14:xfrm>
              <a:off x="4035188" y="304698"/>
              <a:ext cx="154674" cy="241031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3"/>
            </p:blipFill>
            <p:spPr>
              <a:xfrm>
                <a:off x="4035188" y="304698"/>
                <a:ext cx="154674" cy="2410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71" name="墨迹 70"/>
              <p14:cNvContentPartPr/>
              <p14:nvPr/>
            </p14:nvContentPartPr>
            <p14:xfrm>
              <a:off x="4057934" y="432035"/>
              <a:ext cx="81886" cy="7049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3"/>
            </p:blipFill>
            <p:spPr>
              <a:xfrm>
                <a:off x="4057934" y="432035"/>
                <a:ext cx="81886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72" name="墨迹 71"/>
              <p14:cNvContentPartPr/>
              <p14:nvPr/>
            </p14:nvContentPartPr>
            <p14:xfrm>
              <a:off x="4135271" y="432035"/>
              <a:ext cx="54591" cy="22739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3"/>
            </p:blipFill>
            <p:spPr>
              <a:xfrm>
                <a:off x="4135271" y="432035"/>
                <a:ext cx="54591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73" name="墨迹 72"/>
              <p14:cNvContentPartPr/>
              <p14:nvPr/>
            </p14:nvContentPartPr>
            <p14:xfrm>
              <a:off x="4180764" y="345628"/>
              <a:ext cx="11373" cy="186458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3"/>
            </p:blipFill>
            <p:spPr>
              <a:xfrm>
                <a:off x="4180764" y="345628"/>
                <a:ext cx="11373" cy="1864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74" name="墨迹 73"/>
              <p14:cNvContentPartPr/>
              <p14:nvPr/>
            </p14:nvContentPartPr>
            <p14:xfrm>
              <a:off x="4194411" y="331985"/>
              <a:ext cx="81887" cy="213744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3"/>
            </p:blipFill>
            <p:spPr>
              <a:xfrm>
                <a:off x="4194411" y="331985"/>
                <a:ext cx="81887" cy="2137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75" name="墨迹 74"/>
              <p14:cNvContentPartPr/>
              <p14:nvPr/>
            </p14:nvContentPartPr>
            <p14:xfrm>
              <a:off x="4203510" y="422940"/>
              <a:ext cx="45492" cy="4548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3"/>
            </p:blipFill>
            <p:spPr>
              <a:xfrm>
                <a:off x="4203510" y="422940"/>
                <a:ext cx="45492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76" name="墨迹 75"/>
              <p14:cNvContentPartPr/>
              <p14:nvPr/>
            </p14:nvContentPartPr>
            <p14:xfrm>
              <a:off x="4203510" y="450226"/>
              <a:ext cx="38669" cy="18191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3"/>
            </p:blipFill>
            <p:spPr>
              <a:xfrm>
                <a:off x="4203510" y="450226"/>
                <a:ext cx="38669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77" name="墨迹 76"/>
              <p14:cNvContentPartPr/>
              <p14:nvPr/>
            </p14:nvContentPartPr>
            <p14:xfrm>
              <a:off x="4194411" y="516169"/>
              <a:ext cx="63690" cy="11369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3"/>
            </p:blipFill>
            <p:spPr>
              <a:xfrm>
                <a:off x="4194411" y="516169"/>
                <a:ext cx="63690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78" name="墨迹 77"/>
              <p14:cNvContentPartPr/>
              <p14:nvPr/>
            </p14:nvContentPartPr>
            <p14:xfrm>
              <a:off x="4321791" y="368367"/>
              <a:ext cx="72788" cy="14098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3"/>
            </p:blipFill>
            <p:spPr>
              <a:xfrm>
                <a:off x="4321791" y="368367"/>
                <a:ext cx="72788" cy="14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79" name="墨迹 78"/>
              <p14:cNvContentPartPr/>
              <p14:nvPr/>
            </p14:nvContentPartPr>
            <p14:xfrm>
              <a:off x="4330889" y="445679"/>
              <a:ext cx="72788" cy="5002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3"/>
            </p:blipFill>
            <p:spPr>
              <a:xfrm>
                <a:off x="4330889" y="445679"/>
                <a:ext cx="72788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80" name="墨迹 79"/>
              <p14:cNvContentPartPr/>
              <p14:nvPr/>
            </p14:nvContentPartPr>
            <p14:xfrm>
              <a:off x="4385480" y="347902"/>
              <a:ext cx="118281" cy="2956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3"/>
            </p:blipFill>
            <p:spPr>
              <a:xfrm>
                <a:off x="4385480" y="347902"/>
                <a:ext cx="118281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81" name="墨迹 80"/>
              <p14:cNvContentPartPr/>
              <p14:nvPr/>
            </p14:nvContentPartPr>
            <p14:xfrm>
              <a:off x="4412776" y="259221"/>
              <a:ext cx="54591" cy="254674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3"/>
            </p:blipFill>
            <p:spPr>
              <a:xfrm>
                <a:off x="4412776" y="259221"/>
                <a:ext cx="54591" cy="2546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82" name="墨迹 81"/>
              <p14:cNvContentPartPr/>
              <p14:nvPr/>
            </p14:nvContentPartPr>
            <p14:xfrm>
              <a:off x="4080680" y="757199"/>
              <a:ext cx="172872" cy="47751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3"/>
            </p:blipFill>
            <p:spPr>
              <a:xfrm>
                <a:off x="4080680" y="757199"/>
                <a:ext cx="172872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83" name="墨迹 82"/>
              <p14:cNvContentPartPr/>
              <p14:nvPr/>
            </p14:nvContentPartPr>
            <p14:xfrm>
              <a:off x="4162567" y="713996"/>
              <a:ext cx="20471" cy="172814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3"/>
            </p:blipFill>
            <p:spPr>
              <a:xfrm>
                <a:off x="4162567" y="713996"/>
                <a:ext cx="20471" cy="172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84" name="墨迹 83"/>
              <p14:cNvContentPartPr/>
              <p14:nvPr/>
            </p14:nvContentPartPr>
            <p14:xfrm>
              <a:off x="4198961" y="732187"/>
              <a:ext cx="18197" cy="138706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3"/>
            </p:blipFill>
            <p:spPr>
              <a:xfrm>
                <a:off x="4198961" y="732187"/>
                <a:ext cx="18197" cy="138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85" name="墨迹 84"/>
              <p14:cNvContentPartPr/>
              <p14:nvPr/>
            </p14:nvContentPartPr>
            <p14:xfrm>
              <a:off x="4107976" y="823141"/>
              <a:ext cx="131928" cy="195553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3"/>
            </p:blipFill>
            <p:spPr>
              <a:xfrm>
                <a:off x="4107976" y="823141"/>
                <a:ext cx="131928" cy="1955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86" name="墨迹 85"/>
              <p14:cNvContentPartPr/>
              <p14:nvPr/>
            </p14:nvContentPartPr>
            <p14:xfrm>
              <a:off x="4208059" y="914096"/>
              <a:ext cx="88711" cy="50026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3"/>
            </p:blipFill>
            <p:spPr>
              <a:xfrm>
                <a:off x="4208059" y="914096"/>
                <a:ext cx="88711" cy="500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87" name="墨迹 86"/>
              <p14:cNvContentPartPr/>
              <p14:nvPr/>
            </p14:nvContentPartPr>
            <p14:xfrm>
              <a:off x="4205785" y="927740"/>
              <a:ext cx="2274" cy="93228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3"/>
            </p:blipFill>
            <p:spPr>
              <a:xfrm>
                <a:off x="4205785" y="927740"/>
                <a:ext cx="2274" cy="932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88" name="墨迹 87"/>
              <p14:cNvContentPartPr/>
              <p14:nvPr/>
            </p14:nvContentPartPr>
            <p14:xfrm>
              <a:off x="4180764" y="973217"/>
              <a:ext cx="45492" cy="13643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3"/>
            </p:blipFill>
            <p:spPr>
              <a:xfrm>
                <a:off x="4180764" y="973217"/>
                <a:ext cx="45492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89" name="墨迹 88"/>
              <p14:cNvContentPartPr/>
              <p14:nvPr/>
            </p14:nvContentPartPr>
            <p14:xfrm>
              <a:off x="4144370" y="1011873"/>
              <a:ext cx="145576" cy="2956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3"/>
            </p:blipFill>
            <p:spPr>
              <a:xfrm>
                <a:off x="4144370" y="1011873"/>
                <a:ext cx="145576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90" name="墨迹 89"/>
              <p14:cNvContentPartPr/>
              <p14:nvPr/>
            </p14:nvContentPartPr>
            <p14:xfrm>
              <a:off x="4371832" y="836785"/>
              <a:ext cx="20472" cy="113693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3"/>
            </p:blipFill>
            <p:spPr>
              <a:xfrm>
                <a:off x="4371832" y="836785"/>
                <a:ext cx="20472" cy="113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91" name="墨迹 90"/>
              <p14:cNvContentPartPr/>
              <p14:nvPr/>
            </p14:nvContentPartPr>
            <p14:xfrm>
              <a:off x="4358185" y="900453"/>
              <a:ext cx="34119" cy="6822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3"/>
            </p:blipFill>
            <p:spPr>
              <a:xfrm>
                <a:off x="4358185" y="900453"/>
                <a:ext cx="34119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92" name="墨迹 91"/>
              <p14:cNvContentPartPr/>
              <p14:nvPr/>
            </p14:nvContentPartPr>
            <p14:xfrm>
              <a:off x="4321791" y="930013"/>
              <a:ext cx="116006" cy="47752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3"/>
            </p:blipFill>
            <p:spPr>
              <a:xfrm>
                <a:off x="4321791" y="930013"/>
                <a:ext cx="116006" cy="477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93" name="墨迹 92"/>
              <p14:cNvContentPartPr/>
              <p14:nvPr/>
            </p14:nvContentPartPr>
            <p14:xfrm>
              <a:off x="4453719" y="818594"/>
              <a:ext cx="15922" cy="12961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3"/>
            </p:blipFill>
            <p:spPr>
              <a:xfrm>
                <a:off x="4453719" y="818594"/>
                <a:ext cx="15922" cy="129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94" name="墨迹 93"/>
              <p14:cNvContentPartPr/>
              <p14:nvPr/>
            </p14:nvContentPartPr>
            <p14:xfrm>
              <a:off x="4481014" y="895905"/>
              <a:ext cx="25021" cy="4548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3"/>
            </p:blipFill>
            <p:spPr>
              <a:xfrm>
                <a:off x="4481014" y="895905"/>
                <a:ext cx="25021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95" name="墨迹 94"/>
              <p14:cNvContentPartPr/>
              <p14:nvPr/>
            </p14:nvContentPartPr>
            <p14:xfrm>
              <a:off x="4412776" y="873167"/>
              <a:ext cx="6824" cy="81859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3"/>
            </p:blipFill>
            <p:spPr>
              <a:xfrm>
                <a:off x="4412776" y="873167"/>
                <a:ext cx="6824" cy="81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96" name="墨迹 95"/>
              <p14:cNvContentPartPr/>
              <p14:nvPr/>
            </p14:nvContentPartPr>
            <p14:xfrm>
              <a:off x="4380931" y="968669"/>
              <a:ext cx="184245" cy="18191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3"/>
            </p:blipFill>
            <p:spPr>
              <a:xfrm>
                <a:off x="4380931" y="968669"/>
                <a:ext cx="184245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97" name="墨迹 96"/>
              <p14:cNvContentPartPr/>
              <p14:nvPr/>
            </p14:nvContentPartPr>
            <p14:xfrm>
              <a:off x="4185313" y="1186961"/>
              <a:ext cx="25021" cy="909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3"/>
            </p:blipFill>
            <p:spPr>
              <a:xfrm>
                <a:off x="4185313" y="1186961"/>
                <a:ext cx="25021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98" name="墨迹 97"/>
              <p14:cNvContentPartPr/>
              <p14:nvPr/>
            </p14:nvContentPartPr>
            <p14:xfrm>
              <a:off x="4094328" y="1227891"/>
              <a:ext cx="118280" cy="109146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3"/>
            </p:blipFill>
            <p:spPr>
              <a:xfrm>
                <a:off x="4094328" y="1227891"/>
                <a:ext cx="118280" cy="109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99" name="墨迹 98"/>
              <p14:cNvContentPartPr/>
              <p14:nvPr/>
            </p14:nvContentPartPr>
            <p14:xfrm>
              <a:off x="4123898" y="1314298"/>
              <a:ext cx="106907" cy="122789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3"/>
            </p:blipFill>
            <p:spPr>
              <a:xfrm>
                <a:off x="4123898" y="1314298"/>
                <a:ext cx="106907" cy="122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100" name="墨迹 99"/>
              <p14:cNvContentPartPr/>
              <p14:nvPr/>
            </p14:nvContentPartPr>
            <p14:xfrm>
              <a:off x="4112525" y="1396157"/>
              <a:ext cx="166048" cy="6139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3"/>
            </p:blipFill>
            <p:spPr>
              <a:xfrm>
                <a:off x="4112525" y="1396157"/>
                <a:ext cx="166048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101" name="墨迹 100"/>
              <p14:cNvContentPartPr/>
              <p14:nvPr/>
            </p14:nvContentPartPr>
            <p14:xfrm>
              <a:off x="4380931" y="1268820"/>
              <a:ext cx="6824" cy="134159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3"/>
            </p:blipFill>
            <p:spPr>
              <a:xfrm>
                <a:off x="4380931" y="1268820"/>
                <a:ext cx="6824" cy="1341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102" name="墨迹 101"/>
              <p14:cNvContentPartPr/>
              <p14:nvPr/>
            </p14:nvContentPartPr>
            <p14:xfrm>
              <a:off x="4349086" y="1332489"/>
              <a:ext cx="68239" cy="4548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3"/>
            </p:blipFill>
            <p:spPr>
              <a:xfrm>
                <a:off x="4349086" y="1332489"/>
                <a:ext cx="68239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103" name="墨迹 102"/>
              <p14:cNvContentPartPr/>
              <p14:nvPr/>
            </p14:nvContentPartPr>
            <p14:xfrm>
              <a:off x="4321791" y="1380240"/>
              <a:ext cx="88710" cy="56847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3"/>
            </p:blipFill>
            <p:spPr>
              <a:xfrm>
                <a:off x="4321791" y="1380240"/>
                <a:ext cx="88710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104" name="墨迹 103"/>
              <p14:cNvContentPartPr/>
              <p14:nvPr/>
            </p14:nvContentPartPr>
            <p14:xfrm>
              <a:off x="4476465" y="1264273"/>
              <a:ext cx="4549" cy="125063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3"/>
            </p:blipFill>
            <p:spPr>
              <a:xfrm>
                <a:off x="4476465" y="1264273"/>
                <a:ext cx="4549" cy="125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105" name="墨迹 104"/>
              <p14:cNvContentPartPr/>
              <p14:nvPr/>
            </p14:nvContentPartPr>
            <p14:xfrm>
              <a:off x="4508310" y="1327941"/>
              <a:ext cx="29570" cy="4548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3"/>
            </p:blipFill>
            <p:spPr>
              <a:xfrm>
                <a:off x="4508310" y="1327941"/>
                <a:ext cx="29570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106" name="墨迹 105"/>
              <p14:cNvContentPartPr/>
              <p14:nvPr/>
            </p14:nvContentPartPr>
            <p14:xfrm>
              <a:off x="4430973" y="1300655"/>
              <a:ext cx="9098" cy="134158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3"/>
            </p:blipFill>
            <p:spPr>
              <a:xfrm>
                <a:off x="4430973" y="1300655"/>
                <a:ext cx="9098" cy="1341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107" name="墨迹 106"/>
              <p14:cNvContentPartPr/>
              <p14:nvPr/>
            </p14:nvContentPartPr>
            <p14:xfrm>
              <a:off x="4380931" y="1416622"/>
              <a:ext cx="204716" cy="25013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3"/>
            </p:blipFill>
            <p:spPr>
              <a:xfrm>
                <a:off x="4380931" y="1416622"/>
                <a:ext cx="204716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108" name="墨迹 107"/>
              <p14:cNvContentPartPr/>
              <p14:nvPr/>
            </p14:nvContentPartPr>
            <p14:xfrm>
              <a:off x="3380095" y="154623"/>
              <a:ext cx="72788" cy="165993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3"/>
            </p:blipFill>
            <p:spPr>
              <a:xfrm>
                <a:off x="3380095" y="154623"/>
                <a:ext cx="72788" cy="165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109" name="墨迹 108"/>
              <p14:cNvContentPartPr/>
              <p14:nvPr/>
            </p14:nvContentPartPr>
            <p14:xfrm>
              <a:off x="3448334" y="259221"/>
              <a:ext cx="11373" cy="122789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3"/>
            </p:blipFill>
            <p:spPr>
              <a:xfrm>
                <a:off x="3448334" y="259221"/>
                <a:ext cx="11373" cy="122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110" name="墨迹 109"/>
              <p14:cNvContentPartPr/>
              <p14:nvPr/>
            </p14:nvContentPartPr>
            <p14:xfrm>
              <a:off x="3516573" y="131884"/>
              <a:ext cx="29570" cy="2046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3"/>
            </p:blipFill>
            <p:spPr>
              <a:xfrm>
                <a:off x="3516573" y="131884"/>
                <a:ext cx="29570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111" name="墨迹 110"/>
              <p14:cNvContentPartPr/>
              <p14:nvPr/>
            </p14:nvContentPartPr>
            <p14:xfrm>
              <a:off x="3452883" y="150075"/>
              <a:ext cx="191069" cy="75038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3"/>
            </p:blipFill>
            <p:spPr>
              <a:xfrm>
                <a:off x="3452883" y="150075"/>
                <a:ext cx="191069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112" name="墨迹 111"/>
              <p14:cNvContentPartPr/>
              <p14:nvPr/>
            </p14:nvContentPartPr>
            <p14:xfrm>
              <a:off x="3461982" y="191005"/>
              <a:ext cx="86436" cy="14098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3"/>
            </p:blipFill>
            <p:spPr>
              <a:xfrm>
                <a:off x="3461982" y="191005"/>
                <a:ext cx="86436" cy="14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113" name="墨迹 112"/>
              <p14:cNvContentPartPr/>
              <p14:nvPr/>
            </p14:nvContentPartPr>
            <p14:xfrm>
              <a:off x="3521122" y="281960"/>
              <a:ext cx="6824" cy="7958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3"/>
            </p:blipFill>
            <p:spPr>
              <a:xfrm>
                <a:off x="3521122" y="281960"/>
                <a:ext cx="6824" cy="79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114" name="墨迹 113"/>
              <p14:cNvContentPartPr/>
              <p14:nvPr/>
            </p14:nvContentPartPr>
            <p14:xfrm>
              <a:off x="3521122" y="250125"/>
              <a:ext cx="127379" cy="136433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3"/>
            </p:blipFill>
            <p:spPr>
              <a:xfrm>
                <a:off x="3521122" y="250125"/>
                <a:ext cx="127379" cy="13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115" name="墨迹 114"/>
              <p14:cNvContentPartPr/>
              <p14:nvPr/>
            </p14:nvContentPartPr>
            <p14:xfrm>
              <a:off x="3539319" y="304698"/>
              <a:ext cx="65964" cy="4548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3"/>
            </p:blipFill>
            <p:spPr>
              <a:xfrm>
                <a:off x="3539319" y="304698"/>
                <a:ext cx="65964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116" name="墨迹 115"/>
              <p14:cNvContentPartPr/>
              <p14:nvPr/>
            </p14:nvContentPartPr>
            <p14:xfrm>
              <a:off x="3562065" y="277412"/>
              <a:ext cx="4549" cy="75038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3"/>
            </p:blipFill>
            <p:spPr>
              <a:xfrm>
                <a:off x="3562065" y="277412"/>
                <a:ext cx="4549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117" name="墨迹 116"/>
              <p14:cNvContentPartPr/>
              <p14:nvPr/>
            </p14:nvContentPartPr>
            <p14:xfrm>
              <a:off x="3593910" y="281960"/>
              <a:ext cx="4549" cy="10005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3"/>
            </p:blipFill>
            <p:spPr>
              <a:xfrm>
                <a:off x="3593910" y="281960"/>
                <a:ext cx="4549" cy="1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118" name="墨迹 117"/>
              <p14:cNvContentPartPr/>
              <p14:nvPr/>
            </p14:nvContentPartPr>
            <p14:xfrm>
              <a:off x="3452883" y="527538"/>
              <a:ext cx="90985" cy="38656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3"/>
            </p:blipFill>
            <p:spPr>
              <a:xfrm>
                <a:off x="3452883" y="527538"/>
                <a:ext cx="90985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119" name="墨迹 118"/>
              <p14:cNvContentPartPr/>
              <p14:nvPr/>
            </p14:nvContentPartPr>
            <p14:xfrm>
              <a:off x="3407391" y="600302"/>
              <a:ext cx="125104" cy="22739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3"/>
            </p:blipFill>
            <p:spPr>
              <a:xfrm>
                <a:off x="3407391" y="600302"/>
                <a:ext cx="125104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120" name="墨迹 119"/>
              <p14:cNvContentPartPr/>
              <p14:nvPr/>
            </p14:nvContentPartPr>
            <p14:xfrm>
              <a:off x="3500650" y="573015"/>
              <a:ext cx="6824" cy="175089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3"/>
            </p:blipFill>
            <p:spPr>
              <a:xfrm>
                <a:off x="3500650" y="573015"/>
                <a:ext cx="6824" cy="175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121" name="墨迹 120"/>
              <p14:cNvContentPartPr/>
              <p14:nvPr/>
            </p14:nvContentPartPr>
            <p14:xfrm>
              <a:off x="3448334" y="636684"/>
              <a:ext cx="50042" cy="36382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3"/>
            </p:blipFill>
            <p:spPr>
              <a:xfrm>
                <a:off x="3448334" y="636684"/>
                <a:ext cx="50042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122" name="墨迹 121"/>
              <p14:cNvContentPartPr/>
              <p14:nvPr/>
            </p14:nvContentPartPr>
            <p14:xfrm>
              <a:off x="3507474" y="618493"/>
              <a:ext cx="47767" cy="31834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3"/>
            </p:blipFill>
            <p:spPr>
              <a:xfrm>
                <a:off x="3507474" y="618493"/>
                <a:ext cx="47767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123" name="墨迹 122"/>
              <p14:cNvContentPartPr/>
              <p14:nvPr/>
            </p14:nvContentPartPr>
            <p14:xfrm>
              <a:off x="3568889" y="513895"/>
              <a:ext cx="20472" cy="68216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3"/>
            </p:blipFill>
            <p:spPr>
              <a:xfrm>
                <a:off x="3568889" y="513895"/>
                <a:ext cx="20472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124" name="墨迹 123"/>
              <p14:cNvContentPartPr/>
              <p14:nvPr/>
            </p14:nvContentPartPr>
            <p14:xfrm>
              <a:off x="3573438" y="500251"/>
              <a:ext cx="47767" cy="191006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3"/>
            </p:blipFill>
            <p:spPr>
              <a:xfrm>
                <a:off x="3573438" y="500251"/>
                <a:ext cx="47767" cy="1910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125" name="墨迹 124"/>
              <p14:cNvContentPartPr/>
              <p14:nvPr/>
            </p14:nvContentPartPr>
            <p14:xfrm>
              <a:off x="3562065" y="604850"/>
              <a:ext cx="13648" cy="36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3"/>
            </p:blipFill>
            <p:spPr>
              <a:xfrm>
                <a:off x="3562065" y="604850"/>
                <a:ext cx="13648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126" name="墨迹 125"/>
              <p14:cNvContentPartPr/>
              <p14:nvPr/>
            </p14:nvContentPartPr>
            <p14:xfrm>
              <a:off x="3614382" y="586659"/>
              <a:ext cx="20471" cy="68216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3"/>
            </p:blipFill>
            <p:spPr>
              <a:xfrm>
                <a:off x="3614382" y="586659"/>
                <a:ext cx="20471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127" name="墨迹 126"/>
              <p14:cNvContentPartPr/>
              <p14:nvPr/>
            </p14:nvContentPartPr>
            <p14:xfrm>
              <a:off x="3612107" y="609397"/>
              <a:ext cx="68239" cy="125063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3"/>
            </p:blipFill>
            <p:spPr>
              <a:xfrm>
                <a:off x="3612107" y="609397"/>
                <a:ext cx="68239" cy="125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28" name="墨迹 127"/>
              <p14:cNvContentPartPr/>
              <p14:nvPr/>
            </p14:nvContentPartPr>
            <p14:xfrm>
              <a:off x="3607558" y="668518"/>
              <a:ext cx="43217" cy="18191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3"/>
            </p:blipFill>
            <p:spPr>
              <a:xfrm>
                <a:off x="3607558" y="668518"/>
                <a:ext cx="43217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29" name="墨迹 128"/>
              <p14:cNvContentPartPr/>
              <p14:nvPr/>
            </p14:nvContentPartPr>
            <p14:xfrm>
              <a:off x="3457432" y="854976"/>
              <a:ext cx="122830" cy="109146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3"/>
            </p:blipFill>
            <p:spPr>
              <a:xfrm>
                <a:off x="3457432" y="854976"/>
                <a:ext cx="122830" cy="109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30" name="墨迹 129"/>
              <p14:cNvContentPartPr/>
              <p14:nvPr/>
            </p14:nvContentPartPr>
            <p14:xfrm>
              <a:off x="3448334" y="977765"/>
              <a:ext cx="163773" cy="31834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3"/>
            </p:blipFill>
            <p:spPr>
              <a:xfrm>
                <a:off x="3448334" y="977765"/>
                <a:ext cx="163773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31" name="墨迹 130"/>
              <p14:cNvContentPartPr/>
              <p14:nvPr/>
            </p14:nvContentPartPr>
            <p14:xfrm>
              <a:off x="3493826" y="950478"/>
              <a:ext cx="77338" cy="150076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3"/>
            </p:blipFill>
            <p:spPr>
              <a:xfrm>
                <a:off x="3493826" y="950478"/>
                <a:ext cx="77338" cy="1500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32" name="墨迹 131"/>
              <p14:cNvContentPartPr/>
              <p14:nvPr/>
            </p14:nvContentPartPr>
            <p14:xfrm>
              <a:off x="3507474" y="1223343"/>
              <a:ext cx="18197" cy="84133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3"/>
            </p:blipFill>
            <p:spPr>
              <a:xfrm>
                <a:off x="3507474" y="1223343"/>
                <a:ext cx="18197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33" name="墨迹 132"/>
              <p14:cNvContentPartPr/>
              <p14:nvPr/>
            </p14:nvContentPartPr>
            <p14:xfrm>
              <a:off x="3484728" y="1259725"/>
              <a:ext cx="56866" cy="9095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3"/>
            </p:blipFill>
            <p:spPr>
              <a:xfrm>
                <a:off x="3484728" y="1259725"/>
                <a:ext cx="56866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34" name="墨迹 133"/>
              <p14:cNvContentPartPr/>
              <p14:nvPr/>
            </p14:nvContentPartPr>
            <p14:xfrm>
              <a:off x="3452883" y="1302928"/>
              <a:ext cx="116006" cy="5230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3"/>
            </p:blipFill>
            <p:spPr>
              <a:xfrm>
                <a:off x="3452883" y="1302928"/>
                <a:ext cx="116006" cy="5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35" name="墨迹 134"/>
              <p14:cNvContentPartPr/>
              <p14:nvPr/>
            </p14:nvContentPartPr>
            <p14:xfrm>
              <a:off x="3598459" y="1214247"/>
              <a:ext cx="4549" cy="120516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3"/>
            </p:blipFill>
            <p:spPr>
              <a:xfrm>
                <a:off x="3598459" y="1214247"/>
                <a:ext cx="4549" cy="1205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36" name="墨迹 135"/>
              <p14:cNvContentPartPr/>
              <p14:nvPr/>
            </p14:nvContentPartPr>
            <p14:xfrm>
              <a:off x="3616656" y="1273368"/>
              <a:ext cx="22746" cy="2274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3"/>
            </p:blipFill>
            <p:spPr>
              <a:xfrm>
                <a:off x="3616656" y="1273368"/>
                <a:ext cx="22746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37" name="墨迹 136"/>
              <p14:cNvContentPartPr/>
              <p14:nvPr/>
            </p14:nvContentPartPr>
            <p14:xfrm>
              <a:off x="3557516" y="1246082"/>
              <a:ext cx="13648" cy="93228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3"/>
            </p:blipFill>
            <p:spPr>
              <a:xfrm>
                <a:off x="3557516" y="1246082"/>
                <a:ext cx="13648" cy="932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38" name="墨迹 137"/>
              <p14:cNvContentPartPr/>
              <p14:nvPr/>
            </p14:nvContentPartPr>
            <p14:xfrm>
              <a:off x="3539319" y="1337037"/>
              <a:ext cx="156949" cy="18191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3"/>
            </p:blipFill>
            <p:spPr>
              <a:xfrm>
                <a:off x="3539319" y="1337037"/>
                <a:ext cx="156949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2" name="墨迹 1"/>
              <p14:cNvContentPartPr/>
              <p14:nvPr/>
            </p14:nvContentPartPr>
            <p14:xfrm>
              <a:off x="909850" y="2028294"/>
              <a:ext cx="957618" cy="31834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909850" y="2028294"/>
                <a:ext cx="957618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3" name="墨迹 2"/>
              <p14:cNvContentPartPr/>
              <p14:nvPr/>
            </p14:nvContentPartPr>
            <p14:xfrm>
              <a:off x="4622041" y="2078319"/>
              <a:ext cx="1062251" cy="45478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4622041" y="2078319"/>
                <a:ext cx="1062251" cy="45478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3500" b="0" dirty="0"/>
              <a:t>7</a:t>
            </a:r>
            <a:r>
              <a:rPr lang="zh-CN" altLang="en-US" sz="3500" b="0" dirty="0"/>
              <a:t>、相对寻址</a:t>
            </a:r>
            <a:endParaRPr lang="zh-CN" altLang="en-US" sz="3500" b="0" dirty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68313" y="1628775"/>
            <a:ext cx="7931150" cy="4411663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dirty="0"/>
              <a:t>相对寻址方式使程序模块可采用浮动地址，编程时只要确定程序内部操作数与指令之间的相对距离，而无需确定操作数在主存储器中的绝对地址，这样，将程序安排在主存储器的任意位置都不会影响程序执行的正确性。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191534" y="2137440"/>
              <a:ext cx="1492155" cy="127337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191534" y="2137440"/>
                <a:ext cx="1492155" cy="127337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dirty="0">
                <a:cs typeface="Times New Roman" pitchFamily="18" charset="0"/>
              </a:rPr>
              <a:t>4.3 </a:t>
            </a:r>
            <a:r>
              <a:rPr lang="zh-CN" altLang="en-US" dirty="0"/>
              <a:t>操作数类型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/>
            <a:r>
              <a:rPr lang="zh-CN" altLang="en-US" sz="2600" dirty="0"/>
              <a:t>操作数类型</a:t>
            </a:r>
            <a:endParaRPr lang="zh-CN" altLang="en-US" sz="2600" dirty="0"/>
          </a:p>
          <a:p>
            <a:pPr lvl="1" indent="-347345" eaLnBrk="1" hangingPunct="1"/>
            <a:r>
              <a:rPr lang="zh-CN" altLang="en-US" sz="2200" dirty="0"/>
              <a:t>地址数据</a:t>
            </a:r>
            <a:r>
              <a:rPr lang="en-US" altLang="zh-CN" sz="2200" dirty="0"/>
              <a:t>:</a:t>
            </a:r>
            <a:r>
              <a:rPr lang="zh-CN" altLang="en-US" sz="2200" dirty="0"/>
              <a:t>地址实际上也是一种形式的数据。</a:t>
            </a:r>
            <a:endParaRPr lang="zh-CN" altLang="en-US" sz="2200" dirty="0"/>
          </a:p>
          <a:p>
            <a:pPr lvl="1" indent="-347345" eaLnBrk="1" hangingPunct="1"/>
            <a:r>
              <a:rPr lang="zh-CN" altLang="en-US" sz="2200" dirty="0"/>
              <a:t>数值数据</a:t>
            </a:r>
            <a:r>
              <a:rPr lang="en-US" altLang="zh-CN" sz="2200" dirty="0"/>
              <a:t>:</a:t>
            </a:r>
            <a:r>
              <a:rPr lang="zh-CN" altLang="en-US" sz="2200" dirty="0"/>
              <a:t>计算机中普遍使用的三种类型的数值数据。</a:t>
            </a:r>
            <a:endParaRPr lang="zh-CN" altLang="en-US" sz="2200" dirty="0"/>
          </a:p>
          <a:p>
            <a:pPr lvl="1" indent="-347345" eaLnBrk="1" hangingPunct="1"/>
            <a:r>
              <a:rPr lang="zh-CN" altLang="en-US" sz="2200" dirty="0"/>
              <a:t>字符数据</a:t>
            </a:r>
            <a:r>
              <a:rPr lang="en-US" altLang="zh-CN" sz="2200" dirty="0"/>
              <a:t>:</a:t>
            </a:r>
            <a:r>
              <a:rPr lang="zh-CN" altLang="en-US" sz="2200" dirty="0"/>
              <a:t>文本数据或字符串，目前广泛使用</a:t>
            </a:r>
            <a:r>
              <a:rPr lang="en-US" altLang="zh-CN" sz="2200" dirty="0"/>
              <a:t>ASCII</a:t>
            </a:r>
            <a:r>
              <a:rPr lang="zh-CN" altLang="en-US" sz="2200" dirty="0"/>
              <a:t>码。</a:t>
            </a:r>
            <a:endParaRPr lang="zh-CN" altLang="en-US" sz="2200" dirty="0"/>
          </a:p>
          <a:p>
            <a:pPr lvl="1" indent="-347345" eaLnBrk="1" hangingPunct="1"/>
            <a:r>
              <a:rPr lang="zh-CN" altLang="en-US" sz="2200" dirty="0"/>
              <a:t>逻辑数据</a:t>
            </a:r>
            <a:r>
              <a:rPr lang="en-US" altLang="zh-CN" sz="2200" dirty="0"/>
              <a:t>:</a:t>
            </a:r>
            <a:r>
              <a:rPr lang="zh-CN" altLang="en-US" sz="2200" dirty="0"/>
              <a:t>一个单元中有几位二进制</a:t>
            </a:r>
            <a:r>
              <a:rPr lang="en-US" altLang="zh-CN" sz="2200" dirty="0"/>
              <a:t>bit</a:t>
            </a:r>
            <a:r>
              <a:rPr lang="zh-CN" altLang="en-US" sz="2200" dirty="0"/>
              <a:t>项组成，每个</a:t>
            </a:r>
            <a:r>
              <a:rPr lang="en-US" altLang="zh-CN" sz="2200" dirty="0"/>
              <a:t>bit</a:t>
            </a:r>
            <a:r>
              <a:rPr lang="zh-CN" altLang="en-US" sz="2200" dirty="0"/>
              <a:t>的值可以是</a:t>
            </a:r>
            <a:r>
              <a:rPr lang="en-US" altLang="zh-CN" sz="2200" dirty="0"/>
              <a:t>1</a:t>
            </a:r>
            <a:r>
              <a:rPr lang="zh-CN" altLang="en-US" sz="2200" dirty="0"/>
              <a:t>或</a:t>
            </a:r>
            <a:r>
              <a:rPr lang="en-US" altLang="zh-CN" sz="2200" dirty="0"/>
              <a:t>0</a:t>
            </a:r>
            <a:r>
              <a:rPr lang="zh-CN" altLang="en-US" sz="2200" dirty="0"/>
              <a:t>。当数据以这种方式看待时，称为逻辑性数据。</a:t>
            </a:r>
            <a:endParaRPr lang="zh-CN" altLang="en-US" sz="2200" dirty="0"/>
          </a:p>
          <a:p>
            <a:pPr eaLnBrk="1" hangingPunct="1"/>
            <a:r>
              <a:rPr lang="en-US" altLang="zh-CN" sz="2600" dirty="0"/>
              <a:t>Pentium</a:t>
            </a:r>
            <a:r>
              <a:rPr lang="zh-CN" altLang="en-US" sz="2600" dirty="0"/>
              <a:t>数据类型</a:t>
            </a:r>
            <a:r>
              <a:rPr lang="en-US" altLang="zh-CN" sz="2600" dirty="0"/>
              <a:t>(</a:t>
            </a:r>
            <a:r>
              <a:rPr lang="zh-CN" altLang="en-US" sz="2600" dirty="0"/>
              <a:t>见</a:t>
            </a:r>
            <a:r>
              <a:rPr lang="en-US" altLang="zh-CN" sz="2600" dirty="0"/>
              <a:t>P111</a:t>
            </a:r>
            <a:r>
              <a:rPr lang="zh-CN" altLang="en-US" sz="2600" dirty="0"/>
              <a:t>表</a:t>
            </a:r>
            <a:r>
              <a:rPr lang="en-US" altLang="zh-CN" sz="2600" dirty="0"/>
              <a:t>4.4)</a:t>
            </a:r>
            <a:endParaRPr lang="en-US" altLang="zh-CN" sz="2600" dirty="0"/>
          </a:p>
          <a:p>
            <a:pPr lvl="1" indent="-347345" eaLnBrk="1" hangingPunct="1"/>
            <a:r>
              <a:rPr lang="zh-CN" altLang="en-US" sz="2200" dirty="0"/>
              <a:t>常规数据类型</a:t>
            </a:r>
            <a:endParaRPr lang="zh-CN" altLang="en-US" sz="2200" dirty="0"/>
          </a:p>
          <a:p>
            <a:pPr lvl="1" indent="-347345" eaLnBrk="1" hangingPunct="1"/>
            <a:r>
              <a:rPr lang="zh-CN" altLang="en-US" sz="2200" dirty="0"/>
              <a:t>整数数据类型</a:t>
            </a:r>
            <a:endParaRPr lang="zh-CN" altLang="en-US" sz="2200" dirty="0"/>
          </a:p>
          <a:p>
            <a:pPr lvl="1" indent="-347345" eaLnBrk="1" hangingPunct="1"/>
            <a:r>
              <a:rPr lang="en-US" altLang="zh-CN" sz="2200" dirty="0"/>
              <a:t>……..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b="0" dirty="0"/>
              <a:t>8</a:t>
            </a:r>
            <a:r>
              <a:rPr lang="zh-CN" altLang="en-US" b="0" dirty="0"/>
              <a:t>、基址寻址</a:t>
            </a:r>
            <a:endParaRPr lang="zh-CN" altLang="en-US" b="0" dirty="0"/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7632700" cy="4411662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130000"/>
              </a:lnSpc>
              <a:buClr>
                <a:schemeClr val="tx2"/>
              </a:buClr>
              <a:buSzPct val="70000"/>
              <a:buFont typeface="Wingdings" charset="2"/>
            </a:pPr>
            <a:r>
              <a:rPr lang="zh-CN" altLang="en-US" sz="2600" dirty="0"/>
              <a:t>基址寻址：指令的地址码部分给出</a:t>
            </a:r>
            <a:r>
              <a:rPr lang="zh-CN" altLang="en-US" sz="2600" dirty="0">
                <a:solidFill>
                  <a:srgbClr val="CC0000"/>
                </a:solidFill>
              </a:rPr>
              <a:t>偏移量</a:t>
            </a:r>
            <a:r>
              <a:rPr lang="en-US" altLang="zh-CN" sz="2600" dirty="0">
                <a:solidFill>
                  <a:srgbClr val="CC0000"/>
                </a:solidFill>
              </a:rPr>
              <a:t>D</a:t>
            </a:r>
            <a:r>
              <a:rPr lang="zh-CN" altLang="en-US" sz="2600" dirty="0"/>
              <a:t>，而基准地址放在</a:t>
            </a:r>
            <a:r>
              <a:rPr lang="zh-CN" altLang="en-US" sz="2600" dirty="0">
                <a:solidFill>
                  <a:srgbClr val="CC0000"/>
                </a:solidFill>
              </a:rPr>
              <a:t>基址寄存器</a:t>
            </a:r>
            <a:r>
              <a:rPr lang="en-US" altLang="zh-CN" sz="2600" dirty="0">
                <a:solidFill>
                  <a:srgbClr val="CC0000"/>
                </a:solidFill>
              </a:rPr>
              <a:t>Rb</a:t>
            </a:r>
            <a:r>
              <a:rPr lang="zh-CN" altLang="en-US" sz="2600" dirty="0"/>
              <a:t>中，最后操作数的有效地址仍然是由基准地址</a:t>
            </a:r>
            <a:r>
              <a:rPr lang="en-US" altLang="zh-CN" sz="2600" dirty="0"/>
              <a:t>A</a:t>
            </a:r>
            <a:r>
              <a:rPr lang="zh-CN" altLang="en-US" sz="2600" dirty="0"/>
              <a:t>与偏移量</a:t>
            </a:r>
            <a:r>
              <a:rPr lang="en-US" altLang="zh-CN" sz="2600" dirty="0"/>
              <a:t>D</a:t>
            </a:r>
            <a:r>
              <a:rPr lang="zh-CN" altLang="en-US" sz="2600" dirty="0"/>
              <a:t>相加而成，即：</a:t>
            </a:r>
            <a:r>
              <a:rPr lang="en-US" altLang="zh-CN" sz="2600" dirty="0"/>
              <a:t>EA</a:t>
            </a:r>
            <a:r>
              <a:rPr lang="zh-CN" altLang="en-US" sz="2600" dirty="0"/>
              <a:t>＝</a:t>
            </a:r>
            <a:r>
              <a:rPr lang="en-US" altLang="zh-CN" sz="2600" dirty="0"/>
              <a:t>(Rb)</a:t>
            </a:r>
            <a:r>
              <a:rPr lang="zh-CN" altLang="en-US" sz="2600" dirty="0"/>
              <a:t>＋</a:t>
            </a:r>
            <a:r>
              <a:rPr lang="en-US" altLang="zh-CN" sz="2600" dirty="0"/>
              <a:t>D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70000"/>
              <a:buFont typeface="Wingdings" charset="2"/>
            </a:pPr>
            <a:r>
              <a:rPr lang="zh-CN" altLang="en-US" sz="2600" dirty="0"/>
              <a:t>基址寄存器</a:t>
            </a:r>
            <a:r>
              <a:rPr lang="en-US" altLang="zh-CN" sz="2600" dirty="0"/>
              <a:t>Rb</a:t>
            </a:r>
            <a:r>
              <a:rPr lang="zh-CN" altLang="en-US" sz="2600" dirty="0"/>
              <a:t>中的内容称为基准地址，该值可正可负。</a:t>
            </a:r>
            <a:endParaRPr lang="zh-CN" altLang="en-US" sz="2600" dirty="0"/>
          </a:p>
        </p:txBody>
      </p:sp>
      <p:graphicFrame>
        <p:nvGraphicFramePr>
          <p:cNvPr id="45073" name="Group 17"/>
          <p:cNvGraphicFramePr>
            <a:graphicFrameLocks noGrp="1"/>
          </p:cNvGraphicFramePr>
          <p:nvPr>
            <p:ph sz="half" idx="1"/>
          </p:nvPr>
        </p:nvGraphicFramePr>
        <p:xfrm>
          <a:off x="1763713" y="4941888"/>
          <a:ext cx="4038600" cy="457200"/>
        </p:xfrm>
        <a:graphic>
          <a:graphicData uri="http://schemas.openxmlformats.org/drawingml/2006/table">
            <a:tbl>
              <a:tblPr/>
              <a:tblGrid>
                <a:gridCol w="1114425"/>
                <a:gridCol w="1392237"/>
                <a:gridCol w="835025"/>
                <a:gridCol w="696913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Rb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b="0" dirty="0"/>
              <a:t>8</a:t>
            </a:r>
            <a:r>
              <a:rPr lang="zh-CN" altLang="en-US" b="0" dirty="0"/>
              <a:t>、基址寻址</a:t>
            </a:r>
            <a:endParaRPr lang="zh-CN" altLang="en-US" b="0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411662"/>
          </a:xfrm>
        </p:spPr>
        <p:txBody>
          <a:bodyPr wrap="square" lIns="91440" tIns="45720" rIns="91440" bIns="45720" anchor="t"/>
          <a:p>
            <a:pPr lvl="1" indent="-347345" eaLnBrk="1" hangingPunct="1"/>
            <a:endParaRPr lang="en-US" altLang="zh-CN" dirty="0"/>
          </a:p>
          <a:p>
            <a:pPr lvl="1" indent="-347345" eaLnBrk="1" hangingPunct="1"/>
            <a:endParaRPr lang="en-US" altLang="zh-CN" dirty="0"/>
          </a:p>
          <a:p>
            <a:pPr lvl="1" indent="-347345" eaLnBrk="1" hangingPunct="1"/>
            <a:endParaRPr lang="en-US" altLang="zh-CN" dirty="0"/>
          </a:p>
          <a:p>
            <a:pPr lvl="1" indent="-347345" eaLnBrk="1" hangingPunct="1"/>
            <a:endParaRPr lang="en-US" altLang="zh-CN" dirty="0"/>
          </a:p>
          <a:p>
            <a:pPr lvl="1" indent="-347345" eaLnBrk="1" hangingPunct="1"/>
            <a:endParaRPr lang="en-US" altLang="zh-CN" dirty="0"/>
          </a:p>
          <a:p>
            <a:pPr lvl="1" indent="-347345" eaLnBrk="1" hangingPunct="1"/>
            <a:endParaRPr lang="en-US" altLang="zh-CN" dirty="0"/>
          </a:p>
          <a:p>
            <a:pPr lvl="1" indent="-347345" eaLnBrk="1" hangingPunct="1"/>
            <a:endParaRPr lang="en-US" altLang="zh-CN" dirty="0"/>
          </a:p>
          <a:p>
            <a:pPr lvl="1" indent="-347345" eaLnBrk="1" hangingPunct="1">
              <a:lnSpc>
                <a:spcPct val="120000"/>
              </a:lnSpc>
            </a:pPr>
            <a:r>
              <a:rPr lang="zh-CN" altLang="en-US" dirty="0"/>
              <a:t>基址寄存器的位数可以设置得很长，从而可以在较大的存储空间中寻址。</a:t>
            </a:r>
            <a:endParaRPr lang="zh-CN" altLang="en-US" dirty="0"/>
          </a:p>
        </p:txBody>
      </p:sp>
      <p:pic>
        <p:nvPicPr>
          <p:cNvPr id="25604" name="Picture 4" descr="jxnr5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773238"/>
            <a:ext cx="5943600" cy="28956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216322" y="5370887"/>
              <a:ext cx="582305" cy="27286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216322" y="5370887"/>
                <a:ext cx="582305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5863988" y="5384530"/>
              <a:ext cx="322996" cy="22738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5863988" y="5384530"/>
                <a:ext cx="322996" cy="22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1210101" y="5834757"/>
              <a:ext cx="345743" cy="36381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1210101" y="5834757"/>
                <a:ext cx="345743" cy="363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1983474" y="5821113"/>
              <a:ext cx="1266967" cy="45478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1983474" y="5821113"/>
                <a:ext cx="1266967" cy="4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4280847" y="1896409"/>
              <a:ext cx="1360227" cy="882263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4280847" y="1896409"/>
                <a:ext cx="1360227" cy="882263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b="0" dirty="0"/>
              <a:t>9</a:t>
            </a:r>
            <a:r>
              <a:rPr lang="zh-CN" altLang="en-US" b="0" dirty="0"/>
              <a:t>、变址寻址</a:t>
            </a:r>
            <a:endParaRPr lang="zh-CN" altLang="en-US" b="0" dirty="0"/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7499350" cy="4411662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130000"/>
              </a:lnSpc>
              <a:buClr>
                <a:schemeClr val="tx2"/>
              </a:buClr>
              <a:buSzPct val="70000"/>
              <a:buFont typeface="Wingdings" charset="2"/>
            </a:pPr>
            <a:r>
              <a:rPr lang="zh-CN" altLang="en-US" sz="2600" dirty="0"/>
              <a:t>变址寻址：指令的地址码部分给出的</a:t>
            </a:r>
            <a:r>
              <a:rPr lang="zh-CN" altLang="en-US" sz="2600" dirty="0">
                <a:solidFill>
                  <a:srgbClr val="CC0000"/>
                </a:solidFill>
              </a:rPr>
              <a:t>基准地址</a:t>
            </a:r>
            <a:r>
              <a:rPr lang="en-US" altLang="zh-CN" sz="2600" dirty="0">
                <a:solidFill>
                  <a:srgbClr val="CC0000"/>
                </a:solidFill>
              </a:rPr>
              <a:t>A</a:t>
            </a:r>
            <a:r>
              <a:rPr lang="zh-CN" altLang="en-US" sz="2600" dirty="0"/>
              <a:t>与</a:t>
            </a:r>
            <a:r>
              <a:rPr lang="en-US" altLang="zh-CN" sz="2600" dirty="0"/>
              <a:t>CPU</a:t>
            </a:r>
            <a:r>
              <a:rPr lang="zh-CN" altLang="en-US" sz="2600" dirty="0"/>
              <a:t>内特定的</a:t>
            </a:r>
            <a:r>
              <a:rPr lang="zh-CN" altLang="en-US" sz="2600" dirty="0">
                <a:solidFill>
                  <a:srgbClr val="CC0000"/>
                </a:solidFill>
              </a:rPr>
              <a:t>变址寄存器</a:t>
            </a:r>
            <a:r>
              <a:rPr lang="en-US" altLang="zh-CN" sz="2600" dirty="0">
                <a:solidFill>
                  <a:srgbClr val="CC0000"/>
                </a:solidFill>
              </a:rPr>
              <a:t>Rx</a:t>
            </a:r>
            <a:r>
              <a:rPr lang="zh-CN" altLang="en-US" sz="2600" dirty="0"/>
              <a:t>中的内容相加，以形成操作数的有效地址，即：</a:t>
            </a:r>
            <a:r>
              <a:rPr lang="en-US" altLang="zh-CN" sz="2600" dirty="0"/>
              <a:t>EA</a:t>
            </a:r>
            <a:r>
              <a:rPr lang="zh-CN" altLang="en-US" sz="2600" dirty="0"/>
              <a:t>＝</a:t>
            </a:r>
            <a:r>
              <a:rPr lang="en-US" altLang="zh-CN" sz="2600" dirty="0"/>
              <a:t>A</a:t>
            </a:r>
            <a:r>
              <a:rPr lang="zh-CN" altLang="en-US" sz="2600" dirty="0"/>
              <a:t>＋</a:t>
            </a:r>
            <a:r>
              <a:rPr lang="en-US" altLang="zh-CN" sz="2600" dirty="0"/>
              <a:t>(Rx)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70000"/>
              <a:buFont typeface="Wingdings" charset="2"/>
            </a:pPr>
            <a:r>
              <a:rPr lang="zh-CN" altLang="en-US" sz="2600" dirty="0"/>
              <a:t>变址寄存器</a:t>
            </a:r>
            <a:r>
              <a:rPr lang="en-US" altLang="zh-CN" sz="2600" dirty="0"/>
              <a:t>Rx</a:t>
            </a:r>
            <a:r>
              <a:rPr lang="zh-CN" altLang="en-US" sz="2600" dirty="0"/>
              <a:t>中的内容称为变址值，该值可正可负。</a:t>
            </a:r>
            <a:endParaRPr lang="zh-CN" altLang="en-US" sz="2600" dirty="0"/>
          </a:p>
        </p:txBody>
      </p:sp>
      <p:graphicFrame>
        <p:nvGraphicFramePr>
          <p:cNvPr id="47124" name="Group 20"/>
          <p:cNvGraphicFramePr>
            <a:graphicFrameLocks noGrp="1"/>
          </p:cNvGraphicFramePr>
          <p:nvPr>
            <p:ph sz="half" idx="1"/>
          </p:nvPr>
        </p:nvGraphicFramePr>
        <p:xfrm>
          <a:off x="2051050" y="4868863"/>
          <a:ext cx="4038600" cy="457200"/>
        </p:xfrm>
        <a:graphic>
          <a:graphicData uri="http://schemas.openxmlformats.org/drawingml/2006/table">
            <a:tbl>
              <a:tblPr/>
              <a:tblGrid>
                <a:gridCol w="1114425"/>
                <a:gridCol w="1392238"/>
                <a:gridCol w="835025"/>
                <a:gridCol w="696912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Rx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3500" b="0" dirty="0"/>
              <a:t>9</a:t>
            </a:r>
            <a:r>
              <a:rPr lang="zh-CN" altLang="en-US" sz="3500" b="0" dirty="0"/>
              <a:t>、变址寻址</a:t>
            </a:r>
            <a:endParaRPr lang="zh-CN" altLang="en-US" sz="3500" b="0" dirty="0"/>
          </a:p>
        </p:txBody>
      </p:sp>
      <p:pic>
        <p:nvPicPr>
          <p:cNvPr id="27651" name="Picture 4" descr="jxnr5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844675"/>
            <a:ext cx="7273925" cy="367347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4" name="墨迹 23"/>
              <p14:cNvContentPartPr/>
              <p14:nvPr/>
            </p14:nvContentPartPr>
            <p14:xfrm>
              <a:off x="4283122" y="2637692"/>
              <a:ext cx="1071349" cy="47296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"/>
            </p:blipFill>
            <p:spPr>
              <a:xfrm>
                <a:off x="4283122" y="2637692"/>
                <a:ext cx="1071349" cy="472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" name="墨迹 1"/>
              <p14:cNvContentPartPr/>
              <p14:nvPr/>
            </p14:nvContentPartPr>
            <p14:xfrm>
              <a:off x="4067032" y="1973721"/>
              <a:ext cx="1610436" cy="1146032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4067032" y="1973721"/>
                <a:ext cx="1610436" cy="1146032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3500" b="0" dirty="0"/>
              <a:t>9</a:t>
            </a:r>
            <a:r>
              <a:rPr lang="zh-CN" altLang="en-US" sz="3500" b="0" dirty="0"/>
              <a:t>、变址寻址</a:t>
            </a:r>
            <a:endParaRPr lang="zh-CN" altLang="en-US" sz="3500" b="0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539750" y="1557338"/>
            <a:ext cx="7632700" cy="4554537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130000"/>
              </a:lnSpc>
            </a:pPr>
            <a:r>
              <a:rPr lang="zh-CN" altLang="en-US" sz="2600" dirty="0"/>
              <a:t>变址寻址方式是一种被广泛采用的寻址方式，最典型的应用就是将指令的地址码部分给出的地址</a:t>
            </a:r>
            <a:r>
              <a:rPr lang="en-US" altLang="zh-CN" sz="2600" dirty="0"/>
              <a:t>A</a:t>
            </a:r>
            <a:r>
              <a:rPr lang="zh-CN" altLang="en-US" sz="2600" dirty="0"/>
              <a:t>作为基准地址，而将变址寄存器</a:t>
            </a:r>
            <a:r>
              <a:rPr lang="en-US" altLang="zh-CN" sz="2600" dirty="0"/>
              <a:t>Rx</a:t>
            </a:r>
            <a:r>
              <a:rPr lang="zh-CN" altLang="en-US" sz="2600" dirty="0"/>
              <a:t>中的内容作为修改量。在遇到需要频繁修改操作数地址时，无须修改指令，只要修改</a:t>
            </a:r>
            <a:r>
              <a:rPr lang="en-US" altLang="zh-CN" sz="2600" dirty="0"/>
              <a:t>Rx</a:t>
            </a:r>
            <a:r>
              <a:rPr lang="zh-CN" altLang="en-US" sz="2600" dirty="0"/>
              <a:t>中的变址值就可以了，这对于</a:t>
            </a:r>
            <a:r>
              <a:rPr lang="zh-CN" altLang="en-US" sz="2600" dirty="0">
                <a:solidFill>
                  <a:srgbClr val="CC0000"/>
                </a:solidFill>
              </a:rPr>
              <a:t>数组运算、字符串操作</a:t>
            </a:r>
            <a:r>
              <a:rPr lang="zh-CN" altLang="en-US" sz="2600" dirty="0"/>
              <a:t>等一些进行成批数据处理的指令是很有用的。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3500" dirty="0"/>
              <a:t>10</a:t>
            </a:r>
            <a:r>
              <a:rPr lang="zh-CN" altLang="en-US" sz="3500" dirty="0"/>
              <a:t>、段寻址方式</a:t>
            </a:r>
            <a:endParaRPr lang="zh-CN" altLang="en-US" sz="3500" dirty="0"/>
          </a:p>
        </p:txBody>
      </p:sp>
      <p:pic>
        <p:nvPicPr>
          <p:cNvPr id="29699" name="Picture 3" descr="4a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813" y="1700213"/>
            <a:ext cx="3244850" cy="36703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4740322" y="2110153"/>
              <a:ext cx="77337" cy="16144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4740322" y="2110153"/>
                <a:ext cx="77337" cy="161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4785814" y="2201108"/>
              <a:ext cx="11374" cy="1523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4785814" y="2201108"/>
                <a:ext cx="11374" cy="152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4876800" y="2123797"/>
              <a:ext cx="15922" cy="15917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4876800" y="2123797"/>
                <a:ext cx="15922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4813110" y="2137440"/>
              <a:ext cx="145576" cy="81859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4813110" y="2137440"/>
                <a:ext cx="145576" cy="81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819934" y="2201108"/>
              <a:ext cx="70513" cy="125063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4819934" y="2201108"/>
                <a:ext cx="70513" cy="125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4854053" y="2269324"/>
              <a:ext cx="11374" cy="88681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"/>
            </p:blipFill>
            <p:spPr>
              <a:xfrm>
                <a:off x="4854053" y="2269324"/>
                <a:ext cx="11374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4867701" y="2251133"/>
              <a:ext cx="136478" cy="109146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4867701" y="2251133"/>
                <a:ext cx="136478" cy="109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4890447" y="2285242"/>
              <a:ext cx="72788" cy="20464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3"/>
            </p:blipFill>
            <p:spPr>
              <a:xfrm>
                <a:off x="4890447" y="2285242"/>
                <a:ext cx="72788" cy="204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4913194" y="2260229"/>
              <a:ext cx="9098" cy="93229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3"/>
            </p:blipFill>
            <p:spPr>
              <a:xfrm>
                <a:off x="4913194" y="2260229"/>
                <a:ext cx="9098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4945038" y="2269324"/>
              <a:ext cx="6824" cy="88681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3"/>
            </p:blipFill>
            <p:spPr>
              <a:xfrm>
                <a:off x="4945038" y="2269324"/>
                <a:ext cx="6824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5047397" y="2169274"/>
              <a:ext cx="47767" cy="36382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3"/>
            </p:blipFill>
            <p:spPr>
              <a:xfrm>
                <a:off x="5047397" y="2169274"/>
                <a:ext cx="47767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4990531" y="2221573"/>
              <a:ext cx="129654" cy="34108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3"/>
            </p:blipFill>
            <p:spPr>
              <a:xfrm>
                <a:off x="4990531" y="2221573"/>
                <a:ext cx="129654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5081516" y="2210204"/>
              <a:ext cx="9098" cy="1500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"/>
            </p:blipFill>
            <p:spPr>
              <a:xfrm>
                <a:off x="5081516" y="2210204"/>
                <a:ext cx="9098" cy="150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5031474" y="2246586"/>
              <a:ext cx="63690" cy="77311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"/>
            </p:blipFill>
            <p:spPr>
              <a:xfrm>
                <a:off x="5031474" y="2246586"/>
                <a:ext cx="63690" cy="77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5086065" y="2269324"/>
              <a:ext cx="47767" cy="3183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5086065" y="2269324"/>
                <a:ext cx="47767" cy="3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8" name="墨迹 17"/>
              <p14:cNvContentPartPr/>
              <p14:nvPr/>
            </p14:nvContentPartPr>
            <p14:xfrm>
              <a:off x="5131558" y="2169274"/>
              <a:ext cx="9098" cy="6139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"/>
            </p:blipFill>
            <p:spPr>
              <a:xfrm>
                <a:off x="5131558" y="2169274"/>
                <a:ext cx="9098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9" name="墨迹 18"/>
              <p14:cNvContentPartPr/>
              <p14:nvPr/>
            </p14:nvContentPartPr>
            <p14:xfrm>
              <a:off x="5149755" y="2160178"/>
              <a:ext cx="31845" cy="14325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"/>
            </p:blipFill>
            <p:spPr>
              <a:xfrm>
                <a:off x="5149755" y="2160178"/>
                <a:ext cx="31845" cy="143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墨迹 19"/>
              <p14:cNvContentPartPr/>
              <p14:nvPr/>
            </p14:nvContentPartPr>
            <p14:xfrm>
              <a:off x="5145205" y="2237490"/>
              <a:ext cx="29571" cy="4548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"/>
            </p:blipFill>
            <p:spPr>
              <a:xfrm>
                <a:off x="5145205" y="2237490"/>
                <a:ext cx="29571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墨迹 20"/>
              <p14:cNvContentPartPr/>
              <p14:nvPr/>
            </p14:nvContentPartPr>
            <p14:xfrm>
              <a:off x="5174776" y="2228395"/>
              <a:ext cx="38668" cy="84133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"/>
            </p:blipFill>
            <p:spPr>
              <a:xfrm>
                <a:off x="5174776" y="2228395"/>
                <a:ext cx="38668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墨迹 21"/>
              <p14:cNvContentPartPr/>
              <p14:nvPr/>
            </p14:nvContentPartPr>
            <p14:xfrm>
              <a:off x="5158853" y="2255681"/>
              <a:ext cx="72788" cy="145528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"/>
            </p:blipFill>
            <p:spPr>
              <a:xfrm>
                <a:off x="5158853" y="2255681"/>
                <a:ext cx="72788" cy="145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3" name="墨迹 22"/>
              <p14:cNvContentPartPr/>
              <p14:nvPr/>
            </p14:nvContentPartPr>
            <p14:xfrm>
              <a:off x="5167952" y="2319350"/>
              <a:ext cx="59140" cy="25012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"/>
            </p:blipFill>
            <p:spPr>
              <a:xfrm>
                <a:off x="5167952" y="2319350"/>
                <a:ext cx="59140" cy="2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4" name="墨迹 23"/>
              <p14:cNvContentPartPr/>
              <p14:nvPr/>
            </p14:nvContentPartPr>
            <p14:xfrm>
              <a:off x="5304429" y="2155631"/>
              <a:ext cx="9099" cy="65942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"/>
            </p:blipFill>
            <p:spPr>
              <a:xfrm>
                <a:off x="5304429" y="2155631"/>
                <a:ext cx="9099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5" name="墨迹 24"/>
              <p14:cNvContentPartPr/>
              <p14:nvPr/>
            </p14:nvContentPartPr>
            <p14:xfrm>
              <a:off x="5263486" y="2110153"/>
              <a:ext cx="131928" cy="122789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"/>
            </p:blipFill>
            <p:spPr>
              <a:xfrm>
                <a:off x="5263486" y="2110153"/>
                <a:ext cx="131928" cy="122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6" name="墨迹 25"/>
              <p14:cNvContentPartPr/>
              <p14:nvPr/>
            </p14:nvContentPartPr>
            <p14:xfrm>
              <a:off x="5315803" y="2251133"/>
              <a:ext cx="11373" cy="70491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"/>
            </p:blipFill>
            <p:spPr>
              <a:xfrm>
                <a:off x="5315803" y="2251133"/>
                <a:ext cx="11373" cy="704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7" name="墨迹 26"/>
              <p14:cNvContentPartPr/>
              <p14:nvPr/>
            </p14:nvContentPartPr>
            <p14:xfrm>
              <a:off x="5318077" y="2237490"/>
              <a:ext cx="59141" cy="79586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"/>
            </p:blipFill>
            <p:spPr>
              <a:xfrm>
                <a:off x="5318077" y="2237490"/>
                <a:ext cx="59141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8" name="墨迹 27"/>
              <p14:cNvContentPartPr/>
              <p14:nvPr/>
            </p14:nvContentPartPr>
            <p14:xfrm>
              <a:off x="5340823" y="2264777"/>
              <a:ext cx="11373" cy="11369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"/>
            </p:blipFill>
            <p:spPr>
              <a:xfrm>
                <a:off x="5340823" y="2264777"/>
                <a:ext cx="11373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9" name="墨迹 28"/>
              <p14:cNvContentPartPr/>
              <p14:nvPr/>
            </p14:nvContentPartPr>
            <p14:xfrm>
              <a:off x="5331725" y="2301159"/>
              <a:ext cx="29570" cy="909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"/>
            </p:blipFill>
            <p:spPr>
              <a:xfrm>
                <a:off x="5331725" y="2301159"/>
                <a:ext cx="29570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0" name="墨迹 29"/>
              <p14:cNvContentPartPr/>
              <p14:nvPr/>
            </p14:nvContentPartPr>
            <p14:xfrm>
              <a:off x="5313528" y="2260229"/>
              <a:ext cx="79611" cy="14098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3"/>
            </p:blipFill>
            <p:spPr>
              <a:xfrm>
                <a:off x="5313528" y="2260229"/>
                <a:ext cx="79611" cy="14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1" name="墨迹 30"/>
              <p14:cNvContentPartPr/>
              <p14:nvPr/>
            </p14:nvContentPartPr>
            <p14:xfrm>
              <a:off x="4763068" y="4932029"/>
              <a:ext cx="145576" cy="47752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3"/>
            </p:blipFill>
            <p:spPr>
              <a:xfrm>
                <a:off x="4763068" y="4932029"/>
                <a:ext cx="145576" cy="477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2" name="墨迹 31"/>
              <p14:cNvContentPartPr/>
              <p14:nvPr/>
            </p14:nvContentPartPr>
            <p14:xfrm>
              <a:off x="4767617" y="4911565"/>
              <a:ext cx="63690" cy="2001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3"/>
            </p:blipFill>
            <p:spPr>
              <a:xfrm>
                <a:off x="4767617" y="4911565"/>
                <a:ext cx="63690" cy="200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3" name="墨迹 32"/>
              <p14:cNvContentPartPr/>
              <p14:nvPr/>
            </p14:nvContentPartPr>
            <p14:xfrm>
              <a:off x="4810835" y="5025258"/>
              <a:ext cx="11374" cy="127337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3"/>
            </p:blipFill>
            <p:spPr>
              <a:xfrm>
                <a:off x="4810835" y="5025258"/>
                <a:ext cx="11374" cy="127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4" name="墨迹 33"/>
              <p14:cNvContentPartPr/>
              <p14:nvPr/>
            </p14:nvContentPartPr>
            <p14:xfrm>
              <a:off x="4835856" y="5020710"/>
              <a:ext cx="63690" cy="12279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3"/>
            </p:blipFill>
            <p:spPr>
              <a:xfrm>
                <a:off x="4835856" y="5020710"/>
                <a:ext cx="63690" cy="122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5" name="墨迹 34"/>
              <p14:cNvContentPartPr/>
              <p14:nvPr/>
            </p14:nvContentPartPr>
            <p14:xfrm>
              <a:off x="4835856" y="5057092"/>
              <a:ext cx="38669" cy="9096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3"/>
            </p:blipFill>
            <p:spPr>
              <a:xfrm>
                <a:off x="4835856" y="5057092"/>
                <a:ext cx="38669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6" name="墨迹 35"/>
              <p14:cNvContentPartPr/>
              <p14:nvPr/>
            </p14:nvContentPartPr>
            <p14:xfrm>
              <a:off x="4831307" y="5093474"/>
              <a:ext cx="50042" cy="13644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3"/>
            </p:blipFill>
            <p:spPr>
              <a:xfrm>
                <a:off x="4831307" y="5093474"/>
                <a:ext cx="50042" cy="136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7" name="墨迹 36"/>
              <p14:cNvContentPartPr/>
              <p14:nvPr/>
            </p14:nvContentPartPr>
            <p14:xfrm>
              <a:off x="4949588" y="4943399"/>
              <a:ext cx="18197" cy="2956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3"/>
            </p:blipFill>
            <p:spPr>
              <a:xfrm>
                <a:off x="4949588" y="4943399"/>
                <a:ext cx="18197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8" name="墨迹 37"/>
              <p14:cNvContentPartPr/>
              <p14:nvPr/>
            </p14:nvContentPartPr>
            <p14:xfrm>
              <a:off x="4938214" y="5002519"/>
              <a:ext cx="43218" cy="88681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3"/>
            </p:blipFill>
            <p:spPr>
              <a:xfrm>
                <a:off x="4938214" y="5002519"/>
                <a:ext cx="43218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9" name="墨迹 38"/>
              <p14:cNvContentPartPr/>
              <p14:nvPr/>
            </p14:nvContentPartPr>
            <p14:xfrm>
              <a:off x="4976883" y="5032080"/>
              <a:ext cx="25021" cy="6821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3"/>
            </p:blipFill>
            <p:spPr>
              <a:xfrm>
                <a:off x="4976883" y="5032080"/>
                <a:ext cx="25021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0" name="墨迹 39"/>
              <p14:cNvContentPartPr/>
              <p14:nvPr/>
            </p14:nvContentPartPr>
            <p14:xfrm>
              <a:off x="4965510" y="5047997"/>
              <a:ext cx="34120" cy="93229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3"/>
            </p:blipFill>
            <p:spPr>
              <a:xfrm>
                <a:off x="4965510" y="5047997"/>
                <a:ext cx="34120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1" name="墨迹 40"/>
              <p14:cNvContentPartPr/>
              <p14:nvPr/>
            </p14:nvContentPartPr>
            <p14:xfrm>
              <a:off x="4967785" y="5088927"/>
              <a:ext cx="61415" cy="31834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3"/>
            </p:blipFill>
            <p:spPr>
              <a:xfrm>
                <a:off x="4967785" y="5088927"/>
                <a:ext cx="61415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2" name="墨迹 41"/>
              <p14:cNvContentPartPr/>
              <p14:nvPr/>
            </p14:nvContentPartPr>
            <p14:xfrm>
              <a:off x="5026925" y="4993424"/>
              <a:ext cx="13648" cy="88681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3"/>
            </p:blipFill>
            <p:spPr>
              <a:xfrm>
                <a:off x="5026925" y="4993424"/>
                <a:ext cx="13648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3" name="墨迹 42"/>
              <p14:cNvContentPartPr/>
              <p14:nvPr/>
            </p14:nvContentPartPr>
            <p14:xfrm>
              <a:off x="5058770" y="5016163"/>
              <a:ext cx="38668" cy="36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3"/>
            </p:blipFill>
            <p:spPr>
              <a:xfrm>
                <a:off x="5058770" y="5016163"/>
                <a:ext cx="38668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4" name="墨迹 43"/>
              <p14:cNvContentPartPr/>
              <p14:nvPr/>
            </p14:nvContentPartPr>
            <p14:xfrm>
              <a:off x="5038298" y="5043449"/>
              <a:ext cx="47767" cy="93229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3"/>
            </p:blipFill>
            <p:spPr>
              <a:xfrm>
                <a:off x="5038298" y="5043449"/>
                <a:ext cx="47767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5" name="墨迹 44"/>
              <p14:cNvContentPartPr/>
              <p14:nvPr/>
            </p14:nvContentPartPr>
            <p14:xfrm>
              <a:off x="5022376" y="5079831"/>
              <a:ext cx="122829" cy="47751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3"/>
            </p:blipFill>
            <p:spPr>
              <a:xfrm>
                <a:off x="5022376" y="5079831"/>
                <a:ext cx="122829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6" name="墨迹 45"/>
              <p14:cNvContentPartPr/>
              <p14:nvPr/>
            </p14:nvContentPartPr>
            <p14:xfrm>
              <a:off x="5167952" y="4997972"/>
              <a:ext cx="13648" cy="93228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3"/>
            </p:blipFill>
            <p:spPr>
              <a:xfrm>
                <a:off x="5167952" y="4997972"/>
                <a:ext cx="13648" cy="932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7" name="墨迹 46"/>
              <p14:cNvContentPartPr/>
              <p14:nvPr/>
            </p14:nvContentPartPr>
            <p14:xfrm>
              <a:off x="5154304" y="5047997"/>
              <a:ext cx="40943" cy="4547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3"/>
            </p:blipFill>
            <p:spPr>
              <a:xfrm>
                <a:off x="5154304" y="5047997"/>
                <a:ext cx="40943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8" name="墨迹 47"/>
              <p14:cNvContentPartPr/>
              <p14:nvPr/>
            </p14:nvContentPartPr>
            <p14:xfrm>
              <a:off x="5145205" y="5091200"/>
              <a:ext cx="63690" cy="25013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3"/>
            </p:blipFill>
            <p:spPr>
              <a:xfrm>
                <a:off x="5145205" y="5091200"/>
                <a:ext cx="63690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9" name="墨迹 48"/>
              <p14:cNvContentPartPr/>
              <p14:nvPr/>
            </p14:nvContentPartPr>
            <p14:xfrm>
              <a:off x="5217994" y="5034354"/>
              <a:ext cx="95534" cy="5002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3"/>
            </p:blipFill>
            <p:spPr>
              <a:xfrm>
                <a:off x="5217994" y="5034354"/>
                <a:ext cx="95534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0" name="墨迹 49"/>
              <p14:cNvContentPartPr/>
              <p14:nvPr/>
            </p14:nvContentPartPr>
            <p14:xfrm>
              <a:off x="5274859" y="5020710"/>
              <a:ext cx="6824" cy="6139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3"/>
            </p:blipFill>
            <p:spPr>
              <a:xfrm>
                <a:off x="5274859" y="5020710"/>
                <a:ext cx="6824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1" name="墨迹 50"/>
              <p14:cNvContentPartPr/>
              <p14:nvPr/>
            </p14:nvContentPartPr>
            <p14:xfrm>
              <a:off x="5236190" y="5007067"/>
              <a:ext cx="100084" cy="136433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3"/>
            </p:blipFill>
            <p:spPr>
              <a:xfrm>
                <a:off x="5236190" y="5007067"/>
                <a:ext cx="100084" cy="13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2" name="墨迹 51"/>
              <p14:cNvContentPartPr/>
              <p14:nvPr/>
            </p14:nvContentPartPr>
            <p14:xfrm>
              <a:off x="5386316" y="5002519"/>
              <a:ext cx="13647" cy="84133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3"/>
            </p:blipFill>
            <p:spPr>
              <a:xfrm>
                <a:off x="5386316" y="5002519"/>
                <a:ext cx="13647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3" name="墨迹 52"/>
              <p14:cNvContentPartPr/>
              <p14:nvPr/>
            </p14:nvContentPartPr>
            <p14:xfrm>
              <a:off x="5372668" y="5043449"/>
              <a:ext cx="47767" cy="4548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3"/>
            </p:blipFill>
            <p:spPr>
              <a:xfrm>
                <a:off x="5372668" y="5043449"/>
                <a:ext cx="47767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4" name="墨迹 53"/>
              <p14:cNvContentPartPr/>
              <p14:nvPr/>
            </p14:nvContentPartPr>
            <p14:xfrm>
              <a:off x="5368119" y="5091200"/>
              <a:ext cx="68239" cy="6822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3"/>
            </p:blipFill>
            <p:spPr>
              <a:xfrm>
                <a:off x="5368119" y="5091200"/>
                <a:ext cx="68239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5" name="墨迹 54"/>
              <p14:cNvContentPartPr/>
              <p14:nvPr/>
            </p14:nvContentPartPr>
            <p14:xfrm>
              <a:off x="5486400" y="4997972"/>
              <a:ext cx="2274" cy="86407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3"/>
            </p:blipFill>
            <p:spPr>
              <a:xfrm>
                <a:off x="5486400" y="4997972"/>
                <a:ext cx="2274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6" name="墨迹 55"/>
              <p14:cNvContentPartPr/>
              <p14:nvPr/>
            </p14:nvContentPartPr>
            <p14:xfrm>
              <a:off x="5513695" y="5034354"/>
              <a:ext cx="11373" cy="909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3"/>
            </p:blipFill>
            <p:spPr>
              <a:xfrm>
                <a:off x="5513695" y="5034354"/>
                <a:ext cx="11373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7" name="墨迹 56"/>
              <p14:cNvContentPartPr/>
              <p14:nvPr/>
            </p14:nvContentPartPr>
            <p14:xfrm>
              <a:off x="5454555" y="5025258"/>
              <a:ext cx="9098" cy="79586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3"/>
            </p:blipFill>
            <p:spPr>
              <a:xfrm>
                <a:off x="5454555" y="5025258"/>
                <a:ext cx="9098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8" name="墨迹 57"/>
              <p14:cNvContentPartPr/>
              <p14:nvPr/>
            </p14:nvContentPartPr>
            <p14:xfrm>
              <a:off x="5418161" y="5111665"/>
              <a:ext cx="129653" cy="9096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3"/>
            </p:blipFill>
            <p:spPr>
              <a:xfrm>
                <a:off x="5418161" y="5111665"/>
                <a:ext cx="129653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2" name="墨迹 61"/>
              <p14:cNvContentPartPr/>
              <p14:nvPr/>
            </p14:nvContentPartPr>
            <p14:xfrm>
              <a:off x="6023211" y="2610405"/>
              <a:ext cx="84161" cy="79586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3"/>
            </p:blipFill>
            <p:spPr>
              <a:xfrm>
                <a:off x="6023211" y="2610405"/>
                <a:ext cx="84161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3" name="墨迹 62"/>
              <p14:cNvContentPartPr/>
              <p14:nvPr/>
            </p14:nvContentPartPr>
            <p14:xfrm>
              <a:off x="6059605" y="2637692"/>
              <a:ext cx="52317" cy="18191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3"/>
            </p:blipFill>
            <p:spPr>
              <a:xfrm>
                <a:off x="6059605" y="2637692"/>
                <a:ext cx="52317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4" name="墨迹 63"/>
              <p14:cNvContentPartPr/>
              <p14:nvPr/>
            </p14:nvContentPartPr>
            <p14:xfrm>
              <a:off x="6014113" y="2685443"/>
              <a:ext cx="120555" cy="2956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3"/>
            </p:blipFill>
            <p:spPr>
              <a:xfrm>
                <a:off x="6014113" y="2685443"/>
                <a:ext cx="120555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5" name="墨迹 64"/>
              <p14:cNvContentPartPr/>
              <p14:nvPr/>
            </p14:nvContentPartPr>
            <p14:xfrm>
              <a:off x="6100549" y="2696813"/>
              <a:ext cx="13647" cy="136432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3"/>
            </p:blipFill>
            <p:spPr>
              <a:xfrm>
                <a:off x="6100549" y="2696813"/>
                <a:ext cx="13647" cy="136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6" name="墨迹 65"/>
              <p14:cNvContentPartPr/>
              <p14:nvPr/>
            </p14:nvContentPartPr>
            <p14:xfrm>
              <a:off x="6036859" y="2751385"/>
              <a:ext cx="40943" cy="63669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3"/>
            </p:blipFill>
            <p:spPr>
              <a:xfrm>
                <a:off x="6036859" y="2751385"/>
                <a:ext cx="40943" cy="63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7" name="墨迹 66"/>
              <p14:cNvContentPartPr/>
              <p14:nvPr/>
            </p14:nvContentPartPr>
            <p14:xfrm>
              <a:off x="6132394" y="2751385"/>
              <a:ext cx="56865" cy="4093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3"/>
            </p:blipFill>
            <p:spPr>
              <a:xfrm>
                <a:off x="6132394" y="2751385"/>
                <a:ext cx="56865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8" name="墨迹 67"/>
              <p14:cNvContentPartPr/>
              <p14:nvPr/>
            </p14:nvContentPartPr>
            <p14:xfrm>
              <a:off x="6173337" y="2614953"/>
              <a:ext cx="95534" cy="241031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3"/>
            </p:blipFill>
            <p:spPr>
              <a:xfrm>
                <a:off x="6173337" y="2614953"/>
                <a:ext cx="95534" cy="2410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9" name="墨迹 68"/>
              <p14:cNvContentPartPr/>
              <p14:nvPr/>
            </p14:nvContentPartPr>
            <p14:xfrm>
              <a:off x="6287068" y="2710456"/>
              <a:ext cx="34120" cy="2046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3"/>
            </p:blipFill>
            <p:spPr>
              <a:xfrm>
                <a:off x="6287068" y="2710456"/>
                <a:ext cx="34120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70" name="墨迹 69"/>
              <p14:cNvContentPartPr/>
              <p14:nvPr/>
            </p14:nvContentPartPr>
            <p14:xfrm>
              <a:off x="6364405" y="2733195"/>
              <a:ext cx="86436" cy="909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3"/>
            </p:blipFill>
            <p:spPr>
              <a:xfrm>
                <a:off x="6364405" y="2733195"/>
                <a:ext cx="86436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1" name="墨迹 70"/>
              <p14:cNvContentPartPr/>
              <p14:nvPr/>
            </p14:nvContentPartPr>
            <p14:xfrm>
              <a:off x="6530453" y="2583119"/>
              <a:ext cx="25021" cy="84133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3"/>
            </p:blipFill>
            <p:spPr>
              <a:xfrm>
                <a:off x="6530453" y="2583119"/>
                <a:ext cx="25021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2" name="墨迹 71"/>
              <p14:cNvContentPartPr/>
              <p14:nvPr/>
            </p14:nvContentPartPr>
            <p14:xfrm>
              <a:off x="6528178" y="2619501"/>
              <a:ext cx="72789" cy="134158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3"/>
            </p:blipFill>
            <p:spPr>
              <a:xfrm>
                <a:off x="6528178" y="2619501"/>
                <a:ext cx="72789" cy="1341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3" name="墨迹 72"/>
              <p14:cNvContentPartPr/>
              <p14:nvPr/>
            </p14:nvContentPartPr>
            <p14:xfrm>
              <a:off x="6550925" y="2664978"/>
              <a:ext cx="106907" cy="52299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3"/>
            </p:blipFill>
            <p:spPr>
              <a:xfrm>
                <a:off x="6550925" y="2664978"/>
                <a:ext cx="106907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4" name="墨迹 73"/>
              <p14:cNvContentPartPr/>
              <p14:nvPr/>
            </p14:nvContentPartPr>
            <p14:xfrm>
              <a:off x="6541827" y="2744564"/>
              <a:ext cx="106907" cy="34108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3"/>
            </p:blipFill>
            <p:spPr>
              <a:xfrm>
                <a:off x="6541827" y="2744564"/>
                <a:ext cx="106907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5" name="墨迹 74"/>
              <p14:cNvContentPartPr/>
              <p14:nvPr/>
            </p14:nvContentPartPr>
            <p14:xfrm>
              <a:off x="6607790" y="2733195"/>
              <a:ext cx="6824" cy="97776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3"/>
            </p:blipFill>
            <p:spPr>
              <a:xfrm>
                <a:off x="6607790" y="2733195"/>
                <a:ext cx="6824" cy="97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6" name="墨迹 75"/>
              <p14:cNvContentPartPr/>
              <p14:nvPr/>
            </p14:nvContentPartPr>
            <p14:xfrm>
              <a:off x="6544101" y="2774124"/>
              <a:ext cx="25021" cy="59121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3"/>
            </p:blipFill>
            <p:spPr>
              <a:xfrm>
                <a:off x="6544101" y="2774124"/>
                <a:ext cx="25021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7" name="墨迹 76"/>
              <p14:cNvContentPartPr/>
              <p14:nvPr/>
            </p14:nvContentPartPr>
            <p14:xfrm>
              <a:off x="6651009" y="2778672"/>
              <a:ext cx="36394" cy="47751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3"/>
            </p:blipFill>
            <p:spPr>
              <a:xfrm>
                <a:off x="6651009" y="2778672"/>
                <a:ext cx="36394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8" name="墨迹 77"/>
              <p14:cNvContentPartPr/>
              <p14:nvPr/>
            </p14:nvContentPartPr>
            <p14:xfrm>
              <a:off x="6760190" y="2619501"/>
              <a:ext cx="13648" cy="222839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3"/>
            </p:blipFill>
            <p:spPr>
              <a:xfrm>
                <a:off x="6760190" y="2619501"/>
                <a:ext cx="13648" cy="2228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9" name="墨迹 78"/>
              <p14:cNvContentPartPr/>
              <p14:nvPr/>
            </p14:nvContentPartPr>
            <p14:xfrm>
              <a:off x="6719247" y="2653609"/>
              <a:ext cx="79612" cy="25013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3"/>
            </p:blipFill>
            <p:spPr>
              <a:xfrm>
                <a:off x="6719247" y="2653609"/>
                <a:ext cx="79612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80" name="墨迹 79"/>
              <p14:cNvContentPartPr/>
              <p14:nvPr/>
            </p14:nvContentPartPr>
            <p14:xfrm>
              <a:off x="6723796" y="2694539"/>
              <a:ext cx="90985" cy="34108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3"/>
            </p:blipFill>
            <p:spPr>
              <a:xfrm>
                <a:off x="6723796" y="2694539"/>
                <a:ext cx="90985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81" name="墨迹 80"/>
              <p14:cNvContentPartPr/>
              <p14:nvPr/>
            </p14:nvContentPartPr>
            <p14:xfrm>
              <a:off x="6823880" y="2624049"/>
              <a:ext cx="70514" cy="68216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3"/>
            </p:blipFill>
            <p:spPr>
              <a:xfrm>
                <a:off x="6823880" y="2624049"/>
                <a:ext cx="70514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2" name="墨迹 81"/>
              <p14:cNvContentPartPr/>
              <p14:nvPr/>
            </p14:nvContentPartPr>
            <p14:xfrm>
              <a:off x="6842077" y="2633144"/>
              <a:ext cx="45493" cy="59121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3"/>
            </p:blipFill>
            <p:spPr>
              <a:xfrm>
                <a:off x="6842077" y="2633144"/>
                <a:ext cx="45493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3" name="墨迹 82"/>
              <p14:cNvContentPartPr/>
              <p14:nvPr/>
            </p14:nvContentPartPr>
            <p14:xfrm>
              <a:off x="6839803" y="2710456"/>
              <a:ext cx="6824" cy="1000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3"/>
            </p:blipFill>
            <p:spPr>
              <a:xfrm>
                <a:off x="6839803" y="2710456"/>
                <a:ext cx="6824" cy="1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4" name="墨迹 83"/>
              <p14:cNvContentPartPr/>
              <p14:nvPr/>
            </p14:nvContentPartPr>
            <p14:xfrm>
              <a:off x="6846627" y="2710456"/>
              <a:ext cx="68238" cy="1000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3"/>
            </p:blipFill>
            <p:spPr>
              <a:xfrm>
                <a:off x="6846627" y="2710456"/>
                <a:ext cx="68238" cy="1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5" name="墨迹 84"/>
              <p14:cNvContentPartPr/>
              <p14:nvPr/>
            </p14:nvContentPartPr>
            <p14:xfrm>
              <a:off x="6869372" y="2755933"/>
              <a:ext cx="25022" cy="36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3"/>
            </p:blipFill>
            <p:spPr>
              <a:xfrm>
                <a:off x="6869372" y="2755933"/>
                <a:ext cx="25022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6" name="墨迹 85"/>
              <p14:cNvContentPartPr/>
              <p14:nvPr/>
            </p14:nvContentPartPr>
            <p14:xfrm>
              <a:off x="6855725" y="2790041"/>
              <a:ext cx="43218" cy="6822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3"/>
            </p:blipFill>
            <p:spPr>
              <a:xfrm>
                <a:off x="6855725" y="2790041"/>
                <a:ext cx="43218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7" name="墨迹 86"/>
              <p14:cNvContentPartPr/>
              <p14:nvPr/>
            </p14:nvContentPartPr>
            <p14:xfrm>
              <a:off x="6967182" y="2619501"/>
              <a:ext cx="93259" cy="11142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3"/>
            </p:blipFill>
            <p:spPr>
              <a:xfrm>
                <a:off x="6967182" y="2619501"/>
                <a:ext cx="93259" cy="111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8" name="墨迹 87"/>
              <p14:cNvContentPartPr/>
              <p14:nvPr/>
            </p14:nvContentPartPr>
            <p14:xfrm>
              <a:off x="7051343" y="2596762"/>
              <a:ext cx="61415" cy="129611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3"/>
            </p:blipFill>
            <p:spPr>
              <a:xfrm>
                <a:off x="7051343" y="2596762"/>
                <a:ext cx="61415" cy="129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9" name="墨迹 88"/>
              <p14:cNvContentPartPr/>
              <p14:nvPr/>
            </p14:nvContentPartPr>
            <p14:xfrm>
              <a:off x="7033146" y="2715003"/>
              <a:ext cx="20472" cy="4548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3"/>
            </p:blipFill>
            <p:spPr>
              <a:xfrm>
                <a:off x="7033146" y="2715003"/>
                <a:ext cx="20472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90" name="墨迹 89"/>
              <p14:cNvContentPartPr/>
              <p14:nvPr/>
            </p14:nvContentPartPr>
            <p14:xfrm>
              <a:off x="7033146" y="2751385"/>
              <a:ext cx="61415" cy="75038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3"/>
            </p:blipFill>
            <p:spPr>
              <a:xfrm>
                <a:off x="7033146" y="2751385"/>
                <a:ext cx="61415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91" name="墨迹 90"/>
              <p14:cNvContentPartPr/>
              <p14:nvPr/>
            </p14:nvContentPartPr>
            <p14:xfrm>
              <a:off x="7180996" y="2660431"/>
              <a:ext cx="47767" cy="27286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3"/>
            </p:blipFill>
            <p:spPr>
              <a:xfrm>
                <a:off x="7180996" y="2660431"/>
                <a:ext cx="47767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2" name="墨迹 91"/>
              <p14:cNvContentPartPr/>
              <p14:nvPr/>
            </p14:nvContentPartPr>
            <p14:xfrm>
              <a:off x="7174172" y="2696813"/>
              <a:ext cx="4550" cy="111419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3"/>
            </p:blipFill>
            <p:spPr>
              <a:xfrm>
                <a:off x="7174172" y="2696813"/>
                <a:ext cx="4550" cy="1114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3" name="墨迹 92"/>
              <p14:cNvContentPartPr/>
              <p14:nvPr/>
            </p14:nvContentPartPr>
            <p14:xfrm>
              <a:off x="7187821" y="2692265"/>
              <a:ext cx="59140" cy="106872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3"/>
            </p:blipFill>
            <p:spPr>
              <a:xfrm>
                <a:off x="7187821" y="2692265"/>
                <a:ext cx="59140" cy="106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4" name="墨迹 93"/>
              <p14:cNvContentPartPr/>
              <p14:nvPr/>
            </p14:nvContentPartPr>
            <p14:xfrm>
              <a:off x="7210567" y="2751385"/>
              <a:ext cx="20471" cy="4548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3"/>
            </p:blipFill>
            <p:spPr>
              <a:xfrm>
                <a:off x="7210567" y="2751385"/>
                <a:ext cx="20471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5" name="墨迹 94"/>
              <p14:cNvContentPartPr/>
              <p14:nvPr/>
            </p14:nvContentPartPr>
            <p14:xfrm>
              <a:off x="7196919" y="2790041"/>
              <a:ext cx="34119" cy="6822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3"/>
            </p:blipFill>
            <p:spPr>
              <a:xfrm>
                <a:off x="7196919" y="2790041"/>
                <a:ext cx="34119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6" name="墨迹 95"/>
              <p14:cNvContentPartPr/>
              <p14:nvPr/>
            </p14:nvContentPartPr>
            <p14:xfrm>
              <a:off x="7260609" y="2633144"/>
              <a:ext cx="13647" cy="65943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3"/>
            </p:blipFill>
            <p:spPr>
              <a:xfrm>
                <a:off x="7260609" y="2633144"/>
                <a:ext cx="13647" cy="65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7" name="墨迹 96"/>
              <p14:cNvContentPartPr/>
              <p14:nvPr/>
            </p14:nvContentPartPr>
            <p14:xfrm>
              <a:off x="7274256" y="2683169"/>
              <a:ext cx="59141" cy="195553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3"/>
            </p:blipFill>
            <p:spPr>
              <a:xfrm>
                <a:off x="7274256" y="2683169"/>
                <a:ext cx="59141" cy="1955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8" name="墨迹 97"/>
              <p14:cNvContentPartPr/>
              <p14:nvPr/>
            </p14:nvContentPartPr>
            <p14:xfrm>
              <a:off x="7292453" y="2755933"/>
              <a:ext cx="25021" cy="6822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3"/>
            </p:blipFill>
            <p:spPr>
              <a:xfrm>
                <a:off x="7292453" y="2755933"/>
                <a:ext cx="25021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9" name="墨迹 98"/>
              <p14:cNvContentPartPr/>
              <p14:nvPr/>
            </p14:nvContentPartPr>
            <p14:xfrm>
              <a:off x="7460776" y="2678621"/>
              <a:ext cx="9098" cy="106872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3"/>
            </p:blipFill>
            <p:spPr>
              <a:xfrm>
                <a:off x="7460776" y="2678621"/>
                <a:ext cx="9098" cy="106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100" name="墨迹 99"/>
              <p14:cNvContentPartPr/>
              <p14:nvPr/>
            </p14:nvContentPartPr>
            <p14:xfrm>
              <a:off x="7433480" y="2724099"/>
              <a:ext cx="52316" cy="4548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3"/>
            </p:blipFill>
            <p:spPr>
              <a:xfrm>
                <a:off x="7433480" y="2724099"/>
                <a:ext cx="52316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01" name="墨迹 100"/>
              <p14:cNvContentPartPr/>
              <p14:nvPr/>
            </p14:nvContentPartPr>
            <p14:xfrm>
              <a:off x="7406184" y="2771850"/>
              <a:ext cx="95534" cy="2046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3"/>
            </p:blipFill>
            <p:spPr>
              <a:xfrm>
                <a:off x="7406184" y="2771850"/>
                <a:ext cx="95534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02" name="墨迹 101"/>
              <p14:cNvContentPartPr/>
              <p14:nvPr/>
            </p14:nvContentPartPr>
            <p14:xfrm>
              <a:off x="7492621" y="2701360"/>
              <a:ext cx="100083" cy="72764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3"/>
            </p:blipFill>
            <p:spPr>
              <a:xfrm>
                <a:off x="7492621" y="2701360"/>
                <a:ext cx="100083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03" name="墨迹 102"/>
              <p14:cNvContentPartPr/>
              <p14:nvPr/>
            </p14:nvContentPartPr>
            <p14:xfrm>
              <a:off x="7544937" y="2669526"/>
              <a:ext cx="2274" cy="86407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3"/>
            </p:blipFill>
            <p:spPr>
              <a:xfrm>
                <a:off x="7544937" y="2669526"/>
                <a:ext cx="2274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4" name="墨迹 103"/>
              <p14:cNvContentPartPr/>
              <p14:nvPr/>
            </p14:nvContentPartPr>
            <p14:xfrm>
              <a:off x="7515367" y="2674074"/>
              <a:ext cx="113731" cy="15007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3"/>
            </p:blipFill>
            <p:spPr>
              <a:xfrm>
                <a:off x="7515367" y="2674074"/>
                <a:ext cx="113731" cy="150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5" name="墨迹 104"/>
              <p14:cNvContentPartPr/>
              <p14:nvPr/>
            </p14:nvContentPartPr>
            <p14:xfrm>
              <a:off x="7683689" y="2664978"/>
              <a:ext cx="4549" cy="11142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3"/>
            </p:blipFill>
            <p:spPr>
              <a:xfrm>
                <a:off x="7683689" y="2664978"/>
                <a:ext cx="4549" cy="111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6" name="墨迹 105"/>
              <p14:cNvContentPartPr/>
              <p14:nvPr/>
            </p14:nvContentPartPr>
            <p14:xfrm>
              <a:off x="7656394" y="2728647"/>
              <a:ext cx="52316" cy="4547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3"/>
            </p:blipFill>
            <p:spPr>
              <a:xfrm>
                <a:off x="7656394" y="2728647"/>
                <a:ext cx="52316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7" name="墨迹 106"/>
              <p14:cNvContentPartPr/>
              <p14:nvPr/>
            </p14:nvContentPartPr>
            <p14:xfrm>
              <a:off x="7656394" y="2780946"/>
              <a:ext cx="63689" cy="11369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3"/>
            </p:blipFill>
            <p:spPr>
              <a:xfrm>
                <a:off x="7656394" y="2780946"/>
                <a:ext cx="63689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8" name="墨迹 107"/>
              <p14:cNvContentPartPr/>
              <p14:nvPr/>
            </p14:nvContentPartPr>
            <p14:xfrm>
              <a:off x="7765576" y="2655883"/>
              <a:ext cx="9098" cy="102324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3"/>
            </p:blipFill>
            <p:spPr>
              <a:xfrm>
                <a:off x="7765576" y="2655883"/>
                <a:ext cx="9098" cy="102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09" name="墨迹 108"/>
              <p14:cNvContentPartPr/>
              <p14:nvPr/>
            </p14:nvContentPartPr>
            <p14:xfrm>
              <a:off x="7792871" y="2715003"/>
              <a:ext cx="15923" cy="1137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3"/>
            </p:blipFill>
            <p:spPr>
              <a:xfrm>
                <a:off x="7792871" y="2715003"/>
                <a:ext cx="15923" cy="11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10" name="墨迹 109"/>
              <p14:cNvContentPartPr/>
              <p14:nvPr/>
            </p14:nvContentPartPr>
            <p14:xfrm>
              <a:off x="7715534" y="2696813"/>
              <a:ext cx="9098" cy="97776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3"/>
            </p:blipFill>
            <p:spPr>
              <a:xfrm>
                <a:off x="7715534" y="2696813"/>
                <a:ext cx="9098" cy="97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11" name="墨迹 110"/>
              <p14:cNvContentPartPr/>
              <p14:nvPr/>
            </p14:nvContentPartPr>
            <p14:xfrm>
              <a:off x="7697337" y="2794589"/>
              <a:ext cx="131928" cy="20465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3"/>
            </p:blipFill>
            <p:spPr>
              <a:xfrm>
                <a:off x="7697337" y="2794589"/>
                <a:ext cx="131928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14" name="墨迹 113"/>
              <p14:cNvContentPartPr/>
              <p14:nvPr/>
            </p14:nvContentPartPr>
            <p14:xfrm>
              <a:off x="8111319" y="2655883"/>
              <a:ext cx="9098" cy="15007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3"/>
            </p:blipFill>
            <p:spPr>
              <a:xfrm>
                <a:off x="8111319" y="2655883"/>
                <a:ext cx="9098" cy="150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15" name="墨迹 114"/>
              <p14:cNvContentPartPr/>
              <p14:nvPr/>
            </p14:nvContentPartPr>
            <p14:xfrm>
              <a:off x="8102221" y="2605857"/>
              <a:ext cx="113731" cy="118242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3"/>
            </p:blipFill>
            <p:spPr>
              <a:xfrm>
                <a:off x="8102221" y="2605857"/>
                <a:ext cx="113731" cy="1182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6" name="墨迹 115"/>
              <p14:cNvContentPartPr/>
              <p14:nvPr/>
            </p14:nvContentPartPr>
            <p14:xfrm>
              <a:off x="8220501" y="2660431"/>
              <a:ext cx="81887" cy="15007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3"/>
            </p:blipFill>
            <p:spPr>
              <a:xfrm>
                <a:off x="8220501" y="2660431"/>
                <a:ext cx="81887" cy="150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7" name="墨迹 116"/>
              <p14:cNvContentPartPr/>
              <p14:nvPr/>
            </p14:nvContentPartPr>
            <p14:xfrm>
              <a:off x="7556310" y="3060632"/>
              <a:ext cx="11373" cy="134159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3"/>
            </p:blipFill>
            <p:spPr>
              <a:xfrm>
                <a:off x="7556310" y="3060632"/>
                <a:ext cx="11373" cy="1341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8" name="墨迹 117"/>
              <p14:cNvContentPartPr/>
              <p14:nvPr/>
            </p14:nvContentPartPr>
            <p14:xfrm>
              <a:off x="7640471" y="2978773"/>
              <a:ext cx="75063" cy="52299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3"/>
            </p:blipFill>
            <p:spPr>
              <a:xfrm>
                <a:off x="7640471" y="2978773"/>
                <a:ext cx="75063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9" name="墨迹 118"/>
              <p14:cNvContentPartPr/>
              <p14:nvPr/>
            </p14:nvContentPartPr>
            <p14:xfrm>
              <a:off x="7651844" y="3058358"/>
              <a:ext cx="52317" cy="11369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3"/>
            </p:blipFill>
            <p:spPr>
              <a:xfrm>
                <a:off x="7651844" y="3058358"/>
                <a:ext cx="52317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20" name="墨迹 119"/>
              <p14:cNvContentPartPr/>
              <p14:nvPr/>
            </p14:nvContentPartPr>
            <p14:xfrm>
              <a:off x="7688238" y="3042441"/>
              <a:ext cx="4550" cy="163719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3"/>
            </p:blipFill>
            <p:spPr>
              <a:xfrm>
                <a:off x="7688238" y="3042441"/>
                <a:ext cx="4550" cy="1637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21" name="墨迹 120"/>
              <p14:cNvContentPartPr/>
              <p14:nvPr/>
            </p14:nvContentPartPr>
            <p14:xfrm>
              <a:off x="7631372" y="3101562"/>
              <a:ext cx="61416" cy="65942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3"/>
            </p:blipFill>
            <p:spPr>
              <a:xfrm>
                <a:off x="7631372" y="3101562"/>
                <a:ext cx="61416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22" name="墨迹 121"/>
              <p14:cNvContentPartPr/>
              <p14:nvPr/>
            </p14:nvContentPartPr>
            <p14:xfrm>
              <a:off x="7701886" y="3092466"/>
              <a:ext cx="11373" cy="47751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3"/>
            </p:blipFill>
            <p:spPr>
              <a:xfrm>
                <a:off x="7701886" y="3092466"/>
                <a:ext cx="11373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23" name="墨迹 122"/>
              <p14:cNvContentPartPr/>
              <p14:nvPr/>
            </p14:nvContentPartPr>
            <p14:xfrm>
              <a:off x="7724632" y="2992416"/>
              <a:ext cx="9099" cy="68216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3"/>
            </p:blipFill>
            <p:spPr>
              <a:xfrm>
                <a:off x="7724632" y="2992416"/>
                <a:ext cx="9099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24" name="墨迹 123"/>
              <p14:cNvContentPartPr/>
              <p14:nvPr/>
            </p14:nvContentPartPr>
            <p14:xfrm>
              <a:off x="7729182" y="2996964"/>
              <a:ext cx="52316" cy="63668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3"/>
            </p:blipFill>
            <p:spPr>
              <a:xfrm>
                <a:off x="7729182" y="2996964"/>
                <a:ext cx="52316" cy="63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25" name="墨迹 124"/>
              <p14:cNvContentPartPr/>
              <p14:nvPr/>
            </p14:nvContentPartPr>
            <p14:xfrm>
              <a:off x="7733731" y="3092466"/>
              <a:ext cx="47767" cy="4548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3"/>
            </p:blipFill>
            <p:spPr>
              <a:xfrm>
                <a:off x="7733731" y="3092466"/>
                <a:ext cx="47767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26" name="墨迹 125"/>
              <p14:cNvContentPartPr/>
              <p14:nvPr/>
            </p14:nvContentPartPr>
            <p14:xfrm>
              <a:off x="7738280" y="3133396"/>
              <a:ext cx="40943" cy="4548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3"/>
            </p:blipFill>
            <p:spPr>
              <a:xfrm>
                <a:off x="7738280" y="3133396"/>
                <a:ext cx="40943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27" name="墨迹 126"/>
              <p14:cNvContentPartPr/>
              <p14:nvPr/>
            </p14:nvContentPartPr>
            <p14:xfrm>
              <a:off x="7761027" y="3119753"/>
              <a:ext cx="9098" cy="43204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3"/>
            </p:blipFill>
            <p:spPr>
              <a:xfrm>
                <a:off x="7761027" y="3119753"/>
                <a:ext cx="9098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28" name="墨迹 127"/>
              <p14:cNvContentPartPr/>
              <p14:nvPr/>
            </p14:nvContentPartPr>
            <p14:xfrm>
              <a:off x="7724632" y="3174326"/>
              <a:ext cx="104633" cy="13643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3"/>
            </p:blipFill>
            <p:spPr>
              <a:xfrm>
                <a:off x="7724632" y="3174326"/>
                <a:ext cx="104633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29" name="墨迹 128"/>
              <p14:cNvContentPartPr/>
              <p14:nvPr/>
            </p14:nvContentPartPr>
            <p14:xfrm>
              <a:off x="7883856" y="2965130"/>
              <a:ext cx="13648" cy="15917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3"/>
            </p:blipFill>
            <p:spPr>
              <a:xfrm>
                <a:off x="7883856" y="2965130"/>
                <a:ext cx="13648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30" name="墨迹 129"/>
              <p14:cNvContentPartPr/>
              <p14:nvPr/>
            </p14:nvContentPartPr>
            <p14:xfrm>
              <a:off x="7852011" y="2999238"/>
              <a:ext cx="79612" cy="15917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3"/>
            </p:blipFill>
            <p:spPr>
              <a:xfrm>
                <a:off x="7852011" y="2999238"/>
                <a:ext cx="79612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31" name="墨迹 130"/>
              <p14:cNvContentPartPr/>
              <p14:nvPr/>
            </p14:nvContentPartPr>
            <p14:xfrm>
              <a:off x="7863384" y="3028798"/>
              <a:ext cx="15922" cy="159171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3"/>
            </p:blipFill>
            <p:spPr>
              <a:xfrm>
                <a:off x="7863384" y="3028798"/>
                <a:ext cx="15922" cy="1591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32" name="墨迹 131"/>
              <p14:cNvContentPartPr/>
              <p14:nvPr/>
            </p14:nvContentPartPr>
            <p14:xfrm>
              <a:off x="7902053" y="3037893"/>
              <a:ext cx="29570" cy="54573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3"/>
            </p:blipFill>
            <p:spPr>
              <a:xfrm>
                <a:off x="7902053" y="3037893"/>
                <a:ext cx="29570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33" name="墨迹 132"/>
              <p14:cNvContentPartPr/>
              <p14:nvPr/>
            </p14:nvContentPartPr>
            <p14:xfrm>
              <a:off x="7883856" y="3106109"/>
              <a:ext cx="68239" cy="118242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3"/>
            </p:blipFill>
            <p:spPr>
              <a:xfrm>
                <a:off x="7883856" y="3106109"/>
                <a:ext cx="68239" cy="1182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34" name="墨迹 133"/>
              <p14:cNvContentPartPr/>
              <p14:nvPr/>
            </p14:nvContentPartPr>
            <p14:xfrm>
              <a:off x="8024883" y="3042441"/>
              <a:ext cx="29571" cy="15917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3"/>
            </p:blipFill>
            <p:spPr>
              <a:xfrm>
                <a:off x="8024883" y="3042441"/>
                <a:ext cx="29571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135" name="墨迹 134"/>
              <p14:cNvContentPartPr/>
              <p14:nvPr/>
            </p14:nvContentPartPr>
            <p14:xfrm>
              <a:off x="8011235" y="3119753"/>
              <a:ext cx="56866" cy="68216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3"/>
            </p:blipFill>
            <p:spPr>
              <a:xfrm>
                <a:off x="8011235" y="3119753"/>
                <a:ext cx="56866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136" name="墨迹 135"/>
              <p14:cNvContentPartPr/>
              <p14:nvPr/>
            </p14:nvContentPartPr>
            <p14:xfrm>
              <a:off x="8079474" y="3081097"/>
              <a:ext cx="61415" cy="25013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3"/>
            </p:blipFill>
            <p:spPr>
              <a:xfrm>
                <a:off x="8079474" y="3081097"/>
                <a:ext cx="61415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37" name="墨迹 136"/>
              <p14:cNvContentPartPr/>
              <p14:nvPr/>
            </p14:nvContentPartPr>
            <p14:xfrm>
              <a:off x="8097671" y="3019702"/>
              <a:ext cx="20472" cy="211471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3"/>
            </p:blipFill>
            <p:spPr>
              <a:xfrm>
                <a:off x="8097671" y="3019702"/>
                <a:ext cx="20472" cy="2114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138" name="墨迹 137"/>
              <p14:cNvContentPartPr/>
              <p14:nvPr/>
            </p14:nvContentPartPr>
            <p14:xfrm>
              <a:off x="8247796" y="2992416"/>
              <a:ext cx="360" cy="136432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3"/>
            </p:blipFill>
            <p:spPr>
              <a:xfrm>
                <a:off x="8247796" y="2992416"/>
                <a:ext cx="360" cy="136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39" name="墨迹 138"/>
              <p14:cNvContentPartPr/>
              <p14:nvPr/>
            </p14:nvContentPartPr>
            <p14:xfrm>
              <a:off x="8170459" y="3015155"/>
              <a:ext cx="90985" cy="102324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3"/>
            </p:blipFill>
            <p:spPr>
              <a:xfrm>
                <a:off x="8170459" y="3015155"/>
                <a:ext cx="90985" cy="102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140" name="墨迹 139"/>
              <p14:cNvContentPartPr/>
              <p14:nvPr/>
            </p14:nvContentPartPr>
            <p14:xfrm>
              <a:off x="8275092" y="3060632"/>
              <a:ext cx="11373" cy="15917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3"/>
            </p:blipFill>
            <p:spPr>
              <a:xfrm>
                <a:off x="8275092" y="3060632"/>
                <a:ext cx="11373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141" name="墨迹 140"/>
              <p14:cNvContentPartPr/>
              <p14:nvPr/>
            </p14:nvContentPartPr>
            <p14:xfrm>
              <a:off x="8243247" y="3110657"/>
              <a:ext cx="45492" cy="72764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3"/>
            </p:blipFill>
            <p:spPr>
              <a:xfrm>
                <a:off x="8243247" y="3110657"/>
                <a:ext cx="45492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142" name="墨迹 141"/>
              <p14:cNvContentPartPr/>
              <p14:nvPr/>
            </p14:nvContentPartPr>
            <p14:xfrm>
              <a:off x="8245522" y="3128848"/>
              <a:ext cx="29570" cy="77312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3"/>
            </p:blipFill>
            <p:spPr>
              <a:xfrm>
                <a:off x="8245522" y="3128848"/>
                <a:ext cx="29570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143" name="墨迹 142"/>
              <p14:cNvContentPartPr/>
              <p14:nvPr/>
            </p14:nvContentPartPr>
            <p14:xfrm>
              <a:off x="8197755" y="3140218"/>
              <a:ext cx="86435" cy="25012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3"/>
            </p:blipFill>
            <p:spPr>
              <a:xfrm>
                <a:off x="8197755" y="3140218"/>
                <a:ext cx="86435" cy="2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144" name="墨迹 143"/>
              <p14:cNvContentPartPr/>
              <p14:nvPr/>
            </p14:nvContentPartPr>
            <p14:xfrm>
              <a:off x="8300113" y="3037893"/>
              <a:ext cx="2275" cy="79586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3"/>
            </p:blipFill>
            <p:spPr>
              <a:xfrm>
                <a:off x="8300113" y="3037893"/>
                <a:ext cx="2275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145" name="墨迹 144"/>
              <p14:cNvContentPartPr/>
              <p14:nvPr/>
            </p14:nvContentPartPr>
            <p14:xfrm>
              <a:off x="8311486" y="3072001"/>
              <a:ext cx="34119" cy="6822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3"/>
            </p:blipFill>
            <p:spPr>
              <a:xfrm>
                <a:off x="8311486" y="3072001"/>
                <a:ext cx="34119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146" name="墨迹 145"/>
              <p14:cNvContentPartPr/>
              <p14:nvPr/>
            </p14:nvContentPartPr>
            <p14:xfrm>
              <a:off x="8291015" y="3097014"/>
              <a:ext cx="52316" cy="97777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3"/>
            </p:blipFill>
            <p:spPr>
              <a:xfrm>
                <a:off x="8291015" y="3097014"/>
                <a:ext cx="52316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147" name="墨迹 146"/>
              <p14:cNvContentPartPr/>
              <p14:nvPr/>
            </p14:nvContentPartPr>
            <p14:xfrm>
              <a:off x="8293289" y="3119753"/>
              <a:ext cx="109182" cy="59121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3"/>
            </p:blipFill>
            <p:spPr>
              <a:xfrm>
                <a:off x="8293289" y="3119753"/>
                <a:ext cx="109182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148" name="墨迹 147"/>
              <p14:cNvContentPartPr/>
              <p14:nvPr/>
            </p14:nvContentPartPr>
            <p14:xfrm>
              <a:off x="8438865" y="3010607"/>
              <a:ext cx="6824" cy="47751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3"/>
            </p:blipFill>
            <p:spPr>
              <a:xfrm>
                <a:off x="8438865" y="3010607"/>
                <a:ext cx="6824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149" name="墨迹 148"/>
              <p14:cNvContentPartPr/>
              <p14:nvPr/>
            </p14:nvContentPartPr>
            <p14:xfrm>
              <a:off x="8420668" y="2992416"/>
              <a:ext cx="63690" cy="77311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3"/>
            </p:blipFill>
            <p:spPr>
              <a:xfrm>
                <a:off x="8420668" y="2992416"/>
                <a:ext cx="63690" cy="77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150" name="墨迹 149"/>
              <p14:cNvContentPartPr/>
              <p14:nvPr/>
            </p14:nvContentPartPr>
            <p14:xfrm>
              <a:off x="8502555" y="2987868"/>
              <a:ext cx="4549" cy="47751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3"/>
            </p:blipFill>
            <p:spPr>
              <a:xfrm>
                <a:off x="8502555" y="2987868"/>
                <a:ext cx="4549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151" name="墨迹 150"/>
              <p14:cNvContentPartPr/>
              <p14:nvPr/>
            </p14:nvContentPartPr>
            <p14:xfrm>
              <a:off x="8516203" y="2969677"/>
              <a:ext cx="56865" cy="59121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3"/>
            </p:blipFill>
            <p:spPr>
              <a:xfrm>
                <a:off x="8516203" y="2969677"/>
                <a:ext cx="56865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152" name="墨迹 151"/>
              <p14:cNvContentPartPr/>
              <p14:nvPr/>
            </p14:nvContentPartPr>
            <p14:xfrm>
              <a:off x="8466161" y="3067454"/>
              <a:ext cx="106907" cy="34108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3"/>
            </p:blipFill>
            <p:spPr>
              <a:xfrm>
                <a:off x="8466161" y="3067454"/>
                <a:ext cx="106907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153" name="墨迹 152"/>
              <p14:cNvContentPartPr/>
              <p14:nvPr/>
            </p14:nvContentPartPr>
            <p14:xfrm>
              <a:off x="8468435" y="3051537"/>
              <a:ext cx="43218" cy="118241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3"/>
            </p:blipFill>
            <p:spPr>
              <a:xfrm>
                <a:off x="8468435" y="3051537"/>
                <a:ext cx="43218" cy="1182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154" name="墨迹 153"/>
              <p14:cNvContentPartPr/>
              <p14:nvPr/>
            </p14:nvContentPartPr>
            <p14:xfrm>
              <a:off x="8498005" y="3110657"/>
              <a:ext cx="79612" cy="47752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3"/>
            </p:blipFill>
            <p:spPr>
              <a:xfrm>
                <a:off x="8498005" y="3110657"/>
                <a:ext cx="79612" cy="477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155" name="墨迹 154"/>
              <p14:cNvContentPartPr/>
              <p14:nvPr/>
            </p14:nvContentPartPr>
            <p14:xfrm>
              <a:off x="8570794" y="3046989"/>
              <a:ext cx="25021" cy="47751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"/>
            </p:blipFill>
            <p:spPr>
              <a:xfrm>
                <a:off x="8570794" y="3046989"/>
                <a:ext cx="25021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156" name="墨迹 155"/>
              <p14:cNvContentPartPr/>
              <p14:nvPr/>
            </p14:nvContentPartPr>
            <p14:xfrm>
              <a:off x="8466161" y="3169778"/>
              <a:ext cx="360" cy="47751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"/>
            </p:blipFill>
            <p:spPr>
              <a:xfrm>
                <a:off x="8466161" y="3169778"/>
                <a:ext cx="360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157" name="墨迹 156"/>
              <p14:cNvContentPartPr/>
              <p14:nvPr/>
            </p14:nvContentPartPr>
            <p14:xfrm>
              <a:off x="8475259" y="3151587"/>
              <a:ext cx="38669" cy="54573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"/>
            </p:blipFill>
            <p:spPr>
              <a:xfrm>
                <a:off x="8475259" y="3151587"/>
                <a:ext cx="38669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158" name="墨迹 157"/>
              <p14:cNvContentPartPr/>
              <p14:nvPr/>
            </p14:nvContentPartPr>
            <p14:xfrm>
              <a:off x="8548047" y="3165230"/>
              <a:ext cx="360" cy="29561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"/>
            </p:blipFill>
            <p:spPr>
              <a:xfrm>
                <a:off x="8548047" y="3165230"/>
                <a:ext cx="360" cy="29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159" name="墨迹 158"/>
              <p14:cNvContentPartPr/>
              <p14:nvPr/>
            </p14:nvContentPartPr>
            <p14:xfrm>
              <a:off x="8557146" y="3165230"/>
              <a:ext cx="56865" cy="50025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"/>
            </p:blipFill>
            <p:spPr>
              <a:xfrm>
                <a:off x="8557146" y="3165230"/>
                <a:ext cx="56865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160" name="墨迹 159"/>
              <p14:cNvContentPartPr/>
              <p14:nvPr/>
            </p14:nvContentPartPr>
            <p14:xfrm>
              <a:off x="8661778" y="3015155"/>
              <a:ext cx="27296" cy="193279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"/>
            </p:blipFill>
            <p:spPr>
              <a:xfrm>
                <a:off x="8661778" y="3015155"/>
                <a:ext cx="27296" cy="1932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161" name="墨迹 160"/>
              <p14:cNvContentPartPr/>
              <p14:nvPr/>
            </p14:nvContentPartPr>
            <p14:xfrm>
              <a:off x="5763904" y="2674074"/>
              <a:ext cx="18197" cy="15917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"/>
            </p:blipFill>
            <p:spPr>
              <a:xfrm>
                <a:off x="5763904" y="2674074"/>
                <a:ext cx="18197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162" name="墨迹 161"/>
              <p14:cNvContentPartPr/>
              <p14:nvPr/>
            </p14:nvContentPartPr>
            <p14:xfrm>
              <a:off x="5750256" y="2742290"/>
              <a:ext cx="56866" cy="90955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"/>
            </p:blipFill>
            <p:spPr>
              <a:xfrm>
                <a:off x="5750256" y="2742290"/>
                <a:ext cx="56866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163" name="墨迹 162"/>
              <p14:cNvContentPartPr/>
              <p14:nvPr/>
            </p14:nvContentPartPr>
            <p14:xfrm>
              <a:off x="5827594" y="2628596"/>
              <a:ext cx="90984" cy="88681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"/>
            </p:blipFill>
            <p:spPr>
              <a:xfrm>
                <a:off x="5827594" y="2628596"/>
                <a:ext cx="90984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164" name="墨迹 163"/>
              <p14:cNvContentPartPr/>
              <p14:nvPr/>
            </p14:nvContentPartPr>
            <p14:xfrm>
              <a:off x="5859438" y="2724099"/>
              <a:ext cx="43218" cy="4548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"/>
            </p:blipFill>
            <p:spPr>
              <a:xfrm>
                <a:off x="5859438" y="2724099"/>
                <a:ext cx="43218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165" name="墨迹 164"/>
              <p14:cNvContentPartPr/>
              <p14:nvPr/>
            </p14:nvContentPartPr>
            <p14:xfrm>
              <a:off x="5859438" y="2733195"/>
              <a:ext cx="95534" cy="90954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"/>
            </p:blipFill>
            <p:spPr>
              <a:xfrm>
                <a:off x="5859438" y="2733195"/>
                <a:ext cx="95534" cy="909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166" name="墨迹 165"/>
              <p14:cNvContentPartPr/>
              <p14:nvPr/>
            </p14:nvContentPartPr>
            <p14:xfrm>
              <a:off x="5818495" y="3001511"/>
              <a:ext cx="72788" cy="43204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"/>
            </p:blipFill>
            <p:spPr>
              <a:xfrm>
                <a:off x="5818495" y="3001511"/>
                <a:ext cx="72788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167" name="墨迹 166"/>
              <p14:cNvContentPartPr/>
              <p14:nvPr/>
            </p14:nvContentPartPr>
            <p14:xfrm>
              <a:off x="5836692" y="3051537"/>
              <a:ext cx="4549" cy="113693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"/>
            </p:blipFill>
            <p:spPr>
              <a:xfrm>
                <a:off x="5836692" y="3051537"/>
                <a:ext cx="4549" cy="113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168" name="墨迹 167"/>
              <p14:cNvContentPartPr/>
              <p14:nvPr/>
            </p14:nvContentPartPr>
            <p14:xfrm>
              <a:off x="5841241" y="3046989"/>
              <a:ext cx="72788" cy="106872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"/>
            </p:blipFill>
            <p:spPr>
              <a:xfrm>
                <a:off x="5841241" y="3046989"/>
                <a:ext cx="72788" cy="106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169" name="墨迹 168"/>
              <p14:cNvContentPartPr/>
              <p14:nvPr/>
            </p14:nvContentPartPr>
            <p14:xfrm>
              <a:off x="5868537" y="3106109"/>
              <a:ext cx="25021" cy="2274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"/>
            </p:blipFill>
            <p:spPr>
              <a:xfrm>
                <a:off x="5868537" y="3106109"/>
                <a:ext cx="25021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170" name="墨迹 169"/>
              <p14:cNvContentPartPr/>
              <p14:nvPr/>
            </p14:nvContentPartPr>
            <p14:xfrm>
              <a:off x="5859438" y="3149313"/>
              <a:ext cx="34120" cy="6822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"/>
            </p:blipFill>
            <p:spPr>
              <a:xfrm>
                <a:off x="5859438" y="3149313"/>
                <a:ext cx="34120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171" name="墨迹 170"/>
              <p14:cNvContentPartPr/>
              <p14:nvPr/>
            </p14:nvContentPartPr>
            <p14:xfrm>
              <a:off x="5916304" y="2978773"/>
              <a:ext cx="11373" cy="50025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"/>
            </p:blipFill>
            <p:spPr>
              <a:xfrm>
                <a:off x="5916304" y="2978773"/>
                <a:ext cx="11373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172" name="墨迹 171"/>
              <p14:cNvContentPartPr/>
              <p14:nvPr/>
            </p14:nvContentPartPr>
            <p14:xfrm>
              <a:off x="5932227" y="3024250"/>
              <a:ext cx="54590" cy="186458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"/>
            </p:blipFill>
            <p:spPr>
              <a:xfrm>
                <a:off x="5932227" y="3024250"/>
                <a:ext cx="54590" cy="1864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173" name="墨迹 172"/>
              <p14:cNvContentPartPr/>
              <p14:nvPr/>
            </p14:nvContentPartPr>
            <p14:xfrm>
              <a:off x="5932227" y="3110657"/>
              <a:ext cx="31844" cy="2274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"/>
            </p:blipFill>
            <p:spPr>
              <a:xfrm>
                <a:off x="5932227" y="3110657"/>
                <a:ext cx="31844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174" name="墨迹 173"/>
              <p14:cNvContentPartPr/>
              <p14:nvPr/>
            </p14:nvContentPartPr>
            <p14:xfrm>
              <a:off x="6064155" y="3026524"/>
              <a:ext cx="72788" cy="6822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"/>
            </p:blipFill>
            <p:spPr>
              <a:xfrm>
                <a:off x="6064155" y="3026524"/>
                <a:ext cx="72788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175" name="墨迹 174"/>
              <p14:cNvContentPartPr/>
              <p14:nvPr/>
            </p14:nvContentPartPr>
            <p14:xfrm>
              <a:off x="6041409" y="3065180"/>
              <a:ext cx="106907" cy="27286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3"/>
            </p:blipFill>
            <p:spPr>
              <a:xfrm>
                <a:off x="6041409" y="3065180"/>
                <a:ext cx="106907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176" name="墨迹 175"/>
              <p14:cNvContentPartPr/>
              <p14:nvPr/>
            </p14:nvContentPartPr>
            <p14:xfrm>
              <a:off x="6100549" y="2983320"/>
              <a:ext cx="54590" cy="186458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"/>
            </p:blipFill>
            <p:spPr>
              <a:xfrm>
                <a:off x="6100549" y="2983320"/>
                <a:ext cx="54590" cy="1864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177" name="墨迹 176"/>
              <p14:cNvContentPartPr/>
              <p14:nvPr/>
            </p14:nvContentPartPr>
            <p14:xfrm>
              <a:off x="6209731" y="3028798"/>
              <a:ext cx="9098" cy="120515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"/>
            </p:blipFill>
            <p:spPr>
              <a:xfrm>
                <a:off x="6209731" y="3028798"/>
                <a:ext cx="9098" cy="120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178" name="墨迹 177"/>
              <p14:cNvContentPartPr/>
              <p14:nvPr/>
            </p14:nvContentPartPr>
            <p14:xfrm>
              <a:off x="6205182" y="2996964"/>
              <a:ext cx="141027" cy="186457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"/>
            </p:blipFill>
            <p:spPr>
              <a:xfrm>
                <a:off x="6205182" y="2996964"/>
                <a:ext cx="141027" cy="186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179" name="墨迹 178"/>
              <p14:cNvContentPartPr/>
              <p14:nvPr/>
            </p14:nvContentPartPr>
            <p14:xfrm>
              <a:off x="6232477" y="3053811"/>
              <a:ext cx="84161" cy="15917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"/>
            </p:blipFill>
            <p:spPr>
              <a:xfrm>
                <a:off x="6232477" y="3053811"/>
                <a:ext cx="84161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180" name="墨迹 179"/>
              <p14:cNvContentPartPr/>
              <p14:nvPr/>
            </p14:nvContentPartPr>
            <p14:xfrm>
              <a:off x="6259772" y="3094740"/>
              <a:ext cx="56866" cy="6822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"/>
            </p:blipFill>
            <p:spPr>
              <a:xfrm>
                <a:off x="6259772" y="3094740"/>
                <a:ext cx="56866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181" name="墨迹 180"/>
              <p14:cNvContentPartPr/>
              <p14:nvPr/>
            </p14:nvContentPartPr>
            <p14:xfrm>
              <a:off x="6287068" y="3024250"/>
              <a:ext cx="6824" cy="136433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3"/>
            </p:blipFill>
            <p:spPr>
              <a:xfrm>
                <a:off x="6287068" y="3024250"/>
                <a:ext cx="6824" cy="13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182" name="墨迹 181"/>
              <p14:cNvContentPartPr/>
              <p14:nvPr/>
            </p14:nvContentPartPr>
            <p14:xfrm>
              <a:off x="6455390" y="2928748"/>
              <a:ext cx="20472" cy="27286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"/>
            </p:blipFill>
            <p:spPr>
              <a:xfrm>
                <a:off x="6455390" y="2928748"/>
                <a:ext cx="20472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183" name="墨迹 182"/>
              <p14:cNvContentPartPr/>
              <p14:nvPr/>
            </p14:nvContentPartPr>
            <p14:xfrm>
              <a:off x="6373504" y="2987868"/>
              <a:ext cx="59140" cy="63669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3"/>
            </p:blipFill>
            <p:spPr>
              <a:xfrm>
                <a:off x="6373504" y="2987868"/>
                <a:ext cx="59140" cy="63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184" name="墨迹 183"/>
              <p14:cNvContentPartPr/>
              <p14:nvPr/>
            </p14:nvContentPartPr>
            <p14:xfrm>
              <a:off x="6387152" y="2978773"/>
              <a:ext cx="122830" cy="63668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3"/>
            </p:blipFill>
            <p:spPr>
              <a:xfrm>
                <a:off x="6387152" y="2978773"/>
                <a:ext cx="122830" cy="63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185" name="墨迹 184"/>
              <p14:cNvContentPartPr/>
              <p14:nvPr/>
            </p14:nvContentPartPr>
            <p14:xfrm>
              <a:off x="6434919" y="2992416"/>
              <a:ext cx="47767" cy="102324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3"/>
            </p:blipFill>
            <p:spPr>
              <a:xfrm>
                <a:off x="6434919" y="2992416"/>
                <a:ext cx="47767" cy="102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186" name="墨迹 185"/>
              <p14:cNvContentPartPr/>
              <p14:nvPr/>
            </p14:nvContentPartPr>
            <p14:xfrm>
              <a:off x="6478137" y="3042441"/>
              <a:ext cx="38668" cy="29560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3"/>
            </p:blipFill>
            <p:spPr>
              <a:xfrm>
                <a:off x="6478137" y="3042441"/>
                <a:ext cx="38668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187" name="墨迹 186"/>
              <p14:cNvContentPartPr/>
              <p14:nvPr/>
            </p14:nvContentPartPr>
            <p14:xfrm>
              <a:off x="6387152" y="3067454"/>
              <a:ext cx="152400" cy="47751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"/>
            </p:blipFill>
            <p:spPr>
              <a:xfrm>
                <a:off x="6387152" y="3067454"/>
                <a:ext cx="152400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188" name="墨迹 187"/>
              <p14:cNvContentPartPr/>
              <p14:nvPr/>
            </p14:nvContentPartPr>
            <p14:xfrm>
              <a:off x="6464489" y="3115205"/>
              <a:ext cx="72788" cy="90955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3"/>
            </p:blipFill>
            <p:spPr>
              <a:xfrm>
                <a:off x="6464489" y="3115205"/>
                <a:ext cx="72788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89" name="墨迹 188"/>
              <p14:cNvContentPartPr/>
              <p14:nvPr/>
            </p14:nvContentPartPr>
            <p14:xfrm>
              <a:off x="6614615" y="2994690"/>
              <a:ext cx="93259" cy="15917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3"/>
            </p:blipFill>
            <p:spPr>
              <a:xfrm>
                <a:off x="6614615" y="2994690"/>
                <a:ext cx="93259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190" name="墨迹 189"/>
              <p14:cNvContentPartPr/>
              <p14:nvPr/>
            </p14:nvContentPartPr>
            <p14:xfrm>
              <a:off x="6596417" y="2974225"/>
              <a:ext cx="68239" cy="175088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3"/>
            </p:blipFill>
            <p:spPr>
              <a:xfrm>
                <a:off x="6596417" y="2974225"/>
                <a:ext cx="68239" cy="1750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91" name="墨迹 190"/>
              <p14:cNvContentPartPr/>
              <p14:nvPr/>
            </p14:nvContentPartPr>
            <p14:xfrm>
              <a:off x="6660107" y="3078823"/>
              <a:ext cx="22747" cy="100050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3"/>
            </p:blipFill>
            <p:spPr>
              <a:xfrm>
                <a:off x="6660107" y="3078823"/>
                <a:ext cx="22747" cy="1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192" name="墨迹 191"/>
              <p14:cNvContentPartPr/>
              <p14:nvPr/>
            </p14:nvContentPartPr>
            <p14:xfrm>
              <a:off x="6682853" y="3042441"/>
              <a:ext cx="95535" cy="136432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3"/>
            </p:blipFill>
            <p:spPr>
              <a:xfrm>
                <a:off x="6682853" y="3042441"/>
                <a:ext cx="95535" cy="136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93" name="墨迹 192"/>
              <p14:cNvContentPartPr/>
              <p14:nvPr/>
            </p14:nvContentPartPr>
            <p14:xfrm>
              <a:off x="6842077" y="2978773"/>
              <a:ext cx="9099" cy="65942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3"/>
            </p:blipFill>
            <p:spPr>
              <a:xfrm>
                <a:off x="6842077" y="2978773"/>
                <a:ext cx="9099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94" name="墨迹 193"/>
              <p14:cNvContentPartPr/>
              <p14:nvPr/>
            </p14:nvContentPartPr>
            <p14:xfrm>
              <a:off x="6832978" y="2983320"/>
              <a:ext cx="56866" cy="59121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3"/>
            </p:blipFill>
            <p:spPr>
              <a:xfrm>
                <a:off x="6832978" y="2983320"/>
                <a:ext cx="56866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95" name="墨迹 194"/>
              <p14:cNvContentPartPr/>
              <p14:nvPr/>
            </p14:nvContentPartPr>
            <p14:xfrm>
              <a:off x="6901217" y="2978773"/>
              <a:ext cx="4550" cy="34108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3"/>
            </p:blipFill>
            <p:spPr>
              <a:xfrm>
                <a:off x="6901217" y="2978773"/>
                <a:ext cx="4550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96" name="墨迹 195"/>
              <p14:cNvContentPartPr/>
              <p14:nvPr/>
            </p14:nvContentPartPr>
            <p14:xfrm>
              <a:off x="6905767" y="2974225"/>
              <a:ext cx="47767" cy="54573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3"/>
            </p:blipFill>
            <p:spPr>
              <a:xfrm>
                <a:off x="6905767" y="2974225"/>
                <a:ext cx="47767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97" name="墨迹 196"/>
              <p14:cNvContentPartPr/>
              <p14:nvPr/>
            </p14:nvContentPartPr>
            <p14:xfrm>
              <a:off x="6846627" y="3062906"/>
              <a:ext cx="106907" cy="43203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3"/>
            </p:blipFill>
            <p:spPr>
              <a:xfrm>
                <a:off x="6846627" y="3062906"/>
                <a:ext cx="106907" cy="43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98" name="墨迹 197"/>
              <p14:cNvContentPartPr/>
              <p14:nvPr/>
            </p14:nvContentPartPr>
            <p14:xfrm>
              <a:off x="6880746" y="3042441"/>
              <a:ext cx="29570" cy="102324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3"/>
            </p:blipFill>
            <p:spPr>
              <a:xfrm>
                <a:off x="6880746" y="3042441"/>
                <a:ext cx="29570" cy="102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99" name="墨迹 198"/>
              <p14:cNvContentPartPr/>
              <p14:nvPr/>
            </p14:nvContentPartPr>
            <p14:xfrm>
              <a:off x="6910316" y="3110657"/>
              <a:ext cx="47767" cy="25013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3"/>
            </p:blipFill>
            <p:spPr>
              <a:xfrm>
                <a:off x="6910316" y="3110657"/>
                <a:ext cx="47767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200" name="墨迹 199"/>
              <p14:cNvContentPartPr/>
              <p14:nvPr/>
            </p14:nvContentPartPr>
            <p14:xfrm>
              <a:off x="6946710" y="3060632"/>
              <a:ext cx="31845" cy="20465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3"/>
            </p:blipFill>
            <p:spPr>
              <a:xfrm>
                <a:off x="6946710" y="3060632"/>
                <a:ext cx="31845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201" name="墨迹 200"/>
              <p14:cNvContentPartPr/>
              <p14:nvPr/>
            </p14:nvContentPartPr>
            <p14:xfrm>
              <a:off x="6851176" y="3160683"/>
              <a:ext cx="9098" cy="43203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3"/>
            </p:blipFill>
            <p:spPr>
              <a:xfrm>
                <a:off x="6851176" y="3160683"/>
                <a:ext cx="9098" cy="43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202" name="墨迹 201"/>
              <p14:cNvContentPartPr/>
              <p14:nvPr/>
            </p14:nvContentPartPr>
            <p14:xfrm>
              <a:off x="6864823" y="3156135"/>
              <a:ext cx="43218" cy="31834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3"/>
            </p:blipFill>
            <p:spPr>
              <a:xfrm>
                <a:off x="6864823" y="3156135"/>
                <a:ext cx="43218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203" name="墨迹 202"/>
              <p14:cNvContentPartPr/>
              <p14:nvPr/>
            </p14:nvContentPartPr>
            <p14:xfrm>
              <a:off x="6942161" y="3147039"/>
              <a:ext cx="9098" cy="34108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3"/>
            </p:blipFill>
            <p:spPr>
              <a:xfrm>
                <a:off x="6942161" y="3147039"/>
                <a:ext cx="9098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204" name="墨迹 203"/>
              <p14:cNvContentPartPr/>
              <p14:nvPr/>
            </p14:nvContentPartPr>
            <p14:xfrm>
              <a:off x="6946710" y="3142491"/>
              <a:ext cx="86435" cy="50026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3"/>
            </p:blipFill>
            <p:spPr>
              <a:xfrm>
                <a:off x="6946710" y="3142491"/>
                <a:ext cx="86435" cy="500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205" name="墨迹 204"/>
              <p14:cNvContentPartPr/>
              <p14:nvPr/>
            </p14:nvContentPartPr>
            <p14:xfrm>
              <a:off x="7115032" y="3106109"/>
              <a:ext cx="15923" cy="22739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3"/>
            </p:blipFill>
            <p:spPr>
              <a:xfrm>
                <a:off x="7115032" y="3106109"/>
                <a:ext cx="15923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206" name="墨迹 205"/>
              <p14:cNvContentPartPr/>
              <p14:nvPr/>
            </p14:nvContentPartPr>
            <p14:xfrm>
              <a:off x="7119582" y="3156135"/>
              <a:ext cx="9098" cy="4548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3"/>
            </p:blipFill>
            <p:spPr>
              <a:xfrm>
                <a:off x="7119582" y="3156135"/>
                <a:ext cx="9098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207" name="墨迹 206"/>
              <p14:cNvContentPartPr/>
              <p14:nvPr/>
            </p14:nvContentPartPr>
            <p14:xfrm>
              <a:off x="4321791" y="3060632"/>
              <a:ext cx="15922" cy="27287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3"/>
            </p:blipFill>
            <p:spPr>
              <a:xfrm>
                <a:off x="4321791" y="3060632"/>
                <a:ext cx="15922" cy="27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208" name="墨迹 207"/>
              <p14:cNvContentPartPr/>
              <p14:nvPr/>
            </p14:nvContentPartPr>
            <p14:xfrm>
              <a:off x="4253552" y="3078823"/>
              <a:ext cx="104632" cy="113694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3"/>
            </p:blipFill>
            <p:spPr>
              <a:xfrm>
                <a:off x="4253552" y="3078823"/>
                <a:ext cx="104632" cy="1136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209" name="墨迹 208"/>
              <p14:cNvContentPartPr/>
              <p14:nvPr/>
            </p14:nvContentPartPr>
            <p14:xfrm>
              <a:off x="4367283" y="3124301"/>
              <a:ext cx="360" cy="56846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3"/>
            </p:blipFill>
            <p:spPr>
              <a:xfrm>
                <a:off x="4367283" y="3124301"/>
                <a:ext cx="360" cy="568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210" name="墨迹 209"/>
              <p14:cNvContentPartPr/>
              <p14:nvPr/>
            </p14:nvContentPartPr>
            <p14:xfrm>
              <a:off x="4285397" y="3156135"/>
              <a:ext cx="104632" cy="120515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3"/>
            </p:blipFill>
            <p:spPr>
              <a:xfrm>
                <a:off x="4285397" y="3156135"/>
                <a:ext cx="104632" cy="120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211" name="墨迹 210"/>
              <p14:cNvContentPartPr/>
              <p14:nvPr/>
            </p14:nvContentPartPr>
            <p14:xfrm>
              <a:off x="4303594" y="3228899"/>
              <a:ext cx="111456" cy="34108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3"/>
            </p:blipFill>
            <p:spPr>
              <a:xfrm>
                <a:off x="4303594" y="3228899"/>
                <a:ext cx="111456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212" name="墨迹 211"/>
              <p14:cNvContentPartPr/>
              <p14:nvPr/>
            </p14:nvContentPartPr>
            <p14:xfrm>
              <a:off x="4419600" y="3101562"/>
              <a:ext cx="75062" cy="113693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3"/>
            </p:blipFill>
            <p:spPr>
              <a:xfrm>
                <a:off x="4419600" y="3101562"/>
                <a:ext cx="75062" cy="113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213" name="墨迹 212"/>
              <p14:cNvContentPartPr/>
              <p14:nvPr/>
            </p14:nvContentPartPr>
            <p14:xfrm>
              <a:off x="4467367" y="3156135"/>
              <a:ext cx="22746" cy="97777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3"/>
            </p:blipFill>
            <p:spPr>
              <a:xfrm>
                <a:off x="4467367" y="3156135"/>
                <a:ext cx="22746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214" name="墨迹 213"/>
              <p14:cNvContentPartPr/>
              <p14:nvPr/>
            </p14:nvContentPartPr>
            <p14:xfrm>
              <a:off x="4517408" y="3142491"/>
              <a:ext cx="68239" cy="81860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3"/>
            </p:blipFill>
            <p:spPr>
              <a:xfrm>
                <a:off x="4517408" y="3142491"/>
                <a:ext cx="68239" cy="81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215" name="墨迹 214"/>
              <p14:cNvContentPartPr/>
              <p14:nvPr/>
            </p14:nvContentPartPr>
            <p14:xfrm>
              <a:off x="4483289" y="3137944"/>
              <a:ext cx="93260" cy="95502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3"/>
            </p:blipFill>
            <p:spPr>
              <a:xfrm>
                <a:off x="4483289" y="3137944"/>
                <a:ext cx="93260" cy="955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216" name="墨迹 215"/>
              <p14:cNvContentPartPr/>
              <p14:nvPr/>
            </p14:nvContentPartPr>
            <p14:xfrm>
              <a:off x="4599295" y="3074275"/>
              <a:ext cx="4549" cy="61395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3"/>
            </p:blipFill>
            <p:spPr>
              <a:xfrm>
                <a:off x="4599295" y="3074275"/>
                <a:ext cx="4549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217" name="墨迹 216"/>
              <p14:cNvContentPartPr/>
              <p14:nvPr/>
            </p14:nvContentPartPr>
            <p14:xfrm>
              <a:off x="4576549" y="3028798"/>
              <a:ext cx="72788" cy="90955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3"/>
            </p:blipFill>
            <p:spPr>
              <a:xfrm>
                <a:off x="4576549" y="3028798"/>
                <a:ext cx="72788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218" name="墨迹 217"/>
              <p14:cNvContentPartPr/>
              <p14:nvPr/>
            </p14:nvContentPartPr>
            <p14:xfrm>
              <a:off x="4603844" y="3065180"/>
              <a:ext cx="27296" cy="6821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3"/>
            </p:blipFill>
            <p:spPr>
              <a:xfrm>
                <a:off x="4603844" y="3065180"/>
                <a:ext cx="27296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219" name="墨迹 218"/>
              <p14:cNvContentPartPr/>
              <p14:nvPr/>
            </p14:nvContentPartPr>
            <p14:xfrm>
              <a:off x="4608394" y="3092466"/>
              <a:ext cx="31844" cy="20465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3"/>
            </p:blipFill>
            <p:spPr>
              <a:xfrm>
                <a:off x="4608394" y="3092466"/>
                <a:ext cx="31844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220" name="墨迹 219"/>
              <p14:cNvContentPartPr/>
              <p14:nvPr/>
            </p14:nvContentPartPr>
            <p14:xfrm>
              <a:off x="4585647" y="3117479"/>
              <a:ext cx="79612" cy="34108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3"/>
            </p:blipFill>
            <p:spPr>
              <a:xfrm>
                <a:off x="4585647" y="3117479"/>
                <a:ext cx="79612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221" name="墨迹 220"/>
              <p14:cNvContentPartPr/>
              <p14:nvPr/>
            </p14:nvContentPartPr>
            <p14:xfrm>
              <a:off x="4599295" y="3165230"/>
              <a:ext cx="13648" cy="65943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3"/>
            </p:blipFill>
            <p:spPr>
              <a:xfrm>
                <a:off x="4599295" y="3165230"/>
                <a:ext cx="13648" cy="65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222" name="墨迹 221"/>
              <p14:cNvContentPartPr/>
              <p14:nvPr/>
            </p14:nvContentPartPr>
            <p14:xfrm>
              <a:off x="4599295" y="3156135"/>
              <a:ext cx="68239" cy="59121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3"/>
            </p:blipFill>
            <p:spPr>
              <a:xfrm>
                <a:off x="4599295" y="3156135"/>
                <a:ext cx="68239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223" name="墨迹 222"/>
              <p14:cNvContentPartPr/>
              <p14:nvPr/>
            </p14:nvContentPartPr>
            <p14:xfrm>
              <a:off x="4622041" y="3187969"/>
              <a:ext cx="22747" cy="360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3"/>
            </p:blipFill>
            <p:spPr>
              <a:xfrm>
                <a:off x="4622041" y="3187969"/>
                <a:ext cx="22747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224" name="墨迹 223"/>
              <p14:cNvContentPartPr/>
              <p14:nvPr/>
            </p14:nvContentPartPr>
            <p14:xfrm>
              <a:off x="4612943" y="3208434"/>
              <a:ext cx="38668" cy="15917"/>
            </p14:xfrm>
          </p:contentPart>
        </mc:Choice>
        <mc:Fallback xmlns="">
          <p:pic>
            <p:nvPicPr>
              <p:cNvPr id="224" name="墨迹 223"/>
            </p:nvPicPr>
            <p:blipFill>
              <a:blip r:embed="rId3"/>
            </p:blipFill>
            <p:spPr>
              <a:xfrm>
                <a:off x="4612943" y="3208434"/>
                <a:ext cx="38668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225" name="墨迹 224"/>
              <p14:cNvContentPartPr/>
              <p14:nvPr/>
            </p14:nvContentPartPr>
            <p14:xfrm>
              <a:off x="4635689" y="3174326"/>
              <a:ext cx="13648" cy="102324"/>
            </p14:xfrm>
          </p:contentPart>
        </mc:Choice>
        <mc:Fallback xmlns="">
          <p:pic>
            <p:nvPicPr>
              <p:cNvPr id="225" name="墨迹 224"/>
            </p:nvPicPr>
            <p:blipFill>
              <a:blip r:embed="rId3"/>
            </p:blipFill>
            <p:spPr>
              <a:xfrm>
                <a:off x="4635689" y="3174326"/>
                <a:ext cx="13648" cy="102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226" name="墨迹 225"/>
              <p14:cNvContentPartPr/>
              <p14:nvPr/>
            </p14:nvContentPartPr>
            <p14:xfrm>
              <a:off x="4599295" y="3237994"/>
              <a:ext cx="125105" cy="72764"/>
            </p14:xfrm>
          </p:contentPart>
        </mc:Choice>
        <mc:Fallback xmlns="">
          <p:pic>
            <p:nvPicPr>
              <p:cNvPr id="226" name="墨迹 225"/>
            </p:nvPicPr>
            <p:blipFill>
              <a:blip r:embed="rId3"/>
            </p:blipFill>
            <p:spPr>
              <a:xfrm>
                <a:off x="4599295" y="3237994"/>
                <a:ext cx="125105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2" name="墨迹 1"/>
              <p14:cNvContentPartPr/>
              <p14:nvPr/>
            </p14:nvContentPartPr>
            <p14:xfrm>
              <a:off x="2040553" y="2783049"/>
              <a:ext cx="8974" cy="6407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2040553" y="2783049"/>
                <a:ext cx="8974" cy="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59" name="墨迹 58"/>
              <p14:cNvContentPartPr/>
              <p14:nvPr/>
            </p14:nvContentPartPr>
            <p14:xfrm>
              <a:off x="2022605" y="2821489"/>
              <a:ext cx="34617" cy="74318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3"/>
            </p:blipFill>
            <p:spPr>
              <a:xfrm>
                <a:off x="2022605" y="2821489"/>
                <a:ext cx="34617" cy="743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60" name="墨迹 59"/>
              <p14:cNvContentPartPr/>
              <p14:nvPr/>
            </p14:nvContentPartPr>
            <p14:xfrm>
              <a:off x="2071314" y="2759986"/>
              <a:ext cx="70496" cy="138384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3"/>
            </p:blipFill>
            <p:spPr>
              <a:xfrm>
                <a:off x="2071314" y="2759986"/>
                <a:ext cx="70496" cy="1383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61" name="墨迹 60"/>
              <p14:cNvContentPartPr/>
              <p14:nvPr/>
            </p14:nvContentPartPr>
            <p14:xfrm>
              <a:off x="2202052" y="2744610"/>
              <a:ext cx="17" cy="119804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3"/>
            </p:blipFill>
            <p:spPr>
              <a:xfrm>
                <a:off x="2202052" y="2744610"/>
                <a:ext cx="17" cy="119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2" name="墨迹 111"/>
              <p14:cNvContentPartPr/>
              <p14:nvPr/>
            </p14:nvContentPartPr>
            <p14:xfrm>
              <a:off x="2189239" y="2785612"/>
              <a:ext cx="20507" cy="5126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3"/>
            </p:blipFill>
            <p:spPr>
              <a:xfrm>
                <a:off x="2189239" y="2785612"/>
                <a:ext cx="20507" cy="51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3" name="墨迹 112"/>
              <p14:cNvContentPartPr/>
              <p14:nvPr/>
            </p14:nvContentPartPr>
            <p14:xfrm>
              <a:off x="2160238" y="2808676"/>
              <a:ext cx="80269" cy="25627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3"/>
            </p:blipFill>
            <p:spPr>
              <a:xfrm>
                <a:off x="2160238" y="2808676"/>
                <a:ext cx="80269" cy="25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227" name="墨迹 226"/>
              <p14:cNvContentPartPr/>
              <p14:nvPr/>
            </p14:nvContentPartPr>
            <p14:xfrm>
              <a:off x="2220000" y="2826615"/>
              <a:ext cx="5135" cy="5125"/>
            </p14:xfrm>
          </p:contentPart>
        </mc:Choice>
        <mc:Fallback xmlns="">
          <p:pic>
            <p:nvPicPr>
              <p:cNvPr id="227" name="墨迹 226"/>
            </p:nvPicPr>
            <p:blipFill>
              <a:blip r:embed="rId3"/>
            </p:blipFill>
            <p:spPr>
              <a:xfrm>
                <a:off x="2220000" y="2826615"/>
                <a:ext cx="5135" cy="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228" name="墨迹 227"/>
              <p14:cNvContentPartPr/>
              <p14:nvPr/>
            </p14:nvContentPartPr>
            <p14:xfrm>
              <a:off x="2173850" y="2841991"/>
              <a:ext cx="5135" cy="57660"/>
            </p14:xfrm>
          </p:contentPart>
        </mc:Choice>
        <mc:Fallback xmlns="">
          <p:pic>
            <p:nvPicPr>
              <p:cNvPr id="228" name="墨迹 227"/>
            </p:nvPicPr>
            <p:blipFill>
              <a:blip r:embed="rId3"/>
            </p:blipFill>
            <p:spPr>
              <a:xfrm>
                <a:off x="2173850" y="2841991"/>
                <a:ext cx="5135" cy="57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229" name="墨迹 228"/>
              <p14:cNvContentPartPr/>
              <p14:nvPr/>
            </p14:nvContentPartPr>
            <p14:xfrm>
              <a:off x="2181544" y="2872743"/>
              <a:ext cx="111510" cy="37158"/>
            </p14:xfrm>
          </p:contentPart>
        </mc:Choice>
        <mc:Fallback xmlns="">
          <p:pic>
            <p:nvPicPr>
              <p:cNvPr id="229" name="墨迹 228"/>
            </p:nvPicPr>
            <p:blipFill>
              <a:blip r:embed="rId3"/>
            </p:blipFill>
            <p:spPr>
              <a:xfrm>
                <a:off x="2181544" y="2872743"/>
                <a:ext cx="111510" cy="371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230" name="墨迹 229"/>
              <p14:cNvContentPartPr/>
              <p14:nvPr/>
            </p14:nvContentPartPr>
            <p14:xfrm>
              <a:off x="2236029" y="2770236"/>
              <a:ext cx="37798" cy="26908"/>
            </p14:xfrm>
          </p:contentPart>
        </mc:Choice>
        <mc:Fallback xmlns="">
          <p:pic>
            <p:nvPicPr>
              <p:cNvPr id="230" name="墨迹 229"/>
            </p:nvPicPr>
            <p:blipFill>
              <a:blip r:embed="rId3"/>
            </p:blipFill>
            <p:spPr>
              <a:xfrm>
                <a:off x="2236029" y="2770236"/>
                <a:ext cx="37798" cy="269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231" name="墨迹 230"/>
              <p14:cNvContentPartPr/>
              <p14:nvPr/>
            </p14:nvContentPartPr>
            <p14:xfrm>
              <a:off x="2244843" y="2818927"/>
              <a:ext cx="57185" cy="71754"/>
            </p14:xfrm>
          </p:contentPart>
        </mc:Choice>
        <mc:Fallback xmlns="">
          <p:pic>
            <p:nvPicPr>
              <p:cNvPr id="231" name="墨迹 230"/>
            </p:nvPicPr>
            <p:blipFill>
              <a:blip r:embed="rId3"/>
            </p:blipFill>
            <p:spPr>
              <a:xfrm>
                <a:off x="2244843" y="2818927"/>
                <a:ext cx="57185" cy="717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232" name="墨迹 231"/>
              <p14:cNvContentPartPr/>
              <p14:nvPr/>
            </p14:nvContentPartPr>
            <p14:xfrm>
              <a:off x="2325112" y="2785612"/>
              <a:ext cx="51268" cy="105069"/>
            </p14:xfrm>
          </p:contentPart>
        </mc:Choice>
        <mc:Fallback xmlns="">
          <p:pic>
            <p:nvPicPr>
              <p:cNvPr id="232" name="墨迹 231"/>
            </p:nvPicPr>
            <p:blipFill>
              <a:blip r:embed="rId3"/>
            </p:blipFill>
            <p:spPr>
              <a:xfrm>
                <a:off x="2325112" y="2785612"/>
                <a:ext cx="51268" cy="1050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233" name="墨迹 232"/>
              <p14:cNvContentPartPr/>
              <p14:nvPr/>
            </p14:nvContentPartPr>
            <p14:xfrm>
              <a:off x="2323815" y="2813801"/>
              <a:ext cx="39735" cy="76880"/>
            </p14:xfrm>
          </p:contentPart>
        </mc:Choice>
        <mc:Fallback xmlns="">
          <p:pic>
            <p:nvPicPr>
              <p:cNvPr id="233" name="墨迹 232"/>
            </p:nvPicPr>
            <p:blipFill>
              <a:blip r:embed="rId3"/>
            </p:blipFill>
            <p:spPr>
              <a:xfrm>
                <a:off x="2323815" y="2813801"/>
                <a:ext cx="39735" cy="76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234" name="墨迹 233"/>
              <p14:cNvContentPartPr/>
              <p14:nvPr/>
            </p14:nvContentPartPr>
            <p14:xfrm>
              <a:off x="2296911" y="2807395"/>
              <a:ext cx="83308" cy="16657"/>
            </p14:xfrm>
          </p:contentPart>
        </mc:Choice>
        <mc:Fallback xmlns="">
          <p:pic>
            <p:nvPicPr>
              <p:cNvPr id="234" name="墨迹 233"/>
            </p:nvPicPr>
            <p:blipFill>
              <a:blip r:embed="rId3"/>
            </p:blipFill>
            <p:spPr>
              <a:xfrm>
                <a:off x="2296911" y="2807395"/>
                <a:ext cx="83308" cy="166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235" name="墨迹 234"/>
              <p14:cNvContentPartPr/>
              <p14:nvPr/>
            </p14:nvContentPartPr>
            <p14:xfrm>
              <a:off x="2381498" y="2772799"/>
              <a:ext cx="34617" cy="53816"/>
            </p14:xfrm>
          </p:contentPart>
        </mc:Choice>
        <mc:Fallback xmlns="">
          <p:pic>
            <p:nvPicPr>
              <p:cNvPr id="235" name="墨迹 234"/>
            </p:nvPicPr>
            <p:blipFill>
              <a:blip r:embed="rId3"/>
            </p:blipFill>
            <p:spPr>
              <a:xfrm>
                <a:off x="2381498" y="2772799"/>
                <a:ext cx="34617" cy="53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236" name="墨迹 235"/>
              <p14:cNvContentPartPr/>
              <p14:nvPr/>
            </p14:nvContentPartPr>
            <p14:xfrm>
              <a:off x="2417395" y="2808676"/>
              <a:ext cx="5118" cy="26908"/>
            </p14:xfrm>
          </p:contentPart>
        </mc:Choice>
        <mc:Fallback xmlns="">
          <p:pic>
            <p:nvPicPr>
              <p:cNvPr id="236" name="墨迹 235"/>
            </p:nvPicPr>
            <p:blipFill>
              <a:blip r:embed="rId3"/>
            </p:blipFill>
            <p:spPr>
              <a:xfrm>
                <a:off x="2417395" y="2808676"/>
                <a:ext cx="5118" cy="269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237" name="墨迹 236"/>
              <p14:cNvContentPartPr/>
              <p14:nvPr/>
            </p14:nvContentPartPr>
            <p14:xfrm>
              <a:off x="2391752" y="2854804"/>
              <a:ext cx="5135" cy="44847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3"/>
            </p:blipFill>
            <p:spPr>
              <a:xfrm>
                <a:off x="2391752" y="2854804"/>
                <a:ext cx="5135" cy="44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238" name="墨迹 237"/>
              <p14:cNvContentPartPr/>
              <p14:nvPr/>
            </p14:nvContentPartPr>
            <p14:xfrm>
              <a:off x="2391752" y="2844553"/>
              <a:ext cx="58962" cy="51254"/>
            </p14:xfrm>
          </p:contentPart>
        </mc:Choice>
        <mc:Fallback xmlns="">
          <p:pic>
            <p:nvPicPr>
              <p:cNvPr id="238" name="墨迹 237"/>
            </p:nvPicPr>
            <p:blipFill>
              <a:blip r:embed="rId3"/>
            </p:blipFill>
            <p:spPr>
              <a:xfrm>
                <a:off x="2391752" y="2844553"/>
                <a:ext cx="58962" cy="512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239" name="墨迹 238"/>
              <p14:cNvContentPartPr/>
              <p14:nvPr/>
            </p14:nvContentPartPr>
            <p14:xfrm>
              <a:off x="2491729" y="2792579"/>
              <a:ext cx="2559" cy="62225"/>
            </p14:xfrm>
          </p:contentPart>
        </mc:Choice>
        <mc:Fallback xmlns="">
          <p:pic>
            <p:nvPicPr>
              <p:cNvPr id="239" name="墨迹 238"/>
            </p:nvPicPr>
            <p:blipFill>
              <a:blip r:embed="rId3"/>
            </p:blipFill>
            <p:spPr>
              <a:xfrm>
                <a:off x="2491729" y="2792579"/>
                <a:ext cx="2559" cy="6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240" name="墨迹 239"/>
              <p14:cNvContentPartPr/>
              <p14:nvPr/>
            </p14:nvContentPartPr>
            <p14:xfrm>
              <a:off x="2476357" y="2815083"/>
              <a:ext cx="32041" cy="6407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3"/>
            </p:blipFill>
            <p:spPr>
              <a:xfrm>
                <a:off x="2476357" y="2815083"/>
                <a:ext cx="32041" cy="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241" name="墨迹 240"/>
              <p14:cNvContentPartPr/>
              <p14:nvPr/>
            </p14:nvContentPartPr>
            <p14:xfrm>
              <a:off x="2460968" y="2845835"/>
              <a:ext cx="60242" cy="24345"/>
            </p14:xfrm>
          </p:contentPart>
        </mc:Choice>
        <mc:Fallback xmlns="">
          <p:pic>
            <p:nvPicPr>
              <p:cNvPr id="241" name="墨迹 240"/>
            </p:nvPicPr>
            <p:blipFill>
              <a:blip r:embed="rId3"/>
            </p:blipFill>
            <p:spPr>
              <a:xfrm>
                <a:off x="2460968" y="2845835"/>
                <a:ext cx="60242" cy="24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242" name="墨迹 241"/>
              <p14:cNvContentPartPr/>
              <p14:nvPr/>
            </p14:nvContentPartPr>
            <p14:xfrm>
              <a:off x="2514813" y="2811880"/>
              <a:ext cx="66639" cy="43725"/>
            </p14:xfrm>
          </p:contentPart>
        </mc:Choice>
        <mc:Fallback xmlns="">
          <p:pic>
            <p:nvPicPr>
              <p:cNvPr id="242" name="墨迹 241"/>
            </p:nvPicPr>
            <p:blipFill>
              <a:blip r:embed="rId3"/>
            </p:blipFill>
            <p:spPr>
              <a:xfrm>
                <a:off x="2514813" y="2811880"/>
                <a:ext cx="66639" cy="43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243" name="墨迹 242"/>
              <p14:cNvContentPartPr/>
              <p14:nvPr/>
            </p14:nvContentPartPr>
            <p14:xfrm>
              <a:off x="2551971" y="2795863"/>
              <a:ext cx="6415" cy="41003"/>
            </p14:xfrm>
          </p:contentPart>
        </mc:Choice>
        <mc:Fallback xmlns="">
          <p:pic>
            <p:nvPicPr>
              <p:cNvPr id="243" name="墨迹 242"/>
            </p:nvPicPr>
            <p:blipFill>
              <a:blip r:embed="rId3"/>
            </p:blipFill>
            <p:spPr>
              <a:xfrm>
                <a:off x="2551971" y="2795863"/>
                <a:ext cx="6415" cy="410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244" name="墨迹 243"/>
              <p14:cNvContentPartPr/>
              <p14:nvPr/>
            </p14:nvContentPartPr>
            <p14:xfrm>
              <a:off x="2527625" y="2790737"/>
              <a:ext cx="78191" cy="92256"/>
            </p14:xfrm>
          </p:contentPart>
        </mc:Choice>
        <mc:Fallback xmlns="">
          <p:pic>
            <p:nvPicPr>
              <p:cNvPr id="244" name="墨迹 243"/>
            </p:nvPicPr>
            <p:blipFill>
              <a:blip r:embed="rId3"/>
            </p:blipFill>
            <p:spPr>
              <a:xfrm>
                <a:off x="2527625" y="2790737"/>
                <a:ext cx="78191" cy="922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245" name="墨迹 244"/>
              <p14:cNvContentPartPr/>
              <p14:nvPr/>
            </p14:nvContentPartPr>
            <p14:xfrm>
              <a:off x="2642974" y="2788175"/>
              <a:ext cx="5153" cy="60222"/>
            </p14:xfrm>
          </p:contentPart>
        </mc:Choice>
        <mc:Fallback xmlns="">
          <p:pic>
            <p:nvPicPr>
              <p:cNvPr id="245" name="墨迹 244"/>
            </p:nvPicPr>
            <p:blipFill>
              <a:blip r:embed="rId3"/>
            </p:blipFill>
            <p:spPr>
              <a:xfrm>
                <a:off x="2642974" y="2788175"/>
                <a:ext cx="5153" cy="602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246" name="墨迹 245"/>
              <p14:cNvContentPartPr/>
              <p14:nvPr/>
            </p14:nvContentPartPr>
            <p14:xfrm>
              <a:off x="2627602" y="2817645"/>
              <a:ext cx="42294" cy="6407"/>
            </p14:xfrm>
          </p:contentPart>
        </mc:Choice>
        <mc:Fallback xmlns="">
          <p:pic>
            <p:nvPicPr>
              <p:cNvPr id="246" name="墨迹 245"/>
            </p:nvPicPr>
            <p:blipFill>
              <a:blip r:embed="rId3"/>
            </p:blipFill>
            <p:spPr>
              <a:xfrm>
                <a:off x="2627602" y="2817645"/>
                <a:ext cx="42294" cy="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247" name="墨迹 246"/>
              <p14:cNvContentPartPr/>
              <p14:nvPr/>
            </p14:nvContentPartPr>
            <p14:xfrm>
              <a:off x="2617349" y="2850960"/>
              <a:ext cx="62801" cy="28590"/>
            </p14:xfrm>
          </p:contentPart>
        </mc:Choice>
        <mc:Fallback xmlns="">
          <p:pic>
            <p:nvPicPr>
              <p:cNvPr id="247" name="墨迹 246"/>
            </p:nvPicPr>
            <p:blipFill>
              <a:blip r:embed="rId3"/>
            </p:blipFill>
            <p:spPr>
              <a:xfrm>
                <a:off x="2617349" y="2850960"/>
                <a:ext cx="62801" cy="28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248" name="墨迹 247"/>
              <p14:cNvContentPartPr/>
              <p14:nvPr/>
            </p14:nvContentPartPr>
            <p14:xfrm>
              <a:off x="2709631" y="2785612"/>
              <a:ext cx="3839" cy="75599"/>
            </p14:xfrm>
          </p:contentPart>
        </mc:Choice>
        <mc:Fallback xmlns="">
          <p:pic>
            <p:nvPicPr>
              <p:cNvPr id="248" name="墨迹 247"/>
            </p:nvPicPr>
            <p:blipFill>
              <a:blip r:embed="rId3"/>
            </p:blipFill>
            <p:spPr>
              <a:xfrm>
                <a:off x="2709631" y="2785612"/>
                <a:ext cx="3839" cy="755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249" name="墨迹 248"/>
              <p14:cNvContentPartPr/>
              <p14:nvPr/>
            </p14:nvContentPartPr>
            <p14:xfrm>
              <a:off x="2722444" y="2824052"/>
              <a:ext cx="6415" cy="2563"/>
            </p14:xfrm>
          </p:contentPart>
        </mc:Choice>
        <mc:Fallback xmlns="">
          <p:pic>
            <p:nvPicPr>
              <p:cNvPr id="249" name="墨迹 248"/>
            </p:nvPicPr>
            <p:blipFill>
              <a:blip r:embed="rId3"/>
            </p:blipFill>
            <p:spPr>
              <a:xfrm>
                <a:off x="2722444" y="2824052"/>
                <a:ext cx="6415" cy="25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250" name="墨迹 249"/>
              <p14:cNvContentPartPr/>
              <p14:nvPr/>
            </p14:nvContentPartPr>
            <p14:xfrm>
              <a:off x="2681429" y="2818927"/>
              <a:ext cx="7713" cy="44847"/>
            </p14:xfrm>
          </p:contentPart>
        </mc:Choice>
        <mc:Fallback xmlns="">
          <p:pic>
            <p:nvPicPr>
              <p:cNvPr id="250" name="墨迹 249"/>
            </p:nvPicPr>
            <p:blipFill>
              <a:blip r:embed="rId3"/>
            </p:blipFill>
            <p:spPr>
              <a:xfrm>
                <a:off x="2681429" y="2818927"/>
                <a:ext cx="7713" cy="44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251" name="墨迹 250"/>
              <p14:cNvContentPartPr/>
              <p14:nvPr/>
            </p14:nvContentPartPr>
            <p14:xfrm>
              <a:off x="2668617" y="2874024"/>
              <a:ext cx="73055" cy="8969"/>
            </p14:xfrm>
          </p:contentPart>
        </mc:Choice>
        <mc:Fallback xmlns="">
          <p:pic>
            <p:nvPicPr>
              <p:cNvPr id="251" name="墨迹 250"/>
            </p:nvPicPr>
            <p:blipFill>
              <a:blip r:embed="rId3"/>
            </p:blipFill>
            <p:spPr>
              <a:xfrm>
                <a:off x="2668617" y="2874024"/>
                <a:ext cx="73055" cy="89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252" name="墨迹 251"/>
              <p14:cNvContentPartPr/>
              <p14:nvPr/>
            </p14:nvContentPartPr>
            <p14:xfrm>
              <a:off x="2981360" y="3252017"/>
              <a:ext cx="15389" cy="88411"/>
            </p14:xfrm>
          </p:contentPart>
        </mc:Choice>
        <mc:Fallback xmlns="">
          <p:pic>
            <p:nvPicPr>
              <p:cNvPr id="252" name="墨迹 251"/>
            </p:nvPicPr>
            <p:blipFill>
              <a:blip r:embed="rId3"/>
            </p:blipFill>
            <p:spPr>
              <a:xfrm>
                <a:off x="2981360" y="3252017"/>
                <a:ext cx="15389" cy="88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253" name="墨迹 252"/>
              <p14:cNvContentPartPr/>
              <p14:nvPr/>
            </p14:nvContentPartPr>
            <p14:xfrm>
              <a:off x="3035205" y="3255861"/>
              <a:ext cx="55106" cy="11531"/>
            </p14:xfrm>
          </p:contentPart>
        </mc:Choice>
        <mc:Fallback xmlns="">
          <p:pic>
            <p:nvPicPr>
              <p:cNvPr id="253" name="墨迹 252"/>
            </p:nvPicPr>
            <p:blipFill>
              <a:blip r:embed="rId3"/>
            </p:blipFill>
            <p:spPr>
              <a:xfrm>
                <a:off x="3035205" y="3255861"/>
                <a:ext cx="55106" cy="115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254" name="墨迹 253"/>
              <p14:cNvContentPartPr/>
              <p14:nvPr/>
            </p14:nvContentPartPr>
            <p14:xfrm>
              <a:off x="3036484" y="3244329"/>
              <a:ext cx="21787" cy="97381"/>
            </p14:xfrm>
          </p:contentPart>
        </mc:Choice>
        <mc:Fallback xmlns="">
          <p:pic>
            <p:nvPicPr>
              <p:cNvPr id="254" name="墨迹 253"/>
            </p:nvPicPr>
            <p:blipFill>
              <a:blip r:embed="rId3"/>
            </p:blipFill>
            <p:spPr>
              <a:xfrm>
                <a:off x="3036484" y="3244329"/>
                <a:ext cx="21787" cy="973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255" name="墨迹 254"/>
              <p14:cNvContentPartPr/>
              <p14:nvPr/>
            </p14:nvContentPartPr>
            <p14:xfrm>
              <a:off x="3060830" y="3286613"/>
              <a:ext cx="32040" cy="8969"/>
            </p14:xfrm>
          </p:contentPart>
        </mc:Choice>
        <mc:Fallback xmlns="">
          <p:pic>
            <p:nvPicPr>
              <p:cNvPr id="255" name="墨迹 254"/>
            </p:nvPicPr>
            <p:blipFill>
              <a:blip r:embed="rId3"/>
            </p:blipFill>
            <p:spPr>
              <a:xfrm>
                <a:off x="3060830" y="3286613"/>
                <a:ext cx="32040" cy="89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256" name="墨迹 255"/>
              <p14:cNvContentPartPr/>
              <p14:nvPr/>
            </p14:nvContentPartPr>
            <p14:xfrm>
              <a:off x="3087752" y="3298145"/>
              <a:ext cx="3839" cy="35877"/>
            </p14:xfrm>
          </p:contentPart>
        </mc:Choice>
        <mc:Fallback xmlns="">
          <p:pic>
            <p:nvPicPr>
              <p:cNvPr id="256" name="墨迹 255"/>
            </p:nvPicPr>
            <p:blipFill>
              <a:blip r:embed="rId3"/>
            </p:blipFill>
            <p:spPr>
              <a:xfrm>
                <a:off x="3087752" y="3298145"/>
                <a:ext cx="3839" cy="358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257" name="墨迹 256"/>
              <p14:cNvContentPartPr/>
              <p14:nvPr/>
            </p14:nvContentPartPr>
            <p14:xfrm>
              <a:off x="3063389" y="3330178"/>
              <a:ext cx="76911" cy="13213"/>
            </p14:xfrm>
          </p:contentPart>
        </mc:Choice>
        <mc:Fallback xmlns="">
          <p:pic>
            <p:nvPicPr>
              <p:cNvPr id="257" name="墨迹 256"/>
            </p:nvPicPr>
            <p:blipFill>
              <a:blip r:embed="rId3"/>
            </p:blipFill>
            <p:spPr>
              <a:xfrm>
                <a:off x="3063389" y="3330178"/>
                <a:ext cx="76911" cy="132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258" name="墨迹 257"/>
              <p14:cNvContentPartPr/>
              <p14:nvPr/>
            </p14:nvContentPartPr>
            <p14:xfrm>
              <a:off x="3141579" y="3246891"/>
              <a:ext cx="39735" cy="15376"/>
            </p14:xfrm>
          </p:contentPart>
        </mc:Choice>
        <mc:Fallback xmlns="">
          <p:pic>
            <p:nvPicPr>
              <p:cNvPr id="258" name="墨迹 257"/>
            </p:nvPicPr>
            <p:blipFill>
              <a:blip r:embed="rId3"/>
            </p:blipFill>
            <p:spPr>
              <a:xfrm>
                <a:off x="3141579" y="3246891"/>
                <a:ext cx="39735" cy="153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259" name="墨迹 258"/>
              <p14:cNvContentPartPr/>
              <p14:nvPr/>
            </p14:nvContentPartPr>
            <p14:xfrm>
              <a:off x="3140300" y="3281487"/>
              <a:ext cx="37176" cy="6407"/>
            </p14:xfrm>
          </p:contentPart>
        </mc:Choice>
        <mc:Fallback xmlns="">
          <p:pic>
            <p:nvPicPr>
              <p:cNvPr id="259" name="墨迹 258"/>
            </p:nvPicPr>
            <p:blipFill>
              <a:blip r:embed="rId3"/>
            </p:blipFill>
            <p:spPr>
              <a:xfrm>
                <a:off x="3140300" y="3281487"/>
                <a:ext cx="37176" cy="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260" name="墨迹 259"/>
              <p14:cNvContentPartPr/>
              <p14:nvPr/>
            </p14:nvContentPartPr>
            <p14:xfrm>
              <a:off x="3163366" y="3272518"/>
              <a:ext cx="2594" cy="90974"/>
            </p14:xfrm>
          </p:contentPart>
        </mc:Choice>
        <mc:Fallback xmlns="">
          <p:pic>
            <p:nvPicPr>
              <p:cNvPr id="260" name="墨迹 259"/>
            </p:nvPicPr>
            <p:blipFill>
              <a:blip r:embed="rId3"/>
            </p:blipFill>
            <p:spPr>
              <a:xfrm>
                <a:off x="3163366" y="3272518"/>
                <a:ext cx="2594" cy="909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261" name="墨迹 260"/>
              <p14:cNvContentPartPr/>
              <p14:nvPr/>
            </p14:nvContentPartPr>
            <p14:xfrm>
              <a:off x="3141579" y="3295582"/>
              <a:ext cx="26923" cy="41002"/>
            </p14:xfrm>
          </p:contentPart>
        </mc:Choice>
        <mc:Fallback xmlns="">
          <p:pic>
            <p:nvPicPr>
              <p:cNvPr id="261" name="墨迹 260"/>
            </p:nvPicPr>
            <p:blipFill>
              <a:blip r:embed="rId3"/>
            </p:blipFill>
            <p:spPr>
              <a:xfrm>
                <a:off x="3141579" y="3295582"/>
                <a:ext cx="26923" cy="410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262" name="墨迹 261"/>
              <p14:cNvContentPartPr/>
              <p14:nvPr/>
            </p14:nvContentPartPr>
            <p14:xfrm>
              <a:off x="3168501" y="3305832"/>
              <a:ext cx="19228" cy="17298"/>
            </p14:xfrm>
          </p:contentPart>
        </mc:Choice>
        <mc:Fallback xmlns="">
          <p:pic>
            <p:nvPicPr>
              <p:cNvPr id="262" name="墨迹 261"/>
            </p:nvPicPr>
            <p:blipFill>
              <a:blip r:embed="rId3"/>
            </p:blipFill>
            <p:spPr>
              <a:xfrm>
                <a:off x="3168501" y="3305832"/>
                <a:ext cx="19228" cy="17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263" name="墨迹 262"/>
              <p14:cNvContentPartPr/>
              <p14:nvPr/>
            </p14:nvContentPartPr>
            <p14:xfrm>
              <a:off x="3186450" y="3239203"/>
              <a:ext cx="7676" cy="47410"/>
            </p14:xfrm>
          </p:contentPart>
        </mc:Choice>
        <mc:Fallback xmlns="">
          <p:pic>
            <p:nvPicPr>
              <p:cNvPr id="263" name="墨迹 262"/>
            </p:nvPicPr>
            <p:blipFill>
              <a:blip r:embed="rId3"/>
            </p:blipFill>
            <p:spPr>
              <a:xfrm>
                <a:off x="3186450" y="3239203"/>
                <a:ext cx="7676" cy="47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264" name="墨迹 263"/>
              <p14:cNvContentPartPr/>
              <p14:nvPr/>
            </p14:nvContentPartPr>
            <p14:xfrm>
              <a:off x="3191567" y="3244329"/>
              <a:ext cx="27563" cy="69191"/>
            </p14:xfrm>
          </p:contentPart>
        </mc:Choice>
        <mc:Fallback xmlns="">
          <p:pic>
            <p:nvPicPr>
              <p:cNvPr id="264" name="墨迹 263"/>
            </p:nvPicPr>
            <p:blipFill>
              <a:blip r:embed="rId3"/>
            </p:blipFill>
            <p:spPr>
              <a:xfrm>
                <a:off x="3191567" y="3244329"/>
                <a:ext cx="27563" cy="69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265" name="墨迹 264"/>
              <p14:cNvContentPartPr/>
              <p14:nvPr/>
            </p14:nvContentPartPr>
            <p14:xfrm>
              <a:off x="3183873" y="3271236"/>
              <a:ext cx="37176" cy="11532"/>
            </p14:xfrm>
          </p:contentPart>
        </mc:Choice>
        <mc:Fallback xmlns="">
          <p:pic>
            <p:nvPicPr>
              <p:cNvPr id="265" name="墨迹 264"/>
            </p:nvPicPr>
            <p:blipFill>
              <a:blip r:embed="rId3"/>
            </p:blipFill>
            <p:spPr>
              <a:xfrm>
                <a:off x="3183873" y="3271236"/>
                <a:ext cx="37176" cy="115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266" name="墨迹 265"/>
              <p14:cNvContentPartPr/>
              <p14:nvPr/>
            </p14:nvContentPartPr>
            <p14:xfrm>
              <a:off x="3208236" y="3264830"/>
              <a:ext cx="26923" cy="46128"/>
            </p14:xfrm>
          </p:contentPart>
        </mc:Choice>
        <mc:Fallback xmlns="">
          <p:pic>
            <p:nvPicPr>
              <p:cNvPr id="266" name="墨迹 265"/>
            </p:nvPicPr>
            <p:blipFill>
              <a:blip r:embed="rId3"/>
            </p:blipFill>
            <p:spPr>
              <a:xfrm>
                <a:off x="3208236" y="3264830"/>
                <a:ext cx="26923" cy="461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267" name="墨迹 266"/>
              <p14:cNvContentPartPr/>
              <p14:nvPr/>
            </p14:nvContentPartPr>
            <p14:xfrm>
              <a:off x="3205677" y="3280206"/>
              <a:ext cx="39735" cy="66629"/>
            </p14:xfrm>
          </p:contentPart>
        </mc:Choice>
        <mc:Fallback xmlns="">
          <p:pic>
            <p:nvPicPr>
              <p:cNvPr id="267" name="墨迹 266"/>
            </p:nvPicPr>
            <p:blipFill>
              <a:blip r:embed="rId3"/>
            </p:blipFill>
            <p:spPr>
              <a:xfrm>
                <a:off x="3205677" y="3280206"/>
                <a:ext cx="39735" cy="666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268" name="墨迹 267"/>
              <p14:cNvContentPartPr/>
              <p14:nvPr/>
            </p14:nvContentPartPr>
            <p14:xfrm>
              <a:off x="3206957" y="3310958"/>
              <a:ext cx="41014" cy="7688"/>
            </p14:xfrm>
          </p:contentPart>
        </mc:Choice>
        <mc:Fallback xmlns="">
          <p:pic>
            <p:nvPicPr>
              <p:cNvPr id="268" name="墨迹 267"/>
            </p:nvPicPr>
            <p:blipFill>
              <a:blip r:embed="rId3"/>
            </p:blipFill>
            <p:spPr>
              <a:xfrm>
                <a:off x="3206957" y="3310958"/>
                <a:ext cx="41014" cy="76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269" name="墨迹 268"/>
              <p14:cNvContentPartPr/>
              <p14:nvPr/>
            </p14:nvContentPartPr>
            <p14:xfrm>
              <a:off x="3286426" y="3290456"/>
              <a:ext cx="60243" cy="2563"/>
            </p14:xfrm>
          </p:contentPart>
        </mc:Choice>
        <mc:Fallback xmlns="">
          <p:pic>
            <p:nvPicPr>
              <p:cNvPr id="269" name="墨迹 268"/>
            </p:nvPicPr>
            <p:blipFill>
              <a:blip r:embed="rId3"/>
            </p:blipFill>
            <p:spPr>
              <a:xfrm>
                <a:off x="3286426" y="3290456"/>
                <a:ext cx="60243" cy="25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270" name="墨迹 269"/>
              <p14:cNvContentPartPr/>
              <p14:nvPr/>
            </p14:nvContentPartPr>
            <p14:xfrm>
              <a:off x="3312052" y="3269955"/>
              <a:ext cx="2559" cy="67911"/>
            </p14:xfrm>
          </p:contentPart>
        </mc:Choice>
        <mc:Fallback xmlns="">
          <p:pic>
            <p:nvPicPr>
              <p:cNvPr id="270" name="墨迹 269"/>
            </p:nvPicPr>
            <p:blipFill>
              <a:blip r:embed="rId3"/>
            </p:blipFill>
            <p:spPr>
              <a:xfrm>
                <a:off x="3312052" y="3269955"/>
                <a:ext cx="2559" cy="679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271" name="墨迹 270"/>
              <p14:cNvContentPartPr/>
              <p14:nvPr/>
            </p14:nvContentPartPr>
            <p14:xfrm>
              <a:off x="3365896" y="3244329"/>
              <a:ext cx="38438" cy="58060"/>
            </p14:xfrm>
          </p:contentPart>
        </mc:Choice>
        <mc:Fallback xmlns="">
          <p:pic>
            <p:nvPicPr>
              <p:cNvPr id="271" name="墨迹 270"/>
            </p:nvPicPr>
            <p:blipFill>
              <a:blip r:embed="rId3"/>
            </p:blipFill>
            <p:spPr>
              <a:xfrm>
                <a:off x="3365896" y="3244329"/>
                <a:ext cx="38438" cy="58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272" name="墨迹 271"/>
              <p14:cNvContentPartPr/>
              <p14:nvPr/>
            </p14:nvContentPartPr>
            <p14:xfrm>
              <a:off x="3399216" y="3272518"/>
              <a:ext cx="2559" cy="69192"/>
            </p14:xfrm>
          </p:contentPart>
        </mc:Choice>
        <mc:Fallback xmlns="">
          <p:pic>
            <p:nvPicPr>
              <p:cNvPr id="272" name="墨迹 271"/>
            </p:nvPicPr>
            <p:blipFill>
              <a:blip r:embed="rId3"/>
            </p:blipFill>
            <p:spPr>
              <a:xfrm>
                <a:off x="3399216" y="3272518"/>
                <a:ext cx="2559" cy="691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273" name="墨迹 272"/>
              <p14:cNvContentPartPr/>
              <p14:nvPr/>
            </p14:nvContentPartPr>
            <p14:xfrm>
              <a:off x="3437672" y="3217901"/>
              <a:ext cx="8974" cy="7208"/>
            </p14:xfrm>
          </p:contentPart>
        </mc:Choice>
        <mc:Fallback xmlns="">
          <p:pic>
            <p:nvPicPr>
              <p:cNvPr id="273" name="墨迹 272"/>
            </p:nvPicPr>
            <p:blipFill>
              <a:blip r:embed="rId3"/>
            </p:blipFill>
            <p:spPr>
              <a:xfrm>
                <a:off x="3437672" y="3217901"/>
                <a:ext cx="8974" cy="72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274" name="墨迹 273"/>
              <p14:cNvContentPartPr/>
              <p14:nvPr/>
            </p14:nvContentPartPr>
            <p14:xfrm>
              <a:off x="3409470" y="3246891"/>
              <a:ext cx="52796" cy="23064"/>
            </p14:xfrm>
          </p:contentPart>
        </mc:Choice>
        <mc:Fallback xmlns="">
          <p:pic>
            <p:nvPicPr>
              <p:cNvPr id="274" name="墨迹 273"/>
            </p:nvPicPr>
            <p:blipFill>
              <a:blip r:embed="rId3"/>
            </p:blipFill>
            <p:spPr>
              <a:xfrm>
                <a:off x="3409470" y="3246891"/>
                <a:ext cx="52796" cy="230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275" name="墨迹 274"/>
              <p14:cNvContentPartPr/>
              <p14:nvPr/>
            </p14:nvContentPartPr>
            <p14:xfrm>
              <a:off x="3408190" y="3259704"/>
              <a:ext cx="24346" cy="67911"/>
            </p14:xfrm>
          </p:contentPart>
        </mc:Choice>
        <mc:Fallback xmlns="">
          <p:pic>
            <p:nvPicPr>
              <p:cNvPr id="275" name="墨迹 274"/>
            </p:nvPicPr>
            <p:blipFill>
              <a:blip r:embed="rId3"/>
            </p:blipFill>
            <p:spPr>
              <a:xfrm>
                <a:off x="3408190" y="3259704"/>
                <a:ext cx="24346" cy="679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276" name="墨迹 275"/>
              <p14:cNvContentPartPr/>
              <p14:nvPr/>
            </p14:nvContentPartPr>
            <p14:xfrm>
              <a:off x="3427400" y="3295582"/>
              <a:ext cx="5136" cy="47409"/>
            </p14:xfrm>
          </p:contentPart>
        </mc:Choice>
        <mc:Fallback xmlns="">
          <p:pic>
            <p:nvPicPr>
              <p:cNvPr id="276" name="墨迹 275"/>
            </p:nvPicPr>
            <p:blipFill>
              <a:blip r:embed="rId3"/>
            </p:blipFill>
            <p:spPr>
              <a:xfrm>
                <a:off x="3427400" y="3295582"/>
                <a:ext cx="5136" cy="474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277" name="墨迹 276"/>
              <p14:cNvContentPartPr/>
              <p14:nvPr/>
            </p14:nvContentPartPr>
            <p14:xfrm>
              <a:off x="3422282" y="3285331"/>
              <a:ext cx="71776" cy="63186"/>
            </p14:xfrm>
          </p:contentPart>
        </mc:Choice>
        <mc:Fallback xmlns="">
          <p:pic>
            <p:nvPicPr>
              <p:cNvPr id="277" name="墨迹 276"/>
            </p:nvPicPr>
            <p:blipFill>
              <a:blip r:embed="rId3"/>
            </p:blipFill>
            <p:spPr>
              <a:xfrm>
                <a:off x="3422282" y="3285331"/>
                <a:ext cx="71776" cy="631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278" name="墨迹 277"/>
              <p14:cNvContentPartPr/>
              <p14:nvPr/>
            </p14:nvContentPartPr>
            <p14:xfrm>
              <a:off x="3445366" y="3312239"/>
              <a:ext cx="32040" cy="6407"/>
            </p14:xfrm>
          </p:contentPart>
        </mc:Choice>
        <mc:Fallback xmlns="">
          <p:pic>
            <p:nvPicPr>
              <p:cNvPr id="278" name="墨迹 277"/>
            </p:nvPicPr>
            <p:blipFill>
              <a:blip r:embed="rId3"/>
            </p:blipFill>
            <p:spPr>
              <a:xfrm>
                <a:off x="3445366" y="3312239"/>
                <a:ext cx="32040" cy="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279" name="墨迹 278"/>
              <p14:cNvContentPartPr/>
              <p14:nvPr/>
            </p14:nvContentPartPr>
            <p14:xfrm>
              <a:off x="3447925" y="3298145"/>
              <a:ext cx="8974" cy="32033"/>
            </p14:xfrm>
          </p:contentPart>
        </mc:Choice>
        <mc:Fallback xmlns="">
          <p:pic>
            <p:nvPicPr>
              <p:cNvPr id="279" name="墨迹 278"/>
            </p:nvPicPr>
            <p:blipFill>
              <a:blip r:embed="rId3"/>
            </p:blipFill>
            <p:spPr>
              <a:xfrm>
                <a:off x="3447925" y="3298145"/>
                <a:ext cx="8974" cy="320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280" name="墨迹 279"/>
              <p14:cNvContentPartPr/>
              <p14:nvPr/>
            </p14:nvContentPartPr>
            <p14:xfrm>
              <a:off x="3470973" y="3298145"/>
              <a:ext cx="2577" cy="37158"/>
            </p14:xfrm>
          </p:contentPart>
        </mc:Choice>
        <mc:Fallback xmlns="">
          <p:pic>
            <p:nvPicPr>
              <p:cNvPr id="280" name="墨迹 279"/>
            </p:nvPicPr>
            <p:blipFill>
              <a:blip r:embed="rId3"/>
            </p:blipFill>
            <p:spPr>
              <a:xfrm>
                <a:off x="3470973" y="3298145"/>
                <a:ext cx="2577" cy="371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281" name="墨迹 280"/>
              <p14:cNvContentPartPr/>
              <p14:nvPr/>
            </p14:nvContentPartPr>
            <p14:xfrm>
              <a:off x="3492458" y="3254579"/>
              <a:ext cx="46470" cy="40122"/>
            </p14:xfrm>
          </p:contentPart>
        </mc:Choice>
        <mc:Fallback xmlns="">
          <p:pic>
            <p:nvPicPr>
              <p:cNvPr id="281" name="墨迹 280"/>
            </p:nvPicPr>
            <p:blipFill>
              <a:blip r:embed="rId3"/>
            </p:blipFill>
            <p:spPr>
              <a:xfrm>
                <a:off x="3492458" y="3254579"/>
                <a:ext cx="46470" cy="401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282" name="墨迹 281"/>
              <p14:cNvContentPartPr/>
              <p14:nvPr/>
            </p14:nvContentPartPr>
            <p14:xfrm>
              <a:off x="3524836" y="3272518"/>
              <a:ext cx="2559" cy="65348"/>
            </p14:xfrm>
          </p:contentPart>
        </mc:Choice>
        <mc:Fallback xmlns="">
          <p:pic>
            <p:nvPicPr>
              <p:cNvPr id="282" name="墨迹 281"/>
            </p:nvPicPr>
            <p:blipFill>
              <a:blip r:embed="rId3"/>
            </p:blipFill>
            <p:spPr>
              <a:xfrm>
                <a:off x="3524836" y="3272518"/>
                <a:ext cx="2559" cy="65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283" name="墨迹 282"/>
              <p14:cNvContentPartPr/>
              <p14:nvPr/>
            </p14:nvContentPartPr>
            <p14:xfrm>
              <a:off x="3505608" y="3287894"/>
              <a:ext cx="24346" cy="42284"/>
            </p14:xfrm>
          </p:contentPart>
        </mc:Choice>
        <mc:Fallback xmlns="">
          <p:pic>
            <p:nvPicPr>
              <p:cNvPr id="283" name="墨迹 282"/>
            </p:nvPicPr>
            <p:blipFill>
              <a:blip r:embed="rId3"/>
            </p:blipFill>
            <p:spPr>
              <a:xfrm>
                <a:off x="3505608" y="3287894"/>
                <a:ext cx="24346" cy="422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284" name="墨迹 283"/>
              <p14:cNvContentPartPr/>
              <p14:nvPr/>
            </p14:nvContentPartPr>
            <p14:xfrm>
              <a:off x="3527395" y="3300707"/>
              <a:ext cx="19227" cy="10251"/>
            </p14:xfrm>
          </p:contentPart>
        </mc:Choice>
        <mc:Fallback xmlns="">
          <p:pic>
            <p:nvPicPr>
              <p:cNvPr id="284" name="墨迹 283"/>
            </p:nvPicPr>
            <p:blipFill>
              <a:blip r:embed="rId3"/>
            </p:blipFill>
            <p:spPr>
              <a:xfrm>
                <a:off x="3527395" y="3300707"/>
                <a:ext cx="19227" cy="102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285" name="墨迹 284"/>
              <p14:cNvContentPartPr/>
              <p14:nvPr/>
            </p14:nvContentPartPr>
            <p14:xfrm>
              <a:off x="3549182" y="3234078"/>
              <a:ext cx="6415" cy="29471"/>
            </p14:xfrm>
          </p:contentPart>
        </mc:Choice>
        <mc:Fallback xmlns="">
          <p:pic>
            <p:nvPicPr>
              <p:cNvPr id="285" name="墨迹 284"/>
            </p:nvPicPr>
            <p:blipFill>
              <a:blip r:embed="rId3"/>
            </p:blipFill>
            <p:spPr>
              <a:xfrm>
                <a:off x="3549182" y="3234078"/>
                <a:ext cx="6415" cy="294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286" name="墨迹 285"/>
              <p14:cNvContentPartPr/>
              <p14:nvPr/>
            </p14:nvContentPartPr>
            <p14:xfrm>
              <a:off x="3551741" y="3241766"/>
              <a:ext cx="23474" cy="67911"/>
            </p14:xfrm>
          </p:contentPart>
        </mc:Choice>
        <mc:Fallback xmlns="">
          <p:pic>
            <p:nvPicPr>
              <p:cNvPr id="286" name="墨迹 285"/>
            </p:nvPicPr>
            <p:blipFill>
              <a:blip r:embed="rId3"/>
            </p:blipFill>
            <p:spPr>
              <a:xfrm>
                <a:off x="3551741" y="3241766"/>
                <a:ext cx="23474" cy="679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287" name="墨迹 286"/>
              <p14:cNvContentPartPr/>
              <p14:nvPr/>
            </p14:nvContentPartPr>
            <p14:xfrm>
              <a:off x="3542767" y="3267392"/>
              <a:ext cx="60632" cy="78162"/>
            </p14:xfrm>
          </p:contentPart>
        </mc:Choice>
        <mc:Fallback xmlns="">
          <p:pic>
            <p:nvPicPr>
              <p:cNvPr id="287" name="墨迹 286"/>
            </p:nvPicPr>
            <p:blipFill>
              <a:blip r:embed="rId3"/>
            </p:blipFill>
            <p:spPr>
              <a:xfrm>
                <a:off x="3542767" y="3267392"/>
                <a:ext cx="60632" cy="781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288" name="墨迹 287"/>
              <p14:cNvContentPartPr/>
              <p14:nvPr/>
            </p14:nvContentPartPr>
            <p14:xfrm>
              <a:off x="3576104" y="3305832"/>
              <a:ext cx="25625" cy="5125"/>
            </p14:xfrm>
          </p:contentPart>
        </mc:Choice>
        <mc:Fallback xmlns="">
          <p:pic>
            <p:nvPicPr>
              <p:cNvPr id="288" name="墨迹 287"/>
            </p:nvPicPr>
            <p:blipFill>
              <a:blip r:embed="rId3"/>
            </p:blipFill>
            <p:spPr>
              <a:xfrm>
                <a:off x="3576104" y="3305832"/>
                <a:ext cx="25625" cy="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289" name="墨迹 288"/>
              <p14:cNvContentPartPr/>
              <p14:nvPr/>
            </p14:nvContentPartPr>
            <p14:xfrm>
              <a:off x="3629913" y="3239203"/>
              <a:ext cx="18" cy="34596"/>
            </p14:xfrm>
          </p:contentPart>
        </mc:Choice>
        <mc:Fallback xmlns="">
          <p:pic>
            <p:nvPicPr>
              <p:cNvPr id="289" name="墨迹 288"/>
            </p:nvPicPr>
            <p:blipFill>
              <a:blip r:embed="rId3"/>
            </p:blipFill>
            <p:spPr>
              <a:xfrm>
                <a:off x="3629913" y="3239203"/>
                <a:ext cx="18" cy="345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290" name="墨迹 289"/>
              <p14:cNvContentPartPr/>
              <p14:nvPr/>
            </p14:nvContentPartPr>
            <p14:xfrm>
              <a:off x="3619677" y="3234078"/>
              <a:ext cx="61522" cy="35877"/>
            </p14:xfrm>
          </p:contentPart>
        </mc:Choice>
        <mc:Fallback xmlns="">
          <p:pic>
            <p:nvPicPr>
              <p:cNvPr id="290" name="墨迹 289"/>
            </p:nvPicPr>
            <p:blipFill>
              <a:blip r:embed="rId3"/>
            </p:blipFill>
            <p:spPr>
              <a:xfrm>
                <a:off x="3619677" y="3234078"/>
                <a:ext cx="61522" cy="358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291" name="墨迹 290"/>
              <p14:cNvContentPartPr/>
              <p14:nvPr/>
            </p14:nvContentPartPr>
            <p14:xfrm>
              <a:off x="3637626" y="3252017"/>
              <a:ext cx="34990" cy="19219"/>
            </p14:xfrm>
          </p:contentPart>
        </mc:Choice>
        <mc:Fallback xmlns="">
          <p:pic>
            <p:nvPicPr>
              <p:cNvPr id="291" name="墨迹 290"/>
            </p:nvPicPr>
            <p:blipFill>
              <a:blip r:embed="rId3"/>
            </p:blipFill>
            <p:spPr>
              <a:xfrm>
                <a:off x="3637626" y="3252017"/>
                <a:ext cx="34990" cy="19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292" name="墨迹 291"/>
              <p14:cNvContentPartPr/>
              <p14:nvPr/>
            </p14:nvContentPartPr>
            <p14:xfrm>
              <a:off x="3614542" y="3278924"/>
              <a:ext cx="74351" cy="16658"/>
            </p14:xfrm>
          </p:contentPart>
        </mc:Choice>
        <mc:Fallback xmlns="">
          <p:pic>
            <p:nvPicPr>
              <p:cNvPr id="292" name="墨迹 291"/>
            </p:nvPicPr>
            <p:blipFill>
              <a:blip r:embed="rId3"/>
            </p:blipFill>
            <p:spPr>
              <a:xfrm>
                <a:off x="3614542" y="3278924"/>
                <a:ext cx="74351" cy="166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293" name="墨迹 292"/>
              <p14:cNvContentPartPr/>
              <p14:nvPr/>
            </p14:nvContentPartPr>
            <p14:xfrm>
              <a:off x="3629931" y="3305832"/>
              <a:ext cx="8974" cy="19220"/>
            </p14:xfrm>
          </p:contentPart>
        </mc:Choice>
        <mc:Fallback xmlns="">
          <p:pic>
            <p:nvPicPr>
              <p:cNvPr id="293" name="墨迹 292"/>
            </p:nvPicPr>
            <p:blipFill>
              <a:blip r:embed="rId3"/>
            </p:blipFill>
            <p:spPr>
              <a:xfrm>
                <a:off x="3629931" y="3305832"/>
                <a:ext cx="8974" cy="19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294" name="墨迹 293"/>
              <p14:cNvContentPartPr/>
              <p14:nvPr/>
            </p14:nvContentPartPr>
            <p14:xfrm>
              <a:off x="3637626" y="3295582"/>
              <a:ext cx="58962" cy="33314"/>
            </p14:xfrm>
          </p:contentPart>
        </mc:Choice>
        <mc:Fallback xmlns="">
          <p:pic>
            <p:nvPicPr>
              <p:cNvPr id="294" name="墨迹 293"/>
            </p:nvPicPr>
            <p:blipFill>
              <a:blip r:embed="rId3"/>
            </p:blipFill>
            <p:spPr>
              <a:xfrm>
                <a:off x="3637626" y="3295582"/>
                <a:ext cx="58962" cy="333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295" name="墨迹 294"/>
              <p14:cNvContentPartPr/>
              <p14:nvPr/>
            </p14:nvContentPartPr>
            <p14:xfrm>
              <a:off x="3648519" y="3309036"/>
              <a:ext cx="37815" cy="22423"/>
            </p14:xfrm>
          </p:contentPart>
        </mc:Choice>
        <mc:Fallback xmlns="">
          <p:pic>
            <p:nvPicPr>
              <p:cNvPr id="295" name="墨迹 294"/>
            </p:nvPicPr>
            <p:blipFill>
              <a:blip r:embed="rId3"/>
            </p:blipFill>
            <p:spPr>
              <a:xfrm>
                <a:off x="3648519" y="3309036"/>
                <a:ext cx="37815" cy="224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296" name="墨迹 295"/>
              <p14:cNvContentPartPr/>
              <p14:nvPr/>
            </p14:nvContentPartPr>
            <p14:xfrm>
              <a:off x="3642743" y="3308395"/>
              <a:ext cx="62819" cy="51253"/>
            </p14:xfrm>
          </p:contentPart>
        </mc:Choice>
        <mc:Fallback xmlns="">
          <p:pic>
            <p:nvPicPr>
              <p:cNvPr id="296" name="墨迹 295"/>
            </p:nvPicPr>
            <p:blipFill>
              <a:blip r:embed="rId3"/>
            </p:blipFill>
            <p:spPr>
              <a:xfrm>
                <a:off x="3642743" y="3308395"/>
                <a:ext cx="62819" cy="51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297" name="墨迹 296"/>
              <p14:cNvContentPartPr/>
              <p14:nvPr/>
            </p14:nvContentPartPr>
            <p14:xfrm>
              <a:off x="3714519" y="3243848"/>
              <a:ext cx="10288" cy="129895"/>
            </p14:xfrm>
          </p:contentPart>
        </mc:Choice>
        <mc:Fallback xmlns="">
          <p:pic>
            <p:nvPicPr>
              <p:cNvPr id="297" name="墨迹 296"/>
            </p:nvPicPr>
            <p:blipFill>
              <a:blip r:embed="rId3"/>
            </p:blipFill>
            <p:spPr>
              <a:xfrm>
                <a:off x="3714519" y="3243848"/>
                <a:ext cx="10288" cy="129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298" name="墨迹 297"/>
              <p14:cNvContentPartPr/>
              <p14:nvPr/>
            </p14:nvContentPartPr>
            <p14:xfrm>
              <a:off x="6065275" y="3490344"/>
              <a:ext cx="566524" cy="133258"/>
            </p14:xfrm>
          </p:contentPart>
        </mc:Choice>
        <mc:Fallback xmlns="">
          <p:pic>
            <p:nvPicPr>
              <p:cNvPr id="298" name="墨迹 297"/>
            </p:nvPicPr>
            <p:blipFill>
              <a:blip r:embed="rId3"/>
            </p:blipFill>
            <p:spPr>
              <a:xfrm>
                <a:off x="6065275" y="3490344"/>
                <a:ext cx="566524" cy="1332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299" name="墨迹 298"/>
              <p14:cNvContentPartPr/>
              <p14:nvPr/>
            </p14:nvContentPartPr>
            <p14:xfrm>
              <a:off x="6065275" y="3472406"/>
              <a:ext cx="563965" cy="108913"/>
            </p14:xfrm>
          </p:contentPart>
        </mc:Choice>
        <mc:Fallback xmlns="">
          <p:pic>
            <p:nvPicPr>
              <p:cNvPr id="299" name="墨迹 298"/>
            </p:nvPicPr>
            <p:blipFill>
              <a:blip r:embed="rId3"/>
            </p:blipFill>
            <p:spPr>
              <a:xfrm>
                <a:off x="6065275" y="3472406"/>
                <a:ext cx="563965" cy="108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300" name="墨迹 299"/>
              <p14:cNvContentPartPr/>
              <p14:nvPr/>
            </p14:nvContentPartPr>
            <p14:xfrm>
              <a:off x="6192155" y="3334022"/>
              <a:ext cx="8975" cy="103788"/>
            </p14:xfrm>
          </p:contentPart>
        </mc:Choice>
        <mc:Fallback xmlns="">
          <p:pic>
            <p:nvPicPr>
              <p:cNvPr id="300" name="墨迹 299"/>
            </p:nvPicPr>
            <p:blipFill>
              <a:blip r:embed="rId3"/>
            </p:blipFill>
            <p:spPr>
              <a:xfrm>
                <a:off x="6192155" y="3334022"/>
                <a:ext cx="8975" cy="103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301" name="墨迹 300"/>
              <p14:cNvContentPartPr/>
              <p14:nvPr/>
            </p14:nvContentPartPr>
            <p14:xfrm>
              <a:off x="6193435" y="3328896"/>
              <a:ext cx="51286" cy="48691"/>
            </p14:xfrm>
          </p:contentPart>
        </mc:Choice>
        <mc:Fallback xmlns="">
          <p:pic>
            <p:nvPicPr>
              <p:cNvPr id="301" name="墨迹 300"/>
            </p:nvPicPr>
            <p:blipFill>
              <a:blip r:embed="rId3"/>
            </p:blipFill>
            <p:spPr>
              <a:xfrm>
                <a:off x="6193435" y="3328896"/>
                <a:ext cx="51286" cy="486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302" name="墨迹 301"/>
              <p14:cNvContentPartPr/>
              <p14:nvPr/>
            </p14:nvContentPartPr>
            <p14:xfrm>
              <a:off x="6280582" y="3349398"/>
              <a:ext cx="30778" cy="67910"/>
            </p14:xfrm>
          </p:contentPart>
        </mc:Choice>
        <mc:Fallback xmlns="">
          <p:pic>
            <p:nvPicPr>
              <p:cNvPr id="302" name="墨迹 301"/>
            </p:nvPicPr>
            <p:blipFill>
              <a:blip r:embed="rId3"/>
            </p:blipFill>
            <p:spPr>
              <a:xfrm>
                <a:off x="6280582" y="3349398"/>
                <a:ext cx="30778" cy="67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303" name="墨迹 302"/>
              <p14:cNvContentPartPr/>
              <p14:nvPr/>
            </p14:nvContentPartPr>
            <p14:xfrm>
              <a:off x="6850340" y="3354523"/>
              <a:ext cx="46790" cy="84568"/>
            </p14:xfrm>
          </p:contentPart>
        </mc:Choice>
        <mc:Fallback xmlns="">
          <p:pic>
            <p:nvPicPr>
              <p:cNvPr id="303" name="墨迹 302"/>
            </p:nvPicPr>
            <p:blipFill>
              <a:blip r:embed="rId3"/>
            </p:blipFill>
            <p:spPr>
              <a:xfrm>
                <a:off x="6850340" y="3354523"/>
                <a:ext cx="46790" cy="845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304" name="墨迹 303"/>
              <p14:cNvContentPartPr/>
              <p14:nvPr/>
            </p14:nvContentPartPr>
            <p14:xfrm>
              <a:off x="6922115" y="3354523"/>
              <a:ext cx="14750" cy="96740"/>
            </p14:xfrm>
          </p:contentPart>
        </mc:Choice>
        <mc:Fallback xmlns="">
          <p:pic>
            <p:nvPicPr>
              <p:cNvPr id="304" name="墨迹 303"/>
            </p:nvPicPr>
            <p:blipFill>
              <a:blip r:embed="rId3"/>
            </p:blipFill>
            <p:spPr>
              <a:xfrm>
                <a:off x="6922115" y="3354523"/>
                <a:ext cx="14750" cy="96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305" name="墨迹 304"/>
              <p14:cNvContentPartPr/>
              <p14:nvPr/>
            </p14:nvContentPartPr>
            <p14:xfrm>
              <a:off x="6918917" y="3337225"/>
              <a:ext cx="65679" cy="55738"/>
            </p14:xfrm>
          </p:contentPart>
        </mc:Choice>
        <mc:Fallback xmlns="">
          <p:pic>
            <p:nvPicPr>
              <p:cNvPr id="305" name="墨迹 304"/>
            </p:nvPicPr>
            <p:blipFill>
              <a:blip r:embed="rId3"/>
            </p:blipFill>
            <p:spPr>
              <a:xfrm>
                <a:off x="6918917" y="3337225"/>
                <a:ext cx="65679" cy="55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306" name="墨迹 305"/>
              <p14:cNvContentPartPr/>
              <p14:nvPr/>
            </p14:nvContentPartPr>
            <p14:xfrm>
              <a:off x="6262652" y="3679981"/>
              <a:ext cx="360" cy="86490"/>
            </p14:xfrm>
          </p:contentPart>
        </mc:Choice>
        <mc:Fallback xmlns="">
          <p:pic>
            <p:nvPicPr>
              <p:cNvPr id="306" name="墨迹 305"/>
            </p:nvPicPr>
            <p:blipFill>
              <a:blip r:embed="rId3"/>
            </p:blipFill>
            <p:spPr>
              <a:xfrm>
                <a:off x="6262652" y="3679981"/>
                <a:ext cx="360" cy="86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307" name="墨迹 306"/>
              <p14:cNvContentPartPr/>
              <p14:nvPr/>
            </p14:nvContentPartPr>
            <p14:xfrm>
              <a:off x="6242144" y="3687669"/>
              <a:ext cx="39735" cy="5125"/>
            </p14:xfrm>
          </p:contentPart>
        </mc:Choice>
        <mc:Fallback xmlns="">
          <p:pic>
            <p:nvPicPr>
              <p:cNvPr id="307" name="墨迹 306"/>
            </p:nvPicPr>
            <p:blipFill>
              <a:blip r:embed="rId3"/>
            </p:blipFill>
            <p:spPr>
              <a:xfrm>
                <a:off x="6242144" y="3687669"/>
                <a:ext cx="39735" cy="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308" name="墨迹 307"/>
              <p14:cNvContentPartPr/>
              <p14:nvPr/>
            </p14:nvContentPartPr>
            <p14:xfrm>
              <a:off x="6211383" y="3697920"/>
              <a:ext cx="88444" cy="28189"/>
            </p14:xfrm>
          </p:contentPart>
        </mc:Choice>
        <mc:Fallback xmlns="">
          <p:pic>
            <p:nvPicPr>
              <p:cNvPr id="308" name="墨迹 307"/>
            </p:nvPicPr>
            <p:blipFill>
              <a:blip r:embed="rId3"/>
            </p:blipFill>
            <p:spPr>
              <a:xfrm>
                <a:off x="6211383" y="3697920"/>
                <a:ext cx="88444" cy="281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309" name="墨迹 308"/>
              <p14:cNvContentPartPr/>
              <p14:nvPr/>
            </p14:nvContentPartPr>
            <p14:xfrm>
              <a:off x="6275482" y="3723546"/>
              <a:ext cx="16651" cy="2563"/>
            </p14:xfrm>
          </p:contentPart>
        </mc:Choice>
        <mc:Fallback xmlns="">
          <p:pic>
            <p:nvPicPr>
              <p:cNvPr id="309" name="墨迹 308"/>
            </p:nvPicPr>
            <p:blipFill>
              <a:blip r:embed="rId3"/>
            </p:blipFill>
            <p:spPr>
              <a:xfrm>
                <a:off x="6275482" y="3723546"/>
                <a:ext cx="16651" cy="25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310" name="墨迹 309"/>
              <p14:cNvContentPartPr/>
              <p14:nvPr/>
            </p14:nvContentPartPr>
            <p14:xfrm>
              <a:off x="6231891" y="3733797"/>
              <a:ext cx="12830" cy="47409"/>
            </p14:xfrm>
          </p:contentPart>
        </mc:Choice>
        <mc:Fallback xmlns="">
          <p:pic>
            <p:nvPicPr>
              <p:cNvPr id="310" name="墨迹 309"/>
            </p:nvPicPr>
            <p:blipFill>
              <a:blip r:embed="rId3"/>
            </p:blipFill>
            <p:spPr>
              <a:xfrm>
                <a:off x="6231891" y="3733797"/>
                <a:ext cx="12830" cy="474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311" name="墨迹 310"/>
              <p14:cNvContentPartPr/>
              <p14:nvPr/>
            </p14:nvContentPartPr>
            <p14:xfrm>
              <a:off x="6247280" y="3761986"/>
              <a:ext cx="128179" cy="28190"/>
            </p14:xfrm>
          </p:contentPart>
        </mc:Choice>
        <mc:Fallback xmlns="">
          <p:pic>
            <p:nvPicPr>
              <p:cNvPr id="311" name="墨迹 310"/>
            </p:nvPicPr>
            <p:blipFill>
              <a:blip r:embed="rId3"/>
            </p:blipFill>
            <p:spPr>
              <a:xfrm>
                <a:off x="6247280" y="3761986"/>
                <a:ext cx="128179" cy="28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312" name="墨迹 311"/>
              <p14:cNvContentPartPr/>
              <p14:nvPr/>
            </p14:nvContentPartPr>
            <p14:xfrm>
              <a:off x="6288294" y="3669730"/>
              <a:ext cx="48709" cy="94819"/>
            </p14:xfrm>
          </p:contentPart>
        </mc:Choice>
        <mc:Fallback xmlns="">
          <p:pic>
            <p:nvPicPr>
              <p:cNvPr id="312" name="墨迹 311"/>
            </p:nvPicPr>
            <p:blipFill>
              <a:blip r:embed="rId3"/>
            </p:blipFill>
            <p:spPr>
              <a:xfrm>
                <a:off x="6288294" y="3669730"/>
                <a:ext cx="48709" cy="948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313" name="墨迹 312"/>
              <p14:cNvContentPartPr/>
              <p14:nvPr/>
            </p14:nvContentPartPr>
            <p14:xfrm>
              <a:off x="6352375" y="3682543"/>
              <a:ext cx="48709" cy="94819"/>
            </p14:xfrm>
          </p:contentPart>
        </mc:Choice>
        <mc:Fallback xmlns="">
          <p:pic>
            <p:nvPicPr>
              <p:cNvPr id="313" name="墨迹 312"/>
            </p:nvPicPr>
            <p:blipFill>
              <a:blip r:embed="rId3"/>
            </p:blipFill>
            <p:spPr>
              <a:xfrm>
                <a:off x="6352375" y="3682543"/>
                <a:ext cx="48709" cy="948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314" name="墨迹 313"/>
              <p14:cNvContentPartPr/>
              <p14:nvPr/>
            </p14:nvContentPartPr>
            <p14:xfrm>
              <a:off x="6372882" y="3720183"/>
              <a:ext cx="23084" cy="57179"/>
            </p14:xfrm>
          </p:contentPart>
        </mc:Choice>
        <mc:Fallback xmlns="">
          <p:pic>
            <p:nvPicPr>
              <p:cNvPr id="314" name="墨迹 313"/>
            </p:nvPicPr>
            <p:blipFill>
              <a:blip r:embed="rId3"/>
            </p:blipFill>
            <p:spPr>
              <a:xfrm>
                <a:off x="6372882" y="3720183"/>
                <a:ext cx="23084" cy="571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315" name="墨迹 314"/>
              <p14:cNvContentPartPr/>
              <p14:nvPr/>
            </p14:nvContentPartPr>
            <p14:xfrm>
              <a:off x="6337003" y="3718421"/>
              <a:ext cx="53827" cy="7688"/>
            </p14:xfrm>
          </p:contentPart>
        </mc:Choice>
        <mc:Fallback xmlns="">
          <p:pic>
            <p:nvPicPr>
              <p:cNvPr id="315" name="墨迹 314"/>
            </p:nvPicPr>
            <p:blipFill>
              <a:blip r:embed="rId3"/>
            </p:blipFill>
            <p:spPr>
              <a:xfrm>
                <a:off x="6337003" y="3718421"/>
                <a:ext cx="53827" cy="76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316" name="墨迹 315"/>
              <p14:cNvContentPartPr/>
              <p14:nvPr/>
            </p14:nvContentPartPr>
            <p14:xfrm>
              <a:off x="6401084" y="3679981"/>
              <a:ext cx="35897" cy="57660"/>
            </p14:xfrm>
          </p:contentPart>
        </mc:Choice>
        <mc:Fallback xmlns="">
          <p:pic>
            <p:nvPicPr>
              <p:cNvPr id="316" name="墨迹 315"/>
            </p:nvPicPr>
            <p:blipFill>
              <a:blip r:embed="rId3"/>
            </p:blipFill>
            <p:spPr>
              <a:xfrm>
                <a:off x="6401084" y="3679981"/>
                <a:ext cx="35897" cy="57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317" name="墨迹 316"/>
              <p14:cNvContentPartPr/>
              <p14:nvPr/>
            </p14:nvContentPartPr>
            <p14:xfrm>
              <a:off x="6406219" y="3744048"/>
              <a:ext cx="5118" cy="35877"/>
            </p14:xfrm>
          </p:contentPart>
        </mc:Choice>
        <mc:Fallback xmlns="">
          <p:pic>
            <p:nvPicPr>
              <p:cNvPr id="317" name="墨迹 316"/>
            </p:nvPicPr>
            <p:blipFill>
              <a:blip r:embed="rId3"/>
            </p:blipFill>
            <p:spPr>
              <a:xfrm>
                <a:off x="6406219" y="3744048"/>
                <a:ext cx="5118" cy="358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318" name="墨迹 317"/>
              <p14:cNvContentPartPr/>
              <p14:nvPr/>
            </p14:nvContentPartPr>
            <p14:xfrm>
              <a:off x="6408779" y="3736360"/>
              <a:ext cx="65359" cy="38439"/>
            </p14:xfrm>
          </p:contentPart>
        </mc:Choice>
        <mc:Fallback xmlns="">
          <p:pic>
            <p:nvPicPr>
              <p:cNvPr id="318" name="墨迹 317"/>
            </p:nvPicPr>
            <p:blipFill>
              <a:blip r:embed="rId3"/>
            </p:blipFill>
            <p:spPr>
              <a:xfrm>
                <a:off x="6408779" y="3736360"/>
                <a:ext cx="65359" cy="384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319" name="墨迹 318"/>
              <p14:cNvContentPartPr/>
              <p14:nvPr/>
            </p14:nvContentPartPr>
            <p14:xfrm>
              <a:off x="6490807" y="3692794"/>
              <a:ext cx="2559" cy="73036"/>
            </p14:xfrm>
          </p:contentPart>
        </mc:Choice>
        <mc:Fallback xmlns="">
          <p:pic>
            <p:nvPicPr>
              <p:cNvPr id="319" name="墨迹 318"/>
            </p:nvPicPr>
            <p:blipFill>
              <a:blip r:embed="rId3"/>
            </p:blipFill>
            <p:spPr>
              <a:xfrm>
                <a:off x="6490807" y="3692794"/>
                <a:ext cx="2559" cy="730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320" name="墨迹 319"/>
              <p14:cNvContentPartPr/>
              <p14:nvPr/>
            </p14:nvContentPartPr>
            <p14:xfrm>
              <a:off x="6475436" y="3731234"/>
              <a:ext cx="37158" cy="2563"/>
            </p14:xfrm>
          </p:contentPart>
        </mc:Choice>
        <mc:Fallback xmlns="">
          <p:pic>
            <p:nvPicPr>
              <p:cNvPr id="320" name="墨迹 319"/>
            </p:nvPicPr>
            <p:blipFill>
              <a:blip r:embed="rId3"/>
            </p:blipFill>
            <p:spPr>
              <a:xfrm>
                <a:off x="6475436" y="3731234"/>
                <a:ext cx="37158" cy="25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321" name="墨迹 320"/>
              <p14:cNvContentPartPr/>
              <p14:nvPr/>
            </p14:nvContentPartPr>
            <p14:xfrm>
              <a:off x="6473730" y="3747892"/>
              <a:ext cx="56812" cy="19220"/>
            </p14:xfrm>
          </p:contentPart>
        </mc:Choice>
        <mc:Fallback xmlns="">
          <p:pic>
            <p:nvPicPr>
              <p:cNvPr id="321" name="墨迹 320"/>
            </p:nvPicPr>
            <p:blipFill>
              <a:blip r:embed="rId3"/>
            </p:blipFill>
            <p:spPr>
              <a:xfrm>
                <a:off x="6473730" y="3747892"/>
                <a:ext cx="56812" cy="19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322" name="墨迹 321"/>
              <p14:cNvContentPartPr/>
              <p14:nvPr/>
            </p14:nvContentPartPr>
            <p14:xfrm>
              <a:off x="6520857" y="3715858"/>
              <a:ext cx="54556" cy="47810"/>
            </p14:xfrm>
          </p:contentPart>
        </mc:Choice>
        <mc:Fallback xmlns="">
          <p:pic>
            <p:nvPicPr>
              <p:cNvPr id="322" name="墨迹 321"/>
            </p:nvPicPr>
            <p:blipFill>
              <a:blip r:embed="rId3"/>
            </p:blipFill>
            <p:spPr>
              <a:xfrm>
                <a:off x="6520857" y="3715858"/>
                <a:ext cx="54556" cy="47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323" name="墨迹 322"/>
              <p14:cNvContentPartPr/>
              <p14:nvPr/>
            </p14:nvContentPartPr>
            <p14:xfrm>
              <a:off x="6540796" y="3704326"/>
              <a:ext cx="6415" cy="53816"/>
            </p14:xfrm>
          </p:contentPart>
        </mc:Choice>
        <mc:Fallback xmlns="">
          <p:pic>
            <p:nvPicPr>
              <p:cNvPr id="323" name="墨迹 322"/>
            </p:nvPicPr>
            <p:blipFill>
              <a:blip r:embed="rId3"/>
            </p:blipFill>
            <p:spPr>
              <a:xfrm>
                <a:off x="6540796" y="3704326"/>
                <a:ext cx="6415" cy="53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324" name="墨迹 323"/>
              <p14:cNvContentPartPr/>
              <p14:nvPr/>
            </p14:nvContentPartPr>
            <p14:xfrm>
              <a:off x="6521568" y="3708170"/>
              <a:ext cx="69216" cy="79443"/>
            </p14:xfrm>
          </p:contentPart>
        </mc:Choice>
        <mc:Fallback xmlns="">
          <p:pic>
            <p:nvPicPr>
              <p:cNvPr id="324" name="墨迹 323"/>
            </p:nvPicPr>
            <p:blipFill>
              <a:blip r:embed="rId3"/>
            </p:blipFill>
            <p:spPr>
              <a:xfrm>
                <a:off x="6521568" y="3708170"/>
                <a:ext cx="69216" cy="794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325" name="墨迹 324"/>
              <p14:cNvContentPartPr/>
              <p14:nvPr/>
            </p14:nvContentPartPr>
            <p14:xfrm>
              <a:off x="6621545" y="3692794"/>
              <a:ext cx="1279" cy="66630"/>
            </p14:xfrm>
          </p:contentPart>
        </mc:Choice>
        <mc:Fallback xmlns="">
          <p:pic>
            <p:nvPicPr>
              <p:cNvPr id="325" name="墨迹 324"/>
            </p:nvPicPr>
            <p:blipFill>
              <a:blip r:embed="rId3"/>
            </p:blipFill>
            <p:spPr>
              <a:xfrm>
                <a:off x="6621545" y="3692794"/>
                <a:ext cx="1279" cy="66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326" name="墨迹 325"/>
              <p14:cNvContentPartPr/>
              <p14:nvPr/>
            </p14:nvContentPartPr>
            <p14:xfrm>
              <a:off x="6601038" y="3726109"/>
              <a:ext cx="34617" cy="3844"/>
            </p14:xfrm>
          </p:contentPart>
        </mc:Choice>
        <mc:Fallback xmlns="">
          <p:pic>
            <p:nvPicPr>
              <p:cNvPr id="326" name="墨迹 325"/>
            </p:nvPicPr>
            <p:blipFill>
              <a:blip r:embed="rId3"/>
            </p:blipFill>
            <p:spPr>
              <a:xfrm>
                <a:off x="6601038" y="3726109"/>
                <a:ext cx="34617" cy="3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327" name="墨迹 326"/>
              <p14:cNvContentPartPr/>
              <p14:nvPr/>
            </p14:nvContentPartPr>
            <p14:xfrm>
              <a:off x="6593343" y="3754298"/>
              <a:ext cx="62819" cy="15376"/>
            </p14:xfrm>
          </p:contentPart>
        </mc:Choice>
        <mc:Fallback xmlns="">
          <p:pic>
            <p:nvPicPr>
              <p:cNvPr id="327" name="墨迹 326"/>
            </p:nvPicPr>
            <p:blipFill>
              <a:blip r:embed="rId3"/>
            </p:blipFill>
            <p:spPr>
              <a:xfrm>
                <a:off x="6593343" y="3754298"/>
                <a:ext cx="62819" cy="153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328" name="墨迹 327"/>
              <p14:cNvContentPartPr/>
              <p14:nvPr/>
            </p14:nvContentPartPr>
            <p14:xfrm>
              <a:off x="6675390" y="3703045"/>
              <a:ext cx="5118" cy="61504"/>
            </p14:xfrm>
          </p:contentPart>
        </mc:Choice>
        <mc:Fallback xmlns="">
          <p:pic>
            <p:nvPicPr>
              <p:cNvPr id="328" name="墨迹 327"/>
            </p:nvPicPr>
            <p:blipFill>
              <a:blip r:embed="rId3"/>
            </p:blipFill>
            <p:spPr>
              <a:xfrm>
                <a:off x="6675390" y="3703045"/>
                <a:ext cx="5118" cy="615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329" name="墨迹 328"/>
              <p14:cNvContentPartPr/>
              <p14:nvPr/>
            </p14:nvContentPartPr>
            <p14:xfrm>
              <a:off x="6688202" y="3737641"/>
              <a:ext cx="11533" cy="1281"/>
            </p14:xfrm>
          </p:contentPart>
        </mc:Choice>
        <mc:Fallback xmlns="">
          <p:pic>
            <p:nvPicPr>
              <p:cNvPr id="329" name="墨迹 328"/>
            </p:nvPicPr>
            <p:blipFill>
              <a:blip r:embed="rId3"/>
            </p:blipFill>
            <p:spPr>
              <a:xfrm>
                <a:off x="6688202" y="3737641"/>
                <a:ext cx="11533" cy="1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330" name="墨迹 329"/>
              <p14:cNvContentPartPr/>
              <p14:nvPr/>
            </p14:nvContentPartPr>
            <p14:xfrm>
              <a:off x="6644629" y="3723546"/>
              <a:ext cx="3838" cy="49972"/>
            </p14:xfrm>
          </p:contentPart>
        </mc:Choice>
        <mc:Fallback xmlns="">
          <p:pic>
            <p:nvPicPr>
              <p:cNvPr id="330" name="墨迹 329"/>
            </p:nvPicPr>
            <p:blipFill>
              <a:blip r:embed="rId3"/>
            </p:blipFill>
            <p:spPr>
              <a:xfrm>
                <a:off x="6644629" y="3723546"/>
                <a:ext cx="3838" cy="49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331" name="墨迹 330"/>
              <p14:cNvContentPartPr/>
              <p14:nvPr/>
            </p14:nvContentPartPr>
            <p14:xfrm>
              <a:off x="6634375" y="3763267"/>
              <a:ext cx="99977" cy="8970"/>
            </p14:xfrm>
          </p:contentPart>
        </mc:Choice>
        <mc:Fallback xmlns="">
          <p:pic>
            <p:nvPicPr>
              <p:cNvPr id="331" name="墨迹 330"/>
            </p:nvPicPr>
            <p:blipFill>
              <a:blip r:embed="rId3"/>
            </p:blipFill>
            <p:spPr>
              <a:xfrm>
                <a:off x="6634375" y="3763267"/>
                <a:ext cx="99977" cy="8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332" name="墨迹 331"/>
              <p14:cNvContentPartPr/>
              <p14:nvPr/>
            </p14:nvContentPartPr>
            <p14:xfrm>
              <a:off x="6837528" y="3650110"/>
              <a:ext cx="40374" cy="85288"/>
            </p14:xfrm>
          </p:contentPart>
        </mc:Choice>
        <mc:Fallback xmlns="">
          <p:pic>
            <p:nvPicPr>
              <p:cNvPr id="332" name="墨迹 331"/>
            </p:nvPicPr>
            <p:blipFill>
              <a:blip r:embed="rId3"/>
            </p:blipFill>
            <p:spPr>
              <a:xfrm>
                <a:off x="6837528" y="3650110"/>
                <a:ext cx="40374" cy="852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333" name="墨迹 332"/>
              <p14:cNvContentPartPr/>
              <p14:nvPr/>
            </p14:nvContentPartPr>
            <p14:xfrm>
              <a:off x="6862513" y="3700482"/>
              <a:ext cx="8975" cy="84568"/>
            </p14:xfrm>
          </p:contentPart>
        </mc:Choice>
        <mc:Fallback xmlns="">
          <p:pic>
            <p:nvPicPr>
              <p:cNvPr id="333" name="墨迹 332"/>
            </p:nvPicPr>
            <p:blipFill>
              <a:blip r:embed="rId3"/>
            </p:blipFill>
            <p:spPr>
              <a:xfrm>
                <a:off x="6862513" y="3700482"/>
                <a:ext cx="8975" cy="845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334" name="墨迹 333"/>
              <p14:cNvContentPartPr/>
              <p14:nvPr/>
            </p14:nvContentPartPr>
            <p14:xfrm>
              <a:off x="6913781" y="3654354"/>
              <a:ext cx="5136" cy="11532"/>
            </p14:xfrm>
          </p:contentPart>
        </mc:Choice>
        <mc:Fallback xmlns="">
          <p:pic>
            <p:nvPicPr>
              <p:cNvPr id="334" name="墨迹 333"/>
            </p:nvPicPr>
            <p:blipFill>
              <a:blip r:embed="rId3"/>
            </p:blipFill>
            <p:spPr>
              <a:xfrm>
                <a:off x="6913781" y="3654354"/>
                <a:ext cx="5136" cy="115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335" name="墨迹 334"/>
              <p14:cNvContentPartPr/>
              <p14:nvPr/>
            </p14:nvContentPartPr>
            <p14:xfrm>
              <a:off x="6875344" y="3682543"/>
              <a:ext cx="70815" cy="30752"/>
            </p14:xfrm>
          </p:contentPart>
        </mc:Choice>
        <mc:Fallback xmlns="">
          <p:pic>
            <p:nvPicPr>
              <p:cNvPr id="335" name="墨迹 334"/>
            </p:nvPicPr>
            <p:blipFill>
              <a:blip r:embed="rId3"/>
            </p:blipFill>
            <p:spPr>
              <a:xfrm>
                <a:off x="6875344" y="3682543"/>
                <a:ext cx="70815" cy="307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336" name="墨迹 335"/>
              <p14:cNvContentPartPr/>
              <p14:nvPr/>
            </p14:nvContentPartPr>
            <p14:xfrm>
              <a:off x="6877903" y="3695357"/>
              <a:ext cx="28201" cy="67910"/>
            </p14:xfrm>
          </p:contentPart>
        </mc:Choice>
        <mc:Fallback xmlns="">
          <p:pic>
            <p:nvPicPr>
              <p:cNvPr id="336" name="墨迹 335"/>
            </p:nvPicPr>
            <p:blipFill>
              <a:blip r:embed="rId3"/>
            </p:blipFill>
            <p:spPr>
              <a:xfrm>
                <a:off x="6877903" y="3695357"/>
                <a:ext cx="28201" cy="67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337" name="墨迹 336"/>
              <p14:cNvContentPartPr/>
              <p14:nvPr/>
            </p14:nvContentPartPr>
            <p14:xfrm>
              <a:off x="6898409" y="3736360"/>
              <a:ext cx="6416" cy="40042"/>
            </p14:xfrm>
          </p:contentPart>
        </mc:Choice>
        <mc:Fallback xmlns="">
          <p:pic>
            <p:nvPicPr>
              <p:cNvPr id="337" name="墨迹 336"/>
            </p:nvPicPr>
            <p:blipFill>
              <a:blip r:embed="rId3"/>
            </p:blipFill>
            <p:spPr>
              <a:xfrm>
                <a:off x="6898409" y="3736360"/>
                <a:ext cx="6416" cy="40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338" name="墨迹 337"/>
              <p14:cNvContentPartPr/>
              <p14:nvPr/>
            </p14:nvContentPartPr>
            <p14:xfrm>
              <a:off x="6908663" y="3723546"/>
              <a:ext cx="69216" cy="64067"/>
            </p14:xfrm>
          </p:contentPart>
        </mc:Choice>
        <mc:Fallback xmlns="">
          <p:pic>
            <p:nvPicPr>
              <p:cNvPr id="338" name="墨迹 337"/>
            </p:nvPicPr>
            <p:blipFill>
              <a:blip r:embed="rId3"/>
            </p:blipFill>
            <p:spPr>
              <a:xfrm>
                <a:off x="6908663" y="3723546"/>
                <a:ext cx="69216" cy="640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339" name="墨迹 338"/>
              <p14:cNvContentPartPr/>
              <p14:nvPr/>
            </p14:nvContentPartPr>
            <p14:xfrm>
              <a:off x="6914759" y="3745329"/>
              <a:ext cx="38757" cy="14095"/>
            </p14:xfrm>
          </p:contentPart>
        </mc:Choice>
        <mc:Fallback xmlns="">
          <p:pic>
            <p:nvPicPr>
              <p:cNvPr id="339" name="墨迹 338"/>
            </p:nvPicPr>
            <p:blipFill>
              <a:blip r:embed="rId3"/>
            </p:blipFill>
            <p:spPr>
              <a:xfrm>
                <a:off x="6914759" y="3745329"/>
                <a:ext cx="38757" cy="14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340" name="墨迹 339"/>
              <p14:cNvContentPartPr/>
              <p14:nvPr/>
            </p14:nvContentPartPr>
            <p14:xfrm>
              <a:off x="6926612" y="3731234"/>
              <a:ext cx="5118" cy="37159"/>
            </p14:xfrm>
          </p:contentPart>
        </mc:Choice>
        <mc:Fallback xmlns="">
          <p:pic>
            <p:nvPicPr>
              <p:cNvPr id="340" name="墨迹 339"/>
            </p:nvPicPr>
            <p:blipFill>
              <a:blip r:embed="rId3"/>
            </p:blipFill>
            <p:spPr>
              <a:xfrm>
                <a:off x="6926612" y="3731234"/>
                <a:ext cx="5118" cy="371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341" name="墨迹 340"/>
              <p14:cNvContentPartPr/>
              <p14:nvPr/>
            </p14:nvContentPartPr>
            <p14:xfrm>
              <a:off x="6941965" y="3733797"/>
              <a:ext cx="2595" cy="49972"/>
            </p14:xfrm>
          </p:contentPart>
        </mc:Choice>
        <mc:Fallback xmlns="">
          <p:pic>
            <p:nvPicPr>
              <p:cNvPr id="341" name="墨迹 340"/>
            </p:nvPicPr>
            <p:blipFill>
              <a:blip r:embed="rId3"/>
            </p:blipFill>
            <p:spPr>
              <a:xfrm>
                <a:off x="6941965" y="3733797"/>
                <a:ext cx="2595" cy="49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342" name="墨迹 341"/>
              <p14:cNvContentPartPr/>
              <p14:nvPr/>
            </p14:nvContentPartPr>
            <p14:xfrm>
              <a:off x="6981078" y="3669730"/>
              <a:ext cx="55764" cy="123329"/>
            </p14:xfrm>
          </p:contentPart>
        </mc:Choice>
        <mc:Fallback xmlns="">
          <p:pic>
            <p:nvPicPr>
              <p:cNvPr id="342" name="墨迹 341"/>
            </p:nvPicPr>
            <p:blipFill>
              <a:blip r:embed="rId3"/>
            </p:blipFill>
            <p:spPr>
              <a:xfrm>
                <a:off x="6981078" y="3669730"/>
                <a:ext cx="55764" cy="1233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343" name="墨迹 342"/>
              <p14:cNvContentPartPr/>
              <p14:nvPr/>
            </p14:nvContentPartPr>
            <p14:xfrm>
              <a:off x="6980439" y="3720984"/>
              <a:ext cx="30760" cy="41002"/>
            </p14:xfrm>
          </p:contentPart>
        </mc:Choice>
        <mc:Fallback xmlns="">
          <p:pic>
            <p:nvPicPr>
              <p:cNvPr id="343" name="墨迹 342"/>
            </p:nvPicPr>
            <p:blipFill>
              <a:blip r:embed="rId3"/>
            </p:blipFill>
            <p:spPr>
              <a:xfrm>
                <a:off x="6980439" y="3720984"/>
                <a:ext cx="30760" cy="410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344" name="墨迹 343"/>
              <p14:cNvContentPartPr/>
              <p14:nvPr/>
            </p14:nvContentPartPr>
            <p14:xfrm>
              <a:off x="7008640" y="3733797"/>
              <a:ext cx="24346" cy="7688"/>
            </p14:xfrm>
          </p:contentPart>
        </mc:Choice>
        <mc:Fallback xmlns="">
          <p:pic>
            <p:nvPicPr>
              <p:cNvPr id="344" name="墨迹 343"/>
            </p:nvPicPr>
            <p:blipFill>
              <a:blip r:embed="rId3"/>
            </p:blipFill>
            <p:spPr>
              <a:xfrm>
                <a:off x="7008640" y="3733797"/>
                <a:ext cx="24346" cy="76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345" name="墨迹 344"/>
              <p14:cNvContentPartPr/>
              <p14:nvPr/>
            </p14:nvContentPartPr>
            <p14:xfrm>
              <a:off x="7045176" y="3669730"/>
              <a:ext cx="7037" cy="27309"/>
            </p14:xfrm>
          </p:contentPart>
        </mc:Choice>
        <mc:Fallback xmlns="">
          <p:pic>
            <p:nvPicPr>
              <p:cNvPr id="345" name="墨迹 344"/>
            </p:nvPicPr>
            <p:blipFill>
              <a:blip r:embed="rId3"/>
            </p:blipFill>
            <p:spPr>
              <a:xfrm>
                <a:off x="7045176" y="3669730"/>
                <a:ext cx="7037" cy="2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346" name="墨迹 345"/>
              <p14:cNvContentPartPr/>
              <p14:nvPr/>
            </p14:nvContentPartPr>
            <p14:xfrm>
              <a:off x="7024012" y="3680942"/>
              <a:ext cx="35896" cy="70794"/>
            </p14:xfrm>
          </p:contentPart>
        </mc:Choice>
        <mc:Fallback xmlns="">
          <p:pic>
            <p:nvPicPr>
              <p:cNvPr id="346" name="墨迹 345"/>
            </p:nvPicPr>
            <p:blipFill>
              <a:blip r:embed="rId3"/>
            </p:blipFill>
            <p:spPr>
              <a:xfrm>
                <a:off x="7024012" y="3680942"/>
                <a:ext cx="35896" cy="707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347" name="墨迹 346"/>
              <p14:cNvContentPartPr/>
              <p14:nvPr/>
            </p14:nvContentPartPr>
            <p14:xfrm>
              <a:off x="7026588" y="3710733"/>
              <a:ext cx="48709" cy="75999"/>
            </p14:xfrm>
          </p:contentPart>
        </mc:Choice>
        <mc:Fallback xmlns="">
          <p:pic>
            <p:nvPicPr>
              <p:cNvPr id="347" name="墨迹 346"/>
            </p:nvPicPr>
            <p:blipFill>
              <a:blip r:embed="rId3"/>
            </p:blipFill>
            <p:spPr>
              <a:xfrm>
                <a:off x="7026588" y="3710733"/>
                <a:ext cx="48709" cy="759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348" name="墨迹 347"/>
              <p14:cNvContentPartPr/>
              <p14:nvPr/>
            </p14:nvContentPartPr>
            <p14:xfrm>
              <a:off x="7044537" y="3751736"/>
              <a:ext cx="32040" cy="12813"/>
            </p14:xfrm>
          </p:contentPart>
        </mc:Choice>
        <mc:Fallback xmlns="">
          <p:pic>
            <p:nvPicPr>
              <p:cNvPr id="348" name="墨迹 347"/>
            </p:nvPicPr>
            <p:blipFill>
              <a:blip r:embed="rId3"/>
            </p:blipFill>
            <p:spPr>
              <a:xfrm>
                <a:off x="7044537" y="3751736"/>
                <a:ext cx="32040" cy="128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349" name="墨迹 348"/>
              <p14:cNvContentPartPr/>
              <p14:nvPr/>
            </p14:nvContentPartPr>
            <p14:xfrm>
              <a:off x="7108617" y="3664605"/>
              <a:ext cx="6415" cy="26908"/>
            </p14:xfrm>
          </p:contentPart>
        </mc:Choice>
        <mc:Fallback xmlns="">
          <p:pic>
            <p:nvPicPr>
              <p:cNvPr id="349" name="墨迹 348"/>
            </p:nvPicPr>
            <p:blipFill>
              <a:blip r:embed="rId3"/>
            </p:blipFill>
            <p:spPr>
              <a:xfrm>
                <a:off x="7108617" y="3664605"/>
                <a:ext cx="6415" cy="269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350" name="墨迹 349"/>
              <p14:cNvContentPartPr/>
              <p14:nvPr/>
            </p14:nvContentPartPr>
            <p14:xfrm>
              <a:off x="7077039" y="3662042"/>
              <a:ext cx="83806" cy="58942"/>
            </p14:xfrm>
          </p:contentPart>
        </mc:Choice>
        <mc:Fallback xmlns="">
          <p:pic>
            <p:nvPicPr>
              <p:cNvPr id="350" name="墨迹 349"/>
            </p:nvPicPr>
            <p:blipFill>
              <a:blip r:embed="rId3"/>
            </p:blipFill>
            <p:spPr>
              <a:xfrm>
                <a:off x="7077039" y="3662042"/>
                <a:ext cx="83806" cy="58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351" name="墨迹 350"/>
              <p14:cNvContentPartPr/>
              <p14:nvPr/>
            </p14:nvContentPartPr>
            <p14:xfrm>
              <a:off x="7111159" y="3726109"/>
              <a:ext cx="7712" cy="47409"/>
            </p14:xfrm>
          </p:contentPart>
        </mc:Choice>
        <mc:Fallback xmlns="">
          <p:pic>
            <p:nvPicPr>
              <p:cNvPr id="351" name="墨迹 350"/>
            </p:nvPicPr>
            <p:blipFill>
              <a:blip r:embed="rId3"/>
            </p:blipFill>
            <p:spPr>
              <a:xfrm>
                <a:off x="7111159" y="3726109"/>
                <a:ext cx="7712" cy="474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352" name="墨迹 351"/>
              <p14:cNvContentPartPr/>
              <p14:nvPr/>
            </p14:nvContentPartPr>
            <p14:xfrm>
              <a:off x="7094205" y="3726109"/>
              <a:ext cx="100297" cy="82005"/>
            </p14:xfrm>
          </p:contentPart>
        </mc:Choice>
        <mc:Fallback xmlns="">
          <p:pic>
            <p:nvPicPr>
              <p:cNvPr id="352" name="墨迹 351"/>
            </p:nvPicPr>
            <p:blipFill>
              <a:blip r:embed="rId3"/>
            </p:blipFill>
            <p:spPr>
              <a:xfrm>
                <a:off x="7094205" y="3726109"/>
                <a:ext cx="100297" cy="82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353" name="墨迹 352"/>
              <p14:cNvContentPartPr/>
              <p14:nvPr/>
            </p14:nvContentPartPr>
            <p14:xfrm>
              <a:off x="6715125" y="3530065"/>
              <a:ext cx="47411" cy="3844"/>
            </p14:xfrm>
          </p:contentPart>
        </mc:Choice>
        <mc:Fallback xmlns="">
          <p:pic>
            <p:nvPicPr>
              <p:cNvPr id="353" name="墨迹 352"/>
            </p:nvPicPr>
            <p:blipFill>
              <a:blip r:embed="rId3"/>
            </p:blipFill>
            <p:spPr>
              <a:xfrm>
                <a:off x="6715125" y="3530065"/>
                <a:ext cx="47411" cy="3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354" name="墨迹 353"/>
              <p14:cNvContentPartPr/>
              <p14:nvPr/>
            </p14:nvContentPartPr>
            <p14:xfrm>
              <a:off x="6739470" y="3503157"/>
              <a:ext cx="2560" cy="79443"/>
            </p14:xfrm>
          </p:contentPart>
        </mc:Choice>
        <mc:Fallback xmlns="">
          <p:pic>
            <p:nvPicPr>
              <p:cNvPr id="354" name="墨迹 353"/>
            </p:nvPicPr>
            <p:blipFill>
              <a:blip r:embed="rId3"/>
            </p:blipFill>
            <p:spPr>
              <a:xfrm>
                <a:off x="6739470" y="3503157"/>
                <a:ext cx="2560" cy="794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355" name="墨迹 354"/>
              <p14:cNvContentPartPr/>
              <p14:nvPr/>
            </p14:nvContentPartPr>
            <p14:xfrm>
              <a:off x="7291262" y="3548004"/>
              <a:ext cx="85245" cy="3844"/>
            </p14:xfrm>
          </p:contentPart>
        </mc:Choice>
        <mc:Fallback xmlns="">
          <p:pic>
            <p:nvPicPr>
              <p:cNvPr id="355" name="墨迹 354"/>
            </p:nvPicPr>
            <p:blipFill>
              <a:blip r:embed="rId3"/>
            </p:blipFill>
            <p:spPr>
              <a:xfrm>
                <a:off x="7291262" y="3548004"/>
                <a:ext cx="85245" cy="3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356" name="墨迹 355"/>
              <p14:cNvContentPartPr/>
              <p14:nvPr/>
            </p14:nvContentPartPr>
            <p14:xfrm>
              <a:off x="7340611" y="3515971"/>
              <a:ext cx="47430" cy="70473"/>
            </p14:xfrm>
          </p:contentPart>
        </mc:Choice>
        <mc:Fallback xmlns="">
          <p:pic>
            <p:nvPicPr>
              <p:cNvPr id="356" name="墨迹 355"/>
            </p:nvPicPr>
            <p:blipFill>
              <a:blip r:embed="rId3"/>
            </p:blipFill>
            <p:spPr>
              <a:xfrm>
                <a:off x="7340611" y="3515971"/>
                <a:ext cx="47430" cy="704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357" name="墨迹 356"/>
              <p14:cNvContentPartPr/>
              <p14:nvPr/>
            </p14:nvContentPartPr>
            <p14:xfrm>
              <a:off x="7459816" y="3464718"/>
              <a:ext cx="53827" cy="135820"/>
            </p14:xfrm>
          </p:contentPart>
        </mc:Choice>
        <mc:Fallback xmlns="">
          <p:pic>
            <p:nvPicPr>
              <p:cNvPr id="357" name="墨迹 356"/>
            </p:nvPicPr>
            <p:blipFill>
              <a:blip r:embed="rId3"/>
            </p:blipFill>
            <p:spPr>
              <a:xfrm>
                <a:off x="7459816" y="3464718"/>
                <a:ext cx="53827" cy="135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358" name="墨迹 357"/>
              <p14:cNvContentPartPr/>
              <p14:nvPr/>
            </p14:nvContentPartPr>
            <p14:xfrm>
              <a:off x="7511084" y="3513408"/>
              <a:ext cx="16669" cy="8969"/>
            </p14:xfrm>
          </p:contentPart>
        </mc:Choice>
        <mc:Fallback xmlns="">
          <p:pic>
            <p:nvPicPr>
              <p:cNvPr id="358" name="墨迹 357"/>
            </p:nvPicPr>
            <p:blipFill>
              <a:blip r:embed="rId3"/>
            </p:blipFill>
            <p:spPr>
              <a:xfrm>
                <a:off x="7511084" y="3513408"/>
                <a:ext cx="16669" cy="89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359" name="墨迹 358"/>
              <p14:cNvContentPartPr/>
              <p14:nvPr/>
            </p14:nvContentPartPr>
            <p14:xfrm>
              <a:off x="7549539" y="3542878"/>
              <a:ext cx="46150" cy="10652"/>
            </p14:xfrm>
          </p:contentPart>
        </mc:Choice>
        <mc:Fallback xmlns="">
          <p:pic>
            <p:nvPicPr>
              <p:cNvPr id="359" name="墨迹 358"/>
            </p:nvPicPr>
            <p:blipFill>
              <a:blip r:embed="rId3"/>
            </p:blipFill>
            <p:spPr>
              <a:xfrm>
                <a:off x="7549539" y="3542878"/>
                <a:ext cx="46150" cy="10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360" name="墨迹 359"/>
              <p14:cNvContentPartPr/>
              <p14:nvPr/>
            </p14:nvContentPartPr>
            <p14:xfrm>
              <a:off x="7622594" y="3439091"/>
              <a:ext cx="42312" cy="94818"/>
            </p14:xfrm>
          </p:contentPart>
        </mc:Choice>
        <mc:Fallback xmlns="">
          <p:pic>
            <p:nvPicPr>
              <p:cNvPr id="360" name="墨迹 359"/>
            </p:nvPicPr>
            <p:blipFill>
              <a:blip r:embed="rId3"/>
            </p:blipFill>
            <p:spPr>
              <a:xfrm>
                <a:off x="7622594" y="3439091"/>
                <a:ext cx="42312" cy="948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361" name="墨迹 360"/>
              <p14:cNvContentPartPr/>
              <p14:nvPr/>
            </p14:nvContentPartPr>
            <p14:xfrm>
              <a:off x="7636704" y="3487781"/>
              <a:ext cx="55106" cy="21783"/>
            </p14:xfrm>
          </p:contentPart>
        </mc:Choice>
        <mc:Fallback xmlns="">
          <p:pic>
            <p:nvPicPr>
              <p:cNvPr id="361" name="墨迹 360"/>
            </p:nvPicPr>
            <p:blipFill>
              <a:blip r:embed="rId3"/>
            </p:blipFill>
            <p:spPr>
              <a:xfrm>
                <a:off x="7636704" y="3487781"/>
                <a:ext cx="55106" cy="21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362" name="墨迹 361"/>
              <p14:cNvContentPartPr/>
              <p14:nvPr/>
            </p14:nvContentPartPr>
            <p14:xfrm>
              <a:off x="7626450" y="3527503"/>
              <a:ext cx="57665" cy="19220"/>
            </p14:xfrm>
          </p:contentPart>
        </mc:Choice>
        <mc:Fallback xmlns="">
          <p:pic>
            <p:nvPicPr>
              <p:cNvPr id="362" name="墨迹 361"/>
            </p:nvPicPr>
            <p:blipFill>
              <a:blip r:embed="rId3"/>
            </p:blipFill>
            <p:spPr>
              <a:xfrm>
                <a:off x="7626450" y="3527503"/>
                <a:ext cx="57665" cy="19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363" name="墨迹 362"/>
              <p14:cNvContentPartPr/>
              <p14:nvPr/>
            </p14:nvContentPartPr>
            <p14:xfrm>
              <a:off x="7650796" y="3521096"/>
              <a:ext cx="11533" cy="68231"/>
            </p14:xfrm>
          </p:contentPart>
        </mc:Choice>
        <mc:Fallback xmlns="">
          <p:pic>
            <p:nvPicPr>
              <p:cNvPr id="363" name="墨迹 362"/>
            </p:nvPicPr>
            <p:blipFill>
              <a:blip r:embed="rId3"/>
            </p:blipFill>
            <p:spPr>
              <a:xfrm>
                <a:off x="7650796" y="3521096"/>
                <a:ext cx="11533" cy="682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364" name="墨迹 363"/>
              <p14:cNvContentPartPr/>
              <p14:nvPr/>
            </p14:nvContentPartPr>
            <p14:xfrm>
              <a:off x="7631550" y="3544160"/>
              <a:ext cx="5154" cy="29471"/>
            </p14:xfrm>
          </p:contentPart>
        </mc:Choice>
        <mc:Fallback xmlns="">
          <p:pic>
            <p:nvPicPr>
              <p:cNvPr id="364" name="墨迹 363"/>
            </p:nvPicPr>
            <p:blipFill>
              <a:blip r:embed="rId3"/>
            </p:blipFill>
            <p:spPr>
              <a:xfrm>
                <a:off x="7631550" y="3544160"/>
                <a:ext cx="5154" cy="294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365" name="墨迹 364"/>
              <p14:cNvContentPartPr/>
              <p14:nvPr/>
            </p14:nvContentPartPr>
            <p14:xfrm>
              <a:off x="7675159" y="3556973"/>
              <a:ext cx="28184" cy="22424"/>
            </p14:xfrm>
          </p:contentPart>
        </mc:Choice>
        <mc:Fallback xmlns="">
          <p:pic>
            <p:nvPicPr>
              <p:cNvPr id="365" name="墨迹 364"/>
            </p:nvPicPr>
            <p:blipFill>
              <a:blip r:embed="rId3"/>
            </p:blipFill>
            <p:spPr>
              <a:xfrm>
                <a:off x="7675159" y="3556973"/>
                <a:ext cx="28184" cy="224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366" name="墨迹 365"/>
              <p14:cNvContentPartPr/>
              <p14:nvPr/>
            </p14:nvContentPartPr>
            <p14:xfrm>
              <a:off x="7732824" y="3467280"/>
              <a:ext cx="3857" cy="121406"/>
            </p14:xfrm>
          </p:contentPart>
        </mc:Choice>
        <mc:Fallback xmlns="">
          <p:pic>
            <p:nvPicPr>
              <p:cNvPr id="366" name="墨迹 365"/>
            </p:nvPicPr>
            <p:blipFill>
              <a:blip r:embed="rId3"/>
            </p:blipFill>
            <p:spPr>
              <a:xfrm>
                <a:off x="7732824" y="3467280"/>
                <a:ext cx="3857" cy="1214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367" name="墨迹 366"/>
              <p14:cNvContentPartPr/>
              <p14:nvPr/>
            </p14:nvContentPartPr>
            <p14:xfrm>
              <a:off x="7716173" y="3508283"/>
              <a:ext cx="28202" cy="2562"/>
            </p14:xfrm>
          </p:contentPart>
        </mc:Choice>
        <mc:Fallback xmlns="">
          <p:pic>
            <p:nvPicPr>
              <p:cNvPr id="367" name="墨迹 366"/>
            </p:nvPicPr>
            <p:blipFill>
              <a:blip r:embed="rId3"/>
            </p:blipFill>
            <p:spPr>
              <a:xfrm>
                <a:off x="7716173" y="3508283"/>
                <a:ext cx="28202" cy="25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368" name="墨迹 367"/>
              <p14:cNvContentPartPr/>
              <p14:nvPr/>
            </p14:nvContentPartPr>
            <p14:xfrm>
              <a:off x="7711020" y="3519815"/>
              <a:ext cx="44889" cy="24345"/>
            </p14:xfrm>
          </p:contentPart>
        </mc:Choice>
        <mc:Fallback xmlns="">
          <p:pic>
            <p:nvPicPr>
              <p:cNvPr id="368" name="墨迹 367"/>
            </p:nvPicPr>
            <p:blipFill>
              <a:blip r:embed="rId3"/>
            </p:blipFill>
            <p:spPr>
              <a:xfrm>
                <a:off x="7711020" y="3519815"/>
                <a:ext cx="44889" cy="24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369" name="墨迹 368"/>
              <p14:cNvContentPartPr/>
              <p14:nvPr/>
            </p14:nvContentPartPr>
            <p14:xfrm>
              <a:off x="7749493" y="3478572"/>
              <a:ext cx="66657" cy="108512"/>
            </p14:xfrm>
          </p:contentPart>
        </mc:Choice>
        <mc:Fallback xmlns="">
          <p:pic>
            <p:nvPicPr>
              <p:cNvPr id="369" name="墨迹 368"/>
            </p:nvPicPr>
            <p:blipFill>
              <a:blip r:embed="rId3"/>
            </p:blipFill>
            <p:spPr>
              <a:xfrm>
                <a:off x="7749493" y="3478572"/>
                <a:ext cx="66657" cy="1085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370" name="墨迹 369"/>
              <p14:cNvContentPartPr/>
              <p14:nvPr/>
            </p14:nvContentPartPr>
            <p14:xfrm>
              <a:off x="7817430" y="3461194"/>
              <a:ext cx="48709" cy="67590"/>
            </p14:xfrm>
          </p:contentPart>
        </mc:Choice>
        <mc:Fallback xmlns="">
          <p:pic>
            <p:nvPicPr>
              <p:cNvPr id="370" name="墨迹 369"/>
            </p:nvPicPr>
            <p:blipFill>
              <a:blip r:embed="rId3"/>
            </p:blipFill>
            <p:spPr>
              <a:xfrm>
                <a:off x="7817430" y="3461194"/>
                <a:ext cx="48709" cy="67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371" name="墨迹 370"/>
              <p14:cNvContentPartPr/>
              <p14:nvPr/>
            </p14:nvContentPartPr>
            <p14:xfrm>
              <a:off x="7849470" y="3462155"/>
              <a:ext cx="68576" cy="66629"/>
            </p14:xfrm>
          </p:contentPart>
        </mc:Choice>
        <mc:Fallback xmlns="">
          <p:pic>
            <p:nvPicPr>
              <p:cNvPr id="371" name="墨迹 370"/>
            </p:nvPicPr>
            <p:blipFill>
              <a:blip r:embed="rId3"/>
            </p:blipFill>
            <p:spPr>
              <a:xfrm>
                <a:off x="7849470" y="3462155"/>
                <a:ext cx="68576" cy="666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372" name="墨迹 371"/>
              <p14:cNvContentPartPr/>
              <p14:nvPr/>
            </p14:nvContentPartPr>
            <p14:xfrm>
              <a:off x="7846912" y="3523659"/>
              <a:ext cx="48709" cy="74317"/>
            </p14:xfrm>
          </p:contentPart>
        </mc:Choice>
        <mc:Fallback xmlns="">
          <p:pic>
            <p:nvPicPr>
              <p:cNvPr id="372" name="墨迹 371"/>
            </p:nvPicPr>
            <p:blipFill>
              <a:blip r:embed="rId3"/>
            </p:blipFill>
            <p:spPr>
              <a:xfrm>
                <a:off x="7846912" y="3523659"/>
                <a:ext cx="48709" cy="743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4" p14:bwMode="auto">
            <p14:nvContentPartPr>
              <p14:cNvPr id="373" name="墨迹 372"/>
              <p14:cNvContentPartPr/>
              <p14:nvPr/>
            </p14:nvContentPartPr>
            <p14:xfrm>
              <a:off x="7936634" y="3508283"/>
              <a:ext cx="2577" cy="60222"/>
            </p14:xfrm>
          </p:contentPart>
        </mc:Choice>
        <mc:Fallback xmlns="">
          <p:pic>
            <p:nvPicPr>
              <p:cNvPr id="373" name="墨迹 372"/>
            </p:nvPicPr>
            <p:blipFill>
              <a:blip r:embed="rId3"/>
            </p:blipFill>
            <p:spPr>
              <a:xfrm>
                <a:off x="7936634" y="3508283"/>
                <a:ext cx="2577" cy="602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374" name="墨迹 373"/>
              <p14:cNvContentPartPr/>
              <p14:nvPr/>
            </p14:nvContentPartPr>
            <p14:xfrm>
              <a:off x="7923804" y="3539035"/>
              <a:ext cx="32058" cy="6406"/>
            </p14:xfrm>
          </p:contentPart>
        </mc:Choice>
        <mc:Fallback xmlns="">
          <p:pic>
            <p:nvPicPr>
              <p:cNvPr id="374" name="墨迹 373"/>
            </p:nvPicPr>
            <p:blipFill>
              <a:blip r:embed="rId3"/>
            </p:blipFill>
            <p:spPr>
              <a:xfrm>
                <a:off x="7923804" y="3539035"/>
                <a:ext cx="32058" cy="64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6" p14:bwMode="auto">
            <p14:nvContentPartPr>
              <p14:cNvPr id="375" name="墨迹 374"/>
              <p14:cNvContentPartPr/>
              <p14:nvPr/>
            </p14:nvContentPartPr>
            <p14:xfrm>
              <a:off x="7918686" y="3564661"/>
              <a:ext cx="46150" cy="17939"/>
            </p14:xfrm>
          </p:contentPart>
        </mc:Choice>
        <mc:Fallback xmlns="">
          <p:pic>
            <p:nvPicPr>
              <p:cNvPr id="375" name="墨迹 374"/>
            </p:nvPicPr>
            <p:blipFill>
              <a:blip r:embed="rId3"/>
            </p:blipFill>
            <p:spPr>
              <a:xfrm>
                <a:off x="7918686" y="3564661"/>
                <a:ext cx="46150" cy="179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376" name="墨迹 375"/>
              <p14:cNvContentPartPr/>
              <p14:nvPr/>
            </p14:nvContentPartPr>
            <p14:xfrm>
              <a:off x="7957782" y="3501235"/>
              <a:ext cx="96778" cy="86490"/>
            </p14:xfrm>
          </p:contentPart>
        </mc:Choice>
        <mc:Fallback xmlns="">
          <p:pic>
            <p:nvPicPr>
              <p:cNvPr id="376" name="墨迹 375"/>
            </p:nvPicPr>
            <p:blipFill>
              <a:blip r:embed="rId3"/>
            </p:blipFill>
            <p:spPr>
              <a:xfrm>
                <a:off x="7957782" y="3501235"/>
                <a:ext cx="96778" cy="86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8" p14:bwMode="auto">
            <p14:nvContentPartPr>
              <p14:cNvPr id="377" name="墨迹 376"/>
              <p14:cNvContentPartPr/>
              <p14:nvPr/>
            </p14:nvContentPartPr>
            <p14:xfrm>
              <a:off x="8067373" y="3508283"/>
              <a:ext cx="2559" cy="62785"/>
            </p14:xfrm>
          </p:contentPart>
        </mc:Choice>
        <mc:Fallback xmlns="">
          <p:pic>
            <p:nvPicPr>
              <p:cNvPr id="377" name="墨迹 376"/>
            </p:nvPicPr>
            <p:blipFill>
              <a:blip r:embed="rId3"/>
            </p:blipFill>
            <p:spPr>
              <a:xfrm>
                <a:off x="8067373" y="3508283"/>
                <a:ext cx="2559" cy="62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378" name="墨迹 377"/>
              <p14:cNvContentPartPr/>
              <p14:nvPr/>
            </p14:nvContentPartPr>
            <p14:xfrm>
              <a:off x="8054560" y="3526221"/>
              <a:ext cx="33319" cy="6407"/>
            </p14:xfrm>
          </p:contentPart>
        </mc:Choice>
        <mc:Fallback xmlns="">
          <p:pic>
            <p:nvPicPr>
              <p:cNvPr id="378" name="墨迹 377"/>
            </p:nvPicPr>
            <p:blipFill>
              <a:blip r:embed="rId3"/>
            </p:blipFill>
            <p:spPr>
              <a:xfrm>
                <a:off x="8054560" y="3526221"/>
                <a:ext cx="33319" cy="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0" p14:bwMode="auto">
            <p14:nvContentPartPr>
              <p14:cNvPr id="379" name="墨迹 378"/>
              <p14:cNvContentPartPr/>
              <p14:nvPr/>
            </p14:nvContentPartPr>
            <p14:xfrm>
              <a:off x="8049424" y="3560817"/>
              <a:ext cx="47430" cy="19220"/>
            </p14:xfrm>
          </p:contentPart>
        </mc:Choice>
        <mc:Fallback xmlns="">
          <p:pic>
            <p:nvPicPr>
              <p:cNvPr id="379" name="墨迹 378"/>
            </p:nvPicPr>
            <p:blipFill>
              <a:blip r:embed="rId3"/>
            </p:blipFill>
            <p:spPr>
              <a:xfrm>
                <a:off x="8049424" y="3560817"/>
                <a:ext cx="47430" cy="19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380" name="墨迹 379"/>
              <p14:cNvContentPartPr/>
              <p14:nvPr/>
            </p14:nvContentPartPr>
            <p14:xfrm>
              <a:off x="8126335" y="3492907"/>
              <a:ext cx="2559" cy="65348"/>
            </p14:xfrm>
          </p:contentPart>
        </mc:Choice>
        <mc:Fallback xmlns="">
          <p:pic>
            <p:nvPicPr>
              <p:cNvPr id="380" name="墨迹 379"/>
            </p:nvPicPr>
            <p:blipFill>
              <a:blip r:embed="rId3"/>
            </p:blipFill>
            <p:spPr>
              <a:xfrm>
                <a:off x="8126335" y="3492907"/>
                <a:ext cx="2559" cy="65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2" p14:bwMode="auto">
            <p14:nvContentPartPr>
              <p14:cNvPr id="381" name="墨迹 380"/>
              <p14:cNvContentPartPr/>
              <p14:nvPr/>
            </p14:nvContentPartPr>
            <p14:xfrm>
              <a:off x="8139147" y="3528784"/>
              <a:ext cx="11533" cy="2563"/>
            </p14:xfrm>
          </p:contentPart>
        </mc:Choice>
        <mc:Fallback xmlns="">
          <p:pic>
            <p:nvPicPr>
              <p:cNvPr id="381" name="墨迹 380"/>
            </p:nvPicPr>
            <p:blipFill>
              <a:blip r:embed="rId3"/>
            </p:blipFill>
            <p:spPr>
              <a:xfrm>
                <a:off x="8139147" y="3528784"/>
                <a:ext cx="11533" cy="25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382" name="墨迹 381"/>
              <p14:cNvContentPartPr/>
              <p14:nvPr/>
            </p14:nvContentPartPr>
            <p14:xfrm>
              <a:off x="8092998" y="3515971"/>
              <a:ext cx="7712" cy="62785"/>
            </p14:xfrm>
          </p:contentPart>
        </mc:Choice>
        <mc:Fallback xmlns="">
          <p:pic>
            <p:nvPicPr>
              <p:cNvPr id="382" name="墨迹 381"/>
            </p:nvPicPr>
            <p:blipFill>
              <a:blip r:embed="rId3"/>
            </p:blipFill>
            <p:spPr>
              <a:xfrm>
                <a:off x="8092998" y="3515971"/>
                <a:ext cx="7712" cy="62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4" p14:bwMode="auto">
            <p14:nvContentPartPr>
              <p14:cNvPr id="383" name="墨迹 382"/>
              <p14:cNvContentPartPr/>
              <p14:nvPr/>
            </p14:nvContentPartPr>
            <p14:xfrm>
              <a:off x="8082744" y="3569787"/>
              <a:ext cx="84606" cy="15375"/>
            </p14:xfrm>
          </p:contentPart>
        </mc:Choice>
        <mc:Fallback xmlns="">
          <p:pic>
            <p:nvPicPr>
              <p:cNvPr id="383" name="墨迹 382"/>
            </p:nvPicPr>
            <p:blipFill>
              <a:blip r:embed="rId3"/>
            </p:blipFill>
            <p:spPr>
              <a:xfrm>
                <a:off x="8082744" y="3569787"/>
                <a:ext cx="84606" cy="15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384" name="墨迹 383"/>
              <p14:cNvContentPartPr/>
              <p14:nvPr/>
            </p14:nvContentPartPr>
            <p14:xfrm>
              <a:off x="4898870" y="3332741"/>
              <a:ext cx="88746" cy="181228"/>
            </p14:xfrm>
          </p:contentPart>
        </mc:Choice>
        <mc:Fallback xmlns="">
          <p:pic>
            <p:nvPicPr>
              <p:cNvPr id="384" name="墨迹 383"/>
            </p:nvPicPr>
            <p:blipFill>
              <a:blip r:embed="rId3"/>
            </p:blipFill>
            <p:spPr>
              <a:xfrm>
                <a:off x="4898870" y="3332741"/>
                <a:ext cx="88746" cy="1812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6" p14:bwMode="auto">
            <p14:nvContentPartPr>
              <p14:cNvPr id="385" name="墨迹 384"/>
              <p14:cNvContentPartPr/>
              <p14:nvPr/>
            </p14:nvContentPartPr>
            <p14:xfrm>
              <a:off x="4839908" y="3508283"/>
              <a:ext cx="170881" cy="58941"/>
            </p14:xfrm>
          </p:contentPart>
        </mc:Choice>
        <mc:Fallback xmlns="">
          <p:pic>
            <p:nvPicPr>
              <p:cNvPr id="385" name="墨迹 384"/>
            </p:nvPicPr>
            <p:blipFill>
              <a:blip r:embed="rId3"/>
            </p:blipFill>
            <p:spPr>
              <a:xfrm>
                <a:off x="4839908" y="3508283"/>
                <a:ext cx="170881" cy="589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386" name="墨迹 385"/>
              <p14:cNvContentPartPr/>
              <p14:nvPr/>
            </p14:nvContentPartPr>
            <p14:xfrm>
              <a:off x="4923216" y="3492907"/>
              <a:ext cx="29482" cy="76880"/>
            </p14:xfrm>
          </p:contentPart>
        </mc:Choice>
        <mc:Fallback xmlns="">
          <p:pic>
            <p:nvPicPr>
              <p:cNvPr id="386" name="墨迹 385"/>
            </p:nvPicPr>
            <p:blipFill>
              <a:blip r:embed="rId3"/>
            </p:blipFill>
            <p:spPr>
              <a:xfrm>
                <a:off x="4923216" y="3492907"/>
                <a:ext cx="29482" cy="76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8" p14:bwMode="auto">
            <p14:nvContentPartPr>
              <p14:cNvPr id="387" name="墨迹 386"/>
              <p14:cNvContentPartPr/>
              <p14:nvPr/>
            </p14:nvContentPartPr>
            <p14:xfrm>
              <a:off x="4962951" y="3536472"/>
              <a:ext cx="51268" cy="33315"/>
            </p14:xfrm>
          </p:contentPart>
        </mc:Choice>
        <mc:Fallback xmlns="">
          <p:pic>
            <p:nvPicPr>
              <p:cNvPr id="387" name="墨迹 386"/>
            </p:nvPicPr>
            <p:blipFill>
              <a:blip r:embed="rId3"/>
            </p:blipFill>
            <p:spPr>
              <a:xfrm>
                <a:off x="4962951" y="3536472"/>
                <a:ext cx="51268" cy="33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388" name="墨迹 387"/>
              <p14:cNvContentPartPr/>
              <p14:nvPr/>
            </p14:nvContentPartPr>
            <p14:xfrm>
              <a:off x="4997568" y="3426277"/>
              <a:ext cx="65360" cy="88412"/>
            </p14:xfrm>
          </p:contentPart>
        </mc:Choice>
        <mc:Fallback xmlns="">
          <p:pic>
            <p:nvPicPr>
              <p:cNvPr id="388" name="墨迹 387"/>
            </p:nvPicPr>
            <p:blipFill>
              <a:blip r:embed="rId3"/>
            </p:blipFill>
            <p:spPr>
              <a:xfrm>
                <a:off x="4997568" y="3426277"/>
                <a:ext cx="65360" cy="884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0" p14:bwMode="auto">
            <p14:nvContentPartPr>
              <p14:cNvPr id="389" name="墨迹 388"/>
              <p14:cNvContentPartPr/>
              <p14:nvPr/>
            </p14:nvContentPartPr>
            <p14:xfrm>
              <a:off x="5044998" y="3469843"/>
              <a:ext cx="8956" cy="88091"/>
            </p14:xfrm>
          </p:contentPart>
        </mc:Choice>
        <mc:Fallback xmlns="">
          <p:pic>
            <p:nvPicPr>
              <p:cNvPr id="389" name="墨迹 388"/>
            </p:nvPicPr>
            <p:blipFill>
              <a:blip r:embed="rId3"/>
            </p:blipFill>
            <p:spPr>
              <a:xfrm>
                <a:off x="5044998" y="3469843"/>
                <a:ext cx="8956" cy="88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390" name="墨迹 389"/>
              <p14:cNvContentPartPr/>
              <p14:nvPr/>
            </p14:nvContentPartPr>
            <p14:xfrm>
              <a:off x="5073182" y="3467921"/>
              <a:ext cx="60242" cy="66789"/>
            </p14:xfrm>
          </p:contentPart>
        </mc:Choice>
        <mc:Fallback xmlns="">
          <p:pic>
            <p:nvPicPr>
              <p:cNvPr id="390" name="墨迹 389"/>
            </p:nvPicPr>
            <p:blipFill>
              <a:blip r:embed="rId3"/>
            </p:blipFill>
            <p:spPr>
              <a:xfrm>
                <a:off x="5073182" y="3467921"/>
                <a:ext cx="60242" cy="66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2" p14:bwMode="auto">
            <p14:nvContentPartPr>
              <p14:cNvPr id="391" name="墨迹 390"/>
              <p14:cNvContentPartPr/>
              <p14:nvPr/>
            </p14:nvContentPartPr>
            <p14:xfrm>
              <a:off x="5105240" y="3454467"/>
              <a:ext cx="42293" cy="83286"/>
            </p14:xfrm>
          </p:contentPart>
        </mc:Choice>
        <mc:Fallback xmlns="">
          <p:pic>
            <p:nvPicPr>
              <p:cNvPr id="391" name="墨迹 390"/>
            </p:nvPicPr>
            <p:blipFill>
              <a:blip r:embed="rId3"/>
            </p:blipFill>
            <p:spPr>
              <a:xfrm>
                <a:off x="5105240" y="3454467"/>
                <a:ext cx="42293" cy="83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392" name="墨迹 391"/>
              <p14:cNvContentPartPr/>
              <p14:nvPr/>
            </p14:nvContentPartPr>
            <p14:xfrm>
              <a:off x="5144974" y="3503157"/>
              <a:ext cx="43574" cy="38440"/>
            </p14:xfrm>
          </p:contentPart>
        </mc:Choice>
        <mc:Fallback xmlns="">
          <p:pic>
            <p:nvPicPr>
              <p:cNvPr id="392" name="墨迹 391"/>
            </p:nvPicPr>
            <p:blipFill>
              <a:blip r:embed="rId3"/>
            </p:blipFill>
            <p:spPr>
              <a:xfrm>
                <a:off x="5144974" y="3503157"/>
                <a:ext cx="43574" cy="38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4" p14:bwMode="auto">
            <p14:nvContentPartPr>
              <p14:cNvPr id="393" name="墨迹 392"/>
              <p14:cNvContentPartPr/>
              <p14:nvPr/>
            </p14:nvContentPartPr>
            <p14:xfrm>
              <a:off x="4660461" y="3595413"/>
              <a:ext cx="958755" cy="53816"/>
            </p14:xfrm>
          </p:contentPart>
        </mc:Choice>
        <mc:Fallback xmlns="">
          <p:pic>
            <p:nvPicPr>
              <p:cNvPr id="393" name="墨迹 392"/>
            </p:nvPicPr>
            <p:blipFill>
              <a:blip r:embed="rId3"/>
            </p:blipFill>
            <p:spPr>
              <a:xfrm>
                <a:off x="4660461" y="3595413"/>
                <a:ext cx="958755" cy="53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394" name="墨迹 393"/>
              <p14:cNvContentPartPr/>
              <p14:nvPr/>
            </p14:nvContentPartPr>
            <p14:xfrm>
              <a:off x="5501291" y="3562098"/>
              <a:ext cx="132266" cy="88412"/>
            </p14:xfrm>
          </p:contentPart>
        </mc:Choice>
        <mc:Fallback xmlns="">
          <p:pic>
            <p:nvPicPr>
              <p:cNvPr id="394" name="墨迹 393"/>
            </p:nvPicPr>
            <p:blipFill>
              <a:blip r:embed="rId3"/>
            </p:blipFill>
            <p:spPr>
              <a:xfrm>
                <a:off x="5501291" y="3562098"/>
                <a:ext cx="132266" cy="884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6" p14:bwMode="auto">
            <p14:nvContentPartPr>
              <p14:cNvPr id="395" name="墨迹 394"/>
              <p14:cNvContentPartPr/>
              <p14:nvPr/>
            </p14:nvContentPartPr>
            <p14:xfrm>
              <a:off x="4639954" y="3608867"/>
              <a:ext cx="133297" cy="72395"/>
            </p14:xfrm>
          </p:contentPart>
        </mc:Choice>
        <mc:Fallback xmlns="">
          <p:pic>
            <p:nvPicPr>
              <p:cNvPr id="395" name="墨迹 394"/>
            </p:nvPicPr>
            <p:blipFill>
              <a:blip r:embed="rId3"/>
            </p:blipFill>
            <p:spPr>
              <a:xfrm>
                <a:off x="4639954" y="3608867"/>
                <a:ext cx="133297" cy="723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3500" dirty="0"/>
              <a:t>11</a:t>
            </a:r>
            <a:r>
              <a:rPr lang="zh-CN" altLang="en-US" sz="3500" dirty="0"/>
              <a:t>、堆栈寻址</a:t>
            </a:r>
            <a:endParaRPr lang="zh-CN" altLang="en-US" sz="35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1500" y="1500188"/>
            <a:ext cx="7543800" cy="495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defTabSz="914400" rtl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/>
            </a:pPr>
            <a:r>
              <a:rPr kumimoji="0" lang="zh-CN" altLang="en-US" sz="3000" kern="0" cap="none" spc="0" normalizeH="0" baseline="0" noProof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堆栈结构</a:t>
            </a:r>
            <a:endParaRPr kumimoji="0" lang="zh-CN" altLang="en-US" sz="3000" kern="0" cap="none" spc="0" normalizeH="0" baseline="0" noProof="0" dirty="0" smtClean="0">
              <a:latin typeface="+mn-lt"/>
              <a:ea typeface="+mn-ea"/>
              <a:cs typeface="+mn-cs"/>
            </a:endParaRPr>
          </a:p>
          <a:p>
            <a:pPr marL="692150" marR="0" lvl="1" indent="-34798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自底向上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87425" marR="0" lvl="2" indent="-29400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进栈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Wingdings" charset="2"/>
              </a:rPr>
              <a:t>: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  <a:sym typeface="Wingdings" charset="2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  <a:sym typeface="Wingdings" charset="2"/>
              </a:rPr>
              <a:t>SP)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Wingdings" charset="2"/>
              </a:rPr>
              <a:t>-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  <a:sym typeface="Wingdings" charset="2"/>
              </a:rPr>
              <a:t>1  SP</a:t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  <a:sym typeface="Wingdings" charset="2"/>
              </a:rPr>
            </a:b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  <a:sym typeface="Wingdings" charset="2"/>
              </a:rPr>
              <a:t>          (A)  (SP)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  <a:sym typeface="Wingdings" charset="2"/>
            </a:endParaRPr>
          </a:p>
          <a:p>
            <a:pPr marL="987425" marR="0" lvl="2" indent="-29400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出栈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Wingdings" charset="2"/>
              </a:rPr>
              <a:t>: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  <a:sym typeface="Wingdings" charset="2"/>
              </a:rPr>
              <a:t>( 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  <a:sym typeface="Wingdings" charset="2"/>
              </a:rPr>
              <a:t>SP) 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Wingdings" charset="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  <a:sym typeface="Wingdings" charset="2"/>
              </a:rPr>
              <a:t> A</a:t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  <a:sym typeface="Wingdings" charset="2"/>
              </a:rPr>
            </a:b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  <a:sym typeface="Wingdings" charset="2"/>
              </a:rPr>
              <a:t>          (SP) + 1  SP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  <a:sym typeface="Wingdings" charset="2"/>
            </a:endParaRPr>
          </a:p>
          <a:p>
            <a:pPr marL="530225" marR="0" lvl="1" indent="-29400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Pct val="70000"/>
              <a:buFont typeface="Wingdings" charset="2"/>
              <a:buChar char="l"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自顶向下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Wingdings" charset="2"/>
            </a:endParaRPr>
          </a:p>
          <a:p>
            <a:pPr marL="987425" marR="0" lvl="2" indent="-29400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进栈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Wingdings" charset="2"/>
              </a:rPr>
              <a:t>: 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Wingdings" charset="2"/>
              </a:rPr>
              <a:t>SP) + 1  SP</a:t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Wingdings" charset="2"/>
              </a:rPr>
            </a:b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Wingdings" charset="2"/>
              </a:rPr>
              <a:t>         (A)  (SP)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Wingdings" charset="2"/>
            </a:endParaRPr>
          </a:p>
          <a:p>
            <a:pPr marL="987425" marR="0" lvl="2" indent="-29400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出栈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Wingdings" charset="2"/>
              </a:rPr>
              <a:t>: ( 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Wingdings" charset="2"/>
              </a:rPr>
              <a:t>SP) )  A</a:t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Wingdings" charset="2"/>
              </a:rPr>
            </a:b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Wingdings" charset="2"/>
              </a:rPr>
              <a:t>         (SP) - 1  SP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Wingdings" charset="2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5429250" y="2193925"/>
            <a:ext cx="2714625" cy="2378075"/>
            <a:chOff x="3909" y="1152"/>
            <a:chExt cx="2303" cy="1498"/>
          </a:xfrm>
        </p:grpSpPr>
        <p:sp>
          <p:nvSpPr>
            <p:cNvPr id="30725" name="AutoShape 5" descr="50%"/>
            <p:cNvSpPr/>
            <p:nvPr/>
          </p:nvSpPr>
          <p:spPr>
            <a:xfrm>
              <a:off x="4368" y="1536"/>
              <a:ext cx="198" cy="1056"/>
            </a:xfrm>
            <a:prstGeom prst="upArrow">
              <a:avLst>
                <a:gd name="adj1" fmla="val 50000"/>
                <a:gd name="adj2" fmla="val 133283"/>
              </a:avLst>
            </a:prstGeom>
            <a:pattFill prst="pct50">
              <a:fgClr>
                <a:srgbClr val="66FFCC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charset="0"/>
                <a:ea typeface="宋体" charset="-122"/>
              </a:endParaRPr>
            </a:p>
          </p:txBody>
        </p:sp>
        <p:grpSp>
          <p:nvGrpSpPr>
            <p:cNvPr id="30726" name="Group 6"/>
            <p:cNvGrpSpPr/>
            <p:nvPr/>
          </p:nvGrpSpPr>
          <p:grpSpPr>
            <a:xfrm>
              <a:off x="3909" y="1152"/>
              <a:ext cx="2303" cy="1498"/>
              <a:chOff x="2507" y="2352"/>
              <a:chExt cx="2303" cy="1498"/>
            </a:xfrm>
          </p:grpSpPr>
          <p:sp>
            <p:nvSpPr>
              <p:cNvPr id="30727" name="Line 7"/>
              <p:cNvSpPr/>
              <p:nvPr/>
            </p:nvSpPr>
            <p:spPr>
              <a:xfrm>
                <a:off x="2507" y="2352"/>
                <a:ext cx="0" cy="144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0728" name="Line 8"/>
              <p:cNvSpPr/>
              <p:nvPr/>
            </p:nvSpPr>
            <p:spPr>
              <a:xfrm>
                <a:off x="2507" y="3792"/>
                <a:ext cx="115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0729" name="Line 9"/>
              <p:cNvSpPr/>
              <p:nvPr/>
            </p:nvSpPr>
            <p:spPr>
              <a:xfrm>
                <a:off x="3659" y="2352"/>
                <a:ext cx="0" cy="144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0730" name="Text Box 10"/>
              <p:cNvSpPr txBox="1"/>
              <p:nvPr/>
            </p:nvSpPr>
            <p:spPr>
              <a:xfrm>
                <a:off x="3840" y="3600"/>
                <a:ext cx="97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800000"/>
                    </a:solidFill>
                    <a:latin typeface="Arial" charset="0"/>
                    <a:ea typeface="宋体" charset="-122"/>
                  </a:rPr>
                  <a:t>高地址</a:t>
                </a:r>
                <a:endParaRPr lang="zh-CN" altLang="en-US" sz="2000" b="1" dirty="0">
                  <a:solidFill>
                    <a:srgbClr val="8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0731" name="Text Box 11"/>
              <p:cNvSpPr txBox="1"/>
              <p:nvPr/>
            </p:nvSpPr>
            <p:spPr>
              <a:xfrm>
                <a:off x="3840" y="2352"/>
                <a:ext cx="97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800000"/>
                    </a:solidFill>
                    <a:latin typeface="Arial" charset="0"/>
                    <a:ea typeface="宋体" charset="-122"/>
                  </a:rPr>
                  <a:t>低地址</a:t>
                </a:r>
                <a:endParaRPr lang="zh-CN" altLang="en-US" sz="2000" b="1" dirty="0">
                  <a:solidFill>
                    <a:srgbClr val="8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0732" name="Text Box 12"/>
              <p:cNvSpPr txBox="1"/>
              <p:nvPr/>
            </p:nvSpPr>
            <p:spPr>
              <a:xfrm>
                <a:off x="2682" y="2688"/>
                <a:ext cx="363" cy="7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anchor="t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rgbClr val="800000"/>
                    </a:solidFill>
                    <a:latin typeface="Arial" charset="0"/>
                    <a:ea typeface="宋体" charset="-122"/>
                  </a:rPr>
                  <a:t>   堆栈区</a:t>
                </a:r>
                <a:endParaRPr lang="zh-CN" altLang="en-US" sz="2000" dirty="0">
                  <a:solidFill>
                    <a:srgbClr val="800000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30733" name="Line 14"/>
            <p:cNvSpPr/>
            <p:nvPr/>
          </p:nvSpPr>
          <p:spPr>
            <a:xfrm>
              <a:off x="3984" y="1392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0734" name="Line 15"/>
            <p:cNvSpPr/>
            <p:nvPr/>
          </p:nvSpPr>
          <p:spPr>
            <a:xfrm>
              <a:off x="3984" y="1500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31" name="Text Box 16"/>
          <p:cNvSpPr txBox="1"/>
          <p:nvPr/>
        </p:nvSpPr>
        <p:spPr>
          <a:xfrm>
            <a:off x="4572000" y="242728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  <a:latin typeface="Arial" charset="0"/>
                <a:ea typeface="宋体" charset="-122"/>
              </a:rPr>
              <a:t>SP</a:t>
            </a:r>
            <a:endParaRPr lang="en-US" altLang="zh-CN" dirty="0">
              <a:solidFill>
                <a:srgbClr val="CC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2" name="Line 17"/>
          <p:cNvSpPr/>
          <p:nvPr/>
        </p:nvSpPr>
        <p:spPr>
          <a:xfrm>
            <a:off x="5000625" y="265112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4751695" y="2282968"/>
              <a:ext cx="6824" cy="163719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4751695" y="2282968"/>
                <a:ext cx="6824" cy="1637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4706202" y="2292063"/>
              <a:ext cx="43218" cy="500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706202" y="2292063"/>
                <a:ext cx="43218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4749420" y="2282968"/>
              <a:ext cx="29571" cy="500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4749420" y="2282968"/>
                <a:ext cx="29571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4271749" y="1989638"/>
              <a:ext cx="125104" cy="295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4271749" y="1989638"/>
                <a:ext cx="125104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4358185" y="1946434"/>
              <a:ext cx="9098" cy="209197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4358185" y="1946434"/>
                <a:ext cx="9098" cy="2091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4283122" y="2023746"/>
              <a:ext cx="79612" cy="100051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4283122" y="2023746"/>
                <a:ext cx="79612" cy="1000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4353635" y="2032842"/>
              <a:ext cx="52317" cy="52299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"/>
            </p:blipFill>
            <p:spPr>
              <a:xfrm>
                <a:off x="4353635" y="2032842"/>
                <a:ext cx="52317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4380931" y="2001007"/>
              <a:ext cx="72788" cy="86408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4380931" y="2001007"/>
                <a:ext cx="72788" cy="86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4399128" y="1932791"/>
              <a:ext cx="56866" cy="218292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"/>
            </p:blipFill>
            <p:spPr>
              <a:xfrm>
                <a:off x="4399128" y="1932791"/>
                <a:ext cx="56866" cy="2182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4444620" y="1946434"/>
              <a:ext cx="43218" cy="34109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"/>
            </p:blipFill>
            <p:spPr>
              <a:xfrm>
                <a:off x="4444620" y="1946434"/>
                <a:ext cx="43218" cy="341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4503761" y="1950982"/>
              <a:ext cx="59140" cy="17281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"/>
            </p:blipFill>
            <p:spPr>
              <a:xfrm>
                <a:off x="4503761" y="1950982"/>
                <a:ext cx="59140" cy="172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4581098" y="1932791"/>
              <a:ext cx="40943" cy="13188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"/>
            </p:blipFill>
            <p:spPr>
              <a:xfrm>
                <a:off x="4581098" y="1932791"/>
                <a:ext cx="40943" cy="131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4603844" y="1982816"/>
              <a:ext cx="68239" cy="75038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"/>
            </p:blipFill>
            <p:spPr>
              <a:xfrm>
                <a:off x="4603844" y="1982816"/>
                <a:ext cx="68239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4592471" y="2010103"/>
              <a:ext cx="34120" cy="95503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"/>
            </p:blipFill>
            <p:spPr>
              <a:xfrm>
                <a:off x="4592471" y="2010103"/>
                <a:ext cx="34120" cy="95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4617492" y="2037389"/>
              <a:ext cx="86436" cy="75038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"/>
            </p:blipFill>
            <p:spPr>
              <a:xfrm>
                <a:off x="4617492" y="2037389"/>
                <a:ext cx="86436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4690280" y="1914600"/>
              <a:ext cx="13648" cy="25013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"/>
            </p:blipFill>
            <p:spPr>
              <a:xfrm>
                <a:off x="4690280" y="1914600"/>
                <a:ext cx="13648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4744871" y="1900957"/>
              <a:ext cx="36394" cy="43204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"/>
            </p:blipFill>
            <p:spPr>
              <a:xfrm>
                <a:off x="4744871" y="1900957"/>
                <a:ext cx="36394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4726674" y="1960078"/>
              <a:ext cx="11373" cy="75037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"/>
            </p:blipFill>
            <p:spPr>
              <a:xfrm>
                <a:off x="4726674" y="1960078"/>
                <a:ext cx="11373" cy="750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4735773" y="1937339"/>
              <a:ext cx="68239" cy="86407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"/>
            </p:blipFill>
            <p:spPr>
              <a:xfrm>
                <a:off x="4735773" y="1937339"/>
                <a:ext cx="68239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4763068" y="1973721"/>
              <a:ext cx="22746" cy="47751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"/>
            </p:blipFill>
            <p:spPr>
              <a:xfrm>
                <a:off x="4763068" y="1973721"/>
                <a:ext cx="22746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墨迹 23"/>
              <p14:cNvContentPartPr/>
              <p14:nvPr/>
            </p14:nvContentPartPr>
            <p14:xfrm>
              <a:off x="4699379" y="2026020"/>
              <a:ext cx="136477" cy="34108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"/>
            </p:blipFill>
            <p:spPr>
              <a:xfrm>
                <a:off x="4699379" y="2026020"/>
                <a:ext cx="136477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4763068" y="1937339"/>
              <a:ext cx="25021" cy="179636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"/>
            </p:blipFill>
            <p:spPr>
              <a:xfrm>
                <a:off x="4763068" y="1937339"/>
                <a:ext cx="25021" cy="1796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墨迹 25"/>
              <p14:cNvContentPartPr/>
              <p14:nvPr/>
            </p14:nvContentPartPr>
            <p14:xfrm>
              <a:off x="4872250" y="1946434"/>
              <a:ext cx="52317" cy="4548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"/>
            </p:blipFill>
            <p:spPr>
              <a:xfrm>
                <a:off x="4872250" y="1946434"/>
                <a:ext cx="52317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4849504" y="1985090"/>
              <a:ext cx="81887" cy="25013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"/>
            </p:blipFill>
            <p:spPr>
              <a:xfrm>
                <a:off x="4849504" y="1985090"/>
                <a:ext cx="81887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8" name="墨迹 27"/>
              <p14:cNvContentPartPr/>
              <p14:nvPr/>
            </p14:nvContentPartPr>
            <p14:xfrm>
              <a:off x="4872250" y="2005555"/>
              <a:ext cx="31845" cy="93229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2"/>
            </p:blipFill>
            <p:spPr>
              <a:xfrm>
                <a:off x="4872250" y="2005555"/>
                <a:ext cx="31845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9" name="墨迹 28"/>
              <p14:cNvContentPartPr/>
              <p14:nvPr/>
            </p14:nvContentPartPr>
            <p14:xfrm>
              <a:off x="4922292" y="2028294"/>
              <a:ext cx="84161" cy="77312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2"/>
            </p:blipFill>
            <p:spPr>
              <a:xfrm>
                <a:off x="4922292" y="2028294"/>
                <a:ext cx="84161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0" name="墨迹 29"/>
              <p14:cNvContentPartPr/>
              <p14:nvPr/>
            </p14:nvContentPartPr>
            <p14:xfrm>
              <a:off x="4030638" y="1971447"/>
              <a:ext cx="129654" cy="34108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"/>
            </p:blipFill>
            <p:spPr>
              <a:xfrm>
                <a:off x="4030638" y="1971447"/>
                <a:ext cx="129654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3" name="墨迹 32"/>
              <p14:cNvContentPartPr/>
              <p14:nvPr/>
            </p14:nvContentPartPr>
            <p14:xfrm>
              <a:off x="4037462" y="1941887"/>
              <a:ext cx="93260" cy="172814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2"/>
            </p:blipFill>
            <p:spPr>
              <a:xfrm>
                <a:off x="4037462" y="1941887"/>
                <a:ext cx="93260" cy="172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4" name="墨迹 33"/>
              <p14:cNvContentPartPr/>
              <p14:nvPr/>
            </p14:nvContentPartPr>
            <p14:xfrm>
              <a:off x="4098877" y="2046485"/>
              <a:ext cx="13648" cy="106872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"/>
            </p:blipFill>
            <p:spPr>
              <a:xfrm>
                <a:off x="4098877" y="2046485"/>
                <a:ext cx="13648" cy="106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5" name="墨迹 34"/>
              <p14:cNvContentPartPr/>
              <p14:nvPr/>
            </p14:nvContentPartPr>
            <p14:xfrm>
              <a:off x="4126173" y="2028294"/>
              <a:ext cx="100083" cy="136432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"/>
            </p:blipFill>
            <p:spPr>
              <a:xfrm>
                <a:off x="4126173" y="2028294"/>
                <a:ext cx="100083" cy="136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6" name="墨迹 35"/>
              <p14:cNvContentPartPr/>
              <p14:nvPr/>
            </p14:nvContentPartPr>
            <p14:xfrm>
              <a:off x="5058770" y="1946434"/>
              <a:ext cx="100083" cy="100051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"/>
            </p:blipFill>
            <p:spPr>
              <a:xfrm>
                <a:off x="5058770" y="1946434"/>
                <a:ext cx="100083" cy="1000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7" name="墨迹 36"/>
              <p14:cNvContentPartPr/>
              <p14:nvPr/>
            </p14:nvContentPartPr>
            <p14:xfrm>
              <a:off x="5240740" y="1960078"/>
              <a:ext cx="18197" cy="113693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2"/>
            </p:blipFill>
            <p:spPr>
              <a:xfrm>
                <a:off x="5240740" y="1960078"/>
                <a:ext cx="18197" cy="113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8" name="墨迹 37"/>
              <p14:cNvContentPartPr/>
              <p14:nvPr/>
            </p14:nvContentPartPr>
            <p14:xfrm>
              <a:off x="5245289" y="1946434"/>
              <a:ext cx="113732" cy="159172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2"/>
            </p:blipFill>
            <p:spPr>
              <a:xfrm>
                <a:off x="5245289" y="1946434"/>
                <a:ext cx="113732" cy="1591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9" name="墨迹 38"/>
              <p14:cNvContentPartPr/>
              <p14:nvPr/>
            </p14:nvContentPartPr>
            <p14:xfrm>
              <a:off x="5261211" y="1900957"/>
              <a:ext cx="43218" cy="14098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2"/>
            </p:blipFill>
            <p:spPr>
              <a:xfrm>
                <a:off x="5261211" y="1900957"/>
                <a:ext cx="43218" cy="14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0" name="墨迹 39"/>
              <p14:cNvContentPartPr/>
              <p14:nvPr/>
            </p14:nvContentPartPr>
            <p14:xfrm>
              <a:off x="5299880" y="1982816"/>
              <a:ext cx="56865" cy="38656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2"/>
            </p:blipFill>
            <p:spPr>
              <a:xfrm>
                <a:off x="5299880" y="1982816"/>
                <a:ext cx="56865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1" name="墨迹 40"/>
              <p14:cNvContentPartPr/>
              <p14:nvPr/>
            </p14:nvContentPartPr>
            <p14:xfrm>
              <a:off x="5399964" y="1905505"/>
              <a:ext cx="97809" cy="22739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2"/>
            </p:blipFill>
            <p:spPr>
              <a:xfrm>
                <a:off x="5399964" y="1905505"/>
                <a:ext cx="97809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2" name="墨迹 41"/>
              <p14:cNvContentPartPr/>
              <p14:nvPr/>
            </p14:nvContentPartPr>
            <p14:xfrm>
              <a:off x="5399964" y="1878218"/>
              <a:ext cx="50041" cy="145528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2"/>
            </p:blipFill>
            <p:spPr>
              <a:xfrm>
                <a:off x="5399964" y="1878218"/>
                <a:ext cx="50041" cy="145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3" name="墨迹 42"/>
              <p14:cNvContentPartPr/>
              <p14:nvPr/>
            </p14:nvContentPartPr>
            <p14:xfrm>
              <a:off x="5427259" y="1973721"/>
              <a:ext cx="22746" cy="77312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2"/>
            </p:blipFill>
            <p:spPr>
              <a:xfrm>
                <a:off x="5427259" y="1973721"/>
                <a:ext cx="22746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4" name="墨迹 43"/>
              <p14:cNvContentPartPr/>
              <p14:nvPr/>
            </p14:nvContentPartPr>
            <p14:xfrm>
              <a:off x="5454555" y="1955530"/>
              <a:ext cx="81886" cy="118241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2"/>
            </p:blipFill>
            <p:spPr>
              <a:xfrm>
                <a:off x="5454555" y="1955530"/>
                <a:ext cx="81886" cy="1182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5" name="墨迹 44"/>
              <p14:cNvContentPartPr/>
              <p14:nvPr/>
            </p14:nvContentPartPr>
            <p14:xfrm>
              <a:off x="5604680" y="1919148"/>
              <a:ext cx="4549" cy="109146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2"/>
            </p:blipFill>
            <p:spPr>
              <a:xfrm>
                <a:off x="5604680" y="1919148"/>
                <a:ext cx="4549" cy="109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6" name="墨迹 45"/>
              <p14:cNvContentPartPr/>
              <p14:nvPr/>
            </p14:nvContentPartPr>
            <p14:xfrm>
              <a:off x="5577384" y="1980543"/>
              <a:ext cx="56866" cy="2273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2"/>
            </p:blipFill>
            <p:spPr>
              <a:xfrm>
                <a:off x="5577384" y="1980543"/>
                <a:ext cx="56866" cy="22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7" name="墨迹 46"/>
              <p14:cNvContentPartPr/>
              <p14:nvPr/>
            </p14:nvContentPartPr>
            <p14:xfrm>
              <a:off x="5563737" y="2014651"/>
              <a:ext cx="90985" cy="27286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2"/>
            </p:blipFill>
            <p:spPr>
              <a:xfrm>
                <a:off x="5563737" y="2014651"/>
                <a:ext cx="90985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8" name="墨迹 47"/>
              <p14:cNvContentPartPr/>
              <p14:nvPr/>
            </p14:nvContentPartPr>
            <p14:xfrm>
              <a:off x="5654722" y="1950982"/>
              <a:ext cx="81886" cy="59121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2"/>
            </p:blipFill>
            <p:spPr>
              <a:xfrm>
                <a:off x="5654722" y="1950982"/>
                <a:ext cx="81886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9" name="墨迹 48"/>
              <p14:cNvContentPartPr/>
              <p14:nvPr/>
            </p14:nvContentPartPr>
            <p14:xfrm>
              <a:off x="5709313" y="1941887"/>
              <a:ext cx="360" cy="54573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2"/>
            </p:blipFill>
            <p:spPr>
              <a:xfrm>
                <a:off x="5709313" y="1941887"/>
                <a:ext cx="360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0" name="墨迹 49"/>
              <p14:cNvContentPartPr/>
              <p14:nvPr/>
            </p14:nvContentPartPr>
            <p14:xfrm>
              <a:off x="5682017" y="1910053"/>
              <a:ext cx="84161" cy="136432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2"/>
            </p:blipFill>
            <p:spPr>
              <a:xfrm>
                <a:off x="5682017" y="1910053"/>
                <a:ext cx="84161" cy="136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1" name="墨迹 50"/>
              <p14:cNvContentPartPr/>
              <p14:nvPr/>
            </p14:nvContentPartPr>
            <p14:xfrm>
              <a:off x="5832143" y="1928244"/>
              <a:ext cx="13647" cy="93228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2"/>
            </p:blipFill>
            <p:spPr>
              <a:xfrm>
                <a:off x="5832143" y="1928244"/>
                <a:ext cx="13647" cy="932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2" name="墨迹 51"/>
              <p14:cNvContentPartPr/>
              <p14:nvPr/>
            </p14:nvContentPartPr>
            <p14:xfrm>
              <a:off x="5795749" y="1975995"/>
              <a:ext cx="61415" cy="2274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2"/>
            </p:blipFill>
            <p:spPr>
              <a:xfrm>
                <a:off x="5795749" y="1975995"/>
                <a:ext cx="61415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3" name="墨迹 52"/>
              <p14:cNvContentPartPr/>
              <p14:nvPr/>
            </p14:nvContentPartPr>
            <p14:xfrm>
              <a:off x="5782101" y="2010103"/>
              <a:ext cx="104633" cy="27286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2"/>
            </p:blipFill>
            <p:spPr>
              <a:xfrm>
                <a:off x="5782101" y="2010103"/>
                <a:ext cx="104633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4" name="墨迹 53"/>
              <p14:cNvContentPartPr/>
              <p14:nvPr/>
            </p14:nvContentPartPr>
            <p14:xfrm>
              <a:off x="5941325" y="1887314"/>
              <a:ext cx="11373" cy="14098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2"/>
            </p:blipFill>
            <p:spPr>
              <a:xfrm>
                <a:off x="5941325" y="1887314"/>
                <a:ext cx="11373" cy="14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5" name="墨迹 54"/>
              <p14:cNvContentPartPr/>
              <p14:nvPr/>
            </p14:nvContentPartPr>
            <p14:xfrm>
              <a:off x="5959522" y="1964625"/>
              <a:ext cx="25021" cy="6822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2"/>
            </p:blipFill>
            <p:spPr>
              <a:xfrm>
                <a:off x="5959522" y="1964625"/>
                <a:ext cx="25021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6" name="墨迹 55"/>
              <p14:cNvContentPartPr/>
              <p14:nvPr/>
            </p14:nvContentPartPr>
            <p14:xfrm>
              <a:off x="5909480" y="1960078"/>
              <a:ext cx="4549" cy="7049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2"/>
            </p:blipFill>
            <p:spPr>
              <a:xfrm>
                <a:off x="5909480" y="1960078"/>
                <a:ext cx="4549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7" name="墨迹 56"/>
              <p14:cNvContentPartPr/>
              <p14:nvPr/>
            </p14:nvContentPartPr>
            <p14:xfrm>
              <a:off x="5886734" y="2028294"/>
              <a:ext cx="111457" cy="13643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2"/>
            </p:blipFill>
            <p:spPr>
              <a:xfrm>
                <a:off x="5886734" y="2028294"/>
                <a:ext cx="111457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8" name="墨迹 57"/>
              <p14:cNvContentPartPr/>
              <p14:nvPr/>
            </p14:nvContentPartPr>
            <p14:xfrm>
              <a:off x="1846997" y="2960582"/>
              <a:ext cx="2274" cy="127336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2"/>
            </p:blipFill>
            <p:spPr>
              <a:xfrm>
                <a:off x="1846997" y="2960582"/>
                <a:ext cx="2274" cy="1273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9" name="墨迹 58"/>
              <p14:cNvContentPartPr/>
              <p14:nvPr/>
            </p14:nvContentPartPr>
            <p14:xfrm>
              <a:off x="1856095" y="2951486"/>
              <a:ext cx="45493" cy="79586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2"/>
            </p:blipFill>
            <p:spPr>
              <a:xfrm>
                <a:off x="1856095" y="2951486"/>
                <a:ext cx="45493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60" name="墨迹 59"/>
              <p14:cNvContentPartPr/>
              <p14:nvPr/>
            </p14:nvContentPartPr>
            <p14:xfrm>
              <a:off x="1915235" y="2960582"/>
              <a:ext cx="75063" cy="5912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2"/>
            </p:blipFill>
            <p:spPr>
              <a:xfrm>
                <a:off x="1915235" y="2960582"/>
                <a:ext cx="75063" cy="59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1" name="墨迹 60"/>
              <p14:cNvContentPartPr/>
              <p14:nvPr/>
            </p14:nvContentPartPr>
            <p14:xfrm>
              <a:off x="2015319" y="2951486"/>
              <a:ext cx="36394" cy="72764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2"/>
            </p:blipFill>
            <p:spPr>
              <a:xfrm>
                <a:off x="2015319" y="2951486"/>
                <a:ext cx="36394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2" name="墨迹 61"/>
              <p14:cNvContentPartPr/>
              <p14:nvPr/>
            </p14:nvContentPartPr>
            <p14:xfrm>
              <a:off x="2079008" y="2892366"/>
              <a:ext cx="68239" cy="12051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2"/>
            </p:blipFill>
            <p:spPr>
              <a:xfrm>
                <a:off x="2079008" y="2892366"/>
                <a:ext cx="68239" cy="120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3" name="墨迹 62"/>
              <p14:cNvContentPartPr/>
              <p14:nvPr/>
            </p14:nvContentPartPr>
            <p14:xfrm>
              <a:off x="1878841" y="3783724"/>
              <a:ext cx="4549" cy="14098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2"/>
            </p:blipFill>
            <p:spPr>
              <a:xfrm>
                <a:off x="1878841" y="3783724"/>
                <a:ext cx="4549" cy="14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4" name="墨迹 63"/>
              <p14:cNvContentPartPr/>
              <p14:nvPr/>
            </p14:nvContentPartPr>
            <p14:xfrm>
              <a:off x="1878841" y="3770080"/>
              <a:ext cx="72788" cy="79586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2"/>
            </p:blipFill>
            <p:spPr>
              <a:xfrm>
                <a:off x="1878841" y="3770080"/>
                <a:ext cx="72788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5" name="墨迹 64"/>
              <p14:cNvContentPartPr/>
              <p14:nvPr/>
            </p14:nvContentPartPr>
            <p14:xfrm>
              <a:off x="1974376" y="3765533"/>
              <a:ext cx="45492" cy="72764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2"/>
            </p:blipFill>
            <p:spPr>
              <a:xfrm>
                <a:off x="1974376" y="3765533"/>
                <a:ext cx="45492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6" name="墨迹 65"/>
              <p14:cNvContentPartPr/>
              <p14:nvPr/>
            </p14:nvContentPartPr>
            <p14:xfrm>
              <a:off x="2044889" y="3760985"/>
              <a:ext cx="6824" cy="14098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2"/>
            </p:blipFill>
            <p:spPr>
              <a:xfrm>
                <a:off x="2044889" y="3760985"/>
                <a:ext cx="6824" cy="14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7" name="墨迹 66"/>
              <p14:cNvContentPartPr/>
              <p14:nvPr/>
            </p14:nvContentPartPr>
            <p14:xfrm>
              <a:off x="2051713" y="3770080"/>
              <a:ext cx="54591" cy="65943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2"/>
            </p:blipFill>
            <p:spPr>
              <a:xfrm>
                <a:off x="2051713" y="3770080"/>
                <a:ext cx="54591" cy="65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8" name="墨迹 67"/>
              <p14:cNvContentPartPr/>
              <p14:nvPr/>
            </p14:nvContentPartPr>
            <p14:xfrm>
              <a:off x="3048000" y="2410304"/>
              <a:ext cx="81886" cy="150076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2"/>
            </p:blipFill>
            <p:spPr>
              <a:xfrm>
                <a:off x="3048000" y="2410304"/>
                <a:ext cx="81886" cy="1500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9" name="墨迹 68"/>
              <p14:cNvContentPartPr/>
              <p14:nvPr/>
            </p14:nvContentPartPr>
            <p14:xfrm>
              <a:off x="3161731" y="2428495"/>
              <a:ext cx="9098" cy="154624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2"/>
            </p:blipFill>
            <p:spPr>
              <a:xfrm>
                <a:off x="3161731" y="2428495"/>
                <a:ext cx="9098" cy="1546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70" name="墨迹 69"/>
              <p14:cNvContentPartPr/>
              <p14:nvPr/>
            </p14:nvContentPartPr>
            <p14:xfrm>
              <a:off x="3166280" y="2405757"/>
              <a:ext cx="63689" cy="102324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2"/>
            </p:blipFill>
            <p:spPr>
              <a:xfrm>
                <a:off x="3166280" y="2405757"/>
                <a:ext cx="63689" cy="102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71" name="墨迹 70"/>
              <p14:cNvContentPartPr/>
              <p14:nvPr/>
            </p14:nvContentPartPr>
            <p14:xfrm>
              <a:off x="3293659" y="2423948"/>
              <a:ext cx="18197" cy="11142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2"/>
            </p:blipFill>
            <p:spPr>
              <a:xfrm>
                <a:off x="3293659" y="2423948"/>
                <a:ext cx="18197" cy="111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2" name="墨迹 71"/>
              <p14:cNvContentPartPr/>
              <p14:nvPr/>
            </p14:nvContentPartPr>
            <p14:xfrm>
              <a:off x="3320955" y="2473973"/>
              <a:ext cx="38668" cy="13643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2"/>
            </p:blipFill>
            <p:spPr>
              <a:xfrm>
                <a:off x="3320955" y="2473973"/>
                <a:ext cx="38668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3" name="墨迹 72"/>
              <p14:cNvContentPartPr/>
              <p14:nvPr/>
            </p14:nvContentPartPr>
            <p14:xfrm>
              <a:off x="3239068" y="2526272"/>
              <a:ext cx="166048" cy="25013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2"/>
            </p:blipFill>
            <p:spPr>
              <a:xfrm>
                <a:off x="3239068" y="2526272"/>
                <a:ext cx="166048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4" name="墨迹 73"/>
              <p14:cNvContentPartPr/>
              <p14:nvPr/>
            </p14:nvContentPartPr>
            <p14:xfrm>
              <a:off x="3427862" y="2405757"/>
              <a:ext cx="43218" cy="34108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2"/>
            </p:blipFill>
            <p:spPr>
              <a:xfrm>
                <a:off x="3427862" y="2405757"/>
                <a:ext cx="43218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5" name="墨迹 74"/>
              <p14:cNvContentPartPr/>
              <p14:nvPr/>
            </p14:nvContentPartPr>
            <p14:xfrm>
              <a:off x="3407391" y="2458056"/>
              <a:ext cx="81886" cy="20465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2"/>
            </p:blipFill>
            <p:spPr>
              <a:xfrm>
                <a:off x="3407391" y="2458056"/>
                <a:ext cx="81886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6" name="墨迹 75"/>
              <p14:cNvContentPartPr/>
              <p14:nvPr/>
            </p14:nvContentPartPr>
            <p14:xfrm>
              <a:off x="3448334" y="2446686"/>
              <a:ext cx="18197" cy="140981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2"/>
            </p:blipFill>
            <p:spPr>
              <a:xfrm>
                <a:off x="3448334" y="2446686"/>
                <a:ext cx="18197" cy="1409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7" name="墨迹 76"/>
              <p14:cNvContentPartPr/>
              <p14:nvPr/>
            </p14:nvContentPartPr>
            <p14:xfrm>
              <a:off x="3423313" y="2492164"/>
              <a:ext cx="38669" cy="6139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2"/>
            </p:blipFill>
            <p:spPr>
              <a:xfrm>
                <a:off x="3423313" y="2492164"/>
                <a:ext cx="38669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8" name="墨迹 77"/>
              <p14:cNvContentPartPr/>
              <p14:nvPr/>
            </p14:nvContentPartPr>
            <p14:xfrm>
              <a:off x="3461982" y="2501259"/>
              <a:ext cx="47767" cy="3183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2"/>
            </p:blipFill>
            <p:spPr>
              <a:xfrm>
                <a:off x="3461982" y="2501259"/>
                <a:ext cx="47767" cy="3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9" name="墨迹 78"/>
              <p14:cNvContentPartPr/>
              <p14:nvPr/>
            </p14:nvContentPartPr>
            <p14:xfrm>
              <a:off x="3512023" y="2410304"/>
              <a:ext cx="18197" cy="6139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2"/>
            </p:blipFill>
            <p:spPr>
              <a:xfrm>
                <a:off x="3512023" y="2410304"/>
                <a:ext cx="18197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80" name="墨迹 79"/>
              <p14:cNvContentPartPr/>
              <p14:nvPr/>
            </p14:nvContentPartPr>
            <p14:xfrm>
              <a:off x="3518847" y="2401209"/>
              <a:ext cx="56866" cy="136432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2"/>
            </p:blipFill>
            <p:spPr>
              <a:xfrm>
                <a:off x="3518847" y="2401209"/>
                <a:ext cx="56866" cy="136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81" name="墨迹 80"/>
              <p14:cNvContentPartPr/>
              <p14:nvPr/>
            </p14:nvContentPartPr>
            <p14:xfrm>
              <a:off x="3530220" y="2451234"/>
              <a:ext cx="34120" cy="13643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2"/>
            </p:blipFill>
            <p:spPr>
              <a:xfrm>
                <a:off x="3530220" y="2451234"/>
                <a:ext cx="34120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82" name="墨迹 81"/>
              <p14:cNvContentPartPr/>
              <p14:nvPr/>
            </p14:nvContentPartPr>
            <p14:xfrm>
              <a:off x="3562065" y="2451234"/>
              <a:ext cx="27296" cy="8186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2"/>
            </p:blipFill>
            <p:spPr>
              <a:xfrm>
                <a:off x="3562065" y="2451234"/>
                <a:ext cx="27296" cy="81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3" name="墨迹 82"/>
              <p14:cNvContentPartPr/>
              <p14:nvPr/>
            </p14:nvContentPartPr>
            <p14:xfrm>
              <a:off x="3564340" y="2478521"/>
              <a:ext cx="47767" cy="115967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2"/>
            </p:blipFill>
            <p:spPr>
              <a:xfrm>
                <a:off x="3564340" y="2478521"/>
                <a:ext cx="47767" cy="1159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4" name="墨迹 83"/>
              <p14:cNvContentPartPr/>
              <p14:nvPr/>
            </p14:nvContentPartPr>
            <p14:xfrm>
              <a:off x="3580262" y="2528546"/>
              <a:ext cx="20472" cy="11369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2"/>
            </p:blipFill>
            <p:spPr>
              <a:xfrm>
                <a:off x="3580262" y="2528546"/>
                <a:ext cx="20472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107" name="墨迹 106"/>
              <p14:cNvContentPartPr/>
              <p14:nvPr/>
            </p14:nvContentPartPr>
            <p14:xfrm>
              <a:off x="4549253" y="2965130"/>
              <a:ext cx="72788" cy="97776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"/>
            </p:blipFill>
            <p:spPr>
              <a:xfrm>
                <a:off x="4549253" y="2965130"/>
                <a:ext cx="72788" cy="97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108" name="墨迹 107"/>
              <p14:cNvContentPartPr/>
              <p14:nvPr/>
            </p14:nvContentPartPr>
            <p14:xfrm>
              <a:off x="4706202" y="2924200"/>
              <a:ext cx="11374" cy="14098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"/>
            </p:blipFill>
            <p:spPr>
              <a:xfrm>
                <a:off x="4706202" y="2924200"/>
                <a:ext cx="11374" cy="14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109" name="墨迹 108"/>
              <p14:cNvContentPartPr/>
              <p14:nvPr/>
            </p14:nvContentPartPr>
            <p14:xfrm>
              <a:off x="4667534" y="2956034"/>
              <a:ext cx="70513" cy="13643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"/>
            </p:blipFill>
            <p:spPr>
              <a:xfrm>
                <a:off x="4667534" y="2956034"/>
                <a:ext cx="70513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110" name="墨迹 109"/>
              <p14:cNvContentPartPr/>
              <p14:nvPr/>
            </p14:nvContentPartPr>
            <p14:xfrm>
              <a:off x="4653886" y="2990142"/>
              <a:ext cx="88711" cy="15917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"/>
            </p:blipFill>
            <p:spPr>
              <a:xfrm>
                <a:off x="4653886" y="2990142"/>
                <a:ext cx="88711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111" name="墨迹 110"/>
              <p14:cNvContentPartPr/>
              <p14:nvPr/>
            </p14:nvContentPartPr>
            <p14:xfrm>
              <a:off x="4758519" y="2924200"/>
              <a:ext cx="9098" cy="34108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"/>
            </p:blipFill>
            <p:spPr>
              <a:xfrm>
                <a:off x="4758519" y="2924200"/>
                <a:ext cx="9098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112" name="墨迹 111"/>
              <p14:cNvContentPartPr/>
              <p14:nvPr/>
            </p14:nvContentPartPr>
            <p14:xfrm>
              <a:off x="4758519" y="2896913"/>
              <a:ext cx="36394" cy="45478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"/>
            </p:blipFill>
            <p:spPr>
              <a:xfrm>
                <a:off x="4758519" y="2896913"/>
                <a:ext cx="36394" cy="4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113" name="墨迹 112"/>
              <p14:cNvContentPartPr/>
              <p14:nvPr/>
            </p14:nvContentPartPr>
            <p14:xfrm>
              <a:off x="4758519" y="2965130"/>
              <a:ext cx="4549" cy="34108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"/>
            </p:blipFill>
            <p:spPr>
              <a:xfrm>
                <a:off x="4758519" y="2965130"/>
                <a:ext cx="4549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114" name="墨迹 113"/>
              <p14:cNvContentPartPr/>
              <p14:nvPr/>
            </p14:nvContentPartPr>
            <p14:xfrm>
              <a:off x="4753970" y="2974225"/>
              <a:ext cx="34119" cy="31834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"/>
            </p:blipFill>
            <p:spPr>
              <a:xfrm>
                <a:off x="4753970" y="2974225"/>
                <a:ext cx="34119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115" name="墨迹 114"/>
              <p14:cNvContentPartPr/>
              <p14:nvPr/>
            </p14:nvContentPartPr>
            <p14:xfrm>
              <a:off x="4794913" y="2965130"/>
              <a:ext cx="360" cy="25012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"/>
            </p:blipFill>
            <p:spPr>
              <a:xfrm>
                <a:off x="4794913" y="2965130"/>
                <a:ext cx="360" cy="2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116" name="墨迹 115"/>
              <p14:cNvContentPartPr/>
              <p14:nvPr/>
            </p14:nvContentPartPr>
            <p14:xfrm>
              <a:off x="4799462" y="2960582"/>
              <a:ext cx="31845" cy="31834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"/>
            </p:blipFill>
            <p:spPr>
              <a:xfrm>
                <a:off x="4799462" y="2960582"/>
                <a:ext cx="31845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117" name="墨迹 116"/>
              <p14:cNvContentPartPr/>
              <p14:nvPr/>
            </p14:nvContentPartPr>
            <p14:xfrm>
              <a:off x="4749420" y="3008333"/>
              <a:ext cx="72788" cy="25013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"/>
            </p:blipFill>
            <p:spPr>
              <a:xfrm>
                <a:off x="4749420" y="3008333"/>
                <a:ext cx="72788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118" name="墨迹 117"/>
              <p14:cNvContentPartPr/>
              <p14:nvPr/>
            </p14:nvContentPartPr>
            <p14:xfrm>
              <a:off x="4785814" y="2992416"/>
              <a:ext cx="4550" cy="88681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"/>
            </p:blipFill>
            <p:spPr>
              <a:xfrm>
                <a:off x="4785814" y="2992416"/>
                <a:ext cx="4550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119" name="墨迹 118"/>
              <p14:cNvContentPartPr/>
              <p14:nvPr/>
            </p14:nvContentPartPr>
            <p14:xfrm>
              <a:off x="4756244" y="3019702"/>
              <a:ext cx="29571" cy="45478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"/>
            </p:blipFill>
            <p:spPr>
              <a:xfrm>
                <a:off x="4756244" y="3019702"/>
                <a:ext cx="29571" cy="4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120" name="墨迹 119"/>
              <p14:cNvContentPartPr/>
              <p14:nvPr/>
            </p14:nvContentPartPr>
            <p14:xfrm>
              <a:off x="4794913" y="3028798"/>
              <a:ext cx="63689" cy="36382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"/>
            </p:blipFill>
            <p:spPr>
              <a:xfrm>
                <a:off x="4794913" y="3028798"/>
                <a:ext cx="63689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121" name="墨迹 120"/>
              <p14:cNvContentPartPr/>
              <p14:nvPr/>
            </p14:nvContentPartPr>
            <p14:xfrm>
              <a:off x="4833582" y="2937843"/>
              <a:ext cx="47767" cy="61395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"/>
            </p:blipFill>
            <p:spPr>
              <a:xfrm>
                <a:off x="4833582" y="2937843"/>
                <a:ext cx="47767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122" name="墨迹 121"/>
              <p14:cNvContentPartPr/>
              <p14:nvPr/>
            </p14:nvContentPartPr>
            <p14:xfrm>
              <a:off x="4872250" y="2969677"/>
              <a:ext cx="15923" cy="86407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"/>
            </p:blipFill>
            <p:spPr>
              <a:xfrm>
                <a:off x="4872250" y="2969677"/>
                <a:ext cx="15923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123" name="墨迹 122"/>
              <p14:cNvContentPartPr/>
              <p14:nvPr/>
            </p14:nvContentPartPr>
            <p14:xfrm>
              <a:off x="4906370" y="2919652"/>
              <a:ext cx="15922" cy="59121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"/>
            </p:blipFill>
            <p:spPr>
              <a:xfrm>
                <a:off x="4906370" y="2919652"/>
                <a:ext cx="15922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24" name="墨迹 123"/>
              <p14:cNvContentPartPr/>
              <p14:nvPr/>
            </p14:nvContentPartPr>
            <p14:xfrm>
              <a:off x="4917743" y="2946938"/>
              <a:ext cx="43218" cy="4548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"/>
            </p:blipFill>
            <p:spPr>
              <a:xfrm>
                <a:off x="4917743" y="2946938"/>
                <a:ext cx="43218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25" name="墨迹 124"/>
              <p14:cNvContentPartPr/>
              <p14:nvPr/>
            </p14:nvContentPartPr>
            <p14:xfrm>
              <a:off x="4945038" y="2960582"/>
              <a:ext cx="4550" cy="120515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"/>
            </p:blipFill>
            <p:spPr>
              <a:xfrm>
                <a:off x="4945038" y="2960582"/>
                <a:ext cx="4550" cy="120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26" name="墨迹 125"/>
              <p14:cNvContentPartPr/>
              <p14:nvPr/>
            </p14:nvContentPartPr>
            <p14:xfrm>
              <a:off x="4963235" y="2983320"/>
              <a:ext cx="20472" cy="9096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"/>
            </p:blipFill>
            <p:spPr>
              <a:xfrm>
                <a:off x="4963235" y="2983320"/>
                <a:ext cx="20472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27" name="墨迹 126"/>
              <p14:cNvContentPartPr/>
              <p14:nvPr/>
            </p14:nvContentPartPr>
            <p14:xfrm>
              <a:off x="4958686" y="3015155"/>
              <a:ext cx="25021" cy="9095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"/>
            </p:blipFill>
            <p:spPr>
              <a:xfrm>
                <a:off x="4958686" y="3015155"/>
                <a:ext cx="25021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28" name="墨迹 127"/>
              <p14:cNvContentPartPr/>
              <p14:nvPr/>
            </p14:nvContentPartPr>
            <p14:xfrm>
              <a:off x="5056495" y="2924200"/>
              <a:ext cx="6824" cy="104598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"/>
            </p:blipFill>
            <p:spPr>
              <a:xfrm>
                <a:off x="5056495" y="2924200"/>
                <a:ext cx="6824" cy="104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29" name="墨迹 128"/>
              <p14:cNvContentPartPr/>
              <p14:nvPr/>
            </p14:nvContentPartPr>
            <p14:xfrm>
              <a:off x="5001904" y="2942391"/>
              <a:ext cx="97809" cy="86407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"/>
            </p:blipFill>
            <p:spPr>
              <a:xfrm>
                <a:off x="5001904" y="2942391"/>
                <a:ext cx="97809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30" name="墨迹 129"/>
              <p14:cNvContentPartPr/>
              <p14:nvPr/>
            </p14:nvContentPartPr>
            <p14:xfrm>
              <a:off x="5076967" y="2978773"/>
              <a:ext cx="25021" cy="22738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"/>
            </p:blipFill>
            <p:spPr>
              <a:xfrm>
                <a:off x="5076967" y="2978773"/>
                <a:ext cx="25021" cy="22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31" name="墨迹 130"/>
              <p14:cNvContentPartPr/>
              <p14:nvPr/>
            </p14:nvContentPartPr>
            <p14:xfrm>
              <a:off x="5045122" y="3024250"/>
              <a:ext cx="56866" cy="50025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"/>
            </p:blipFill>
            <p:spPr>
              <a:xfrm>
                <a:off x="5045122" y="3024250"/>
                <a:ext cx="56866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32" name="墨迹 131"/>
              <p14:cNvContentPartPr/>
              <p14:nvPr/>
            </p14:nvContentPartPr>
            <p14:xfrm>
              <a:off x="5070143" y="3024250"/>
              <a:ext cx="29570" cy="56847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"/>
            </p:blipFill>
            <p:spPr>
              <a:xfrm>
                <a:off x="5070143" y="3024250"/>
                <a:ext cx="29570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33" name="墨迹 132"/>
              <p14:cNvContentPartPr/>
              <p14:nvPr/>
            </p14:nvContentPartPr>
            <p14:xfrm>
              <a:off x="5017826" y="3031072"/>
              <a:ext cx="81887" cy="15917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"/>
            </p:blipFill>
            <p:spPr>
              <a:xfrm>
                <a:off x="5017826" y="3031072"/>
                <a:ext cx="81887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34" name="墨迹 133"/>
              <p14:cNvContentPartPr/>
              <p14:nvPr/>
            </p14:nvContentPartPr>
            <p14:xfrm>
              <a:off x="5120185" y="2965130"/>
              <a:ext cx="2274" cy="43203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"/>
            </p:blipFill>
            <p:spPr>
              <a:xfrm>
                <a:off x="5120185" y="2965130"/>
                <a:ext cx="2274" cy="43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35" name="墨迹 134"/>
              <p14:cNvContentPartPr/>
              <p14:nvPr/>
            </p14:nvContentPartPr>
            <p14:xfrm>
              <a:off x="5131558" y="2983320"/>
              <a:ext cx="29570" cy="4548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"/>
            </p:blipFill>
            <p:spPr>
              <a:xfrm>
                <a:off x="5131558" y="2983320"/>
                <a:ext cx="29570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36" name="墨迹 135"/>
              <p14:cNvContentPartPr/>
              <p14:nvPr/>
            </p14:nvContentPartPr>
            <p14:xfrm>
              <a:off x="5117910" y="2996964"/>
              <a:ext cx="40943" cy="84133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"/>
            </p:blipFill>
            <p:spPr>
              <a:xfrm>
                <a:off x="5117910" y="2996964"/>
                <a:ext cx="40943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37" name="墨迹 136"/>
              <p14:cNvContentPartPr/>
              <p14:nvPr/>
            </p14:nvContentPartPr>
            <p14:xfrm>
              <a:off x="5117910" y="3028798"/>
              <a:ext cx="68239" cy="40929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"/>
            </p:blipFill>
            <p:spPr>
              <a:xfrm>
                <a:off x="5117910" y="3028798"/>
                <a:ext cx="68239" cy="409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49" name="墨迹 148"/>
              <p14:cNvContentPartPr/>
              <p14:nvPr/>
            </p14:nvContentPartPr>
            <p14:xfrm>
              <a:off x="3903259" y="3169778"/>
              <a:ext cx="20472" cy="15917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"/>
            </p:blipFill>
            <p:spPr>
              <a:xfrm>
                <a:off x="3903259" y="3169778"/>
                <a:ext cx="20472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50" name="墨迹 149"/>
              <p14:cNvContentPartPr/>
              <p14:nvPr/>
            </p14:nvContentPartPr>
            <p14:xfrm>
              <a:off x="3880513" y="3210708"/>
              <a:ext cx="77337" cy="104598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"/>
            </p:blipFill>
            <p:spPr>
              <a:xfrm>
                <a:off x="3880513" y="3210708"/>
                <a:ext cx="77337" cy="104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51" name="墨迹 150"/>
              <p14:cNvContentPartPr/>
              <p14:nvPr/>
            </p14:nvContentPartPr>
            <p14:xfrm>
              <a:off x="3969223" y="3187969"/>
              <a:ext cx="6824" cy="65942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"/>
            </p:blipFill>
            <p:spPr>
              <a:xfrm>
                <a:off x="3969223" y="3187969"/>
                <a:ext cx="6824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52" name="墨迹 151"/>
              <p14:cNvContentPartPr/>
              <p14:nvPr/>
            </p14:nvContentPartPr>
            <p14:xfrm>
              <a:off x="3980597" y="3210708"/>
              <a:ext cx="15922" cy="36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"/>
            </p:blipFill>
            <p:spPr>
              <a:xfrm>
                <a:off x="3980597" y="3210708"/>
                <a:ext cx="15922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53" name="墨迹 152"/>
              <p14:cNvContentPartPr/>
              <p14:nvPr/>
            </p14:nvContentPartPr>
            <p14:xfrm>
              <a:off x="3973773" y="3228899"/>
              <a:ext cx="29570" cy="7049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"/>
            </p:blipFill>
            <p:spPr>
              <a:xfrm>
                <a:off x="3973773" y="3228899"/>
                <a:ext cx="29570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54" name="墨迹 153"/>
              <p14:cNvContentPartPr/>
              <p14:nvPr/>
            </p14:nvContentPartPr>
            <p14:xfrm>
              <a:off x="3976047" y="3247090"/>
              <a:ext cx="59141" cy="43203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2"/>
            </p:blipFill>
            <p:spPr>
              <a:xfrm>
                <a:off x="3976047" y="3247090"/>
                <a:ext cx="59141" cy="43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55" name="墨迹 154"/>
              <p14:cNvContentPartPr/>
              <p14:nvPr/>
            </p14:nvContentPartPr>
            <p14:xfrm>
              <a:off x="4053385" y="3228899"/>
              <a:ext cx="40943" cy="65942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2"/>
            </p:blipFill>
            <p:spPr>
              <a:xfrm>
                <a:off x="4053385" y="3228899"/>
                <a:ext cx="40943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56" name="墨迹 155"/>
              <p14:cNvContentPartPr/>
              <p14:nvPr/>
            </p14:nvContentPartPr>
            <p14:xfrm>
              <a:off x="4057934" y="3192517"/>
              <a:ext cx="104633" cy="97777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2"/>
            </p:blipFill>
            <p:spPr>
              <a:xfrm>
                <a:off x="4057934" y="3192517"/>
                <a:ext cx="104633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57" name="墨迹 156"/>
              <p14:cNvContentPartPr/>
              <p14:nvPr/>
            </p14:nvContentPartPr>
            <p14:xfrm>
              <a:off x="4194411" y="3197065"/>
              <a:ext cx="54591" cy="90954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2"/>
            </p:blipFill>
            <p:spPr>
              <a:xfrm>
                <a:off x="4194411" y="3197065"/>
                <a:ext cx="54591" cy="909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58" name="墨迹 157"/>
              <p14:cNvContentPartPr/>
              <p14:nvPr/>
            </p14:nvContentPartPr>
            <p14:xfrm>
              <a:off x="4267200" y="3187969"/>
              <a:ext cx="13647" cy="125063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2"/>
            </p:blipFill>
            <p:spPr>
              <a:xfrm>
                <a:off x="4267200" y="3187969"/>
                <a:ext cx="13647" cy="125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59" name="墨迹 158"/>
              <p14:cNvContentPartPr/>
              <p14:nvPr/>
            </p14:nvContentPartPr>
            <p14:xfrm>
              <a:off x="4262650" y="3178873"/>
              <a:ext cx="63690" cy="63669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2"/>
            </p:blipFill>
            <p:spPr>
              <a:xfrm>
                <a:off x="4262650" y="3178873"/>
                <a:ext cx="63690" cy="63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60" name="墨迹 159"/>
              <p14:cNvContentPartPr/>
              <p14:nvPr/>
            </p14:nvContentPartPr>
            <p14:xfrm>
              <a:off x="4376382" y="3178873"/>
              <a:ext cx="9098" cy="136433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2"/>
            </p:blipFill>
            <p:spPr>
              <a:xfrm>
                <a:off x="4376382" y="3178873"/>
                <a:ext cx="9098" cy="13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61" name="墨迹 160"/>
              <p14:cNvContentPartPr/>
              <p14:nvPr/>
            </p14:nvContentPartPr>
            <p14:xfrm>
              <a:off x="4349086" y="3219803"/>
              <a:ext cx="38669" cy="4548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2"/>
            </p:blipFill>
            <p:spPr>
              <a:xfrm>
                <a:off x="4349086" y="3219803"/>
                <a:ext cx="38669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62" name="墨迹 161"/>
              <p14:cNvContentPartPr/>
              <p14:nvPr/>
            </p14:nvContentPartPr>
            <p14:xfrm>
              <a:off x="4344537" y="3253911"/>
              <a:ext cx="47767" cy="20465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2"/>
            </p:blipFill>
            <p:spPr>
              <a:xfrm>
                <a:off x="4344537" y="3253911"/>
                <a:ext cx="47767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63" name="墨迹 162"/>
              <p14:cNvContentPartPr/>
              <p14:nvPr/>
            </p14:nvContentPartPr>
            <p14:xfrm>
              <a:off x="4403677" y="3187969"/>
              <a:ext cx="56866" cy="40930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2"/>
            </p:blipFill>
            <p:spPr>
              <a:xfrm>
                <a:off x="4403677" y="3187969"/>
                <a:ext cx="56866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64" name="墨迹 163"/>
              <p14:cNvContentPartPr/>
              <p14:nvPr/>
            </p14:nvContentPartPr>
            <p14:xfrm>
              <a:off x="4426423" y="3201612"/>
              <a:ext cx="40944" cy="25013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2"/>
            </p:blipFill>
            <p:spPr>
              <a:xfrm>
                <a:off x="4426423" y="3201612"/>
                <a:ext cx="40944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65" name="墨迹 164"/>
              <p14:cNvContentPartPr/>
              <p14:nvPr/>
            </p14:nvContentPartPr>
            <p14:xfrm>
              <a:off x="4408226" y="3251637"/>
              <a:ext cx="9099" cy="79586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2"/>
            </p:blipFill>
            <p:spPr>
              <a:xfrm>
                <a:off x="4408226" y="3251637"/>
                <a:ext cx="9099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66" name="墨迹 165"/>
              <p14:cNvContentPartPr/>
              <p14:nvPr/>
            </p14:nvContentPartPr>
            <p14:xfrm>
              <a:off x="4421874" y="3251637"/>
              <a:ext cx="59140" cy="61395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2"/>
            </p:blipFill>
            <p:spPr>
              <a:xfrm>
                <a:off x="4421874" y="3251637"/>
                <a:ext cx="59140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167" name="墨迹 166"/>
              <p14:cNvContentPartPr/>
              <p14:nvPr/>
            </p14:nvContentPartPr>
            <p14:xfrm>
              <a:off x="4435522" y="3283472"/>
              <a:ext cx="29570" cy="360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2"/>
            </p:blipFill>
            <p:spPr>
              <a:xfrm>
                <a:off x="4435522" y="3283472"/>
                <a:ext cx="295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168" name="墨迹 167"/>
              <p14:cNvContentPartPr/>
              <p14:nvPr/>
            </p14:nvContentPartPr>
            <p14:xfrm>
              <a:off x="4426423" y="3313032"/>
              <a:ext cx="54591" cy="2274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2"/>
            </p:blipFill>
            <p:spPr>
              <a:xfrm>
                <a:off x="4426423" y="3313032"/>
                <a:ext cx="54591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69" name="墨迹 168"/>
              <p14:cNvContentPartPr/>
              <p14:nvPr/>
            </p14:nvContentPartPr>
            <p14:xfrm>
              <a:off x="4533331" y="3183421"/>
              <a:ext cx="38669" cy="43204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2"/>
            </p:blipFill>
            <p:spPr>
              <a:xfrm>
                <a:off x="4533331" y="3183421"/>
                <a:ext cx="38669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170" name="墨迹 169"/>
              <p14:cNvContentPartPr/>
              <p14:nvPr/>
            </p14:nvContentPartPr>
            <p14:xfrm>
              <a:off x="4544704" y="3228899"/>
              <a:ext cx="9098" cy="97777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2"/>
            </p:blipFill>
            <p:spPr>
              <a:xfrm>
                <a:off x="4544704" y="3228899"/>
                <a:ext cx="9098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71" name="墨迹 170"/>
              <p14:cNvContentPartPr/>
              <p14:nvPr/>
            </p14:nvContentPartPr>
            <p14:xfrm>
              <a:off x="4558352" y="3219803"/>
              <a:ext cx="81886" cy="111420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2"/>
            </p:blipFill>
            <p:spPr>
              <a:xfrm>
                <a:off x="4558352" y="3219803"/>
                <a:ext cx="81886" cy="111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172" name="墨迹 171"/>
              <p14:cNvContentPartPr/>
              <p14:nvPr/>
            </p14:nvContentPartPr>
            <p14:xfrm>
              <a:off x="4572000" y="3265281"/>
              <a:ext cx="6823" cy="38656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2"/>
            </p:blipFill>
            <p:spPr>
              <a:xfrm>
                <a:off x="4572000" y="3265281"/>
                <a:ext cx="6823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173" name="墨迹 172"/>
              <p14:cNvContentPartPr/>
              <p14:nvPr/>
            </p14:nvContentPartPr>
            <p14:xfrm>
              <a:off x="4572000" y="3260733"/>
              <a:ext cx="34119" cy="40929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2"/>
            </p:blipFill>
            <p:spPr>
              <a:xfrm>
                <a:off x="4572000" y="3260733"/>
                <a:ext cx="34119" cy="409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174" name="墨迹 173"/>
              <p14:cNvContentPartPr/>
              <p14:nvPr/>
            </p14:nvContentPartPr>
            <p14:xfrm>
              <a:off x="4685731" y="3237994"/>
              <a:ext cx="77337" cy="93229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2"/>
            </p:blipFill>
            <p:spPr>
              <a:xfrm>
                <a:off x="4685731" y="3237994"/>
                <a:ext cx="77337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183" name="墨迹 182"/>
              <p14:cNvContentPartPr/>
              <p14:nvPr/>
            </p14:nvContentPartPr>
            <p14:xfrm>
              <a:off x="5117910" y="3169778"/>
              <a:ext cx="25021" cy="15917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2"/>
            </p:blipFill>
            <p:spPr>
              <a:xfrm>
                <a:off x="5117910" y="3169778"/>
                <a:ext cx="25021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184" name="墨迹 183"/>
              <p14:cNvContentPartPr/>
              <p14:nvPr/>
            </p14:nvContentPartPr>
            <p14:xfrm>
              <a:off x="5138382" y="3178873"/>
              <a:ext cx="29570" cy="31835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2"/>
            </p:blipFill>
            <p:spPr>
              <a:xfrm>
                <a:off x="5138382" y="3178873"/>
                <a:ext cx="29570" cy="3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185" name="墨迹 184"/>
              <p14:cNvContentPartPr/>
              <p14:nvPr/>
            </p14:nvContentPartPr>
            <p14:xfrm>
              <a:off x="5122459" y="3215255"/>
              <a:ext cx="360" cy="88681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2"/>
            </p:blipFill>
            <p:spPr>
              <a:xfrm>
                <a:off x="5122459" y="3215255"/>
                <a:ext cx="360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186" name="墨迹 185"/>
              <p14:cNvContentPartPr/>
              <p14:nvPr/>
            </p14:nvContentPartPr>
            <p14:xfrm>
              <a:off x="5122459" y="3210708"/>
              <a:ext cx="54591" cy="79585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2"/>
            </p:blipFill>
            <p:spPr>
              <a:xfrm>
                <a:off x="5122459" y="3210708"/>
                <a:ext cx="54591" cy="79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187" name="墨迹 186"/>
              <p14:cNvContentPartPr/>
              <p14:nvPr/>
            </p14:nvContentPartPr>
            <p14:xfrm>
              <a:off x="5145205" y="3242542"/>
              <a:ext cx="18197" cy="6822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2"/>
            </p:blipFill>
            <p:spPr>
              <a:xfrm>
                <a:off x="5145205" y="3242542"/>
                <a:ext cx="18197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188" name="墨迹 187"/>
              <p14:cNvContentPartPr/>
              <p14:nvPr/>
            </p14:nvContentPartPr>
            <p14:xfrm>
              <a:off x="5140656" y="3278924"/>
              <a:ext cx="22746" cy="4548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2"/>
            </p:blipFill>
            <p:spPr>
              <a:xfrm>
                <a:off x="5140656" y="3278924"/>
                <a:ext cx="22746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189" name="墨迹 188"/>
              <p14:cNvContentPartPr/>
              <p14:nvPr/>
            </p14:nvContentPartPr>
            <p14:xfrm>
              <a:off x="5090614" y="3308484"/>
              <a:ext cx="97809" cy="20465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2"/>
            </p:blipFill>
            <p:spPr>
              <a:xfrm>
                <a:off x="5090614" y="3308484"/>
                <a:ext cx="97809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190" name="墨迹 189"/>
              <p14:cNvContentPartPr/>
              <p14:nvPr/>
            </p14:nvContentPartPr>
            <p14:xfrm>
              <a:off x="5154304" y="3233446"/>
              <a:ext cx="4549" cy="115968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2"/>
            </p:blipFill>
            <p:spPr>
              <a:xfrm>
                <a:off x="5154304" y="3233446"/>
                <a:ext cx="4549" cy="1159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191" name="墨迹 190"/>
              <p14:cNvContentPartPr/>
              <p14:nvPr/>
            </p14:nvContentPartPr>
            <p14:xfrm>
              <a:off x="5204346" y="3219803"/>
              <a:ext cx="70514" cy="360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2"/>
            </p:blipFill>
            <p:spPr>
              <a:xfrm>
                <a:off x="5204346" y="3219803"/>
                <a:ext cx="70514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192" name="墨迹 191"/>
              <p14:cNvContentPartPr/>
              <p14:nvPr/>
            </p14:nvContentPartPr>
            <p14:xfrm>
              <a:off x="5199797" y="3265281"/>
              <a:ext cx="61414" cy="4547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2"/>
            </p:blipFill>
            <p:spPr>
              <a:xfrm>
                <a:off x="5199797" y="3265281"/>
                <a:ext cx="61414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193" name="墨迹 192"/>
              <p14:cNvContentPartPr/>
              <p14:nvPr/>
            </p14:nvContentPartPr>
            <p14:xfrm>
              <a:off x="5211170" y="3269828"/>
              <a:ext cx="29570" cy="72764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2"/>
            </p:blipFill>
            <p:spPr>
              <a:xfrm>
                <a:off x="5211170" y="3269828"/>
                <a:ext cx="29570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194" name="墨迹 193"/>
              <p14:cNvContentPartPr/>
              <p14:nvPr/>
            </p14:nvContentPartPr>
            <p14:xfrm>
              <a:off x="5245289" y="3292567"/>
              <a:ext cx="56866" cy="40930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2"/>
            </p:blipFill>
            <p:spPr>
              <a:xfrm>
                <a:off x="5245289" y="3292567"/>
                <a:ext cx="56866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195" name="墨迹 194"/>
              <p14:cNvContentPartPr/>
              <p14:nvPr/>
            </p14:nvContentPartPr>
            <p14:xfrm>
              <a:off x="5322627" y="3251637"/>
              <a:ext cx="360" cy="52299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2"/>
            </p:blipFill>
            <p:spPr>
              <a:xfrm>
                <a:off x="5322627" y="3251637"/>
                <a:ext cx="360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196" name="墨迹 195"/>
              <p14:cNvContentPartPr/>
              <p14:nvPr/>
            </p14:nvContentPartPr>
            <p14:xfrm>
              <a:off x="5313528" y="3237994"/>
              <a:ext cx="72788" cy="63668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2"/>
            </p:blipFill>
            <p:spPr>
              <a:xfrm>
                <a:off x="5313528" y="3237994"/>
                <a:ext cx="72788" cy="63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197" name="墨迹 196"/>
              <p14:cNvContentPartPr/>
              <p14:nvPr/>
            </p14:nvContentPartPr>
            <p14:xfrm>
              <a:off x="5349922" y="3192517"/>
              <a:ext cx="9098" cy="177362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2"/>
            </p:blipFill>
            <p:spPr>
              <a:xfrm>
                <a:off x="5349922" y="3192517"/>
                <a:ext cx="9098" cy="1773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198" name="墨迹 197"/>
              <p14:cNvContentPartPr/>
              <p14:nvPr/>
            </p14:nvContentPartPr>
            <p14:xfrm>
              <a:off x="3805450" y="2931022"/>
              <a:ext cx="11374" cy="131884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2"/>
            </p:blipFill>
            <p:spPr>
              <a:xfrm>
                <a:off x="3805450" y="2931022"/>
                <a:ext cx="11374" cy="1318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199" name="墨迹 198"/>
              <p14:cNvContentPartPr/>
              <p14:nvPr/>
            </p14:nvContentPartPr>
            <p14:xfrm>
              <a:off x="3784979" y="2977636"/>
              <a:ext cx="47767" cy="14780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2"/>
            </p:blipFill>
            <p:spPr>
              <a:xfrm>
                <a:off x="3784979" y="2977636"/>
                <a:ext cx="47767" cy="1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200" name="墨迹 199"/>
              <p14:cNvContentPartPr/>
              <p14:nvPr/>
            </p14:nvContentPartPr>
            <p14:xfrm>
              <a:off x="3780429" y="3008333"/>
              <a:ext cx="38669" cy="6822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2"/>
            </p:blipFill>
            <p:spPr>
              <a:xfrm>
                <a:off x="3780429" y="3008333"/>
                <a:ext cx="38669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201" name="墨迹 200"/>
              <p14:cNvContentPartPr/>
              <p14:nvPr/>
            </p14:nvContentPartPr>
            <p14:xfrm>
              <a:off x="3828197" y="2933295"/>
              <a:ext cx="61414" cy="56847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2"/>
            </p:blipFill>
            <p:spPr>
              <a:xfrm>
                <a:off x="3828197" y="2933295"/>
                <a:ext cx="61414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202" name="墨迹 201"/>
              <p14:cNvContentPartPr/>
              <p14:nvPr/>
            </p14:nvContentPartPr>
            <p14:xfrm>
              <a:off x="3864591" y="2949212"/>
              <a:ext cx="15922" cy="43204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2"/>
            </p:blipFill>
            <p:spPr>
              <a:xfrm>
                <a:off x="3864591" y="2949212"/>
                <a:ext cx="15922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203" name="墨迹 202"/>
              <p14:cNvContentPartPr/>
              <p14:nvPr/>
            </p14:nvContentPartPr>
            <p14:xfrm>
              <a:off x="3846394" y="2960582"/>
              <a:ext cx="67101" cy="72764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2"/>
            </p:blipFill>
            <p:spPr>
              <a:xfrm>
                <a:off x="3846394" y="2960582"/>
                <a:ext cx="67101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204" name="墨迹 203"/>
              <p14:cNvContentPartPr/>
              <p14:nvPr/>
            </p14:nvContentPartPr>
            <p14:xfrm>
              <a:off x="3935104" y="2937843"/>
              <a:ext cx="56866" cy="97777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2"/>
            </p:blipFill>
            <p:spPr>
              <a:xfrm>
                <a:off x="3935104" y="2937843"/>
                <a:ext cx="56866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205" name="墨迹 204"/>
              <p14:cNvContentPartPr/>
              <p14:nvPr/>
            </p14:nvContentPartPr>
            <p14:xfrm>
              <a:off x="4048835" y="2967403"/>
              <a:ext cx="5687" cy="65943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2"/>
            </p:blipFill>
            <p:spPr>
              <a:xfrm>
                <a:off x="4048835" y="2967403"/>
                <a:ext cx="5687" cy="65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206" name="墨迹 205"/>
              <p14:cNvContentPartPr/>
              <p14:nvPr/>
            </p14:nvContentPartPr>
            <p14:xfrm>
              <a:off x="4042011" y="2949212"/>
              <a:ext cx="90986" cy="104599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2"/>
            </p:blipFill>
            <p:spPr>
              <a:xfrm>
                <a:off x="4042011" y="2949212"/>
                <a:ext cx="90986" cy="1045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207" name="墨迹 206"/>
              <p14:cNvContentPartPr/>
              <p14:nvPr/>
            </p14:nvContentPartPr>
            <p14:xfrm>
              <a:off x="4074994" y="2928748"/>
              <a:ext cx="10236" cy="82996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2"/>
            </p:blipFill>
            <p:spPr>
              <a:xfrm>
                <a:off x="4074994" y="2928748"/>
                <a:ext cx="10236" cy="829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208" name="墨迹 207"/>
              <p14:cNvContentPartPr/>
              <p14:nvPr/>
            </p14:nvContentPartPr>
            <p14:xfrm>
              <a:off x="4087504" y="2971951"/>
              <a:ext cx="37531" cy="28424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2"/>
            </p:blipFill>
            <p:spPr>
              <a:xfrm>
                <a:off x="4087504" y="2971951"/>
                <a:ext cx="37531" cy="284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209" name="墨迹 208"/>
              <p14:cNvContentPartPr/>
              <p14:nvPr/>
            </p14:nvContentPartPr>
            <p14:xfrm>
              <a:off x="4171665" y="2934432"/>
              <a:ext cx="60278" cy="12506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2"/>
            </p:blipFill>
            <p:spPr>
              <a:xfrm>
                <a:off x="4171665" y="2934432"/>
                <a:ext cx="60278" cy="12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210" name="墨迹 209"/>
              <p14:cNvContentPartPr/>
              <p14:nvPr/>
            </p14:nvContentPartPr>
            <p14:xfrm>
              <a:off x="4168253" y="2912830"/>
              <a:ext cx="35257" cy="90955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2"/>
            </p:blipFill>
            <p:spPr>
              <a:xfrm>
                <a:off x="4168253" y="2912830"/>
                <a:ext cx="35257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211" name="墨迹 210"/>
              <p14:cNvContentPartPr/>
              <p14:nvPr/>
            </p14:nvContentPartPr>
            <p14:xfrm>
              <a:off x="4187588" y="2978773"/>
              <a:ext cx="13647" cy="61394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2"/>
            </p:blipFill>
            <p:spPr>
              <a:xfrm>
                <a:off x="4187588" y="2978773"/>
                <a:ext cx="13647" cy="613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212" name="墨迹 211"/>
              <p14:cNvContentPartPr/>
              <p14:nvPr/>
            </p14:nvContentPartPr>
            <p14:xfrm>
              <a:off x="4214883" y="2967403"/>
              <a:ext cx="58003" cy="79586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2"/>
            </p:blipFill>
            <p:spPr>
              <a:xfrm>
                <a:off x="4214883" y="2967403"/>
                <a:ext cx="58003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213" name="墨迹 212"/>
              <p14:cNvContentPartPr/>
              <p14:nvPr/>
            </p14:nvContentPartPr>
            <p14:xfrm>
              <a:off x="4280847" y="2896913"/>
              <a:ext cx="20472" cy="14780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2"/>
            </p:blipFill>
            <p:spPr>
              <a:xfrm>
                <a:off x="4280847" y="2896913"/>
                <a:ext cx="20472" cy="1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214" name="墨迹 213"/>
              <p14:cNvContentPartPr/>
              <p14:nvPr/>
            </p14:nvContentPartPr>
            <p14:xfrm>
              <a:off x="4327477" y="2899187"/>
              <a:ext cx="32982" cy="30698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2"/>
            </p:blipFill>
            <p:spPr>
              <a:xfrm>
                <a:off x="4327477" y="2899187"/>
                <a:ext cx="32982" cy="306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215" name="墨迹 214"/>
              <p14:cNvContentPartPr/>
              <p14:nvPr/>
            </p14:nvContentPartPr>
            <p14:xfrm>
              <a:off x="4294495" y="2940117"/>
              <a:ext cx="12510" cy="64805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2"/>
            </p:blipFill>
            <p:spPr>
              <a:xfrm>
                <a:off x="4294495" y="2940117"/>
                <a:ext cx="12510" cy="64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216" name="墨迹 215"/>
              <p14:cNvContentPartPr/>
              <p14:nvPr/>
            </p14:nvContentPartPr>
            <p14:xfrm>
              <a:off x="4308143" y="2933295"/>
              <a:ext cx="61415" cy="67080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2"/>
            </p:blipFill>
            <p:spPr>
              <a:xfrm>
                <a:off x="4308143" y="2933295"/>
                <a:ext cx="61415" cy="67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217" name="墨迹 216"/>
              <p14:cNvContentPartPr/>
              <p14:nvPr/>
            </p14:nvContentPartPr>
            <p14:xfrm>
              <a:off x="4319516" y="2962856"/>
              <a:ext cx="37531" cy="6821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2"/>
            </p:blipFill>
            <p:spPr>
              <a:xfrm>
                <a:off x="4319516" y="2962856"/>
                <a:ext cx="37531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218" name="墨迹 217"/>
              <p14:cNvContentPartPr/>
              <p14:nvPr/>
            </p14:nvContentPartPr>
            <p14:xfrm>
              <a:off x="4319516" y="2991279"/>
              <a:ext cx="35257" cy="5685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2"/>
            </p:blipFill>
            <p:spPr>
              <a:xfrm>
                <a:off x="4319516" y="2991279"/>
                <a:ext cx="35257" cy="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219" name="墨迹 218"/>
              <p14:cNvContentPartPr/>
              <p14:nvPr/>
            </p14:nvContentPartPr>
            <p14:xfrm>
              <a:off x="4283122" y="3011744"/>
              <a:ext cx="89848" cy="17054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2"/>
            </p:blipFill>
            <p:spPr>
              <a:xfrm>
                <a:off x="4283122" y="3011744"/>
                <a:ext cx="89848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220" name="墨迹 219"/>
              <p14:cNvContentPartPr/>
              <p14:nvPr/>
            </p14:nvContentPartPr>
            <p14:xfrm>
              <a:off x="4328614" y="2949212"/>
              <a:ext cx="10236" cy="126200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2"/>
            </p:blipFill>
            <p:spPr>
              <a:xfrm>
                <a:off x="4328614" y="2949212"/>
                <a:ext cx="10236" cy="12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221" name="墨迹 220"/>
              <p14:cNvContentPartPr/>
              <p14:nvPr/>
            </p14:nvContentPartPr>
            <p14:xfrm>
              <a:off x="4440071" y="2953760"/>
              <a:ext cx="21609" cy="9096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2"/>
            </p:blipFill>
            <p:spPr>
              <a:xfrm>
                <a:off x="4440071" y="2953760"/>
                <a:ext cx="21609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222" name="墨迹 221"/>
              <p14:cNvContentPartPr/>
              <p14:nvPr/>
            </p14:nvContentPartPr>
            <p14:xfrm>
              <a:off x="4410501" y="2991279"/>
              <a:ext cx="62552" cy="12506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2"/>
            </p:blipFill>
            <p:spPr>
              <a:xfrm>
                <a:off x="4410501" y="2991279"/>
                <a:ext cx="62552" cy="12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223" name="墨迹 222"/>
              <p14:cNvContentPartPr/>
              <p14:nvPr/>
            </p14:nvContentPartPr>
            <p14:xfrm>
              <a:off x="4433247" y="3003785"/>
              <a:ext cx="22747" cy="47752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2"/>
            </p:blipFill>
            <p:spPr>
              <a:xfrm>
                <a:off x="4433247" y="3003785"/>
                <a:ext cx="22747" cy="477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224" name="墨迹 223"/>
              <p14:cNvContentPartPr/>
              <p14:nvPr/>
            </p14:nvContentPartPr>
            <p14:xfrm>
              <a:off x="4462817" y="3012881"/>
              <a:ext cx="54591" cy="40929"/>
            </p14:xfrm>
          </p:contentPart>
        </mc:Choice>
        <mc:Fallback xmlns="">
          <p:pic>
            <p:nvPicPr>
              <p:cNvPr id="224" name="墨迹 223"/>
            </p:nvPicPr>
            <p:blipFill>
              <a:blip r:embed="rId2"/>
            </p:blipFill>
            <p:spPr>
              <a:xfrm>
                <a:off x="4462817" y="3012881"/>
                <a:ext cx="54591" cy="409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225" name="墨迹 224"/>
              <p14:cNvContentPartPr/>
              <p14:nvPr/>
            </p14:nvContentPartPr>
            <p14:xfrm>
              <a:off x="5202071" y="2937843"/>
              <a:ext cx="58004" cy="9096"/>
            </p14:xfrm>
          </p:contentPart>
        </mc:Choice>
        <mc:Fallback xmlns="">
          <p:pic>
            <p:nvPicPr>
              <p:cNvPr id="225" name="墨迹 224"/>
            </p:nvPicPr>
            <p:blipFill>
              <a:blip r:embed="rId2"/>
            </p:blipFill>
            <p:spPr>
              <a:xfrm>
                <a:off x="5202071" y="2937843"/>
                <a:ext cx="58004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226" name="墨迹 225"/>
              <p14:cNvContentPartPr/>
              <p14:nvPr/>
            </p14:nvContentPartPr>
            <p14:xfrm>
              <a:off x="5217994" y="2962856"/>
              <a:ext cx="5686" cy="100050"/>
            </p14:xfrm>
          </p:contentPart>
        </mc:Choice>
        <mc:Fallback xmlns="">
          <p:pic>
            <p:nvPicPr>
              <p:cNvPr id="226" name="墨迹 225"/>
            </p:nvPicPr>
            <p:blipFill>
              <a:blip r:embed="rId2"/>
            </p:blipFill>
            <p:spPr>
              <a:xfrm>
                <a:off x="5217994" y="2962856"/>
                <a:ext cx="5686" cy="1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227" name="墨迹 226"/>
              <p14:cNvContentPartPr/>
              <p14:nvPr/>
            </p14:nvContentPartPr>
            <p14:xfrm>
              <a:off x="5247564" y="2960582"/>
              <a:ext cx="11373" cy="112556"/>
            </p14:xfrm>
          </p:contentPart>
        </mc:Choice>
        <mc:Fallback xmlns="">
          <p:pic>
            <p:nvPicPr>
              <p:cNvPr id="227" name="墨迹 226"/>
            </p:nvPicPr>
            <p:blipFill>
              <a:blip r:embed="rId2"/>
            </p:blipFill>
            <p:spPr>
              <a:xfrm>
                <a:off x="5247564" y="2960582"/>
                <a:ext cx="11373" cy="112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228" name="墨迹 227"/>
              <p14:cNvContentPartPr/>
              <p14:nvPr/>
            </p14:nvContentPartPr>
            <p14:xfrm>
              <a:off x="5227092" y="2992416"/>
              <a:ext cx="22746" cy="4548"/>
            </p14:xfrm>
          </p:contentPart>
        </mc:Choice>
        <mc:Fallback xmlns="">
          <p:pic>
            <p:nvPicPr>
              <p:cNvPr id="228" name="墨迹 227"/>
            </p:nvPicPr>
            <p:blipFill>
              <a:blip r:embed="rId2"/>
            </p:blipFill>
            <p:spPr>
              <a:xfrm>
                <a:off x="5227092" y="2992416"/>
                <a:ext cx="22746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229" name="墨迹 228"/>
              <p14:cNvContentPartPr/>
              <p14:nvPr/>
            </p14:nvContentPartPr>
            <p14:xfrm>
              <a:off x="5227092" y="3012881"/>
              <a:ext cx="26158" cy="4547"/>
            </p14:xfrm>
          </p:contentPart>
        </mc:Choice>
        <mc:Fallback xmlns="">
          <p:pic>
            <p:nvPicPr>
              <p:cNvPr id="229" name="墨迹 228"/>
            </p:nvPicPr>
            <p:blipFill>
              <a:blip r:embed="rId2"/>
            </p:blipFill>
            <p:spPr>
              <a:xfrm>
                <a:off x="5227092" y="3012881"/>
                <a:ext cx="26158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230" name="墨迹 229"/>
              <p14:cNvContentPartPr/>
              <p14:nvPr/>
            </p14:nvContentPartPr>
            <p14:xfrm>
              <a:off x="5183874" y="3043578"/>
              <a:ext cx="75063" cy="37519"/>
            </p14:xfrm>
          </p:contentPart>
        </mc:Choice>
        <mc:Fallback xmlns="">
          <p:pic>
            <p:nvPicPr>
              <p:cNvPr id="230" name="墨迹 229"/>
            </p:nvPicPr>
            <p:blipFill>
              <a:blip r:embed="rId2"/>
            </p:blipFill>
            <p:spPr>
              <a:xfrm>
                <a:off x="5183874" y="3043578"/>
                <a:ext cx="75063" cy="37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231" name="墨迹 230"/>
              <p14:cNvContentPartPr/>
              <p14:nvPr/>
            </p14:nvContentPartPr>
            <p14:xfrm>
              <a:off x="5268035" y="2990142"/>
              <a:ext cx="43218" cy="61395"/>
            </p14:xfrm>
          </p:contentPart>
        </mc:Choice>
        <mc:Fallback xmlns="">
          <p:pic>
            <p:nvPicPr>
              <p:cNvPr id="231" name="墨迹 230"/>
            </p:nvPicPr>
            <p:blipFill>
              <a:blip r:embed="rId2"/>
            </p:blipFill>
            <p:spPr>
              <a:xfrm>
                <a:off x="5268035" y="2990142"/>
                <a:ext cx="43218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232" name="墨迹 231"/>
              <p14:cNvContentPartPr/>
              <p14:nvPr/>
            </p14:nvContentPartPr>
            <p14:xfrm>
              <a:off x="5265761" y="3015155"/>
              <a:ext cx="68239" cy="32971"/>
            </p14:xfrm>
          </p:contentPart>
        </mc:Choice>
        <mc:Fallback xmlns="">
          <p:pic>
            <p:nvPicPr>
              <p:cNvPr id="232" name="墨迹 231"/>
            </p:nvPicPr>
            <p:blipFill>
              <a:blip r:embed="rId2"/>
            </p:blipFill>
            <p:spPr>
              <a:xfrm>
                <a:off x="5265761" y="3015155"/>
                <a:ext cx="68239" cy="32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233" name="墨迹 232"/>
              <p14:cNvContentPartPr/>
              <p14:nvPr/>
            </p14:nvContentPartPr>
            <p14:xfrm>
              <a:off x="5356746" y="2971951"/>
              <a:ext cx="65964" cy="36382"/>
            </p14:xfrm>
          </p:contentPart>
        </mc:Choice>
        <mc:Fallback xmlns="">
          <p:pic>
            <p:nvPicPr>
              <p:cNvPr id="233" name="墨迹 232"/>
            </p:nvPicPr>
            <p:blipFill>
              <a:blip r:embed="rId2"/>
            </p:blipFill>
            <p:spPr>
              <a:xfrm>
                <a:off x="5356746" y="2971951"/>
                <a:ext cx="65964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234" name="墨迹 233"/>
              <p14:cNvContentPartPr/>
              <p14:nvPr/>
            </p14:nvContentPartPr>
            <p14:xfrm>
              <a:off x="5386316" y="2937843"/>
              <a:ext cx="11373" cy="104598"/>
            </p14:xfrm>
          </p:contentPart>
        </mc:Choice>
        <mc:Fallback xmlns="">
          <p:pic>
            <p:nvPicPr>
              <p:cNvPr id="234" name="墨迹 233"/>
            </p:nvPicPr>
            <p:blipFill>
              <a:blip r:embed="rId2"/>
            </p:blipFill>
            <p:spPr>
              <a:xfrm>
                <a:off x="5386316" y="2937843"/>
                <a:ext cx="11373" cy="104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235" name="墨迹 234"/>
              <p14:cNvContentPartPr/>
              <p14:nvPr/>
            </p14:nvContentPartPr>
            <p14:xfrm>
              <a:off x="5359021" y="3021976"/>
              <a:ext cx="88710" cy="45478"/>
            </p14:xfrm>
          </p:contentPart>
        </mc:Choice>
        <mc:Fallback xmlns="">
          <p:pic>
            <p:nvPicPr>
              <p:cNvPr id="235" name="墨迹 234"/>
            </p:nvPicPr>
            <p:blipFill>
              <a:blip r:embed="rId2"/>
            </p:blipFill>
            <p:spPr>
              <a:xfrm>
                <a:off x="5359021" y="3021976"/>
                <a:ext cx="88710" cy="4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236" name="墨迹 235"/>
              <p14:cNvContentPartPr/>
              <p14:nvPr/>
            </p14:nvContentPartPr>
            <p14:xfrm>
              <a:off x="4788089" y="3214119"/>
              <a:ext cx="60278" cy="17054"/>
            </p14:xfrm>
          </p:contentPart>
        </mc:Choice>
        <mc:Fallback xmlns="">
          <p:pic>
            <p:nvPicPr>
              <p:cNvPr id="236" name="墨迹 235"/>
            </p:nvPicPr>
            <p:blipFill>
              <a:blip r:embed="rId2"/>
            </p:blipFill>
            <p:spPr>
              <a:xfrm>
                <a:off x="4788089" y="3214119"/>
                <a:ext cx="60278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237" name="墨迹 236"/>
              <p14:cNvContentPartPr/>
              <p14:nvPr/>
            </p14:nvContentPartPr>
            <p14:xfrm>
              <a:off x="4817659" y="3183421"/>
              <a:ext cx="9099" cy="165993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2"/>
            </p:blipFill>
            <p:spPr>
              <a:xfrm>
                <a:off x="4817659" y="3183421"/>
                <a:ext cx="9099" cy="165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238" name="墨迹 237"/>
              <p14:cNvContentPartPr/>
              <p14:nvPr/>
            </p14:nvContentPartPr>
            <p14:xfrm>
              <a:off x="4772167" y="3249364"/>
              <a:ext cx="50042" cy="56846"/>
            </p14:xfrm>
          </p:contentPart>
        </mc:Choice>
        <mc:Fallback xmlns="">
          <p:pic>
            <p:nvPicPr>
              <p:cNvPr id="238" name="墨迹 237"/>
            </p:nvPicPr>
            <p:blipFill>
              <a:blip r:embed="rId2"/>
            </p:blipFill>
            <p:spPr>
              <a:xfrm>
                <a:off x="4772167" y="3249364"/>
                <a:ext cx="50042" cy="568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239" name="墨迹 238"/>
              <p14:cNvContentPartPr/>
              <p14:nvPr/>
            </p14:nvContentPartPr>
            <p14:xfrm>
              <a:off x="4810835" y="3260733"/>
              <a:ext cx="44356" cy="28423"/>
            </p14:xfrm>
          </p:contentPart>
        </mc:Choice>
        <mc:Fallback xmlns="">
          <p:pic>
            <p:nvPicPr>
              <p:cNvPr id="239" name="墨迹 238"/>
            </p:nvPicPr>
            <p:blipFill>
              <a:blip r:embed="rId2"/>
            </p:blipFill>
            <p:spPr>
              <a:xfrm>
                <a:off x="4810835" y="3260733"/>
                <a:ext cx="44356" cy="284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240" name="墨迹 239"/>
              <p14:cNvContentPartPr/>
              <p14:nvPr/>
            </p14:nvContentPartPr>
            <p14:xfrm>
              <a:off x="4847229" y="3218666"/>
              <a:ext cx="38669" cy="14780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2"/>
            </p:blipFill>
            <p:spPr>
              <a:xfrm>
                <a:off x="4847229" y="3218666"/>
                <a:ext cx="38669" cy="1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241" name="墨迹 240"/>
              <p14:cNvContentPartPr/>
              <p14:nvPr/>
            </p14:nvContentPartPr>
            <p14:xfrm>
              <a:off x="4852916" y="3235720"/>
              <a:ext cx="58003" cy="63669"/>
            </p14:xfrm>
          </p:contentPart>
        </mc:Choice>
        <mc:Fallback xmlns="">
          <p:pic>
            <p:nvPicPr>
              <p:cNvPr id="241" name="墨迹 240"/>
            </p:nvPicPr>
            <p:blipFill>
              <a:blip r:embed="rId2"/>
            </p:blipFill>
            <p:spPr>
              <a:xfrm>
                <a:off x="4852916" y="3235720"/>
                <a:ext cx="58003" cy="63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242" name="墨迹 241"/>
              <p14:cNvContentPartPr/>
              <p14:nvPr/>
            </p14:nvContentPartPr>
            <p14:xfrm>
              <a:off x="4865426" y="3172052"/>
              <a:ext cx="50042" cy="156897"/>
            </p14:xfrm>
          </p:contentPart>
        </mc:Choice>
        <mc:Fallback xmlns="">
          <p:pic>
            <p:nvPicPr>
              <p:cNvPr id="242" name="墨迹 241"/>
            </p:nvPicPr>
            <p:blipFill>
              <a:blip r:embed="rId2"/>
            </p:blipFill>
            <p:spPr>
              <a:xfrm>
                <a:off x="4865426" y="3172052"/>
                <a:ext cx="50042" cy="156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243" name="墨迹 242"/>
              <p14:cNvContentPartPr/>
              <p14:nvPr/>
            </p14:nvContentPartPr>
            <p14:xfrm>
              <a:off x="4899546" y="3178873"/>
              <a:ext cx="19334" cy="28424"/>
            </p14:xfrm>
          </p:contentPart>
        </mc:Choice>
        <mc:Fallback xmlns="">
          <p:pic>
            <p:nvPicPr>
              <p:cNvPr id="243" name="墨迹 242"/>
            </p:nvPicPr>
            <p:blipFill>
              <a:blip r:embed="rId2"/>
            </p:blipFill>
            <p:spPr>
              <a:xfrm>
                <a:off x="4899546" y="3178873"/>
                <a:ext cx="19334" cy="284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244" name="墨迹 243"/>
              <p14:cNvContentPartPr/>
              <p14:nvPr/>
            </p14:nvContentPartPr>
            <p14:xfrm>
              <a:off x="4951862" y="3203886"/>
              <a:ext cx="25021" cy="127337"/>
            </p14:xfrm>
          </p:contentPart>
        </mc:Choice>
        <mc:Fallback xmlns="">
          <p:pic>
            <p:nvPicPr>
              <p:cNvPr id="244" name="墨迹 243"/>
            </p:nvPicPr>
            <p:blipFill>
              <a:blip r:embed="rId2"/>
            </p:blipFill>
            <p:spPr>
              <a:xfrm>
                <a:off x="4951862" y="3203886"/>
                <a:ext cx="25021" cy="127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245" name="墨迹 244"/>
              <p14:cNvContentPartPr/>
              <p14:nvPr/>
            </p14:nvContentPartPr>
            <p14:xfrm>
              <a:off x="4988256" y="3178873"/>
              <a:ext cx="52317" cy="29561"/>
            </p14:xfrm>
          </p:contentPart>
        </mc:Choice>
        <mc:Fallback xmlns="">
          <p:pic>
            <p:nvPicPr>
              <p:cNvPr id="245" name="墨迹 244"/>
            </p:nvPicPr>
            <p:blipFill>
              <a:blip r:embed="rId2"/>
            </p:blipFill>
            <p:spPr>
              <a:xfrm>
                <a:off x="4988256" y="3178873"/>
                <a:ext cx="52317" cy="29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246" name="墨迹 245"/>
              <p14:cNvContentPartPr/>
              <p14:nvPr/>
            </p14:nvContentPartPr>
            <p14:xfrm>
              <a:off x="5004179" y="3215255"/>
              <a:ext cx="10236" cy="72764"/>
            </p14:xfrm>
          </p:contentPart>
        </mc:Choice>
        <mc:Fallback xmlns="">
          <p:pic>
            <p:nvPicPr>
              <p:cNvPr id="246" name="墨迹 245"/>
            </p:nvPicPr>
            <p:blipFill>
              <a:blip r:embed="rId2"/>
            </p:blipFill>
            <p:spPr>
              <a:xfrm>
                <a:off x="5004179" y="3215255"/>
                <a:ext cx="10236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247" name="墨迹 246"/>
              <p14:cNvContentPartPr/>
              <p14:nvPr/>
            </p14:nvContentPartPr>
            <p14:xfrm>
              <a:off x="5017826" y="3219803"/>
              <a:ext cx="40943" cy="64806"/>
            </p14:xfrm>
          </p:contentPart>
        </mc:Choice>
        <mc:Fallback xmlns="">
          <p:pic>
            <p:nvPicPr>
              <p:cNvPr id="247" name="墨迹 246"/>
            </p:nvPicPr>
            <p:blipFill>
              <a:blip r:embed="rId2"/>
            </p:blipFill>
            <p:spPr>
              <a:xfrm>
                <a:off x="5017826" y="3219803"/>
                <a:ext cx="40943" cy="64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248" name="墨迹 247"/>
              <p14:cNvContentPartPr/>
              <p14:nvPr/>
            </p14:nvContentPartPr>
            <p14:xfrm>
              <a:off x="4997355" y="3249364"/>
              <a:ext cx="40943" cy="77311"/>
            </p14:xfrm>
          </p:contentPart>
        </mc:Choice>
        <mc:Fallback xmlns="">
          <p:pic>
            <p:nvPicPr>
              <p:cNvPr id="248" name="墨迹 247"/>
            </p:nvPicPr>
            <p:blipFill>
              <a:blip r:embed="rId2"/>
            </p:blipFill>
            <p:spPr>
              <a:xfrm>
                <a:off x="4997355" y="3249364"/>
                <a:ext cx="40943" cy="77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249" name="墨迹 248"/>
              <p14:cNvContentPartPr/>
              <p14:nvPr/>
            </p14:nvContentPartPr>
            <p14:xfrm>
              <a:off x="5026925" y="3283472"/>
              <a:ext cx="50042" cy="56846"/>
            </p14:xfrm>
          </p:contentPart>
        </mc:Choice>
        <mc:Fallback xmlns="">
          <p:pic>
            <p:nvPicPr>
              <p:cNvPr id="249" name="墨迹 248"/>
            </p:nvPicPr>
            <p:blipFill>
              <a:blip r:embed="rId2"/>
            </p:blipFill>
            <p:spPr>
              <a:xfrm>
                <a:off x="5026925" y="3283472"/>
                <a:ext cx="50042" cy="568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250" name="墨迹 249"/>
              <p14:cNvContentPartPr/>
              <p14:nvPr/>
            </p14:nvContentPartPr>
            <p14:xfrm>
              <a:off x="2415653" y="3704138"/>
              <a:ext cx="874594" cy="18191"/>
            </p14:xfrm>
          </p:contentPart>
        </mc:Choice>
        <mc:Fallback xmlns="">
          <p:pic>
            <p:nvPicPr>
              <p:cNvPr id="250" name="墨迹 249"/>
            </p:nvPicPr>
            <p:blipFill>
              <a:blip r:embed="rId2"/>
            </p:blipFill>
            <p:spPr>
              <a:xfrm>
                <a:off x="2415653" y="3704138"/>
                <a:ext cx="874594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251" name="墨迹 250"/>
              <p14:cNvContentPartPr/>
              <p14:nvPr/>
            </p14:nvContentPartPr>
            <p14:xfrm>
              <a:off x="3311856" y="3655250"/>
              <a:ext cx="60278" cy="12506"/>
            </p14:xfrm>
          </p:contentPart>
        </mc:Choice>
        <mc:Fallback xmlns="">
          <p:pic>
            <p:nvPicPr>
              <p:cNvPr id="251" name="墨迹 250"/>
            </p:nvPicPr>
            <p:blipFill>
              <a:blip r:embed="rId2"/>
            </p:blipFill>
            <p:spPr>
              <a:xfrm>
                <a:off x="3311856" y="3655250"/>
                <a:ext cx="60278" cy="12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252" name="墨迹 251"/>
              <p14:cNvContentPartPr/>
              <p14:nvPr/>
            </p14:nvContentPartPr>
            <p14:xfrm>
              <a:off x="3339152" y="3640470"/>
              <a:ext cx="11373" cy="127336"/>
            </p14:xfrm>
          </p:contentPart>
        </mc:Choice>
        <mc:Fallback xmlns="">
          <p:pic>
            <p:nvPicPr>
              <p:cNvPr id="252" name="墨迹 251"/>
            </p:nvPicPr>
            <p:blipFill>
              <a:blip r:embed="rId2"/>
            </p:blipFill>
            <p:spPr>
              <a:xfrm>
                <a:off x="3339152" y="3640470"/>
                <a:ext cx="11373" cy="1273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253" name="墨迹 252"/>
              <p14:cNvContentPartPr/>
              <p14:nvPr/>
            </p14:nvContentPartPr>
            <p14:xfrm>
              <a:off x="3302758" y="3692769"/>
              <a:ext cx="45492" cy="53436"/>
            </p14:xfrm>
          </p:contentPart>
        </mc:Choice>
        <mc:Fallback xmlns="">
          <p:pic>
            <p:nvPicPr>
              <p:cNvPr id="253" name="墨迹 252"/>
            </p:nvPicPr>
            <p:blipFill>
              <a:blip r:embed="rId2"/>
            </p:blipFill>
            <p:spPr>
              <a:xfrm>
                <a:off x="3302758" y="3692769"/>
                <a:ext cx="45492" cy="53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254" name="墨迹 253"/>
              <p14:cNvContentPartPr/>
              <p14:nvPr/>
            </p14:nvContentPartPr>
            <p14:xfrm>
              <a:off x="3336877" y="3701864"/>
              <a:ext cx="52317" cy="22739"/>
            </p14:xfrm>
          </p:contentPart>
        </mc:Choice>
        <mc:Fallback xmlns="">
          <p:pic>
            <p:nvPicPr>
              <p:cNvPr id="254" name="墨迹 253"/>
            </p:nvPicPr>
            <p:blipFill>
              <a:blip r:embed="rId2"/>
            </p:blipFill>
            <p:spPr>
              <a:xfrm>
                <a:off x="3336877" y="3701864"/>
                <a:ext cx="52317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255" name="墨迹 254"/>
              <p14:cNvContentPartPr/>
              <p14:nvPr/>
            </p14:nvContentPartPr>
            <p14:xfrm>
              <a:off x="3358486" y="3660934"/>
              <a:ext cx="67102" cy="77312"/>
            </p14:xfrm>
          </p:contentPart>
        </mc:Choice>
        <mc:Fallback xmlns="">
          <p:pic>
            <p:nvPicPr>
              <p:cNvPr id="255" name="墨迹 254"/>
            </p:nvPicPr>
            <p:blipFill>
              <a:blip r:embed="rId2"/>
            </p:blipFill>
            <p:spPr>
              <a:xfrm>
                <a:off x="3358486" y="3660934"/>
                <a:ext cx="67102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256" name="墨迹 255"/>
              <p14:cNvContentPartPr/>
              <p14:nvPr/>
            </p14:nvContentPartPr>
            <p14:xfrm>
              <a:off x="3382370" y="3615457"/>
              <a:ext cx="47767" cy="161445"/>
            </p14:xfrm>
          </p:contentPart>
        </mc:Choice>
        <mc:Fallback xmlns="">
          <p:pic>
            <p:nvPicPr>
              <p:cNvPr id="256" name="墨迹 255"/>
            </p:nvPicPr>
            <p:blipFill>
              <a:blip r:embed="rId2"/>
            </p:blipFill>
            <p:spPr>
              <a:xfrm>
                <a:off x="3382370" y="3615457"/>
                <a:ext cx="47767" cy="161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257" name="墨迹 256"/>
              <p14:cNvContentPartPr/>
              <p14:nvPr/>
            </p14:nvContentPartPr>
            <p14:xfrm>
              <a:off x="3418764" y="3615457"/>
              <a:ext cx="7961" cy="20465"/>
            </p14:xfrm>
          </p:contentPart>
        </mc:Choice>
        <mc:Fallback xmlns="">
          <p:pic>
            <p:nvPicPr>
              <p:cNvPr id="257" name="墨迹 256"/>
            </p:nvPicPr>
            <p:blipFill>
              <a:blip r:embed="rId2"/>
            </p:blipFill>
            <p:spPr>
              <a:xfrm>
                <a:off x="3418764" y="3615457"/>
                <a:ext cx="7961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258" name="墨迹 257"/>
              <p14:cNvContentPartPr/>
              <p14:nvPr/>
            </p14:nvContentPartPr>
            <p14:xfrm>
              <a:off x="3455158" y="3642744"/>
              <a:ext cx="40943" cy="134158"/>
            </p14:xfrm>
          </p:contentPart>
        </mc:Choice>
        <mc:Fallback xmlns="">
          <p:pic>
            <p:nvPicPr>
              <p:cNvPr id="258" name="墨迹 257"/>
            </p:nvPicPr>
            <p:blipFill>
              <a:blip r:embed="rId2"/>
            </p:blipFill>
            <p:spPr>
              <a:xfrm>
                <a:off x="3455158" y="3642744"/>
                <a:ext cx="40943" cy="1341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259" name="墨迹 258"/>
              <p14:cNvContentPartPr/>
              <p14:nvPr/>
            </p14:nvContentPartPr>
            <p14:xfrm>
              <a:off x="3516573" y="3629100"/>
              <a:ext cx="20471" cy="100050"/>
            </p14:xfrm>
          </p:contentPart>
        </mc:Choice>
        <mc:Fallback xmlns="">
          <p:pic>
            <p:nvPicPr>
              <p:cNvPr id="259" name="墨迹 258"/>
            </p:nvPicPr>
            <p:blipFill>
              <a:blip r:embed="rId2"/>
            </p:blipFill>
            <p:spPr>
              <a:xfrm>
                <a:off x="3516573" y="3629100"/>
                <a:ext cx="20471" cy="1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260" name="墨迹 259"/>
              <p14:cNvContentPartPr/>
              <p14:nvPr/>
            </p14:nvContentPartPr>
            <p14:xfrm>
              <a:off x="3527946" y="3658661"/>
              <a:ext cx="63689" cy="61394"/>
            </p14:xfrm>
          </p:contentPart>
        </mc:Choice>
        <mc:Fallback xmlns="">
          <p:pic>
            <p:nvPicPr>
              <p:cNvPr id="260" name="墨迹 259"/>
            </p:nvPicPr>
            <p:blipFill>
              <a:blip r:embed="rId2"/>
            </p:blipFill>
            <p:spPr>
              <a:xfrm>
                <a:off x="3527946" y="3658661"/>
                <a:ext cx="63689" cy="613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261" name="墨迹 260"/>
              <p14:cNvContentPartPr/>
              <p14:nvPr/>
            </p14:nvContentPartPr>
            <p14:xfrm>
              <a:off x="3532495" y="3685947"/>
              <a:ext cx="25021" cy="65943"/>
            </p14:xfrm>
          </p:contentPart>
        </mc:Choice>
        <mc:Fallback xmlns="">
          <p:pic>
            <p:nvPicPr>
              <p:cNvPr id="261" name="墨迹 260"/>
            </p:nvPicPr>
            <p:blipFill>
              <a:blip r:embed="rId2"/>
            </p:blipFill>
            <p:spPr>
              <a:xfrm>
                <a:off x="3532495" y="3685947"/>
                <a:ext cx="25021" cy="65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262" name="墨迹 261"/>
              <p14:cNvContentPartPr/>
              <p14:nvPr/>
            </p14:nvContentPartPr>
            <p14:xfrm>
              <a:off x="3548417" y="3710960"/>
              <a:ext cx="53454" cy="39793"/>
            </p14:xfrm>
          </p:contentPart>
        </mc:Choice>
        <mc:Fallback xmlns="">
          <p:pic>
            <p:nvPicPr>
              <p:cNvPr id="262" name="墨迹 261"/>
            </p:nvPicPr>
            <p:blipFill>
              <a:blip r:embed="rId2"/>
            </p:blipFill>
            <p:spPr>
              <a:xfrm>
                <a:off x="3548417" y="3710960"/>
                <a:ext cx="53454" cy="39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263" name="墨迹 262"/>
              <p14:cNvContentPartPr/>
              <p14:nvPr/>
            </p14:nvContentPartPr>
            <p14:xfrm>
              <a:off x="3632579" y="3613183"/>
              <a:ext cx="15922" cy="12507"/>
            </p14:xfrm>
          </p:contentPart>
        </mc:Choice>
        <mc:Fallback xmlns="">
          <p:pic>
            <p:nvPicPr>
              <p:cNvPr id="263" name="墨迹 262"/>
            </p:nvPicPr>
            <p:blipFill>
              <a:blip r:embed="rId2"/>
            </p:blipFill>
            <p:spPr>
              <a:xfrm>
                <a:off x="3632579" y="3613183"/>
                <a:ext cx="15922" cy="12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264" name="墨迹 263"/>
              <p14:cNvContentPartPr/>
              <p14:nvPr/>
            </p14:nvContentPartPr>
            <p14:xfrm>
              <a:off x="3676934" y="3608635"/>
              <a:ext cx="26158" cy="21602"/>
            </p14:xfrm>
          </p:contentPart>
        </mc:Choice>
        <mc:Fallback xmlns="">
          <p:pic>
            <p:nvPicPr>
              <p:cNvPr id="264" name="墨迹 263"/>
            </p:nvPicPr>
            <p:blipFill>
              <a:blip r:embed="rId2"/>
            </p:blipFill>
            <p:spPr>
              <a:xfrm>
                <a:off x="3676934" y="3608635"/>
                <a:ext cx="26158" cy="216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265" name="墨迹 264"/>
              <p14:cNvContentPartPr/>
              <p14:nvPr/>
            </p14:nvContentPartPr>
            <p14:xfrm>
              <a:off x="3639402" y="3642744"/>
              <a:ext cx="4550" cy="64805"/>
            </p14:xfrm>
          </p:contentPart>
        </mc:Choice>
        <mc:Fallback xmlns="">
          <p:pic>
            <p:nvPicPr>
              <p:cNvPr id="265" name="墨迹 264"/>
            </p:nvPicPr>
            <p:blipFill>
              <a:blip r:embed="rId2"/>
            </p:blipFill>
            <p:spPr>
              <a:xfrm>
                <a:off x="3639402" y="3642744"/>
                <a:ext cx="4550" cy="64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266" name="墨迹 265"/>
              <p14:cNvContentPartPr/>
              <p14:nvPr/>
            </p14:nvContentPartPr>
            <p14:xfrm>
              <a:off x="3641677" y="3642744"/>
              <a:ext cx="84161" cy="65942"/>
            </p14:xfrm>
          </p:contentPart>
        </mc:Choice>
        <mc:Fallback xmlns="">
          <p:pic>
            <p:nvPicPr>
              <p:cNvPr id="266" name="墨迹 265"/>
            </p:nvPicPr>
            <p:blipFill>
              <a:blip r:embed="rId2"/>
            </p:blipFill>
            <p:spPr>
              <a:xfrm>
                <a:off x="3641677" y="3642744"/>
                <a:ext cx="84161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267" name="墨迹 266"/>
              <p14:cNvContentPartPr/>
              <p14:nvPr/>
            </p14:nvContentPartPr>
            <p14:xfrm>
              <a:off x="3664423" y="3674578"/>
              <a:ext cx="37532" cy="360"/>
            </p14:xfrm>
          </p:contentPart>
        </mc:Choice>
        <mc:Fallback xmlns="">
          <p:pic>
            <p:nvPicPr>
              <p:cNvPr id="267" name="墨迹 266"/>
            </p:nvPicPr>
            <p:blipFill>
              <a:blip r:embed="rId2"/>
            </p:blipFill>
            <p:spPr>
              <a:xfrm>
                <a:off x="3664423" y="3674578"/>
                <a:ext cx="37532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268" name="墨迹 267"/>
              <p14:cNvContentPartPr/>
              <p14:nvPr/>
            </p14:nvContentPartPr>
            <p14:xfrm>
              <a:off x="3650776" y="3700727"/>
              <a:ext cx="50042" cy="7959"/>
            </p14:xfrm>
          </p:contentPart>
        </mc:Choice>
        <mc:Fallback xmlns="">
          <p:pic>
            <p:nvPicPr>
              <p:cNvPr id="268" name="墨迹 267"/>
            </p:nvPicPr>
            <p:blipFill>
              <a:blip r:embed="rId2"/>
            </p:blipFill>
            <p:spPr>
              <a:xfrm>
                <a:off x="3650776" y="3700727"/>
                <a:ext cx="50042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269" name="墨迹 268"/>
              <p14:cNvContentPartPr/>
              <p14:nvPr/>
            </p14:nvContentPartPr>
            <p14:xfrm>
              <a:off x="3621205" y="3726877"/>
              <a:ext cx="110320" cy="20465"/>
            </p14:xfrm>
          </p:contentPart>
        </mc:Choice>
        <mc:Fallback xmlns="">
          <p:pic>
            <p:nvPicPr>
              <p:cNvPr id="269" name="墨迹 268"/>
            </p:nvPicPr>
            <p:blipFill>
              <a:blip r:embed="rId2"/>
            </p:blipFill>
            <p:spPr>
              <a:xfrm>
                <a:off x="3621205" y="3726877"/>
                <a:ext cx="110320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270" name="墨迹 269"/>
              <p14:cNvContentPartPr/>
              <p14:nvPr/>
            </p14:nvContentPartPr>
            <p14:xfrm>
              <a:off x="3682620" y="3656387"/>
              <a:ext cx="10236" cy="113693"/>
            </p14:xfrm>
          </p:contentPart>
        </mc:Choice>
        <mc:Fallback xmlns="">
          <p:pic>
            <p:nvPicPr>
              <p:cNvPr id="270" name="墨迹 269"/>
            </p:nvPicPr>
            <p:blipFill>
              <a:blip r:embed="rId2"/>
            </p:blipFill>
            <p:spPr>
              <a:xfrm>
                <a:off x="3682620" y="3656387"/>
                <a:ext cx="10236" cy="113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271" name="墨迹 270"/>
              <p14:cNvContentPartPr/>
              <p14:nvPr/>
            </p14:nvContentPartPr>
            <p14:xfrm>
              <a:off x="3757683" y="3656387"/>
              <a:ext cx="42081" cy="3411"/>
            </p14:xfrm>
          </p:contentPart>
        </mc:Choice>
        <mc:Fallback xmlns="">
          <p:pic>
            <p:nvPicPr>
              <p:cNvPr id="271" name="墨迹 270"/>
            </p:nvPicPr>
            <p:blipFill>
              <a:blip r:embed="rId2"/>
            </p:blipFill>
            <p:spPr>
              <a:xfrm>
                <a:off x="3757683" y="3656387"/>
                <a:ext cx="42081" cy="3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272" name="墨迹 271"/>
              <p14:cNvContentPartPr/>
              <p14:nvPr/>
            </p14:nvContentPartPr>
            <p14:xfrm>
              <a:off x="3734937" y="3693906"/>
              <a:ext cx="61415" cy="14780"/>
            </p14:xfrm>
          </p:contentPart>
        </mc:Choice>
        <mc:Fallback xmlns="">
          <p:pic>
            <p:nvPicPr>
              <p:cNvPr id="272" name="墨迹 271"/>
            </p:nvPicPr>
            <p:blipFill>
              <a:blip r:embed="rId2"/>
            </p:blipFill>
            <p:spPr>
              <a:xfrm>
                <a:off x="3734937" y="3693906"/>
                <a:ext cx="61415" cy="1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273" name="墨迹 272"/>
              <p14:cNvContentPartPr/>
              <p14:nvPr/>
            </p14:nvContentPartPr>
            <p14:xfrm>
              <a:off x="3748585" y="3701864"/>
              <a:ext cx="34119" cy="53436"/>
            </p14:xfrm>
          </p:contentPart>
        </mc:Choice>
        <mc:Fallback xmlns="">
          <p:pic>
            <p:nvPicPr>
              <p:cNvPr id="273" name="墨迹 272"/>
            </p:nvPicPr>
            <p:blipFill>
              <a:blip r:embed="rId2"/>
            </p:blipFill>
            <p:spPr>
              <a:xfrm>
                <a:off x="3748585" y="3701864"/>
                <a:ext cx="34119" cy="53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274" name="墨迹 273"/>
              <p14:cNvContentPartPr/>
              <p14:nvPr/>
            </p14:nvContentPartPr>
            <p14:xfrm>
              <a:off x="3782704" y="3720055"/>
              <a:ext cx="79612" cy="36382"/>
            </p14:xfrm>
          </p:contentPart>
        </mc:Choice>
        <mc:Fallback xmlns="">
          <p:pic>
            <p:nvPicPr>
              <p:cNvPr id="274" name="墨迹 273"/>
            </p:nvPicPr>
            <p:blipFill>
              <a:blip r:embed="rId2"/>
            </p:blipFill>
            <p:spPr>
              <a:xfrm>
                <a:off x="3782704" y="3720055"/>
                <a:ext cx="79612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275" name="墨迹 274"/>
              <p14:cNvContentPartPr/>
              <p14:nvPr/>
            </p14:nvContentPartPr>
            <p14:xfrm>
              <a:off x="3866865" y="3665482"/>
              <a:ext cx="75063" cy="81860"/>
            </p14:xfrm>
          </p:contentPart>
        </mc:Choice>
        <mc:Fallback xmlns="">
          <p:pic>
            <p:nvPicPr>
              <p:cNvPr id="275" name="墨迹 274"/>
            </p:nvPicPr>
            <p:blipFill>
              <a:blip r:embed="rId2"/>
            </p:blipFill>
            <p:spPr>
              <a:xfrm>
                <a:off x="3866865" y="3665482"/>
                <a:ext cx="75063" cy="81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276" name="墨迹 275"/>
              <p14:cNvContentPartPr/>
              <p14:nvPr/>
            </p14:nvContentPartPr>
            <p14:xfrm>
              <a:off x="4012441" y="3670030"/>
              <a:ext cx="4550" cy="81860"/>
            </p14:xfrm>
          </p:contentPart>
        </mc:Choice>
        <mc:Fallback xmlns="">
          <p:pic>
            <p:nvPicPr>
              <p:cNvPr id="276" name="墨迹 275"/>
            </p:nvPicPr>
            <p:blipFill>
              <a:blip r:embed="rId2"/>
            </p:blipFill>
            <p:spPr>
              <a:xfrm>
                <a:off x="4012441" y="3670030"/>
                <a:ext cx="4550" cy="81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277" name="墨迹 276"/>
              <p14:cNvContentPartPr/>
              <p14:nvPr/>
            </p14:nvContentPartPr>
            <p14:xfrm>
              <a:off x="3971498" y="3617731"/>
              <a:ext cx="50042" cy="52299"/>
            </p14:xfrm>
          </p:contentPart>
        </mc:Choice>
        <mc:Fallback xmlns="">
          <p:pic>
            <p:nvPicPr>
              <p:cNvPr id="277" name="墨迹 276"/>
            </p:nvPicPr>
            <p:blipFill>
              <a:blip r:embed="rId2"/>
            </p:blipFill>
            <p:spPr>
              <a:xfrm>
                <a:off x="3971498" y="3617731"/>
                <a:ext cx="50042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278" name="墨迹 277"/>
              <p14:cNvContentPartPr/>
              <p14:nvPr/>
            </p14:nvContentPartPr>
            <p14:xfrm>
              <a:off x="4032913" y="3615457"/>
              <a:ext cx="68239" cy="11369"/>
            </p14:xfrm>
          </p:contentPart>
        </mc:Choice>
        <mc:Fallback xmlns="">
          <p:pic>
            <p:nvPicPr>
              <p:cNvPr id="278" name="墨迹 277"/>
            </p:nvPicPr>
            <p:blipFill>
              <a:blip r:embed="rId2"/>
            </p:blipFill>
            <p:spPr>
              <a:xfrm>
                <a:off x="4032913" y="3615457"/>
                <a:ext cx="68239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279" name="墨迹 278"/>
              <p14:cNvContentPartPr/>
              <p14:nvPr/>
            </p14:nvContentPartPr>
            <p14:xfrm>
              <a:off x="4043149" y="3599540"/>
              <a:ext cx="32982" cy="62531"/>
            </p14:xfrm>
          </p:contentPart>
        </mc:Choice>
        <mc:Fallback xmlns="">
          <p:pic>
            <p:nvPicPr>
              <p:cNvPr id="279" name="墨迹 278"/>
            </p:nvPicPr>
            <p:blipFill>
              <a:blip r:embed="rId2"/>
            </p:blipFill>
            <p:spPr>
              <a:xfrm>
                <a:off x="4043149" y="3599540"/>
                <a:ext cx="32982" cy="625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280" name="墨迹 279"/>
              <p14:cNvContentPartPr/>
              <p14:nvPr/>
            </p14:nvContentPartPr>
            <p14:xfrm>
              <a:off x="4044286" y="3656387"/>
              <a:ext cx="13648" cy="84133"/>
            </p14:xfrm>
          </p:contentPart>
        </mc:Choice>
        <mc:Fallback xmlns="">
          <p:pic>
            <p:nvPicPr>
              <p:cNvPr id="280" name="墨迹 279"/>
            </p:nvPicPr>
            <p:blipFill>
              <a:blip r:embed="rId2"/>
            </p:blipFill>
            <p:spPr>
              <a:xfrm>
                <a:off x="4044286" y="3656387"/>
                <a:ext cx="13648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281" name="墨迹 280"/>
              <p14:cNvContentPartPr/>
              <p14:nvPr/>
            </p14:nvContentPartPr>
            <p14:xfrm>
              <a:off x="4053385" y="3649565"/>
              <a:ext cx="61415" cy="90955"/>
            </p14:xfrm>
          </p:contentPart>
        </mc:Choice>
        <mc:Fallback xmlns="">
          <p:pic>
            <p:nvPicPr>
              <p:cNvPr id="281" name="墨迹 280"/>
            </p:nvPicPr>
            <p:blipFill>
              <a:blip r:embed="rId2"/>
            </p:blipFill>
            <p:spPr>
              <a:xfrm>
                <a:off x="4053385" y="3649565"/>
                <a:ext cx="61415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282" name="墨迹 281"/>
              <p14:cNvContentPartPr/>
              <p14:nvPr/>
            </p14:nvContentPartPr>
            <p14:xfrm>
              <a:off x="4080680" y="3676852"/>
              <a:ext cx="22746" cy="6821"/>
            </p14:xfrm>
          </p:contentPart>
        </mc:Choice>
        <mc:Fallback xmlns="">
          <p:pic>
            <p:nvPicPr>
              <p:cNvPr id="282" name="墨迹 281"/>
            </p:nvPicPr>
            <p:blipFill>
              <a:blip r:embed="rId2"/>
            </p:blipFill>
            <p:spPr>
              <a:xfrm>
                <a:off x="4080680" y="3676852"/>
                <a:ext cx="22746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283" name="墨迹 282"/>
              <p14:cNvContentPartPr/>
              <p14:nvPr/>
            </p14:nvContentPartPr>
            <p14:xfrm>
              <a:off x="4080680" y="3695042"/>
              <a:ext cx="21609" cy="2274"/>
            </p14:xfrm>
          </p:contentPart>
        </mc:Choice>
        <mc:Fallback xmlns="">
          <p:pic>
            <p:nvPicPr>
              <p:cNvPr id="283" name="墨迹 282"/>
            </p:nvPicPr>
            <p:blipFill>
              <a:blip r:embed="rId2"/>
            </p:blipFill>
            <p:spPr>
              <a:xfrm>
                <a:off x="4080680" y="3695042"/>
                <a:ext cx="21609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284" name="墨迹 283"/>
              <p14:cNvContentPartPr/>
              <p14:nvPr/>
            </p14:nvContentPartPr>
            <p14:xfrm>
              <a:off x="4078405" y="3717781"/>
              <a:ext cx="23884" cy="360"/>
            </p14:xfrm>
          </p:contentPart>
        </mc:Choice>
        <mc:Fallback xmlns="">
          <p:pic>
            <p:nvPicPr>
              <p:cNvPr id="284" name="墨迹 283"/>
            </p:nvPicPr>
            <p:blipFill>
              <a:blip r:embed="rId2"/>
            </p:blipFill>
            <p:spPr>
              <a:xfrm>
                <a:off x="4078405" y="3717781"/>
                <a:ext cx="23884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285" name="墨迹 284"/>
              <p14:cNvContentPartPr/>
              <p14:nvPr/>
            </p14:nvContentPartPr>
            <p14:xfrm>
              <a:off x="4028364" y="3738246"/>
              <a:ext cx="112594" cy="6822"/>
            </p14:xfrm>
          </p:contentPart>
        </mc:Choice>
        <mc:Fallback xmlns="">
          <p:pic>
            <p:nvPicPr>
              <p:cNvPr id="285" name="墨迹 284"/>
            </p:nvPicPr>
            <p:blipFill>
              <a:blip r:embed="rId2"/>
            </p:blipFill>
            <p:spPr>
              <a:xfrm>
                <a:off x="4028364" y="3738246"/>
                <a:ext cx="112594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286" name="墨迹 285"/>
              <p14:cNvContentPartPr/>
              <p14:nvPr/>
            </p14:nvContentPartPr>
            <p14:xfrm>
              <a:off x="3211773" y="4111161"/>
              <a:ext cx="100083" cy="140981"/>
            </p14:xfrm>
          </p:contentPart>
        </mc:Choice>
        <mc:Fallback xmlns="">
          <p:pic>
            <p:nvPicPr>
              <p:cNvPr id="286" name="墨迹 285"/>
            </p:nvPicPr>
            <p:blipFill>
              <a:blip r:embed="rId2"/>
            </p:blipFill>
            <p:spPr>
              <a:xfrm>
                <a:off x="3211773" y="4111161"/>
                <a:ext cx="100083" cy="1409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287" name="墨迹 286"/>
              <p14:cNvContentPartPr/>
              <p14:nvPr/>
            </p14:nvContentPartPr>
            <p14:xfrm>
              <a:off x="3352800" y="4120257"/>
              <a:ext cx="9098" cy="163719"/>
            </p14:xfrm>
          </p:contentPart>
        </mc:Choice>
        <mc:Fallback xmlns="">
          <p:pic>
            <p:nvPicPr>
              <p:cNvPr id="287" name="墨迹 286"/>
            </p:nvPicPr>
            <p:blipFill>
              <a:blip r:embed="rId2"/>
            </p:blipFill>
            <p:spPr>
              <a:xfrm>
                <a:off x="3352800" y="4120257"/>
                <a:ext cx="9098" cy="1637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288" name="墨迹 287"/>
              <p14:cNvContentPartPr/>
              <p14:nvPr/>
            </p14:nvContentPartPr>
            <p14:xfrm>
              <a:off x="3339152" y="4115709"/>
              <a:ext cx="77337" cy="63668"/>
            </p14:xfrm>
          </p:contentPart>
        </mc:Choice>
        <mc:Fallback xmlns="">
          <p:pic>
            <p:nvPicPr>
              <p:cNvPr id="288" name="墨迹 287"/>
            </p:nvPicPr>
            <p:blipFill>
              <a:blip r:embed="rId2"/>
            </p:blipFill>
            <p:spPr>
              <a:xfrm>
                <a:off x="3339152" y="4115709"/>
                <a:ext cx="77337" cy="63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289" name="墨迹 288"/>
              <p14:cNvContentPartPr/>
              <p14:nvPr/>
            </p14:nvContentPartPr>
            <p14:xfrm>
              <a:off x="3439235" y="4106614"/>
              <a:ext cx="77338" cy="150075"/>
            </p14:xfrm>
          </p:contentPart>
        </mc:Choice>
        <mc:Fallback xmlns="">
          <p:pic>
            <p:nvPicPr>
              <p:cNvPr id="289" name="墨迹 288"/>
            </p:nvPicPr>
            <p:blipFill>
              <a:blip r:embed="rId2"/>
            </p:blipFill>
            <p:spPr>
              <a:xfrm>
                <a:off x="3439235" y="4106614"/>
                <a:ext cx="77338" cy="150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290" name="墨迹 289"/>
              <p14:cNvContentPartPr/>
              <p14:nvPr/>
            </p14:nvContentPartPr>
            <p14:xfrm>
              <a:off x="3530220" y="4152091"/>
              <a:ext cx="34120" cy="22739"/>
            </p14:xfrm>
          </p:contentPart>
        </mc:Choice>
        <mc:Fallback xmlns="">
          <p:pic>
            <p:nvPicPr>
              <p:cNvPr id="290" name="墨迹 289"/>
            </p:nvPicPr>
            <p:blipFill>
              <a:blip r:embed="rId2"/>
            </p:blipFill>
            <p:spPr>
              <a:xfrm>
                <a:off x="3530220" y="4152091"/>
                <a:ext cx="34120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291" name="墨迹 290"/>
              <p14:cNvContentPartPr/>
              <p14:nvPr/>
            </p14:nvContentPartPr>
            <p14:xfrm>
              <a:off x="3584811" y="4097518"/>
              <a:ext cx="95535" cy="172814"/>
            </p14:xfrm>
          </p:contentPart>
        </mc:Choice>
        <mc:Fallback xmlns="">
          <p:pic>
            <p:nvPicPr>
              <p:cNvPr id="291" name="墨迹 290"/>
            </p:nvPicPr>
            <p:blipFill>
              <a:blip r:embed="rId2"/>
            </p:blipFill>
            <p:spPr>
              <a:xfrm>
                <a:off x="3584811" y="4097518"/>
                <a:ext cx="95535" cy="172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292" name="墨迹 291"/>
              <p14:cNvContentPartPr/>
              <p14:nvPr/>
            </p14:nvContentPartPr>
            <p14:xfrm>
              <a:off x="3605283" y="4188473"/>
              <a:ext cx="34119" cy="50025"/>
            </p14:xfrm>
          </p:contentPart>
        </mc:Choice>
        <mc:Fallback xmlns="">
          <p:pic>
            <p:nvPicPr>
              <p:cNvPr id="292" name="墨迹 291"/>
            </p:nvPicPr>
            <p:blipFill>
              <a:blip r:embed="rId2"/>
            </p:blipFill>
            <p:spPr>
              <a:xfrm>
                <a:off x="3605283" y="4188473"/>
                <a:ext cx="34119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293" name="墨迹 292"/>
              <p14:cNvContentPartPr/>
              <p14:nvPr/>
            </p14:nvContentPartPr>
            <p14:xfrm>
              <a:off x="3657600" y="4183925"/>
              <a:ext cx="50041" cy="27287"/>
            </p14:xfrm>
          </p:contentPart>
        </mc:Choice>
        <mc:Fallback xmlns="">
          <p:pic>
            <p:nvPicPr>
              <p:cNvPr id="293" name="墨迹 292"/>
            </p:nvPicPr>
            <p:blipFill>
              <a:blip r:embed="rId2"/>
            </p:blipFill>
            <p:spPr>
              <a:xfrm>
                <a:off x="3657600" y="4183925"/>
                <a:ext cx="50041" cy="27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294" name="墨迹 293"/>
              <p14:cNvContentPartPr/>
              <p14:nvPr/>
            </p14:nvContentPartPr>
            <p14:xfrm>
              <a:off x="3707641" y="4106614"/>
              <a:ext cx="4550" cy="34108"/>
            </p14:xfrm>
          </p:contentPart>
        </mc:Choice>
        <mc:Fallback xmlns="">
          <p:pic>
            <p:nvPicPr>
              <p:cNvPr id="294" name="墨迹 293"/>
            </p:nvPicPr>
            <p:blipFill>
              <a:blip r:embed="rId2"/>
            </p:blipFill>
            <p:spPr>
              <a:xfrm>
                <a:off x="3707641" y="4106614"/>
                <a:ext cx="4550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295" name="墨迹 294"/>
              <p14:cNvContentPartPr/>
              <p14:nvPr/>
            </p14:nvContentPartPr>
            <p14:xfrm>
              <a:off x="3709916" y="4102066"/>
              <a:ext cx="47767" cy="106872"/>
            </p14:xfrm>
          </p:contentPart>
        </mc:Choice>
        <mc:Fallback xmlns="">
          <p:pic>
            <p:nvPicPr>
              <p:cNvPr id="295" name="墨迹 294"/>
            </p:nvPicPr>
            <p:blipFill>
              <a:blip r:embed="rId2"/>
            </p:blipFill>
            <p:spPr>
              <a:xfrm>
                <a:off x="3709916" y="4102066"/>
                <a:ext cx="47767" cy="106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296" name="墨迹 295"/>
              <p14:cNvContentPartPr/>
              <p14:nvPr/>
            </p14:nvContentPartPr>
            <p14:xfrm>
              <a:off x="3698543" y="4138448"/>
              <a:ext cx="100083" cy="140980"/>
            </p14:xfrm>
          </p:contentPart>
        </mc:Choice>
        <mc:Fallback xmlns="">
          <p:pic>
            <p:nvPicPr>
              <p:cNvPr id="296" name="墨迹 295"/>
            </p:nvPicPr>
            <p:blipFill>
              <a:blip r:embed="rId2"/>
            </p:blipFill>
            <p:spPr>
              <a:xfrm>
                <a:off x="3698543" y="4138448"/>
                <a:ext cx="100083" cy="14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297" name="墨迹 296"/>
              <p14:cNvContentPartPr/>
              <p14:nvPr/>
            </p14:nvContentPartPr>
            <p14:xfrm>
              <a:off x="3748585" y="4202116"/>
              <a:ext cx="43217" cy="15918"/>
            </p14:xfrm>
          </p:contentPart>
        </mc:Choice>
        <mc:Fallback xmlns="">
          <p:pic>
            <p:nvPicPr>
              <p:cNvPr id="297" name="墨迹 296"/>
            </p:nvPicPr>
            <p:blipFill>
              <a:blip r:embed="rId2"/>
            </p:blipFill>
            <p:spPr>
              <a:xfrm>
                <a:off x="3748585" y="4202116"/>
                <a:ext cx="43217" cy="159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85" name="墨迹 84"/>
              <p14:cNvContentPartPr/>
              <p14:nvPr/>
            </p14:nvContentPartPr>
            <p14:xfrm>
              <a:off x="4881349" y="2356584"/>
              <a:ext cx="4549" cy="84418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2"/>
            </p:blipFill>
            <p:spPr>
              <a:xfrm>
                <a:off x="4881349" y="2356584"/>
                <a:ext cx="4549" cy="844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86" name="墨迹 85"/>
              <p14:cNvContentPartPr/>
              <p14:nvPr/>
            </p14:nvContentPartPr>
            <p14:xfrm>
              <a:off x="4856328" y="2395524"/>
              <a:ext cx="38669" cy="568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2"/>
            </p:blipFill>
            <p:spPr>
              <a:xfrm>
                <a:off x="4856328" y="2395524"/>
                <a:ext cx="38669" cy="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87" name="墨迹 86"/>
              <p14:cNvContentPartPr/>
              <p14:nvPr/>
            </p14:nvContentPartPr>
            <p14:xfrm>
              <a:off x="4851779" y="2439865"/>
              <a:ext cx="55728" cy="27997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2"/>
            </p:blipFill>
            <p:spPr>
              <a:xfrm>
                <a:off x="4851779" y="2439865"/>
                <a:ext cx="55728" cy="279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88" name="墨迹 87"/>
              <p14:cNvContentPartPr/>
              <p14:nvPr/>
            </p14:nvContentPartPr>
            <p14:xfrm>
              <a:off x="4913194" y="2331501"/>
              <a:ext cx="53524" cy="59476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2"/>
            </p:blipFill>
            <p:spPr>
              <a:xfrm>
                <a:off x="4913194" y="2331501"/>
                <a:ext cx="53524" cy="594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89" name="墨迹 88"/>
              <p14:cNvContentPartPr/>
              <p14:nvPr/>
            </p14:nvContentPartPr>
            <p14:xfrm>
              <a:off x="4942764" y="2376196"/>
              <a:ext cx="5686" cy="109146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2"/>
            </p:blipFill>
            <p:spPr>
              <a:xfrm>
                <a:off x="4942764" y="2376196"/>
                <a:ext cx="5686" cy="109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90" name="墨迹 89"/>
              <p14:cNvContentPartPr/>
              <p14:nvPr/>
            </p14:nvContentPartPr>
            <p14:xfrm>
              <a:off x="4983707" y="2335267"/>
              <a:ext cx="11373" cy="17054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2"/>
            </p:blipFill>
            <p:spPr>
              <a:xfrm>
                <a:off x="4983707" y="2335267"/>
                <a:ext cx="11373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91" name="墨迹 90"/>
              <p14:cNvContentPartPr/>
              <p14:nvPr/>
            </p14:nvContentPartPr>
            <p14:xfrm>
              <a:off x="4967145" y="2373923"/>
              <a:ext cx="41014" cy="6821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2"/>
            </p:blipFill>
            <p:spPr>
              <a:xfrm>
                <a:off x="4967145" y="2373923"/>
                <a:ext cx="41014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92" name="墨迹 91"/>
              <p14:cNvContentPartPr/>
              <p14:nvPr/>
            </p14:nvContentPartPr>
            <p14:xfrm>
              <a:off x="4972334" y="2401778"/>
              <a:ext cx="32982" cy="6253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2"/>
            </p:blipFill>
            <p:spPr>
              <a:xfrm>
                <a:off x="4972334" y="2401778"/>
                <a:ext cx="32982" cy="6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93" name="墨迹 92"/>
              <p14:cNvContentPartPr/>
              <p14:nvPr/>
            </p14:nvContentPartPr>
            <p14:xfrm>
              <a:off x="4972334" y="2436454"/>
              <a:ext cx="34119" cy="12506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2"/>
            </p:blipFill>
            <p:spPr>
              <a:xfrm>
                <a:off x="4972334" y="2436454"/>
                <a:ext cx="34119" cy="12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94" name="墨迹 93"/>
              <p14:cNvContentPartPr/>
              <p14:nvPr/>
            </p14:nvContentPartPr>
            <p14:xfrm>
              <a:off x="4987119" y="2398935"/>
              <a:ext cx="3412" cy="64806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2"/>
            </p:blipFill>
            <p:spPr>
              <a:xfrm>
                <a:off x="4987119" y="2398935"/>
                <a:ext cx="3412" cy="64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95" name="墨迹 94"/>
              <p14:cNvContentPartPr/>
              <p14:nvPr/>
            </p14:nvContentPartPr>
            <p14:xfrm>
              <a:off x="4965510" y="2468288"/>
              <a:ext cx="78475" cy="7959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2"/>
            </p:blipFill>
            <p:spPr>
              <a:xfrm>
                <a:off x="4965510" y="2468288"/>
                <a:ext cx="78475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96" name="墨迹 95"/>
              <p14:cNvContentPartPr/>
              <p14:nvPr/>
            </p14:nvContentPartPr>
            <p14:xfrm>
              <a:off x="5043700" y="2361416"/>
              <a:ext cx="44071" cy="12507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2"/>
            </p:blipFill>
            <p:spPr>
              <a:xfrm>
                <a:off x="5043700" y="2361416"/>
                <a:ext cx="44071" cy="12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97" name="墨迹 96"/>
              <p14:cNvContentPartPr/>
              <p14:nvPr/>
            </p14:nvContentPartPr>
            <p14:xfrm>
              <a:off x="5070143" y="2343652"/>
              <a:ext cx="2274" cy="153628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2"/>
            </p:blipFill>
            <p:spPr>
              <a:xfrm>
                <a:off x="5070143" y="2343652"/>
                <a:ext cx="2274" cy="1536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98" name="墨迹 97"/>
              <p14:cNvContentPartPr/>
              <p14:nvPr/>
            </p14:nvContentPartPr>
            <p14:xfrm>
              <a:off x="5032611" y="2395453"/>
              <a:ext cx="42081" cy="51233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2"/>
            </p:blipFill>
            <p:spPr>
              <a:xfrm>
                <a:off x="5032611" y="2395453"/>
                <a:ext cx="42081" cy="51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99" name="墨迹 98"/>
              <p14:cNvContentPartPr/>
              <p14:nvPr/>
            </p14:nvContentPartPr>
            <p14:xfrm>
              <a:off x="5061044" y="2401209"/>
              <a:ext cx="37532" cy="34108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2"/>
            </p:blipFill>
            <p:spPr>
              <a:xfrm>
                <a:off x="5061044" y="2401209"/>
                <a:ext cx="37532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00" name="墨迹 99"/>
              <p14:cNvContentPartPr/>
              <p14:nvPr/>
            </p14:nvContentPartPr>
            <p14:xfrm>
              <a:off x="5090614" y="2369375"/>
              <a:ext cx="46630" cy="6821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2"/>
            </p:blipFill>
            <p:spPr>
              <a:xfrm>
                <a:off x="5090614" y="2369375"/>
                <a:ext cx="46630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01" name="墨迹 100"/>
              <p14:cNvContentPartPr/>
              <p14:nvPr/>
            </p14:nvContentPartPr>
            <p14:xfrm>
              <a:off x="5080379" y="2392113"/>
              <a:ext cx="73143" cy="65943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2"/>
            </p:blipFill>
            <p:spPr>
              <a:xfrm>
                <a:off x="5080379" y="2392113"/>
                <a:ext cx="73143" cy="65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02" name="墨迹 101"/>
              <p14:cNvContentPartPr/>
              <p14:nvPr/>
            </p14:nvContentPartPr>
            <p14:xfrm>
              <a:off x="5111086" y="2318639"/>
              <a:ext cx="46630" cy="166703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"/>
            </p:blipFill>
            <p:spPr>
              <a:xfrm>
                <a:off x="5111086" y="2318639"/>
                <a:ext cx="46630" cy="1667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03" name="墨迹 102"/>
              <p14:cNvContentPartPr/>
              <p14:nvPr/>
            </p14:nvContentPartPr>
            <p14:xfrm>
              <a:off x="5157716" y="2320913"/>
              <a:ext cx="9098" cy="9806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"/>
            </p:blipFill>
            <p:spPr>
              <a:xfrm>
                <a:off x="5157716" y="2320913"/>
                <a:ext cx="9098" cy="9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04" name="墨迹 103"/>
              <p14:cNvContentPartPr/>
              <p14:nvPr/>
            </p14:nvContentPartPr>
            <p14:xfrm>
              <a:off x="5219131" y="2343652"/>
              <a:ext cx="7961" cy="154552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"/>
            </p:blipFill>
            <p:spPr>
              <a:xfrm>
                <a:off x="5219131" y="2343652"/>
                <a:ext cx="7961" cy="154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05" name="墨迹 104"/>
              <p14:cNvContentPartPr/>
              <p14:nvPr/>
            </p14:nvContentPartPr>
            <p14:xfrm>
              <a:off x="5194963" y="2364827"/>
              <a:ext cx="48052" cy="6822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"/>
            </p:blipFill>
            <p:spPr>
              <a:xfrm>
                <a:off x="5194963" y="2364827"/>
                <a:ext cx="48052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06" name="墨迹 105"/>
              <p14:cNvContentPartPr/>
              <p14:nvPr/>
            </p14:nvContentPartPr>
            <p14:xfrm>
              <a:off x="5184798" y="2397798"/>
              <a:ext cx="70727" cy="17054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"/>
            </p:blipFill>
            <p:spPr>
              <a:xfrm>
                <a:off x="5184798" y="2397798"/>
                <a:ext cx="70727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38" name="墨迹 137"/>
              <p14:cNvContentPartPr/>
              <p14:nvPr/>
            </p14:nvContentPartPr>
            <p14:xfrm>
              <a:off x="5258937" y="2348910"/>
              <a:ext cx="30707" cy="50025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"/>
            </p:blipFill>
            <p:spPr>
              <a:xfrm>
                <a:off x="5258937" y="2348910"/>
                <a:ext cx="30707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39" name="墨迹 138"/>
              <p14:cNvContentPartPr/>
              <p14:nvPr/>
            </p14:nvContentPartPr>
            <p14:xfrm>
              <a:off x="5263486" y="2371649"/>
              <a:ext cx="29570" cy="26149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"/>
            </p:blipFill>
            <p:spPr>
              <a:xfrm>
                <a:off x="5263486" y="2371649"/>
                <a:ext cx="29570" cy="26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0" name="墨迹 139"/>
              <p14:cNvContentPartPr/>
              <p14:nvPr/>
            </p14:nvContentPartPr>
            <p14:xfrm>
              <a:off x="5258937" y="2412578"/>
              <a:ext cx="1492" cy="69354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"/>
            </p:blipFill>
            <p:spPr>
              <a:xfrm>
                <a:off x="5258937" y="2412578"/>
                <a:ext cx="1492" cy="693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1" name="墨迹 140"/>
              <p14:cNvContentPartPr/>
              <p14:nvPr/>
            </p14:nvContentPartPr>
            <p14:xfrm>
              <a:off x="5265761" y="2410304"/>
              <a:ext cx="31844" cy="68217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"/>
            </p:blipFill>
            <p:spPr>
              <a:xfrm>
                <a:off x="5265761" y="2410304"/>
                <a:ext cx="31844" cy="68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2" name="墨迹 141"/>
              <p14:cNvContentPartPr/>
              <p14:nvPr/>
            </p14:nvContentPartPr>
            <p14:xfrm>
              <a:off x="5258937" y="2441002"/>
              <a:ext cx="32982" cy="5684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"/>
            </p:blipFill>
            <p:spPr>
              <a:xfrm>
                <a:off x="5258937" y="2441002"/>
                <a:ext cx="32982" cy="5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3" name="墨迹 142"/>
              <p14:cNvContentPartPr/>
              <p14:nvPr/>
            </p14:nvContentPartPr>
            <p14:xfrm>
              <a:off x="5265761" y="2468288"/>
              <a:ext cx="25021" cy="7959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"/>
            </p:blipFill>
            <p:spPr>
              <a:xfrm>
                <a:off x="5265761" y="2468288"/>
                <a:ext cx="25021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墨迹 143"/>
              <p14:cNvContentPartPr/>
              <p14:nvPr/>
            </p14:nvContentPartPr>
            <p14:xfrm>
              <a:off x="5345372" y="2335267"/>
              <a:ext cx="4550" cy="68216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"/>
            </p:blipFill>
            <p:spPr>
              <a:xfrm>
                <a:off x="5345372" y="2335267"/>
                <a:ext cx="4550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5" name="墨迹 144"/>
              <p14:cNvContentPartPr/>
              <p14:nvPr/>
            </p14:nvContentPartPr>
            <p14:xfrm>
              <a:off x="5356746" y="2371649"/>
              <a:ext cx="27296" cy="4547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"/>
            </p:blipFill>
            <p:spPr>
              <a:xfrm>
                <a:off x="5356746" y="2371649"/>
                <a:ext cx="27296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6" name="墨迹 145"/>
              <p14:cNvContentPartPr/>
              <p14:nvPr/>
            </p14:nvContentPartPr>
            <p14:xfrm>
              <a:off x="5354471" y="2401209"/>
              <a:ext cx="21610" cy="6822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"/>
            </p:blipFill>
            <p:spPr>
              <a:xfrm>
                <a:off x="5354471" y="2401209"/>
                <a:ext cx="21610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7" name="墨迹 146"/>
              <p14:cNvContentPartPr/>
              <p14:nvPr/>
            </p14:nvContentPartPr>
            <p14:xfrm>
              <a:off x="5331725" y="2437591"/>
              <a:ext cx="60278" cy="19683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"/>
            </p:blipFill>
            <p:spPr>
              <a:xfrm>
                <a:off x="5331725" y="2437591"/>
                <a:ext cx="60278" cy="196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8" name="墨迹 147"/>
              <p14:cNvContentPartPr/>
              <p14:nvPr/>
            </p14:nvContentPartPr>
            <p14:xfrm>
              <a:off x="5368119" y="2421674"/>
              <a:ext cx="22746" cy="67648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"/>
            </p:blipFill>
            <p:spPr>
              <a:xfrm>
                <a:off x="5368119" y="2421674"/>
                <a:ext cx="22746" cy="676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75" name="墨迹 174"/>
              <p14:cNvContentPartPr/>
              <p14:nvPr/>
            </p14:nvContentPartPr>
            <p14:xfrm>
              <a:off x="5386884" y="2404620"/>
              <a:ext cx="71438" cy="10232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2"/>
            </p:blipFill>
            <p:spPr>
              <a:xfrm>
                <a:off x="5386884" y="2404620"/>
                <a:ext cx="71438" cy="102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76" name="墨迹 175"/>
              <p14:cNvContentPartPr/>
              <p14:nvPr/>
            </p14:nvContentPartPr>
            <p14:xfrm>
              <a:off x="5414749" y="2364116"/>
              <a:ext cx="7961" cy="176936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2"/>
            </p:blipFill>
            <p:spPr>
              <a:xfrm>
                <a:off x="5414749" y="2364116"/>
                <a:ext cx="7961" cy="1769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77" name="墨迹 176"/>
              <p14:cNvContentPartPr/>
              <p14:nvPr/>
            </p14:nvContentPartPr>
            <p14:xfrm>
              <a:off x="5496280" y="2367101"/>
              <a:ext cx="21964" cy="125063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2"/>
            </p:blipFill>
            <p:spPr>
              <a:xfrm>
                <a:off x="5496280" y="2367101"/>
                <a:ext cx="21964" cy="125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78" name="墨迹 177"/>
              <p14:cNvContentPartPr/>
              <p14:nvPr/>
            </p14:nvContentPartPr>
            <p14:xfrm>
              <a:off x="5556913" y="2376196"/>
              <a:ext cx="47198" cy="6822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2"/>
            </p:blipFill>
            <p:spPr>
              <a:xfrm>
                <a:off x="5556913" y="2376196"/>
                <a:ext cx="47198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79" name="墨迹 178"/>
              <p14:cNvContentPartPr/>
              <p14:nvPr/>
            </p14:nvContentPartPr>
            <p14:xfrm>
              <a:off x="5520519" y="2408031"/>
              <a:ext cx="101221" cy="11369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2"/>
            </p:blipFill>
            <p:spPr>
              <a:xfrm>
                <a:off x="5520519" y="2408031"/>
                <a:ext cx="101221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80" name="墨迹 179"/>
              <p14:cNvContentPartPr/>
              <p14:nvPr/>
            </p14:nvContentPartPr>
            <p14:xfrm>
              <a:off x="5559756" y="2355732"/>
              <a:ext cx="29002" cy="125063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2"/>
            </p:blipFill>
            <p:spPr>
              <a:xfrm>
                <a:off x="5559756" y="2355732"/>
                <a:ext cx="29002" cy="125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81" name="墨迹 180"/>
              <p14:cNvContentPartPr/>
              <p14:nvPr/>
            </p14:nvContentPartPr>
            <p14:xfrm>
              <a:off x="5629701" y="2392895"/>
              <a:ext cx="6824" cy="96213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2"/>
            </p:blipFill>
            <p:spPr>
              <a:xfrm>
                <a:off x="5629701" y="2392895"/>
                <a:ext cx="6824" cy="962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82" name="墨迹 181"/>
              <p14:cNvContentPartPr/>
              <p14:nvPr/>
            </p14:nvContentPartPr>
            <p14:xfrm>
              <a:off x="5631976" y="2367101"/>
              <a:ext cx="65964" cy="120515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2"/>
            </p:blipFill>
            <p:spPr>
              <a:xfrm>
                <a:off x="5631976" y="2367101"/>
                <a:ext cx="65964" cy="120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298" name="墨迹 297"/>
              <p14:cNvContentPartPr/>
              <p14:nvPr/>
            </p14:nvContentPartPr>
            <p14:xfrm>
              <a:off x="5636525" y="2428495"/>
              <a:ext cx="42080" cy="20465"/>
            </p14:xfrm>
          </p:contentPart>
        </mc:Choice>
        <mc:Fallback xmlns="">
          <p:pic>
            <p:nvPicPr>
              <p:cNvPr id="298" name="墨迹 297"/>
            </p:nvPicPr>
            <p:blipFill>
              <a:blip r:embed="rId2"/>
            </p:blipFill>
            <p:spPr>
              <a:xfrm>
                <a:off x="5636525" y="2428495"/>
                <a:ext cx="42080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299" name="墨迹 298"/>
              <p14:cNvContentPartPr/>
              <p14:nvPr/>
            </p14:nvContentPartPr>
            <p14:xfrm>
              <a:off x="5663821" y="2379891"/>
              <a:ext cx="2274" cy="86123"/>
            </p14:xfrm>
          </p:contentPart>
        </mc:Choice>
        <mc:Fallback xmlns="">
          <p:pic>
            <p:nvPicPr>
              <p:cNvPr id="299" name="墨迹 298"/>
            </p:nvPicPr>
            <p:blipFill>
              <a:blip r:embed="rId2"/>
            </p:blipFill>
            <p:spPr>
              <a:xfrm>
                <a:off x="5663821" y="2379891"/>
                <a:ext cx="2274" cy="861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300" name="墨迹 299"/>
              <p14:cNvContentPartPr/>
              <p14:nvPr/>
            </p14:nvContentPartPr>
            <p14:xfrm>
              <a:off x="5752531" y="2355732"/>
              <a:ext cx="10236" cy="17054"/>
            </p14:xfrm>
          </p:contentPart>
        </mc:Choice>
        <mc:Fallback xmlns="">
          <p:pic>
            <p:nvPicPr>
              <p:cNvPr id="300" name="墨迹 299"/>
            </p:nvPicPr>
            <p:blipFill>
              <a:blip r:embed="rId2"/>
            </p:blipFill>
            <p:spPr>
              <a:xfrm>
                <a:off x="5752531" y="2355732"/>
                <a:ext cx="10236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301" name="墨迹 300"/>
              <p14:cNvContentPartPr/>
              <p14:nvPr/>
            </p14:nvContentPartPr>
            <p14:xfrm>
              <a:off x="5722961" y="2383018"/>
              <a:ext cx="12510" cy="32971"/>
            </p14:xfrm>
          </p:contentPart>
        </mc:Choice>
        <mc:Fallback xmlns="">
          <p:pic>
            <p:nvPicPr>
              <p:cNvPr id="301" name="墨迹 300"/>
            </p:nvPicPr>
            <p:blipFill>
              <a:blip r:embed="rId2"/>
            </p:blipFill>
            <p:spPr>
              <a:xfrm>
                <a:off x="5722961" y="2383018"/>
                <a:ext cx="12510" cy="32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302" name="墨迹 301"/>
              <p14:cNvContentPartPr/>
              <p14:nvPr/>
            </p14:nvContentPartPr>
            <p14:xfrm>
              <a:off x="5727510" y="2376196"/>
              <a:ext cx="60633" cy="31835"/>
            </p14:xfrm>
          </p:contentPart>
        </mc:Choice>
        <mc:Fallback xmlns="">
          <p:pic>
            <p:nvPicPr>
              <p:cNvPr id="302" name="墨迹 301"/>
            </p:nvPicPr>
            <p:blipFill>
              <a:blip r:embed="rId2"/>
            </p:blipFill>
            <p:spPr>
              <a:xfrm>
                <a:off x="5727510" y="2376196"/>
                <a:ext cx="60633" cy="3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303" name="墨迹 302"/>
              <p14:cNvContentPartPr/>
              <p14:nvPr/>
            </p14:nvContentPartPr>
            <p14:xfrm>
              <a:off x="5744570" y="2383018"/>
              <a:ext cx="14785" cy="43204"/>
            </p14:xfrm>
          </p:contentPart>
        </mc:Choice>
        <mc:Fallback xmlns="">
          <p:pic>
            <p:nvPicPr>
              <p:cNvPr id="303" name="墨迹 302"/>
            </p:nvPicPr>
            <p:blipFill>
              <a:blip r:embed="rId2"/>
            </p:blipFill>
            <p:spPr>
              <a:xfrm>
                <a:off x="5744570" y="2383018"/>
                <a:ext cx="14785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304" name="墨迹 303"/>
              <p14:cNvContentPartPr/>
              <p14:nvPr/>
            </p14:nvContentPartPr>
            <p14:xfrm>
              <a:off x="5757080" y="2412578"/>
              <a:ext cx="22747" cy="12507"/>
            </p14:xfrm>
          </p:contentPart>
        </mc:Choice>
        <mc:Fallback xmlns="">
          <p:pic>
            <p:nvPicPr>
              <p:cNvPr id="304" name="墨迹 303"/>
            </p:nvPicPr>
            <p:blipFill>
              <a:blip r:embed="rId2"/>
            </p:blipFill>
            <p:spPr>
              <a:xfrm>
                <a:off x="5757080" y="2412578"/>
                <a:ext cx="22747" cy="12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305" name="墨迹 304"/>
              <p14:cNvContentPartPr/>
              <p14:nvPr/>
            </p14:nvContentPartPr>
            <p14:xfrm>
              <a:off x="5700215" y="2420537"/>
              <a:ext cx="92264" cy="29916"/>
            </p14:xfrm>
          </p:contentPart>
        </mc:Choice>
        <mc:Fallback xmlns="">
          <p:pic>
            <p:nvPicPr>
              <p:cNvPr id="305" name="墨迹 304"/>
            </p:nvPicPr>
            <p:blipFill>
              <a:blip r:embed="rId2"/>
            </p:blipFill>
            <p:spPr>
              <a:xfrm>
                <a:off x="5700215" y="2420537"/>
                <a:ext cx="92264" cy="299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306" name="墨迹 305"/>
              <p14:cNvContentPartPr/>
              <p14:nvPr/>
            </p14:nvContentPartPr>
            <p14:xfrm>
              <a:off x="5732059" y="2447610"/>
              <a:ext cx="47767" cy="69567"/>
            </p14:xfrm>
          </p:contentPart>
        </mc:Choice>
        <mc:Fallback xmlns="">
          <p:pic>
            <p:nvPicPr>
              <p:cNvPr id="306" name="墨迹 305"/>
            </p:nvPicPr>
            <p:blipFill>
              <a:blip r:embed="rId2"/>
            </p:blipFill>
            <p:spPr>
              <a:xfrm>
                <a:off x="5732059" y="2447610"/>
                <a:ext cx="47767" cy="69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307" name="墨迹 306"/>
              <p14:cNvContentPartPr/>
              <p14:nvPr/>
            </p14:nvContentPartPr>
            <p14:xfrm>
              <a:off x="5820770" y="2395524"/>
              <a:ext cx="50041" cy="10233"/>
            </p14:xfrm>
          </p:contentPart>
        </mc:Choice>
        <mc:Fallback xmlns="">
          <p:pic>
            <p:nvPicPr>
              <p:cNvPr id="307" name="墨迹 306"/>
            </p:nvPicPr>
            <p:blipFill>
              <a:blip r:embed="rId2"/>
            </p:blipFill>
            <p:spPr>
              <a:xfrm>
                <a:off x="5820770" y="2395524"/>
                <a:ext cx="50041" cy="10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308" name="墨迹 307"/>
              <p14:cNvContentPartPr/>
              <p14:nvPr/>
            </p14:nvContentPartPr>
            <p14:xfrm>
              <a:off x="5808259" y="2376196"/>
              <a:ext cx="42080" cy="95503"/>
            </p14:xfrm>
          </p:contentPart>
        </mc:Choice>
        <mc:Fallback xmlns="">
          <p:pic>
            <p:nvPicPr>
              <p:cNvPr id="308" name="墨迹 307"/>
            </p:nvPicPr>
            <p:blipFill>
              <a:blip r:embed="rId2"/>
            </p:blipFill>
            <p:spPr>
              <a:xfrm>
                <a:off x="5808259" y="2376196"/>
                <a:ext cx="42080" cy="95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309" name="墨迹 308"/>
              <p14:cNvContentPartPr/>
              <p14:nvPr/>
            </p14:nvContentPartPr>
            <p14:xfrm>
              <a:off x="5832143" y="2437591"/>
              <a:ext cx="6824" cy="58339"/>
            </p14:xfrm>
          </p:contentPart>
        </mc:Choice>
        <mc:Fallback xmlns="">
          <p:pic>
            <p:nvPicPr>
              <p:cNvPr id="309" name="墨迹 308"/>
            </p:nvPicPr>
            <p:blipFill>
              <a:blip r:embed="rId2"/>
            </p:blipFill>
            <p:spPr>
              <a:xfrm>
                <a:off x="5832143" y="2437591"/>
                <a:ext cx="6824" cy="583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310" name="墨迹 309"/>
              <p14:cNvContentPartPr/>
              <p14:nvPr/>
            </p14:nvContentPartPr>
            <p14:xfrm>
              <a:off x="5845790" y="2430769"/>
              <a:ext cx="56866" cy="70491"/>
            </p14:xfrm>
          </p:contentPart>
        </mc:Choice>
        <mc:Fallback xmlns="">
          <p:pic>
            <p:nvPicPr>
              <p:cNvPr id="310" name="墨迹 309"/>
            </p:nvPicPr>
            <p:blipFill>
              <a:blip r:embed="rId2"/>
            </p:blipFill>
            <p:spPr>
              <a:xfrm>
                <a:off x="5845790" y="2430769"/>
                <a:ext cx="56866" cy="704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311" name="墨迹 310"/>
              <p14:cNvContentPartPr/>
              <p14:nvPr/>
            </p14:nvContentPartPr>
            <p14:xfrm>
              <a:off x="5911755" y="2394387"/>
              <a:ext cx="2274" cy="30698"/>
            </p14:xfrm>
          </p:contentPart>
        </mc:Choice>
        <mc:Fallback xmlns="">
          <p:pic>
            <p:nvPicPr>
              <p:cNvPr id="311" name="墨迹 310"/>
            </p:nvPicPr>
            <p:blipFill>
              <a:blip r:embed="rId2"/>
            </p:blipFill>
            <p:spPr>
              <a:xfrm>
                <a:off x="5911755" y="2394387"/>
                <a:ext cx="2274" cy="306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312" name="墨迹 311"/>
              <p14:cNvContentPartPr/>
              <p14:nvPr/>
            </p14:nvContentPartPr>
            <p14:xfrm>
              <a:off x="5904931" y="2387566"/>
              <a:ext cx="35470" cy="36382"/>
            </p14:xfrm>
          </p:contentPart>
        </mc:Choice>
        <mc:Fallback xmlns="">
          <p:pic>
            <p:nvPicPr>
              <p:cNvPr id="312" name="墨迹 311"/>
            </p:nvPicPr>
            <p:blipFill>
              <a:blip r:embed="rId2"/>
            </p:blipFill>
            <p:spPr>
              <a:xfrm>
                <a:off x="5904931" y="2387566"/>
                <a:ext cx="35470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313" name="墨迹 312"/>
              <p14:cNvContentPartPr/>
              <p14:nvPr/>
            </p14:nvContentPartPr>
            <p14:xfrm>
              <a:off x="5948149" y="2385292"/>
              <a:ext cx="6823" cy="30697"/>
            </p14:xfrm>
          </p:contentPart>
        </mc:Choice>
        <mc:Fallback xmlns="">
          <p:pic>
            <p:nvPicPr>
              <p:cNvPr id="313" name="墨迹 312"/>
            </p:nvPicPr>
            <p:blipFill>
              <a:blip r:embed="rId2"/>
            </p:blipFill>
            <p:spPr>
              <a:xfrm>
                <a:off x="5948149" y="2385292"/>
                <a:ext cx="6823" cy="30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314" name="墨迹 313"/>
              <p14:cNvContentPartPr/>
              <p14:nvPr/>
            </p14:nvContentPartPr>
            <p14:xfrm>
              <a:off x="5952698" y="2380744"/>
              <a:ext cx="27296" cy="31834"/>
            </p14:xfrm>
          </p:contentPart>
        </mc:Choice>
        <mc:Fallback xmlns="">
          <p:pic>
            <p:nvPicPr>
              <p:cNvPr id="314" name="墨迹 313"/>
            </p:nvPicPr>
            <p:blipFill>
              <a:blip r:embed="rId2"/>
            </p:blipFill>
            <p:spPr>
              <a:xfrm>
                <a:off x="5952698" y="2380744"/>
                <a:ext cx="27296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315" name="墨迹 314"/>
              <p14:cNvContentPartPr/>
              <p14:nvPr/>
            </p14:nvContentPartPr>
            <p14:xfrm>
              <a:off x="5911044" y="2436454"/>
              <a:ext cx="64400" cy="12506"/>
            </p14:xfrm>
          </p:contentPart>
        </mc:Choice>
        <mc:Fallback xmlns="">
          <p:pic>
            <p:nvPicPr>
              <p:cNvPr id="315" name="墨迹 314"/>
            </p:nvPicPr>
            <p:blipFill>
              <a:blip r:embed="rId2"/>
            </p:blipFill>
            <p:spPr>
              <a:xfrm>
                <a:off x="5911044" y="2436454"/>
                <a:ext cx="64400" cy="12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316" name="墨迹 315"/>
              <p14:cNvContentPartPr/>
              <p14:nvPr/>
            </p14:nvContentPartPr>
            <p14:xfrm>
              <a:off x="5909480" y="2417126"/>
              <a:ext cx="38669" cy="64806"/>
            </p14:xfrm>
          </p:contentPart>
        </mc:Choice>
        <mc:Fallback xmlns="">
          <p:pic>
            <p:nvPicPr>
              <p:cNvPr id="316" name="墨迹 315"/>
            </p:nvPicPr>
            <p:blipFill>
              <a:blip r:embed="rId2"/>
            </p:blipFill>
            <p:spPr>
              <a:xfrm>
                <a:off x="5909480" y="2417126"/>
                <a:ext cx="38669" cy="64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317" name="墨迹 316"/>
              <p14:cNvContentPartPr/>
              <p14:nvPr/>
            </p14:nvContentPartPr>
            <p14:xfrm>
              <a:off x="5936776" y="2458056"/>
              <a:ext cx="26158" cy="20465"/>
            </p14:xfrm>
          </p:contentPart>
        </mc:Choice>
        <mc:Fallback xmlns="">
          <p:pic>
            <p:nvPicPr>
              <p:cNvPr id="317" name="墨迹 316"/>
            </p:nvPicPr>
            <p:blipFill>
              <a:blip r:embed="rId2"/>
            </p:blipFill>
            <p:spPr>
              <a:xfrm>
                <a:off x="5936776" y="2458056"/>
                <a:ext cx="26158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318" name="墨迹 317"/>
              <p14:cNvContentPartPr/>
              <p14:nvPr/>
            </p14:nvContentPartPr>
            <p14:xfrm>
              <a:off x="5973170" y="2430769"/>
              <a:ext cx="11373" cy="28424"/>
            </p14:xfrm>
          </p:contentPart>
        </mc:Choice>
        <mc:Fallback xmlns="">
          <p:pic>
            <p:nvPicPr>
              <p:cNvPr id="318" name="墨迹 317"/>
            </p:nvPicPr>
            <p:blipFill>
              <a:blip r:embed="rId2"/>
            </p:blipFill>
            <p:spPr>
              <a:xfrm>
                <a:off x="5973170" y="2430769"/>
                <a:ext cx="11373" cy="284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319" name="墨迹 318"/>
              <p14:cNvContentPartPr/>
              <p14:nvPr/>
            </p14:nvContentPartPr>
            <p14:xfrm>
              <a:off x="5907205" y="2485342"/>
              <a:ext cx="4550" cy="23876"/>
            </p14:xfrm>
          </p:contentPart>
        </mc:Choice>
        <mc:Fallback xmlns="">
          <p:pic>
            <p:nvPicPr>
              <p:cNvPr id="319" name="墨迹 318"/>
            </p:nvPicPr>
            <p:blipFill>
              <a:blip r:embed="rId2"/>
            </p:blipFill>
            <p:spPr>
              <a:xfrm>
                <a:off x="5907205" y="2485342"/>
                <a:ext cx="4550" cy="238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320" name="墨迹 319"/>
              <p14:cNvContentPartPr/>
              <p14:nvPr/>
            </p14:nvContentPartPr>
            <p14:xfrm>
              <a:off x="5907205" y="2487616"/>
              <a:ext cx="37532" cy="22739"/>
            </p14:xfrm>
          </p:contentPart>
        </mc:Choice>
        <mc:Fallback xmlns="">
          <p:pic>
            <p:nvPicPr>
              <p:cNvPr id="320" name="墨迹 319"/>
            </p:nvPicPr>
            <p:blipFill>
              <a:blip r:embed="rId2"/>
            </p:blipFill>
            <p:spPr>
              <a:xfrm>
                <a:off x="5907205" y="2487616"/>
                <a:ext cx="37532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321" name="墨迹 320"/>
              <p14:cNvContentPartPr/>
              <p14:nvPr/>
            </p14:nvContentPartPr>
            <p14:xfrm>
              <a:off x="5951561" y="2483068"/>
              <a:ext cx="1137" cy="26150"/>
            </p14:xfrm>
          </p:contentPart>
        </mc:Choice>
        <mc:Fallback xmlns="">
          <p:pic>
            <p:nvPicPr>
              <p:cNvPr id="321" name="墨迹 320"/>
            </p:nvPicPr>
            <p:blipFill>
              <a:blip r:embed="rId2"/>
            </p:blipFill>
            <p:spPr>
              <a:xfrm>
                <a:off x="5951561" y="2483068"/>
                <a:ext cx="1137" cy="2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322" name="墨迹 321"/>
              <p14:cNvContentPartPr/>
              <p14:nvPr/>
            </p14:nvContentPartPr>
            <p14:xfrm>
              <a:off x="5952698" y="2483068"/>
              <a:ext cx="34119" cy="29561"/>
            </p14:xfrm>
          </p:contentPart>
        </mc:Choice>
        <mc:Fallback xmlns="">
          <p:pic>
            <p:nvPicPr>
              <p:cNvPr id="322" name="墨迹 321"/>
            </p:nvPicPr>
            <p:blipFill>
              <a:blip r:embed="rId2"/>
            </p:blipFill>
            <p:spPr>
              <a:xfrm>
                <a:off x="5952698" y="2483068"/>
                <a:ext cx="34119" cy="29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323" name="墨迹 322"/>
              <p14:cNvContentPartPr/>
              <p14:nvPr/>
            </p14:nvContentPartPr>
            <p14:xfrm>
              <a:off x="5536441" y="2242038"/>
              <a:ext cx="54591" cy="60613"/>
            </p14:xfrm>
          </p:contentPart>
        </mc:Choice>
        <mc:Fallback xmlns="">
          <p:pic>
            <p:nvPicPr>
              <p:cNvPr id="323" name="墨迹 322"/>
            </p:nvPicPr>
            <p:blipFill>
              <a:blip r:embed="rId2"/>
            </p:blipFill>
            <p:spPr>
              <a:xfrm>
                <a:off x="5536441" y="2242038"/>
                <a:ext cx="54591" cy="606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324" name="墨迹 323"/>
              <p14:cNvContentPartPr/>
              <p14:nvPr/>
            </p14:nvContentPartPr>
            <p14:xfrm>
              <a:off x="5562600" y="2151083"/>
              <a:ext cx="44355" cy="40930"/>
            </p14:xfrm>
          </p:contentPart>
        </mc:Choice>
        <mc:Fallback xmlns="">
          <p:pic>
            <p:nvPicPr>
              <p:cNvPr id="324" name="墨迹 323"/>
            </p:nvPicPr>
            <p:blipFill>
              <a:blip r:embed="rId2"/>
            </p:blipFill>
            <p:spPr>
              <a:xfrm>
                <a:off x="5562600" y="2151083"/>
                <a:ext cx="44355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325" name="墨迹 324"/>
              <p14:cNvContentPartPr/>
              <p14:nvPr/>
            </p14:nvContentPartPr>
            <p14:xfrm>
              <a:off x="5588758" y="2180643"/>
              <a:ext cx="12510" cy="68217"/>
            </p14:xfrm>
          </p:contentPart>
        </mc:Choice>
        <mc:Fallback xmlns="">
          <p:pic>
            <p:nvPicPr>
              <p:cNvPr id="325" name="墨迹 324"/>
            </p:nvPicPr>
            <p:blipFill>
              <a:blip r:embed="rId2"/>
            </p:blipFill>
            <p:spPr>
              <a:xfrm>
                <a:off x="5588758" y="2180643"/>
                <a:ext cx="12510" cy="68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326" name="墨迹 325"/>
              <p14:cNvContentPartPr/>
              <p14:nvPr/>
            </p14:nvContentPartPr>
            <p14:xfrm>
              <a:off x="5618328" y="2126071"/>
              <a:ext cx="51534" cy="72195"/>
            </p14:xfrm>
          </p:contentPart>
        </mc:Choice>
        <mc:Fallback xmlns="">
          <p:pic>
            <p:nvPicPr>
              <p:cNvPr id="326" name="墨迹 325"/>
            </p:nvPicPr>
            <p:blipFill>
              <a:blip r:embed="rId2"/>
            </p:blipFill>
            <p:spPr>
              <a:xfrm>
                <a:off x="5618328" y="2126071"/>
                <a:ext cx="51534" cy="72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327" name="墨迹 326"/>
              <p14:cNvContentPartPr/>
              <p14:nvPr/>
            </p14:nvContentPartPr>
            <p14:xfrm>
              <a:off x="5602405" y="2167000"/>
              <a:ext cx="52317" cy="58197"/>
            </p14:xfrm>
          </p:contentPart>
        </mc:Choice>
        <mc:Fallback xmlns="">
          <p:pic>
            <p:nvPicPr>
              <p:cNvPr id="327" name="墨迹 326"/>
            </p:nvPicPr>
            <p:blipFill>
              <a:blip r:embed="rId2"/>
            </p:blipFill>
            <p:spPr>
              <a:xfrm>
                <a:off x="5602405" y="2167000"/>
                <a:ext cx="52317" cy="581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328" name="墨迹 327"/>
              <p14:cNvContentPartPr/>
              <p14:nvPr/>
            </p14:nvContentPartPr>
            <p14:xfrm>
              <a:off x="5641074" y="2192013"/>
              <a:ext cx="25021" cy="61394"/>
            </p14:xfrm>
          </p:contentPart>
        </mc:Choice>
        <mc:Fallback xmlns="">
          <p:pic>
            <p:nvPicPr>
              <p:cNvPr id="328" name="墨迹 327"/>
            </p:nvPicPr>
            <p:blipFill>
              <a:blip r:embed="rId2"/>
            </p:blipFill>
            <p:spPr>
              <a:xfrm>
                <a:off x="5641074" y="2192013"/>
                <a:ext cx="25021" cy="613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329" name="墨迹 328"/>
              <p14:cNvContentPartPr/>
              <p14:nvPr/>
            </p14:nvContentPartPr>
            <p14:xfrm>
              <a:off x="5627427" y="2215320"/>
              <a:ext cx="22746" cy="30697"/>
            </p14:xfrm>
          </p:contentPart>
        </mc:Choice>
        <mc:Fallback xmlns="">
          <p:pic>
            <p:nvPicPr>
              <p:cNvPr id="329" name="墨迹 328"/>
            </p:nvPicPr>
            <p:blipFill>
              <a:blip r:embed="rId2"/>
            </p:blipFill>
            <p:spPr>
              <a:xfrm>
                <a:off x="5627427" y="2215320"/>
                <a:ext cx="22746" cy="30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330" name="墨迹 329"/>
              <p14:cNvContentPartPr/>
              <p14:nvPr/>
            </p14:nvContentPartPr>
            <p14:xfrm>
              <a:off x="5661546" y="2210204"/>
              <a:ext cx="28433" cy="22739"/>
            </p14:xfrm>
          </p:contentPart>
        </mc:Choice>
        <mc:Fallback xmlns="">
          <p:pic>
            <p:nvPicPr>
              <p:cNvPr id="330" name="墨迹 329"/>
            </p:nvPicPr>
            <p:blipFill>
              <a:blip r:embed="rId2"/>
            </p:blipFill>
            <p:spPr>
              <a:xfrm>
                <a:off x="5661546" y="2210204"/>
                <a:ext cx="28433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331" name="墨迹 330"/>
              <p14:cNvContentPartPr/>
              <p14:nvPr/>
            </p14:nvContentPartPr>
            <p14:xfrm>
              <a:off x="5711588" y="2167000"/>
              <a:ext cx="360" cy="83352"/>
            </p14:xfrm>
          </p:contentPart>
        </mc:Choice>
        <mc:Fallback xmlns="">
          <p:pic>
            <p:nvPicPr>
              <p:cNvPr id="331" name="墨迹 330"/>
            </p:nvPicPr>
            <p:blipFill>
              <a:blip r:embed="rId2"/>
            </p:blipFill>
            <p:spPr>
              <a:xfrm>
                <a:off x="5711588" y="2167000"/>
                <a:ext cx="360" cy="833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332" name="墨迹 331"/>
              <p14:cNvContentPartPr/>
              <p14:nvPr/>
            </p14:nvContentPartPr>
            <p14:xfrm>
              <a:off x="5707038" y="2164726"/>
              <a:ext cx="47767" cy="50025"/>
            </p14:xfrm>
          </p:contentPart>
        </mc:Choice>
        <mc:Fallback xmlns="">
          <p:pic>
            <p:nvPicPr>
              <p:cNvPr id="332" name="墨迹 331"/>
            </p:nvPicPr>
            <p:blipFill>
              <a:blip r:embed="rId2"/>
            </p:blipFill>
            <p:spPr>
              <a:xfrm>
                <a:off x="5707038" y="2164726"/>
                <a:ext cx="47767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333" name="墨迹 332"/>
              <p14:cNvContentPartPr/>
              <p14:nvPr/>
            </p14:nvContentPartPr>
            <p14:xfrm>
              <a:off x="5757080" y="2178369"/>
              <a:ext cx="34120" cy="63669"/>
            </p14:xfrm>
          </p:contentPart>
        </mc:Choice>
        <mc:Fallback xmlns="">
          <p:pic>
            <p:nvPicPr>
              <p:cNvPr id="333" name="墨迹 332"/>
            </p:nvPicPr>
            <p:blipFill>
              <a:blip r:embed="rId2"/>
            </p:blipFill>
            <p:spPr>
              <a:xfrm>
                <a:off x="5757080" y="2178369"/>
                <a:ext cx="34120" cy="63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334" name="墨迹 333"/>
              <p14:cNvContentPartPr/>
              <p14:nvPr/>
            </p14:nvContentPartPr>
            <p14:xfrm>
              <a:off x="5810178" y="2198834"/>
              <a:ext cx="51534" cy="4548"/>
            </p14:xfrm>
          </p:contentPart>
        </mc:Choice>
        <mc:Fallback xmlns="">
          <p:pic>
            <p:nvPicPr>
              <p:cNvPr id="334" name="墨迹 333"/>
            </p:nvPicPr>
            <p:blipFill>
              <a:blip r:embed="rId2"/>
            </p:blipFill>
            <p:spPr>
              <a:xfrm>
                <a:off x="5810178" y="2198834"/>
                <a:ext cx="51534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335" name="墨迹 334"/>
              <p14:cNvContentPartPr/>
              <p14:nvPr/>
            </p14:nvContentPartPr>
            <p14:xfrm>
              <a:off x="5889009" y="2188602"/>
              <a:ext cx="36394" cy="3411"/>
            </p14:xfrm>
          </p:contentPart>
        </mc:Choice>
        <mc:Fallback xmlns="">
          <p:pic>
            <p:nvPicPr>
              <p:cNvPr id="335" name="墨迹 334"/>
            </p:nvPicPr>
            <p:blipFill>
              <a:blip r:embed="rId2"/>
            </p:blipFill>
            <p:spPr>
              <a:xfrm>
                <a:off x="5889009" y="2188602"/>
                <a:ext cx="36394" cy="3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336" name="墨迹 335"/>
              <p14:cNvContentPartPr/>
              <p14:nvPr/>
            </p14:nvContentPartPr>
            <p14:xfrm>
              <a:off x="5909480" y="2157905"/>
              <a:ext cx="2275" cy="112770"/>
            </p14:xfrm>
          </p:contentPart>
        </mc:Choice>
        <mc:Fallback xmlns="">
          <p:pic>
            <p:nvPicPr>
              <p:cNvPr id="336" name="墨迹 335"/>
            </p:nvPicPr>
            <p:blipFill>
              <a:blip r:embed="rId2"/>
            </p:blipFill>
            <p:spPr>
              <a:xfrm>
                <a:off x="5909480" y="2157905"/>
                <a:ext cx="2275" cy="112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337" name="墨迹 336"/>
              <p14:cNvContentPartPr/>
              <p14:nvPr/>
            </p14:nvContentPartPr>
            <p14:xfrm>
              <a:off x="5884459" y="2207930"/>
              <a:ext cx="25021" cy="34108"/>
            </p14:xfrm>
          </p:contentPart>
        </mc:Choice>
        <mc:Fallback xmlns="">
          <p:pic>
            <p:nvPicPr>
              <p:cNvPr id="337" name="墨迹 336"/>
            </p:nvPicPr>
            <p:blipFill>
              <a:blip r:embed="rId2"/>
            </p:blipFill>
            <p:spPr>
              <a:xfrm>
                <a:off x="5884459" y="2207930"/>
                <a:ext cx="25021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338" name="墨迹 337"/>
              <p14:cNvContentPartPr/>
              <p14:nvPr/>
            </p14:nvContentPartPr>
            <p14:xfrm>
              <a:off x="5904931" y="2205656"/>
              <a:ext cx="23884" cy="21602"/>
            </p14:xfrm>
          </p:contentPart>
        </mc:Choice>
        <mc:Fallback xmlns="">
          <p:pic>
            <p:nvPicPr>
              <p:cNvPr id="338" name="墨迹 337"/>
            </p:nvPicPr>
            <p:blipFill>
              <a:blip r:embed="rId2"/>
            </p:blipFill>
            <p:spPr>
              <a:xfrm>
                <a:off x="5904931" y="2205656"/>
                <a:ext cx="23884" cy="216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339" name="墨迹 338"/>
              <p14:cNvContentPartPr/>
              <p14:nvPr/>
            </p14:nvContentPartPr>
            <p14:xfrm>
              <a:off x="5923128" y="2151083"/>
              <a:ext cx="13647" cy="9095"/>
            </p14:xfrm>
          </p:contentPart>
        </mc:Choice>
        <mc:Fallback xmlns="">
          <p:pic>
            <p:nvPicPr>
              <p:cNvPr id="339" name="墨迹 338"/>
            </p:nvPicPr>
            <p:blipFill>
              <a:blip r:embed="rId2"/>
            </p:blipFill>
            <p:spPr>
              <a:xfrm>
                <a:off x="5923128" y="2151083"/>
                <a:ext cx="13647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340" name="墨迹 339"/>
              <p14:cNvContentPartPr/>
              <p14:nvPr/>
            </p14:nvContentPartPr>
            <p14:xfrm>
              <a:off x="5925971" y="2153357"/>
              <a:ext cx="55160" cy="77312"/>
            </p14:xfrm>
          </p:contentPart>
        </mc:Choice>
        <mc:Fallback xmlns="">
          <p:pic>
            <p:nvPicPr>
              <p:cNvPr id="340" name="墨迹 339"/>
            </p:nvPicPr>
            <p:blipFill>
              <a:blip r:embed="rId2"/>
            </p:blipFill>
            <p:spPr>
              <a:xfrm>
                <a:off x="5925971" y="2153357"/>
                <a:ext cx="55160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341" name="墨迹 340"/>
              <p14:cNvContentPartPr/>
              <p14:nvPr/>
            </p14:nvContentPartPr>
            <p14:xfrm>
              <a:off x="5957247" y="2189739"/>
              <a:ext cx="4549" cy="79585"/>
            </p14:xfrm>
          </p:contentPart>
        </mc:Choice>
        <mc:Fallback xmlns="">
          <p:pic>
            <p:nvPicPr>
              <p:cNvPr id="341" name="墨迹 340"/>
            </p:nvPicPr>
            <p:blipFill>
              <a:blip r:embed="rId2"/>
            </p:blipFill>
            <p:spPr>
              <a:xfrm>
                <a:off x="5957247" y="2189739"/>
                <a:ext cx="4549" cy="79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342" name="墨迹 341"/>
              <p14:cNvContentPartPr/>
              <p14:nvPr/>
            </p14:nvContentPartPr>
            <p14:xfrm>
              <a:off x="6005015" y="2201108"/>
              <a:ext cx="56865" cy="45478"/>
            </p14:xfrm>
          </p:contentPart>
        </mc:Choice>
        <mc:Fallback xmlns="">
          <p:pic>
            <p:nvPicPr>
              <p:cNvPr id="342" name="墨迹 341"/>
            </p:nvPicPr>
            <p:blipFill>
              <a:blip r:embed="rId2"/>
            </p:blipFill>
            <p:spPr>
              <a:xfrm>
                <a:off x="6005015" y="2201108"/>
                <a:ext cx="56865" cy="4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343" name="墨迹 342"/>
              <p14:cNvContentPartPr/>
              <p14:nvPr/>
            </p14:nvContentPartPr>
            <p14:xfrm>
              <a:off x="6032310" y="2394387"/>
              <a:ext cx="27295" cy="123927"/>
            </p14:xfrm>
          </p:contentPart>
        </mc:Choice>
        <mc:Fallback xmlns="">
          <p:pic>
            <p:nvPicPr>
              <p:cNvPr id="343" name="墨迹 342"/>
            </p:nvPicPr>
            <p:blipFill>
              <a:blip r:embed="rId2"/>
            </p:blipFill>
            <p:spPr>
              <a:xfrm>
                <a:off x="6032310" y="2394387"/>
                <a:ext cx="27295" cy="123927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3500" dirty="0"/>
              <a:t>11</a:t>
            </a:r>
            <a:r>
              <a:rPr lang="zh-CN" altLang="en-US" sz="3500" dirty="0"/>
              <a:t>、堆栈寻址</a:t>
            </a:r>
            <a:endParaRPr lang="zh-CN" altLang="en-US" sz="350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76263" y="1295400"/>
            <a:ext cx="7543800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defTabSz="914400" rtl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/>
            </a:pPr>
            <a:r>
              <a:rPr kumimoji="0" lang="zh-CN" altLang="en-US" sz="3000" kern="0" cap="none" spc="0" normalizeH="0" baseline="0" noProof="0" smtClean="0">
                <a:latin typeface="+mn-lt"/>
                <a:ea typeface="+mn-ea"/>
                <a:cs typeface="+mn-cs"/>
              </a:rPr>
              <a:t>堆栈操作：</a:t>
            </a:r>
            <a:r>
              <a:rPr kumimoji="0" lang="zh-CN" altLang="en-US" sz="2400" kern="0" cap="none" spc="0" normalizeH="0" baseline="0" noProof="0" smtClean="0">
                <a:latin typeface="+mn-lt"/>
                <a:ea typeface="+mn-ea"/>
                <a:cs typeface="+mn-cs"/>
              </a:rPr>
              <a:t>进栈、出栈</a:t>
            </a:r>
            <a:endParaRPr kumimoji="0" lang="zh-CN" altLang="en-US" sz="2400" kern="0" cap="none" spc="0" normalizeH="0" baseline="0" noProof="0" smtClean="0">
              <a:latin typeface="+mn-lt"/>
              <a:ea typeface="+mn-ea"/>
              <a:cs typeface="+mn-cs"/>
            </a:endParaRPr>
          </a:p>
          <a:p>
            <a:pPr marL="342900" marR="0" indent="-342900" defTabSz="914400" rtl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/>
            </a:pPr>
            <a:r>
              <a:rPr kumimoji="0" lang="zh-CN" altLang="en-US" sz="3000" kern="0" cap="none" spc="0" normalizeH="0" baseline="0" noProof="0" smtClean="0">
                <a:latin typeface="+mn-lt"/>
                <a:ea typeface="+mn-ea"/>
                <a:cs typeface="+mn-cs"/>
              </a:rPr>
              <a:t>堆栈寻址：</a:t>
            </a:r>
            <a:r>
              <a:rPr kumimoji="0" lang="zh-CN" altLang="en-US" sz="2400" kern="0" cap="none" spc="0" normalizeH="0" baseline="0" noProof="0" smtClean="0">
                <a:latin typeface="+mn-lt"/>
                <a:ea typeface="+mn-ea"/>
                <a:cs typeface="+mn-cs"/>
              </a:rPr>
              <a:t>指令隐含约定由堆栈指针寄存器提供堆栈栈顶单元地址，进行读入或写出</a:t>
            </a:r>
            <a:endParaRPr kumimoji="0" lang="zh-CN" altLang="en-US" sz="2800" kern="0" cap="none" spc="0" normalizeH="0" baseline="0" noProof="0" smtClean="0">
              <a:latin typeface="+mn-lt"/>
              <a:ea typeface="+mn-ea"/>
              <a:cs typeface="+mn-cs"/>
            </a:endParaRPr>
          </a:p>
          <a:p>
            <a:pPr marL="692150" marR="0" lvl="1" indent="-3479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指令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+mn-cs"/>
            </a:endParaRPr>
          </a:p>
          <a:p>
            <a:pPr marL="692150" marR="0" lvl="1" indent="-347980" algn="l" defTabSz="914400" rtl="0" eaLnBrk="1" fontAlgn="base" latinLnBrk="0" hangingPunct="1">
              <a:lnSpc>
                <a:spcPct val="2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None/>
              <a:defRPr/>
            </a:pPr>
            <a:endParaRPr kumimoji="0" lang="zh-CN" altLang="en-US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" name="Group 64"/>
          <p:cNvGraphicFramePr>
            <a:graphicFrameLocks noGrp="1"/>
          </p:cNvGraphicFramePr>
          <p:nvPr/>
        </p:nvGraphicFramePr>
        <p:xfrm>
          <a:off x="1871663" y="2871788"/>
          <a:ext cx="1828800" cy="396875"/>
        </p:xfrm>
        <a:graphic>
          <a:graphicData uri="http://schemas.openxmlformats.org/drawingml/2006/table">
            <a:tbl>
              <a:tblPr/>
              <a:tblGrid>
                <a:gridCol w="609600"/>
                <a:gridCol w="121920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OP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56" name="Text Box 14"/>
          <p:cNvSpPr txBox="1"/>
          <p:nvPr/>
        </p:nvSpPr>
        <p:spPr>
          <a:xfrm>
            <a:off x="1871663" y="349091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隶书" pitchFamily="49" charset="-122"/>
              </a:rPr>
              <a:t>SP</a:t>
            </a:r>
            <a:endParaRPr lang="en-US" altLang="zh-CN" dirty="0">
              <a:latin typeface="Arial" charset="0"/>
              <a:ea typeface="隶书" pitchFamily="49" charset="-122"/>
            </a:endParaRPr>
          </a:p>
        </p:txBody>
      </p:sp>
      <p:graphicFrame>
        <p:nvGraphicFramePr>
          <p:cNvPr id="22" name="Group 69"/>
          <p:cNvGraphicFramePr>
            <a:graphicFrameLocks noGrp="1"/>
          </p:cNvGraphicFramePr>
          <p:nvPr/>
        </p:nvGraphicFramePr>
        <p:xfrm>
          <a:off x="2419350" y="3490913"/>
          <a:ext cx="1295400" cy="396875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     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Group 57"/>
          <p:cNvGraphicFramePr>
            <a:graphicFrameLocks noGrp="1"/>
          </p:cNvGraphicFramePr>
          <p:nvPr/>
        </p:nvGraphicFramePr>
        <p:xfrm>
          <a:off x="4843463" y="3038475"/>
          <a:ext cx="1828800" cy="2835275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  尚未存入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操作数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      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9" name="Text Box 38"/>
          <p:cNvSpPr txBox="1"/>
          <p:nvPr/>
        </p:nvSpPr>
        <p:spPr>
          <a:xfrm>
            <a:off x="5362575" y="2581275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charset="0"/>
                <a:ea typeface="隶书" pitchFamily="49" charset="-122"/>
              </a:rPr>
              <a:t>主存</a:t>
            </a:r>
            <a:endParaRPr lang="zh-CN" altLang="en-US" dirty="0">
              <a:latin typeface="Arial" charset="0"/>
              <a:ea typeface="隶书" pitchFamily="49" charset="-122"/>
            </a:endParaRPr>
          </a:p>
        </p:txBody>
      </p:sp>
      <p:sp>
        <p:nvSpPr>
          <p:cNvPr id="31780" name="Text Box 41"/>
          <p:cNvSpPr txBox="1"/>
          <p:nvPr/>
        </p:nvSpPr>
        <p:spPr>
          <a:xfrm>
            <a:off x="4005263" y="3457575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charset="0"/>
                <a:ea typeface="隶书" pitchFamily="49" charset="-122"/>
              </a:rPr>
              <a:t>栈顶</a:t>
            </a:r>
            <a:endParaRPr lang="zh-CN" altLang="en-US" dirty="0">
              <a:latin typeface="Arial" charset="0"/>
              <a:ea typeface="隶书" pitchFamily="49" charset="-122"/>
            </a:endParaRPr>
          </a:p>
        </p:txBody>
      </p:sp>
      <p:sp>
        <p:nvSpPr>
          <p:cNvPr id="31781" name="Line 48"/>
          <p:cNvSpPr/>
          <p:nvPr/>
        </p:nvSpPr>
        <p:spPr>
          <a:xfrm>
            <a:off x="3700463" y="3716338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1782" name="Text Box 58"/>
          <p:cNvSpPr txBox="1"/>
          <p:nvPr/>
        </p:nvSpPr>
        <p:spPr>
          <a:xfrm>
            <a:off x="4005263" y="486251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charset="0"/>
                <a:ea typeface="隶书" pitchFamily="49" charset="-122"/>
              </a:rPr>
              <a:t>栈底</a:t>
            </a:r>
            <a:endParaRPr lang="zh-CN" altLang="en-US" dirty="0">
              <a:latin typeface="Arial" charset="0"/>
              <a:ea typeface="隶书" pitchFamily="49" charset="-122"/>
            </a:endParaRPr>
          </a:p>
        </p:txBody>
      </p:sp>
      <p:sp>
        <p:nvSpPr>
          <p:cNvPr id="31783" name="Text Box 59"/>
          <p:cNvSpPr txBox="1"/>
          <p:nvPr/>
        </p:nvSpPr>
        <p:spPr>
          <a:xfrm>
            <a:off x="5448300" y="4519613"/>
            <a:ext cx="549275" cy="45720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charset="0"/>
                <a:ea typeface="宋体" charset="-122"/>
              </a:rPr>
              <a:t>…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1784" name="AutoShape 60"/>
          <p:cNvSpPr/>
          <p:nvPr/>
        </p:nvSpPr>
        <p:spPr>
          <a:xfrm>
            <a:off x="6672263" y="3524250"/>
            <a:ext cx="304800" cy="1828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1785" name="Text Box 61"/>
          <p:cNvSpPr txBox="1"/>
          <p:nvPr/>
        </p:nvSpPr>
        <p:spPr>
          <a:xfrm>
            <a:off x="6958013" y="419576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charset="0"/>
                <a:ea typeface="隶书" pitchFamily="49" charset="-122"/>
              </a:rPr>
              <a:t>堆栈</a:t>
            </a:r>
            <a:endParaRPr lang="zh-CN" altLang="en-US" dirty="0">
              <a:latin typeface="Arial" charset="0"/>
              <a:ea typeface="隶书" pitchFamily="49" charset="-122"/>
            </a:endParaRPr>
          </a:p>
        </p:txBody>
      </p:sp>
      <p:sp>
        <p:nvSpPr>
          <p:cNvPr id="41" name="Rectangle 62"/>
          <p:cNvSpPr/>
          <p:nvPr/>
        </p:nvSpPr>
        <p:spPr>
          <a:xfrm>
            <a:off x="500063" y="4038600"/>
            <a:ext cx="4572000" cy="24717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    </a:t>
            </a:r>
            <a:r>
              <a:rPr lang="en-US" altLang="zh-CN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PUSH A          ；</a:t>
            </a:r>
            <a:r>
              <a:rPr lang="zh-CN" altLang="en-US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数据</a:t>
            </a:r>
            <a:r>
              <a:rPr lang="en-US" altLang="zh-CN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a</a:t>
            </a:r>
            <a:r>
              <a:rPr lang="zh-CN" altLang="en-US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压入堆栈</a:t>
            </a:r>
            <a:endParaRPr lang="zh-CN" altLang="en-US" sz="1600" b="1" dirty="0">
              <a:solidFill>
                <a:srgbClr val="993300"/>
              </a:solidFill>
              <a:latin typeface="Arial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    </a:t>
            </a:r>
            <a:r>
              <a:rPr lang="en-US" altLang="zh-CN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PUSH B          ；</a:t>
            </a:r>
            <a:r>
              <a:rPr lang="zh-CN" altLang="en-US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数据</a:t>
            </a:r>
            <a:r>
              <a:rPr lang="en-US" altLang="zh-CN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b</a:t>
            </a:r>
            <a:r>
              <a:rPr lang="zh-CN" altLang="en-US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压入堆栈</a:t>
            </a:r>
            <a:endParaRPr lang="zh-CN" altLang="en-US" sz="1600" b="1" dirty="0">
              <a:solidFill>
                <a:srgbClr val="993300"/>
              </a:solidFill>
              <a:latin typeface="Arial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    </a:t>
            </a:r>
            <a:r>
              <a:rPr lang="en-US" altLang="zh-CN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MUL	          ；</a:t>
            </a:r>
            <a:r>
              <a:rPr lang="zh-CN" altLang="en-US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完成</a:t>
            </a:r>
            <a:r>
              <a:rPr lang="en-US" altLang="zh-CN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a×b</a:t>
            </a:r>
            <a:endParaRPr lang="en-US" altLang="zh-CN" sz="1600" b="1" dirty="0">
              <a:solidFill>
                <a:srgbClr val="993300"/>
              </a:solidFill>
              <a:latin typeface="Arial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    PUSH C          ；</a:t>
            </a:r>
            <a:r>
              <a:rPr lang="zh-CN" altLang="en-US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数据</a:t>
            </a:r>
            <a:r>
              <a:rPr lang="en-US" altLang="zh-CN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c</a:t>
            </a:r>
            <a:r>
              <a:rPr lang="zh-CN" altLang="en-US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压入堆栈</a:t>
            </a:r>
            <a:endParaRPr lang="zh-CN" altLang="en-US" sz="1600" b="1" dirty="0">
              <a:solidFill>
                <a:srgbClr val="993300"/>
              </a:solidFill>
              <a:latin typeface="Arial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    </a:t>
            </a:r>
            <a:r>
              <a:rPr lang="en-US" altLang="zh-CN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PUSH D          ；</a:t>
            </a:r>
            <a:r>
              <a:rPr lang="zh-CN" altLang="en-US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数据</a:t>
            </a:r>
            <a:r>
              <a:rPr lang="en-US" altLang="zh-CN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d</a:t>
            </a:r>
            <a:r>
              <a:rPr lang="zh-CN" altLang="en-US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压入堆栈</a:t>
            </a:r>
            <a:endParaRPr lang="zh-CN" altLang="en-US" sz="1600" b="1" dirty="0">
              <a:solidFill>
                <a:srgbClr val="993300"/>
              </a:solidFill>
              <a:latin typeface="Arial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    </a:t>
            </a:r>
            <a:r>
              <a:rPr lang="en-US" altLang="zh-CN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DIV	          ；</a:t>
            </a:r>
            <a:r>
              <a:rPr lang="zh-CN" altLang="en-US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完成</a:t>
            </a:r>
            <a:r>
              <a:rPr lang="en-US" altLang="zh-CN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c÷d</a:t>
            </a:r>
            <a:endParaRPr lang="en-US" altLang="zh-CN" sz="1600" b="1" dirty="0">
              <a:solidFill>
                <a:srgbClr val="993300"/>
              </a:solidFill>
              <a:latin typeface="Arial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    ADD	          ；</a:t>
            </a:r>
            <a:r>
              <a:rPr lang="zh-CN" altLang="en-US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完成</a:t>
            </a:r>
            <a:r>
              <a:rPr lang="en-US" altLang="zh-CN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a×b+c÷d</a:t>
            </a:r>
            <a:endParaRPr lang="en-US" altLang="zh-CN" sz="1600" b="1" dirty="0">
              <a:solidFill>
                <a:srgbClr val="993300"/>
              </a:solidFill>
              <a:latin typeface="Arial" charset="0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    POP X	          ；</a:t>
            </a:r>
            <a:r>
              <a:rPr lang="zh-CN" altLang="en-US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结果存入</a:t>
            </a:r>
            <a:r>
              <a:rPr lang="en-US" altLang="zh-CN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X</a:t>
            </a:r>
            <a:r>
              <a:rPr lang="zh-CN" altLang="en-US" sz="1600" b="1" dirty="0">
                <a:solidFill>
                  <a:srgbClr val="993300"/>
                </a:solidFill>
                <a:latin typeface="Arial" charset="0"/>
                <a:ea typeface="楷体_GB2312" pitchFamily="49" charset="-122"/>
              </a:rPr>
              <a:t>单元</a:t>
            </a:r>
            <a:endParaRPr lang="zh-CN" altLang="en-US" sz="1600" b="1" dirty="0">
              <a:solidFill>
                <a:srgbClr val="993300"/>
              </a:solidFill>
              <a:latin typeface="Arial" charset="0"/>
              <a:ea typeface="楷体_GB2312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419367" y="4031576"/>
              <a:ext cx="156949" cy="254674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419367" y="4031576"/>
                <a:ext cx="156949" cy="2546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662752" y="4033850"/>
              <a:ext cx="129654" cy="225113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1662752" y="4033850"/>
                <a:ext cx="129654" cy="225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1737814" y="3767806"/>
              <a:ext cx="243386" cy="329712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737814" y="3767806"/>
                <a:ext cx="243386" cy="3297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1931158" y="3767806"/>
              <a:ext cx="54591" cy="56847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1931158" y="3767806"/>
                <a:ext cx="54591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1080447" y="3850803"/>
              <a:ext cx="92123" cy="147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1080447" y="3850803"/>
                <a:ext cx="92123" cy="1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133901" y="3826927"/>
              <a:ext cx="10236" cy="14666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1133901" y="3826927"/>
                <a:ext cx="10236" cy="146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1148686" y="3879226"/>
              <a:ext cx="29570" cy="97777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1148686" y="3879226"/>
                <a:ext cx="29570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1148686" y="3913334"/>
              <a:ext cx="19334" cy="7959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1148686" y="3913334"/>
                <a:ext cx="19334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1105468" y="3942895"/>
              <a:ext cx="118281" cy="5002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"/>
            </p:blipFill>
            <p:spPr>
              <a:xfrm>
                <a:off x="1105468" y="3942895"/>
                <a:ext cx="118281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1235122" y="3838297"/>
              <a:ext cx="20471" cy="14098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1235122" y="3838297"/>
                <a:ext cx="20471" cy="14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1205552" y="3875815"/>
              <a:ext cx="53453" cy="3411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"/>
            </p:blipFill>
            <p:spPr>
              <a:xfrm>
                <a:off x="1205552" y="3875815"/>
                <a:ext cx="53453" cy="3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1207826" y="3904239"/>
              <a:ext cx="54591" cy="13643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"/>
            </p:blipFill>
            <p:spPr>
              <a:xfrm>
                <a:off x="1207826" y="3904239"/>
                <a:ext cx="54591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1278340" y="3817832"/>
              <a:ext cx="21609" cy="909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"/>
            </p:blipFill>
            <p:spPr>
              <a:xfrm>
                <a:off x="1278340" y="3817832"/>
                <a:ext cx="21609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1266967" y="3832612"/>
              <a:ext cx="56865" cy="12506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"/>
            </p:blipFill>
            <p:spPr>
              <a:xfrm>
                <a:off x="1266967" y="3832612"/>
                <a:ext cx="56865" cy="12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1285164" y="3851940"/>
              <a:ext cx="17059" cy="11369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"/>
            </p:blipFill>
            <p:spPr>
              <a:xfrm>
                <a:off x="1285164" y="3851940"/>
                <a:ext cx="17059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1280614" y="3856488"/>
              <a:ext cx="68239" cy="113693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"/>
            </p:blipFill>
            <p:spPr>
              <a:xfrm>
                <a:off x="1280614" y="3856488"/>
                <a:ext cx="68239" cy="113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1305635" y="3915608"/>
              <a:ext cx="27296" cy="57984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"/>
            </p:blipFill>
            <p:spPr>
              <a:xfrm>
                <a:off x="1305635" y="3915608"/>
                <a:ext cx="27296" cy="57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1266967" y="3912197"/>
              <a:ext cx="97809" cy="21602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"/>
            </p:blipFill>
            <p:spPr>
              <a:xfrm>
                <a:off x="1266967" y="3912197"/>
                <a:ext cx="97809" cy="216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3" name="墨迹 22"/>
              <p14:cNvContentPartPr/>
              <p14:nvPr/>
            </p14:nvContentPartPr>
            <p14:xfrm>
              <a:off x="1357952" y="3813284"/>
              <a:ext cx="50042" cy="73901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"/>
            </p:blipFill>
            <p:spPr>
              <a:xfrm>
                <a:off x="1357952" y="3813284"/>
                <a:ext cx="50042" cy="7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4" name="墨迹 23"/>
              <p14:cNvContentPartPr/>
              <p14:nvPr/>
            </p14:nvContentPartPr>
            <p14:xfrm>
              <a:off x="1378423" y="3849666"/>
              <a:ext cx="21609" cy="2274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"/>
            </p:blipFill>
            <p:spPr>
              <a:xfrm>
                <a:off x="1378423" y="3849666"/>
                <a:ext cx="21609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5" name="墨迹 24"/>
              <p14:cNvContentPartPr/>
              <p14:nvPr/>
            </p14:nvContentPartPr>
            <p14:xfrm>
              <a:off x="1378423" y="3878089"/>
              <a:ext cx="34120" cy="568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"/>
            </p:blipFill>
            <p:spPr>
              <a:xfrm>
                <a:off x="1378423" y="3878089"/>
                <a:ext cx="34120" cy="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6" name="墨迹 25"/>
              <p14:cNvContentPartPr/>
              <p14:nvPr/>
            </p14:nvContentPartPr>
            <p14:xfrm>
              <a:off x="1362501" y="3897417"/>
              <a:ext cx="63690" cy="18191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"/>
            </p:blipFill>
            <p:spPr>
              <a:xfrm>
                <a:off x="1362501" y="3897417"/>
                <a:ext cx="63690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7" name="墨迹 26"/>
              <p14:cNvContentPartPr/>
              <p14:nvPr/>
            </p14:nvContentPartPr>
            <p14:xfrm>
              <a:off x="1376149" y="3899691"/>
              <a:ext cx="52316" cy="818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"/>
            </p:blipFill>
            <p:spPr>
              <a:xfrm>
                <a:off x="1376149" y="3899691"/>
                <a:ext cx="52316" cy="81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8" name="墨迹 27"/>
              <p14:cNvContentPartPr/>
              <p14:nvPr/>
            </p14:nvContentPartPr>
            <p14:xfrm>
              <a:off x="1464859" y="3856488"/>
              <a:ext cx="4549" cy="739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2"/>
            </p:blipFill>
            <p:spPr>
              <a:xfrm>
                <a:off x="1464859" y="3856488"/>
                <a:ext cx="4549" cy="7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9" name="墨迹 28"/>
              <p14:cNvContentPartPr/>
              <p14:nvPr/>
            </p14:nvContentPartPr>
            <p14:xfrm>
              <a:off x="1455761" y="3895143"/>
              <a:ext cx="22746" cy="4548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2"/>
            </p:blipFill>
            <p:spPr>
              <a:xfrm>
                <a:off x="1455761" y="3895143"/>
                <a:ext cx="22746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0" name="墨迹 29"/>
              <p14:cNvContentPartPr/>
              <p14:nvPr/>
            </p14:nvContentPartPr>
            <p14:xfrm>
              <a:off x="1448937" y="3923567"/>
              <a:ext cx="45492" cy="21602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"/>
            </p:blipFill>
            <p:spPr>
              <a:xfrm>
                <a:off x="1448937" y="3923567"/>
                <a:ext cx="45492" cy="216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1" name="墨迹 30"/>
              <p14:cNvContentPartPr/>
              <p14:nvPr/>
            </p14:nvContentPartPr>
            <p14:xfrm>
              <a:off x="1533098" y="3833749"/>
              <a:ext cx="11373" cy="81859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2"/>
            </p:blipFill>
            <p:spPr>
              <a:xfrm>
                <a:off x="1533098" y="3833749"/>
                <a:ext cx="11373" cy="81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2" name="墨迹 31"/>
              <p14:cNvContentPartPr/>
              <p14:nvPr/>
            </p14:nvContentPartPr>
            <p14:xfrm>
              <a:off x="1549020" y="3876952"/>
              <a:ext cx="12511" cy="3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2"/>
            </p:blipFill>
            <p:spPr>
              <a:xfrm>
                <a:off x="1549020" y="3876952"/>
                <a:ext cx="12511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4" name="墨迹 33"/>
              <p14:cNvContentPartPr/>
              <p14:nvPr/>
            </p14:nvContentPartPr>
            <p14:xfrm>
              <a:off x="1503528" y="3874679"/>
              <a:ext cx="15922" cy="56846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"/>
            </p:blipFill>
            <p:spPr>
              <a:xfrm>
                <a:off x="1503528" y="3874679"/>
                <a:ext cx="15922" cy="568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5" name="墨迹 34"/>
              <p14:cNvContentPartPr/>
              <p14:nvPr/>
            </p14:nvContentPartPr>
            <p14:xfrm>
              <a:off x="1494429" y="3925841"/>
              <a:ext cx="89848" cy="1478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"/>
            </p:blipFill>
            <p:spPr>
              <a:xfrm>
                <a:off x="1494429" y="3925841"/>
                <a:ext cx="89848" cy="1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6" name="墨迹 35"/>
              <p14:cNvContentPartPr/>
              <p14:nvPr/>
            </p14:nvContentPartPr>
            <p14:xfrm>
              <a:off x="1828800" y="4099792"/>
              <a:ext cx="6823" cy="125063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"/>
            </p:blipFill>
            <p:spPr>
              <a:xfrm>
                <a:off x="1828800" y="4099792"/>
                <a:ext cx="6823" cy="125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7" name="墨迹 36"/>
              <p14:cNvContentPartPr/>
              <p14:nvPr/>
            </p14:nvContentPartPr>
            <p14:xfrm>
              <a:off x="1824250" y="4088423"/>
              <a:ext cx="40944" cy="52299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2"/>
            </p:blipFill>
            <p:spPr>
              <a:xfrm>
                <a:off x="1824250" y="4088423"/>
                <a:ext cx="40944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8" name="墨迹 37"/>
              <p14:cNvContentPartPr/>
              <p14:nvPr/>
            </p14:nvContentPartPr>
            <p14:xfrm>
              <a:off x="1872017" y="4042945"/>
              <a:ext cx="52317" cy="106872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2"/>
            </p:blipFill>
            <p:spPr>
              <a:xfrm>
                <a:off x="1872017" y="4042945"/>
                <a:ext cx="52317" cy="106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9" name="墨迹 38"/>
              <p14:cNvContentPartPr/>
              <p14:nvPr/>
            </p14:nvContentPartPr>
            <p14:xfrm>
              <a:off x="1890214" y="4124804"/>
              <a:ext cx="27296" cy="6822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2"/>
            </p:blipFill>
            <p:spPr>
              <a:xfrm>
                <a:off x="1890214" y="4124804"/>
                <a:ext cx="27296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0" name="墨迹 39"/>
              <p14:cNvContentPartPr/>
              <p14:nvPr/>
            </p14:nvContentPartPr>
            <p14:xfrm>
              <a:off x="1890214" y="4150954"/>
              <a:ext cx="23884" cy="12506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2"/>
            </p:blipFill>
            <p:spPr>
              <a:xfrm>
                <a:off x="1890214" y="4150954"/>
                <a:ext cx="23884" cy="12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2" name="墨迹 41"/>
              <p14:cNvContentPartPr/>
              <p14:nvPr/>
            </p14:nvContentPartPr>
            <p14:xfrm>
              <a:off x="1865194" y="4181651"/>
              <a:ext cx="5686" cy="30698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2"/>
            </p:blipFill>
            <p:spPr>
              <a:xfrm>
                <a:off x="1865194" y="4181651"/>
                <a:ext cx="5686" cy="306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3" name="墨迹 42"/>
              <p14:cNvContentPartPr/>
              <p14:nvPr/>
            </p14:nvContentPartPr>
            <p14:xfrm>
              <a:off x="1885665" y="4166871"/>
              <a:ext cx="64827" cy="39793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2"/>
            </p:blipFill>
            <p:spPr>
              <a:xfrm>
                <a:off x="1885665" y="4166871"/>
                <a:ext cx="64827" cy="39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4" name="墨迹 43"/>
              <p14:cNvContentPartPr/>
              <p14:nvPr/>
            </p14:nvContentPartPr>
            <p14:xfrm>
              <a:off x="1955041" y="4054315"/>
              <a:ext cx="67102" cy="65942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2"/>
            </p:blipFill>
            <p:spPr>
              <a:xfrm>
                <a:off x="1955041" y="4054315"/>
                <a:ext cx="67102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5" name="墨迹 44"/>
              <p14:cNvContentPartPr/>
              <p14:nvPr/>
            </p14:nvContentPartPr>
            <p14:xfrm>
              <a:off x="1997122" y="4056588"/>
              <a:ext cx="56866" cy="60258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2"/>
            </p:blipFill>
            <p:spPr>
              <a:xfrm>
                <a:off x="1997122" y="4056588"/>
                <a:ext cx="56866" cy="602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6" name="墨迹 45"/>
              <p14:cNvContentPartPr/>
              <p14:nvPr/>
            </p14:nvContentPartPr>
            <p14:xfrm>
              <a:off x="1997122" y="4104340"/>
              <a:ext cx="20472" cy="1137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2"/>
            </p:blipFill>
            <p:spPr>
              <a:xfrm>
                <a:off x="1997122" y="4104340"/>
                <a:ext cx="20472" cy="11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7" name="墨迹 46"/>
              <p14:cNvContentPartPr/>
              <p14:nvPr/>
            </p14:nvContentPartPr>
            <p14:xfrm>
              <a:off x="1988023" y="4127078"/>
              <a:ext cx="38669" cy="8754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2"/>
            </p:blipFill>
            <p:spPr>
              <a:xfrm>
                <a:off x="1988023" y="4127078"/>
                <a:ext cx="38669" cy="87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8" name="墨迹 47"/>
              <p14:cNvContentPartPr/>
              <p14:nvPr/>
            </p14:nvContentPartPr>
            <p14:xfrm>
              <a:off x="1994847" y="4161186"/>
              <a:ext cx="73926" cy="63669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2"/>
            </p:blipFill>
            <p:spPr>
              <a:xfrm>
                <a:off x="1994847" y="4161186"/>
                <a:ext cx="73926" cy="63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9" name="墨迹 48"/>
              <p14:cNvContentPartPr/>
              <p14:nvPr/>
            </p14:nvContentPartPr>
            <p14:xfrm>
              <a:off x="1392071" y="4636426"/>
              <a:ext cx="127379" cy="143254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2"/>
            </p:blipFill>
            <p:spPr>
              <a:xfrm>
                <a:off x="1392071" y="4636426"/>
                <a:ext cx="127379" cy="1432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0" name="墨迹 49"/>
              <p14:cNvContentPartPr/>
              <p14:nvPr/>
            </p14:nvContentPartPr>
            <p14:xfrm>
              <a:off x="1640005" y="4627330"/>
              <a:ext cx="127379" cy="150076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2"/>
            </p:blipFill>
            <p:spPr>
              <a:xfrm>
                <a:off x="1640005" y="4627330"/>
                <a:ext cx="127379" cy="1500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1" name="墨迹 50"/>
              <p14:cNvContentPartPr/>
              <p14:nvPr/>
            </p14:nvContentPartPr>
            <p14:xfrm>
              <a:off x="3280011" y="4515911"/>
              <a:ext cx="275230" cy="316068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2"/>
            </p:blipFill>
            <p:spPr>
              <a:xfrm>
                <a:off x="3280011" y="4515911"/>
                <a:ext cx="275230" cy="3160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2" name="墨迹 51"/>
              <p14:cNvContentPartPr/>
              <p14:nvPr/>
            </p14:nvContentPartPr>
            <p14:xfrm>
              <a:off x="3302758" y="4636426"/>
              <a:ext cx="241110" cy="2046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2"/>
            </p:blipFill>
            <p:spPr>
              <a:xfrm>
                <a:off x="3302758" y="4636426"/>
                <a:ext cx="241110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3" name="墨迹 52"/>
              <p14:cNvContentPartPr/>
              <p14:nvPr/>
            </p14:nvContentPartPr>
            <p14:xfrm>
              <a:off x="3298208" y="4731929"/>
              <a:ext cx="224051" cy="15917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2"/>
            </p:blipFill>
            <p:spPr>
              <a:xfrm>
                <a:off x="3298208" y="4731929"/>
                <a:ext cx="224051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4" name="墨迹 53"/>
              <p14:cNvContentPartPr/>
              <p14:nvPr/>
            </p14:nvContentPartPr>
            <p14:xfrm>
              <a:off x="3389194" y="4768311"/>
              <a:ext cx="46629" cy="5002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2"/>
            </p:blipFill>
            <p:spPr>
              <a:xfrm>
                <a:off x="3389194" y="4768311"/>
                <a:ext cx="46629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5" name="墨迹 54"/>
              <p14:cNvContentPartPr/>
              <p14:nvPr/>
            </p14:nvContentPartPr>
            <p14:xfrm>
              <a:off x="3402841" y="4656891"/>
              <a:ext cx="40944" cy="65942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2"/>
            </p:blipFill>
            <p:spPr>
              <a:xfrm>
                <a:off x="3402841" y="4656891"/>
                <a:ext cx="40944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6" name="墨迹 55"/>
              <p14:cNvContentPartPr/>
              <p14:nvPr/>
            </p14:nvContentPartPr>
            <p14:xfrm>
              <a:off x="3471080" y="4443147"/>
              <a:ext cx="70514" cy="222839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2"/>
            </p:blipFill>
            <p:spPr>
              <a:xfrm>
                <a:off x="3471080" y="4443147"/>
                <a:ext cx="70514" cy="2228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7" name="墨迹 56"/>
              <p14:cNvContentPartPr/>
              <p14:nvPr/>
            </p14:nvContentPartPr>
            <p14:xfrm>
              <a:off x="3537044" y="4438599"/>
              <a:ext cx="50042" cy="37519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2"/>
            </p:blipFill>
            <p:spPr>
              <a:xfrm>
                <a:off x="3537044" y="4438599"/>
                <a:ext cx="50042" cy="37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8" name="墨迹 57"/>
              <p14:cNvContentPartPr/>
              <p14:nvPr/>
            </p14:nvContentPartPr>
            <p14:xfrm>
              <a:off x="3471080" y="4554566"/>
              <a:ext cx="2275" cy="32971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2"/>
            </p:blipFill>
            <p:spPr>
              <a:xfrm>
                <a:off x="3471080" y="4554566"/>
                <a:ext cx="2275" cy="32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9" name="墨迹 58"/>
              <p14:cNvContentPartPr/>
              <p14:nvPr/>
            </p14:nvContentPartPr>
            <p14:xfrm>
              <a:off x="3491552" y="4547745"/>
              <a:ext cx="125104" cy="24103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2"/>
            </p:blipFill>
            <p:spPr>
              <a:xfrm>
                <a:off x="3491552" y="4547745"/>
                <a:ext cx="125104" cy="241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60" name="墨迹 59"/>
              <p14:cNvContentPartPr/>
              <p14:nvPr/>
            </p14:nvContentPartPr>
            <p14:xfrm>
              <a:off x="3609832" y="4547745"/>
              <a:ext cx="28433" cy="26149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2"/>
            </p:blipFill>
            <p:spPr>
              <a:xfrm>
                <a:off x="3609832" y="4547745"/>
                <a:ext cx="28433" cy="26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61" name="墨迹 60"/>
              <p14:cNvContentPartPr/>
              <p14:nvPr/>
            </p14:nvContentPartPr>
            <p14:xfrm>
              <a:off x="3646226" y="4638700"/>
              <a:ext cx="44355" cy="61394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2"/>
            </p:blipFill>
            <p:spPr>
              <a:xfrm>
                <a:off x="3646226" y="4638700"/>
                <a:ext cx="44355" cy="613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2" name="墨迹 61"/>
              <p14:cNvContentPartPr/>
              <p14:nvPr/>
            </p14:nvContentPartPr>
            <p14:xfrm>
              <a:off x="3748585" y="4695547"/>
              <a:ext cx="116006" cy="18191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2"/>
            </p:blipFill>
            <p:spPr>
              <a:xfrm>
                <a:off x="3748585" y="4695547"/>
                <a:ext cx="116006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3" name="墨迹 62"/>
              <p14:cNvContentPartPr/>
              <p14:nvPr/>
            </p14:nvContentPartPr>
            <p14:xfrm>
              <a:off x="3830471" y="4679630"/>
              <a:ext cx="34120" cy="5002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2"/>
            </p:blipFill>
            <p:spPr>
              <a:xfrm>
                <a:off x="3830471" y="4679630"/>
                <a:ext cx="34120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4" name="墨迹 63"/>
              <p14:cNvContentPartPr/>
              <p14:nvPr/>
            </p14:nvContentPartPr>
            <p14:xfrm>
              <a:off x="3932829" y="4502267"/>
              <a:ext cx="327546" cy="352451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2"/>
            </p:blipFill>
            <p:spPr>
              <a:xfrm>
                <a:off x="3932829" y="4502267"/>
                <a:ext cx="327546" cy="3524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5" name="墨迹 64"/>
              <p14:cNvContentPartPr/>
              <p14:nvPr/>
            </p14:nvContentPartPr>
            <p14:xfrm>
              <a:off x="3982871" y="4743298"/>
              <a:ext cx="71651" cy="63668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2"/>
            </p:blipFill>
            <p:spPr>
              <a:xfrm>
                <a:off x="3982871" y="4743298"/>
                <a:ext cx="71651" cy="63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6" name="墨迹 65"/>
              <p14:cNvContentPartPr/>
              <p14:nvPr/>
            </p14:nvContentPartPr>
            <p14:xfrm>
              <a:off x="4071582" y="4761489"/>
              <a:ext cx="47767" cy="38656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2"/>
            </p:blipFill>
            <p:spPr>
              <a:xfrm>
                <a:off x="4071582" y="4761489"/>
                <a:ext cx="47767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7" name="墨迹 66"/>
              <p14:cNvContentPartPr/>
              <p14:nvPr/>
            </p14:nvContentPartPr>
            <p14:xfrm>
              <a:off x="4076131" y="4759215"/>
              <a:ext cx="38669" cy="47751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2"/>
            </p:blipFill>
            <p:spPr>
              <a:xfrm>
                <a:off x="4076131" y="4759215"/>
                <a:ext cx="38669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8" name="墨迹 67"/>
              <p14:cNvContentPartPr/>
              <p14:nvPr/>
            </p14:nvContentPartPr>
            <p14:xfrm>
              <a:off x="4144370" y="4729655"/>
              <a:ext cx="54591" cy="1000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2"/>
            </p:blipFill>
            <p:spPr>
              <a:xfrm>
                <a:off x="4144370" y="4729655"/>
                <a:ext cx="54591" cy="1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9" name="墨迹 68"/>
              <p14:cNvContentPartPr/>
              <p14:nvPr/>
            </p14:nvContentPartPr>
            <p14:xfrm>
              <a:off x="3962400" y="4677356"/>
              <a:ext cx="282053" cy="6821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2"/>
            </p:blipFill>
            <p:spPr>
              <a:xfrm>
                <a:off x="3962400" y="4677356"/>
                <a:ext cx="282053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70" name="墨迹 69"/>
              <p14:cNvContentPartPr/>
              <p14:nvPr/>
            </p14:nvContentPartPr>
            <p14:xfrm>
              <a:off x="3919182" y="4438599"/>
              <a:ext cx="176283" cy="134159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2"/>
            </p:blipFill>
            <p:spPr>
              <a:xfrm>
                <a:off x="3919182" y="4438599"/>
                <a:ext cx="176283" cy="1341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71" name="墨迹 70"/>
              <p14:cNvContentPartPr/>
              <p14:nvPr/>
            </p14:nvContentPartPr>
            <p14:xfrm>
              <a:off x="4722125" y="2296611"/>
              <a:ext cx="2934269" cy="5002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2"/>
            </p:blipFill>
            <p:spPr>
              <a:xfrm>
                <a:off x="4722125" y="2296611"/>
                <a:ext cx="2934269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72" name="墨迹 71"/>
              <p14:cNvContentPartPr/>
              <p14:nvPr/>
            </p14:nvContentPartPr>
            <p14:xfrm>
              <a:off x="1110017" y="2642239"/>
              <a:ext cx="2156347" cy="36382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2"/>
            </p:blipFill>
            <p:spPr>
              <a:xfrm>
                <a:off x="1110017" y="2642239"/>
                <a:ext cx="2156347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3" name="墨迹 72"/>
              <p14:cNvContentPartPr/>
              <p14:nvPr/>
            </p14:nvContentPartPr>
            <p14:xfrm>
              <a:off x="3543868" y="1855480"/>
              <a:ext cx="650543" cy="466144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2"/>
            </p:blipFill>
            <p:spPr>
              <a:xfrm>
                <a:off x="3543868" y="1855480"/>
                <a:ext cx="650543" cy="466144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charRg st="2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charRg st="29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charRg st="5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charRg st="58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charRg st="83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charRg st="83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charRg st="11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charRg st="112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charRg st="141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charRg st="141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charRg st="16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charRg st="166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charRg st="195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charRg st="195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zh-CN" altLang="en-US" sz="4300" dirty="0"/>
              <a:t>寻址方式举例： </a:t>
            </a:r>
            <a:r>
              <a:rPr lang="en-US" altLang="zh-CN" sz="4300" dirty="0"/>
              <a:t>Pentium</a:t>
            </a:r>
            <a:endParaRPr lang="en-US" altLang="zh-CN" sz="4300" dirty="0"/>
          </a:p>
        </p:txBody>
      </p:sp>
      <p:pic>
        <p:nvPicPr>
          <p:cNvPr id="32771" name="Picture 3" descr="4a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557338"/>
            <a:ext cx="6697663" cy="4510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sz="4300" dirty="0"/>
              <a:t>Pentium</a:t>
            </a:r>
            <a:r>
              <a:rPr lang="zh-CN" altLang="en-US" sz="4300" dirty="0"/>
              <a:t>寻址方式</a:t>
            </a:r>
            <a:endParaRPr lang="zh-CN" altLang="en-US" sz="4300" dirty="0"/>
          </a:p>
        </p:txBody>
      </p:sp>
      <p:graphicFrame>
        <p:nvGraphicFramePr>
          <p:cNvPr id="52227" name="Group 3"/>
          <p:cNvGraphicFramePr>
            <a:graphicFrameLocks noGrp="1"/>
          </p:cNvGraphicFramePr>
          <p:nvPr>
            <p:ph sz="half" idx="1"/>
          </p:nvPr>
        </p:nvGraphicFramePr>
        <p:xfrm>
          <a:off x="900113" y="1628775"/>
          <a:ext cx="7127875" cy="4572000"/>
        </p:xfrm>
        <a:graphic>
          <a:graphicData uri="http://schemas.openxmlformats.org/drawingml/2006/table">
            <a:tbl>
              <a:tblPr/>
              <a:tblGrid>
                <a:gridCol w="3565525"/>
                <a:gridCol w="3562350"/>
              </a:tblGrid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方式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算法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立即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操作数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=A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寄存器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LA=R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偏移量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LA=(SR)+A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基址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LA=(SR)+(B)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基址带偏移量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LA=(SR)+(B)+A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比例变址带偏移量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LA=(SR)+(I)×S+A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基址带变址和偏移量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LA=(SR)+(B)+(I)+A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基址带比例变址和偏移量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LA=(SR)+(B)+(I)×S+A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相对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LA=(PC)+A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-327546" y="2699086"/>
              <a:ext cx="39434" cy="39421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-327546" y="2699086"/>
                <a:ext cx="39434" cy="39421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3500" dirty="0">
                <a:cs typeface="Times New Roman" pitchFamily="18" charset="0"/>
              </a:rPr>
              <a:t>4.4 </a:t>
            </a:r>
            <a:r>
              <a:rPr lang="zh-CN" altLang="en-US" sz="3500" dirty="0"/>
              <a:t>指令和数据的寻址方式</a:t>
            </a:r>
            <a:endParaRPr lang="zh-CN" altLang="en-US" sz="3500"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/>
            <a:r>
              <a:rPr lang="zh-CN" altLang="en-US" dirty="0"/>
              <a:t>研究问题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确定本条指令中各操作数的地址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下一条指令的地址</a:t>
            </a:r>
            <a:endParaRPr lang="zh-CN" altLang="en-US" dirty="0"/>
          </a:p>
          <a:p>
            <a:pPr eaLnBrk="1" hangingPunct="1"/>
            <a:r>
              <a:rPr lang="zh-CN" altLang="en-US" dirty="0"/>
              <a:t>寻址方式是指</a:t>
            </a:r>
            <a:r>
              <a:rPr lang="en-US" altLang="zh-CN" dirty="0"/>
              <a:t>CPU</a:t>
            </a:r>
            <a:r>
              <a:rPr lang="zh-CN" altLang="en-US" dirty="0"/>
              <a:t>根据指令中给出的地址码字段寻找相应的操作数的方式，它与计算机硬件结构紧密相关，而且对指令的格式和功能有很大的影响。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dirty="0"/>
              <a:t>P118</a:t>
            </a:r>
            <a:r>
              <a:rPr lang="zh-CN" altLang="en-US" dirty="0"/>
              <a:t>例</a:t>
            </a:r>
            <a:r>
              <a:rPr lang="en-US" altLang="zh-CN" dirty="0"/>
              <a:t>4</a:t>
            </a:r>
            <a:endParaRPr lang="en-US" altLang="zh-CN" dirty="0"/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/>
            <a:r>
              <a:rPr lang="zh-CN" altLang="en-US" sz="2100" dirty="0"/>
              <a:t>某</a:t>
            </a:r>
            <a:r>
              <a:rPr lang="en-US" altLang="zh-CN" sz="2100" dirty="0"/>
              <a:t>16</a:t>
            </a:r>
            <a:r>
              <a:rPr lang="zh-CN" altLang="en-US" sz="2100" dirty="0"/>
              <a:t>位机器所使用的指令格式和寻址方式如下所示，该机有两个</a:t>
            </a:r>
            <a:r>
              <a:rPr lang="en-US" altLang="zh-CN" sz="2100" dirty="0"/>
              <a:t>20</a:t>
            </a:r>
            <a:r>
              <a:rPr lang="zh-CN" altLang="en-US" sz="2100" dirty="0"/>
              <a:t>位基址寄存器，四个</a:t>
            </a:r>
            <a:r>
              <a:rPr lang="en-US" altLang="zh-CN" sz="2100" dirty="0"/>
              <a:t>16</a:t>
            </a:r>
            <a:r>
              <a:rPr lang="zh-CN" altLang="en-US" sz="2100" dirty="0"/>
              <a:t>位变址寄存器，十六个</a:t>
            </a:r>
            <a:r>
              <a:rPr lang="en-US" altLang="zh-CN" sz="2100" dirty="0"/>
              <a:t>16</a:t>
            </a:r>
            <a:r>
              <a:rPr lang="zh-CN" altLang="en-US" sz="2100" dirty="0"/>
              <a:t>位通用寄存器。指令汇编格式中的</a:t>
            </a:r>
            <a:r>
              <a:rPr lang="en-US" altLang="zh-CN" sz="2100" dirty="0"/>
              <a:t>S</a:t>
            </a:r>
            <a:r>
              <a:rPr lang="zh-CN" altLang="en-US" sz="2100" dirty="0"/>
              <a:t>（源），</a:t>
            </a:r>
            <a:r>
              <a:rPr lang="en-US" altLang="zh-CN" sz="2100" dirty="0"/>
              <a:t>D</a:t>
            </a:r>
            <a:r>
              <a:rPr lang="zh-CN" altLang="en-US" sz="2100" dirty="0"/>
              <a:t>（目标）都是通用寄存器，</a:t>
            </a:r>
            <a:r>
              <a:rPr lang="en-US" altLang="zh-CN" sz="2100" dirty="0"/>
              <a:t>M</a:t>
            </a:r>
            <a:r>
              <a:rPr lang="zh-CN" altLang="en-US" sz="2100" dirty="0"/>
              <a:t>是主存中的一个单元。三种指令的操作码分别是</a:t>
            </a:r>
            <a:r>
              <a:rPr lang="en-US" altLang="zh-CN" sz="2100" dirty="0"/>
              <a:t>MOV</a:t>
            </a:r>
            <a:r>
              <a:rPr lang="zh-CN" altLang="en-US" sz="2100" dirty="0"/>
              <a:t>（</a:t>
            </a:r>
            <a:r>
              <a:rPr lang="en-US" altLang="zh-CN" sz="2100" dirty="0"/>
              <a:t>OP</a:t>
            </a:r>
            <a:r>
              <a:rPr lang="zh-CN" altLang="en-US" sz="2100" dirty="0"/>
              <a:t>）</a:t>
            </a:r>
            <a:r>
              <a:rPr lang="en-US" altLang="zh-CN" sz="2100" dirty="0"/>
              <a:t>=</a:t>
            </a:r>
            <a:r>
              <a:rPr lang="zh-CN" altLang="en-US" sz="2100" dirty="0"/>
              <a:t>（</a:t>
            </a:r>
            <a:r>
              <a:rPr lang="en-US" altLang="zh-CN" sz="2100" dirty="0"/>
              <a:t>A</a:t>
            </a:r>
            <a:r>
              <a:rPr lang="zh-CN" altLang="en-US" sz="2100" dirty="0"/>
              <a:t>）</a:t>
            </a:r>
            <a:r>
              <a:rPr lang="en-US" altLang="zh-CN" sz="2100" dirty="0"/>
              <a:t>H</a:t>
            </a:r>
            <a:r>
              <a:rPr lang="zh-CN" altLang="en-US" sz="2100" dirty="0"/>
              <a:t>，</a:t>
            </a:r>
            <a:r>
              <a:rPr lang="en-US" altLang="zh-CN" sz="2100" dirty="0"/>
              <a:t>STO</a:t>
            </a:r>
            <a:r>
              <a:rPr lang="zh-CN" altLang="en-US" sz="2100" dirty="0"/>
              <a:t>（</a:t>
            </a:r>
            <a:r>
              <a:rPr lang="en-US" altLang="zh-CN" sz="2100" dirty="0"/>
              <a:t>OP</a:t>
            </a:r>
            <a:r>
              <a:rPr lang="zh-CN" altLang="en-US" sz="2100" dirty="0"/>
              <a:t>）</a:t>
            </a:r>
            <a:r>
              <a:rPr lang="en-US" altLang="zh-CN" sz="2100" dirty="0"/>
              <a:t>=</a:t>
            </a:r>
            <a:r>
              <a:rPr lang="zh-CN" altLang="en-US" sz="2100" dirty="0"/>
              <a:t>（</a:t>
            </a:r>
            <a:r>
              <a:rPr lang="en-US" altLang="zh-CN" sz="2100" dirty="0"/>
              <a:t>1B</a:t>
            </a:r>
            <a:r>
              <a:rPr lang="zh-CN" altLang="en-US" sz="2100" dirty="0"/>
              <a:t>）</a:t>
            </a:r>
            <a:r>
              <a:rPr lang="en-US" altLang="zh-CN" sz="2100" dirty="0"/>
              <a:t>H</a:t>
            </a:r>
            <a:r>
              <a:rPr lang="zh-CN" altLang="en-US" sz="2100" dirty="0"/>
              <a:t>，</a:t>
            </a:r>
            <a:r>
              <a:rPr lang="en-US" altLang="zh-CN" sz="2100" dirty="0"/>
              <a:t>LAD</a:t>
            </a:r>
            <a:r>
              <a:rPr lang="zh-CN" altLang="en-US" sz="2100" dirty="0"/>
              <a:t>（</a:t>
            </a:r>
            <a:r>
              <a:rPr lang="en-US" altLang="zh-CN" sz="2100" dirty="0"/>
              <a:t>OP</a:t>
            </a:r>
            <a:r>
              <a:rPr lang="zh-CN" altLang="en-US" sz="2100" dirty="0"/>
              <a:t>）</a:t>
            </a:r>
            <a:r>
              <a:rPr lang="en-US" altLang="zh-CN" sz="2100" dirty="0"/>
              <a:t>=</a:t>
            </a:r>
            <a:r>
              <a:rPr lang="zh-CN" altLang="en-US" sz="2100" dirty="0"/>
              <a:t>（</a:t>
            </a:r>
            <a:r>
              <a:rPr lang="en-US" altLang="zh-CN" sz="2100" dirty="0"/>
              <a:t>3C</a:t>
            </a:r>
            <a:r>
              <a:rPr lang="zh-CN" altLang="en-US" sz="2100" dirty="0"/>
              <a:t>）</a:t>
            </a:r>
            <a:r>
              <a:rPr lang="en-US" altLang="zh-CN" sz="2100" dirty="0"/>
              <a:t>H</a:t>
            </a:r>
            <a:r>
              <a:rPr lang="zh-CN" altLang="en-US" sz="2100" dirty="0"/>
              <a:t>。</a:t>
            </a:r>
            <a:r>
              <a:rPr lang="en-US" altLang="zh-CN" sz="2100" dirty="0"/>
              <a:t>MOV</a:t>
            </a:r>
            <a:r>
              <a:rPr lang="zh-CN" altLang="en-US" sz="2100" dirty="0"/>
              <a:t>是传送指令，</a:t>
            </a:r>
            <a:r>
              <a:rPr lang="en-US" altLang="zh-CN" sz="2100" dirty="0"/>
              <a:t>STO</a:t>
            </a:r>
            <a:r>
              <a:rPr lang="zh-CN" altLang="en-US" sz="2100" dirty="0"/>
              <a:t>为存数指令，</a:t>
            </a:r>
            <a:r>
              <a:rPr lang="en-US" altLang="zh-CN" sz="2100" dirty="0"/>
              <a:t>LAD</a:t>
            </a:r>
            <a:r>
              <a:rPr lang="zh-CN" altLang="en-US" sz="2100" dirty="0"/>
              <a:t>为取数指令。要求：</a:t>
            </a:r>
            <a:endParaRPr lang="zh-CN" altLang="en-US" sz="2100" dirty="0"/>
          </a:p>
          <a:p>
            <a:pPr eaLnBrk="1" hangingPunct="1">
              <a:buNone/>
            </a:pPr>
            <a:r>
              <a:rPr lang="zh-CN" altLang="en-US" sz="2100" dirty="0"/>
              <a:t>（</a:t>
            </a:r>
            <a:r>
              <a:rPr lang="en-US" altLang="zh-CN" sz="2100" dirty="0"/>
              <a:t>1</a:t>
            </a:r>
            <a:r>
              <a:rPr lang="zh-CN" altLang="en-US" sz="2100" dirty="0"/>
              <a:t>）分析三种指令的指令格式与寻址方式特点。</a:t>
            </a:r>
            <a:endParaRPr lang="zh-CN" altLang="en-US" sz="2100" dirty="0"/>
          </a:p>
          <a:p>
            <a:pPr eaLnBrk="1" hangingPunct="1">
              <a:buNone/>
            </a:pPr>
            <a:r>
              <a:rPr lang="zh-CN" altLang="en-US" sz="2100" dirty="0"/>
              <a:t>（</a:t>
            </a:r>
            <a:r>
              <a:rPr lang="en-US" altLang="zh-CN" sz="2100" dirty="0"/>
              <a:t>2</a:t>
            </a:r>
            <a:r>
              <a:rPr lang="zh-CN" altLang="en-US" sz="2100" dirty="0"/>
              <a:t>）</a:t>
            </a:r>
            <a:r>
              <a:rPr lang="en-US" altLang="zh-CN" sz="2100" dirty="0"/>
              <a:t>CPU</a:t>
            </a:r>
            <a:r>
              <a:rPr lang="zh-CN" altLang="en-US" sz="2100" dirty="0"/>
              <a:t>完成哪一种操作所花时间最短</a:t>
            </a:r>
            <a:r>
              <a:rPr lang="en-US" altLang="zh-CN" sz="2100" dirty="0"/>
              <a:t>?</a:t>
            </a:r>
            <a:r>
              <a:rPr lang="zh-CN" altLang="en-US" sz="2100" dirty="0"/>
              <a:t>哪一种操作所花时间最长</a:t>
            </a:r>
            <a:r>
              <a:rPr lang="en-US" altLang="zh-CN" sz="2100" dirty="0"/>
              <a:t>?</a:t>
            </a:r>
            <a:r>
              <a:rPr lang="zh-CN" altLang="en-US" sz="2100" dirty="0"/>
              <a:t>第二种指令的执行时间有时会等于第三种指令的执行时间吗</a:t>
            </a:r>
            <a:r>
              <a:rPr lang="en-US" altLang="zh-CN" sz="2100" dirty="0"/>
              <a:t>?</a:t>
            </a:r>
            <a:endParaRPr lang="en-US" altLang="zh-CN" sz="2100" dirty="0"/>
          </a:p>
          <a:p>
            <a:pPr eaLnBrk="1" hangingPunct="1">
              <a:buNone/>
            </a:pPr>
            <a:r>
              <a:rPr lang="zh-CN" altLang="en-US" sz="2100" dirty="0"/>
              <a:t>（</a:t>
            </a:r>
            <a:r>
              <a:rPr lang="en-US" altLang="zh-CN" sz="2100" dirty="0"/>
              <a:t>3</a:t>
            </a:r>
            <a:r>
              <a:rPr lang="zh-CN" altLang="en-US" sz="2100" dirty="0"/>
              <a:t>）下列情况下每个十六进制指令字分别代表什么操作</a:t>
            </a:r>
            <a:r>
              <a:rPr lang="en-US" altLang="zh-CN" sz="2100" dirty="0"/>
              <a:t>?</a:t>
            </a:r>
            <a:r>
              <a:rPr lang="zh-CN" altLang="en-US" sz="2100" dirty="0"/>
              <a:t>其中如果有编码不正确，如何改正才能成为合法指令</a:t>
            </a:r>
            <a:r>
              <a:rPr lang="en-US" altLang="zh-CN" sz="2100" dirty="0"/>
              <a:t>?</a:t>
            </a:r>
            <a:endParaRPr lang="en-US" altLang="zh-CN" sz="21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141862" y="1682665"/>
              <a:ext cx="527714" cy="395654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141862" y="1682665"/>
                <a:ext cx="527714" cy="395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823414" y="2028294"/>
              <a:ext cx="600502" cy="37291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823414" y="2028294"/>
                <a:ext cx="600502" cy="37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3643952" y="2082867"/>
              <a:ext cx="550459" cy="286508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643952" y="2082867"/>
                <a:ext cx="550459" cy="2865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7824716" y="2032842"/>
              <a:ext cx="527713" cy="909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7824716" y="2032842"/>
                <a:ext cx="527713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3011605" y="2319350"/>
              <a:ext cx="568657" cy="31834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3011605" y="2319350"/>
                <a:ext cx="568657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392071" y="2337541"/>
              <a:ext cx="564108" cy="72763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1392071" y="2337541"/>
                <a:ext cx="564108" cy="727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4194411" y="2332993"/>
              <a:ext cx="432180" cy="72764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4194411" y="2332993"/>
                <a:ext cx="432180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6528178" y="2082867"/>
              <a:ext cx="573206" cy="286508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6528178" y="2082867"/>
                <a:ext cx="573206" cy="2865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5741158" y="2351184"/>
              <a:ext cx="557284" cy="909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"/>
            </p:blipFill>
            <p:spPr>
              <a:xfrm>
                <a:off x="5741158" y="2351184"/>
                <a:ext cx="557284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7092286" y="2328445"/>
              <a:ext cx="479946" cy="68216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7092286" y="2328445"/>
                <a:ext cx="479946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7515367" y="3315306"/>
              <a:ext cx="457200" cy="31834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"/>
            </p:blipFill>
            <p:spPr>
              <a:xfrm>
                <a:off x="7515367" y="3315306"/>
                <a:ext cx="457200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1756011" y="3599540"/>
              <a:ext cx="461750" cy="43204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"/>
            </p:blipFill>
            <p:spPr>
              <a:xfrm>
                <a:off x="1756011" y="3599540"/>
                <a:ext cx="461750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3816823" y="3633648"/>
              <a:ext cx="475397" cy="27286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"/>
            </p:blipFill>
            <p:spPr>
              <a:xfrm>
                <a:off x="3816823" y="3633648"/>
                <a:ext cx="475397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3102591" y="3701864"/>
              <a:ext cx="1053863" cy="370641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"/>
            </p:blipFill>
            <p:spPr>
              <a:xfrm>
                <a:off x="3102591" y="3701864"/>
                <a:ext cx="1053863" cy="3706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4455283" y="3692769"/>
              <a:ext cx="994722" cy="391106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"/>
            </p:blipFill>
            <p:spPr>
              <a:xfrm>
                <a:off x="4455283" y="3692769"/>
                <a:ext cx="994722" cy="3911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5236422" y="4326286"/>
              <a:ext cx="16793" cy="10084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"/>
            </p:blipFill>
            <p:spPr>
              <a:xfrm>
                <a:off x="5236422" y="4326286"/>
                <a:ext cx="16793" cy="100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8" name="墨迹 17"/>
              <p14:cNvContentPartPr/>
              <p14:nvPr/>
            </p14:nvContentPartPr>
            <p14:xfrm>
              <a:off x="8495020" y="4288523"/>
              <a:ext cx="91696" cy="100051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"/>
            </p:blipFill>
            <p:spPr>
              <a:xfrm>
                <a:off x="8495020" y="4288523"/>
                <a:ext cx="91696" cy="1000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9" name="墨迹 18"/>
              <p14:cNvContentPartPr/>
              <p14:nvPr/>
            </p14:nvContentPartPr>
            <p14:xfrm>
              <a:off x="7947546" y="4606866"/>
              <a:ext cx="131928" cy="909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"/>
            </p:blipFill>
            <p:spPr>
              <a:xfrm>
                <a:off x="7947546" y="4606866"/>
                <a:ext cx="131928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墨迹 19"/>
              <p14:cNvContentPartPr/>
              <p14:nvPr/>
            </p14:nvContentPartPr>
            <p14:xfrm>
              <a:off x="7952095" y="4650069"/>
              <a:ext cx="138753" cy="18902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"/>
            </p:blipFill>
            <p:spPr>
              <a:xfrm>
                <a:off x="7952095" y="4650069"/>
                <a:ext cx="138753" cy="18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墨迹 20"/>
              <p14:cNvContentPartPr/>
              <p14:nvPr/>
            </p14:nvContentPartPr>
            <p14:xfrm>
              <a:off x="8002137" y="4529554"/>
              <a:ext cx="9098" cy="18191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"/>
            </p:blipFill>
            <p:spPr>
              <a:xfrm>
                <a:off x="8002137" y="4529554"/>
                <a:ext cx="9098" cy="18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墨迹 21"/>
              <p14:cNvContentPartPr/>
              <p14:nvPr/>
            </p14:nvContentPartPr>
            <p14:xfrm>
              <a:off x="8284190" y="4634152"/>
              <a:ext cx="106908" cy="94366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"/>
            </p:blipFill>
            <p:spPr>
              <a:xfrm>
                <a:off x="8284190" y="4634152"/>
                <a:ext cx="106908" cy="943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3" name="墨迹 22"/>
              <p14:cNvContentPartPr/>
              <p14:nvPr/>
            </p14:nvContentPartPr>
            <p14:xfrm>
              <a:off x="8370627" y="4561388"/>
              <a:ext cx="84161" cy="4548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"/>
            </p:blipFill>
            <p:spPr>
              <a:xfrm>
                <a:off x="8370627" y="4561388"/>
                <a:ext cx="84161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4" name="墨迹 23"/>
              <p14:cNvContentPartPr/>
              <p14:nvPr/>
            </p14:nvContentPartPr>
            <p14:xfrm>
              <a:off x="8407021" y="4593222"/>
              <a:ext cx="15922" cy="6139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"/>
            </p:blipFill>
            <p:spPr>
              <a:xfrm>
                <a:off x="8407021" y="4593222"/>
                <a:ext cx="15922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5" name="墨迹 24"/>
              <p14:cNvContentPartPr/>
              <p14:nvPr/>
            </p14:nvContentPartPr>
            <p14:xfrm>
              <a:off x="8432041" y="4606866"/>
              <a:ext cx="11373" cy="5912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"/>
            </p:blipFill>
            <p:spPr>
              <a:xfrm>
                <a:off x="8432041" y="4606866"/>
                <a:ext cx="11373" cy="59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6" name="墨迹 25"/>
              <p14:cNvContentPartPr/>
              <p14:nvPr/>
            </p14:nvContentPartPr>
            <p14:xfrm>
              <a:off x="8393372" y="4615961"/>
              <a:ext cx="20472" cy="6139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"/>
            </p:blipFill>
            <p:spPr>
              <a:xfrm>
                <a:off x="8393372" y="4615961"/>
                <a:ext cx="20472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7" name="墨迹 26"/>
              <p14:cNvContentPartPr/>
              <p14:nvPr/>
            </p14:nvContentPartPr>
            <p14:xfrm>
              <a:off x="8393372" y="4625056"/>
              <a:ext cx="84162" cy="150076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"/>
            </p:blipFill>
            <p:spPr>
              <a:xfrm>
                <a:off x="8393372" y="4625056"/>
                <a:ext cx="84162" cy="1500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8" name="墨迹 27"/>
              <p14:cNvContentPartPr/>
              <p14:nvPr/>
            </p14:nvContentPartPr>
            <p14:xfrm>
              <a:off x="8413844" y="4697820"/>
              <a:ext cx="52317" cy="68217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2"/>
            </p:blipFill>
            <p:spPr>
              <a:xfrm>
                <a:off x="8413844" y="4697820"/>
                <a:ext cx="52317" cy="68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9" name="墨迹 28"/>
              <p14:cNvContentPartPr/>
              <p14:nvPr/>
            </p14:nvContentPartPr>
            <p14:xfrm>
              <a:off x="8379725" y="4704642"/>
              <a:ext cx="93259" cy="11369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2"/>
            </p:blipFill>
            <p:spPr>
              <a:xfrm>
                <a:off x="8379725" y="4704642"/>
                <a:ext cx="93259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0" name="墨迹 29"/>
              <p14:cNvContentPartPr/>
              <p14:nvPr/>
            </p14:nvContentPartPr>
            <p14:xfrm>
              <a:off x="8493456" y="4634152"/>
              <a:ext cx="15922" cy="6822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"/>
            </p:blipFill>
            <p:spPr>
              <a:xfrm>
                <a:off x="8493456" y="4634152"/>
                <a:ext cx="15922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1" name="墨迹 30"/>
              <p14:cNvContentPartPr/>
              <p14:nvPr/>
            </p14:nvContentPartPr>
            <p14:xfrm>
              <a:off x="8488907" y="4684177"/>
              <a:ext cx="25021" cy="57558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2"/>
            </p:blipFill>
            <p:spPr>
              <a:xfrm>
                <a:off x="8488907" y="4684177"/>
                <a:ext cx="25021" cy="575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2" name="墨迹 31"/>
              <p14:cNvContentPartPr/>
              <p14:nvPr/>
            </p14:nvContentPartPr>
            <p14:xfrm>
              <a:off x="8520752" y="4654617"/>
              <a:ext cx="72788" cy="2274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2"/>
            </p:blipFill>
            <p:spPr>
              <a:xfrm>
                <a:off x="8520752" y="4654617"/>
                <a:ext cx="72788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3" name="墨迹 32"/>
              <p14:cNvContentPartPr/>
              <p14:nvPr/>
            </p14:nvContentPartPr>
            <p14:xfrm>
              <a:off x="8548047" y="4599333"/>
              <a:ext cx="11373" cy="17352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2"/>
            </p:blipFill>
            <p:spPr>
              <a:xfrm>
                <a:off x="8548047" y="4599333"/>
                <a:ext cx="11373" cy="17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4" name="墨迹 33"/>
              <p14:cNvContentPartPr/>
              <p14:nvPr/>
            </p14:nvContentPartPr>
            <p14:xfrm>
              <a:off x="8609462" y="4565936"/>
              <a:ext cx="11373" cy="84133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"/>
            </p:blipFill>
            <p:spPr>
              <a:xfrm>
                <a:off x="8609462" y="4565936"/>
                <a:ext cx="11373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5" name="墨迹 34"/>
              <p14:cNvContentPartPr/>
              <p14:nvPr/>
            </p14:nvContentPartPr>
            <p14:xfrm>
              <a:off x="8620835" y="4606866"/>
              <a:ext cx="43218" cy="2274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"/>
            </p:blipFill>
            <p:spPr>
              <a:xfrm>
                <a:off x="8620835" y="4606866"/>
                <a:ext cx="43218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6" name="墨迹 35"/>
              <p14:cNvContentPartPr/>
              <p14:nvPr/>
            </p14:nvContentPartPr>
            <p14:xfrm>
              <a:off x="8639032" y="4625056"/>
              <a:ext cx="15923" cy="18191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"/>
            </p:blipFill>
            <p:spPr>
              <a:xfrm>
                <a:off x="8639032" y="4625056"/>
                <a:ext cx="15923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7" name="墨迹 36"/>
              <p14:cNvContentPartPr/>
              <p14:nvPr/>
            </p14:nvContentPartPr>
            <p14:xfrm>
              <a:off x="8659504" y="4579579"/>
              <a:ext cx="11373" cy="79586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2"/>
            </p:blipFill>
            <p:spPr>
              <a:xfrm>
                <a:off x="8659504" y="4579579"/>
                <a:ext cx="11373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8" name="墨迹 37"/>
              <p14:cNvContentPartPr/>
              <p14:nvPr/>
            </p14:nvContentPartPr>
            <p14:xfrm>
              <a:off x="8670877" y="4602318"/>
              <a:ext cx="29571" cy="4547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2"/>
            </p:blipFill>
            <p:spPr>
              <a:xfrm>
                <a:off x="8670877" y="4602318"/>
                <a:ext cx="29571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9" name="墨迹 38"/>
              <p14:cNvContentPartPr/>
              <p14:nvPr/>
            </p14:nvContentPartPr>
            <p14:xfrm>
              <a:off x="8689074" y="4629604"/>
              <a:ext cx="13648" cy="4548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2"/>
            </p:blipFill>
            <p:spPr>
              <a:xfrm>
                <a:off x="8689074" y="4629604"/>
                <a:ext cx="13648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0" name="墨迹 39"/>
              <p14:cNvContentPartPr/>
              <p14:nvPr/>
            </p14:nvContentPartPr>
            <p14:xfrm>
              <a:off x="8643582" y="4661438"/>
              <a:ext cx="4549" cy="523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2"/>
            </p:blipFill>
            <p:spPr>
              <a:xfrm>
                <a:off x="8643582" y="4661438"/>
                <a:ext cx="4549" cy="5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1" name="墨迹 40"/>
              <p14:cNvContentPartPr/>
              <p14:nvPr/>
            </p14:nvContentPartPr>
            <p14:xfrm>
              <a:off x="8634483" y="4661438"/>
              <a:ext cx="59141" cy="56847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2"/>
            </p:blipFill>
            <p:spPr>
              <a:xfrm>
                <a:off x="8634483" y="4661438"/>
                <a:ext cx="59141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2" name="墨迹 41"/>
              <p14:cNvContentPartPr/>
              <p14:nvPr/>
            </p14:nvContentPartPr>
            <p14:xfrm>
              <a:off x="8657229" y="4679630"/>
              <a:ext cx="25021" cy="4547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2"/>
            </p:blipFill>
            <p:spPr>
              <a:xfrm>
                <a:off x="8657229" y="4679630"/>
                <a:ext cx="25021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3" name="墨迹 42"/>
              <p14:cNvContentPartPr/>
              <p14:nvPr/>
            </p14:nvContentPartPr>
            <p14:xfrm>
              <a:off x="8652680" y="4697820"/>
              <a:ext cx="22747" cy="15918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2"/>
            </p:blipFill>
            <p:spPr>
              <a:xfrm>
                <a:off x="8652680" y="4697820"/>
                <a:ext cx="22747" cy="159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4" name="墨迹 43"/>
              <p14:cNvContentPartPr/>
              <p14:nvPr/>
            </p14:nvContentPartPr>
            <p14:xfrm>
              <a:off x="8616286" y="4743298"/>
              <a:ext cx="72788" cy="1208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2"/>
            </p:blipFill>
            <p:spPr>
              <a:xfrm>
                <a:off x="8616286" y="4743298"/>
                <a:ext cx="72788" cy="12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5" name="墨迹 44"/>
              <p14:cNvContentPartPr/>
              <p14:nvPr/>
            </p14:nvContentPartPr>
            <p14:xfrm>
              <a:off x="8648131" y="4720559"/>
              <a:ext cx="360" cy="818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2"/>
            </p:blipFill>
            <p:spPr>
              <a:xfrm>
                <a:off x="8648131" y="4720559"/>
                <a:ext cx="360" cy="81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6" name="墨迹 45"/>
              <p14:cNvContentPartPr/>
              <p14:nvPr/>
            </p14:nvContentPartPr>
            <p14:xfrm>
              <a:off x="8677701" y="4725107"/>
              <a:ext cx="2275" cy="9095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2"/>
            </p:blipFill>
            <p:spPr>
              <a:xfrm>
                <a:off x="8677701" y="4725107"/>
                <a:ext cx="2275" cy="9095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dirty="0"/>
              <a:t>P118</a:t>
            </a:r>
            <a:r>
              <a:rPr lang="zh-CN" altLang="en-US" dirty="0"/>
              <a:t>例</a:t>
            </a:r>
            <a:r>
              <a:rPr lang="en-US" altLang="zh-CN" dirty="0"/>
              <a:t>4</a:t>
            </a:r>
            <a:endParaRPr lang="en-US" altLang="zh-CN" dirty="0"/>
          </a:p>
        </p:txBody>
      </p:sp>
      <p:graphicFrame>
        <p:nvGraphicFramePr>
          <p:cNvPr id="77827" name="Group 3"/>
          <p:cNvGraphicFramePr>
            <a:graphicFrameLocks noGrp="1"/>
          </p:cNvGraphicFramePr>
          <p:nvPr>
            <p:ph idx="1"/>
          </p:nvPr>
        </p:nvGraphicFramePr>
        <p:xfrm>
          <a:off x="927100" y="1719263"/>
          <a:ext cx="5051425" cy="457200"/>
        </p:xfrm>
        <a:graphic>
          <a:graphicData uri="http://schemas.openxmlformats.org/drawingml/2006/table">
            <a:tbl>
              <a:tblPr/>
              <a:tblGrid>
                <a:gridCol w="1235075"/>
                <a:gridCol w="1150938"/>
                <a:gridCol w="1368425"/>
                <a:gridCol w="1296987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目标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源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55" name="Text Box 15"/>
          <p:cNvSpPr txBox="1"/>
          <p:nvPr/>
        </p:nvSpPr>
        <p:spPr>
          <a:xfrm>
            <a:off x="793750" y="1412875"/>
            <a:ext cx="6477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15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56" name="Text Box 16"/>
          <p:cNvSpPr txBox="1"/>
          <p:nvPr/>
        </p:nvSpPr>
        <p:spPr>
          <a:xfrm>
            <a:off x="1801813" y="1412875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10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57" name="Text Box 17"/>
          <p:cNvSpPr txBox="1"/>
          <p:nvPr/>
        </p:nvSpPr>
        <p:spPr>
          <a:xfrm>
            <a:off x="2089150" y="1412875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9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58" name="Text Box 18"/>
          <p:cNvSpPr txBox="1"/>
          <p:nvPr/>
        </p:nvSpPr>
        <p:spPr>
          <a:xfrm>
            <a:off x="3025775" y="1412875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8  7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59" name="Text Box 19"/>
          <p:cNvSpPr txBox="1"/>
          <p:nvPr/>
        </p:nvSpPr>
        <p:spPr>
          <a:xfrm>
            <a:off x="4394200" y="1412875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4  3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60" name="Text Box 20"/>
          <p:cNvSpPr txBox="1"/>
          <p:nvPr/>
        </p:nvSpPr>
        <p:spPr>
          <a:xfrm>
            <a:off x="5761038" y="1412875"/>
            <a:ext cx="433387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0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61" name="Text Box 21"/>
          <p:cNvSpPr txBox="1"/>
          <p:nvPr/>
        </p:nvSpPr>
        <p:spPr>
          <a:xfrm>
            <a:off x="6410325" y="1768475"/>
            <a:ext cx="15113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MOV  D, S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62" name="Text Box 22"/>
          <p:cNvSpPr txBox="1"/>
          <p:nvPr/>
        </p:nvSpPr>
        <p:spPr>
          <a:xfrm>
            <a:off x="793750" y="2743200"/>
            <a:ext cx="6477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15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63" name="Text Box 23"/>
          <p:cNvSpPr txBox="1"/>
          <p:nvPr/>
        </p:nvSpPr>
        <p:spPr>
          <a:xfrm>
            <a:off x="1801813" y="2743200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10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64" name="Text Box 24"/>
          <p:cNvSpPr txBox="1"/>
          <p:nvPr/>
        </p:nvSpPr>
        <p:spPr>
          <a:xfrm>
            <a:off x="2089150" y="2743200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9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65" name="Text Box 25"/>
          <p:cNvSpPr txBox="1"/>
          <p:nvPr/>
        </p:nvSpPr>
        <p:spPr>
          <a:xfrm>
            <a:off x="3025775" y="2743200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8  7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66" name="Text Box 26"/>
          <p:cNvSpPr txBox="1"/>
          <p:nvPr/>
        </p:nvSpPr>
        <p:spPr>
          <a:xfrm>
            <a:off x="4394200" y="2743200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4  3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67" name="Text Box 27"/>
          <p:cNvSpPr txBox="1"/>
          <p:nvPr/>
        </p:nvSpPr>
        <p:spPr>
          <a:xfrm>
            <a:off x="5761038" y="2743200"/>
            <a:ext cx="433387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0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68" name="Text Box 28"/>
          <p:cNvSpPr txBox="1"/>
          <p:nvPr/>
        </p:nvSpPr>
        <p:spPr>
          <a:xfrm>
            <a:off x="6410325" y="3282950"/>
            <a:ext cx="15113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STO  S, M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graphicFrame>
        <p:nvGraphicFramePr>
          <p:cNvPr id="77853" name="Group 29"/>
          <p:cNvGraphicFramePr>
            <a:graphicFrameLocks noGrp="1"/>
          </p:cNvGraphicFramePr>
          <p:nvPr/>
        </p:nvGraphicFramePr>
        <p:xfrm>
          <a:off x="938213" y="3073400"/>
          <a:ext cx="5040313" cy="914400"/>
        </p:xfrm>
        <a:graphic>
          <a:graphicData uri="http://schemas.openxmlformats.org/drawingml/2006/table">
            <a:tbl>
              <a:tblPr/>
              <a:tblGrid>
                <a:gridCol w="1223962"/>
                <a:gridCol w="1150938"/>
                <a:gridCol w="1368425"/>
                <a:gridCol w="1296987"/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基址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源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变址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位移量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5883" name="Text Box 43"/>
          <p:cNvSpPr txBox="1"/>
          <p:nvPr/>
        </p:nvSpPr>
        <p:spPr>
          <a:xfrm>
            <a:off x="793750" y="4292600"/>
            <a:ext cx="6477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15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84" name="Text Box 44"/>
          <p:cNvSpPr txBox="1"/>
          <p:nvPr/>
        </p:nvSpPr>
        <p:spPr>
          <a:xfrm>
            <a:off x="1801813" y="4292600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10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85" name="Text Box 45"/>
          <p:cNvSpPr txBox="1"/>
          <p:nvPr/>
        </p:nvSpPr>
        <p:spPr>
          <a:xfrm>
            <a:off x="2089150" y="4292600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9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86" name="Text Box 46"/>
          <p:cNvSpPr txBox="1"/>
          <p:nvPr/>
        </p:nvSpPr>
        <p:spPr>
          <a:xfrm>
            <a:off x="3025775" y="4292600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8  7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87" name="Text Box 47"/>
          <p:cNvSpPr txBox="1"/>
          <p:nvPr/>
        </p:nvSpPr>
        <p:spPr>
          <a:xfrm>
            <a:off x="4394200" y="4292600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4  3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88" name="Text Box 48"/>
          <p:cNvSpPr txBox="1"/>
          <p:nvPr/>
        </p:nvSpPr>
        <p:spPr>
          <a:xfrm>
            <a:off x="5761038" y="4292600"/>
            <a:ext cx="433387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0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5889" name="Text Box 49"/>
          <p:cNvSpPr txBox="1"/>
          <p:nvPr/>
        </p:nvSpPr>
        <p:spPr>
          <a:xfrm>
            <a:off x="6410325" y="4832350"/>
            <a:ext cx="15113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-122"/>
              </a:rPr>
              <a:t>LAD  D, M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graphicFrame>
        <p:nvGraphicFramePr>
          <p:cNvPr id="77874" name="Group 50"/>
          <p:cNvGraphicFramePr>
            <a:graphicFrameLocks noGrp="1"/>
          </p:cNvGraphicFramePr>
          <p:nvPr/>
        </p:nvGraphicFramePr>
        <p:xfrm>
          <a:off x="938213" y="4622800"/>
          <a:ext cx="5040313" cy="919163"/>
        </p:xfrm>
        <a:graphic>
          <a:graphicData uri="http://schemas.openxmlformats.org/drawingml/2006/table">
            <a:tbl>
              <a:tblPr/>
              <a:tblGrid>
                <a:gridCol w="1223962"/>
                <a:gridCol w="1150938"/>
                <a:gridCol w="1368425"/>
                <a:gridCol w="1296987"/>
              </a:tblGrid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目标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位地址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5904" name="Rectangle 64"/>
          <p:cNvSpPr/>
          <p:nvPr/>
        </p:nvSpPr>
        <p:spPr>
          <a:xfrm>
            <a:off x="4691063" y="4984750"/>
            <a:ext cx="1274762" cy="2238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5905" name="Text Box 65"/>
          <p:cNvSpPr txBox="1"/>
          <p:nvPr/>
        </p:nvSpPr>
        <p:spPr>
          <a:xfrm>
            <a:off x="862013" y="2332038"/>
            <a:ext cx="77041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charset="0"/>
                <a:ea typeface="宋体" charset="-122"/>
              </a:rPr>
              <a:t>单字长二地址指令，</a:t>
            </a:r>
            <a:r>
              <a:rPr lang="en-US" altLang="zh-CN" dirty="0">
                <a:latin typeface="Arial" charset="0"/>
                <a:ea typeface="宋体" charset="-122"/>
              </a:rPr>
              <a:t>RR</a:t>
            </a:r>
            <a:r>
              <a:rPr lang="zh-CN" altLang="en-US" dirty="0">
                <a:latin typeface="Arial" charset="0"/>
                <a:ea typeface="宋体" charset="-122"/>
              </a:rPr>
              <a:t>型；目标地址与源地址均采用寄存器寻址的方式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9175844" y="2433043"/>
              <a:ext cx="52513" cy="29994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9175844" y="2433043"/>
                <a:ext cx="52513" cy="299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7155976" y="1669022"/>
              <a:ext cx="2274" cy="127337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7155976" y="1669022"/>
                <a:ext cx="2274" cy="127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7146877" y="1643299"/>
              <a:ext cx="81887" cy="139417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7146877" y="1643299"/>
                <a:ext cx="81887" cy="1394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169623" y="1691761"/>
              <a:ext cx="47767" cy="909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7169623" y="1691761"/>
                <a:ext cx="47767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7169623" y="1750881"/>
              <a:ext cx="47767" cy="7533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7169623" y="1750881"/>
                <a:ext cx="47767" cy="75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7155976" y="1800907"/>
              <a:ext cx="63689" cy="4547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7155976" y="1800907"/>
                <a:ext cx="63689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7406184" y="1669022"/>
              <a:ext cx="12511" cy="6822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7406184" y="1669022"/>
                <a:ext cx="12511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7403910" y="1712226"/>
              <a:ext cx="10235" cy="4547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"/>
            </p:blipFill>
            <p:spPr>
              <a:xfrm>
                <a:off x="7403910" y="1712226"/>
                <a:ext cx="10235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7400143" y="1739512"/>
              <a:ext cx="34474" cy="18191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7400143" y="1739512"/>
                <a:ext cx="34474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7430495" y="1632640"/>
              <a:ext cx="62126" cy="6822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"/>
            </p:blipFill>
            <p:spPr>
              <a:xfrm>
                <a:off x="7430495" y="1632640"/>
                <a:ext cx="62126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7444853" y="1655379"/>
              <a:ext cx="15922" cy="13529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"/>
            </p:blipFill>
            <p:spPr>
              <a:xfrm>
                <a:off x="7444853" y="1655379"/>
                <a:ext cx="15922" cy="13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7459638" y="1654242"/>
              <a:ext cx="40944" cy="4434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"/>
            </p:blipFill>
            <p:spPr>
              <a:xfrm>
                <a:off x="7459638" y="1654242"/>
                <a:ext cx="40944" cy="44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7478972" y="1694035"/>
              <a:ext cx="2275" cy="37519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"/>
            </p:blipFill>
            <p:spPr>
              <a:xfrm>
                <a:off x="7478972" y="1694035"/>
                <a:ext cx="2275" cy="37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7483522" y="1681315"/>
              <a:ext cx="36394" cy="43417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"/>
            </p:blipFill>
            <p:spPr>
              <a:xfrm>
                <a:off x="7483522" y="1681315"/>
                <a:ext cx="36394" cy="434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7490346" y="1705404"/>
              <a:ext cx="11373" cy="2274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"/>
            </p:blipFill>
            <p:spPr>
              <a:xfrm>
                <a:off x="7490346" y="1705404"/>
                <a:ext cx="11373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7469874" y="1719047"/>
              <a:ext cx="38669" cy="75322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"/>
            </p:blipFill>
            <p:spPr>
              <a:xfrm>
                <a:off x="7469874" y="1719047"/>
                <a:ext cx="38669" cy="753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7535838" y="1737238"/>
              <a:ext cx="23884" cy="261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"/>
            </p:blipFill>
            <p:spPr>
              <a:xfrm>
                <a:off x="7535838" y="1737238"/>
                <a:ext cx="23884" cy="2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7412244" y="3221447"/>
              <a:ext cx="2310" cy="8192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"/>
            </p:blipFill>
            <p:spPr>
              <a:xfrm>
                <a:off x="7412244" y="3221447"/>
                <a:ext cx="2310" cy="81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7414555" y="3198370"/>
              <a:ext cx="82508" cy="100598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"/>
            </p:blipFill>
            <p:spPr>
              <a:xfrm>
                <a:off x="7414555" y="3198370"/>
                <a:ext cx="82508" cy="10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7427243" y="3183804"/>
              <a:ext cx="24256" cy="89564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"/>
            </p:blipFill>
            <p:spPr>
              <a:xfrm>
                <a:off x="7427243" y="3183804"/>
                <a:ext cx="24256" cy="895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7453792" y="3214524"/>
              <a:ext cx="26549" cy="34614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"/>
            </p:blipFill>
            <p:spPr>
              <a:xfrm>
                <a:off x="7453792" y="3214524"/>
                <a:ext cx="26549" cy="346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7511511" y="3194909"/>
              <a:ext cx="51943" cy="8076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"/>
            </p:blipFill>
            <p:spPr>
              <a:xfrm>
                <a:off x="7511511" y="3194909"/>
                <a:ext cx="51943" cy="80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7511511" y="3161448"/>
              <a:ext cx="29445" cy="11019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"/>
            </p:blipFill>
            <p:spPr>
              <a:xfrm>
                <a:off x="7511511" y="3161448"/>
                <a:ext cx="29445" cy="11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7532284" y="3230677"/>
              <a:ext cx="4620" cy="50768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"/>
            </p:blipFill>
            <p:spPr>
              <a:xfrm>
                <a:off x="7532284" y="3230677"/>
                <a:ext cx="4620" cy="507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7542094" y="3214524"/>
              <a:ext cx="58287" cy="87689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"/>
            </p:blipFill>
            <p:spPr>
              <a:xfrm>
                <a:off x="7542094" y="3214524"/>
                <a:ext cx="58287" cy="87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6438100" y="1619593"/>
              <a:ext cx="9240" cy="145741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2"/>
            </p:blipFill>
            <p:spPr>
              <a:xfrm>
                <a:off x="6438100" y="1619593"/>
                <a:ext cx="9240" cy="1457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6410413" y="1662645"/>
              <a:ext cx="38082" cy="12691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2"/>
            </p:blipFill>
            <p:spPr>
              <a:xfrm>
                <a:off x="6410413" y="1662645"/>
                <a:ext cx="38082" cy="126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6391932" y="1707643"/>
              <a:ext cx="64649" cy="23077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"/>
            </p:blipFill>
            <p:spPr>
              <a:xfrm>
                <a:off x="6391932" y="1707643"/>
                <a:ext cx="64649" cy="230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6472734" y="1615338"/>
              <a:ext cx="12689" cy="3461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2"/>
            </p:blipFill>
            <p:spPr>
              <a:xfrm>
                <a:off x="6472734" y="1615338"/>
                <a:ext cx="12689" cy="34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2" name="墨迹 31"/>
              <p14:cNvContentPartPr/>
              <p14:nvPr/>
            </p14:nvContentPartPr>
            <p14:xfrm>
              <a:off x="6477355" y="1599185"/>
              <a:ext cx="36145" cy="46152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2"/>
            </p:blipFill>
            <p:spPr>
              <a:xfrm>
                <a:off x="6477355" y="1599185"/>
                <a:ext cx="36145" cy="46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3" name="墨迹 32"/>
              <p14:cNvContentPartPr/>
              <p14:nvPr/>
            </p14:nvContentPartPr>
            <p14:xfrm>
              <a:off x="6472734" y="1663798"/>
              <a:ext cx="360" cy="38076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2"/>
            </p:blipFill>
            <p:spPr>
              <a:xfrm>
                <a:off x="6472734" y="1663798"/>
                <a:ext cx="360" cy="380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4" name="墨迹 33"/>
              <p14:cNvContentPartPr/>
              <p14:nvPr/>
            </p14:nvContentPartPr>
            <p14:xfrm>
              <a:off x="6468114" y="1661491"/>
              <a:ext cx="34635" cy="41537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"/>
            </p:blipFill>
            <p:spPr>
              <a:xfrm>
                <a:off x="6468114" y="1661491"/>
                <a:ext cx="34635" cy="41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5" name="墨迹 34"/>
              <p14:cNvContentPartPr/>
              <p14:nvPr/>
            </p14:nvContentPartPr>
            <p14:xfrm>
              <a:off x="6511972" y="1652260"/>
              <a:ext cx="4620" cy="3461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"/>
            </p:blipFill>
            <p:spPr>
              <a:xfrm>
                <a:off x="6511972" y="1652260"/>
                <a:ext cx="4620" cy="34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6" name="墨迹 35"/>
              <p14:cNvContentPartPr/>
              <p14:nvPr/>
            </p14:nvContentPartPr>
            <p14:xfrm>
              <a:off x="6514282" y="1654568"/>
              <a:ext cx="25394" cy="32307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"/>
            </p:blipFill>
            <p:spPr>
              <a:xfrm>
                <a:off x="6514282" y="1654568"/>
                <a:ext cx="25394" cy="32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7" name="墨迹 36"/>
              <p14:cNvContentPartPr/>
              <p14:nvPr/>
            </p14:nvContentPartPr>
            <p14:xfrm>
              <a:off x="6456581" y="1700720"/>
              <a:ext cx="75009" cy="27692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2"/>
            </p:blipFill>
            <p:spPr>
              <a:xfrm>
                <a:off x="6456581" y="1700720"/>
                <a:ext cx="75009" cy="276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8" name="墨迹 37"/>
              <p14:cNvContentPartPr/>
              <p14:nvPr/>
            </p14:nvContentPartPr>
            <p14:xfrm>
              <a:off x="6500439" y="1693798"/>
              <a:ext cx="11533" cy="69228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2"/>
            </p:blipFill>
            <p:spPr>
              <a:xfrm>
                <a:off x="6500439" y="1693798"/>
                <a:ext cx="11533" cy="692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9" name="墨迹 38"/>
              <p14:cNvContentPartPr/>
              <p14:nvPr/>
            </p14:nvContentPartPr>
            <p14:xfrm>
              <a:off x="6471580" y="1718893"/>
              <a:ext cx="31169" cy="40672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2"/>
            </p:blipFill>
            <p:spPr>
              <a:xfrm>
                <a:off x="6471580" y="1718893"/>
                <a:ext cx="31169" cy="406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0" name="墨迹 39"/>
              <p14:cNvContentPartPr/>
              <p14:nvPr/>
            </p14:nvContentPartPr>
            <p14:xfrm>
              <a:off x="6516592" y="1728412"/>
              <a:ext cx="43858" cy="18461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2"/>
            </p:blipFill>
            <p:spPr>
              <a:xfrm>
                <a:off x="6516592" y="1728412"/>
                <a:ext cx="43858" cy="184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1" name="墨迹 40"/>
              <p14:cNvContentPartPr/>
              <p14:nvPr/>
            </p14:nvContentPartPr>
            <p14:xfrm>
              <a:off x="6547762" y="1638415"/>
              <a:ext cx="26531" cy="5769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2"/>
            </p:blipFill>
            <p:spPr>
              <a:xfrm>
                <a:off x="6547762" y="1638415"/>
                <a:ext cx="26531" cy="57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2" name="墨迹 41"/>
              <p14:cNvContentPartPr/>
              <p14:nvPr/>
            </p14:nvContentPartPr>
            <p14:xfrm>
              <a:off x="6572001" y="1661491"/>
              <a:ext cx="9223" cy="73844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2"/>
            </p:blipFill>
            <p:spPr>
              <a:xfrm>
                <a:off x="6572001" y="1661491"/>
                <a:ext cx="9223" cy="73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3" name="墨迹 42"/>
              <p14:cNvContentPartPr/>
              <p14:nvPr/>
            </p14:nvContentPartPr>
            <p14:xfrm>
              <a:off x="6589309" y="1617646"/>
              <a:ext cx="8068" cy="4846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2"/>
            </p:blipFill>
            <p:spPr>
              <a:xfrm>
                <a:off x="6589309" y="1617646"/>
                <a:ext cx="8068" cy="48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4" name="墨迹 43"/>
              <p14:cNvContentPartPr/>
              <p14:nvPr/>
            </p14:nvContentPartPr>
            <p14:xfrm>
              <a:off x="6604308" y="1637261"/>
              <a:ext cx="28859" cy="5769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2"/>
            </p:blipFill>
            <p:spPr>
              <a:xfrm>
                <a:off x="6604308" y="1637261"/>
                <a:ext cx="28859" cy="57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5" name="墨迹 44"/>
              <p14:cNvContentPartPr/>
              <p14:nvPr/>
            </p14:nvContentPartPr>
            <p14:xfrm>
              <a:off x="6627374" y="1649953"/>
              <a:ext cx="3483" cy="108458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2"/>
            </p:blipFill>
            <p:spPr>
              <a:xfrm>
                <a:off x="6627374" y="1649953"/>
                <a:ext cx="3483" cy="1084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6" name="墨迹 45"/>
              <p14:cNvContentPartPr/>
              <p14:nvPr/>
            </p14:nvContentPartPr>
            <p14:xfrm>
              <a:off x="6625081" y="1673029"/>
              <a:ext cx="21929" cy="36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2"/>
            </p:blipFill>
            <p:spPr>
              <a:xfrm>
                <a:off x="6625081" y="1673029"/>
                <a:ext cx="21929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7" name="墨迹 46"/>
              <p14:cNvContentPartPr/>
              <p14:nvPr/>
            </p14:nvContentPartPr>
            <p14:xfrm>
              <a:off x="6632012" y="1705336"/>
              <a:ext cx="20774" cy="10961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2"/>
            </p:blipFill>
            <p:spPr>
              <a:xfrm>
                <a:off x="6632012" y="1705336"/>
                <a:ext cx="20774" cy="10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8" name="墨迹 47"/>
              <p14:cNvContentPartPr/>
              <p14:nvPr/>
            </p14:nvContentPartPr>
            <p14:xfrm>
              <a:off x="6680490" y="1649953"/>
              <a:ext cx="52512" cy="86896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2"/>
            </p:blipFill>
            <p:spPr>
              <a:xfrm>
                <a:off x="6680490" y="1649953"/>
                <a:ext cx="52512" cy="868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9" name="墨迹 48"/>
              <p14:cNvContentPartPr/>
              <p14:nvPr/>
            </p14:nvContentPartPr>
            <p14:xfrm>
              <a:off x="6722037" y="1682259"/>
              <a:ext cx="360" cy="42691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2"/>
            </p:blipFill>
            <p:spPr>
              <a:xfrm>
                <a:off x="6722037" y="1682259"/>
                <a:ext cx="360" cy="426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0" name="墨迹 49"/>
              <p14:cNvContentPartPr/>
              <p14:nvPr/>
            </p14:nvContentPartPr>
            <p14:xfrm>
              <a:off x="6724348" y="1689182"/>
              <a:ext cx="21928" cy="41538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2"/>
            </p:blipFill>
            <p:spPr>
              <a:xfrm>
                <a:off x="6724348" y="1689182"/>
                <a:ext cx="21928" cy="415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1" name="墨迹 50"/>
              <p14:cNvContentPartPr/>
              <p14:nvPr/>
            </p14:nvContentPartPr>
            <p14:xfrm>
              <a:off x="6750612" y="1624569"/>
              <a:ext cx="66071" cy="131534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2"/>
            </p:blipFill>
            <p:spPr>
              <a:xfrm>
                <a:off x="6750612" y="1624569"/>
                <a:ext cx="66071" cy="1315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2" name="墨迹 51"/>
              <p14:cNvContentPartPr/>
              <p14:nvPr/>
            </p14:nvContentPartPr>
            <p14:xfrm>
              <a:off x="6651488" y="2056095"/>
              <a:ext cx="60509" cy="107377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2"/>
            </p:blipFill>
            <p:spPr>
              <a:xfrm>
                <a:off x="6651488" y="2056095"/>
                <a:ext cx="60509" cy="1073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3" name="墨迹 52"/>
              <p14:cNvContentPartPr/>
              <p14:nvPr/>
            </p14:nvContentPartPr>
            <p14:xfrm>
              <a:off x="6724348" y="2071095"/>
              <a:ext cx="32324" cy="11898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2"/>
            </p:blipFill>
            <p:spPr>
              <a:xfrm>
                <a:off x="6724348" y="2071095"/>
                <a:ext cx="32324" cy="118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4" name="墨迹 53"/>
              <p14:cNvContentPartPr/>
              <p14:nvPr/>
            </p14:nvContentPartPr>
            <p14:xfrm>
              <a:off x="6716546" y="2105709"/>
              <a:ext cx="43574" cy="17307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2"/>
            </p:blipFill>
            <p:spPr>
              <a:xfrm>
                <a:off x="6716546" y="2105709"/>
                <a:ext cx="43574" cy="17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5" name="墨迹 54"/>
              <p14:cNvContentPartPr/>
              <p14:nvPr/>
            </p14:nvContentPartPr>
            <p14:xfrm>
              <a:off x="6738190" y="2046864"/>
              <a:ext cx="42703" cy="12230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2"/>
            </p:blipFill>
            <p:spPr>
              <a:xfrm>
                <a:off x="6738190" y="2046864"/>
                <a:ext cx="42703" cy="122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6" name="墨迹 55"/>
              <p14:cNvContentPartPr/>
              <p14:nvPr/>
            </p14:nvContentPartPr>
            <p14:xfrm>
              <a:off x="6670059" y="3608635"/>
              <a:ext cx="88995" cy="25013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2"/>
            </p:blipFill>
            <p:spPr>
              <a:xfrm>
                <a:off x="6670059" y="3608635"/>
                <a:ext cx="88995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7" name="墨迹 56"/>
              <p14:cNvContentPartPr/>
              <p14:nvPr/>
            </p14:nvContentPartPr>
            <p14:xfrm>
              <a:off x="6685128" y="3594992"/>
              <a:ext cx="36394" cy="100619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2"/>
            </p:blipFill>
            <p:spPr>
              <a:xfrm>
                <a:off x="6685128" y="3594992"/>
                <a:ext cx="36394" cy="100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8" name="墨迹 57"/>
              <p14:cNvContentPartPr/>
              <p14:nvPr/>
            </p14:nvContentPartPr>
            <p14:xfrm>
              <a:off x="6717541" y="3656387"/>
              <a:ext cx="6255" cy="59121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2"/>
            </p:blipFill>
            <p:spPr>
              <a:xfrm>
                <a:off x="6717541" y="3656387"/>
                <a:ext cx="6255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9" name="墨迹 58"/>
              <p14:cNvContentPartPr/>
              <p14:nvPr/>
            </p14:nvContentPartPr>
            <p14:xfrm>
              <a:off x="6726071" y="3652408"/>
              <a:ext cx="71651" cy="8129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2"/>
            </p:blipFill>
            <p:spPr>
              <a:xfrm>
                <a:off x="6726071" y="3652408"/>
                <a:ext cx="71651" cy="8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0" name="墨迹 59"/>
              <p14:cNvContentPartPr/>
              <p14:nvPr/>
            </p14:nvContentPartPr>
            <p14:xfrm>
              <a:off x="6614615" y="5150321"/>
              <a:ext cx="69660" cy="15917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2"/>
            </p:blipFill>
            <p:spPr>
              <a:xfrm>
                <a:off x="6614615" y="5150321"/>
                <a:ext cx="69660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1" name="墨迹 60"/>
              <p14:cNvContentPartPr/>
              <p14:nvPr/>
            </p14:nvContentPartPr>
            <p14:xfrm>
              <a:off x="6651009" y="5157143"/>
              <a:ext cx="5686" cy="91594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2"/>
            </p:blipFill>
            <p:spPr>
              <a:xfrm>
                <a:off x="6651009" y="5157143"/>
                <a:ext cx="5686" cy="915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2" name="墨迹 61"/>
              <p14:cNvContentPartPr/>
              <p14:nvPr/>
            </p14:nvContentPartPr>
            <p14:xfrm>
              <a:off x="6676029" y="5165386"/>
              <a:ext cx="9099" cy="99482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2"/>
            </p:blipFill>
            <p:spPr>
              <a:xfrm>
                <a:off x="6676029" y="5165386"/>
                <a:ext cx="9099" cy="994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3" name="墨迹 62"/>
              <p14:cNvContentPartPr/>
              <p14:nvPr/>
            </p14:nvContentPartPr>
            <p14:xfrm>
              <a:off x="6660107" y="5198072"/>
              <a:ext cx="24239" cy="36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2"/>
            </p:blipFill>
            <p:spPr>
              <a:xfrm>
                <a:off x="6660107" y="5198072"/>
                <a:ext cx="24239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4" name="墨迹 63"/>
              <p14:cNvContentPartPr/>
              <p14:nvPr/>
            </p14:nvContentPartPr>
            <p14:xfrm>
              <a:off x="6656340" y="5219674"/>
              <a:ext cx="20827" cy="568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2"/>
            </p:blipFill>
            <p:spPr>
              <a:xfrm>
                <a:off x="6656340" y="5219674"/>
                <a:ext cx="20827" cy="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5" name="墨迹 64"/>
              <p14:cNvContentPartPr/>
              <p14:nvPr/>
            </p14:nvContentPartPr>
            <p14:xfrm>
              <a:off x="6625988" y="5234455"/>
              <a:ext cx="67101" cy="3865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2"/>
            </p:blipFill>
            <p:spPr>
              <a:xfrm>
                <a:off x="6625988" y="5234455"/>
                <a:ext cx="67101" cy="38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6" name="墨迹 65"/>
              <p14:cNvContentPartPr/>
              <p14:nvPr/>
            </p14:nvContentPartPr>
            <p14:xfrm>
              <a:off x="6695364" y="5186703"/>
              <a:ext cx="38242" cy="54573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2"/>
            </p:blipFill>
            <p:spPr>
              <a:xfrm>
                <a:off x="6695364" y="5186703"/>
                <a:ext cx="38242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7" name="墨迹 66"/>
              <p14:cNvContentPartPr/>
              <p14:nvPr/>
            </p14:nvContentPartPr>
            <p14:xfrm>
              <a:off x="6701050" y="5204894"/>
              <a:ext cx="70514" cy="53436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2"/>
            </p:blipFill>
            <p:spPr>
              <a:xfrm>
                <a:off x="6701050" y="5204894"/>
                <a:ext cx="70514" cy="53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8" name="墨迹 67"/>
              <p14:cNvContentPartPr/>
              <p14:nvPr/>
            </p14:nvContentPartPr>
            <p14:xfrm>
              <a:off x="7167349" y="3592718"/>
              <a:ext cx="9098" cy="118526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2"/>
            </p:blipFill>
            <p:spPr>
              <a:xfrm>
                <a:off x="7167349" y="3592718"/>
                <a:ext cx="9098" cy="1185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9" name="墨迹 68"/>
              <p14:cNvContentPartPr/>
              <p14:nvPr/>
            </p14:nvContentPartPr>
            <p14:xfrm>
              <a:off x="7134367" y="3592718"/>
              <a:ext cx="42080" cy="53436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2"/>
            </p:blipFill>
            <p:spPr>
              <a:xfrm>
                <a:off x="7134367" y="3592718"/>
                <a:ext cx="42080" cy="53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0" name="墨迹 69"/>
              <p14:cNvContentPartPr/>
              <p14:nvPr/>
            </p14:nvContentPartPr>
            <p14:xfrm>
              <a:off x="7162800" y="3598829"/>
              <a:ext cx="47767" cy="18902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2"/>
            </p:blipFill>
            <p:spPr>
              <a:xfrm>
                <a:off x="7162800" y="3598829"/>
                <a:ext cx="47767" cy="18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1" name="墨迹 70"/>
              <p14:cNvContentPartPr/>
              <p14:nvPr/>
            </p14:nvContentPartPr>
            <p14:xfrm>
              <a:off x="7170477" y="2972875"/>
              <a:ext cx="244806" cy="308323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2"/>
            </p:blipFill>
            <p:spPr>
              <a:xfrm>
                <a:off x="7170477" y="2972875"/>
                <a:ext cx="244806" cy="3083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2" name="墨迹 71"/>
              <p14:cNvContentPartPr/>
              <p14:nvPr/>
            </p14:nvContentPartPr>
            <p14:xfrm>
              <a:off x="7381164" y="3059495"/>
              <a:ext cx="51179" cy="53436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2"/>
            </p:blipFill>
            <p:spPr>
              <a:xfrm>
                <a:off x="7381164" y="3059495"/>
                <a:ext cx="51179" cy="53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3" name="墨迹 72"/>
              <p14:cNvContentPartPr/>
              <p14:nvPr/>
            </p14:nvContentPartPr>
            <p14:xfrm>
              <a:off x="7801970" y="3406261"/>
              <a:ext cx="127379" cy="104598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2"/>
            </p:blipFill>
            <p:spPr>
              <a:xfrm>
                <a:off x="7801970" y="3406261"/>
                <a:ext cx="127379" cy="104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4" name="墨迹 73"/>
              <p14:cNvContentPartPr/>
              <p14:nvPr/>
            </p14:nvContentPartPr>
            <p14:xfrm>
              <a:off x="7815617" y="4923715"/>
              <a:ext cx="106908" cy="140057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2"/>
            </p:blipFill>
            <p:spPr>
              <a:xfrm>
                <a:off x="7815617" y="4923715"/>
                <a:ext cx="106908" cy="1400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5" name="墨迹 74"/>
              <p14:cNvContentPartPr/>
              <p14:nvPr/>
            </p14:nvContentPartPr>
            <p14:xfrm>
              <a:off x="7217390" y="4691567"/>
              <a:ext cx="227463" cy="163151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2"/>
            </p:blipFill>
            <p:spPr>
              <a:xfrm>
                <a:off x="7217390" y="4691567"/>
                <a:ext cx="227463" cy="1631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6" name="墨迹 75"/>
              <p14:cNvContentPartPr/>
              <p14:nvPr/>
            </p14:nvContentPartPr>
            <p14:xfrm>
              <a:off x="7217390" y="4747846"/>
              <a:ext cx="71651" cy="115967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2"/>
            </p:blipFill>
            <p:spPr>
              <a:xfrm>
                <a:off x="7217390" y="4747846"/>
                <a:ext cx="71651" cy="1159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7" name="墨迹 76"/>
              <p14:cNvContentPartPr/>
              <p14:nvPr/>
            </p14:nvContentPartPr>
            <p14:xfrm>
              <a:off x="7135504" y="5154442"/>
              <a:ext cx="10804" cy="151071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2"/>
            </p:blipFill>
            <p:spPr>
              <a:xfrm>
                <a:off x="7135504" y="5154442"/>
                <a:ext cx="10804" cy="1510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8" name="墨迹 77"/>
              <p14:cNvContentPartPr/>
              <p14:nvPr/>
            </p14:nvContentPartPr>
            <p14:xfrm>
              <a:off x="7102522" y="5154869"/>
              <a:ext cx="42080" cy="54573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2"/>
            </p:blipFill>
            <p:spPr>
              <a:xfrm>
                <a:off x="7102522" y="5154869"/>
                <a:ext cx="42080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9" name="墨迹 78"/>
              <p14:cNvContentPartPr/>
              <p14:nvPr/>
            </p14:nvContentPartPr>
            <p14:xfrm>
              <a:off x="7128680" y="5163112"/>
              <a:ext cx="70514" cy="4064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2"/>
            </p:blipFill>
            <p:spPr>
              <a:xfrm>
                <a:off x="7128680" y="5163112"/>
                <a:ext cx="70514" cy="4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0" name="墨迹 79"/>
              <p14:cNvContentPartPr/>
              <p14:nvPr/>
            </p14:nvContentPartPr>
            <p14:xfrm>
              <a:off x="7242411" y="2082867"/>
              <a:ext cx="6824" cy="103461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2"/>
            </p:blipFill>
            <p:spPr>
              <a:xfrm>
                <a:off x="7242411" y="2082867"/>
                <a:ext cx="6824" cy="1034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1" name="墨迹 80"/>
              <p14:cNvContentPartPr/>
              <p14:nvPr/>
            </p14:nvContentPartPr>
            <p14:xfrm>
              <a:off x="7201468" y="2085141"/>
              <a:ext cx="36394" cy="5571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2"/>
            </p:blipFill>
            <p:spPr>
              <a:xfrm>
                <a:off x="7201468" y="2085141"/>
                <a:ext cx="36394" cy="55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2" name="墨迹 81"/>
              <p14:cNvContentPartPr/>
              <p14:nvPr/>
            </p14:nvContentPartPr>
            <p14:xfrm>
              <a:off x="7240137" y="2091962"/>
              <a:ext cx="54591" cy="22739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2"/>
            </p:blipFill>
            <p:spPr>
              <a:xfrm>
                <a:off x="7240137" y="2091962"/>
                <a:ext cx="54591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3" name="墨迹 82"/>
              <p14:cNvContentPartPr/>
              <p14:nvPr/>
            </p14:nvContentPartPr>
            <p14:xfrm>
              <a:off x="7501719" y="2087415"/>
              <a:ext cx="4549" cy="117459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2"/>
            </p:blipFill>
            <p:spPr>
              <a:xfrm>
                <a:off x="7501719" y="2087415"/>
                <a:ext cx="4549" cy="1174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4" name="墨迹 83"/>
              <p14:cNvContentPartPr/>
              <p14:nvPr/>
            </p14:nvContentPartPr>
            <p14:xfrm>
              <a:off x="7461913" y="2086846"/>
              <a:ext cx="37531" cy="5741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2"/>
            </p:blipFill>
            <p:spPr>
              <a:xfrm>
                <a:off x="7461913" y="2086846"/>
                <a:ext cx="37531" cy="57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5" name="墨迹 84"/>
              <p14:cNvContentPartPr/>
              <p14:nvPr/>
            </p14:nvContentPartPr>
            <p14:xfrm>
              <a:off x="7497170" y="2085141"/>
              <a:ext cx="50041" cy="39793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2"/>
            </p:blipFill>
            <p:spPr>
              <a:xfrm>
                <a:off x="7497170" y="2085141"/>
                <a:ext cx="50041" cy="39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6" name="墨迹 85"/>
              <p14:cNvContentPartPr/>
              <p14:nvPr/>
            </p14:nvContentPartPr>
            <p14:xfrm>
              <a:off x="7175168" y="1433534"/>
              <a:ext cx="52743" cy="92803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2"/>
            </p:blipFill>
            <p:spPr>
              <a:xfrm>
                <a:off x="7175168" y="1433534"/>
                <a:ext cx="52743" cy="92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7" name="墨迹 86"/>
              <p14:cNvContentPartPr/>
              <p14:nvPr/>
            </p14:nvContentPartPr>
            <p14:xfrm>
              <a:off x="7393959" y="1418896"/>
              <a:ext cx="65679" cy="106872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2"/>
            </p:blipFill>
            <p:spPr>
              <a:xfrm>
                <a:off x="7393959" y="1418896"/>
                <a:ext cx="65679" cy="106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8" name="墨迹 87"/>
              <p14:cNvContentPartPr/>
              <p14:nvPr/>
            </p14:nvContentPartPr>
            <p14:xfrm>
              <a:off x="7151427" y="1412074"/>
              <a:ext cx="94396" cy="9664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2"/>
            </p:blipFill>
            <p:spPr>
              <a:xfrm>
                <a:off x="7151427" y="1412074"/>
                <a:ext cx="94396" cy="96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89" name="墨迹 88"/>
              <p14:cNvContentPartPr/>
              <p14:nvPr/>
            </p14:nvContentPartPr>
            <p14:xfrm>
              <a:off x="7265158" y="1473469"/>
              <a:ext cx="47767" cy="69637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2"/>
            </p:blipFill>
            <p:spPr>
              <a:xfrm>
                <a:off x="7265158" y="1473469"/>
                <a:ext cx="47767" cy="696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0" name="墨迹 89"/>
              <p14:cNvContentPartPr/>
              <p14:nvPr/>
            </p14:nvContentPartPr>
            <p14:xfrm>
              <a:off x="7217390" y="1273937"/>
              <a:ext cx="192775" cy="93797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2"/>
            </p:blipFill>
            <p:spPr>
              <a:xfrm>
                <a:off x="7217390" y="1273937"/>
                <a:ext cx="192775" cy="937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1" name="墨迹 90"/>
              <p14:cNvContentPartPr/>
              <p14:nvPr/>
            </p14:nvContentPartPr>
            <p14:xfrm>
              <a:off x="7208292" y="1298381"/>
              <a:ext cx="72788" cy="77311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2"/>
            </p:blipFill>
            <p:spPr>
              <a:xfrm>
                <a:off x="7208292" y="1298381"/>
                <a:ext cx="72788" cy="77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2" name="墨迹 91"/>
              <p14:cNvContentPartPr/>
              <p14:nvPr/>
            </p14:nvContentPartPr>
            <p14:xfrm>
              <a:off x="899614" y="1536717"/>
              <a:ext cx="339808" cy="209839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2"/>
            </p:blipFill>
            <p:spPr>
              <a:xfrm>
                <a:off x="899614" y="1536717"/>
                <a:ext cx="339808" cy="2098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4" name="墨迹 93"/>
              <p14:cNvContentPartPr/>
              <p14:nvPr/>
            </p14:nvContentPartPr>
            <p14:xfrm>
              <a:off x="984842" y="2603268"/>
              <a:ext cx="586036" cy="25243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2"/>
            </p:blipFill>
            <p:spPr>
              <a:xfrm>
                <a:off x="984842" y="2603268"/>
                <a:ext cx="586036" cy="252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6" name="墨迹 95"/>
              <p14:cNvContentPartPr/>
              <p14:nvPr/>
            </p14:nvContentPartPr>
            <p14:xfrm>
              <a:off x="2356975" y="1085694"/>
              <a:ext cx="538571" cy="1256279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2"/>
            </p:blipFill>
            <p:spPr>
              <a:xfrm>
                <a:off x="2356975" y="1085694"/>
                <a:ext cx="538571" cy="12562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7" name="墨迹 96"/>
              <p14:cNvContentPartPr/>
              <p14:nvPr/>
            </p14:nvContentPartPr>
            <p14:xfrm>
              <a:off x="2972883" y="767627"/>
              <a:ext cx="59532" cy="455334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2"/>
            </p:blipFill>
            <p:spPr>
              <a:xfrm>
                <a:off x="2972883" y="767627"/>
                <a:ext cx="59532" cy="4553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8" name="墨迹 97"/>
              <p14:cNvContentPartPr/>
              <p14:nvPr/>
            </p14:nvContentPartPr>
            <p14:xfrm>
              <a:off x="3160398" y="639689"/>
              <a:ext cx="69536" cy="127938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2"/>
            </p:blipFill>
            <p:spPr>
              <a:xfrm>
                <a:off x="3160398" y="639689"/>
                <a:ext cx="69536" cy="1279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9" name="墨迹 98"/>
              <p14:cNvContentPartPr/>
              <p14:nvPr/>
            </p14:nvContentPartPr>
            <p14:xfrm>
              <a:off x="3267057" y="625473"/>
              <a:ext cx="60437" cy="13860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2"/>
            </p:blipFill>
            <p:spPr>
              <a:xfrm>
                <a:off x="3267057" y="625473"/>
                <a:ext cx="60437" cy="13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100" name="墨迹 99"/>
              <p14:cNvContentPartPr/>
              <p14:nvPr/>
            </p14:nvContentPartPr>
            <p14:xfrm>
              <a:off x="3165729" y="851142"/>
              <a:ext cx="51552" cy="104837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2"/>
            </p:blipFill>
            <p:spPr>
              <a:xfrm>
                <a:off x="3165729" y="851142"/>
                <a:ext cx="51552" cy="1048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01" name="墨迹 100"/>
              <p14:cNvContentPartPr/>
              <p14:nvPr/>
            </p14:nvContentPartPr>
            <p14:xfrm>
              <a:off x="3270611" y="860026"/>
              <a:ext cx="14216" cy="81738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2"/>
            </p:blipFill>
            <p:spPr>
              <a:xfrm>
                <a:off x="3270611" y="860026"/>
                <a:ext cx="14216" cy="81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02" name="墨迹 101"/>
              <p14:cNvContentPartPr/>
              <p14:nvPr/>
            </p14:nvContentPartPr>
            <p14:xfrm>
              <a:off x="3295490" y="832817"/>
              <a:ext cx="72876" cy="132047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"/>
            </p:blipFill>
            <p:spPr>
              <a:xfrm>
                <a:off x="3295490" y="832817"/>
                <a:ext cx="72876" cy="1320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03" name="墨迹 102"/>
              <p14:cNvContentPartPr/>
              <p14:nvPr/>
            </p14:nvContentPartPr>
            <p14:xfrm>
              <a:off x="3160398" y="1074588"/>
              <a:ext cx="111990" cy="127494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"/>
            </p:blipFill>
            <p:spPr>
              <a:xfrm>
                <a:off x="3160398" y="1074588"/>
                <a:ext cx="111990" cy="1274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4" name="墨迹 103"/>
              <p14:cNvContentPartPr/>
              <p14:nvPr/>
            </p14:nvContentPartPr>
            <p14:xfrm>
              <a:off x="3275942" y="1079253"/>
              <a:ext cx="12439" cy="109946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"/>
            </p:blipFill>
            <p:spPr>
              <a:xfrm>
                <a:off x="3275942" y="1079253"/>
                <a:ext cx="12439" cy="1099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5" name="墨迹 104"/>
              <p14:cNvContentPartPr/>
              <p14:nvPr/>
            </p14:nvContentPartPr>
            <p14:xfrm>
              <a:off x="3270611" y="1067370"/>
              <a:ext cx="124429" cy="123162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"/>
            </p:blipFill>
            <p:spPr>
              <a:xfrm>
                <a:off x="3270611" y="1067370"/>
                <a:ext cx="124429" cy="1231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6" name="墨迹 105"/>
              <p14:cNvContentPartPr/>
              <p14:nvPr/>
            </p14:nvContentPartPr>
            <p14:xfrm>
              <a:off x="6317242" y="2642271"/>
              <a:ext cx="1057613" cy="26654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"/>
            </p:blipFill>
            <p:spPr>
              <a:xfrm>
                <a:off x="6317242" y="2642271"/>
                <a:ext cx="1057613" cy="26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7" name="墨迹 106"/>
              <p14:cNvContentPartPr/>
              <p14:nvPr/>
            </p14:nvContentPartPr>
            <p14:xfrm>
              <a:off x="1587689" y="2278420"/>
              <a:ext cx="1237397" cy="450227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"/>
            </p:blipFill>
            <p:spPr>
              <a:xfrm>
                <a:off x="1587689" y="2278420"/>
                <a:ext cx="1237397" cy="4502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8" name="墨迹 107"/>
              <p14:cNvContentPartPr/>
              <p14:nvPr/>
            </p14:nvContentPartPr>
            <p14:xfrm>
              <a:off x="787020" y="1900957"/>
              <a:ext cx="9099" cy="15576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"/>
            </p:blipFill>
            <p:spPr>
              <a:xfrm>
                <a:off x="787020" y="1900957"/>
                <a:ext cx="9099" cy="15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09" name="墨迹 108"/>
              <p14:cNvContentPartPr/>
              <p14:nvPr/>
            </p14:nvContentPartPr>
            <p14:xfrm>
              <a:off x="800668" y="3263575"/>
              <a:ext cx="9099" cy="138138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"/>
            </p:blipFill>
            <p:spPr>
              <a:xfrm>
                <a:off x="800668" y="3263575"/>
                <a:ext cx="9099" cy="1381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10" name="墨迹 109"/>
              <p14:cNvContentPartPr/>
              <p14:nvPr/>
            </p14:nvContentPartPr>
            <p14:xfrm>
              <a:off x="736979" y="3703427"/>
              <a:ext cx="116006" cy="13828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"/>
            </p:blipFill>
            <p:spPr>
              <a:xfrm>
                <a:off x="736979" y="3703427"/>
                <a:ext cx="116006" cy="138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11" name="墨迹 110"/>
              <p14:cNvContentPartPr/>
              <p14:nvPr/>
            </p14:nvContentPartPr>
            <p14:xfrm>
              <a:off x="1124856" y="4119705"/>
              <a:ext cx="65502" cy="82673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"/>
            </p:blipFill>
            <p:spPr>
              <a:xfrm>
                <a:off x="1124856" y="4119705"/>
                <a:ext cx="65502" cy="826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12" name="墨迹 111"/>
              <p14:cNvContentPartPr/>
              <p14:nvPr/>
            </p14:nvContentPartPr>
            <p14:xfrm>
              <a:off x="1145185" y="4159547"/>
              <a:ext cx="55800" cy="29218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"/>
            </p:blipFill>
            <p:spPr>
              <a:xfrm>
                <a:off x="1145185" y="4159547"/>
                <a:ext cx="55800" cy="29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13" name="墨迹 112"/>
              <p14:cNvContentPartPr/>
              <p14:nvPr/>
            </p14:nvContentPartPr>
            <p14:xfrm>
              <a:off x="1214259" y="4111737"/>
              <a:ext cx="31898" cy="90309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"/>
            </p:blipFill>
            <p:spPr>
              <a:xfrm>
                <a:off x="1214259" y="4111737"/>
                <a:ext cx="31898" cy="90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4" name="墨迹 113"/>
              <p14:cNvContentPartPr/>
              <p14:nvPr/>
            </p14:nvContentPartPr>
            <p14:xfrm>
              <a:off x="1211612" y="4148923"/>
              <a:ext cx="77052" cy="45154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"/>
            </p:blipFill>
            <p:spPr>
              <a:xfrm>
                <a:off x="1211612" y="4148923"/>
                <a:ext cx="77052" cy="45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5" name="墨迹 114"/>
              <p14:cNvContentPartPr/>
              <p14:nvPr/>
            </p14:nvContentPartPr>
            <p14:xfrm>
              <a:off x="1339150" y="4058613"/>
              <a:ext cx="17273" cy="19921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"/>
            </p:blipFill>
            <p:spPr>
              <a:xfrm>
                <a:off x="1339150" y="4058613"/>
                <a:ext cx="17273" cy="199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6" name="墨迹 115"/>
              <p14:cNvContentPartPr/>
              <p14:nvPr/>
            </p14:nvContentPartPr>
            <p14:xfrm>
              <a:off x="1315231" y="4106424"/>
              <a:ext cx="15941" cy="6242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"/>
            </p:blipFill>
            <p:spPr>
              <a:xfrm>
                <a:off x="1315231" y="4106424"/>
                <a:ext cx="15941" cy="6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7" name="墨迹 116"/>
              <p14:cNvContentPartPr/>
              <p14:nvPr/>
            </p14:nvContentPartPr>
            <p14:xfrm>
              <a:off x="1323210" y="4111737"/>
              <a:ext cx="75969" cy="11421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"/>
            </p:blipFill>
            <p:spPr>
              <a:xfrm>
                <a:off x="1323210" y="4111737"/>
                <a:ext cx="75969" cy="114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18" name="墨迹 117"/>
              <p14:cNvContentPartPr/>
              <p14:nvPr/>
            </p14:nvContentPartPr>
            <p14:xfrm>
              <a:off x="1470670" y="4087831"/>
              <a:ext cx="27900" cy="46483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"/>
            </p:blipFill>
            <p:spPr>
              <a:xfrm>
                <a:off x="1470670" y="4087831"/>
                <a:ext cx="27900" cy="464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19" name="墨迹 118"/>
              <p14:cNvContentPartPr/>
              <p14:nvPr/>
            </p14:nvContentPartPr>
            <p14:xfrm>
              <a:off x="1418851" y="4142282"/>
              <a:ext cx="103638" cy="35859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"/>
            </p:blipFill>
            <p:spPr>
              <a:xfrm>
                <a:off x="1418851" y="4142282"/>
                <a:ext cx="103638" cy="35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20" name="墨迹 119"/>
              <p14:cNvContentPartPr/>
              <p14:nvPr/>
            </p14:nvContentPartPr>
            <p14:xfrm>
              <a:off x="1456063" y="4097792"/>
              <a:ext cx="112914" cy="130816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"/>
            </p:blipFill>
            <p:spPr>
              <a:xfrm>
                <a:off x="1456063" y="4097792"/>
                <a:ext cx="112914" cy="130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21" name="墨迹 120"/>
              <p14:cNvContentPartPr/>
              <p14:nvPr/>
            </p14:nvContentPartPr>
            <p14:xfrm>
              <a:off x="1763280" y="4131658"/>
              <a:ext cx="44835" cy="664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"/>
            </p:blipFill>
            <p:spPr>
              <a:xfrm>
                <a:off x="1763280" y="4131658"/>
                <a:ext cx="44835" cy="6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22" name="墨迹 121"/>
              <p14:cNvContentPartPr/>
              <p14:nvPr/>
            </p14:nvContentPartPr>
            <p14:xfrm>
              <a:off x="1731737" y="4176812"/>
              <a:ext cx="129512" cy="19922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"/>
            </p:blipFill>
            <p:spPr>
              <a:xfrm>
                <a:off x="1731737" y="4176812"/>
                <a:ext cx="129512" cy="19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23" name="墨迹 122"/>
              <p14:cNvContentPartPr/>
              <p14:nvPr/>
            </p14:nvContentPartPr>
            <p14:xfrm>
              <a:off x="1921046" y="4101112"/>
              <a:ext cx="5314" cy="81013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"/>
            </p:blipFill>
            <p:spPr>
              <a:xfrm>
                <a:off x="1921046" y="4101112"/>
                <a:ext cx="5314" cy="81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24" name="墨迹 123"/>
              <p14:cNvContentPartPr/>
              <p14:nvPr/>
            </p14:nvContentPartPr>
            <p14:xfrm>
              <a:off x="1905106" y="4148923"/>
              <a:ext cx="37194" cy="5312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"/>
            </p:blipFill>
            <p:spPr>
              <a:xfrm>
                <a:off x="1905106" y="4148923"/>
                <a:ext cx="37194" cy="5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25" name="墨迹 124"/>
              <p14:cNvContentPartPr/>
              <p14:nvPr/>
            </p14:nvContentPartPr>
            <p14:xfrm>
              <a:off x="1893626" y="4172829"/>
              <a:ext cx="75241" cy="33616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"/>
            </p:blipFill>
            <p:spPr>
              <a:xfrm>
                <a:off x="1893626" y="4172829"/>
                <a:ext cx="75241" cy="336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26" name="墨迹 125"/>
              <p14:cNvContentPartPr/>
              <p14:nvPr/>
            </p14:nvContentPartPr>
            <p14:xfrm>
              <a:off x="1958240" y="4130994"/>
              <a:ext cx="68168" cy="51463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"/>
            </p:blipFill>
            <p:spPr>
              <a:xfrm>
                <a:off x="1958240" y="4130994"/>
                <a:ext cx="68168" cy="51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27" name="墨迹 126"/>
              <p14:cNvContentPartPr/>
              <p14:nvPr/>
            </p14:nvContentPartPr>
            <p14:xfrm>
              <a:off x="2002080" y="4107752"/>
              <a:ext cx="6646" cy="67732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"/>
            </p:blipFill>
            <p:spPr>
              <a:xfrm>
                <a:off x="2002080" y="4107752"/>
                <a:ext cx="6646" cy="677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28" name="墨迹 127"/>
              <p14:cNvContentPartPr/>
              <p14:nvPr/>
            </p14:nvContentPartPr>
            <p14:xfrm>
              <a:off x="1976828" y="4100282"/>
              <a:ext cx="58465" cy="115045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"/>
            </p:blipFill>
            <p:spPr>
              <a:xfrm>
                <a:off x="1976828" y="4100282"/>
                <a:ext cx="58465" cy="115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29" name="墨迹 128"/>
              <p14:cNvContentPartPr/>
              <p14:nvPr/>
            </p14:nvContentPartPr>
            <p14:xfrm>
              <a:off x="2115011" y="4095800"/>
              <a:ext cx="2648" cy="79685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"/>
            </p:blipFill>
            <p:spPr>
              <a:xfrm>
                <a:off x="2115011" y="4095800"/>
                <a:ext cx="2648" cy="7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30" name="墨迹 129"/>
              <p14:cNvContentPartPr/>
              <p14:nvPr/>
            </p14:nvContentPartPr>
            <p14:xfrm>
              <a:off x="2093740" y="4143611"/>
              <a:ext cx="41192" cy="2656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"/>
            </p:blipFill>
            <p:spPr>
              <a:xfrm>
                <a:off x="2093740" y="4143611"/>
                <a:ext cx="41192" cy="2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31" name="墨迹 130"/>
              <p14:cNvContentPartPr/>
              <p14:nvPr/>
            </p14:nvContentPartPr>
            <p14:xfrm>
              <a:off x="2067173" y="4186109"/>
              <a:ext cx="75738" cy="2125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"/>
            </p:blipFill>
            <p:spPr>
              <a:xfrm>
                <a:off x="2067173" y="4186109"/>
                <a:ext cx="75738" cy="21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32" name="墨迹 131"/>
              <p14:cNvContentPartPr/>
              <p14:nvPr/>
            </p14:nvContentPartPr>
            <p14:xfrm>
              <a:off x="2194712" y="4101112"/>
              <a:ext cx="5332" cy="7570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"/>
            </p:blipFill>
            <p:spPr>
              <a:xfrm>
                <a:off x="2194712" y="4101112"/>
                <a:ext cx="5332" cy="75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133" name="墨迹 132"/>
              <p14:cNvContentPartPr/>
              <p14:nvPr/>
            </p14:nvContentPartPr>
            <p14:xfrm>
              <a:off x="2208005" y="4148923"/>
              <a:ext cx="19921" cy="5312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"/>
            </p:blipFill>
            <p:spPr>
              <a:xfrm>
                <a:off x="2208005" y="4148923"/>
                <a:ext cx="19921" cy="5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134" name="墨迹 133"/>
              <p14:cNvContentPartPr/>
              <p14:nvPr/>
            </p14:nvContentPartPr>
            <p14:xfrm>
              <a:off x="2154853" y="4135642"/>
              <a:ext cx="10627" cy="59763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"/>
            </p:blipFill>
            <p:spPr>
              <a:xfrm>
                <a:off x="2154853" y="4135642"/>
                <a:ext cx="10627" cy="597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35" name="墨迹 134"/>
              <p14:cNvContentPartPr/>
              <p14:nvPr/>
            </p14:nvContentPartPr>
            <p14:xfrm>
              <a:off x="2136265" y="4198062"/>
              <a:ext cx="106286" cy="17265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"/>
            </p:blipFill>
            <p:spPr>
              <a:xfrm>
                <a:off x="2136265" y="4198062"/>
                <a:ext cx="106286" cy="17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136" name="墨迹 135"/>
              <p14:cNvContentPartPr/>
              <p14:nvPr/>
            </p14:nvContentPartPr>
            <p14:xfrm>
              <a:off x="2293019" y="4066582"/>
              <a:ext cx="29232" cy="151401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"/>
            </p:blipFill>
            <p:spPr>
              <a:xfrm>
                <a:off x="2293019" y="4066582"/>
                <a:ext cx="29232" cy="1514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37" name="墨迹 136"/>
              <p14:cNvContentPartPr/>
              <p14:nvPr/>
            </p14:nvContentPartPr>
            <p14:xfrm>
              <a:off x="2267127" y="4105096"/>
              <a:ext cx="65751" cy="25233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"/>
            </p:blipFill>
            <p:spPr>
              <a:xfrm>
                <a:off x="2267127" y="4105096"/>
                <a:ext cx="65751" cy="25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138" name="墨迹 137"/>
              <p14:cNvContentPartPr/>
              <p14:nvPr/>
            </p14:nvContentPartPr>
            <p14:xfrm>
              <a:off x="2264870" y="4138298"/>
              <a:ext cx="77320" cy="28305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"/>
            </p:blipFill>
            <p:spPr>
              <a:xfrm>
                <a:off x="2264870" y="4138298"/>
                <a:ext cx="77320" cy="28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139" name="墨迹 138"/>
              <p14:cNvContentPartPr/>
              <p14:nvPr/>
            </p14:nvContentPartPr>
            <p14:xfrm>
              <a:off x="2343505" y="4071894"/>
              <a:ext cx="47838" cy="42499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"/>
            </p:blipFill>
            <p:spPr>
              <a:xfrm>
                <a:off x="2343505" y="4071894"/>
                <a:ext cx="47838" cy="424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140" name="墨迹 139"/>
              <p14:cNvContentPartPr/>
              <p14:nvPr/>
            </p14:nvContentPartPr>
            <p14:xfrm>
              <a:off x="2351484" y="4117049"/>
              <a:ext cx="2665" cy="6906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"/>
            </p:blipFill>
            <p:spPr>
              <a:xfrm>
                <a:off x="2351484" y="4117049"/>
                <a:ext cx="2665" cy="69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141" name="墨迹 140"/>
              <p14:cNvContentPartPr/>
              <p14:nvPr/>
            </p14:nvContentPartPr>
            <p14:xfrm>
              <a:off x="2359445" y="4127673"/>
              <a:ext cx="37212" cy="77029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"/>
            </p:blipFill>
            <p:spPr>
              <a:xfrm>
                <a:off x="2359445" y="4127673"/>
                <a:ext cx="37212" cy="770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142" name="墨迹 141"/>
              <p14:cNvContentPartPr/>
              <p14:nvPr/>
            </p14:nvContentPartPr>
            <p14:xfrm>
              <a:off x="2362111" y="4162204"/>
              <a:ext cx="21253" cy="7968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"/>
            </p:blipFill>
            <p:spPr>
              <a:xfrm>
                <a:off x="2362111" y="4162204"/>
                <a:ext cx="21253" cy="79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143" name="墨迹 142"/>
              <p14:cNvContentPartPr/>
              <p14:nvPr/>
            </p14:nvContentPartPr>
            <p14:xfrm>
              <a:off x="2357473" y="4183453"/>
              <a:ext cx="33870" cy="21249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"/>
            </p:blipFill>
            <p:spPr>
              <a:xfrm>
                <a:off x="2357473" y="4183453"/>
                <a:ext cx="33870" cy="212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144" name="墨迹 143"/>
              <p14:cNvContentPartPr/>
              <p14:nvPr/>
            </p14:nvContentPartPr>
            <p14:xfrm>
              <a:off x="2396656" y="4058613"/>
              <a:ext cx="63761" cy="95622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"/>
            </p:blipFill>
            <p:spPr>
              <a:xfrm>
                <a:off x="2396656" y="4058613"/>
                <a:ext cx="63761" cy="956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145" name="墨迹 144"/>
              <p14:cNvContentPartPr/>
              <p14:nvPr/>
            </p14:nvContentPartPr>
            <p14:xfrm>
              <a:off x="2452456" y="4047989"/>
              <a:ext cx="82366" cy="82341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"/>
            </p:blipFill>
            <p:spPr>
              <a:xfrm>
                <a:off x="2452456" y="4047989"/>
                <a:ext cx="82366" cy="823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146" name="墨迹 145"/>
              <p14:cNvContentPartPr/>
              <p14:nvPr/>
            </p14:nvContentPartPr>
            <p14:xfrm>
              <a:off x="2463083" y="4117049"/>
              <a:ext cx="26567" cy="14609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"/>
            </p:blipFill>
            <p:spPr>
              <a:xfrm>
                <a:off x="2463083" y="4117049"/>
                <a:ext cx="26567" cy="14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147" name="墨迹 146"/>
              <p14:cNvContentPartPr/>
              <p14:nvPr/>
            </p14:nvContentPartPr>
            <p14:xfrm>
              <a:off x="2464078" y="4162204"/>
              <a:ext cx="46825" cy="55779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"/>
            </p:blipFill>
            <p:spPr>
              <a:xfrm>
                <a:off x="2464078" y="4162204"/>
                <a:ext cx="46825" cy="557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148" name="墨迹 147"/>
              <p14:cNvContentPartPr/>
              <p14:nvPr/>
            </p14:nvContentPartPr>
            <p14:xfrm>
              <a:off x="2820448" y="4110741"/>
              <a:ext cx="14625" cy="115211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"/>
            </p:blipFill>
            <p:spPr>
              <a:xfrm>
                <a:off x="2820448" y="4110741"/>
                <a:ext cx="14625" cy="115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149" name="墨迹 148"/>
              <p14:cNvContentPartPr/>
              <p14:nvPr/>
            </p14:nvContentPartPr>
            <p14:xfrm>
              <a:off x="2827094" y="4111737"/>
              <a:ext cx="103620" cy="95622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"/>
            </p:blipFill>
            <p:spPr>
              <a:xfrm>
                <a:off x="2827094" y="4111737"/>
                <a:ext cx="103620" cy="956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150" name="墨迹 149"/>
              <p14:cNvContentPartPr/>
              <p14:nvPr/>
            </p14:nvContentPartPr>
            <p14:xfrm>
              <a:off x="2930714" y="4103768"/>
              <a:ext cx="67741" cy="140777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"/>
            </p:blipFill>
            <p:spPr>
              <a:xfrm>
                <a:off x="2930714" y="4103768"/>
                <a:ext cx="67741" cy="140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151" name="墨迹 150"/>
              <p14:cNvContentPartPr/>
              <p14:nvPr/>
            </p14:nvContentPartPr>
            <p14:xfrm>
              <a:off x="3054273" y="3245828"/>
              <a:ext cx="85014" cy="121270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"/>
            </p:blipFill>
            <p:spPr>
              <a:xfrm>
                <a:off x="3054273" y="3245828"/>
                <a:ext cx="85014" cy="121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152" name="墨迹 151"/>
              <p14:cNvContentPartPr/>
              <p14:nvPr/>
            </p14:nvContentPartPr>
            <p14:xfrm>
              <a:off x="3257532" y="1830094"/>
              <a:ext cx="52512" cy="29994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"/>
            </p:blipFill>
            <p:spPr>
              <a:xfrm>
                <a:off x="3257532" y="1830094"/>
                <a:ext cx="52512" cy="299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153" name="墨迹 152"/>
              <p14:cNvContentPartPr/>
              <p14:nvPr/>
            </p14:nvContentPartPr>
            <p14:xfrm>
              <a:off x="2162832" y="1373235"/>
              <a:ext cx="13310" cy="415689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"/>
            </p:blipFill>
            <p:spPr>
              <a:xfrm>
                <a:off x="2162832" y="1373235"/>
                <a:ext cx="13310" cy="415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154" name="墨迹 153"/>
              <p14:cNvContentPartPr/>
              <p14:nvPr/>
            </p14:nvContentPartPr>
            <p14:xfrm>
              <a:off x="2160166" y="2758755"/>
              <a:ext cx="7979" cy="351609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2"/>
            </p:blipFill>
            <p:spPr>
              <a:xfrm>
                <a:off x="2160166" y="2758755"/>
                <a:ext cx="7979" cy="351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155" name="墨迹 154"/>
              <p14:cNvContentPartPr/>
              <p14:nvPr/>
            </p14:nvContentPartPr>
            <p14:xfrm>
              <a:off x="2150872" y="4306549"/>
              <a:ext cx="14608" cy="348372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2"/>
            </p:blipFill>
            <p:spPr>
              <a:xfrm>
                <a:off x="2150872" y="4306549"/>
                <a:ext cx="14608" cy="3483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156" name="墨迹 155"/>
              <p14:cNvContentPartPr/>
              <p14:nvPr/>
            </p14:nvContentPartPr>
            <p14:xfrm>
              <a:off x="5385552" y="4702573"/>
              <a:ext cx="553658" cy="603787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2"/>
            </p:blipFill>
            <p:spPr>
              <a:xfrm>
                <a:off x="5385552" y="4702573"/>
                <a:ext cx="553658" cy="6037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157" name="墨迹 156"/>
              <p14:cNvContentPartPr/>
              <p14:nvPr/>
            </p14:nvContentPartPr>
            <p14:xfrm>
              <a:off x="4893842" y="4776111"/>
              <a:ext cx="820802" cy="806985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2"/>
            </p:blipFill>
            <p:spPr>
              <a:xfrm>
                <a:off x="4893842" y="4776111"/>
                <a:ext cx="820802" cy="80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158" name="墨迹 157"/>
              <p14:cNvContentPartPr/>
              <p14:nvPr/>
            </p14:nvContentPartPr>
            <p14:xfrm>
              <a:off x="4371157" y="5085746"/>
              <a:ext cx="307803" cy="402525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2"/>
            </p:blipFill>
            <p:spPr>
              <a:xfrm>
                <a:off x="4371157" y="5085746"/>
                <a:ext cx="307803" cy="402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159" name="墨迹 158"/>
              <p14:cNvContentPartPr/>
              <p14:nvPr/>
            </p14:nvContentPartPr>
            <p14:xfrm>
              <a:off x="2330763" y="5124450"/>
              <a:ext cx="302010" cy="408331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2"/>
            </p:blipFill>
            <p:spPr>
              <a:xfrm>
                <a:off x="2330763" y="5124450"/>
                <a:ext cx="302010" cy="4083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160" name="墨迹 159"/>
              <p14:cNvContentPartPr/>
              <p14:nvPr/>
            </p14:nvContentPartPr>
            <p14:xfrm>
              <a:off x="1389939" y="5101228"/>
              <a:ext cx="290388" cy="31544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2"/>
            </p:blipFill>
            <p:spPr>
              <a:xfrm>
                <a:off x="1389939" y="5101228"/>
                <a:ext cx="290388" cy="315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161" name="墨迹 160"/>
              <p14:cNvContentPartPr/>
              <p14:nvPr/>
            </p14:nvContentPartPr>
            <p14:xfrm>
              <a:off x="1242319" y="5806238"/>
              <a:ext cx="49135" cy="79495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2"/>
            </p:blipFill>
            <p:spPr>
              <a:xfrm>
                <a:off x="1242319" y="5806238"/>
                <a:ext cx="49135" cy="79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162" name="墨迹 161"/>
              <p14:cNvContentPartPr/>
              <p14:nvPr/>
            </p14:nvContentPartPr>
            <p14:xfrm>
              <a:off x="1261422" y="5827391"/>
              <a:ext cx="34137" cy="39578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2"/>
            </p:blipFill>
            <p:spPr>
              <a:xfrm>
                <a:off x="1261422" y="5827391"/>
                <a:ext cx="34137" cy="395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163" name="墨迹 162"/>
              <p14:cNvContentPartPr/>
              <p14:nvPr/>
            </p14:nvContentPartPr>
            <p14:xfrm>
              <a:off x="1321487" y="5789861"/>
              <a:ext cx="53933" cy="62096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2"/>
            </p:blipFill>
            <p:spPr>
              <a:xfrm>
                <a:off x="1321487" y="5789861"/>
                <a:ext cx="53933" cy="62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164" name="墨迹 163"/>
              <p14:cNvContentPartPr/>
              <p14:nvPr/>
            </p14:nvContentPartPr>
            <p14:xfrm>
              <a:off x="1318768" y="5813744"/>
              <a:ext cx="95552" cy="61413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2"/>
            </p:blipFill>
            <p:spPr>
              <a:xfrm>
                <a:off x="1318768" y="5813744"/>
                <a:ext cx="95552" cy="61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165" name="墨迹 164"/>
              <p14:cNvContentPartPr/>
              <p14:nvPr/>
            </p14:nvContentPartPr>
            <p14:xfrm>
              <a:off x="1807493" y="5780991"/>
              <a:ext cx="40961" cy="13646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2"/>
            </p:blipFill>
            <p:spPr>
              <a:xfrm>
                <a:off x="1807493" y="5780991"/>
                <a:ext cx="40961" cy="136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166" name="墨迹 165"/>
              <p14:cNvContentPartPr/>
              <p14:nvPr/>
            </p14:nvContentPartPr>
            <p14:xfrm>
              <a:off x="1755621" y="5832850"/>
              <a:ext cx="121497" cy="21836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2"/>
            </p:blipFill>
            <p:spPr>
              <a:xfrm>
                <a:off x="1755621" y="5832850"/>
                <a:ext cx="121497" cy="218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167" name="墨迹 166"/>
              <p14:cNvContentPartPr/>
              <p14:nvPr/>
            </p14:nvContentPartPr>
            <p14:xfrm>
              <a:off x="4001352" y="4022723"/>
              <a:ext cx="42579" cy="58156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2"/>
            </p:blipFill>
            <p:spPr>
              <a:xfrm>
                <a:off x="4001352" y="4022723"/>
                <a:ext cx="42579" cy="581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168" name="墨迹 167"/>
              <p14:cNvContentPartPr/>
              <p14:nvPr/>
            </p14:nvContentPartPr>
            <p14:xfrm>
              <a:off x="3964461" y="4099319"/>
              <a:ext cx="31223" cy="32624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2"/>
            </p:blipFill>
            <p:spPr>
              <a:xfrm>
                <a:off x="3964461" y="4099319"/>
                <a:ext cx="31223" cy="326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169" name="墨迹 168"/>
              <p14:cNvContentPartPr/>
              <p14:nvPr/>
            </p14:nvContentPartPr>
            <p14:xfrm>
              <a:off x="3992840" y="4065985"/>
              <a:ext cx="87982" cy="55054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2"/>
            </p:blipFill>
            <p:spPr>
              <a:xfrm>
                <a:off x="3992840" y="4065985"/>
                <a:ext cx="87982" cy="55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170" name="墨迹 169"/>
              <p14:cNvContentPartPr/>
              <p14:nvPr/>
            </p14:nvContentPartPr>
            <p14:xfrm>
              <a:off x="4002774" y="4090808"/>
              <a:ext cx="35470" cy="59575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2"/>
            </p:blipFill>
            <p:spPr>
              <a:xfrm>
                <a:off x="4002774" y="4090808"/>
                <a:ext cx="35470" cy="5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171" name="墨迹 170"/>
              <p14:cNvContentPartPr/>
              <p14:nvPr/>
            </p14:nvContentPartPr>
            <p14:xfrm>
              <a:off x="4026889" y="4130525"/>
              <a:ext cx="48247" cy="1419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2"/>
            </p:blipFill>
            <p:spPr>
              <a:xfrm>
                <a:off x="4026889" y="4130525"/>
                <a:ext cx="48247" cy="14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172" name="墨迹 171"/>
              <p14:cNvContentPartPr/>
              <p14:nvPr/>
            </p14:nvContentPartPr>
            <p14:xfrm>
              <a:off x="3964461" y="4151802"/>
              <a:ext cx="124873" cy="43972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2"/>
            </p:blipFill>
            <p:spPr>
              <a:xfrm>
                <a:off x="3964461" y="4151802"/>
                <a:ext cx="124873" cy="43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173" name="墨迹 172"/>
              <p14:cNvContentPartPr/>
              <p14:nvPr/>
            </p14:nvContentPartPr>
            <p14:xfrm>
              <a:off x="4024063" y="4184426"/>
              <a:ext cx="56759" cy="92554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2"/>
            </p:blipFill>
            <p:spPr>
              <a:xfrm>
                <a:off x="4024063" y="4184426"/>
                <a:ext cx="56759" cy="925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174" name="墨迹 173"/>
              <p14:cNvContentPartPr/>
              <p14:nvPr/>
            </p14:nvContentPartPr>
            <p14:xfrm>
              <a:off x="4126226" y="4104993"/>
              <a:ext cx="72362" cy="11348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2"/>
            </p:blipFill>
            <p:spPr>
              <a:xfrm>
                <a:off x="4126226" y="4104993"/>
                <a:ext cx="72362" cy="11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175" name="墨迹 174"/>
              <p14:cNvContentPartPr/>
              <p14:nvPr/>
            </p14:nvContentPartPr>
            <p14:xfrm>
              <a:off x="4106358" y="4079461"/>
              <a:ext cx="56759" cy="143706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2"/>
            </p:blipFill>
            <p:spPr>
              <a:xfrm>
                <a:off x="4106358" y="4079461"/>
                <a:ext cx="56759" cy="143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176" name="墨迹 175"/>
              <p14:cNvContentPartPr/>
              <p14:nvPr/>
            </p14:nvContentPartPr>
            <p14:xfrm>
              <a:off x="4154605" y="4164568"/>
              <a:ext cx="11338" cy="80851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2"/>
            </p:blipFill>
            <p:spPr>
              <a:xfrm>
                <a:off x="4154605" y="4164568"/>
                <a:ext cx="11338" cy="808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177" name="墨迹 176"/>
              <p14:cNvContentPartPr/>
              <p14:nvPr/>
            </p14:nvContentPartPr>
            <p14:xfrm>
              <a:off x="4154605" y="4147546"/>
              <a:ext cx="89386" cy="112501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2"/>
            </p:blipFill>
            <p:spPr>
              <a:xfrm>
                <a:off x="4154605" y="4147546"/>
                <a:ext cx="89386" cy="1125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178" name="墨迹 177"/>
              <p14:cNvContentPartPr/>
              <p14:nvPr/>
            </p14:nvContentPartPr>
            <p14:xfrm>
              <a:off x="4259594" y="4090808"/>
              <a:ext cx="22711" cy="49646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2"/>
            </p:blipFill>
            <p:spPr>
              <a:xfrm>
                <a:off x="4259594" y="4090808"/>
                <a:ext cx="22711" cy="496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179" name="墨迹 178"/>
              <p14:cNvContentPartPr/>
              <p14:nvPr/>
            </p14:nvContentPartPr>
            <p14:xfrm>
              <a:off x="4268106" y="4076624"/>
              <a:ext cx="44000" cy="53901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2"/>
            </p:blipFill>
            <p:spPr>
              <a:xfrm>
                <a:off x="4268106" y="4076624"/>
                <a:ext cx="44000" cy="5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180" name="墨迹 179"/>
              <p14:cNvContentPartPr/>
              <p14:nvPr/>
            </p14:nvContentPartPr>
            <p14:xfrm>
              <a:off x="4319196" y="4079461"/>
              <a:ext cx="2826" cy="49645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2"/>
            </p:blipFill>
            <p:spPr>
              <a:xfrm>
                <a:off x="4319196" y="4079461"/>
                <a:ext cx="2826" cy="49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181" name="墨迹 180"/>
              <p14:cNvContentPartPr/>
              <p14:nvPr/>
            </p14:nvContentPartPr>
            <p14:xfrm>
              <a:off x="4322022" y="4076624"/>
              <a:ext cx="28379" cy="45390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2"/>
            </p:blipFill>
            <p:spPr>
              <a:xfrm>
                <a:off x="4322022" y="4076624"/>
                <a:ext cx="28379" cy="45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182" name="墨迹 181"/>
              <p14:cNvContentPartPr/>
              <p14:nvPr/>
            </p14:nvContentPartPr>
            <p14:xfrm>
              <a:off x="4273792" y="4148965"/>
              <a:ext cx="70940" cy="35461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2"/>
            </p:blipFill>
            <p:spPr>
              <a:xfrm>
                <a:off x="4273792" y="4148965"/>
                <a:ext cx="70940" cy="354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183" name="墨迹 182"/>
              <p14:cNvContentPartPr/>
              <p14:nvPr/>
            </p14:nvContentPartPr>
            <p14:xfrm>
              <a:off x="4296485" y="4139036"/>
              <a:ext cx="22711" cy="83688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2"/>
            </p:blipFill>
            <p:spPr>
              <a:xfrm>
                <a:off x="4296485" y="4139036"/>
                <a:ext cx="22711" cy="836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184" name="墨迹 183"/>
              <p14:cNvContentPartPr/>
              <p14:nvPr/>
            </p14:nvContentPartPr>
            <p14:xfrm>
              <a:off x="4316353" y="4175915"/>
              <a:ext cx="32644" cy="25533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2"/>
            </p:blipFill>
            <p:spPr>
              <a:xfrm>
                <a:off x="4316353" y="4175915"/>
                <a:ext cx="32644" cy="255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185" name="墨迹 184"/>
              <p14:cNvContentPartPr/>
              <p14:nvPr/>
            </p14:nvContentPartPr>
            <p14:xfrm>
              <a:off x="4353244" y="4139036"/>
              <a:ext cx="11356" cy="36879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2"/>
            </p:blipFill>
            <p:spPr>
              <a:xfrm>
                <a:off x="4353244" y="4139036"/>
                <a:ext cx="11356" cy="368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186" name="墨迹 185"/>
              <p14:cNvContentPartPr/>
              <p14:nvPr/>
            </p14:nvContentPartPr>
            <p14:xfrm>
              <a:off x="4276618" y="4229817"/>
              <a:ext cx="8512" cy="38298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2"/>
            </p:blipFill>
            <p:spPr>
              <a:xfrm>
                <a:off x="4276618" y="4229817"/>
                <a:ext cx="8512" cy="38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87" name="墨迹 186"/>
              <p14:cNvContentPartPr/>
              <p14:nvPr/>
            </p14:nvContentPartPr>
            <p14:xfrm>
              <a:off x="4287973" y="4213504"/>
              <a:ext cx="122030" cy="43529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2"/>
            </p:blipFill>
            <p:spPr>
              <a:xfrm>
                <a:off x="4287973" y="4213504"/>
                <a:ext cx="122030" cy="435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188" name="墨迹 187"/>
              <p14:cNvContentPartPr/>
              <p14:nvPr/>
            </p14:nvContentPartPr>
            <p14:xfrm>
              <a:off x="4452546" y="4135401"/>
              <a:ext cx="12795" cy="115692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2"/>
            </p:blipFill>
            <p:spPr>
              <a:xfrm>
                <a:off x="4452546" y="4135401"/>
                <a:ext cx="12795" cy="1156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89" name="墨迹 188"/>
              <p14:cNvContentPartPr/>
              <p14:nvPr/>
            </p14:nvContentPartPr>
            <p14:xfrm>
              <a:off x="4503654" y="4153220"/>
              <a:ext cx="5687" cy="73759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2"/>
            </p:blipFill>
            <p:spPr>
              <a:xfrm>
                <a:off x="4503654" y="4153220"/>
                <a:ext cx="5687" cy="737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190" name="墨迹 189"/>
              <p14:cNvContentPartPr/>
              <p14:nvPr/>
            </p14:nvContentPartPr>
            <p14:xfrm>
              <a:off x="4495124" y="4099319"/>
              <a:ext cx="9952" cy="12766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2"/>
            </p:blipFill>
            <p:spPr>
              <a:xfrm>
                <a:off x="4495124" y="4099319"/>
                <a:ext cx="9952" cy="127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91" name="墨迹 190"/>
              <p14:cNvContentPartPr/>
              <p14:nvPr/>
            </p14:nvContentPartPr>
            <p14:xfrm>
              <a:off x="4549058" y="4096482"/>
              <a:ext cx="53915" cy="161703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2"/>
            </p:blipFill>
            <p:spPr>
              <a:xfrm>
                <a:off x="4549058" y="4096482"/>
                <a:ext cx="53915" cy="1617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92" name="墨迹 191"/>
              <p14:cNvContentPartPr/>
              <p14:nvPr/>
            </p14:nvContentPartPr>
            <p14:xfrm>
              <a:off x="4543389" y="4158894"/>
              <a:ext cx="7090" cy="35462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2"/>
            </p:blipFill>
            <p:spPr>
              <a:xfrm>
                <a:off x="4543389" y="4158894"/>
                <a:ext cx="7090" cy="35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93" name="墨迹 192"/>
              <p14:cNvContentPartPr/>
              <p14:nvPr/>
            </p14:nvContentPartPr>
            <p14:xfrm>
              <a:off x="4540546" y="4141873"/>
              <a:ext cx="39735" cy="62412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2"/>
            </p:blipFill>
            <p:spPr>
              <a:xfrm>
                <a:off x="4540546" y="4141873"/>
                <a:ext cx="39735" cy="624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94" name="墨迹 193"/>
              <p14:cNvContentPartPr/>
              <p14:nvPr/>
            </p14:nvContentPartPr>
            <p14:xfrm>
              <a:off x="4549058" y="4170241"/>
              <a:ext cx="34048" cy="31207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2"/>
            </p:blipFill>
            <p:spPr>
              <a:xfrm>
                <a:off x="4549058" y="4170241"/>
                <a:ext cx="34048" cy="312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95" name="墨迹 194"/>
              <p14:cNvContentPartPr/>
              <p14:nvPr/>
            </p14:nvContentPartPr>
            <p14:xfrm>
              <a:off x="4632419" y="4103574"/>
              <a:ext cx="41512" cy="123317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2"/>
            </p:blipFill>
            <p:spPr>
              <a:xfrm>
                <a:off x="4632419" y="4103574"/>
                <a:ext cx="41512" cy="1233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96" name="墨迹 195"/>
              <p14:cNvContentPartPr/>
              <p14:nvPr/>
            </p14:nvContentPartPr>
            <p14:xfrm>
              <a:off x="4622841" y="4146128"/>
              <a:ext cx="65271" cy="35461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2"/>
            </p:blipFill>
            <p:spPr>
              <a:xfrm>
                <a:off x="4622841" y="4146128"/>
                <a:ext cx="65271" cy="354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97" name="墨迹 196"/>
              <p14:cNvContentPartPr/>
              <p14:nvPr/>
            </p14:nvContentPartPr>
            <p14:xfrm>
              <a:off x="4702293" y="4079461"/>
              <a:ext cx="15620" cy="7092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2"/>
            </p:blipFill>
            <p:spPr>
              <a:xfrm>
                <a:off x="4702293" y="4079461"/>
                <a:ext cx="15620" cy="70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98" name="墨迹 197"/>
              <p14:cNvContentPartPr/>
              <p14:nvPr/>
            </p14:nvContentPartPr>
            <p14:xfrm>
              <a:off x="4688112" y="4092227"/>
              <a:ext cx="46825" cy="12766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2"/>
            </p:blipFill>
            <p:spPr>
              <a:xfrm>
                <a:off x="4688112" y="4092227"/>
                <a:ext cx="46825" cy="127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99" name="墨迹 198"/>
              <p14:cNvContentPartPr/>
              <p14:nvPr/>
            </p14:nvContentPartPr>
            <p14:xfrm>
              <a:off x="4702293" y="4116340"/>
              <a:ext cx="15620" cy="11348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2"/>
            </p:blipFill>
            <p:spPr>
              <a:xfrm>
                <a:off x="4702293" y="4116340"/>
                <a:ext cx="15620" cy="11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200" name="墨迹 199"/>
              <p14:cNvContentPartPr/>
              <p14:nvPr/>
            </p14:nvContentPartPr>
            <p14:xfrm>
              <a:off x="4702293" y="4116340"/>
              <a:ext cx="66693" cy="113476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2"/>
            </p:blipFill>
            <p:spPr>
              <a:xfrm>
                <a:off x="4702293" y="4116340"/>
                <a:ext cx="66693" cy="1134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201" name="墨迹 200"/>
              <p14:cNvContentPartPr/>
              <p14:nvPr/>
            </p14:nvContentPartPr>
            <p14:xfrm>
              <a:off x="4716492" y="4184426"/>
              <a:ext cx="39735" cy="48227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2"/>
            </p:blipFill>
            <p:spPr>
              <a:xfrm>
                <a:off x="4716492" y="4184426"/>
                <a:ext cx="39735" cy="482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202" name="墨迹 201"/>
              <p14:cNvContentPartPr/>
              <p14:nvPr/>
            </p14:nvContentPartPr>
            <p14:xfrm>
              <a:off x="4688112" y="4183007"/>
              <a:ext cx="70940" cy="24114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2"/>
            </p:blipFill>
            <p:spPr>
              <a:xfrm>
                <a:off x="4688112" y="4183007"/>
                <a:ext cx="70940" cy="241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203" name="墨迹 202"/>
              <p14:cNvContentPartPr/>
              <p14:nvPr/>
            </p14:nvContentPartPr>
            <p14:xfrm>
              <a:off x="3840760" y="4122014"/>
              <a:ext cx="68737" cy="135196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2"/>
            </p:blipFill>
            <p:spPr>
              <a:xfrm>
                <a:off x="3840760" y="4122014"/>
                <a:ext cx="68737" cy="1351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204" name="墨迹 203"/>
              <p14:cNvContentPartPr/>
              <p14:nvPr/>
            </p14:nvContentPartPr>
            <p14:xfrm>
              <a:off x="4923661" y="4133362"/>
              <a:ext cx="147566" cy="96454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2"/>
            </p:blipFill>
            <p:spPr>
              <a:xfrm>
                <a:off x="4923661" y="4133362"/>
                <a:ext cx="147566" cy="964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205" name="墨迹 204"/>
              <p14:cNvContentPartPr/>
              <p14:nvPr/>
            </p14:nvContentPartPr>
            <p14:xfrm>
              <a:off x="5159191" y="4059603"/>
              <a:ext cx="34048" cy="326243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2"/>
            </p:blipFill>
            <p:spPr>
              <a:xfrm>
                <a:off x="5159191" y="4059603"/>
                <a:ext cx="34048" cy="3262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206" name="墨迹 205"/>
              <p14:cNvContentPartPr/>
              <p14:nvPr/>
            </p14:nvContentPartPr>
            <p14:xfrm>
              <a:off x="5250976" y="4041162"/>
              <a:ext cx="72806" cy="15603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2"/>
            </p:blipFill>
            <p:spPr>
              <a:xfrm>
                <a:off x="5250976" y="4041162"/>
                <a:ext cx="72806" cy="156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207" name="墨迹 206"/>
              <p14:cNvContentPartPr/>
              <p14:nvPr/>
            </p14:nvContentPartPr>
            <p14:xfrm>
              <a:off x="5273686" y="4028396"/>
              <a:ext cx="10379" cy="76597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2"/>
            </p:blipFill>
            <p:spPr>
              <a:xfrm>
                <a:off x="5273686" y="4028396"/>
                <a:ext cx="10379" cy="765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208" name="墨迹 207"/>
              <p14:cNvContentPartPr/>
              <p14:nvPr/>
            </p14:nvContentPartPr>
            <p14:xfrm>
              <a:off x="5306757" y="4025560"/>
              <a:ext cx="2843" cy="93617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2"/>
            </p:blipFill>
            <p:spPr>
              <a:xfrm>
                <a:off x="5306757" y="4025560"/>
                <a:ext cx="2843" cy="936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209" name="墨迹 208"/>
              <p14:cNvContentPartPr/>
              <p14:nvPr/>
            </p14:nvContentPartPr>
            <p14:xfrm>
              <a:off x="5258510" y="4085134"/>
              <a:ext cx="61379" cy="84398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2"/>
            </p:blipFill>
            <p:spPr>
              <a:xfrm>
                <a:off x="5258510" y="4085134"/>
                <a:ext cx="61379" cy="843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210" name="墨迹 209"/>
              <p14:cNvContentPartPr/>
              <p14:nvPr/>
            </p14:nvContentPartPr>
            <p14:xfrm>
              <a:off x="5306757" y="4124851"/>
              <a:ext cx="36892" cy="15603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2"/>
            </p:blipFill>
            <p:spPr>
              <a:xfrm>
                <a:off x="5306757" y="4124851"/>
                <a:ext cx="36892" cy="156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211" name="墨迹 210"/>
              <p14:cNvContentPartPr/>
              <p14:nvPr/>
            </p14:nvContentPartPr>
            <p14:xfrm>
              <a:off x="5312444" y="4136199"/>
              <a:ext cx="360" cy="38298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2"/>
            </p:blipFill>
            <p:spPr>
              <a:xfrm>
                <a:off x="5312444" y="4136199"/>
                <a:ext cx="360" cy="38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212" name="墨迹 211"/>
              <p14:cNvContentPartPr/>
              <p14:nvPr/>
            </p14:nvContentPartPr>
            <p14:xfrm>
              <a:off x="5311022" y="4175915"/>
              <a:ext cx="1422" cy="2837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2"/>
            </p:blipFill>
            <p:spPr>
              <a:xfrm>
                <a:off x="5311022" y="4175915"/>
                <a:ext cx="1422" cy="28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213" name="墨迹 212"/>
              <p14:cNvContentPartPr/>
              <p14:nvPr/>
            </p14:nvContentPartPr>
            <p14:xfrm>
              <a:off x="5303932" y="4158894"/>
              <a:ext cx="22693" cy="1419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2"/>
            </p:blipFill>
            <p:spPr>
              <a:xfrm>
                <a:off x="5303932" y="4158894"/>
                <a:ext cx="22693" cy="14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214" name="墨迹 213"/>
              <p14:cNvContentPartPr/>
              <p14:nvPr/>
            </p14:nvContentPartPr>
            <p14:xfrm>
              <a:off x="5298245" y="4177334"/>
              <a:ext cx="52495" cy="14627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2"/>
            </p:blipFill>
            <p:spPr>
              <a:xfrm>
                <a:off x="5298245" y="4177334"/>
                <a:ext cx="52495" cy="14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215" name="墨迹 214"/>
              <p14:cNvContentPartPr/>
              <p14:nvPr/>
            </p14:nvContentPartPr>
            <p14:xfrm>
              <a:off x="5312444" y="4221306"/>
              <a:ext cx="14180" cy="9929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2"/>
            </p:blipFill>
            <p:spPr>
              <a:xfrm>
                <a:off x="5312444" y="4221306"/>
                <a:ext cx="14180" cy="99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216" name="墨迹 215"/>
              <p14:cNvContentPartPr/>
              <p14:nvPr/>
            </p14:nvContentPartPr>
            <p14:xfrm>
              <a:off x="5288844" y="4244001"/>
              <a:ext cx="52335" cy="96454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2"/>
            </p:blipFill>
            <p:spPr>
              <a:xfrm>
                <a:off x="5288844" y="4244001"/>
                <a:ext cx="52335" cy="964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217" name="墨迹 216"/>
              <p14:cNvContentPartPr/>
              <p14:nvPr/>
            </p14:nvContentPartPr>
            <p14:xfrm>
              <a:off x="5289733" y="4312086"/>
              <a:ext cx="89386" cy="35462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2"/>
            </p:blipFill>
            <p:spPr>
              <a:xfrm>
                <a:off x="5289733" y="4312086"/>
                <a:ext cx="89386" cy="35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218" name="墨迹 217"/>
              <p14:cNvContentPartPr/>
              <p14:nvPr/>
            </p14:nvContentPartPr>
            <p14:xfrm>
              <a:off x="5255685" y="4409959"/>
              <a:ext cx="59584" cy="12766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2"/>
            </p:blipFill>
            <p:spPr>
              <a:xfrm>
                <a:off x="5255685" y="4409959"/>
                <a:ext cx="59584" cy="127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219" name="墨迹 218"/>
              <p14:cNvContentPartPr/>
              <p14:nvPr/>
            </p14:nvContentPartPr>
            <p14:xfrm>
              <a:off x="5272691" y="4397193"/>
              <a:ext cx="7108" cy="55763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2"/>
            </p:blipFill>
            <p:spPr>
              <a:xfrm>
                <a:off x="5272691" y="4397193"/>
                <a:ext cx="7108" cy="557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220" name="墨迹 219"/>
              <p14:cNvContentPartPr/>
              <p14:nvPr/>
            </p14:nvContentPartPr>
            <p14:xfrm>
              <a:off x="5298245" y="4374498"/>
              <a:ext cx="11356" cy="80852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2"/>
            </p:blipFill>
            <p:spPr>
              <a:xfrm>
                <a:off x="5298245" y="4374498"/>
                <a:ext cx="11356" cy="8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221" name="墨迹 220"/>
              <p14:cNvContentPartPr/>
              <p14:nvPr/>
            </p14:nvContentPartPr>
            <p14:xfrm>
              <a:off x="5239638" y="4434073"/>
              <a:ext cx="69962" cy="75621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2"/>
            </p:blipFill>
            <p:spPr>
              <a:xfrm>
                <a:off x="5239638" y="4434073"/>
                <a:ext cx="69962" cy="756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222" name="墨迹 221"/>
              <p14:cNvContentPartPr/>
              <p14:nvPr/>
            </p14:nvContentPartPr>
            <p14:xfrm>
              <a:off x="5301089" y="4470953"/>
              <a:ext cx="30494" cy="7092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2"/>
            </p:blipFill>
            <p:spPr>
              <a:xfrm>
                <a:off x="5301089" y="4470953"/>
                <a:ext cx="30494" cy="70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223" name="墨迹 222"/>
              <p14:cNvContentPartPr/>
              <p14:nvPr/>
            </p14:nvContentPartPr>
            <p14:xfrm>
              <a:off x="5302510" y="4476627"/>
              <a:ext cx="1422" cy="34043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2"/>
            </p:blipFill>
            <p:spPr>
              <a:xfrm>
                <a:off x="5302510" y="4476627"/>
                <a:ext cx="1422" cy="34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224" name="墨迹 223"/>
              <p14:cNvContentPartPr/>
              <p14:nvPr/>
            </p14:nvContentPartPr>
            <p14:xfrm>
              <a:off x="5284757" y="4493648"/>
              <a:ext cx="58892" cy="34043"/>
            </p14:xfrm>
          </p:contentPart>
        </mc:Choice>
        <mc:Fallback xmlns="">
          <p:pic>
            <p:nvPicPr>
              <p:cNvPr id="224" name="墨迹 223"/>
            </p:nvPicPr>
            <p:blipFill>
              <a:blip r:embed="rId2"/>
            </p:blipFill>
            <p:spPr>
              <a:xfrm>
                <a:off x="5284757" y="4493648"/>
                <a:ext cx="58892" cy="34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225" name="墨迹 224"/>
              <p14:cNvContentPartPr/>
              <p14:nvPr/>
            </p14:nvContentPartPr>
            <p14:xfrm>
              <a:off x="5372028" y="4463861"/>
              <a:ext cx="43982" cy="1418"/>
            </p14:xfrm>
          </p:contentPart>
        </mc:Choice>
        <mc:Fallback xmlns="">
          <p:pic>
            <p:nvPicPr>
              <p:cNvPr id="225" name="墨迹 224"/>
            </p:nvPicPr>
            <p:blipFill>
              <a:blip r:embed="rId2"/>
            </p:blipFill>
            <p:spPr>
              <a:xfrm>
                <a:off x="5372028" y="4463861"/>
                <a:ext cx="43982" cy="14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226" name="墨迹 225"/>
              <p14:cNvContentPartPr/>
              <p14:nvPr/>
            </p14:nvContentPartPr>
            <p14:xfrm>
              <a:off x="5397565" y="4439747"/>
              <a:ext cx="2843" cy="69504"/>
            </p14:xfrm>
          </p:contentPart>
        </mc:Choice>
        <mc:Fallback xmlns="">
          <p:pic>
            <p:nvPicPr>
              <p:cNvPr id="226" name="墨迹 225"/>
            </p:nvPicPr>
            <p:blipFill>
              <a:blip r:embed="rId2"/>
            </p:blipFill>
            <p:spPr>
              <a:xfrm>
                <a:off x="5397565" y="4439747"/>
                <a:ext cx="2843" cy="695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227" name="墨迹 226"/>
              <p14:cNvContentPartPr/>
              <p14:nvPr/>
            </p14:nvContentPartPr>
            <p14:xfrm>
              <a:off x="5471348" y="4368825"/>
              <a:ext cx="12777" cy="12766"/>
            </p14:xfrm>
          </p:contentPart>
        </mc:Choice>
        <mc:Fallback xmlns="">
          <p:pic>
            <p:nvPicPr>
              <p:cNvPr id="227" name="墨迹 226"/>
            </p:nvPicPr>
            <p:blipFill>
              <a:blip r:embed="rId2"/>
            </p:blipFill>
            <p:spPr>
              <a:xfrm>
                <a:off x="5471348" y="4368825"/>
                <a:ext cx="12777" cy="127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228" name="墨迹 227"/>
              <p14:cNvContentPartPr/>
              <p14:nvPr/>
            </p14:nvContentPartPr>
            <p14:xfrm>
              <a:off x="5448655" y="4389658"/>
              <a:ext cx="49313" cy="69947"/>
            </p14:xfrm>
          </p:contentPart>
        </mc:Choice>
        <mc:Fallback xmlns="">
          <p:pic>
            <p:nvPicPr>
              <p:cNvPr id="228" name="墨迹 227"/>
            </p:nvPicPr>
            <p:blipFill>
              <a:blip r:embed="rId2"/>
            </p:blipFill>
            <p:spPr>
              <a:xfrm>
                <a:off x="5448655" y="4389658"/>
                <a:ext cx="49313" cy="699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229" name="墨迹 228"/>
              <p14:cNvContentPartPr/>
              <p14:nvPr/>
            </p14:nvContentPartPr>
            <p14:xfrm>
              <a:off x="5457167" y="4414215"/>
              <a:ext cx="112097" cy="93618"/>
            </p14:xfrm>
          </p:contentPart>
        </mc:Choice>
        <mc:Fallback xmlns="">
          <p:pic>
            <p:nvPicPr>
              <p:cNvPr id="229" name="墨迹 228"/>
            </p:nvPicPr>
            <p:blipFill>
              <a:blip r:embed="rId2"/>
            </p:blipFill>
            <p:spPr>
              <a:xfrm>
                <a:off x="5457167" y="4414215"/>
                <a:ext cx="112097" cy="936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230" name="墨迹 229"/>
              <p14:cNvContentPartPr/>
              <p14:nvPr/>
            </p14:nvContentPartPr>
            <p14:xfrm>
              <a:off x="4258101" y="3178873"/>
              <a:ext cx="122830" cy="127337"/>
            </p14:xfrm>
          </p:contentPart>
        </mc:Choice>
        <mc:Fallback xmlns="">
          <p:pic>
            <p:nvPicPr>
              <p:cNvPr id="230" name="墨迹 229"/>
            </p:nvPicPr>
            <p:blipFill>
              <a:blip r:embed="rId2"/>
            </p:blipFill>
            <p:spPr>
              <a:xfrm>
                <a:off x="4258101" y="3178873"/>
                <a:ext cx="122830" cy="127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231" name="墨迹 230"/>
              <p14:cNvContentPartPr/>
              <p14:nvPr/>
            </p14:nvContentPartPr>
            <p14:xfrm>
              <a:off x="4326340" y="3215255"/>
              <a:ext cx="4549" cy="175089"/>
            </p14:xfrm>
          </p:contentPart>
        </mc:Choice>
        <mc:Fallback xmlns="">
          <p:pic>
            <p:nvPicPr>
              <p:cNvPr id="231" name="墨迹 230"/>
            </p:nvPicPr>
            <p:blipFill>
              <a:blip r:embed="rId2"/>
            </p:blipFill>
            <p:spPr>
              <a:xfrm>
                <a:off x="4326340" y="3215255"/>
                <a:ext cx="4549" cy="175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232" name="墨迹 231"/>
              <p14:cNvContentPartPr/>
              <p14:nvPr/>
            </p14:nvContentPartPr>
            <p14:xfrm>
              <a:off x="3987420" y="3742794"/>
              <a:ext cx="15923" cy="88681"/>
            </p14:xfrm>
          </p:contentPart>
        </mc:Choice>
        <mc:Fallback xmlns="">
          <p:pic>
            <p:nvPicPr>
              <p:cNvPr id="232" name="墨迹 231"/>
            </p:nvPicPr>
            <p:blipFill>
              <a:blip r:embed="rId2"/>
            </p:blipFill>
            <p:spPr>
              <a:xfrm>
                <a:off x="3987420" y="3742794"/>
                <a:ext cx="15923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233" name="墨迹 232"/>
              <p14:cNvContentPartPr/>
              <p14:nvPr/>
            </p14:nvContentPartPr>
            <p14:xfrm>
              <a:off x="4046134" y="3665482"/>
              <a:ext cx="80039" cy="218292"/>
            </p14:xfrm>
          </p:contentPart>
        </mc:Choice>
        <mc:Fallback xmlns="">
          <p:pic>
            <p:nvPicPr>
              <p:cNvPr id="233" name="墨迹 232"/>
            </p:nvPicPr>
            <p:blipFill>
              <a:blip r:embed="rId2"/>
            </p:blipFill>
            <p:spPr>
              <a:xfrm>
                <a:off x="4046134" y="3665482"/>
                <a:ext cx="80039" cy="2182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234" name="墨迹 233"/>
              <p14:cNvContentPartPr/>
              <p14:nvPr/>
            </p14:nvContentPartPr>
            <p14:xfrm>
              <a:off x="2265528" y="3442643"/>
              <a:ext cx="25021" cy="143254"/>
            </p14:xfrm>
          </p:contentPart>
        </mc:Choice>
        <mc:Fallback xmlns="">
          <p:pic>
            <p:nvPicPr>
              <p:cNvPr id="234" name="墨迹 233"/>
            </p:nvPicPr>
            <p:blipFill>
              <a:blip r:embed="rId2"/>
            </p:blipFill>
            <p:spPr>
              <a:xfrm>
                <a:off x="2265528" y="3442643"/>
                <a:ext cx="25021" cy="1432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235" name="墨迹 234"/>
              <p14:cNvContentPartPr/>
              <p14:nvPr/>
            </p14:nvContentPartPr>
            <p14:xfrm>
              <a:off x="2351964" y="3426726"/>
              <a:ext cx="360" cy="72763"/>
            </p14:xfrm>
          </p:contentPart>
        </mc:Choice>
        <mc:Fallback xmlns="">
          <p:pic>
            <p:nvPicPr>
              <p:cNvPr id="235" name="墨迹 234"/>
            </p:nvPicPr>
            <p:blipFill>
              <a:blip r:embed="rId2"/>
            </p:blipFill>
            <p:spPr>
              <a:xfrm>
                <a:off x="2351964" y="3426726"/>
                <a:ext cx="360" cy="727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236" name="墨迹 235"/>
              <p14:cNvContentPartPr/>
              <p14:nvPr/>
            </p14:nvContentPartPr>
            <p14:xfrm>
              <a:off x="2342865" y="3401713"/>
              <a:ext cx="50042" cy="88681"/>
            </p14:xfrm>
          </p:contentPart>
        </mc:Choice>
        <mc:Fallback xmlns="">
          <p:pic>
            <p:nvPicPr>
              <p:cNvPr id="236" name="墨迹 235"/>
            </p:nvPicPr>
            <p:blipFill>
              <a:blip r:embed="rId2"/>
            </p:blipFill>
            <p:spPr>
              <a:xfrm>
                <a:off x="2342865" y="3401713"/>
                <a:ext cx="50042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237" name="墨迹 236"/>
              <p14:cNvContentPartPr/>
              <p14:nvPr/>
            </p14:nvContentPartPr>
            <p14:xfrm>
              <a:off x="2322962" y="3442643"/>
              <a:ext cx="79043" cy="111846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2"/>
            </p:blipFill>
            <p:spPr>
              <a:xfrm>
                <a:off x="2322962" y="3442643"/>
                <a:ext cx="79043" cy="1118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238" name="墨迹 237"/>
              <p14:cNvContentPartPr/>
              <p14:nvPr/>
            </p14:nvContentPartPr>
            <p14:xfrm>
              <a:off x="2406555" y="3521518"/>
              <a:ext cx="4549" cy="2984"/>
            </p14:xfrm>
          </p:contentPart>
        </mc:Choice>
        <mc:Fallback xmlns="">
          <p:pic>
            <p:nvPicPr>
              <p:cNvPr id="238" name="墨迹 237"/>
            </p:nvPicPr>
            <p:blipFill>
              <a:blip r:embed="rId2"/>
            </p:blipFill>
            <p:spPr>
              <a:xfrm>
                <a:off x="2406555" y="3521518"/>
                <a:ext cx="4549" cy="2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239" name="墨迹 238"/>
              <p14:cNvContentPartPr/>
              <p14:nvPr/>
            </p14:nvContentPartPr>
            <p14:xfrm>
              <a:off x="2354238" y="3515407"/>
              <a:ext cx="25021" cy="54572"/>
            </p14:xfrm>
          </p:contentPart>
        </mc:Choice>
        <mc:Fallback xmlns="">
          <p:pic>
            <p:nvPicPr>
              <p:cNvPr id="239" name="墨迹 238"/>
            </p:nvPicPr>
            <p:blipFill>
              <a:blip r:embed="rId2"/>
            </p:blipFill>
            <p:spPr>
              <a:xfrm>
                <a:off x="2354238" y="3515407"/>
                <a:ext cx="25021" cy="545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240" name="墨迹 239"/>
              <p14:cNvContentPartPr/>
              <p14:nvPr/>
            </p14:nvContentPartPr>
            <p14:xfrm>
              <a:off x="2361062" y="3551789"/>
              <a:ext cx="122830" cy="22738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2"/>
            </p:blipFill>
            <p:spPr>
              <a:xfrm>
                <a:off x="2361062" y="3551789"/>
                <a:ext cx="122830" cy="22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241" name="墨迹 240"/>
              <p14:cNvContentPartPr/>
              <p14:nvPr/>
            </p14:nvContentPartPr>
            <p14:xfrm>
              <a:off x="2406555" y="3410809"/>
              <a:ext cx="31845" cy="124494"/>
            </p14:xfrm>
          </p:contentPart>
        </mc:Choice>
        <mc:Fallback xmlns="">
          <p:pic>
            <p:nvPicPr>
              <p:cNvPr id="241" name="墨迹 240"/>
            </p:nvPicPr>
            <p:blipFill>
              <a:blip r:embed="rId2"/>
            </p:blipFill>
            <p:spPr>
              <a:xfrm>
                <a:off x="2406555" y="3410809"/>
                <a:ext cx="31845" cy="1244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242" name="墨迹 241"/>
              <p14:cNvContentPartPr/>
              <p14:nvPr/>
            </p14:nvContentPartPr>
            <p14:xfrm>
              <a:off x="2433850" y="3452875"/>
              <a:ext cx="35257" cy="73333"/>
            </p14:xfrm>
          </p:contentPart>
        </mc:Choice>
        <mc:Fallback xmlns="">
          <p:pic>
            <p:nvPicPr>
              <p:cNvPr id="242" name="墨迹 241"/>
            </p:nvPicPr>
            <p:blipFill>
              <a:blip r:embed="rId2"/>
            </p:blipFill>
            <p:spPr>
              <a:xfrm>
                <a:off x="2433850" y="3452875"/>
                <a:ext cx="35257" cy="733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243" name="墨迹 242"/>
              <p14:cNvContentPartPr/>
              <p14:nvPr/>
            </p14:nvContentPartPr>
            <p14:xfrm>
              <a:off x="2427026" y="3479025"/>
              <a:ext cx="15923" cy="63668"/>
            </p14:xfrm>
          </p:contentPart>
        </mc:Choice>
        <mc:Fallback xmlns="">
          <p:pic>
            <p:nvPicPr>
              <p:cNvPr id="243" name="墨迹 242"/>
            </p:nvPicPr>
            <p:blipFill>
              <a:blip r:embed="rId2"/>
            </p:blipFill>
            <p:spPr>
              <a:xfrm>
                <a:off x="2427026" y="3479025"/>
                <a:ext cx="15923" cy="63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244" name="墨迹 243"/>
              <p14:cNvContentPartPr/>
              <p14:nvPr/>
            </p14:nvContentPartPr>
            <p14:xfrm>
              <a:off x="2438400" y="3515407"/>
              <a:ext cx="56865" cy="18190"/>
            </p14:xfrm>
          </p:contentPart>
        </mc:Choice>
        <mc:Fallback xmlns="">
          <p:pic>
            <p:nvPicPr>
              <p:cNvPr id="244" name="墨迹 243"/>
            </p:nvPicPr>
            <p:blipFill>
              <a:blip r:embed="rId2"/>
            </p:blipFill>
            <p:spPr>
              <a:xfrm>
                <a:off x="2438400" y="3515407"/>
                <a:ext cx="56865" cy="18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245" name="墨迹 244"/>
              <p14:cNvContentPartPr/>
              <p14:nvPr/>
            </p14:nvContentPartPr>
            <p14:xfrm>
              <a:off x="2511188" y="3447190"/>
              <a:ext cx="2274" cy="116678"/>
            </p14:xfrm>
          </p:contentPart>
        </mc:Choice>
        <mc:Fallback xmlns="">
          <p:pic>
            <p:nvPicPr>
              <p:cNvPr id="245" name="墨迹 244"/>
            </p:nvPicPr>
            <p:blipFill>
              <a:blip r:embed="rId2"/>
            </p:blipFill>
            <p:spPr>
              <a:xfrm>
                <a:off x="2511188" y="3447190"/>
                <a:ext cx="2274" cy="1166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246" name="墨迹 245"/>
              <p14:cNvContentPartPr/>
              <p14:nvPr/>
            </p14:nvContentPartPr>
            <p14:xfrm>
              <a:off x="2506638" y="3429000"/>
              <a:ext cx="72788" cy="121083"/>
            </p14:xfrm>
          </p:contentPart>
        </mc:Choice>
        <mc:Fallback xmlns="">
          <p:pic>
            <p:nvPicPr>
              <p:cNvPr id="246" name="墨迹 245"/>
            </p:nvPicPr>
            <p:blipFill>
              <a:blip r:embed="rId2"/>
            </p:blipFill>
            <p:spPr>
              <a:xfrm>
                <a:off x="2506638" y="3429000"/>
                <a:ext cx="72788" cy="1210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247" name="墨迹 246"/>
              <p14:cNvContentPartPr/>
              <p14:nvPr/>
            </p14:nvContentPartPr>
            <p14:xfrm>
              <a:off x="2529385" y="3479025"/>
              <a:ext cx="34119" cy="360"/>
            </p14:xfrm>
          </p:contentPart>
        </mc:Choice>
        <mc:Fallback xmlns="">
          <p:pic>
            <p:nvPicPr>
              <p:cNvPr id="247" name="墨迹 246"/>
            </p:nvPicPr>
            <p:blipFill>
              <a:blip r:embed="rId2"/>
            </p:blipFill>
            <p:spPr>
              <a:xfrm>
                <a:off x="2529385" y="3479025"/>
                <a:ext cx="34119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248" name="墨迹 247"/>
              <p14:cNvContentPartPr/>
              <p14:nvPr/>
            </p14:nvContentPartPr>
            <p14:xfrm>
              <a:off x="2533934" y="3506311"/>
              <a:ext cx="29570" cy="4548"/>
            </p14:xfrm>
          </p:contentPart>
        </mc:Choice>
        <mc:Fallback xmlns="">
          <p:pic>
            <p:nvPicPr>
              <p:cNvPr id="248" name="墨迹 247"/>
            </p:nvPicPr>
            <p:blipFill>
              <a:blip r:embed="rId2"/>
            </p:blipFill>
            <p:spPr>
              <a:xfrm>
                <a:off x="2533934" y="3506311"/>
                <a:ext cx="29570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249" name="墨迹 248"/>
              <p14:cNvContentPartPr/>
              <p14:nvPr/>
            </p14:nvContentPartPr>
            <p14:xfrm>
              <a:off x="2521992" y="3540419"/>
              <a:ext cx="66533" cy="11370"/>
            </p14:xfrm>
          </p:contentPart>
        </mc:Choice>
        <mc:Fallback xmlns="">
          <p:pic>
            <p:nvPicPr>
              <p:cNvPr id="249" name="墨迹 248"/>
            </p:nvPicPr>
            <p:blipFill>
              <a:blip r:embed="rId2"/>
            </p:blipFill>
            <p:spPr>
              <a:xfrm>
                <a:off x="2521992" y="3540419"/>
                <a:ext cx="66533" cy="11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250" name="墨迹 249"/>
              <p14:cNvContentPartPr/>
              <p14:nvPr/>
            </p14:nvContentPartPr>
            <p14:xfrm>
              <a:off x="2615820" y="3474477"/>
              <a:ext cx="6824" cy="52299"/>
            </p14:xfrm>
          </p:contentPart>
        </mc:Choice>
        <mc:Fallback xmlns="">
          <p:pic>
            <p:nvPicPr>
              <p:cNvPr id="250" name="墨迹 249"/>
            </p:nvPicPr>
            <p:blipFill>
              <a:blip r:embed="rId2"/>
            </p:blipFill>
            <p:spPr>
              <a:xfrm>
                <a:off x="2615820" y="3474477"/>
                <a:ext cx="6824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251" name="墨迹 250"/>
              <p14:cNvContentPartPr/>
              <p14:nvPr/>
            </p14:nvContentPartPr>
            <p14:xfrm>
              <a:off x="2611271" y="3460834"/>
              <a:ext cx="70514" cy="57984"/>
            </p14:xfrm>
          </p:contentPart>
        </mc:Choice>
        <mc:Fallback xmlns="">
          <p:pic>
            <p:nvPicPr>
              <p:cNvPr id="251" name="墨迹 250"/>
            </p:nvPicPr>
            <p:blipFill>
              <a:blip r:embed="rId2"/>
            </p:blipFill>
            <p:spPr>
              <a:xfrm>
                <a:off x="2611271" y="3460834"/>
                <a:ext cx="70514" cy="57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252" name="墨迹 251"/>
              <p14:cNvContentPartPr/>
              <p14:nvPr/>
            </p14:nvContentPartPr>
            <p14:xfrm>
              <a:off x="2643116" y="3438095"/>
              <a:ext cx="6824" cy="147802"/>
            </p14:xfrm>
          </p:contentPart>
        </mc:Choice>
        <mc:Fallback xmlns="">
          <p:pic>
            <p:nvPicPr>
              <p:cNvPr id="252" name="墨迹 251"/>
            </p:nvPicPr>
            <p:blipFill>
              <a:blip r:embed="rId2"/>
            </p:blipFill>
            <p:spPr>
              <a:xfrm>
                <a:off x="2643116" y="3438095"/>
                <a:ext cx="6824" cy="147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253" name="墨迹 252"/>
              <p14:cNvContentPartPr/>
              <p14:nvPr/>
            </p14:nvContentPartPr>
            <p14:xfrm>
              <a:off x="2715904" y="3469929"/>
              <a:ext cx="65964" cy="68216"/>
            </p14:xfrm>
          </p:contentPart>
        </mc:Choice>
        <mc:Fallback xmlns="">
          <p:pic>
            <p:nvPicPr>
              <p:cNvPr id="253" name="墨迹 252"/>
            </p:nvPicPr>
            <p:blipFill>
              <a:blip r:embed="rId2"/>
            </p:blipFill>
            <p:spPr>
              <a:xfrm>
                <a:off x="2715904" y="3469929"/>
                <a:ext cx="65964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254" name="墨迹 253"/>
              <p14:cNvContentPartPr/>
              <p14:nvPr/>
            </p14:nvContentPartPr>
            <p14:xfrm>
              <a:off x="2786417" y="3431273"/>
              <a:ext cx="41655" cy="84134"/>
            </p14:xfrm>
          </p:contentPart>
        </mc:Choice>
        <mc:Fallback xmlns="">
          <p:pic>
            <p:nvPicPr>
              <p:cNvPr id="254" name="墨迹 253"/>
            </p:nvPicPr>
            <p:blipFill>
              <a:blip r:embed="rId2"/>
            </p:blipFill>
            <p:spPr>
              <a:xfrm>
                <a:off x="2786417" y="3431273"/>
                <a:ext cx="41655" cy="84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255" name="墨迹 254"/>
              <p14:cNvContentPartPr/>
              <p14:nvPr/>
            </p14:nvContentPartPr>
            <p14:xfrm>
              <a:off x="2820537" y="3433547"/>
              <a:ext cx="75063" cy="36382"/>
            </p14:xfrm>
          </p:contentPart>
        </mc:Choice>
        <mc:Fallback xmlns="">
          <p:pic>
            <p:nvPicPr>
              <p:cNvPr id="255" name="墨迹 254"/>
            </p:nvPicPr>
            <p:blipFill>
              <a:blip r:embed="rId2"/>
            </p:blipFill>
            <p:spPr>
              <a:xfrm>
                <a:off x="2820537" y="3433547"/>
                <a:ext cx="75063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256" name="墨迹 255"/>
              <p14:cNvContentPartPr/>
              <p14:nvPr/>
            </p14:nvContentPartPr>
            <p14:xfrm>
              <a:off x="2834185" y="3474477"/>
              <a:ext cx="6823" cy="86407"/>
            </p14:xfrm>
          </p:contentPart>
        </mc:Choice>
        <mc:Fallback xmlns="">
          <p:pic>
            <p:nvPicPr>
              <p:cNvPr id="256" name="墨迹 255"/>
            </p:nvPicPr>
            <p:blipFill>
              <a:blip r:embed="rId2"/>
            </p:blipFill>
            <p:spPr>
              <a:xfrm>
                <a:off x="2834185" y="3474477"/>
                <a:ext cx="6823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257" name="墨迹 256"/>
              <p14:cNvContentPartPr/>
              <p14:nvPr/>
            </p14:nvContentPartPr>
            <p14:xfrm>
              <a:off x="2904698" y="3415356"/>
              <a:ext cx="15922" cy="147802"/>
            </p14:xfrm>
          </p:contentPart>
        </mc:Choice>
        <mc:Fallback xmlns="">
          <p:pic>
            <p:nvPicPr>
              <p:cNvPr id="257" name="墨迹 256"/>
            </p:nvPicPr>
            <p:blipFill>
              <a:blip r:embed="rId2"/>
            </p:blipFill>
            <p:spPr>
              <a:xfrm>
                <a:off x="2904698" y="3415356"/>
                <a:ext cx="15922" cy="147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258" name="墨迹 257"/>
              <p14:cNvContentPartPr/>
              <p14:nvPr/>
            </p14:nvContentPartPr>
            <p14:xfrm>
              <a:off x="3973773" y="5725611"/>
              <a:ext cx="43218" cy="311947"/>
            </p14:xfrm>
          </p:contentPart>
        </mc:Choice>
        <mc:Fallback xmlns="">
          <p:pic>
            <p:nvPicPr>
              <p:cNvPr id="258" name="墨迹 257"/>
            </p:nvPicPr>
            <p:blipFill>
              <a:blip r:embed="rId2"/>
            </p:blipFill>
            <p:spPr>
              <a:xfrm>
                <a:off x="3973773" y="5725611"/>
                <a:ext cx="43218" cy="3119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259" name="墨迹 258"/>
              <p14:cNvContentPartPr/>
              <p14:nvPr/>
            </p14:nvContentPartPr>
            <p14:xfrm>
              <a:off x="4092835" y="5705146"/>
              <a:ext cx="70016" cy="6822"/>
            </p14:xfrm>
          </p:contentPart>
        </mc:Choice>
        <mc:Fallback xmlns="">
          <p:pic>
            <p:nvPicPr>
              <p:cNvPr id="259" name="墨迹 258"/>
            </p:nvPicPr>
            <p:blipFill>
              <a:blip r:embed="rId2"/>
            </p:blipFill>
            <p:spPr>
              <a:xfrm>
                <a:off x="4092835" y="5705146"/>
                <a:ext cx="70016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260" name="墨迹 259"/>
              <p14:cNvContentPartPr/>
              <p14:nvPr/>
            </p14:nvContentPartPr>
            <p14:xfrm>
              <a:off x="4122192" y="5685747"/>
              <a:ext cx="14785" cy="130038"/>
            </p14:xfrm>
          </p:contentPart>
        </mc:Choice>
        <mc:Fallback xmlns="">
          <p:pic>
            <p:nvPicPr>
              <p:cNvPr id="260" name="墨迹 259"/>
            </p:nvPicPr>
            <p:blipFill>
              <a:blip r:embed="rId2"/>
            </p:blipFill>
            <p:spPr>
              <a:xfrm>
                <a:off x="4122192" y="5685747"/>
                <a:ext cx="14785" cy="130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261" name="墨迹 260"/>
              <p14:cNvContentPartPr/>
              <p14:nvPr/>
            </p14:nvContentPartPr>
            <p14:xfrm>
              <a:off x="4135271" y="5732432"/>
              <a:ext cx="29570" cy="88681"/>
            </p14:xfrm>
          </p:contentPart>
        </mc:Choice>
        <mc:Fallback xmlns="">
          <p:pic>
            <p:nvPicPr>
              <p:cNvPr id="261" name="墨迹 260"/>
            </p:nvPicPr>
            <p:blipFill>
              <a:blip r:embed="rId2"/>
            </p:blipFill>
            <p:spPr>
              <a:xfrm>
                <a:off x="4135271" y="5732432"/>
                <a:ext cx="29570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262" name="墨迹 261"/>
              <p14:cNvContentPartPr/>
              <p14:nvPr/>
            </p14:nvContentPartPr>
            <p14:xfrm>
              <a:off x="4075491" y="5761993"/>
              <a:ext cx="150765" cy="72764"/>
            </p14:xfrm>
          </p:contentPart>
        </mc:Choice>
        <mc:Fallback xmlns="">
          <p:pic>
            <p:nvPicPr>
              <p:cNvPr id="262" name="墨迹 261"/>
            </p:nvPicPr>
            <p:blipFill>
              <a:blip r:embed="rId2"/>
            </p:blipFill>
            <p:spPr>
              <a:xfrm>
                <a:off x="4075491" y="5761993"/>
                <a:ext cx="150765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263" name="墨迹 262"/>
              <p14:cNvContentPartPr/>
              <p14:nvPr/>
            </p14:nvContentPartPr>
            <p14:xfrm>
              <a:off x="4089779" y="5959820"/>
              <a:ext cx="13648" cy="74469"/>
            </p14:xfrm>
          </p:contentPart>
        </mc:Choice>
        <mc:Fallback xmlns="">
          <p:pic>
            <p:nvPicPr>
              <p:cNvPr id="263" name="墨迹 262"/>
            </p:nvPicPr>
            <p:blipFill>
              <a:blip r:embed="rId2"/>
            </p:blipFill>
            <p:spPr>
              <a:xfrm>
                <a:off x="4089779" y="5959820"/>
                <a:ext cx="13648" cy="744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264" name="墨迹 263"/>
              <p14:cNvContentPartPr/>
              <p14:nvPr/>
            </p14:nvContentPartPr>
            <p14:xfrm>
              <a:off x="4080680" y="5910576"/>
              <a:ext cx="17060" cy="9451"/>
            </p14:xfrm>
          </p:contentPart>
        </mc:Choice>
        <mc:Fallback xmlns="">
          <p:pic>
            <p:nvPicPr>
              <p:cNvPr id="264" name="墨迹 263"/>
            </p:nvPicPr>
            <p:blipFill>
              <a:blip r:embed="rId2"/>
            </p:blipFill>
            <p:spPr>
              <a:xfrm>
                <a:off x="4080680" y="5910576"/>
                <a:ext cx="17060" cy="94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265" name="墨迹 264"/>
              <p14:cNvContentPartPr/>
              <p14:nvPr/>
            </p14:nvContentPartPr>
            <p14:xfrm>
              <a:off x="4137546" y="5910576"/>
              <a:ext cx="75062" cy="168338"/>
            </p14:xfrm>
          </p:contentPart>
        </mc:Choice>
        <mc:Fallback xmlns="">
          <p:pic>
            <p:nvPicPr>
              <p:cNvPr id="265" name="墨迹 264"/>
            </p:nvPicPr>
            <p:blipFill>
              <a:blip r:embed="rId2"/>
            </p:blipFill>
            <p:spPr>
              <a:xfrm>
                <a:off x="4137546" y="5910576"/>
                <a:ext cx="75062" cy="168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266" name="墨迹 265"/>
              <p14:cNvContentPartPr/>
              <p14:nvPr/>
            </p14:nvContentPartPr>
            <p14:xfrm>
              <a:off x="4126173" y="5987106"/>
              <a:ext cx="9098" cy="30697"/>
            </p14:xfrm>
          </p:contentPart>
        </mc:Choice>
        <mc:Fallback xmlns="">
          <p:pic>
            <p:nvPicPr>
              <p:cNvPr id="266" name="墨迹 265"/>
            </p:nvPicPr>
            <p:blipFill>
              <a:blip r:embed="rId2"/>
            </p:blipFill>
            <p:spPr>
              <a:xfrm>
                <a:off x="4126173" y="5987106"/>
                <a:ext cx="9098" cy="30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267" name="墨迹 266"/>
              <p14:cNvContentPartPr/>
              <p14:nvPr/>
            </p14:nvContentPartPr>
            <p14:xfrm>
              <a:off x="4132997" y="5946958"/>
              <a:ext cx="40943" cy="71983"/>
            </p14:xfrm>
          </p:contentPart>
        </mc:Choice>
        <mc:Fallback xmlns="">
          <p:pic>
            <p:nvPicPr>
              <p:cNvPr id="267" name="墨迹 266"/>
            </p:nvPicPr>
            <p:blipFill>
              <a:blip r:embed="rId2"/>
            </p:blipFill>
            <p:spPr>
              <a:xfrm>
                <a:off x="4132997" y="5946958"/>
                <a:ext cx="40943" cy="71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268" name="墨迹 267"/>
              <p14:cNvContentPartPr/>
              <p14:nvPr/>
            </p14:nvContentPartPr>
            <p14:xfrm>
              <a:off x="2597623" y="5743802"/>
              <a:ext cx="18197" cy="138138"/>
            </p14:xfrm>
          </p:contentPart>
        </mc:Choice>
        <mc:Fallback xmlns="">
          <p:pic>
            <p:nvPicPr>
              <p:cNvPr id="268" name="墨迹 267"/>
            </p:nvPicPr>
            <p:blipFill>
              <a:blip r:embed="rId2"/>
            </p:blipFill>
            <p:spPr>
              <a:xfrm>
                <a:off x="2597623" y="5743802"/>
                <a:ext cx="18197" cy="1381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269" name="墨迹 268"/>
              <p14:cNvContentPartPr/>
              <p14:nvPr/>
            </p14:nvContentPartPr>
            <p14:xfrm>
              <a:off x="2597623" y="5740391"/>
              <a:ext cx="106908" cy="112557"/>
            </p14:xfrm>
          </p:contentPart>
        </mc:Choice>
        <mc:Fallback xmlns="">
          <p:pic>
            <p:nvPicPr>
              <p:cNvPr id="269" name="墨迹 268"/>
            </p:nvPicPr>
            <p:blipFill>
              <a:blip r:embed="rId2"/>
            </p:blipFill>
            <p:spPr>
              <a:xfrm>
                <a:off x="2597623" y="5740391"/>
                <a:ext cx="106908" cy="1125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270" name="墨迹 269"/>
              <p14:cNvContentPartPr/>
              <p14:nvPr/>
            </p14:nvContentPartPr>
            <p14:xfrm>
              <a:off x="2690883" y="5725611"/>
              <a:ext cx="79612" cy="163719"/>
            </p14:xfrm>
          </p:contentPart>
        </mc:Choice>
        <mc:Fallback xmlns="">
          <p:pic>
            <p:nvPicPr>
              <p:cNvPr id="270" name="墨迹 269"/>
            </p:nvPicPr>
            <p:blipFill>
              <a:blip r:embed="rId2"/>
            </p:blipFill>
            <p:spPr>
              <a:xfrm>
                <a:off x="2690883" y="5725611"/>
                <a:ext cx="79612" cy="1637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271" name="墨迹 270"/>
              <p14:cNvContentPartPr/>
              <p14:nvPr/>
            </p14:nvContentPartPr>
            <p14:xfrm>
              <a:off x="4417325" y="5703654"/>
              <a:ext cx="8530" cy="98345"/>
            </p14:xfrm>
          </p:contentPart>
        </mc:Choice>
        <mc:Fallback xmlns="">
          <p:pic>
            <p:nvPicPr>
              <p:cNvPr id="271" name="墨迹 270"/>
            </p:nvPicPr>
            <p:blipFill>
              <a:blip r:embed="rId2"/>
            </p:blipFill>
            <p:spPr>
              <a:xfrm>
                <a:off x="4417325" y="5703654"/>
                <a:ext cx="8530" cy="98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272" name="墨迹 271"/>
              <p14:cNvContentPartPr/>
              <p14:nvPr/>
            </p14:nvContentPartPr>
            <p14:xfrm>
              <a:off x="4403677" y="5747213"/>
              <a:ext cx="5687" cy="27286"/>
            </p14:xfrm>
          </p:contentPart>
        </mc:Choice>
        <mc:Fallback xmlns="">
          <p:pic>
            <p:nvPicPr>
              <p:cNvPr id="272" name="墨迹 271"/>
            </p:nvPicPr>
            <p:blipFill>
              <a:blip r:embed="rId2"/>
            </p:blipFill>
            <p:spPr>
              <a:xfrm>
                <a:off x="4403677" y="5747213"/>
                <a:ext cx="5687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273" name="墨迹 272"/>
              <p14:cNvContentPartPr/>
              <p14:nvPr/>
            </p14:nvContentPartPr>
            <p14:xfrm>
              <a:off x="4424149" y="5736980"/>
              <a:ext cx="17059" cy="13643"/>
            </p14:xfrm>
          </p:contentPart>
        </mc:Choice>
        <mc:Fallback xmlns="">
          <p:pic>
            <p:nvPicPr>
              <p:cNvPr id="273" name="墨迹 272"/>
            </p:nvPicPr>
            <p:blipFill>
              <a:blip r:embed="rId2"/>
            </p:blipFill>
            <p:spPr>
              <a:xfrm>
                <a:off x="4424149" y="5736980"/>
                <a:ext cx="17059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274" name="墨迹 273"/>
              <p14:cNvContentPartPr/>
              <p14:nvPr/>
            </p14:nvContentPartPr>
            <p14:xfrm>
              <a:off x="4431754" y="5718789"/>
              <a:ext cx="62055" cy="40930"/>
            </p14:xfrm>
          </p:contentPart>
        </mc:Choice>
        <mc:Fallback xmlns="">
          <p:pic>
            <p:nvPicPr>
              <p:cNvPr id="274" name="墨迹 273"/>
            </p:nvPicPr>
            <p:blipFill>
              <a:blip r:embed="rId2"/>
            </p:blipFill>
            <p:spPr>
              <a:xfrm>
                <a:off x="4431754" y="5718789"/>
                <a:ext cx="62055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275" name="墨迹 274"/>
              <p14:cNvContentPartPr/>
              <p14:nvPr/>
            </p14:nvContentPartPr>
            <p14:xfrm>
              <a:off x="4446895" y="5698325"/>
              <a:ext cx="19903" cy="94721"/>
            </p14:xfrm>
          </p:contentPart>
        </mc:Choice>
        <mc:Fallback xmlns="">
          <p:pic>
            <p:nvPicPr>
              <p:cNvPr id="275" name="墨迹 274"/>
            </p:nvPicPr>
            <p:blipFill>
              <a:blip r:embed="rId2"/>
            </p:blipFill>
            <p:spPr>
              <a:xfrm>
                <a:off x="4446895" y="5698325"/>
                <a:ext cx="19903" cy="947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276" name="墨迹 275"/>
              <p14:cNvContentPartPr/>
              <p14:nvPr/>
            </p14:nvContentPartPr>
            <p14:xfrm>
              <a:off x="4467367" y="5756735"/>
              <a:ext cx="42080" cy="32545"/>
            </p14:xfrm>
          </p:contentPart>
        </mc:Choice>
        <mc:Fallback xmlns="">
          <p:pic>
            <p:nvPicPr>
              <p:cNvPr id="276" name="墨迹 275"/>
            </p:nvPicPr>
            <p:blipFill>
              <a:blip r:embed="rId2"/>
            </p:blipFill>
            <p:spPr>
              <a:xfrm>
                <a:off x="4467367" y="5756735"/>
                <a:ext cx="42080" cy="3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277" name="墨迹 276"/>
              <p14:cNvContentPartPr/>
              <p14:nvPr/>
            </p14:nvContentPartPr>
            <p14:xfrm>
              <a:off x="4526507" y="5705146"/>
              <a:ext cx="30708" cy="2274"/>
            </p14:xfrm>
          </p:contentPart>
        </mc:Choice>
        <mc:Fallback xmlns="">
          <p:pic>
            <p:nvPicPr>
              <p:cNvPr id="277" name="墨迹 276"/>
            </p:nvPicPr>
            <p:blipFill>
              <a:blip r:embed="rId2"/>
            </p:blipFill>
            <p:spPr>
              <a:xfrm>
                <a:off x="4526507" y="5705146"/>
                <a:ext cx="30708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278" name="墨迹 277"/>
              <p14:cNvContentPartPr/>
              <p14:nvPr/>
            </p14:nvContentPartPr>
            <p14:xfrm>
              <a:off x="4510585" y="5734706"/>
              <a:ext cx="55728" cy="11369"/>
            </p14:xfrm>
          </p:contentPart>
        </mc:Choice>
        <mc:Fallback xmlns="">
          <p:pic>
            <p:nvPicPr>
              <p:cNvPr id="278" name="墨迹 277"/>
            </p:nvPicPr>
            <p:blipFill>
              <a:blip r:embed="rId2"/>
            </p:blipFill>
            <p:spPr>
              <a:xfrm>
                <a:off x="4510585" y="5734706"/>
                <a:ext cx="55728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279" name="墨迹 278"/>
              <p14:cNvContentPartPr/>
              <p14:nvPr/>
            </p14:nvContentPartPr>
            <p14:xfrm>
              <a:off x="4539017" y="5724474"/>
              <a:ext cx="14785" cy="73901"/>
            </p14:xfrm>
          </p:contentPart>
        </mc:Choice>
        <mc:Fallback xmlns="">
          <p:pic>
            <p:nvPicPr>
              <p:cNvPr id="279" name="墨迹 278"/>
            </p:nvPicPr>
            <p:blipFill>
              <a:blip r:embed="rId2"/>
            </p:blipFill>
            <p:spPr>
              <a:xfrm>
                <a:off x="4539017" y="5724474"/>
                <a:ext cx="14785" cy="7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280" name="墨迹 279"/>
              <p14:cNvContentPartPr/>
              <p14:nvPr/>
            </p14:nvContentPartPr>
            <p14:xfrm>
              <a:off x="4610668" y="5723906"/>
              <a:ext cx="46630" cy="56278"/>
            </p14:xfrm>
          </p:contentPart>
        </mc:Choice>
        <mc:Fallback xmlns="">
          <p:pic>
            <p:nvPicPr>
              <p:cNvPr id="280" name="墨迹 279"/>
            </p:nvPicPr>
            <p:blipFill>
              <a:blip r:embed="rId2"/>
            </p:blipFill>
            <p:spPr>
              <a:xfrm>
                <a:off x="4610668" y="5723906"/>
                <a:ext cx="46630" cy="562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281" name="墨迹 280"/>
              <p14:cNvContentPartPr/>
              <p14:nvPr/>
            </p14:nvContentPartPr>
            <p14:xfrm>
              <a:off x="4353635" y="5921164"/>
              <a:ext cx="53454" cy="6822"/>
            </p14:xfrm>
          </p:contentPart>
        </mc:Choice>
        <mc:Fallback xmlns="">
          <p:pic>
            <p:nvPicPr>
              <p:cNvPr id="281" name="墨迹 280"/>
            </p:nvPicPr>
            <p:blipFill>
              <a:blip r:embed="rId2"/>
            </p:blipFill>
            <p:spPr>
              <a:xfrm>
                <a:off x="4353635" y="5921164"/>
                <a:ext cx="53454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282" name="墨迹 281"/>
              <p14:cNvContentPartPr/>
              <p14:nvPr/>
            </p14:nvContentPartPr>
            <p14:xfrm>
              <a:off x="4362734" y="5964368"/>
              <a:ext cx="7961" cy="37519"/>
            </p14:xfrm>
          </p:contentPart>
        </mc:Choice>
        <mc:Fallback xmlns="">
          <p:pic>
            <p:nvPicPr>
              <p:cNvPr id="282" name="墨迹 281"/>
            </p:nvPicPr>
            <p:blipFill>
              <a:blip r:embed="rId2"/>
            </p:blipFill>
            <p:spPr>
              <a:xfrm>
                <a:off x="4362734" y="5964368"/>
                <a:ext cx="7961" cy="37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283" name="墨迹 282"/>
              <p14:cNvContentPartPr/>
              <p14:nvPr/>
            </p14:nvContentPartPr>
            <p14:xfrm>
              <a:off x="4362734" y="5944471"/>
              <a:ext cx="54591" cy="58552"/>
            </p14:xfrm>
          </p:contentPart>
        </mc:Choice>
        <mc:Fallback xmlns="">
          <p:pic>
            <p:nvPicPr>
              <p:cNvPr id="283" name="墨迹 282"/>
            </p:nvPicPr>
            <p:blipFill>
              <a:blip r:embed="rId2"/>
            </p:blipFill>
            <p:spPr>
              <a:xfrm>
                <a:off x="4362734" y="5944471"/>
                <a:ext cx="54591" cy="58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284" name="墨迹 283"/>
              <p14:cNvContentPartPr/>
              <p14:nvPr/>
            </p14:nvContentPartPr>
            <p14:xfrm>
              <a:off x="4352498" y="5930260"/>
              <a:ext cx="37531" cy="109145"/>
            </p14:xfrm>
          </p:contentPart>
        </mc:Choice>
        <mc:Fallback xmlns="">
          <p:pic>
            <p:nvPicPr>
              <p:cNvPr id="284" name="墨迹 283"/>
            </p:nvPicPr>
            <p:blipFill>
              <a:blip r:embed="rId2"/>
            </p:blipFill>
            <p:spPr>
              <a:xfrm>
                <a:off x="4352498" y="5930260"/>
                <a:ext cx="37531" cy="109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285" name="墨迹 284"/>
              <p14:cNvContentPartPr/>
              <p14:nvPr/>
            </p14:nvContentPartPr>
            <p14:xfrm>
              <a:off x="4337713" y="5996202"/>
              <a:ext cx="100084" cy="37519"/>
            </p14:xfrm>
          </p:contentPart>
        </mc:Choice>
        <mc:Fallback xmlns="">
          <p:pic>
            <p:nvPicPr>
              <p:cNvPr id="285" name="墨迹 284"/>
            </p:nvPicPr>
            <p:blipFill>
              <a:blip r:embed="rId2"/>
            </p:blipFill>
            <p:spPr>
              <a:xfrm>
                <a:off x="4337713" y="5996202"/>
                <a:ext cx="100084" cy="37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286" name="墨迹 285"/>
              <p14:cNvContentPartPr/>
              <p14:nvPr/>
            </p14:nvContentPartPr>
            <p14:xfrm>
              <a:off x="4449170" y="5937081"/>
              <a:ext cx="15922" cy="101471"/>
            </p14:xfrm>
          </p:contentPart>
        </mc:Choice>
        <mc:Fallback xmlns="">
          <p:pic>
            <p:nvPicPr>
              <p:cNvPr id="286" name="墨迹 285"/>
            </p:nvPicPr>
            <p:blipFill>
              <a:blip r:embed="rId2"/>
            </p:blipFill>
            <p:spPr>
              <a:xfrm>
                <a:off x="4449170" y="5937081"/>
                <a:ext cx="15922" cy="1014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287" name="墨迹 286"/>
              <p14:cNvContentPartPr/>
              <p14:nvPr/>
            </p14:nvContentPartPr>
            <p14:xfrm>
              <a:off x="4442346" y="5978011"/>
              <a:ext cx="9098" cy="32971"/>
            </p14:xfrm>
          </p:contentPart>
        </mc:Choice>
        <mc:Fallback xmlns="">
          <p:pic>
            <p:nvPicPr>
              <p:cNvPr id="287" name="墨迹 286"/>
            </p:nvPicPr>
            <p:blipFill>
              <a:blip r:embed="rId2"/>
            </p:blipFill>
            <p:spPr>
              <a:xfrm>
                <a:off x="4442346" y="5978011"/>
                <a:ext cx="9098" cy="32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288" name="墨迹 287"/>
              <p14:cNvContentPartPr/>
              <p14:nvPr/>
            </p14:nvContentPartPr>
            <p14:xfrm>
              <a:off x="4476465" y="5973463"/>
              <a:ext cx="20472" cy="26150"/>
            </p14:xfrm>
          </p:contentPart>
        </mc:Choice>
        <mc:Fallback xmlns="">
          <p:pic>
            <p:nvPicPr>
              <p:cNvPr id="288" name="墨迹 287"/>
            </p:nvPicPr>
            <p:blipFill>
              <a:blip r:embed="rId2"/>
            </p:blipFill>
            <p:spPr>
              <a:xfrm>
                <a:off x="4476465" y="5973463"/>
                <a:ext cx="20472" cy="2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289" name="墨迹 288"/>
              <p14:cNvContentPartPr/>
              <p14:nvPr/>
            </p14:nvContentPartPr>
            <p14:xfrm>
              <a:off x="4486346" y="5948451"/>
              <a:ext cx="51534" cy="52299"/>
            </p14:xfrm>
          </p:contentPart>
        </mc:Choice>
        <mc:Fallback xmlns="">
          <p:pic>
            <p:nvPicPr>
              <p:cNvPr id="289" name="墨迹 288"/>
            </p:nvPicPr>
            <p:blipFill>
              <a:blip r:embed="rId2"/>
            </p:blipFill>
            <p:spPr>
              <a:xfrm>
                <a:off x="4486346" y="5948451"/>
                <a:ext cx="51534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290" name="墨迹 289"/>
              <p14:cNvContentPartPr/>
              <p14:nvPr/>
            </p14:nvContentPartPr>
            <p14:xfrm>
              <a:off x="4495800" y="5927275"/>
              <a:ext cx="21608" cy="95432"/>
            </p14:xfrm>
          </p:contentPart>
        </mc:Choice>
        <mc:Fallback xmlns="">
          <p:pic>
            <p:nvPicPr>
              <p:cNvPr id="290" name="墨迹 289"/>
            </p:nvPicPr>
            <p:blipFill>
              <a:blip r:embed="rId2"/>
            </p:blipFill>
            <p:spPr>
              <a:xfrm>
                <a:off x="4495800" y="5927275"/>
                <a:ext cx="21608" cy="95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291" name="墨迹 290"/>
              <p14:cNvContentPartPr/>
              <p14:nvPr/>
            </p14:nvContentPartPr>
            <p14:xfrm>
              <a:off x="4506035" y="5991654"/>
              <a:ext cx="44356" cy="35245"/>
            </p14:xfrm>
          </p:contentPart>
        </mc:Choice>
        <mc:Fallback xmlns="">
          <p:pic>
            <p:nvPicPr>
              <p:cNvPr id="291" name="墨迹 290"/>
            </p:nvPicPr>
            <p:blipFill>
              <a:blip r:embed="rId2"/>
            </p:blipFill>
            <p:spPr>
              <a:xfrm>
                <a:off x="4506035" y="5991654"/>
                <a:ext cx="44356" cy="35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292" name="墨迹 291"/>
              <p14:cNvContentPartPr/>
              <p14:nvPr/>
            </p14:nvContentPartPr>
            <p14:xfrm>
              <a:off x="4565176" y="5930260"/>
              <a:ext cx="27295" cy="5684"/>
            </p14:xfrm>
          </p:contentPart>
        </mc:Choice>
        <mc:Fallback xmlns="">
          <p:pic>
            <p:nvPicPr>
              <p:cNvPr id="292" name="墨迹 291"/>
            </p:nvPicPr>
            <p:blipFill>
              <a:blip r:embed="rId2"/>
            </p:blipFill>
            <p:spPr>
              <a:xfrm>
                <a:off x="4565176" y="5930260"/>
                <a:ext cx="27295" cy="5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293" name="墨迹 292"/>
              <p14:cNvContentPartPr/>
              <p14:nvPr/>
            </p14:nvContentPartPr>
            <p14:xfrm>
              <a:off x="4537880" y="5970052"/>
              <a:ext cx="67102" cy="19328"/>
            </p14:xfrm>
          </p:contentPart>
        </mc:Choice>
        <mc:Fallback xmlns="">
          <p:pic>
            <p:nvPicPr>
              <p:cNvPr id="293" name="墨迹 292"/>
            </p:nvPicPr>
            <p:blipFill>
              <a:blip r:embed="rId2"/>
            </p:blipFill>
            <p:spPr>
              <a:xfrm>
                <a:off x="4537880" y="5970052"/>
                <a:ext cx="67102" cy="19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294" name="墨迹 293"/>
              <p14:cNvContentPartPr/>
              <p14:nvPr/>
            </p14:nvContentPartPr>
            <p14:xfrm>
              <a:off x="4576549" y="5955272"/>
              <a:ext cx="15140" cy="81291"/>
            </p14:xfrm>
          </p:contentPart>
        </mc:Choice>
        <mc:Fallback xmlns="">
          <p:pic>
            <p:nvPicPr>
              <p:cNvPr id="294" name="墨迹 293"/>
            </p:nvPicPr>
            <p:blipFill>
              <a:blip r:embed="rId2"/>
            </p:blipFill>
            <p:spPr>
              <a:xfrm>
                <a:off x="4576549" y="5955272"/>
                <a:ext cx="15140" cy="81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295" name="墨迹 294"/>
              <p14:cNvContentPartPr/>
              <p14:nvPr/>
            </p14:nvContentPartPr>
            <p14:xfrm>
              <a:off x="4635689" y="5939355"/>
              <a:ext cx="54591" cy="77312"/>
            </p14:xfrm>
          </p:contentPart>
        </mc:Choice>
        <mc:Fallback xmlns="">
          <p:pic>
            <p:nvPicPr>
              <p:cNvPr id="295" name="墨迹 294"/>
            </p:nvPicPr>
            <p:blipFill>
              <a:blip r:embed="rId2"/>
            </p:blipFill>
            <p:spPr>
              <a:xfrm>
                <a:off x="4635689" y="5939355"/>
                <a:ext cx="54591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2" name="墨迹 1"/>
              <p14:cNvContentPartPr/>
              <p14:nvPr/>
            </p14:nvContentPartPr>
            <p14:xfrm>
              <a:off x="2966113" y="2576297"/>
              <a:ext cx="584579" cy="43204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966113" y="2576297"/>
                <a:ext cx="584579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93" name="墨迹 92"/>
              <p14:cNvContentPartPr/>
              <p14:nvPr/>
            </p14:nvContentPartPr>
            <p14:xfrm>
              <a:off x="3175379" y="2621775"/>
              <a:ext cx="17059" cy="64805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2"/>
            </p:blipFill>
            <p:spPr>
              <a:xfrm>
                <a:off x="3175379" y="2621775"/>
                <a:ext cx="17059" cy="64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95" name="墨迹 94"/>
              <p14:cNvContentPartPr/>
              <p14:nvPr/>
            </p14:nvContentPartPr>
            <p14:xfrm>
              <a:off x="3182202" y="2612679"/>
              <a:ext cx="58572" cy="58339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2"/>
            </p:blipFill>
            <p:spPr>
              <a:xfrm>
                <a:off x="3182202" y="2612679"/>
                <a:ext cx="58572" cy="583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296" name="墨迹 295"/>
              <p14:cNvContentPartPr/>
              <p14:nvPr/>
            </p14:nvContentPartPr>
            <p14:xfrm>
              <a:off x="3198125" y="2637692"/>
              <a:ext cx="32982" cy="34108"/>
            </p14:xfrm>
          </p:contentPart>
        </mc:Choice>
        <mc:Fallback xmlns="">
          <p:pic>
            <p:nvPicPr>
              <p:cNvPr id="296" name="墨迹 295"/>
            </p:nvPicPr>
            <p:blipFill>
              <a:blip r:embed="rId2"/>
            </p:blipFill>
            <p:spPr>
              <a:xfrm>
                <a:off x="3198125" y="2637692"/>
                <a:ext cx="32982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297" name="墨迹 296"/>
              <p14:cNvContentPartPr/>
              <p14:nvPr/>
            </p14:nvContentPartPr>
            <p14:xfrm>
              <a:off x="3155689" y="2672937"/>
              <a:ext cx="115011" cy="30697"/>
            </p14:xfrm>
          </p:contentPart>
        </mc:Choice>
        <mc:Fallback xmlns="">
          <p:pic>
            <p:nvPicPr>
              <p:cNvPr id="297" name="墨迹 296"/>
            </p:nvPicPr>
            <p:blipFill>
              <a:blip r:embed="rId2"/>
            </p:blipFill>
            <p:spPr>
              <a:xfrm>
                <a:off x="3155689" y="2672937"/>
                <a:ext cx="115011" cy="30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298" name="墨迹 297"/>
              <p14:cNvContentPartPr/>
              <p14:nvPr/>
            </p14:nvContentPartPr>
            <p14:xfrm>
              <a:off x="3198125" y="2696813"/>
              <a:ext cx="4549" cy="60613"/>
            </p14:xfrm>
          </p:contentPart>
        </mc:Choice>
        <mc:Fallback xmlns="">
          <p:pic>
            <p:nvPicPr>
              <p:cNvPr id="298" name="墨迹 297"/>
            </p:nvPicPr>
            <p:blipFill>
              <a:blip r:embed="rId2"/>
            </p:blipFill>
            <p:spPr>
              <a:xfrm>
                <a:off x="3198125" y="2696813"/>
                <a:ext cx="4549" cy="606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299" name="墨迹 298"/>
              <p14:cNvContentPartPr/>
              <p14:nvPr/>
            </p14:nvContentPartPr>
            <p14:xfrm>
              <a:off x="3220871" y="2701360"/>
              <a:ext cx="9098" cy="89818"/>
            </p14:xfrm>
          </p:contentPart>
        </mc:Choice>
        <mc:Fallback xmlns="">
          <p:pic>
            <p:nvPicPr>
              <p:cNvPr id="299" name="墨迹 298"/>
            </p:nvPicPr>
            <p:blipFill>
              <a:blip r:embed="rId2"/>
            </p:blipFill>
            <p:spPr>
              <a:xfrm>
                <a:off x="3220871" y="2701360"/>
                <a:ext cx="9098" cy="898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300" name="墨迹 299"/>
              <p14:cNvContentPartPr/>
              <p14:nvPr/>
            </p14:nvContentPartPr>
            <p14:xfrm>
              <a:off x="3207223" y="2717277"/>
              <a:ext cx="14785" cy="1493"/>
            </p14:xfrm>
          </p:contentPart>
        </mc:Choice>
        <mc:Fallback xmlns="">
          <p:pic>
            <p:nvPicPr>
              <p:cNvPr id="300" name="墨迹 299"/>
            </p:nvPicPr>
            <p:blipFill>
              <a:blip r:embed="rId2"/>
            </p:blipFill>
            <p:spPr>
              <a:xfrm>
                <a:off x="3207223" y="2717277"/>
                <a:ext cx="14785" cy="14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301" name="墨迹 300"/>
              <p14:cNvContentPartPr/>
              <p14:nvPr/>
            </p14:nvContentPartPr>
            <p14:xfrm>
              <a:off x="3211773" y="2737742"/>
              <a:ext cx="11373" cy="4548"/>
            </p14:xfrm>
          </p:contentPart>
        </mc:Choice>
        <mc:Fallback xmlns="">
          <p:pic>
            <p:nvPicPr>
              <p:cNvPr id="301" name="墨迹 300"/>
            </p:nvPicPr>
            <p:blipFill>
              <a:blip r:embed="rId2"/>
            </p:blipFill>
            <p:spPr>
              <a:xfrm>
                <a:off x="3211773" y="2737742"/>
                <a:ext cx="11373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302" name="墨迹 301"/>
              <p14:cNvContentPartPr/>
              <p14:nvPr/>
            </p14:nvContentPartPr>
            <p14:xfrm>
              <a:off x="3184477" y="2740016"/>
              <a:ext cx="60278" cy="31834"/>
            </p14:xfrm>
          </p:contentPart>
        </mc:Choice>
        <mc:Fallback xmlns="">
          <p:pic>
            <p:nvPicPr>
              <p:cNvPr id="302" name="墨迹 301"/>
            </p:nvPicPr>
            <p:blipFill>
              <a:blip r:embed="rId2"/>
            </p:blipFill>
            <p:spPr>
              <a:xfrm>
                <a:off x="3184477" y="2740016"/>
                <a:ext cx="60278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303" name="墨迹 302"/>
              <p14:cNvContentPartPr/>
              <p14:nvPr/>
            </p14:nvContentPartPr>
            <p14:xfrm>
              <a:off x="3258402" y="2708750"/>
              <a:ext cx="36750" cy="47183"/>
            </p14:xfrm>
          </p:contentPart>
        </mc:Choice>
        <mc:Fallback xmlns="">
          <p:pic>
            <p:nvPicPr>
              <p:cNvPr id="303" name="墨迹 302"/>
            </p:nvPicPr>
            <p:blipFill>
              <a:blip r:embed="rId2"/>
            </p:blipFill>
            <p:spPr>
              <a:xfrm>
                <a:off x="3258402" y="2708750"/>
                <a:ext cx="36750" cy="47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304" name="墨迹 303"/>
              <p14:cNvContentPartPr/>
              <p14:nvPr/>
            </p14:nvContentPartPr>
            <p14:xfrm>
              <a:off x="3250441" y="2726373"/>
              <a:ext cx="61415" cy="39793"/>
            </p14:xfrm>
          </p:contentPart>
        </mc:Choice>
        <mc:Fallback xmlns="">
          <p:pic>
            <p:nvPicPr>
              <p:cNvPr id="304" name="墨迹 303"/>
            </p:nvPicPr>
            <p:blipFill>
              <a:blip r:embed="rId2"/>
            </p:blipFill>
            <p:spPr>
              <a:xfrm>
                <a:off x="3250441" y="2726373"/>
                <a:ext cx="61415" cy="39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305" name="墨迹 304"/>
              <p14:cNvContentPartPr/>
              <p14:nvPr/>
            </p14:nvContentPartPr>
            <p14:xfrm>
              <a:off x="3345976" y="2660431"/>
              <a:ext cx="9098" cy="102324"/>
            </p14:xfrm>
          </p:contentPart>
        </mc:Choice>
        <mc:Fallback xmlns="">
          <p:pic>
            <p:nvPicPr>
              <p:cNvPr id="305" name="墨迹 304"/>
            </p:nvPicPr>
            <p:blipFill>
              <a:blip r:embed="rId2"/>
            </p:blipFill>
            <p:spPr>
              <a:xfrm>
                <a:off x="3345976" y="2660431"/>
                <a:ext cx="9098" cy="102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306" name="墨迹 305"/>
              <p14:cNvContentPartPr/>
              <p14:nvPr/>
            </p14:nvContentPartPr>
            <p14:xfrm>
              <a:off x="3330053" y="2703634"/>
              <a:ext cx="1138" cy="39793"/>
            </p14:xfrm>
          </p:contentPart>
        </mc:Choice>
        <mc:Fallback xmlns="">
          <p:pic>
            <p:nvPicPr>
              <p:cNvPr id="306" name="墨迹 305"/>
            </p:nvPicPr>
            <p:blipFill>
              <a:blip r:embed="rId2"/>
            </p:blipFill>
            <p:spPr>
              <a:xfrm>
                <a:off x="3330053" y="2703634"/>
                <a:ext cx="1138" cy="39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307" name="墨迹 306"/>
              <p14:cNvContentPartPr/>
              <p14:nvPr/>
            </p14:nvContentPartPr>
            <p14:xfrm>
              <a:off x="3361898" y="2703634"/>
              <a:ext cx="19334" cy="22739"/>
            </p14:xfrm>
          </p:contentPart>
        </mc:Choice>
        <mc:Fallback xmlns="">
          <p:pic>
            <p:nvPicPr>
              <p:cNvPr id="307" name="墨迹 306"/>
            </p:nvPicPr>
            <p:blipFill>
              <a:blip r:embed="rId2"/>
            </p:blipFill>
            <p:spPr>
              <a:xfrm>
                <a:off x="3361898" y="2703634"/>
                <a:ext cx="19334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308" name="墨迹 307"/>
              <p14:cNvContentPartPr/>
              <p14:nvPr/>
            </p14:nvContentPartPr>
            <p14:xfrm>
              <a:off x="3380877" y="2671800"/>
              <a:ext cx="57221" cy="47751"/>
            </p14:xfrm>
          </p:contentPart>
        </mc:Choice>
        <mc:Fallback xmlns="">
          <p:pic>
            <p:nvPicPr>
              <p:cNvPr id="308" name="墨迹 307"/>
            </p:nvPicPr>
            <p:blipFill>
              <a:blip r:embed="rId2"/>
            </p:blipFill>
            <p:spPr>
              <a:xfrm>
                <a:off x="3380877" y="2671800"/>
                <a:ext cx="57221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309" name="墨迹 308"/>
              <p14:cNvContentPartPr/>
              <p14:nvPr/>
            </p14:nvContentPartPr>
            <p14:xfrm>
              <a:off x="3392605" y="2646787"/>
              <a:ext cx="16492" cy="117105"/>
            </p14:xfrm>
          </p:contentPart>
        </mc:Choice>
        <mc:Fallback xmlns="">
          <p:pic>
            <p:nvPicPr>
              <p:cNvPr id="309" name="墨迹 308"/>
            </p:nvPicPr>
            <p:blipFill>
              <a:blip r:embed="rId2"/>
            </p:blipFill>
            <p:spPr>
              <a:xfrm>
                <a:off x="3392605" y="2646787"/>
                <a:ext cx="16492" cy="117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310" name="墨迹 309"/>
              <p14:cNvContentPartPr/>
              <p14:nvPr/>
            </p14:nvContentPartPr>
            <p14:xfrm>
              <a:off x="3411940" y="2719551"/>
              <a:ext cx="61415" cy="36382"/>
            </p14:xfrm>
          </p:contentPart>
        </mc:Choice>
        <mc:Fallback xmlns="">
          <p:pic>
            <p:nvPicPr>
              <p:cNvPr id="310" name="墨迹 309"/>
            </p:nvPicPr>
            <p:blipFill>
              <a:blip r:embed="rId2"/>
            </p:blipFill>
            <p:spPr>
              <a:xfrm>
                <a:off x="3411940" y="2719551"/>
                <a:ext cx="61415" cy="36382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dirty="0"/>
              <a:t>P118</a:t>
            </a:r>
            <a:r>
              <a:rPr lang="zh-CN" altLang="en-US" dirty="0"/>
              <a:t>例</a:t>
            </a:r>
            <a:r>
              <a:rPr lang="en-US" altLang="zh-CN" dirty="0"/>
              <a:t>4</a:t>
            </a:r>
            <a:endParaRPr lang="en-US" altLang="zh-CN" dirty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17587"/>
          </a:xfrm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  F0F1 3CD2</a:t>
            </a:r>
            <a:endParaRPr lang="en-US" altLang="zh-CN" dirty="0"/>
          </a:p>
          <a:p>
            <a:pPr lvl="1" indent="-347345" eaLnBrk="1" hangingPunct="1">
              <a:buNone/>
            </a:pPr>
            <a:r>
              <a:rPr lang="en-US" altLang="zh-CN" dirty="0"/>
              <a:t>1111 0000 1111 0001 0011 1100 1101 0010</a:t>
            </a:r>
            <a:endParaRPr lang="en-US" altLang="zh-CN" dirty="0"/>
          </a:p>
        </p:txBody>
      </p:sp>
      <p:grpSp>
        <p:nvGrpSpPr>
          <p:cNvPr id="36868" name="Group 4"/>
          <p:cNvGrpSpPr/>
          <p:nvPr/>
        </p:nvGrpSpPr>
        <p:grpSpPr>
          <a:xfrm>
            <a:off x="684213" y="2708275"/>
            <a:ext cx="6840537" cy="1220788"/>
            <a:chOff x="1066" y="2069"/>
            <a:chExt cx="3719" cy="769"/>
          </a:xfrm>
        </p:grpSpPr>
        <p:sp>
          <p:nvSpPr>
            <p:cNvPr id="36869" name="AutoShape 5"/>
            <p:cNvSpPr/>
            <p:nvPr/>
          </p:nvSpPr>
          <p:spPr>
            <a:xfrm rot="-5400000">
              <a:off x="1426" y="1840"/>
              <a:ext cx="45" cy="590"/>
            </a:xfrm>
            <a:prstGeom prst="leftBrace">
              <a:avLst>
                <a:gd name="adj1" fmla="val 10913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charset="0"/>
                <a:ea typeface="宋体" charset="-122"/>
              </a:endParaRPr>
            </a:p>
          </p:txBody>
        </p:sp>
        <p:sp>
          <p:nvSpPr>
            <p:cNvPr id="36870" name="AutoShape 6"/>
            <p:cNvSpPr/>
            <p:nvPr/>
          </p:nvSpPr>
          <p:spPr>
            <a:xfrm rot="-5400000">
              <a:off x="2243" y="1977"/>
              <a:ext cx="45" cy="317"/>
            </a:xfrm>
            <a:prstGeom prst="leftBrace">
              <a:avLst>
                <a:gd name="adj1" fmla="val 5863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charset="0"/>
                <a:ea typeface="宋体" charset="-122"/>
              </a:endParaRPr>
            </a:p>
          </p:txBody>
        </p:sp>
        <p:sp>
          <p:nvSpPr>
            <p:cNvPr id="36871" name="AutoShape 7"/>
            <p:cNvSpPr/>
            <p:nvPr/>
          </p:nvSpPr>
          <p:spPr>
            <a:xfrm rot="-5400000">
              <a:off x="3606" y="1071"/>
              <a:ext cx="136" cy="2132"/>
            </a:xfrm>
            <a:prstGeom prst="leftBrace">
              <a:avLst>
                <a:gd name="adj1" fmla="val 130492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charset="0"/>
                <a:ea typeface="宋体" charset="-122"/>
              </a:endParaRPr>
            </a:p>
          </p:txBody>
        </p:sp>
        <p:sp>
          <p:nvSpPr>
            <p:cNvPr id="36872" name="Text Box 8"/>
            <p:cNvSpPr txBox="1"/>
            <p:nvPr/>
          </p:nvSpPr>
          <p:spPr>
            <a:xfrm>
              <a:off x="1066" y="2205"/>
              <a:ext cx="3719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itchFamily="18" charset="0"/>
                  <a:ea typeface="宋体" charset="-122"/>
                </a:rPr>
                <a:t>    3C         15</a:t>
              </a:r>
              <a:r>
                <a:rPr lang="zh-CN" altLang="en-US" sz="2400" dirty="0">
                  <a:latin typeface="Times New Roman" pitchFamily="18" charset="0"/>
                  <a:ea typeface="宋体" charset="-122"/>
                </a:rPr>
                <a:t>号寄存器          </a:t>
              </a:r>
              <a:r>
                <a:rPr lang="en-US" altLang="zh-CN" sz="2400" dirty="0">
                  <a:latin typeface="Times New Roman" pitchFamily="18" charset="0"/>
                  <a:ea typeface="宋体" charset="-122"/>
                </a:rPr>
                <a:t>13CD2</a:t>
              </a:r>
              <a:endParaRPr lang="en-US" altLang="zh-CN" sz="2400" dirty="0">
                <a:latin typeface="Times New Roman" pitchFamily="18" charset="0"/>
                <a:ea typeface="宋体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itchFamily="18" charset="0"/>
                  <a:ea typeface="宋体" charset="-122"/>
                </a:rPr>
                <a:t>把主存</a:t>
              </a:r>
              <a:r>
                <a:rPr lang="en-US" altLang="zh-CN" sz="2400" dirty="0">
                  <a:latin typeface="Times New Roman" pitchFamily="18" charset="0"/>
                  <a:ea typeface="宋体" charset="-122"/>
                </a:rPr>
                <a:t>13CD2</a:t>
              </a:r>
              <a:r>
                <a:rPr lang="zh-CN" altLang="en-US" sz="2400" dirty="0">
                  <a:latin typeface="Times New Roman" pitchFamily="18" charset="0"/>
                  <a:ea typeface="宋体" charset="-122"/>
                </a:rPr>
                <a:t>的内存装载到</a:t>
              </a:r>
              <a:r>
                <a:rPr lang="en-US" altLang="zh-CN" sz="2400" dirty="0">
                  <a:latin typeface="Times New Roman" pitchFamily="18" charset="0"/>
                  <a:ea typeface="宋体" charset="-122"/>
                </a:rPr>
                <a:t>15</a:t>
              </a:r>
              <a:r>
                <a:rPr lang="zh-CN" altLang="en-US" sz="2400" dirty="0">
                  <a:latin typeface="Times New Roman" pitchFamily="18" charset="0"/>
                  <a:ea typeface="宋体" charset="-122"/>
                </a:rPr>
                <a:t>号寄存器</a:t>
              </a:r>
              <a:endParaRPr lang="zh-CN" altLang="en-US" sz="2400" dirty="0"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6873" name="Text Box 9"/>
          <p:cNvSpPr txBox="1"/>
          <p:nvPr/>
        </p:nvSpPr>
        <p:spPr>
          <a:xfrm>
            <a:off x="468313" y="4005263"/>
            <a:ext cx="8459787" cy="2192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3000" dirty="0">
                <a:latin typeface="Arial" charset="0"/>
                <a:ea typeface="宋体" charset="-122"/>
              </a:rPr>
              <a:t>6FD6</a:t>
            </a:r>
            <a:endParaRPr lang="en-US" altLang="zh-CN" sz="3000" dirty="0">
              <a:latin typeface="Arial" charset="0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0110 1111 1101 0110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由于是单字长指令，则一定是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MOV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指令。</a:t>
            </a:r>
            <a:endParaRPr lang="zh-CN" altLang="en-US" sz="2400" dirty="0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宋体" charset="-122"/>
              </a:rPr>
              <a:t>则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OP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错误，修改为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001010  00  1101 0110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＝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28D6</a:t>
            </a: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</a:pPr>
            <a:endParaRPr lang="en-US" altLang="zh-CN" sz="2400" dirty="0">
              <a:latin typeface="Times New Roman" pitchFamily="18" charset="0"/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72955" y="2410304"/>
              <a:ext cx="68239" cy="165993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72955" y="2410304"/>
                <a:ext cx="68239" cy="165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84411" y="2410304"/>
              <a:ext cx="93260" cy="127337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84411" y="2410304"/>
                <a:ext cx="93260" cy="127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475397" y="2383018"/>
              <a:ext cx="52316" cy="129611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75397" y="2383018"/>
                <a:ext cx="52316" cy="129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495868" y="2455782"/>
              <a:ext cx="27296" cy="11142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495868" y="2455782"/>
                <a:ext cx="27296" cy="111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555008" y="2383018"/>
              <a:ext cx="65965" cy="18191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555008" y="2383018"/>
                <a:ext cx="65965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541361" y="2423948"/>
              <a:ext cx="106907" cy="22739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541361" y="2423948"/>
                <a:ext cx="106907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568656" y="2464877"/>
              <a:ext cx="34120" cy="47752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568656" y="2464877"/>
                <a:ext cx="34120" cy="477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551597" y="2473973"/>
              <a:ext cx="126241" cy="77312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551597" y="2473973"/>
                <a:ext cx="126241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283191" y="2692265"/>
              <a:ext cx="39024" cy="83564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"/>
            </p:blipFill>
            <p:spPr>
              <a:xfrm>
                <a:off x="283191" y="2692265"/>
                <a:ext cx="39024" cy="835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275229" y="2721825"/>
              <a:ext cx="68239" cy="37519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"/>
            </p:blipFill>
            <p:spPr>
              <a:xfrm>
                <a:off x="275229" y="2721825"/>
                <a:ext cx="68239" cy="37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5" name="墨迹 14"/>
              <p14:cNvContentPartPr/>
              <p14:nvPr/>
            </p14:nvContentPartPr>
            <p14:xfrm>
              <a:off x="334370" y="2674642"/>
              <a:ext cx="54591" cy="75606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"/>
            </p:blipFill>
            <p:spPr>
              <a:xfrm>
                <a:off x="334370" y="2674642"/>
                <a:ext cx="54591" cy="756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墨迹 15"/>
              <p14:cNvContentPartPr/>
              <p14:nvPr/>
            </p14:nvContentPartPr>
            <p14:xfrm>
              <a:off x="343468" y="2703634"/>
              <a:ext cx="96672" cy="56847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"/>
            </p:blipFill>
            <p:spPr>
              <a:xfrm>
                <a:off x="343468" y="2703634"/>
                <a:ext cx="96672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7" name="墨迹 16"/>
              <p14:cNvContentPartPr/>
              <p14:nvPr/>
            </p14:nvContentPartPr>
            <p14:xfrm>
              <a:off x="468573" y="2618222"/>
              <a:ext cx="14785" cy="37661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"/>
            </p:blipFill>
            <p:spPr>
              <a:xfrm>
                <a:off x="468573" y="2618222"/>
                <a:ext cx="14785" cy="376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8" name="墨迹 17"/>
              <p14:cNvContentPartPr/>
              <p14:nvPr/>
            </p14:nvContentPartPr>
            <p14:xfrm>
              <a:off x="436728" y="2664978"/>
              <a:ext cx="28433" cy="47751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"/>
            </p:blipFill>
            <p:spPr>
              <a:xfrm>
                <a:off x="436728" y="2664978"/>
                <a:ext cx="28433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9" name="墨迹 18"/>
              <p14:cNvContentPartPr/>
              <p14:nvPr/>
            </p14:nvContentPartPr>
            <p14:xfrm>
              <a:off x="441277" y="2660431"/>
              <a:ext cx="104633" cy="113693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"/>
            </p:blipFill>
            <p:spPr>
              <a:xfrm>
                <a:off x="441277" y="2660431"/>
                <a:ext cx="104633" cy="113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0" name="墨迹 19"/>
              <p14:cNvContentPartPr/>
              <p14:nvPr/>
            </p14:nvContentPartPr>
            <p14:xfrm>
              <a:off x="579745" y="2635418"/>
              <a:ext cx="62268" cy="62531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"/>
            </p:blipFill>
            <p:spPr>
              <a:xfrm>
                <a:off x="579745" y="2635418"/>
                <a:ext cx="62268" cy="625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1" name="墨迹 20"/>
              <p14:cNvContentPartPr/>
              <p14:nvPr/>
            </p14:nvContentPartPr>
            <p14:xfrm>
              <a:off x="589128" y="2624049"/>
              <a:ext cx="14785" cy="146096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"/>
            </p:blipFill>
            <p:spPr>
              <a:xfrm>
                <a:off x="589128" y="2624049"/>
                <a:ext cx="14785" cy="146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2" name="墨迹 21"/>
              <p14:cNvContentPartPr/>
              <p14:nvPr/>
            </p14:nvContentPartPr>
            <p14:xfrm>
              <a:off x="620973" y="2708182"/>
              <a:ext cx="83024" cy="45477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"/>
            </p:blipFill>
            <p:spPr>
              <a:xfrm>
                <a:off x="620973" y="2708182"/>
                <a:ext cx="83024" cy="4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3" name="墨迹 22"/>
              <p14:cNvContentPartPr/>
              <p14:nvPr/>
            </p14:nvContentPartPr>
            <p14:xfrm>
              <a:off x="909850" y="3145902"/>
              <a:ext cx="154675" cy="7959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"/>
            </p:blipFill>
            <p:spPr>
              <a:xfrm>
                <a:off x="909850" y="3145902"/>
                <a:ext cx="154675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4" name="墨迹 23"/>
              <p14:cNvContentPartPr/>
              <p14:nvPr/>
            </p14:nvContentPartPr>
            <p14:xfrm>
              <a:off x="884829" y="3106109"/>
              <a:ext cx="86436" cy="77312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"/>
            </p:blipFill>
            <p:spPr>
              <a:xfrm>
                <a:off x="884829" y="3106109"/>
                <a:ext cx="86436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5" name="墨迹 24"/>
              <p14:cNvContentPartPr/>
              <p14:nvPr/>
            </p14:nvContentPartPr>
            <p14:xfrm>
              <a:off x="586853" y="3092466"/>
              <a:ext cx="90985" cy="118242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"/>
            </p:blipFill>
            <p:spPr>
              <a:xfrm>
                <a:off x="586853" y="3092466"/>
                <a:ext cx="90985" cy="1182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6" name="墨迹 25"/>
              <p14:cNvContentPartPr/>
              <p14:nvPr/>
            </p14:nvContentPartPr>
            <p14:xfrm>
              <a:off x="461749" y="3024250"/>
              <a:ext cx="13648" cy="94366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"/>
            </p:blipFill>
            <p:spPr>
              <a:xfrm>
                <a:off x="461749" y="3024250"/>
                <a:ext cx="13648" cy="943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7" name="墨迹 26"/>
              <p14:cNvContentPartPr/>
              <p14:nvPr/>
            </p14:nvContentPartPr>
            <p14:xfrm>
              <a:off x="484495" y="3049263"/>
              <a:ext cx="26158" cy="909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"/>
            </p:blipFill>
            <p:spPr>
              <a:xfrm>
                <a:off x="484495" y="3049263"/>
                <a:ext cx="26158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8" name="墨迹 27"/>
              <p14:cNvContentPartPr/>
              <p14:nvPr/>
            </p14:nvContentPartPr>
            <p14:xfrm>
              <a:off x="486770" y="3074275"/>
              <a:ext cx="10235" cy="130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2"/>
            </p:blipFill>
            <p:spPr>
              <a:xfrm>
                <a:off x="486770" y="3074275"/>
                <a:ext cx="10235" cy="1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9" name="墨迹 28"/>
              <p14:cNvContentPartPr/>
              <p14:nvPr/>
            </p14:nvContentPartPr>
            <p14:xfrm>
              <a:off x="501555" y="3031072"/>
              <a:ext cx="12510" cy="56847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2"/>
            </p:blipFill>
            <p:spPr>
              <a:xfrm>
                <a:off x="501555" y="3031072"/>
                <a:ext cx="12510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0" name="墨迹 29"/>
              <p14:cNvContentPartPr/>
              <p14:nvPr/>
            </p14:nvContentPartPr>
            <p14:xfrm>
              <a:off x="520889" y="3035619"/>
              <a:ext cx="26727" cy="10233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"/>
            </p:blipFill>
            <p:spPr>
              <a:xfrm>
                <a:off x="520889" y="3035619"/>
                <a:ext cx="26727" cy="10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1" name="墨迹 30"/>
              <p14:cNvContentPartPr/>
              <p14:nvPr/>
            </p14:nvContentPartPr>
            <p14:xfrm>
              <a:off x="527713" y="3060632"/>
              <a:ext cx="19334" cy="9096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2"/>
            </p:blipFill>
            <p:spPr>
              <a:xfrm>
                <a:off x="527713" y="3060632"/>
                <a:ext cx="19334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2" name="墨迹 31"/>
              <p14:cNvContentPartPr/>
              <p14:nvPr/>
            </p14:nvContentPartPr>
            <p14:xfrm>
              <a:off x="484495" y="3103836"/>
              <a:ext cx="90061" cy="142472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2"/>
            </p:blipFill>
            <p:spPr>
              <a:xfrm>
                <a:off x="484495" y="3103836"/>
                <a:ext cx="90061" cy="1424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3" name="墨迹 32"/>
              <p14:cNvContentPartPr/>
              <p14:nvPr/>
            </p14:nvContentPartPr>
            <p14:xfrm>
              <a:off x="482220" y="3168641"/>
              <a:ext cx="47199" cy="59121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2"/>
            </p:blipFill>
            <p:spPr>
              <a:xfrm>
                <a:off x="482220" y="3168641"/>
                <a:ext cx="47199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4" name="墨迹 33"/>
              <p14:cNvContentPartPr/>
              <p14:nvPr/>
            </p14:nvContentPartPr>
            <p14:xfrm>
              <a:off x="698310" y="3058358"/>
              <a:ext cx="68239" cy="82997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"/>
            </p:blipFill>
            <p:spPr>
              <a:xfrm>
                <a:off x="698310" y="3058358"/>
                <a:ext cx="68239" cy="829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5" name="墨迹 34"/>
              <p14:cNvContentPartPr/>
              <p14:nvPr/>
            </p14:nvContentPartPr>
            <p14:xfrm>
              <a:off x="739253" y="3074275"/>
              <a:ext cx="67102" cy="34108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"/>
            </p:blipFill>
            <p:spPr>
              <a:xfrm>
                <a:off x="739253" y="3074275"/>
                <a:ext cx="67102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6" name="墨迹 35"/>
              <p14:cNvContentPartPr/>
              <p14:nvPr/>
            </p14:nvContentPartPr>
            <p14:xfrm>
              <a:off x="762568" y="3112931"/>
              <a:ext cx="7393" cy="125063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"/>
            </p:blipFill>
            <p:spPr>
              <a:xfrm>
                <a:off x="762568" y="3112931"/>
                <a:ext cx="7393" cy="125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7" name="墨迹 36"/>
              <p14:cNvContentPartPr/>
              <p14:nvPr/>
            </p14:nvContentPartPr>
            <p14:xfrm>
              <a:off x="939509" y="4971327"/>
              <a:ext cx="560749" cy="86052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2"/>
            </p:blipFill>
            <p:spPr>
              <a:xfrm>
                <a:off x="939509" y="4971327"/>
                <a:ext cx="560749" cy="860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8" name="墨迹 37"/>
              <p14:cNvContentPartPr/>
              <p14:nvPr/>
            </p14:nvContentPartPr>
            <p14:xfrm>
              <a:off x="1062481" y="5133596"/>
              <a:ext cx="105753" cy="12293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2"/>
            </p:blipFill>
            <p:spPr>
              <a:xfrm>
                <a:off x="1062481" y="5133596"/>
                <a:ext cx="105753" cy="122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9" name="墨迹 38"/>
              <p14:cNvContentPartPr/>
              <p14:nvPr/>
            </p14:nvContentPartPr>
            <p14:xfrm>
              <a:off x="1087076" y="5155724"/>
              <a:ext cx="98377" cy="28658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2"/>
            </p:blipFill>
            <p:spPr>
              <a:xfrm>
                <a:off x="1087076" y="5155724"/>
                <a:ext cx="98377" cy="286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0" name="墨迹 39"/>
              <p14:cNvContentPartPr/>
              <p14:nvPr/>
            </p14:nvContentPartPr>
            <p14:xfrm>
              <a:off x="1126420" y="5118844"/>
              <a:ext cx="18445" cy="9834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2"/>
            </p:blipFill>
            <p:spPr>
              <a:xfrm>
                <a:off x="1126420" y="5118844"/>
                <a:ext cx="18445" cy="98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1" name="墨迹 40"/>
              <p14:cNvContentPartPr/>
              <p14:nvPr/>
            </p14:nvContentPartPr>
            <p14:xfrm>
              <a:off x="1200203" y="5099176"/>
              <a:ext cx="86080" cy="120471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2"/>
            </p:blipFill>
            <p:spPr>
              <a:xfrm>
                <a:off x="1200203" y="5099176"/>
                <a:ext cx="86080" cy="1204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2" name="墨迹 41"/>
              <p14:cNvContentPartPr/>
              <p14:nvPr/>
            </p14:nvContentPartPr>
            <p14:xfrm>
              <a:off x="4109077" y="4994857"/>
              <a:ext cx="800065" cy="48294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2"/>
            </p:blipFill>
            <p:spPr>
              <a:xfrm>
                <a:off x="4109077" y="4994857"/>
                <a:ext cx="800065" cy="482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3" name="墨迹 42"/>
              <p14:cNvContentPartPr/>
              <p14:nvPr/>
            </p14:nvContentPartPr>
            <p14:xfrm>
              <a:off x="3519451" y="5593910"/>
              <a:ext cx="6167" cy="84259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2"/>
            </p:blipFill>
            <p:spPr>
              <a:xfrm>
                <a:off x="3519451" y="5593910"/>
                <a:ext cx="6167" cy="842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4" name="墨迹 43"/>
              <p14:cNvContentPartPr/>
              <p14:nvPr/>
            </p14:nvContentPartPr>
            <p14:xfrm>
              <a:off x="3556450" y="5596736"/>
              <a:ext cx="14394" cy="81433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2"/>
            </p:blipFill>
            <p:spPr>
              <a:xfrm>
                <a:off x="3556450" y="5596736"/>
                <a:ext cx="14394" cy="81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5" name="墨迹 44"/>
              <p14:cNvContentPartPr/>
              <p14:nvPr/>
            </p14:nvContentPartPr>
            <p14:xfrm>
              <a:off x="3520482" y="5708995"/>
              <a:ext cx="81194" cy="119194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2"/>
            </p:blipFill>
            <p:spPr>
              <a:xfrm>
                <a:off x="3520482" y="5708995"/>
                <a:ext cx="81194" cy="1191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10" name="墨迹 9"/>
              <p14:cNvContentPartPr/>
              <p14:nvPr/>
            </p14:nvContentPartPr>
            <p14:xfrm>
              <a:off x="1446662" y="2705908"/>
              <a:ext cx="45493" cy="122789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"/>
            </p:blipFill>
            <p:spPr>
              <a:xfrm>
                <a:off x="1446662" y="2705908"/>
                <a:ext cx="45493" cy="122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11" name="墨迹 10"/>
              <p14:cNvContentPartPr/>
              <p14:nvPr/>
            </p14:nvContentPartPr>
            <p14:xfrm>
              <a:off x="2233683" y="2710456"/>
              <a:ext cx="84161" cy="9095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2233683" y="2710456"/>
                <a:ext cx="84161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12" name="墨迹 11"/>
              <p14:cNvContentPartPr/>
              <p14:nvPr/>
            </p14:nvContentPartPr>
            <p14:xfrm>
              <a:off x="2875128" y="2696813"/>
              <a:ext cx="97809" cy="63668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"/>
            </p:blipFill>
            <p:spPr>
              <a:xfrm>
                <a:off x="2875128" y="2696813"/>
                <a:ext cx="97809" cy="63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6" name="墨迹 45"/>
              <p14:cNvContentPartPr/>
              <p14:nvPr/>
            </p14:nvContentPartPr>
            <p14:xfrm>
              <a:off x="2929719" y="2705908"/>
              <a:ext cx="18197" cy="88681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2"/>
            </p:blipFill>
            <p:spPr>
              <a:xfrm>
                <a:off x="2929719" y="2705908"/>
                <a:ext cx="18197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7" name="墨迹 46"/>
              <p14:cNvContentPartPr/>
              <p14:nvPr/>
            </p14:nvContentPartPr>
            <p14:xfrm>
              <a:off x="5404513" y="2728647"/>
              <a:ext cx="150125" cy="5912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2"/>
            </p:blipFill>
            <p:spPr>
              <a:xfrm>
                <a:off x="5404513" y="2728647"/>
                <a:ext cx="150125" cy="59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8" name="墨迹 47"/>
              <p14:cNvContentPartPr/>
              <p14:nvPr/>
            </p14:nvContentPartPr>
            <p14:xfrm>
              <a:off x="2856931" y="1941887"/>
              <a:ext cx="59140" cy="143964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2"/>
            </p:blipFill>
            <p:spPr>
              <a:xfrm>
                <a:off x="2856931" y="1941887"/>
                <a:ext cx="59140" cy="1439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9" name="墨迹 48"/>
              <p14:cNvContentPartPr/>
              <p14:nvPr/>
            </p14:nvContentPartPr>
            <p14:xfrm>
              <a:off x="2952465" y="1987364"/>
              <a:ext cx="56866" cy="5002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2"/>
            </p:blipFill>
            <p:spPr>
              <a:xfrm>
                <a:off x="2952465" y="1987364"/>
                <a:ext cx="56866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0" name="墨迹 49"/>
              <p14:cNvContentPartPr/>
              <p14:nvPr/>
            </p14:nvContentPartPr>
            <p14:xfrm>
              <a:off x="2952465" y="1987364"/>
              <a:ext cx="45493" cy="6139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2"/>
            </p:blipFill>
            <p:spPr>
              <a:xfrm>
                <a:off x="2952465" y="1987364"/>
                <a:ext cx="45493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1" name="墨迹 50"/>
              <p14:cNvContentPartPr/>
              <p14:nvPr/>
            </p14:nvContentPartPr>
            <p14:xfrm>
              <a:off x="3029802" y="1955530"/>
              <a:ext cx="89848" cy="72764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2"/>
            </p:blipFill>
            <p:spPr>
              <a:xfrm>
                <a:off x="3029802" y="1955530"/>
                <a:ext cx="89848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2" name="墨迹 51"/>
              <p14:cNvContentPartPr/>
              <p14:nvPr/>
            </p14:nvContentPartPr>
            <p14:xfrm>
              <a:off x="3070746" y="1978269"/>
              <a:ext cx="9098" cy="111419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2"/>
            </p:blipFill>
            <p:spPr>
              <a:xfrm>
                <a:off x="3070746" y="1978269"/>
                <a:ext cx="9098" cy="1114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3" name="墨迹 52"/>
              <p14:cNvContentPartPr/>
              <p14:nvPr/>
            </p14:nvContentPartPr>
            <p14:xfrm>
              <a:off x="3157182" y="2023746"/>
              <a:ext cx="43218" cy="4548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2"/>
            </p:blipFill>
            <p:spPr>
              <a:xfrm>
                <a:off x="3157182" y="2023746"/>
                <a:ext cx="43218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4" name="墨迹 53"/>
              <p14:cNvContentPartPr/>
              <p14:nvPr/>
            </p14:nvContentPartPr>
            <p14:xfrm>
              <a:off x="3157182" y="2044211"/>
              <a:ext cx="61415" cy="11369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2"/>
            </p:blipFill>
            <p:spPr>
              <a:xfrm>
                <a:off x="3157182" y="2044211"/>
                <a:ext cx="61415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5" name="墨迹 54"/>
              <p14:cNvContentPartPr/>
              <p14:nvPr/>
            </p14:nvContentPartPr>
            <p14:xfrm>
              <a:off x="3214047" y="1987364"/>
              <a:ext cx="34120" cy="115968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2"/>
            </p:blipFill>
            <p:spPr>
              <a:xfrm>
                <a:off x="3214047" y="1987364"/>
                <a:ext cx="34120" cy="1159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6" name="墨迹 55"/>
              <p14:cNvContentPartPr/>
              <p14:nvPr/>
            </p14:nvContentPartPr>
            <p14:xfrm>
              <a:off x="3289110" y="2010103"/>
              <a:ext cx="68239" cy="63668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2"/>
            </p:blipFill>
            <p:spPr>
              <a:xfrm>
                <a:off x="3289110" y="2010103"/>
                <a:ext cx="68239" cy="63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7" name="墨迹 56"/>
              <p14:cNvContentPartPr/>
              <p14:nvPr/>
            </p14:nvContentPartPr>
            <p14:xfrm>
              <a:off x="3498376" y="2005555"/>
              <a:ext cx="68239" cy="9095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2"/>
            </p:blipFill>
            <p:spPr>
              <a:xfrm>
                <a:off x="3498376" y="2005555"/>
                <a:ext cx="68239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8" name="墨迹 57"/>
              <p14:cNvContentPartPr/>
              <p14:nvPr/>
            </p14:nvContentPartPr>
            <p14:xfrm>
              <a:off x="3516573" y="2032842"/>
              <a:ext cx="56865" cy="5002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2"/>
            </p:blipFill>
            <p:spPr>
              <a:xfrm>
                <a:off x="3516573" y="2032842"/>
                <a:ext cx="56865" cy="5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9" name="墨迹 58"/>
              <p14:cNvContentPartPr/>
              <p14:nvPr/>
            </p14:nvContentPartPr>
            <p14:xfrm>
              <a:off x="3584811" y="1991912"/>
              <a:ext cx="40944" cy="86407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2"/>
            </p:blipFill>
            <p:spPr>
              <a:xfrm>
                <a:off x="3584811" y="1991912"/>
                <a:ext cx="40944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0" name="墨迹 59"/>
              <p14:cNvContentPartPr/>
              <p14:nvPr/>
            </p14:nvContentPartPr>
            <p14:xfrm>
              <a:off x="3589361" y="2032842"/>
              <a:ext cx="75062" cy="63668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2"/>
            </p:blipFill>
            <p:spPr>
              <a:xfrm>
                <a:off x="3589361" y="2032842"/>
                <a:ext cx="75062" cy="63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1" name="墨迹 60"/>
              <p14:cNvContentPartPr/>
              <p14:nvPr/>
            </p14:nvContentPartPr>
            <p14:xfrm>
              <a:off x="3703092" y="1923696"/>
              <a:ext cx="29570" cy="34108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2"/>
            </p:blipFill>
            <p:spPr>
              <a:xfrm>
                <a:off x="3703092" y="1923696"/>
                <a:ext cx="29570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2" name="墨迹 61"/>
              <p14:cNvContentPartPr/>
              <p14:nvPr/>
            </p14:nvContentPartPr>
            <p14:xfrm>
              <a:off x="3648501" y="1982816"/>
              <a:ext cx="50042" cy="56847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2"/>
            </p:blipFill>
            <p:spPr>
              <a:xfrm>
                <a:off x="3648501" y="1982816"/>
                <a:ext cx="50042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3" name="墨迹 62"/>
              <p14:cNvContentPartPr/>
              <p14:nvPr/>
            </p14:nvContentPartPr>
            <p14:xfrm>
              <a:off x="3675797" y="1978269"/>
              <a:ext cx="95534" cy="3865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2"/>
            </p:blipFill>
            <p:spPr>
              <a:xfrm>
                <a:off x="3675797" y="1978269"/>
                <a:ext cx="95534" cy="38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4" name="墨迹 63"/>
              <p14:cNvContentPartPr/>
              <p14:nvPr/>
            </p14:nvContentPartPr>
            <p14:xfrm>
              <a:off x="3686032" y="2019198"/>
              <a:ext cx="105770" cy="127337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2"/>
            </p:blipFill>
            <p:spPr>
              <a:xfrm>
                <a:off x="3686032" y="2019198"/>
                <a:ext cx="105770" cy="127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5" name="墨迹 64"/>
              <p14:cNvContentPartPr/>
              <p14:nvPr/>
            </p14:nvContentPartPr>
            <p14:xfrm>
              <a:off x="3810000" y="1987364"/>
              <a:ext cx="56865" cy="52299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2"/>
            </p:blipFill>
            <p:spPr>
              <a:xfrm>
                <a:off x="3810000" y="1987364"/>
                <a:ext cx="56865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6" name="墨迹 65"/>
              <p14:cNvContentPartPr/>
              <p14:nvPr/>
            </p14:nvContentPartPr>
            <p14:xfrm>
              <a:off x="3803176" y="2030568"/>
              <a:ext cx="75062" cy="25012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2"/>
            </p:blipFill>
            <p:spPr>
              <a:xfrm>
                <a:off x="3803176" y="2030568"/>
                <a:ext cx="75062" cy="2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7" name="墨迹 66"/>
              <p14:cNvContentPartPr/>
              <p14:nvPr/>
            </p14:nvContentPartPr>
            <p14:xfrm>
              <a:off x="3812274" y="1973721"/>
              <a:ext cx="40943" cy="153486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2"/>
            </p:blipFill>
            <p:spPr>
              <a:xfrm>
                <a:off x="3812274" y="1973721"/>
                <a:ext cx="40943" cy="153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8" name="墨迹 67"/>
              <p14:cNvContentPartPr/>
              <p14:nvPr/>
            </p14:nvContentPartPr>
            <p14:xfrm>
              <a:off x="3853217" y="2055580"/>
              <a:ext cx="81887" cy="65943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2"/>
            </p:blipFill>
            <p:spPr>
              <a:xfrm>
                <a:off x="3853217" y="2055580"/>
                <a:ext cx="81887" cy="65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9" name="墨迹 68"/>
              <p14:cNvContentPartPr/>
              <p14:nvPr/>
            </p14:nvContentPartPr>
            <p14:xfrm>
              <a:off x="1512626" y="2969677"/>
              <a:ext cx="50042" cy="69922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2"/>
            </p:blipFill>
            <p:spPr>
              <a:xfrm>
                <a:off x="1512626" y="2969677"/>
                <a:ext cx="50042" cy="69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0" name="墨迹 69"/>
              <p14:cNvContentPartPr/>
              <p14:nvPr/>
            </p14:nvContentPartPr>
            <p14:xfrm>
              <a:off x="1562668" y="2906009"/>
              <a:ext cx="18197" cy="56847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2"/>
            </p:blipFill>
            <p:spPr>
              <a:xfrm>
                <a:off x="1562668" y="2906009"/>
                <a:ext cx="18197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1" name="墨迹 70"/>
              <p14:cNvContentPartPr/>
              <p14:nvPr/>
            </p14:nvContentPartPr>
            <p14:xfrm>
              <a:off x="1578591" y="2993553"/>
              <a:ext cx="43218" cy="10232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2"/>
            </p:blipFill>
            <p:spPr>
              <a:xfrm>
                <a:off x="1578591" y="2993553"/>
                <a:ext cx="43218" cy="102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2" name="墨迹 71"/>
              <p14:cNvContentPartPr/>
              <p14:nvPr/>
            </p14:nvContentPartPr>
            <p14:xfrm>
              <a:off x="1626358" y="2962856"/>
              <a:ext cx="46630" cy="45477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2"/>
            </p:blipFill>
            <p:spPr>
              <a:xfrm>
                <a:off x="1626358" y="2962856"/>
                <a:ext cx="46630" cy="4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3" name="墨迹 72"/>
              <p14:cNvContentPartPr/>
              <p14:nvPr/>
            </p14:nvContentPartPr>
            <p14:xfrm>
              <a:off x="1655928" y="2967403"/>
              <a:ext cx="4549" cy="6708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2"/>
            </p:blipFill>
            <p:spPr>
              <a:xfrm>
                <a:off x="1655928" y="2967403"/>
                <a:ext cx="4549" cy="67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4" name="墨迹 73"/>
              <p14:cNvContentPartPr/>
              <p14:nvPr/>
            </p14:nvContentPartPr>
            <p14:xfrm>
              <a:off x="1683223" y="2986731"/>
              <a:ext cx="42081" cy="1478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2"/>
            </p:blipFill>
            <p:spPr>
              <a:xfrm>
                <a:off x="1683223" y="2986731"/>
                <a:ext cx="42081" cy="1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5" name="墨迹 74"/>
              <p14:cNvContentPartPr/>
              <p14:nvPr/>
            </p14:nvContentPartPr>
            <p14:xfrm>
              <a:off x="1690047" y="3015155"/>
              <a:ext cx="23884" cy="2274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2"/>
            </p:blipFill>
            <p:spPr>
              <a:xfrm>
                <a:off x="1690047" y="3015155"/>
                <a:ext cx="23884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6" name="墨迹 75"/>
              <p14:cNvContentPartPr/>
              <p14:nvPr/>
            </p14:nvContentPartPr>
            <p14:xfrm>
              <a:off x="1726441" y="2946938"/>
              <a:ext cx="34120" cy="86408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2"/>
            </p:blipFill>
            <p:spPr>
              <a:xfrm>
                <a:off x="1726441" y="2946938"/>
                <a:ext cx="34120" cy="86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7" name="墨迹 76"/>
              <p14:cNvContentPartPr/>
              <p14:nvPr/>
            </p14:nvContentPartPr>
            <p14:xfrm>
              <a:off x="1781032" y="2984173"/>
              <a:ext cx="24453" cy="4462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2"/>
            </p:blipFill>
            <p:spPr>
              <a:xfrm>
                <a:off x="1781032" y="2984173"/>
                <a:ext cx="24453" cy="4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8" name="墨迹 77"/>
              <p14:cNvContentPartPr/>
              <p14:nvPr/>
            </p14:nvContentPartPr>
            <p14:xfrm>
              <a:off x="1508077" y="3118616"/>
              <a:ext cx="46630" cy="10233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2"/>
            </p:blipFill>
            <p:spPr>
              <a:xfrm>
                <a:off x="1508077" y="3118616"/>
                <a:ext cx="46630" cy="10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9" name="墨迹 78"/>
              <p14:cNvContentPartPr/>
              <p14:nvPr/>
            </p14:nvContentPartPr>
            <p14:xfrm>
              <a:off x="1510352" y="3134533"/>
              <a:ext cx="48904" cy="12506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2"/>
            </p:blipFill>
            <p:spPr>
              <a:xfrm>
                <a:off x="1510352" y="3134533"/>
                <a:ext cx="48904" cy="12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0" name="墨迹 79"/>
              <p14:cNvContentPartPr/>
              <p14:nvPr/>
            </p14:nvContentPartPr>
            <p14:xfrm>
              <a:off x="1580865" y="3101562"/>
              <a:ext cx="18197" cy="59121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2"/>
            </p:blipFill>
            <p:spPr>
              <a:xfrm>
                <a:off x="1580865" y="3101562"/>
                <a:ext cx="18197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1" name="墨迹 80"/>
              <p14:cNvContentPartPr/>
              <p14:nvPr/>
            </p14:nvContentPartPr>
            <p14:xfrm>
              <a:off x="1621808" y="3115205"/>
              <a:ext cx="32982" cy="30697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2"/>
            </p:blipFill>
            <p:spPr>
              <a:xfrm>
                <a:off x="1621808" y="3115205"/>
                <a:ext cx="32982" cy="30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2" name="墨迹 81"/>
              <p14:cNvContentPartPr/>
              <p14:nvPr/>
            </p14:nvContentPartPr>
            <p14:xfrm>
              <a:off x="1624083" y="3117479"/>
              <a:ext cx="29570" cy="31834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2"/>
            </p:blipFill>
            <p:spPr>
              <a:xfrm>
                <a:off x="1624083" y="3117479"/>
                <a:ext cx="29570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3" name="墨迹 82"/>
              <p14:cNvContentPartPr/>
              <p14:nvPr/>
            </p14:nvContentPartPr>
            <p14:xfrm>
              <a:off x="1679811" y="3115205"/>
              <a:ext cx="1138" cy="37519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2"/>
            </p:blipFill>
            <p:spPr>
              <a:xfrm>
                <a:off x="1679811" y="3115205"/>
                <a:ext cx="1138" cy="37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4" name="墨迹 83"/>
              <p14:cNvContentPartPr/>
              <p14:nvPr/>
            </p14:nvContentPartPr>
            <p14:xfrm>
              <a:off x="1702558" y="3090193"/>
              <a:ext cx="25589" cy="68216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2"/>
            </p:blipFill>
            <p:spPr>
              <a:xfrm>
                <a:off x="1702558" y="3090193"/>
                <a:ext cx="25589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5" name="墨迹 84"/>
              <p14:cNvContentPartPr/>
              <p14:nvPr/>
            </p14:nvContentPartPr>
            <p14:xfrm>
              <a:off x="1762835" y="3086782"/>
              <a:ext cx="2275" cy="34108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2"/>
            </p:blipFill>
            <p:spPr>
              <a:xfrm>
                <a:off x="1762835" y="3086782"/>
                <a:ext cx="2275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6" name="墨迹 85"/>
              <p14:cNvContentPartPr/>
              <p14:nvPr/>
            </p14:nvContentPartPr>
            <p14:xfrm>
              <a:off x="1778758" y="3134533"/>
              <a:ext cx="40943" cy="3411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2"/>
            </p:blipFill>
            <p:spPr>
              <a:xfrm>
                <a:off x="1778758" y="3134533"/>
                <a:ext cx="40943" cy="3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7" name="墨迹 86"/>
              <p14:cNvContentPartPr/>
              <p14:nvPr/>
            </p14:nvContentPartPr>
            <p14:xfrm>
              <a:off x="1794680" y="3115205"/>
              <a:ext cx="2275" cy="39793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2"/>
            </p:blipFill>
            <p:spPr>
              <a:xfrm>
                <a:off x="1794680" y="3115205"/>
                <a:ext cx="2275" cy="39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88" name="墨迹 87"/>
              <p14:cNvContentPartPr/>
              <p14:nvPr/>
            </p14:nvContentPartPr>
            <p14:xfrm>
              <a:off x="1850408" y="3110657"/>
              <a:ext cx="7962" cy="53436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2"/>
            </p:blipFill>
            <p:spPr>
              <a:xfrm>
                <a:off x="1850408" y="3110657"/>
                <a:ext cx="7962" cy="53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89" name="墨迹 88"/>
              <p14:cNvContentPartPr/>
              <p14:nvPr/>
            </p14:nvContentPartPr>
            <p14:xfrm>
              <a:off x="1874292" y="3108383"/>
              <a:ext cx="28433" cy="38656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2"/>
            </p:blipFill>
            <p:spPr>
              <a:xfrm>
                <a:off x="1874292" y="3108383"/>
                <a:ext cx="28433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0" name="墨迹 89"/>
              <p14:cNvContentPartPr/>
              <p14:nvPr/>
            </p14:nvContentPartPr>
            <p14:xfrm>
              <a:off x="1922059" y="3115205"/>
              <a:ext cx="32982" cy="2956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2"/>
            </p:blipFill>
            <p:spPr>
              <a:xfrm>
                <a:off x="1922059" y="3115205"/>
                <a:ext cx="32982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1" name="墨迹 90"/>
              <p14:cNvContentPartPr/>
              <p14:nvPr/>
            </p14:nvContentPartPr>
            <p14:xfrm>
              <a:off x="1929452" y="3117479"/>
              <a:ext cx="24452" cy="3354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2"/>
            </p:blipFill>
            <p:spPr>
              <a:xfrm>
                <a:off x="1929452" y="3117479"/>
                <a:ext cx="24452" cy="3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2" name="墨迹 91"/>
              <p14:cNvContentPartPr/>
              <p14:nvPr/>
            </p14:nvContentPartPr>
            <p14:xfrm>
              <a:off x="1976650" y="3110657"/>
              <a:ext cx="4550" cy="37519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2"/>
            </p:blipFill>
            <p:spPr>
              <a:xfrm>
                <a:off x="1976650" y="3110657"/>
                <a:ext cx="4550" cy="37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3" name="墨迹 92"/>
              <p14:cNvContentPartPr/>
              <p14:nvPr/>
            </p14:nvContentPartPr>
            <p14:xfrm>
              <a:off x="2001671" y="3087919"/>
              <a:ext cx="20472" cy="7049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2"/>
            </p:blipFill>
            <p:spPr>
              <a:xfrm>
                <a:off x="2001671" y="3087919"/>
                <a:ext cx="20472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4" name="墨迹 93"/>
              <p14:cNvContentPartPr/>
              <p14:nvPr/>
            </p14:nvContentPartPr>
            <p14:xfrm>
              <a:off x="2053988" y="3087919"/>
              <a:ext cx="13647" cy="1819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2"/>
            </p:blipFill>
            <p:spPr>
              <a:xfrm>
                <a:off x="2053988" y="3087919"/>
                <a:ext cx="13647" cy="18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5" name="墨迹 94"/>
              <p14:cNvContentPartPr/>
              <p14:nvPr/>
            </p14:nvContentPartPr>
            <p14:xfrm>
              <a:off x="2190465" y="3322128"/>
              <a:ext cx="61415" cy="68216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2"/>
            </p:blipFill>
            <p:spPr>
              <a:xfrm>
                <a:off x="2190465" y="3322128"/>
                <a:ext cx="61415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6" name="墨迹 95"/>
              <p14:cNvContentPartPr/>
              <p14:nvPr/>
            </p14:nvContentPartPr>
            <p14:xfrm>
              <a:off x="2238232" y="3286527"/>
              <a:ext cx="30708" cy="24231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2"/>
            </p:blipFill>
            <p:spPr>
              <a:xfrm>
                <a:off x="2238232" y="3286527"/>
                <a:ext cx="30708" cy="242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7" name="墨迹 96"/>
              <p14:cNvContentPartPr/>
              <p14:nvPr/>
            </p14:nvContentPartPr>
            <p14:xfrm>
              <a:off x="2256429" y="3285746"/>
              <a:ext cx="4550" cy="51162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2"/>
            </p:blipFill>
            <p:spPr>
              <a:xfrm>
                <a:off x="2256429" y="3285746"/>
                <a:ext cx="4550" cy="511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98" name="墨迹 97"/>
              <p14:cNvContentPartPr/>
              <p14:nvPr/>
            </p14:nvContentPartPr>
            <p14:xfrm>
              <a:off x="2276901" y="3336908"/>
              <a:ext cx="50042" cy="7958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2"/>
            </p:blipFill>
            <p:spPr>
              <a:xfrm>
                <a:off x="2276901" y="3336908"/>
                <a:ext cx="50042" cy="79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99" name="墨迹 98"/>
              <p14:cNvContentPartPr/>
              <p14:nvPr/>
            </p14:nvContentPartPr>
            <p14:xfrm>
              <a:off x="2340591" y="3301663"/>
              <a:ext cx="5686" cy="92092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2"/>
            </p:blipFill>
            <p:spPr>
              <a:xfrm>
                <a:off x="2340591" y="3301663"/>
                <a:ext cx="5686" cy="920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00" name="墨迹 99"/>
              <p14:cNvContentPartPr/>
              <p14:nvPr/>
            </p14:nvContentPartPr>
            <p14:xfrm>
              <a:off x="1716205" y="4229403"/>
              <a:ext cx="73926" cy="1000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2"/>
            </p:blipFill>
            <p:spPr>
              <a:xfrm>
                <a:off x="1716205" y="4229403"/>
                <a:ext cx="73926" cy="1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1" name="墨迹 100"/>
              <p14:cNvContentPartPr/>
              <p14:nvPr/>
            </p14:nvContentPartPr>
            <p14:xfrm>
              <a:off x="1742364" y="4256689"/>
              <a:ext cx="22746" cy="12051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2"/>
            </p:blipFill>
            <p:spPr>
              <a:xfrm>
                <a:off x="1742364" y="4256689"/>
                <a:ext cx="22746" cy="120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2" name="墨迹 101"/>
              <p14:cNvContentPartPr/>
              <p14:nvPr/>
            </p14:nvContentPartPr>
            <p14:xfrm>
              <a:off x="1801504" y="4274880"/>
              <a:ext cx="61415" cy="84133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"/>
            </p:blipFill>
            <p:spPr>
              <a:xfrm>
                <a:off x="1801504" y="4274880"/>
                <a:ext cx="61415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3" name="墨迹 102"/>
              <p14:cNvContentPartPr/>
              <p14:nvPr/>
            </p14:nvContentPartPr>
            <p14:xfrm>
              <a:off x="1821976" y="4291366"/>
              <a:ext cx="34119" cy="81291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"/>
            </p:blipFill>
            <p:spPr>
              <a:xfrm>
                <a:off x="1821976" y="4291366"/>
                <a:ext cx="34119" cy="81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4" name="墨迹 103"/>
              <p14:cNvContentPartPr/>
              <p14:nvPr/>
            </p14:nvContentPartPr>
            <p14:xfrm>
              <a:off x="1897038" y="4265785"/>
              <a:ext cx="75063" cy="77311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"/>
            </p:blipFill>
            <p:spPr>
              <a:xfrm>
                <a:off x="1897038" y="4265785"/>
                <a:ext cx="75063" cy="77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5" name="墨迹 104"/>
              <p14:cNvContentPartPr/>
              <p14:nvPr/>
            </p14:nvContentPartPr>
            <p14:xfrm>
              <a:off x="1928883" y="4274880"/>
              <a:ext cx="18197" cy="109146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"/>
            </p:blipFill>
            <p:spPr>
              <a:xfrm>
                <a:off x="1928883" y="4274880"/>
                <a:ext cx="18197" cy="109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06" name="墨迹 105"/>
              <p14:cNvContentPartPr/>
              <p14:nvPr/>
            </p14:nvContentPartPr>
            <p14:xfrm>
              <a:off x="2006220" y="4299893"/>
              <a:ext cx="47768" cy="2274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"/>
            </p:blipFill>
            <p:spPr>
              <a:xfrm>
                <a:off x="2006220" y="4299893"/>
                <a:ext cx="47768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07" name="墨迹 106"/>
              <p14:cNvContentPartPr/>
              <p14:nvPr/>
            </p14:nvContentPartPr>
            <p14:xfrm>
              <a:off x="2015319" y="4329453"/>
              <a:ext cx="52316" cy="18191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"/>
            </p:blipFill>
            <p:spPr>
              <a:xfrm>
                <a:off x="2015319" y="4329453"/>
                <a:ext cx="52316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08" name="墨迹 107"/>
              <p14:cNvContentPartPr/>
              <p14:nvPr/>
            </p14:nvContentPartPr>
            <p14:xfrm>
              <a:off x="2083558" y="4286818"/>
              <a:ext cx="6824" cy="82001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"/>
            </p:blipFill>
            <p:spPr>
              <a:xfrm>
                <a:off x="2083558" y="4286818"/>
                <a:ext cx="6824" cy="820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09" name="墨迹 108"/>
              <p14:cNvContentPartPr/>
              <p14:nvPr/>
            </p14:nvContentPartPr>
            <p14:xfrm>
              <a:off x="2142698" y="4252142"/>
              <a:ext cx="48478" cy="122789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"/>
            </p:blipFill>
            <p:spPr>
              <a:xfrm>
                <a:off x="2142698" y="4252142"/>
                <a:ext cx="48478" cy="122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10" name="墨迹 109"/>
              <p14:cNvContentPartPr/>
              <p14:nvPr/>
            </p14:nvContentPartPr>
            <p14:xfrm>
              <a:off x="2301922" y="4197568"/>
              <a:ext cx="47767" cy="43204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"/>
            </p:blipFill>
            <p:spPr>
              <a:xfrm>
                <a:off x="2301922" y="4197568"/>
                <a:ext cx="47767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1" name="墨迹 110"/>
              <p14:cNvContentPartPr/>
              <p14:nvPr/>
            </p14:nvContentPartPr>
            <p14:xfrm>
              <a:off x="2372435" y="4174830"/>
              <a:ext cx="43218" cy="77311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"/>
            </p:blipFill>
            <p:spPr>
              <a:xfrm>
                <a:off x="2372435" y="4174830"/>
                <a:ext cx="43218" cy="77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2" name="墨迹 111"/>
              <p14:cNvContentPartPr/>
              <p14:nvPr/>
            </p14:nvContentPartPr>
            <p14:xfrm>
              <a:off x="2342865" y="4256689"/>
              <a:ext cx="9099" cy="7049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"/>
            </p:blipFill>
            <p:spPr>
              <a:xfrm>
                <a:off x="2342865" y="4256689"/>
                <a:ext cx="9099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3" name="墨迹 112"/>
              <p14:cNvContentPartPr/>
              <p14:nvPr/>
            </p14:nvContentPartPr>
            <p14:xfrm>
              <a:off x="2306471" y="4238498"/>
              <a:ext cx="148988" cy="136433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"/>
            </p:blipFill>
            <p:spPr>
              <a:xfrm>
                <a:off x="2306471" y="4238498"/>
                <a:ext cx="148988" cy="13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4" name="墨迹 113"/>
              <p14:cNvContentPartPr/>
              <p14:nvPr/>
            </p14:nvContentPartPr>
            <p14:xfrm>
              <a:off x="2392907" y="4267348"/>
              <a:ext cx="20472" cy="134869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"/>
            </p:blipFill>
            <p:spPr>
              <a:xfrm>
                <a:off x="2392907" y="4267348"/>
                <a:ext cx="20472" cy="134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15" name="墨迹 114"/>
              <p14:cNvContentPartPr/>
              <p14:nvPr/>
            </p14:nvContentPartPr>
            <p14:xfrm>
              <a:off x="2502089" y="4183925"/>
              <a:ext cx="31845" cy="47751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"/>
            </p:blipFill>
            <p:spPr>
              <a:xfrm>
                <a:off x="2502089" y="4183925"/>
                <a:ext cx="31845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16" name="墨迹 115"/>
              <p14:cNvContentPartPr/>
              <p14:nvPr/>
            </p14:nvContentPartPr>
            <p14:xfrm>
              <a:off x="2452047" y="4252142"/>
              <a:ext cx="25021" cy="54572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"/>
            </p:blipFill>
            <p:spPr>
              <a:xfrm>
                <a:off x="2452047" y="4252142"/>
                <a:ext cx="25021" cy="545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17" name="墨迹 116"/>
              <p14:cNvContentPartPr/>
              <p14:nvPr/>
            </p14:nvContentPartPr>
            <p14:xfrm>
              <a:off x="2465695" y="4252142"/>
              <a:ext cx="113731" cy="13529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"/>
            </p:blipFill>
            <p:spPr>
              <a:xfrm>
                <a:off x="2465695" y="4252142"/>
                <a:ext cx="113731" cy="13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18" name="墨迹 117"/>
              <p14:cNvContentPartPr/>
              <p14:nvPr/>
            </p14:nvContentPartPr>
            <p14:xfrm>
              <a:off x="2579426" y="4247594"/>
              <a:ext cx="76201" cy="72763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"/>
            </p:blipFill>
            <p:spPr>
              <a:xfrm>
                <a:off x="2579426" y="4247594"/>
                <a:ext cx="76201" cy="727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19" name="墨迹 118"/>
              <p14:cNvContentPartPr/>
              <p14:nvPr/>
            </p14:nvContentPartPr>
            <p14:xfrm>
              <a:off x="2606722" y="4224855"/>
              <a:ext cx="9098" cy="139843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"/>
            </p:blipFill>
            <p:spPr>
              <a:xfrm>
                <a:off x="2606722" y="4224855"/>
                <a:ext cx="9098" cy="1398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20" name="墨迹 119"/>
              <p14:cNvContentPartPr/>
              <p14:nvPr/>
            </p14:nvContentPartPr>
            <p14:xfrm>
              <a:off x="2629468" y="4315810"/>
              <a:ext cx="100084" cy="54573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"/>
            </p:blipFill>
            <p:spPr>
              <a:xfrm>
                <a:off x="2629468" y="4315810"/>
                <a:ext cx="100084" cy="54573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xfrm>
            <a:off x="611188" y="1484313"/>
            <a:ext cx="8353425" cy="4876800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110000"/>
              </a:lnSpc>
            </a:pPr>
            <a:r>
              <a:rPr lang="zh-CN" altLang="en-US" sz="2900" b="1" dirty="0"/>
              <a:t>指令分类与基本指令类型</a:t>
            </a:r>
            <a:endParaRPr lang="zh-CN" altLang="en-US" sz="3700" dirty="0"/>
          </a:p>
          <a:p>
            <a:pPr lvl="1" indent="-347345" eaLnBrk="1" hangingPunct="1">
              <a:lnSpc>
                <a:spcPct val="120000"/>
              </a:lnSpc>
            </a:pPr>
            <a:r>
              <a:rPr lang="zh-CN" altLang="en-US" sz="2400" dirty="0"/>
              <a:t>数据传送类指令</a:t>
            </a:r>
            <a:endParaRPr lang="zh-CN" altLang="en-US" sz="2400" dirty="0"/>
          </a:p>
          <a:p>
            <a:pPr lvl="2" indent="-293370" eaLnBrk="1" hangingPunct="1">
              <a:lnSpc>
                <a:spcPct val="120000"/>
              </a:lnSpc>
            </a:pPr>
            <a:r>
              <a:rPr lang="zh-CN" altLang="en-US" sz="2100" dirty="0"/>
              <a:t>一般传送指令（</a:t>
            </a:r>
            <a:r>
              <a:rPr lang="en-US" altLang="zh-CN" sz="2100" dirty="0">
                <a:latin typeface="Times New Roman" pitchFamily="18" charset="0"/>
              </a:rPr>
              <a:t>MOV</a:t>
            </a:r>
            <a:r>
              <a:rPr lang="zh-CN" altLang="en-US" sz="2100" dirty="0"/>
              <a:t>）</a:t>
            </a:r>
            <a:endParaRPr lang="zh-CN" altLang="en-US" sz="2100" dirty="0"/>
          </a:p>
          <a:p>
            <a:pPr lvl="2" indent="-293370" eaLnBrk="1" hangingPunct="1">
              <a:lnSpc>
                <a:spcPct val="120000"/>
              </a:lnSpc>
            </a:pPr>
            <a:r>
              <a:rPr lang="zh-CN" altLang="en-US" sz="2100" dirty="0"/>
              <a:t>堆栈操作指令（</a:t>
            </a:r>
            <a:r>
              <a:rPr lang="en-US" altLang="zh-CN" sz="2100" dirty="0">
                <a:latin typeface="Times New Roman" pitchFamily="18" charset="0"/>
              </a:rPr>
              <a:t>PUSH/POP</a:t>
            </a:r>
            <a:r>
              <a:rPr lang="zh-CN" altLang="en-US" sz="2100" dirty="0"/>
              <a:t>）</a:t>
            </a:r>
            <a:endParaRPr lang="zh-CN" altLang="en-US" sz="2100" dirty="0"/>
          </a:p>
          <a:p>
            <a:pPr lvl="2" indent="-293370" eaLnBrk="1" hangingPunct="1">
              <a:lnSpc>
                <a:spcPct val="120000"/>
              </a:lnSpc>
            </a:pPr>
            <a:r>
              <a:rPr lang="zh-CN" altLang="en-US" sz="2100" dirty="0"/>
              <a:t>数据交换指令（</a:t>
            </a:r>
            <a:r>
              <a:rPr lang="en-US" altLang="zh-CN" sz="2100" dirty="0">
                <a:latin typeface="Times New Roman" pitchFamily="18" charset="0"/>
              </a:rPr>
              <a:t>XCHG</a:t>
            </a:r>
            <a:r>
              <a:rPr lang="zh-CN" altLang="en-US" sz="2100" dirty="0"/>
              <a:t>）</a:t>
            </a:r>
            <a:endParaRPr lang="zh-CN" altLang="en-US" sz="2100" dirty="0"/>
          </a:p>
          <a:p>
            <a:pPr lvl="1" indent="-347345" eaLnBrk="1" hangingPunct="1">
              <a:lnSpc>
                <a:spcPct val="120000"/>
              </a:lnSpc>
            </a:pPr>
            <a:r>
              <a:rPr lang="zh-CN" altLang="en-US" sz="2400" dirty="0"/>
              <a:t>运算类指令</a:t>
            </a:r>
            <a:endParaRPr lang="zh-CN" altLang="en-US" sz="2400" dirty="0"/>
          </a:p>
          <a:p>
            <a:pPr lvl="2" indent="-293370" eaLnBrk="1" hangingPunct="1">
              <a:lnSpc>
                <a:spcPct val="120000"/>
              </a:lnSpc>
            </a:pPr>
            <a:r>
              <a:rPr lang="zh-CN" altLang="en-US" sz="2100" dirty="0"/>
              <a:t>算术运算类指令（</a:t>
            </a:r>
            <a:r>
              <a:rPr lang="en-US" altLang="zh-CN" sz="2100" dirty="0">
                <a:latin typeface="Times New Roman" pitchFamily="18" charset="0"/>
              </a:rPr>
              <a:t>ADD/SUB</a:t>
            </a:r>
            <a:r>
              <a:rPr lang="zh-CN" altLang="en-US" sz="2100" dirty="0">
                <a:latin typeface="Times New Roman" pitchFamily="18" charset="0"/>
              </a:rPr>
              <a:t>，</a:t>
            </a:r>
            <a:r>
              <a:rPr lang="en-US" altLang="zh-CN" sz="2100" dirty="0">
                <a:latin typeface="Times New Roman" pitchFamily="18" charset="0"/>
              </a:rPr>
              <a:t>MUL/DIV</a:t>
            </a:r>
            <a:r>
              <a:rPr lang="zh-CN" altLang="en-US" sz="2100" dirty="0"/>
              <a:t>）</a:t>
            </a:r>
            <a:endParaRPr lang="zh-CN" altLang="en-US" sz="2100" dirty="0"/>
          </a:p>
          <a:p>
            <a:pPr lvl="2" indent="-293370" eaLnBrk="1" hangingPunct="1">
              <a:lnSpc>
                <a:spcPct val="120000"/>
              </a:lnSpc>
            </a:pPr>
            <a:r>
              <a:rPr lang="zh-CN" altLang="en-US" sz="2100" dirty="0"/>
              <a:t>逻辑运算类指令（</a:t>
            </a:r>
            <a:r>
              <a:rPr lang="en-US" altLang="zh-CN" sz="2100" dirty="0">
                <a:latin typeface="Times New Roman" pitchFamily="18" charset="0"/>
              </a:rPr>
              <a:t>AND</a:t>
            </a:r>
            <a:r>
              <a:rPr lang="zh-CN" altLang="en-US" sz="2100" dirty="0">
                <a:latin typeface="Times New Roman" pitchFamily="18" charset="0"/>
              </a:rPr>
              <a:t>、</a:t>
            </a:r>
            <a:r>
              <a:rPr lang="en-US" altLang="zh-CN" sz="2100" dirty="0">
                <a:latin typeface="Times New Roman" pitchFamily="18" charset="0"/>
              </a:rPr>
              <a:t>OR</a:t>
            </a:r>
            <a:r>
              <a:rPr lang="zh-CN" altLang="en-US" sz="2100" dirty="0">
                <a:latin typeface="Times New Roman" pitchFamily="18" charset="0"/>
              </a:rPr>
              <a:t>、</a:t>
            </a:r>
            <a:r>
              <a:rPr lang="en-US" altLang="zh-CN" sz="2100" dirty="0">
                <a:latin typeface="Times New Roman" pitchFamily="18" charset="0"/>
              </a:rPr>
              <a:t>XOR</a:t>
            </a:r>
            <a:r>
              <a:rPr lang="zh-CN" altLang="en-US" sz="2100" dirty="0">
                <a:latin typeface="Times New Roman" pitchFamily="18" charset="0"/>
              </a:rPr>
              <a:t>、</a:t>
            </a:r>
            <a:r>
              <a:rPr lang="en-US" altLang="zh-CN" sz="2100" dirty="0">
                <a:latin typeface="Times New Roman" pitchFamily="18" charset="0"/>
              </a:rPr>
              <a:t>NOT</a:t>
            </a:r>
            <a:r>
              <a:rPr lang="zh-CN" altLang="en-US" sz="2100" dirty="0">
                <a:latin typeface="Times New Roman" pitchFamily="18" charset="0"/>
              </a:rPr>
              <a:t>、</a:t>
            </a:r>
            <a:r>
              <a:rPr lang="en-US" altLang="zh-CN" sz="2100" dirty="0">
                <a:latin typeface="Times New Roman" pitchFamily="18" charset="0"/>
              </a:rPr>
              <a:t>TEST</a:t>
            </a:r>
            <a:r>
              <a:rPr lang="zh-CN" altLang="en-US" sz="2100" dirty="0"/>
              <a:t>）</a:t>
            </a:r>
            <a:endParaRPr lang="zh-CN" altLang="en-US" sz="2100" dirty="0"/>
          </a:p>
          <a:p>
            <a:pPr lvl="2" indent="-293370" eaLnBrk="1" hangingPunct="1">
              <a:lnSpc>
                <a:spcPct val="120000"/>
              </a:lnSpc>
            </a:pPr>
            <a:r>
              <a:rPr lang="zh-CN" altLang="en-US" sz="2100" dirty="0"/>
              <a:t>移位类指令（</a:t>
            </a:r>
            <a:r>
              <a:rPr lang="en-US" altLang="zh-CN" sz="2100" dirty="0">
                <a:latin typeface="Times New Roman" pitchFamily="18" charset="0"/>
              </a:rPr>
              <a:t>SAL/SAR</a:t>
            </a:r>
            <a:r>
              <a:rPr lang="zh-CN" altLang="en-US" sz="2100" dirty="0">
                <a:latin typeface="Times New Roman" pitchFamily="18" charset="0"/>
              </a:rPr>
              <a:t>，</a:t>
            </a:r>
            <a:r>
              <a:rPr lang="en-US" altLang="zh-CN" sz="2100" dirty="0">
                <a:latin typeface="Times New Roman" pitchFamily="18" charset="0"/>
              </a:rPr>
              <a:t>SHL/SHR</a:t>
            </a:r>
            <a:r>
              <a:rPr lang="zh-CN" altLang="en-US" sz="2100" dirty="0">
                <a:latin typeface="Times New Roman" pitchFamily="18" charset="0"/>
              </a:rPr>
              <a:t>，</a:t>
            </a:r>
            <a:r>
              <a:rPr lang="en-US" altLang="zh-CN" sz="2100" dirty="0">
                <a:latin typeface="Times New Roman" pitchFamily="18" charset="0"/>
              </a:rPr>
              <a:t>ROL/ROR</a:t>
            </a:r>
            <a:r>
              <a:rPr lang="zh-CN" altLang="en-US" sz="2100" dirty="0">
                <a:latin typeface="Times New Roman" pitchFamily="18" charset="0"/>
              </a:rPr>
              <a:t>，</a:t>
            </a:r>
            <a:r>
              <a:rPr lang="en-US" altLang="zh-CN" sz="2100" dirty="0">
                <a:latin typeface="Times New Roman" pitchFamily="18" charset="0"/>
              </a:rPr>
              <a:t>RCL/RCR</a:t>
            </a:r>
            <a:r>
              <a:rPr lang="zh-CN" altLang="en-US" sz="2100" dirty="0"/>
              <a:t>）</a:t>
            </a:r>
            <a:endParaRPr lang="zh-CN" altLang="en-US" sz="2100" dirty="0"/>
          </a:p>
        </p:txBody>
      </p:sp>
      <p:sp>
        <p:nvSpPr>
          <p:cNvPr id="37891" name="Rectangle 5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dirty="0"/>
              <a:t>4.5 </a:t>
            </a:r>
            <a:r>
              <a:rPr lang="zh-CN" altLang="en-US" dirty="0"/>
              <a:t>典型指令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827088" y="1557338"/>
            <a:ext cx="7543800" cy="4572000"/>
          </a:xfrm>
        </p:spPr>
        <p:txBody>
          <a:bodyPr wrap="square" lIns="91440" tIns="45720" rIns="91440" bIns="45720" anchor="t"/>
          <a:p>
            <a:pPr eaLnBrk="1" hangingPunct="1"/>
            <a:r>
              <a:rPr lang="zh-CN" altLang="en-US" b="1" dirty="0"/>
              <a:t>指令分类与基本指令类型</a:t>
            </a:r>
            <a:endParaRPr lang="zh-CN" altLang="en-US" sz="3400" dirty="0"/>
          </a:p>
          <a:p>
            <a:pPr lvl="1" indent="-347345" eaLnBrk="1" hangingPunct="1">
              <a:lnSpc>
                <a:spcPct val="110000"/>
              </a:lnSpc>
            </a:pPr>
            <a:r>
              <a:rPr lang="zh-CN" altLang="en-US" dirty="0"/>
              <a:t>程序控制类指令</a:t>
            </a:r>
            <a:endParaRPr lang="zh-CN" altLang="en-US" dirty="0"/>
          </a:p>
          <a:p>
            <a:pPr lvl="2" indent="-293370" eaLnBrk="1" hangingPunct="1">
              <a:lnSpc>
                <a:spcPct val="110000"/>
              </a:lnSpc>
            </a:pPr>
            <a:r>
              <a:rPr lang="zh-CN" altLang="en-US" dirty="0"/>
              <a:t>转移指令（</a:t>
            </a:r>
            <a:r>
              <a:rPr lang="en-US" altLang="zh-CN" sz="2100" dirty="0">
                <a:latin typeface="Times New Roman" pitchFamily="18" charset="0"/>
              </a:rPr>
              <a:t>JMP</a:t>
            </a:r>
            <a:r>
              <a:rPr lang="zh-CN" altLang="en-US" sz="2100" dirty="0">
                <a:latin typeface="Times New Roman" pitchFamily="18" charset="0"/>
              </a:rPr>
              <a:t>，</a:t>
            </a:r>
            <a:r>
              <a:rPr lang="en-US" altLang="zh-CN" sz="2100" dirty="0">
                <a:latin typeface="Times New Roman" pitchFamily="18" charset="0"/>
              </a:rPr>
              <a:t>JZ/JNZ/</a:t>
            </a:r>
            <a:r>
              <a:rPr lang="en-US" altLang="zh-CN" sz="2100" dirty="0"/>
              <a:t>…</a:t>
            </a:r>
            <a:r>
              <a:rPr lang="zh-CN" altLang="en-US" sz="2100" dirty="0">
                <a:latin typeface="Times New Roman" pitchFamily="18" charset="0"/>
              </a:rPr>
              <a:t>，</a:t>
            </a:r>
            <a:r>
              <a:rPr lang="en-US" altLang="zh-CN" sz="2100" dirty="0">
                <a:latin typeface="Times New Roman" pitchFamily="18" charset="0"/>
              </a:rPr>
              <a:t>LOOP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indent="-293370" eaLnBrk="1" hangingPunct="1">
              <a:lnSpc>
                <a:spcPct val="110000"/>
              </a:lnSpc>
            </a:pPr>
            <a:r>
              <a:rPr lang="zh-CN" altLang="en-US" dirty="0"/>
              <a:t>子程序调用指令（</a:t>
            </a:r>
            <a:r>
              <a:rPr lang="en-US" altLang="zh-CN" sz="2100" dirty="0">
                <a:latin typeface="Times New Roman" pitchFamily="18" charset="0"/>
              </a:rPr>
              <a:t>CALL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indent="-293370" eaLnBrk="1" hangingPunct="1">
              <a:lnSpc>
                <a:spcPct val="110000"/>
              </a:lnSpc>
            </a:pPr>
            <a:r>
              <a:rPr lang="zh-CN" altLang="en-US" dirty="0"/>
              <a:t>返回指令（</a:t>
            </a:r>
            <a:r>
              <a:rPr lang="en-US" altLang="zh-CN" sz="2100" dirty="0">
                <a:latin typeface="Times New Roman" pitchFamily="18" charset="0"/>
              </a:rPr>
              <a:t>RET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indent="-347345" eaLnBrk="1" hangingPunct="1">
              <a:lnSpc>
                <a:spcPct val="110000"/>
              </a:lnSpc>
            </a:pPr>
            <a:r>
              <a:rPr lang="zh-CN" altLang="en-US" dirty="0"/>
              <a:t>输入输出类指令（</a:t>
            </a:r>
            <a:r>
              <a:rPr lang="en-US" altLang="zh-CN" sz="2000" dirty="0">
                <a:latin typeface="Times New Roman" pitchFamily="18" charset="0"/>
              </a:rPr>
              <a:t>IN/OUT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indent="-293370" eaLnBrk="1" hangingPunct="1">
              <a:lnSpc>
                <a:spcPct val="110000"/>
              </a:lnSpc>
            </a:pPr>
            <a:r>
              <a:rPr lang="zh-CN" altLang="en-US" dirty="0"/>
              <a:t>独立编址的</a:t>
            </a:r>
            <a:r>
              <a:rPr lang="en-US" altLang="zh-CN" dirty="0">
                <a:latin typeface="Times New Roman" pitchFamily="18" charset="0"/>
              </a:rPr>
              <a:t>I/O</a:t>
            </a:r>
            <a:endParaRPr lang="en-US" altLang="zh-CN" dirty="0"/>
          </a:p>
          <a:p>
            <a:pPr lvl="2" indent="-293370" eaLnBrk="1" hangingPunct="1">
              <a:lnSpc>
                <a:spcPct val="110000"/>
              </a:lnSpc>
            </a:pPr>
            <a:r>
              <a:rPr lang="zh-CN" altLang="en-US" dirty="0"/>
              <a:t>统一编址的</a:t>
            </a:r>
            <a:r>
              <a:rPr lang="en-US" altLang="zh-CN" dirty="0">
                <a:latin typeface="Times New Roman" pitchFamily="18" charset="0"/>
              </a:rPr>
              <a:t>I/O</a:t>
            </a:r>
            <a:endParaRPr lang="en-US" altLang="zh-CN" dirty="0"/>
          </a:p>
          <a:p>
            <a:pPr lvl="1" indent="-347345" eaLnBrk="1" hangingPunct="1">
              <a:lnSpc>
                <a:spcPct val="110000"/>
              </a:lnSpc>
            </a:pPr>
            <a:r>
              <a:rPr lang="zh-CN" altLang="en-US" dirty="0"/>
              <a:t>其他指令</a:t>
            </a:r>
            <a:endParaRPr lang="zh-CN" altLang="en-US" dirty="0"/>
          </a:p>
        </p:txBody>
      </p:sp>
      <p:sp>
        <p:nvSpPr>
          <p:cNvPr id="38915" name="Rectangle 5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dirty="0"/>
              <a:t>4.5 </a:t>
            </a:r>
            <a:r>
              <a:rPr lang="zh-CN" altLang="en-US" dirty="0"/>
              <a:t>典型指令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3500" dirty="0">
                <a:cs typeface="Times New Roman" pitchFamily="18" charset="0"/>
              </a:rPr>
              <a:t>4.5 </a:t>
            </a:r>
            <a:r>
              <a:rPr lang="zh-CN" altLang="en-US" sz="3500" dirty="0"/>
              <a:t>典型指令		</a:t>
            </a:r>
            <a:endParaRPr lang="zh-CN" altLang="en-US" sz="3500"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411662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100" dirty="0"/>
              <a:t>基本指令系统</a:t>
            </a:r>
            <a:endParaRPr lang="zh-CN" altLang="en-US" sz="2100" dirty="0"/>
          </a:p>
          <a:p>
            <a:pPr lvl="1" indent="-347345" eaLnBrk="1" hangingPunct="1">
              <a:lnSpc>
                <a:spcPct val="90000"/>
              </a:lnSpc>
            </a:pPr>
            <a:r>
              <a:rPr lang="en-US" altLang="zh-CN" sz="2000" dirty="0"/>
              <a:t>P122</a:t>
            </a:r>
            <a:r>
              <a:rPr lang="zh-CN" altLang="en-US" sz="2000" dirty="0"/>
              <a:t>表</a:t>
            </a:r>
            <a:r>
              <a:rPr lang="en-US" altLang="zh-CN" sz="2000" dirty="0"/>
              <a:t>4.9</a:t>
            </a:r>
            <a:r>
              <a:rPr lang="zh-CN" altLang="en-US" sz="2000" dirty="0"/>
              <a:t>介绍</a:t>
            </a:r>
            <a:endParaRPr lang="zh-CN" altLang="en-US" sz="2000" dirty="0"/>
          </a:p>
          <a:p>
            <a:pPr lvl="1" indent="-347345" eaLnBrk="1" hangingPunct="1">
              <a:lnSpc>
                <a:spcPct val="90000"/>
              </a:lnSpc>
            </a:pPr>
            <a:r>
              <a:rPr lang="en-US" altLang="zh-CN" sz="2000" dirty="0"/>
              <a:t>20%</a:t>
            </a:r>
            <a:r>
              <a:rPr lang="zh-CN" altLang="en-US" sz="2000" dirty="0"/>
              <a:t>和</a:t>
            </a:r>
            <a:r>
              <a:rPr lang="en-US" altLang="zh-CN" sz="2000" dirty="0"/>
              <a:t>80%</a:t>
            </a:r>
            <a:r>
              <a:rPr lang="zh-CN" altLang="en-US" sz="2000" dirty="0"/>
              <a:t>规律：</a:t>
            </a:r>
            <a:r>
              <a:rPr lang="en-US" altLang="zh-CN" sz="2000" dirty="0"/>
              <a:t>CISC</a:t>
            </a:r>
            <a:r>
              <a:rPr lang="zh-CN" altLang="en-US" sz="2000" dirty="0"/>
              <a:t>中大约有</a:t>
            </a:r>
            <a:r>
              <a:rPr lang="en-US" altLang="zh-CN" sz="2000" dirty="0"/>
              <a:t>20%</a:t>
            </a:r>
            <a:r>
              <a:rPr lang="zh-CN" altLang="en-US" sz="2000" dirty="0"/>
              <a:t>的指令使用频率高，占据了</a:t>
            </a:r>
            <a:r>
              <a:rPr lang="en-US" altLang="zh-CN" sz="2000" dirty="0"/>
              <a:t>80%</a:t>
            </a:r>
            <a:r>
              <a:rPr lang="zh-CN" altLang="en-US" sz="2000" dirty="0"/>
              <a:t>的处理机时间，而有</a:t>
            </a:r>
            <a:r>
              <a:rPr lang="en-US" altLang="zh-CN" sz="2000" dirty="0"/>
              <a:t>80%</a:t>
            </a:r>
            <a:r>
              <a:rPr lang="zh-CN" altLang="en-US" sz="2000" dirty="0"/>
              <a:t>的不常用指令只占用处理机的</a:t>
            </a:r>
            <a:r>
              <a:rPr lang="en-US" altLang="zh-CN" sz="2000" dirty="0"/>
              <a:t>20%</a:t>
            </a:r>
            <a:r>
              <a:rPr lang="zh-CN" altLang="en-US" sz="2000" dirty="0"/>
              <a:t>时间。</a:t>
            </a:r>
            <a:endParaRPr lang="zh-CN" altLang="en-US" sz="2000" dirty="0"/>
          </a:p>
          <a:p>
            <a:pPr lvl="1" indent="-347345" eaLnBrk="1" hangingPunct="1">
              <a:lnSpc>
                <a:spcPct val="90000"/>
              </a:lnSpc>
            </a:pPr>
            <a:r>
              <a:rPr lang="en-US" altLang="zh-CN" sz="2000" dirty="0"/>
              <a:t>VLSI</a:t>
            </a:r>
            <a:r>
              <a:rPr lang="zh-CN" altLang="en-US" sz="2000" dirty="0"/>
              <a:t>技术发展引起的问题</a:t>
            </a:r>
            <a:endParaRPr lang="zh-CN" altLang="en-US" sz="2000" dirty="0"/>
          </a:p>
          <a:p>
            <a:pPr lvl="2" indent="-293370" eaLnBrk="1" hangingPunct="1">
              <a:lnSpc>
                <a:spcPct val="90000"/>
              </a:lnSpc>
            </a:pPr>
            <a:r>
              <a:rPr lang="en-US" altLang="zh-CN" sz="1800" dirty="0"/>
              <a:t>VLSI</a:t>
            </a:r>
            <a:r>
              <a:rPr lang="zh-CN" altLang="en-US" sz="1800" dirty="0"/>
              <a:t>工艺要求规整性，而大量复杂指令控制逻辑极其不规整，给</a:t>
            </a:r>
            <a:r>
              <a:rPr lang="en-US" altLang="zh-CN" sz="1800" dirty="0"/>
              <a:t>VLSI</a:t>
            </a:r>
            <a:r>
              <a:rPr lang="zh-CN" altLang="en-US" sz="1800" dirty="0"/>
              <a:t>工艺造成了很大的困难。</a:t>
            </a:r>
            <a:endParaRPr lang="zh-CN" altLang="en-US" sz="1800" dirty="0"/>
          </a:p>
          <a:p>
            <a:pPr lvl="2" indent="-293370" eaLnBrk="1" hangingPunct="1">
              <a:lnSpc>
                <a:spcPct val="90000"/>
              </a:lnSpc>
            </a:pPr>
            <a:r>
              <a:rPr lang="zh-CN" altLang="en-US" sz="1800" dirty="0"/>
              <a:t>现在用微程序实现复杂指令与用简单指令组成的子程序相比，没有多大的区别。因为现在控制存储器和主存的速度差缩小。</a:t>
            </a:r>
            <a:endParaRPr lang="zh-CN" altLang="en-US" sz="1800" dirty="0"/>
          </a:p>
          <a:p>
            <a:pPr lvl="1" indent="-347345" eaLnBrk="1" hangingPunct="1">
              <a:lnSpc>
                <a:spcPct val="90000"/>
              </a:lnSpc>
            </a:pPr>
            <a:r>
              <a:rPr lang="en-US" altLang="zh-CN" sz="2000" dirty="0"/>
              <a:t>CISC</a:t>
            </a:r>
            <a:r>
              <a:rPr lang="zh-CN" altLang="en-US" sz="2000" dirty="0"/>
              <a:t>中，通过增强指令系统的功能，简化了软件，增加了硬件的复杂程度。然而指令复杂了，指令的执行时间必然加长，从而使整个系统的执行时间反而增加，因而在计算机体系结构设计中，软硬件的功能分配必须恰当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3500" dirty="0">
                <a:cs typeface="Times New Roman" pitchFamily="18" charset="0"/>
              </a:rPr>
              <a:t>4.5 </a:t>
            </a:r>
            <a:r>
              <a:rPr lang="zh-CN" altLang="en-US" sz="3500" dirty="0"/>
              <a:t>典型指令		</a:t>
            </a:r>
            <a:endParaRPr lang="zh-CN" altLang="en-US" sz="3500" dirty="0"/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411662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dirty="0"/>
              <a:t>RISC</a:t>
            </a:r>
            <a:endParaRPr lang="en-US" altLang="zh-CN" dirty="0"/>
          </a:p>
          <a:p>
            <a:pPr lvl="1" indent="-347345" eaLnBrk="1" hangingPunct="1"/>
            <a:r>
              <a:rPr lang="zh-CN" altLang="en-US" dirty="0"/>
              <a:t>特点（采用流水线技术）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简单而统一格式的指令译码；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大部分指令可以单周期执行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只有</a:t>
            </a:r>
            <a:r>
              <a:rPr lang="en-US" altLang="zh-CN" dirty="0"/>
              <a:t>LOAD/STORE</a:t>
            </a:r>
            <a:r>
              <a:rPr lang="zh-CN" altLang="en-US" dirty="0"/>
              <a:t>可以访问存储器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简单的寻址方式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采用延迟转移技术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采用</a:t>
            </a:r>
            <a:r>
              <a:rPr lang="en-US" altLang="zh-CN" dirty="0"/>
              <a:t>LOAD</a:t>
            </a:r>
            <a:r>
              <a:rPr lang="zh-CN" altLang="en-US" dirty="0"/>
              <a:t>延迟技术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三地址指令格式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较多的寄存器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对称的指令格式</a:t>
            </a:r>
            <a:endParaRPr lang="zh-CN" altLang="en-US" dirty="0"/>
          </a:p>
        </p:txBody>
      </p:sp>
      <p:sp>
        <p:nvSpPr>
          <p:cNvPr id="40964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charset="0"/>
                <a:ea typeface="隶书" pitchFamily="49" charset="-122"/>
              </a:rPr>
              <a:t>返回</a:t>
            </a:r>
            <a:endParaRPr lang="zh-CN" altLang="en-US" sz="1400" dirty="0">
              <a:latin typeface="Arial" charset="0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 wrap="square" lIns="91440" tIns="45720" rIns="91440" bIns="45720" anchor="b"/>
          <a:p>
            <a:pPr eaLnBrk="1" hangingPunct="1"/>
            <a:r>
              <a:rPr lang="zh-CN" altLang="en-US" dirty="0"/>
              <a:t>本 章 小 结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323850" y="981075"/>
            <a:ext cx="7632700" cy="5688013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lang="en-US" altLang="zh-CN" sz="3700" dirty="0"/>
              <a:t>          </a:t>
            </a:r>
            <a:r>
              <a:rPr lang="zh-CN" altLang="en-US" sz="3700" dirty="0"/>
              <a:t>一台计算机中所有机器指令的集合，称为这台计算机的指令系统。指令系统是表征一台计算机性能的重要因素，它的格式与功能不仅直接影响到机器的硬件结构，而且也影响到系统软件。指令格式是指令字用二进制代码表示的结构形式，通常由操作码字段和地址码字段组成。</a:t>
            </a:r>
            <a:endParaRPr lang="zh-CN" altLang="en-US" sz="3700" dirty="0"/>
          </a:p>
        </p:txBody>
      </p:sp>
      <p:sp>
        <p:nvSpPr>
          <p:cNvPr id="41988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charset="0"/>
                <a:ea typeface="隶书" pitchFamily="49" charset="-122"/>
              </a:rPr>
              <a:t>返回</a:t>
            </a:r>
            <a:endParaRPr lang="zh-CN" altLang="en-US" sz="1400" dirty="0">
              <a:latin typeface="Arial" charset="0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zh-CN" altLang="en-US" dirty="0"/>
              <a:t>本 章 小 结</a:t>
            </a:r>
            <a:endParaRPr lang="zh-CN" altLang="en-US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>
              <a:buNone/>
            </a:pPr>
            <a:r>
              <a:rPr lang="en-US" altLang="zh-CN" sz="3800" dirty="0"/>
              <a:t>          </a:t>
            </a:r>
            <a:r>
              <a:rPr lang="zh-CN" altLang="en-US" sz="3800" dirty="0"/>
              <a:t>操作码字段表征指令的操作特性与功能，而地址码字段指示操作数的地址。目前多采用二地址、单地址、零地址混合方式的指令格式。指令字长度分为：单字长、半字长、双字长三种形式。高档微机采用</a:t>
            </a:r>
            <a:r>
              <a:rPr lang="en-US" altLang="zh-CN" sz="3800" dirty="0"/>
              <a:t>32</a:t>
            </a:r>
            <a:r>
              <a:rPr lang="zh-CN" altLang="en-US" sz="3800" dirty="0"/>
              <a:t>位长度的单字长形式。</a:t>
            </a:r>
            <a:endParaRPr lang="zh-CN" altLang="en-US" sz="2600" dirty="0"/>
          </a:p>
        </p:txBody>
      </p:sp>
      <p:sp>
        <p:nvSpPr>
          <p:cNvPr id="43012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charset="0"/>
                <a:ea typeface="隶书" pitchFamily="49" charset="-122"/>
              </a:rPr>
              <a:t>返回</a:t>
            </a:r>
            <a:endParaRPr lang="zh-CN" altLang="en-US" sz="1400" dirty="0">
              <a:latin typeface="Arial" charset="0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zh-CN" altLang="en-US" dirty="0"/>
              <a:t>本 章 小 结</a:t>
            </a:r>
            <a:endParaRPr lang="zh-CN" altLang="en-US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lang="en-US" altLang="zh-CN" sz="2900" dirty="0"/>
              <a:t>           </a:t>
            </a:r>
            <a:r>
              <a:rPr lang="zh-CN" altLang="en-US" sz="2900" dirty="0"/>
              <a:t>形成指令地址的方式，称为指令寻址方式。有顺序寻址和跳跃寻址两种，由指令计数器来跟踪。形成操作数地址的方式，称为数据寻址方式。操作数可放在专用寄存器、通用寄存器、内存和指令中。数据寻址方式有隐含寻址、立即寻址、直接寻址、间接寻址、寄存器寻址、寄存器间接寻址、相对寻址、基值寻址、变址寻址、块寻址、段寻址等多种。按操作数的物理位置不同，有</a:t>
            </a:r>
            <a:r>
              <a:rPr lang="en-US" altLang="zh-CN" sz="2900" dirty="0"/>
              <a:t>RR</a:t>
            </a:r>
            <a:r>
              <a:rPr lang="zh-CN" altLang="en-US" sz="2900" dirty="0"/>
              <a:t>型和</a:t>
            </a:r>
            <a:r>
              <a:rPr lang="en-US" altLang="zh-CN" sz="2900" dirty="0"/>
              <a:t>RS</a:t>
            </a:r>
            <a:r>
              <a:rPr lang="zh-CN" altLang="en-US" sz="2900" dirty="0"/>
              <a:t>型。前者比后者执行的速度快。</a:t>
            </a:r>
            <a:endParaRPr lang="zh-CN" altLang="en-US" sz="1900" dirty="0"/>
          </a:p>
        </p:txBody>
      </p:sp>
      <p:sp>
        <p:nvSpPr>
          <p:cNvPr id="44036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charset="0"/>
                <a:ea typeface="隶书" pitchFamily="49" charset="-122"/>
              </a:rPr>
              <a:t>返回</a:t>
            </a:r>
            <a:endParaRPr lang="zh-CN" altLang="en-US" sz="1400" dirty="0">
              <a:latin typeface="Arial" charset="0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757237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3500" dirty="0">
                <a:cs typeface="Times New Roman" pitchFamily="18" charset="0"/>
              </a:rPr>
              <a:t>4.4 </a:t>
            </a:r>
            <a:r>
              <a:rPr lang="zh-CN" altLang="en-US" sz="3500" dirty="0"/>
              <a:t>指令和数据的寻址方式</a:t>
            </a:r>
            <a:endParaRPr lang="zh-CN" altLang="en-US" sz="3500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411662"/>
          </a:xfrm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/>
              <a:t>指令的寻址方式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顺序方式</a:t>
            </a:r>
            <a:endParaRPr lang="zh-CN" altLang="en-US" dirty="0"/>
          </a:p>
          <a:p>
            <a:pPr lvl="2" indent="-293370" eaLnBrk="1" hangingPunct="1"/>
            <a:r>
              <a:rPr lang="en-US" altLang="zh-CN" dirty="0"/>
              <a:t>PC</a:t>
            </a:r>
            <a:endParaRPr lang="en-US" altLang="zh-CN" dirty="0"/>
          </a:p>
          <a:p>
            <a:pPr lvl="1" indent="-347345" eaLnBrk="1" hangingPunct="1"/>
            <a:r>
              <a:rPr lang="zh-CN" altLang="en-US" dirty="0"/>
              <a:t>跳跃方式</a:t>
            </a:r>
            <a:endParaRPr lang="zh-CN" altLang="en-US" dirty="0"/>
          </a:p>
        </p:txBody>
      </p:sp>
      <p:pic>
        <p:nvPicPr>
          <p:cNvPr id="8196" name="Picture 4" descr="4a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068638"/>
            <a:ext cx="7345363" cy="28575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2552131" y="2119249"/>
              <a:ext cx="52316" cy="263769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2552131" y="2119249"/>
                <a:ext cx="52316" cy="2637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2661313" y="2187465"/>
              <a:ext cx="2275" cy="225113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661313" y="2187465"/>
                <a:ext cx="2275" cy="225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2652214" y="2160178"/>
              <a:ext cx="77338" cy="129611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2652214" y="2160178"/>
                <a:ext cx="77338" cy="129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2770495" y="2205656"/>
              <a:ext cx="54591" cy="13188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770495" y="2205656"/>
                <a:ext cx="54591" cy="131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2888776" y="2146535"/>
              <a:ext cx="45492" cy="256948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888776" y="2146535"/>
                <a:ext cx="45492" cy="2569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2997958" y="2264777"/>
              <a:ext cx="97809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2997958" y="2264777"/>
                <a:ext cx="97809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3034352" y="2210204"/>
              <a:ext cx="9098" cy="145528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3034352" y="2210204"/>
                <a:ext cx="9098" cy="145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3148083" y="2205656"/>
              <a:ext cx="4549" cy="13188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3148083" y="2205656"/>
                <a:ext cx="4549" cy="131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3239068" y="2269324"/>
              <a:ext cx="147851" cy="1137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4"/>
            </p:blipFill>
            <p:spPr>
              <a:xfrm>
                <a:off x="3239068" y="2269324"/>
                <a:ext cx="147851" cy="11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3325504" y="2228395"/>
              <a:ext cx="59140" cy="106872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4"/>
            </p:blipFill>
            <p:spPr>
              <a:xfrm>
                <a:off x="3325504" y="2228395"/>
                <a:ext cx="59140" cy="106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3457432" y="2196560"/>
              <a:ext cx="27296" cy="184184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4"/>
            </p:blipFill>
            <p:spPr>
              <a:xfrm>
                <a:off x="3457432" y="2196560"/>
                <a:ext cx="27296" cy="1841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3464256" y="2141988"/>
              <a:ext cx="93260" cy="159171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4"/>
            </p:blipFill>
            <p:spPr>
              <a:xfrm>
                <a:off x="3464256" y="2141988"/>
                <a:ext cx="93260" cy="1591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墨迹 13"/>
              <p14:cNvContentPartPr/>
              <p14:nvPr/>
            </p14:nvContentPartPr>
            <p14:xfrm>
              <a:off x="3575713" y="2219299"/>
              <a:ext cx="54591" cy="136433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4"/>
            </p:blipFill>
            <p:spPr>
              <a:xfrm>
                <a:off x="3575713" y="2219299"/>
                <a:ext cx="54591" cy="13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3609832" y="4011111"/>
              <a:ext cx="75063" cy="16030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4"/>
            </p:blipFill>
            <p:spPr>
              <a:xfrm>
                <a:off x="3609832" y="4011111"/>
                <a:ext cx="75063" cy="1603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6" name="墨迹 15"/>
              <p14:cNvContentPartPr/>
              <p14:nvPr/>
            </p14:nvContentPartPr>
            <p14:xfrm>
              <a:off x="3409665" y="3961086"/>
              <a:ext cx="43218" cy="77311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4"/>
            </p:blipFill>
            <p:spPr>
              <a:xfrm>
                <a:off x="3409665" y="3961086"/>
                <a:ext cx="43218" cy="77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7" name="墨迹 16"/>
              <p14:cNvContentPartPr/>
              <p14:nvPr/>
            </p14:nvContentPartPr>
            <p14:xfrm>
              <a:off x="3468805" y="3947443"/>
              <a:ext cx="6824" cy="106872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4"/>
            </p:blipFill>
            <p:spPr>
              <a:xfrm>
                <a:off x="3468805" y="3947443"/>
                <a:ext cx="6824" cy="106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8" name="墨迹 17"/>
              <p14:cNvContentPartPr/>
              <p14:nvPr/>
            </p14:nvContentPartPr>
            <p14:xfrm>
              <a:off x="3471080" y="3956538"/>
              <a:ext cx="45492" cy="75038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4"/>
            </p:blipFill>
            <p:spPr>
              <a:xfrm>
                <a:off x="3471080" y="3956538"/>
                <a:ext cx="45492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9" name="墨迹 18"/>
              <p14:cNvContentPartPr/>
              <p14:nvPr/>
            </p14:nvContentPartPr>
            <p14:xfrm>
              <a:off x="3775880" y="3924704"/>
              <a:ext cx="50042" cy="131884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4"/>
            </p:blipFill>
            <p:spPr>
              <a:xfrm>
                <a:off x="3775880" y="3924704"/>
                <a:ext cx="50042" cy="1318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0" name="墨迹 19"/>
              <p14:cNvContentPartPr/>
              <p14:nvPr/>
            </p14:nvContentPartPr>
            <p14:xfrm>
              <a:off x="3334602" y="4388574"/>
              <a:ext cx="270681" cy="18191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"/>
            </p:blipFill>
            <p:spPr>
              <a:xfrm>
                <a:off x="3334602" y="4388574"/>
                <a:ext cx="270681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1" name="墨迹 20"/>
              <p14:cNvContentPartPr/>
              <p14:nvPr/>
            </p14:nvContentPartPr>
            <p14:xfrm>
              <a:off x="4016991" y="4299893"/>
              <a:ext cx="177420" cy="56846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"/>
            </p:blipFill>
            <p:spPr>
              <a:xfrm>
                <a:off x="4016991" y="4299893"/>
                <a:ext cx="177420" cy="568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2" name="墨迹 21"/>
              <p14:cNvContentPartPr/>
              <p14:nvPr/>
            </p14:nvContentPartPr>
            <p14:xfrm>
              <a:off x="4112525" y="4311262"/>
              <a:ext cx="156949" cy="13643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"/>
            </p:blipFill>
            <p:spPr>
              <a:xfrm>
                <a:off x="4112525" y="4311262"/>
                <a:ext cx="156949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3" name="墨迹 22"/>
              <p14:cNvContentPartPr/>
              <p14:nvPr/>
            </p14:nvContentPartPr>
            <p14:xfrm>
              <a:off x="4230805" y="4283976"/>
              <a:ext cx="31845" cy="61394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"/>
            </p:blipFill>
            <p:spPr>
              <a:xfrm>
                <a:off x="4230805" y="4283976"/>
                <a:ext cx="31845" cy="613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4" name="墨迹 23"/>
              <p14:cNvContentPartPr/>
              <p14:nvPr/>
            </p14:nvContentPartPr>
            <p14:xfrm>
              <a:off x="4303594" y="4274880"/>
              <a:ext cx="11373" cy="47751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"/>
            </p:blipFill>
            <p:spPr>
              <a:xfrm>
                <a:off x="4303594" y="4274880"/>
                <a:ext cx="11373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5" name="墨迹 24"/>
              <p14:cNvContentPartPr/>
              <p14:nvPr/>
            </p14:nvContentPartPr>
            <p14:xfrm>
              <a:off x="4280847" y="4252142"/>
              <a:ext cx="113732" cy="5912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"/>
            </p:blipFill>
            <p:spPr>
              <a:xfrm>
                <a:off x="4280847" y="4252142"/>
                <a:ext cx="113732" cy="59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6" name="墨迹 25"/>
              <p14:cNvContentPartPr/>
              <p14:nvPr/>
            </p14:nvContentPartPr>
            <p14:xfrm>
              <a:off x="4294495" y="4288523"/>
              <a:ext cx="81886" cy="4093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"/>
            </p:blipFill>
            <p:spPr>
              <a:xfrm>
                <a:off x="4294495" y="4288523"/>
                <a:ext cx="81886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7" name="墨迹 26"/>
              <p14:cNvContentPartPr/>
              <p14:nvPr/>
            </p14:nvContentPartPr>
            <p14:xfrm>
              <a:off x="4308143" y="4283976"/>
              <a:ext cx="50042" cy="90954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"/>
            </p:blipFill>
            <p:spPr>
              <a:xfrm>
                <a:off x="4308143" y="4283976"/>
                <a:ext cx="50042" cy="909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8" name="墨迹 27"/>
              <p14:cNvContentPartPr/>
              <p14:nvPr/>
            </p14:nvContentPartPr>
            <p14:xfrm>
              <a:off x="4285397" y="4404491"/>
              <a:ext cx="109182" cy="11369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"/>
            </p:blipFill>
            <p:spPr>
              <a:xfrm>
                <a:off x="4285397" y="4404491"/>
                <a:ext cx="109182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9" name="墨迹 28"/>
              <p14:cNvContentPartPr/>
              <p14:nvPr/>
            </p14:nvContentPartPr>
            <p14:xfrm>
              <a:off x="4371832" y="4340822"/>
              <a:ext cx="72788" cy="1137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"/>
            </p:blipFill>
            <p:spPr>
              <a:xfrm>
                <a:off x="4371832" y="4340822"/>
                <a:ext cx="72788" cy="11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0" name="墨迹 29"/>
              <p14:cNvContentPartPr/>
              <p14:nvPr/>
            </p14:nvContentPartPr>
            <p14:xfrm>
              <a:off x="4378656" y="4293071"/>
              <a:ext cx="29571" cy="138706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"/>
            </p:blipFill>
            <p:spPr>
              <a:xfrm>
                <a:off x="4378656" y="4293071"/>
                <a:ext cx="29571" cy="138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1" name="墨迹 30"/>
              <p14:cNvContentPartPr/>
              <p14:nvPr/>
            </p14:nvContentPartPr>
            <p14:xfrm>
              <a:off x="4390029" y="4379478"/>
              <a:ext cx="54591" cy="56847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"/>
            </p:blipFill>
            <p:spPr>
              <a:xfrm>
                <a:off x="4390029" y="4379478"/>
                <a:ext cx="54591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2" name="墨迹 31"/>
              <p14:cNvContentPartPr/>
              <p14:nvPr/>
            </p14:nvContentPartPr>
            <p14:xfrm>
              <a:off x="4426423" y="4293071"/>
              <a:ext cx="38669" cy="15917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"/>
            </p:blipFill>
            <p:spPr>
              <a:xfrm>
                <a:off x="4426423" y="4293071"/>
                <a:ext cx="38669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3" name="墨迹 32"/>
              <p14:cNvContentPartPr/>
              <p14:nvPr/>
            </p14:nvContentPartPr>
            <p14:xfrm>
              <a:off x="4467367" y="4329453"/>
              <a:ext cx="18197" cy="6822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4"/>
            </p:blipFill>
            <p:spPr>
              <a:xfrm>
                <a:off x="4467367" y="4329453"/>
                <a:ext cx="18197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4" name="墨迹 33"/>
              <p14:cNvContentPartPr/>
              <p14:nvPr/>
            </p14:nvContentPartPr>
            <p14:xfrm>
              <a:off x="4471916" y="4361287"/>
              <a:ext cx="18197" cy="50026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4"/>
            </p:blipFill>
            <p:spPr>
              <a:xfrm>
                <a:off x="4471916" y="4361287"/>
                <a:ext cx="18197" cy="500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5" name="墨迹 34"/>
              <p14:cNvContentPartPr/>
              <p14:nvPr/>
            </p14:nvContentPartPr>
            <p14:xfrm>
              <a:off x="4515134" y="4311262"/>
              <a:ext cx="20471" cy="88681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4"/>
            </p:blipFill>
            <p:spPr>
              <a:xfrm>
                <a:off x="4515134" y="4311262"/>
                <a:ext cx="20471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6" name="墨迹 35"/>
              <p14:cNvContentPartPr/>
              <p14:nvPr/>
            </p14:nvContentPartPr>
            <p14:xfrm>
              <a:off x="4540155" y="4370383"/>
              <a:ext cx="70513" cy="45477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4"/>
            </p:blipFill>
            <p:spPr>
              <a:xfrm>
                <a:off x="4540155" y="4370383"/>
                <a:ext cx="70513" cy="4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7" name="墨迹 36"/>
              <p14:cNvContentPartPr/>
              <p14:nvPr/>
            </p14:nvContentPartPr>
            <p14:xfrm>
              <a:off x="4590197" y="4320357"/>
              <a:ext cx="11373" cy="86408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4"/>
            </p:blipFill>
            <p:spPr>
              <a:xfrm>
                <a:off x="4590197" y="4320357"/>
                <a:ext cx="11373" cy="86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8" name="墨迹 37"/>
              <p14:cNvContentPartPr/>
              <p14:nvPr/>
            </p14:nvContentPartPr>
            <p14:xfrm>
              <a:off x="4572000" y="4356739"/>
              <a:ext cx="34119" cy="9096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4"/>
            </p:blipFill>
            <p:spPr>
              <a:xfrm>
                <a:off x="4572000" y="4356739"/>
                <a:ext cx="34119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9" name="墨迹 38"/>
              <p14:cNvContentPartPr/>
              <p14:nvPr/>
            </p14:nvContentPartPr>
            <p14:xfrm>
              <a:off x="4572000" y="4413586"/>
              <a:ext cx="38668" cy="11369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4"/>
            </p:blipFill>
            <p:spPr>
              <a:xfrm>
                <a:off x="4572000" y="4413586"/>
                <a:ext cx="38668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0" name="墨迹 39"/>
              <p14:cNvContentPartPr/>
              <p14:nvPr/>
            </p14:nvContentPartPr>
            <p14:xfrm>
              <a:off x="4603844" y="4338549"/>
              <a:ext cx="86436" cy="36382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4"/>
            </p:blipFill>
            <p:spPr>
              <a:xfrm>
                <a:off x="4603844" y="4338549"/>
                <a:ext cx="86436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1" name="墨迹 40"/>
              <p14:cNvContentPartPr/>
              <p14:nvPr/>
            </p14:nvContentPartPr>
            <p14:xfrm>
              <a:off x="4617492" y="4311262"/>
              <a:ext cx="84161" cy="127337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4"/>
            </p:blipFill>
            <p:spPr>
              <a:xfrm>
                <a:off x="4617492" y="4311262"/>
                <a:ext cx="84161" cy="127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2" name="墨迹 41"/>
              <p14:cNvContentPartPr/>
              <p14:nvPr/>
            </p14:nvContentPartPr>
            <p14:xfrm>
              <a:off x="4731223" y="4324905"/>
              <a:ext cx="4549" cy="84134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4"/>
            </p:blipFill>
            <p:spPr>
              <a:xfrm>
                <a:off x="4731223" y="4324905"/>
                <a:ext cx="4549" cy="84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3" name="墨迹 42"/>
              <p14:cNvContentPartPr/>
              <p14:nvPr/>
            </p14:nvContentPartPr>
            <p14:xfrm>
              <a:off x="4694829" y="4361287"/>
              <a:ext cx="65964" cy="36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4"/>
            </p:blipFill>
            <p:spPr>
              <a:xfrm>
                <a:off x="4694829" y="4361287"/>
                <a:ext cx="65964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4" name="墨迹 43"/>
              <p14:cNvContentPartPr/>
              <p14:nvPr/>
            </p14:nvContentPartPr>
            <p14:xfrm>
              <a:off x="4713026" y="4399943"/>
              <a:ext cx="56866" cy="11369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4"/>
            </p:blipFill>
            <p:spPr>
              <a:xfrm>
                <a:off x="4713026" y="4399943"/>
                <a:ext cx="56866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5" name="墨迹 44"/>
              <p14:cNvContentPartPr/>
              <p14:nvPr/>
            </p14:nvContentPartPr>
            <p14:xfrm>
              <a:off x="4799462" y="4306714"/>
              <a:ext cx="360" cy="93229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4"/>
            </p:blipFill>
            <p:spPr>
              <a:xfrm>
                <a:off x="4799462" y="4306714"/>
                <a:ext cx="360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6" name="墨迹 45"/>
              <p14:cNvContentPartPr/>
              <p14:nvPr/>
            </p14:nvContentPartPr>
            <p14:xfrm>
              <a:off x="4813110" y="4347644"/>
              <a:ext cx="15922" cy="4548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4"/>
            </p:blipFill>
            <p:spPr>
              <a:xfrm>
                <a:off x="4813110" y="4347644"/>
                <a:ext cx="15922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7" name="墨迹 46"/>
              <p14:cNvContentPartPr/>
              <p14:nvPr/>
            </p14:nvContentPartPr>
            <p14:xfrm>
              <a:off x="4778991" y="4334001"/>
              <a:ext cx="2274" cy="54572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4"/>
            </p:blipFill>
            <p:spPr>
              <a:xfrm>
                <a:off x="4778991" y="4334001"/>
                <a:ext cx="2274" cy="545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48" name="墨迹 47"/>
              <p14:cNvContentPartPr/>
              <p14:nvPr/>
            </p14:nvContentPartPr>
            <p14:xfrm>
              <a:off x="4753970" y="4409039"/>
              <a:ext cx="75062" cy="11369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4"/>
            </p:blipFill>
            <p:spPr>
              <a:xfrm>
                <a:off x="4753970" y="4409039"/>
                <a:ext cx="75062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49" name="墨迹 48"/>
              <p14:cNvContentPartPr/>
              <p14:nvPr/>
            </p14:nvContentPartPr>
            <p14:xfrm>
              <a:off x="3830471" y="5643752"/>
              <a:ext cx="68239" cy="14098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4"/>
            </p:blipFill>
            <p:spPr>
              <a:xfrm>
                <a:off x="3830471" y="5643752"/>
                <a:ext cx="68239" cy="14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0" name="墨迹 49"/>
              <p14:cNvContentPartPr/>
              <p14:nvPr/>
            </p14:nvContentPartPr>
            <p14:xfrm>
              <a:off x="3921456" y="5661942"/>
              <a:ext cx="11374" cy="6822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4"/>
            </p:blipFill>
            <p:spPr>
              <a:xfrm>
                <a:off x="3921456" y="5661942"/>
                <a:ext cx="11374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1" name="墨迹 50"/>
              <p14:cNvContentPartPr/>
              <p14:nvPr/>
            </p14:nvContentPartPr>
            <p14:xfrm>
              <a:off x="3921456" y="5689229"/>
              <a:ext cx="143302" cy="77312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4"/>
            </p:blipFill>
            <p:spPr>
              <a:xfrm>
                <a:off x="3921456" y="5689229"/>
                <a:ext cx="143302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2" name="墨迹 51"/>
              <p14:cNvContentPartPr/>
              <p14:nvPr/>
            </p14:nvContentPartPr>
            <p14:xfrm>
              <a:off x="3957850" y="5680133"/>
              <a:ext cx="56866" cy="9096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4"/>
            </p:blipFill>
            <p:spPr>
              <a:xfrm>
                <a:off x="3957850" y="5680133"/>
                <a:ext cx="56866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3" name="墨迹 52"/>
              <p14:cNvContentPartPr/>
              <p14:nvPr/>
            </p14:nvContentPartPr>
            <p14:xfrm>
              <a:off x="3962400" y="5714242"/>
              <a:ext cx="52316" cy="11369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4"/>
            </p:blipFill>
            <p:spPr>
              <a:xfrm>
                <a:off x="3962400" y="5714242"/>
                <a:ext cx="52316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4" name="墨迹 53"/>
              <p14:cNvContentPartPr/>
              <p14:nvPr/>
            </p14:nvContentPartPr>
            <p14:xfrm>
              <a:off x="3971498" y="5652847"/>
              <a:ext cx="9098" cy="88681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4"/>
            </p:blipFill>
            <p:spPr>
              <a:xfrm>
                <a:off x="3971498" y="5652847"/>
                <a:ext cx="9098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5" name="墨迹 54"/>
              <p14:cNvContentPartPr/>
              <p14:nvPr/>
            </p14:nvContentPartPr>
            <p14:xfrm>
              <a:off x="4003343" y="5648299"/>
              <a:ext cx="2274" cy="125063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4"/>
            </p:blipFill>
            <p:spPr>
              <a:xfrm>
                <a:off x="4003343" y="5648299"/>
                <a:ext cx="2274" cy="125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6" name="墨迹 55"/>
              <p14:cNvContentPartPr/>
              <p14:nvPr/>
            </p14:nvContentPartPr>
            <p14:xfrm>
              <a:off x="4048835" y="5657395"/>
              <a:ext cx="360" cy="63669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4"/>
            </p:blipFill>
            <p:spPr>
              <a:xfrm>
                <a:off x="4048835" y="5657395"/>
                <a:ext cx="360" cy="63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7" name="墨迹 56"/>
              <p14:cNvContentPartPr/>
              <p14:nvPr/>
            </p14:nvContentPartPr>
            <p14:xfrm>
              <a:off x="4062483" y="5684681"/>
              <a:ext cx="38669" cy="4548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4"/>
            </p:blipFill>
            <p:spPr>
              <a:xfrm>
                <a:off x="4062483" y="5684681"/>
                <a:ext cx="38669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58" name="墨迹 57"/>
              <p14:cNvContentPartPr/>
              <p14:nvPr/>
            </p14:nvContentPartPr>
            <p14:xfrm>
              <a:off x="4030638" y="5698325"/>
              <a:ext cx="97809" cy="31834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4"/>
            </p:blipFill>
            <p:spPr>
              <a:xfrm>
                <a:off x="4030638" y="5698325"/>
                <a:ext cx="97809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59" name="墨迹 58"/>
              <p14:cNvContentPartPr/>
              <p14:nvPr/>
            </p14:nvContentPartPr>
            <p14:xfrm>
              <a:off x="4085229" y="5639204"/>
              <a:ext cx="18197" cy="165993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4"/>
            </p:blipFill>
            <p:spPr>
              <a:xfrm>
                <a:off x="4085229" y="5639204"/>
                <a:ext cx="18197" cy="165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0" name="墨迹 59"/>
              <p14:cNvContentPartPr/>
              <p14:nvPr/>
            </p14:nvContentPartPr>
            <p14:xfrm>
              <a:off x="4067032" y="5671038"/>
              <a:ext cx="113732" cy="147802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4"/>
            </p:blipFill>
            <p:spPr>
              <a:xfrm>
                <a:off x="4067032" y="5671038"/>
                <a:ext cx="113732" cy="147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1" name="墨迹 60"/>
              <p14:cNvContentPartPr/>
              <p14:nvPr/>
            </p14:nvContentPartPr>
            <p14:xfrm>
              <a:off x="3926005" y="4320357"/>
              <a:ext cx="52317" cy="9096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4"/>
            </p:blipFill>
            <p:spPr>
              <a:xfrm>
                <a:off x="3926005" y="4320357"/>
                <a:ext cx="52317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2" name="墨迹 61"/>
              <p14:cNvContentPartPr/>
              <p14:nvPr/>
            </p14:nvContentPartPr>
            <p14:xfrm>
              <a:off x="3944202" y="4297619"/>
              <a:ext cx="6824" cy="56846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4"/>
            </p:blipFill>
            <p:spPr>
              <a:xfrm>
                <a:off x="3944202" y="4297619"/>
                <a:ext cx="6824" cy="568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3" name="墨迹 62"/>
              <p14:cNvContentPartPr/>
              <p14:nvPr/>
            </p14:nvContentPartPr>
            <p14:xfrm>
              <a:off x="4929116" y="4286250"/>
              <a:ext cx="39434" cy="3942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4"/>
            </p:blipFill>
            <p:spPr>
              <a:xfrm>
                <a:off x="4929116" y="4286250"/>
                <a:ext cx="39434" cy="39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4" name="墨迹 63"/>
              <p14:cNvContentPartPr/>
              <p14:nvPr/>
            </p14:nvContentPartPr>
            <p14:xfrm>
              <a:off x="4960961" y="4270332"/>
              <a:ext cx="29570" cy="6139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4"/>
            </p:blipFill>
            <p:spPr>
              <a:xfrm>
                <a:off x="4960961" y="4270332"/>
                <a:ext cx="29570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5" name="墨迹 64"/>
              <p14:cNvContentPartPr/>
              <p14:nvPr/>
            </p14:nvContentPartPr>
            <p14:xfrm>
              <a:off x="4926841" y="4334001"/>
              <a:ext cx="11374" cy="65942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4"/>
            </p:blipFill>
            <p:spPr>
              <a:xfrm>
                <a:off x="4926841" y="4334001"/>
                <a:ext cx="11374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6" name="墨迹 65"/>
              <p14:cNvContentPartPr/>
              <p14:nvPr/>
            </p14:nvContentPartPr>
            <p14:xfrm>
              <a:off x="4890447" y="4320357"/>
              <a:ext cx="106908" cy="127337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4"/>
            </p:blipFill>
            <p:spPr>
              <a:xfrm>
                <a:off x="4890447" y="4320357"/>
                <a:ext cx="106908" cy="127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7" name="墨迹 66"/>
              <p14:cNvContentPartPr/>
              <p14:nvPr/>
            </p14:nvContentPartPr>
            <p14:xfrm>
              <a:off x="4958686" y="4352192"/>
              <a:ext cx="9098" cy="102324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4"/>
            </p:blipFill>
            <p:spPr>
              <a:xfrm>
                <a:off x="4958686" y="4352192"/>
                <a:ext cx="9098" cy="102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68" name="墨迹 67"/>
              <p14:cNvContentPartPr/>
              <p14:nvPr/>
            </p14:nvContentPartPr>
            <p14:xfrm>
              <a:off x="5013277" y="4334001"/>
              <a:ext cx="13648" cy="75038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4"/>
            </p:blipFill>
            <p:spPr>
              <a:xfrm>
                <a:off x="5013277" y="4334001"/>
                <a:ext cx="13648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69" name="墨迹 68"/>
              <p14:cNvContentPartPr/>
              <p14:nvPr/>
            </p14:nvContentPartPr>
            <p14:xfrm>
              <a:off x="4995080" y="4379478"/>
              <a:ext cx="43218" cy="2274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4"/>
            </p:blipFill>
            <p:spPr>
              <a:xfrm>
                <a:off x="4995080" y="4379478"/>
                <a:ext cx="43218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0" name="墨迹 69"/>
              <p14:cNvContentPartPr/>
              <p14:nvPr/>
            </p14:nvContentPartPr>
            <p14:xfrm>
              <a:off x="4985982" y="4420408"/>
              <a:ext cx="43218" cy="9096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4"/>
            </p:blipFill>
            <p:spPr>
              <a:xfrm>
                <a:off x="4985982" y="4420408"/>
                <a:ext cx="43218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1" name="墨迹 70"/>
              <p14:cNvContentPartPr/>
              <p14:nvPr/>
            </p14:nvContentPartPr>
            <p14:xfrm>
              <a:off x="5040573" y="4365835"/>
              <a:ext cx="77337" cy="31834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4"/>
            </p:blipFill>
            <p:spPr>
              <a:xfrm>
                <a:off x="5040573" y="4365835"/>
                <a:ext cx="77337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2" name="墨迹 71"/>
              <p14:cNvContentPartPr/>
              <p14:nvPr/>
            </p14:nvContentPartPr>
            <p14:xfrm>
              <a:off x="5081516" y="4329453"/>
              <a:ext cx="9098" cy="93229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4"/>
            </p:blipFill>
            <p:spPr>
              <a:xfrm>
                <a:off x="5081516" y="4329453"/>
                <a:ext cx="9098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3" name="墨迹 72"/>
              <p14:cNvContentPartPr/>
              <p14:nvPr/>
            </p14:nvContentPartPr>
            <p14:xfrm>
              <a:off x="5049671" y="4334001"/>
              <a:ext cx="56866" cy="127336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4"/>
            </p:blipFill>
            <p:spPr>
              <a:xfrm>
                <a:off x="5049671" y="4334001"/>
                <a:ext cx="56866" cy="1273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4" name="墨迹 73"/>
              <p14:cNvContentPartPr/>
              <p14:nvPr/>
            </p14:nvContentPartPr>
            <p14:xfrm>
              <a:off x="5149755" y="4338549"/>
              <a:ext cx="9098" cy="75038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4"/>
            </p:blipFill>
            <p:spPr>
              <a:xfrm>
                <a:off x="5149755" y="4338549"/>
                <a:ext cx="9098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5" name="墨迹 74"/>
              <p14:cNvContentPartPr/>
              <p14:nvPr/>
            </p14:nvContentPartPr>
            <p14:xfrm>
              <a:off x="5136107" y="4368109"/>
              <a:ext cx="34120" cy="6822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4"/>
            </p:blipFill>
            <p:spPr>
              <a:xfrm>
                <a:off x="5136107" y="4368109"/>
                <a:ext cx="34120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6" name="墨迹 75"/>
              <p14:cNvContentPartPr/>
              <p14:nvPr/>
            </p14:nvContentPartPr>
            <p14:xfrm>
              <a:off x="5127008" y="4393121"/>
              <a:ext cx="65964" cy="18191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4"/>
            </p:blipFill>
            <p:spPr>
              <a:xfrm>
                <a:off x="5127008" y="4393121"/>
                <a:ext cx="65964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7" name="墨迹 76"/>
              <p14:cNvContentPartPr/>
              <p14:nvPr/>
            </p14:nvContentPartPr>
            <p14:xfrm>
              <a:off x="5213444" y="4334001"/>
              <a:ext cx="9099" cy="93228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4"/>
            </p:blipFill>
            <p:spPr>
              <a:xfrm>
                <a:off x="5213444" y="4334001"/>
                <a:ext cx="9099" cy="932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78" name="墨迹 77"/>
              <p14:cNvContentPartPr/>
              <p14:nvPr/>
            </p14:nvContentPartPr>
            <p14:xfrm>
              <a:off x="5240740" y="4365835"/>
              <a:ext cx="20472" cy="13643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4"/>
            </p:blipFill>
            <p:spPr>
              <a:xfrm>
                <a:off x="5240740" y="4365835"/>
                <a:ext cx="20472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79" name="墨迹 78"/>
              <p14:cNvContentPartPr/>
              <p14:nvPr/>
            </p14:nvContentPartPr>
            <p14:xfrm>
              <a:off x="5177050" y="4370383"/>
              <a:ext cx="11374" cy="52299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4"/>
            </p:blipFill>
            <p:spPr>
              <a:xfrm>
                <a:off x="5177050" y="4370383"/>
                <a:ext cx="11374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0" name="墨迹 79"/>
              <p14:cNvContentPartPr/>
              <p14:nvPr/>
            </p14:nvContentPartPr>
            <p14:xfrm>
              <a:off x="5167952" y="4438599"/>
              <a:ext cx="109182" cy="4548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4"/>
            </p:blipFill>
            <p:spPr>
              <a:xfrm>
                <a:off x="5167952" y="4438599"/>
                <a:ext cx="109182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1" name="墨迹 80"/>
              <p14:cNvContentPartPr/>
              <p14:nvPr/>
            </p14:nvContentPartPr>
            <p14:xfrm>
              <a:off x="4135271" y="4456790"/>
              <a:ext cx="54591" cy="86407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4"/>
            </p:blipFill>
            <p:spPr>
              <a:xfrm>
                <a:off x="4135271" y="4456790"/>
                <a:ext cx="54591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2" name="墨迹 81"/>
              <p14:cNvContentPartPr/>
              <p14:nvPr/>
            </p14:nvContentPartPr>
            <p14:xfrm>
              <a:off x="4126173" y="4493172"/>
              <a:ext cx="6824" cy="34108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4"/>
            </p:blipFill>
            <p:spPr>
              <a:xfrm>
                <a:off x="4126173" y="4493172"/>
                <a:ext cx="6824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3" name="墨迹 82"/>
              <p14:cNvContentPartPr/>
              <p14:nvPr/>
            </p14:nvContentPartPr>
            <p14:xfrm>
              <a:off x="4148919" y="4479529"/>
              <a:ext cx="100083" cy="25012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4"/>
            </p:blipFill>
            <p:spPr>
              <a:xfrm>
                <a:off x="4148919" y="4479529"/>
                <a:ext cx="100083" cy="2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4" name="墨迹 83"/>
              <p14:cNvContentPartPr/>
              <p14:nvPr/>
            </p14:nvContentPartPr>
            <p14:xfrm>
              <a:off x="4144370" y="4506815"/>
              <a:ext cx="25021" cy="4548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4"/>
            </p:blipFill>
            <p:spPr>
              <a:xfrm>
                <a:off x="4144370" y="4506815"/>
                <a:ext cx="25021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5" name="墨迹 84"/>
              <p14:cNvContentPartPr/>
              <p14:nvPr/>
            </p14:nvContentPartPr>
            <p14:xfrm>
              <a:off x="4135271" y="4529554"/>
              <a:ext cx="20472" cy="36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4"/>
            </p:blipFill>
            <p:spPr>
              <a:xfrm>
                <a:off x="4135271" y="4529554"/>
                <a:ext cx="20472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86" name="墨迹 85"/>
              <p14:cNvContentPartPr/>
              <p14:nvPr/>
            </p14:nvContentPartPr>
            <p14:xfrm>
              <a:off x="4189862" y="4502267"/>
              <a:ext cx="22746" cy="1137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4"/>
            </p:blipFill>
            <p:spPr>
              <a:xfrm>
                <a:off x="4189862" y="4502267"/>
                <a:ext cx="22746" cy="11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87" name="墨迹 86"/>
              <p14:cNvContentPartPr/>
              <p14:nvPr/>
            </p14:nvContentPartPr>
            <p14:xfrm>
              <a:off x="4117074" y="4515911"/>
              <a:ext cx="95534" cy="70489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4"/>
            </p:blipFill>
            <p:spPr>
              <a:xfrm>
                <a:off x="4117074" y="4515911"/>
                <a:ext cx="95534" cy="704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88" name="墨迹 87"/>
              <p14:cNvContentPartPr/>
              <p14:nvPr/>
            </p14:nvContentPartPr>
            <p14:xfrm>
              <a:off x="4189862" y="4525006"/>
              <a:ext cx="56866" cy="43204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4"/>
            </p:blipFill>
            <p:spPr>
              <a:xfrm>
                <a:off x="4189862" y="4525006"/>
                <a:ext cx="56866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89" name="墨迹 88"/>
              <p14:cNvContentPartPr/>
              <p14:nvPr/>
            </p14:nvContentPartPr>
            <p14:xfrm>
              <a:off x="4176214" y="4565936"/>
              <a:ext cx="22747" cy="4548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4"/>
            </p:blipFill>
            <p:spPr>
              <a:xfrm>
                <a:off x="4176214" y="4565936"/>
                <a:ext cx="22747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0" name="墨迹 89"/>
              <p14:cNvContentPartPr/>
              <p14:nvPr/>
            </p14:nvContentPartPr>
            <p14:xfrm>
              <a:off x="4176214" y="4588674"/>
              <a:ext cx="29571" cy="27287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4"/>
            </p:blipFill>
            <p:spPr>
              <a:xfrm>
                <a:off x="4176214" y="4588674"/>
                <a:ext cx="29571" cy="27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1" name="墨迹 90"/>
              <p14:cNvContentPartPr/>
              <p14:nvPr/>
            </p14:nvContentPartPr>
            <p14:xfrm>
              <a:off x="4289946" y="4515911"/>
              <a:ext cx="4549" cy="65942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4"/>
            </p:blipFill>
            <p:spPr>
              <a:xfrm>
                <a:off x="4289946" y="4515911"/>
                <a:ext cx="4549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2" name="墨迹 91"/>
              <p14:cNvContentPartPr/>
              <p14:nvPr/>
            </p14:nvContentPartPr>
            <p14:xfrm>
              <a:off x="4244453" y="4538649"/>
              <a:ext cx="75063" cy="9096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4"/>
            </p:blipFill>
            <p:spPr>
              <a:xfrm>
                <a:off x="4244453" y="4538649"/>
                <a:ext cx="75063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3" name="墨迹 92"/>
              <p14:cNvContentPartPr/>
              <p14:nvPr/>
            </p14:nvContentPartPr>
            <p14:xfrm>
              <a:off x="4249002" y="4577305"/>
              <a:ext cx="75063" cy="11369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4"/>
            </p:blipFill>
            <p:spPr>
              <a:xfrm>
                <a:off x="4249002" y="4577305"/>
                <a:ext cx="75063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4" name="墨迹 93"/>
              <p14:cNvContentPartPr/>
              <p14:nvPr/>
            </p14:nvContentPartPr>
            <p14:xfrm>
              <a:off x="4335438" y="4525006"/>
              <a:ext cx="63690" cy="54573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4"/>
            </p:blipFill>
            <p:spPr>
              <a:xfrm>
                <a:off x="4335438" y="4525006"/>
                <a:ext cx="63690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5" name="墨迹 94"/>
              <p14:cNvContentPartPr/>
              <p14:nvPr/>
            </p14:nvContentPartPr>
            <p14:xfrm>
              <a:off x="4371832" y="4511363"/>
              <a:ext cx="360" cy="43203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4"/>
            </p:blipFill>
            <p:spPr>
              <a:xfrm>
                <a:off x="4371832" y="4511363"/>
                <a:ext cx="360" cy="43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96" name="墨迹 95"/>
              <p14:cNvContentPartPr/>
              <p14:nvPr/>
            </p14:nvContentPartPr>
            <p14:xfrm>
              <a:off x="4339988" y="4506815"/>
              <a:ext cx="56865" cy="104599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4"/>
            </p:blipFill>
            <p:spPr>
              <a:xfrm>
                <a:off x="4339988" y="4506815"/>
                <a:ext cx="56865" cy="1045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97" name="墨迹 96"/>
              <p14:cNvContentPartPr/>
              <p14:nvPr/>
            </p14:nvContentPartPr>
            <p14:xfrm>
              <a:off x="4435522" y="4520458"/>
              <a:ext cx="4549" cy="6139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4"/>
            </p:blipFill>
            <p:spPr>
              <a:xfrm>
                <a:off x="4435522" y="4520458"/>
                <a:ext cx="4549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98" name="墨迹 97"/>
              <p14:cNvContentPartPr/>
              <p14:nvPr/>
            </p14:nvContentPartPr>
            <p14:xfrm>
              <a:off x="4408226" y="4547745"/>
              <a:ext cx="45493" cy="36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4"/>
            </p:blipFill>
            <p:spPr>
              <a:xfrm>
                <a:off x="4408226" y="4547745"/>
                <a:ext cx="45493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99" name="墨迹 98"/>
              <p14:cNvContentPartPr/>
              <p14:nvPr/>
            </p14:nvContentPartPr>
            <p14:xfrm>
              <a:off x="4399128" y="4570484"/>
              <a:ext cx="65964" cy="1819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4"/>
            </p:blipFill>
            <p:spPr>
              <a:xfrm>
                <a:off x="4399128" y="4570484"/>
                <a:ext cx="65964" cy="18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0" name="墨迹 99"/>
              <p14:cNvContentPartPr/>
              <p14:nvPr/>
            </p14:nvContentPartPr>
            <p14:xfrm>
              <a:off x="4512859" y="4493172"/>
              <a:ext cx="2275" cy="9095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4"/>
            </p:blipFill>
            <p:spPr>
              <a:xfrm>
                <a:off x="4512859" y="4493172"/>
                <a:ext cx="2275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1" name="墨迹 100"/>
              <p14:cNvContentPartPr/>
              <p14:nvPr/>
            </p14:nvContentPartPr>
            <p14:xfrm>
              <a:off x="4526507" y="4534102"/>
              <a:ext cx="15923" cy="4547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4"/>
            </p:blipFill>
            <p:spPr>
              <a:xfrm>
                <a:off x="4526507" y="4534102"/>
                <a:ext cx="15923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2" name="墨迹 101"/>
              <p14:cNvContentPartPr/>
              <p14:nvPr/>
            </p14:nvContentPartPr>
            <p14:xfrm>
              <a:off x="4476465" y="4534102"/>
              <a:ext cx="4549" cy="54572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4"/>
            </p:blipFill>
            <p:spPr>
              <a:xfrm>
                <a:off x="4476465" y="4534102"/>
                <a:ext cx="4549" cy="545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3" name="墨迹 102"/>
              <p14:cNvContentPartPr/>
              <p14:nvPr/>
            </p14:nvContentPartPr>
            <p14:xfrm>
              <a:off x="4440071" y="4602318"/>
              <a:ext cx="120555" cy="909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4"/>
            </p:blipFill>
            <p:spPr>
              <a:xfrm>
                <a:off x="4440071" y="4602318"/>
                <a:ext cx="120555" cy="90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zh-CN" altLang="en-US" dirty="0"/>
              <a:t>本 章 小 结</a:t>
            </a:r>
            <a:endParaRPr lang="zh-CN" altLang="en-US" dirty="0"/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lang="en-US" altLang="zh-CN" sz="2900" dirty="0"/>
              <a:t>           </a:t>
            </a:r>
            <a:r>
              <a:rPr lang="zh-CN" altLang="en-US" sz="2900" dirty="0"/>
              <a:t>按结构不同，分为寄存器堆栈和存储器堆栈。不同机器有不同的指令系统。一个较完善的指令系统应当包含数据传送类指令、算术运算类指令、逻辑运算类指令、程序控制类指令、</a:t>
            </a:r>
            <a:r>
              <a:rPr lang="en-US" altLang="zh-CN" sz="2900" dirty="0"/>
              <a:t>I/O</a:t>
            </a:r>
            <a:r>
              <a:rPr lang="zh-CN" altLang="en-US" sz="2900" dirty="0"/>
              <a:t>类指令、字符串类指令、系统控制类指令。</a:t>
            </a:r>
            <a:r>
              <a:rPr lang="en-US" altLang="zh-CN" sz="2900" dirty="0"/>
              <a:t>RISC</a:t>
            </a:r>
            <a:r>
              <a:rPr lang="zh-CN" altLang="en-US" sz="2900" dirty="0"/>
              <a:t>指令系统是目前计算机发展的主流，也是</a:t>
            </a:r>
            <a:r>
              <a:rPr lang="en-US" altLang="zh-CN" sz="2900" dirty="0"/>
              <a:t>CISC</a:t>
            </a:r>
            <a:r>
              <a:rPr lang="zh-CN" altLang="en-US" sz="2900" dirty="0"/>
              <a:t>指令系统的改进，它的最大特点是：①指令条数少；②指令长度固定，指令格式和寻址方式种类少；③只有取数</a:t>
            </a:r>
            <a:r>
              <a:rPr lang="en-US" altLang="zh-CN" sz="2900" dirty="0"/>
              <a:t>/</a:t>
            </a:r>
            <a:r>
              <a:rPr lang="zh-CN" altLang="en-US" sz="2900" dirty="0"/>
              <a:t>存数指令访问存储器，其余指令的操作均在寄存器之间进行。</a:t>
            </a:r>
            <a:endParaRPr lang="zh-CN" altLang="en-US" sz="2900" dirty="0"/>
          </a:p>
          <a:p>
            <a:pPr eaLnBrk="1" hangingPunct="1">
              <a:lnSpc>
                <a:spcPct val="80000"/>
              </a:lnSpc>
            </a:pPr>
            <a:endParaRPr lang="en-US" altLang="zh-CN" sz="1900" dirty="0"/>
          </a:p>
        </p:txBody>
      </p:sp>
      <p:sp>
        <p:nvSpPr>
          <p:cNvPr id="45060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charset="0"/>
                <a:ea typeface="隶书" pitchFamily="49" charset="-122"/>
              </a:rPr>
              <a:t>返回</a:t>
            </a:r>
            <a:endParaRPr lang="zh-CN" altLang="en-US" sz="1400" dirty="0">
              <a:latin typeface="Arial" charset="0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539750" y="1268413"/>
            <a:ext cx="7704138" cy="4572000"/>
          </a:xfrm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/>
              <a:t>书本第</a:t>
            </a:r>
            <a:r>
              <a:rPr lang="en-US" altLang="zh-CN" dirty="0"/>
              <a:t>125</a:t>
            </a:r>
            <a:r>
              <a:rPr lang="zh-CN" altLang="en-US" dirty="0"/>
              <a:t>页，</a:t>
            </a:r>
            <a:r>
              <a:rPr lang="en-US" altLang="zh-CN" dirty="0"/>
              <a:t>6</a:t>
            </a:r>
            <a:endParaRPr lang="en-US" altLang="zh-CN" dirty="0"/>
          </a:p>
          <a:p>
            <a:pPr eaLnBrk="1" hangingPunct="1"/>
            <a:r>
              <a:rPr lang="zh-CN" altLang="en-US" dirty="0"/>
              <a:t>书本第</a:t>
            </a:r>
            <a:r>
              <a:rPr lang="en-US" altLang="zh-CN" dirty="0"/>
              <a:t>126</a:t>
            </a:r>
            <a:r>
              <a:rPr lang="zh-CN" altLang="en-US" dirty="0"/>
              <a:t>页，</a:t>
            </a:r>
            <a:r>
              <a:rPr lang="en-US" altLang="zh-CN" dirty="0"/>
              <a:t>12</a:t>
            </a:r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539750" y="1268413"/>
            <a:ext cx="7704138" cy="4572000"/>
          </a:xfrm>
        </p:spPr>
        <p:txBody>
          <a:bodyPr wrap="square" lIns="91440" tIns="45720" rIns="91440" bIns="45720" anchor="t"/>
          <a:p>
            <a:pPr eaLnBrk="1" hangingPunct="1"/>
            <a:r>
              <a:rPr lang="zh-CN" altLang="en-US" sz="2600" dirty="0"/>
              <a:t>补充题</a:t>
            </a:r>
            <a:r>
              <a:rPr lang="en-US" altLang="zh-CN" sz="2600" dirty="0"/>
              <a:t>:</a:t>
            </a:r>
            <a:r>
              <a:rPr lang="zh-CN" altLang="en-US" sz="2600" dirty="0"/>
              <a:t>某计算机机的指令格式如下所示</a:t>
            </a:r>
            <a:r>
              <a:rPr lang="zh-CN" altLang="en-US" sz="2600" b="1" dirty="0"/>
              <a:t>：</a:t>
            </a:r>
            <a:endParaRPr lang="zh-CN" altLang="en-US" sz="2600" b="1" dirty="0"/>
          </a:p>
          <a:p>
            <a:pPr eaLnBrk="1" hangingPunct="1">
              <a:buNone/>
            </a:pPr>
            <a:r>
              <a:rPr lang="zh-CN" altLang="en-US" sz="2600" dirty="0"/>
              <a:t>    </a:t>
            </a:r>
            <a:endParaRPr lang="zh-CN" altLang="en-US" sz="2600" dirty="0"/>
          </a:p>
          <a:p>
            <a:pPr eaLnBrk="1" hangingPunct="1">
              <a:buNone/>
            </a:pPr>
            <a:r>
              <a:rPr lang="zh-CN" altLang="en-US" sz="2600" dirty="0"/>
              <a:t>   </a:t>
            </a:r>
            <a:endParaRPr lang="zh-CN" altLang="en-US" sz="2600" dirty="0"/>
          </a:p>
          <a:p>
            <a:pPr eaLnBrk="1" hangingPunct="1">
              <a:buNone/>
            </a:pPr>
            <a:r>
              <a:rPr lang="zh-CN" altLang="en-US" sz="2600" dirty="0"/>
              <a:t>    </a:t>
            </a:r>
            <a:r>
              <a:rPr lang="en-US" altLang="zh-CN" sz="2600" dirty="0"/>
              <a:t>X</a:t>
            </a:r>
            <a:r>
              <a:rPr lang="zh-CN" altLang="en-US" sz="2600" dirty="0"/>
              <a:t>为寻址特征位； </a:t>
            </a:r>
            <a:r>
              <a:rPr lang="en-US" altLang="zh-CN" sz="2600" dirty="0"/>
              <a:t>X=00</a:t>
            </a:r>
            <a:r>
              <a:rPr lang="zh-CN" altLang="en-US" sz="2600" dirty="0"/>
              <a:t>：直接寻址；</a:t>
            </a:r>
            <a:r>
              <a:rPr lang="en-US" altLang="zh-CN" sz="2600" dirty="0"/>
              <a:t>X=01</a:t>
            </a:r>
            <a:r>
              <a:rPr lang="zh-CN" altLang="en-US" sz="2600" dirty="0"/>
              <a:t>：用变址寄存器</a:t>
            </a:r>
            <a:r>
              <a:rPr lang="en-US" altLang="zh-CN" sz="2600" dirty="0"/>
              <a:t>R</a:t>
            </a:r>
            <a:r>
              <a:rPr lang="en-US" altLang="zh-CN" sz="1600" dirty="0"/>
              <a:t>X1</a:t>
            </a:r>
            <a:r>
              <a:rPr lang="zh-CN" altLang="en-US" sz="2600" dirty="0"/>
              <a:t>寻址；</a:t>
            </a:r>
            <a:r>
              <a:rPr lang="en-US" altLang="zh-CN" sz="2600" dirty="0"/>
              <a:t>X=10</a:t>
            </a:r>
            <a:r>
              <a:rPr lang="zh-CN" altLang="en-US" sz="2600" dirty="0"/>
              <a:t>：用变址寄存器</a:t>
            </a:r>
            <a:r>
              <a:rPr lang="en-US" altLang="zh-CN" sz="2600" dirty="0"/>
              <a:t>R</a:t>
            </a:r>
            <a:r>
              <a:rPr lang="en-US" altLang="zh-CN" sz="1600" dirty="0"/>
              <a:t>X2</a:t>
            </a:r>
            <a:r>
              <a:rPr lang="zh-CN" altLang="en-US" sz="2600" dirty="0"/>
              <a:t>寻址；</a:t>
            </a:r>
            <a:r>
              <a:rPr lang="en-US" altLang="zh-CN" sz="2600" dirty="0"/>
              <a:t>X=11</a:t>
            </a:r>
            <a:r>
              <a:rPr lang="zh-CN" altLang="en-US" sz="2600" dirty="0"/>
              <a:t>：相对寻址</a:t>
            </a:r>
            <a:endParaRPr lang="zh-CN" altLang="en-US" sz="2600" dirty="0"/>
          </a:p>
          <a:p>
            <a:pPr eaLnBrk="1" hangingPunct="1">
              <a:buNone/>
            </a:pPr>
            <a:r>
              <a:rPr lang="zh-CN" altLang="en-US" sz="2600" dirty="0"/>
              <a:t>   设</a:t>
            </a:r>
            <a:r>
              <a:rPr lang="en-US" altLang="zh-CN" sz="2600" dirty="0"/>
              <a:t>(PC)=1234H,(R</a:t>
            </a:r>
            <a:r>
              <a:rPr lang="en-US" altLang="zh-CN" sz="1600" dirty="0"/>
              <a:t>X1</a:t>
            </a:r>
            <a:r>
              <a:rPr lang="en-US" altLang="zh-CN" sz="2600" dirty="0"/>
              <a:t>)=0037H,(R</a:t>
            </a:r>
            <a:r>
              <a:rPr lang="en-US" altLang="zh-CN" sz="1600" dirty="0"/>
              <a:t>X2</a:t>
            </a:r>
            <a:r>
              <a:rPr lang="en-US" altLang="zh-CN" sz="2600" dirty="0"/>
              <a:t>)=1122H (H</a:t>
            </a:r>
            <a:r>
              <a:rPr lang="zh-CN" altLang="en-US" sz="2600" dirty="0"/>
              <a:t>代表十六进制数</a:t>
            </a:r>
            <a:r>
              <a:rPr lang="en-US" altLang="zh-CN" sz="2600" dirty="0"/>
              <a:t>), </a:t>
            </a:r>
            <a:r>
              <a:rPr lang="zh-CN" altLang="en-US" sz="2600" dirty="0"/>
              <a:t>确定下列指令中的有效地址：</a:t>
            </a:r>
            <a:endParaRPr lang="zh-CN" altLang="en-US" sz="2600" dirty="0"/>
          </a:p>
          <a:p>
            <a:pPr eaLnBrk="1" hangingPunct="1">
              <a:buNone/>
            </a:pPr>
            <a:r>
              <a:rPr lang="zh-CN" altLang="en-US" sz="2600" dirty="0"/>
              <a:t>    ①</a:t>
            </a:r>
            <a:r>
              <a:rPr lang="en-US" altLang="zh-CN" sz="2600" dirty="0"/>
              <a:t>4420H    ②2244H    ③1322H    ④3521H</a:t>
            </a:r>
            <a:endParaRPr lang="en-US" altLang="zh-CN" sz="2600" dirty="0"/>
          </a:p>
        </p:txBody>
      </p:sp>
      <p:pic>
        <p:nvPicPr>
          <p:cNvPr id="47108" name="Picture 4" descr="简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1700213"/>
            <a:ext cx="4032250" cy="1077912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43148" y="5422067"/>
              <a:ext cx="56404" cy="12697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43148" y="5422067"/>
                <a:ext cx="56404" cy="126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440637" y="5416728"/>
              <a:ext cx="5332" cy="126809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440637" y="5416728"/>
                <a:ext cx="5332" cy="1268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484708" y="5431411"/>
              <a:ext cx="54733" cy="87598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484708" y="5431411"/>
                <a:ext cx="54733" cy="87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568834" y="5438086"/>
              <a:ext cx="58749" cy="74416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568834" y="5438086"/>
                <a:ext cx="58749" cy="744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718391" y="5432746"/>
              <a:ext cx="66746" cy="104116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718391" y="5432746"/>
                <a:ext cx="66746" cy="1041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806497" y="5419398"/>
              <a:ext cx="5331" cy="122804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806497" y="5419398"/>
                <a:ext cx="5331" cy="122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849217" y="5449681"/>
              <a:ext cx="58750" cy="77504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"/>
            </p:blipFill>
            <p:spPr>
              <a:xfrm>
                <a:off x="849217" y="5449681"/>
                <a:ext cx="58750" cy="775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923996" y="5434414"/>
              <a:ext cx="77444" cy="9444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923996" y="5434414"/>
                <a:ext cx="77444" cy="94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1111972" y="5447095"/>
              <a:ext cx="47057" cy="81758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3"/>
            </p:blipFill>
            <p:spPr>
              <a:xfrm>
                <a:off x="1111972" y="5447095"/>
                <a:ext cx="47057" cy="817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1177723" y="5452351"/>
              <a:ext cx="64081" cy="76502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3"/>
            </p:blipFill>
            <p:spPr>
              <a:xfrm>
                <a:off x="1177723" y="5452351"/>
                <a:ext cx="64081" cy="765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1263164" y="5416728"/>
              <a:ext cx="7997" cy="1201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3"/>
            </p:blipFill>
            <p:spPr>
              <a:xfrm>
                <a:off x="1263164" y="5416728"/>
                <a:ext cx="7997" cy="120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1308550" y="5443425"/>
              <a:ext cx="57754" cy="81841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3"/>
            </p:blipFill>
            <p:spPr>
              <a:xfrm>
                <a:off x="1308550" y="5443425"/>
                <a:ext cx="57754" cy="818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1484833" y="5432746"/>
              <a:ext cx="49758" cy="95439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3"/>
            </p:blipFill>
            <p:spPr>
              <a:xfrm>
                <a:off x="1484833" y="5432746"/>
                <a:ext cx="49758" cy="954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1580972" y="5439003"/>
              <a:ext cx="57647" cy="81842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"/>
            </p:blipFill>
            <p:spPr>
              <a:xfrm>
                <a:off x="1580972" y="5439003"/>
                <a:ext cx="57647" cy="818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墨迹 15"/>
              <p14:cNvContentPartPr/>
              <p14:nvPr/>
            </p14:nvContentPartPr>
            <p14:xfrm>
              <a:off x="1663747" y="5435416"/>
              <a:ext cx="60349" cy="89599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"/>
            </p:blipFill>
            <p:spPr>
              <a:xfrm>
                <a:off x="1663747" y="5435416"/>
                <a:ext cx="60349" cy="895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墨迹 16"/>
              <p14:cNvContentPartPr/>
              <p14:nvPr/>
            </p14:nvContentPartPr>
            <p14:xfrm>
              <a:off x="1758535" y="5431244"/>
              <a:ext cx="72539" cy="9227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1758535" y="5431244"/>
                <a:ext cx="72539" cy="92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307110" y="5568899"/>
              <a:ext cx="490040" cy="18687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"/>
            </p:blipFill>
            <p:spPr>
              <a:xfrm>
                <a:off x="307110" y="5568899"/>
                <a:ext cx="490040" cy="18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9" name="墨迹 18"/>
              <p14:cNvContentPartPr/>
              <p14:nvPr/>
            </p14:nvContentPartPr>
            <p14:xfrm>
              <a:off x="833188" y="5352656"/>
              <a:ext cx="213673" cy="22692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"/>
            </p:blipFill>
            <p:spPr>
              <a:xfrm>
                <a:off x="833188" y="5352656"/>
                <a:ext cx="213673" cy="226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0" name="墨迹 19"/>
              <p14:cNvContentPartPr/>
              <p14:nvPr/>
            </p14:nvContentPartPr>
            <p14:xfrm>
              <a:off x="1060189" y="5566229"/>
              <a:ext cx="785137" cy="24026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"/>
            </p:blipFill>
            <p:spPr>
              <a:xfrm>
                <a:off x="1060189" y="5566229"/>
                <a:ext cx="785137" cy="240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1" name="墨迹 20"/>
              <p14:cNvContentPartPr/>
              <p14:nvPr/>
            </p14:nvContentPartPr>
            <p14:xfrm>
              <a:off x="560802" y="5720318"/>
              <a:ext cx="60100" cy="126224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"/>
            </p:blipFill>
            <p:spPr>
              <a:xfrm>
                <a:off x="560802" y="5720318"/>
                <a:ext cx="60100" cy="126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2" name="墨迹 21"/>
              <p14:cNvContentPartPr/>
              <p14:nvPr/>
            </p14:nvContentPartPr>
            <p14:xfrm>
              <a:off x="556821" y="5742425"/>
              <a:ext cx="46737" cy="827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"/>
            </p:blipFill>
            <p:spPr>
              <a:xfrm>
                <a:off x="556821" y="5742425"/>
                <a:ext cx="46737" cy="82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3" name="墨迹 22"/>
              <p14:cNvContentPartPr/>
              <p14:nvPr/>
            </p14:nvContentPartPr>
            <p14:xfrm>
              <a:off x="630249" y="5755774"/>
              <a:ext cx="49402" cy="6674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"/>
            </p:blipFill>
            <p:spPr>
              <a:xfrm>
                <a:off x="630249" y="5755774"/>
                <a:ext cx="49402" cy="66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4" name="墨迹 23"/>
              <p14:cNvContentPartPr/>
              <p14:nvPr/>
            </p14:nvContentPartPr>
            <p14:xfrm>
              <a:off x="632061" y="5791815"/>
              <a:ext cx="59603" cy="6674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"/>
            </p:blipFill>
            <p:spPr>
              <a:xfrm>
                <a:off x="632061" y="5791815"/>
                <a:ext cx="59603" cy="66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5" name="墨迹 24"/>
              <p14:cNvContentPartPr/>
              <p14:nvPr/>
            </p14:nvContentPartPr>
            <p14:xfrm>
              <a:off x="707693" y="5738088"/>
              <a:ext cx="52387" cy="75334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"/>
            </p:blipFill>
            <p:spPr>
              <a:xfrm>
                <a:off x="707693" y="5738088"/>
                <a:ext cx="52387" cy="753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6" name="墨迹 25"/>
              <p14:cNvContentPartPr/>
              <p14:nvPr/>
            </p14:nvContentPartPr>
            <p14:xfrm>
              <a:off x="779806" y="5729995"/>
              <a:ext cx="57825" cy="88683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"/>
            </p:blipFill>
            <p:spPr>
              <a:xfrm>
                <a:off x="779806" y="5729995"/>
                <a:ext cx="57825" cy="886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7" name="墨迹 26"/>
              <p14:cNvContentPartPr/>
              <p14:nvPr/>
            </p14:nvContentPartPr>
            <p14:xfrm>
              <a:off x="928012" y="5709056"/>
              <a:ext cx="80109" cy="4004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"/>
            </p:blipFill>
            <p:spPr>
              <a:xfrm>
                <a:off x="928012" y="5709056"/>
                <a:ext cx="80109" cy="40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8" name="墨迹 27"/>
              <p14:cNvContentPartPr/>
              <p14:nvPr/>
            </p14:nvContentPartPr>
            <p14:xfrm>
              <a:off x="953388" y="5687698"/>
              <a:ext cx="5331" cy="137487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"/>
            </p:blipFill>
            <p:spPr>
              <a:xfrm>
                <a:off x="953388" y="5687698"/>
                <a:ext cx="5331" cy="1374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9" name="墨迹 28"/>
              <p14:cNvContentPartPr/>
              <p14:nvPr/>
            </p14:nvContentPartPr>
            <p14:xfrm>
              <a:off x="953388" y="5734417"/>
              <a:ext cx="56084" cy="84762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"/>
            </p:blipFill>
            <p:spPr>
              <a:xfrm>
                <a:off x="953388" y="5734417"/>
                <a:ext cx="56084" cy="847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0" name="墨迹 29"/>
              <p14:cNvContentPartPr/>
              <p14:nvPr/>
            </p14:nvContentPartPr>
            <p14:xfrm>
              <a:off x="964050" y="5758443"/>
              <a:ext cx="25377" cy="1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3"/>
            </p:blipFill>
            <p:spPr>
              <a:xfrm>
                <a:off x="964050" y="5758443"/>
                <a:ext cx="25377" cy="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1" name="墨迹 30"/>
              <p14:cNvContentPartPr/>
              <p14:nvPr/>
            </p14:nvContentPartPr>
            <p14:xfrm>
              <a:off x="962309" y="5774461"/>
              <a:ext cx="32769" cy="534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3"/>
            </p:blipFill>
            <p:spPr>
              <a:xfrm>
                <a:off x="962309" y="5774461"/>
                <a:ext cx="32769" cy="5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2" name="墨迹 31"/>
              <p14:cNvContentPartPr/>
              <p14:nvPr/>
            </p14:nvContentPartPr>
            <p14:xfrm>
              <a:off x="965152" y="5791815"/>
              <a:ext cx="34973" cy="6674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3"/>
            </p:blipFill>
            <p:spPr>
              <a:xfrm>
                <a:off x="965152" y="5791815"/>
                <a:ext cx="34973" cy="66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3" name="墨迹 32"/>
              <p14:cNvContentPartPr/>
              <p14:nvPr/>
            </p14:nvContentPartPr>
            <p14:xfrm>
              <a:off x="927834" y="5818511"/>
              <a:ext cx="108329" cy="14683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3"/>
            </p:blipFill>
            <p:spPr>
              <a:xfrm>
                <a:off x="927834" y="5818511"/>
                <a:ext cx="108329" cy="146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4" name="墨迹 33"/>
              <p14:cNvContentPartPr/>
              <p14:nvPr/>
            </p14:nvContentPartPr>
            <p14:xfrm>
              <a:off x="1033498" y="5694372"/>
              <a:ext cx="45385" cy="118132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3"/>
            </p:blipFill>
            <p:spPr>
              <a:xfrm>
                <a:off x="1033498" y="5694372"/>
                <a:ext cx="45385" cy="1181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5" name="墨迹 34"/>
              <p14:cNvContentPartPr/>
              <p14:nvPr/>
            </p14:nvContentPartPr>
            <p14:xfrm>
              <a:off x="1023724" y="5745096"/>
              <a:ext cx="49828" cy="21357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3"/>
            </p:blipFill>
            <p:spPr>
              <a:xfrm>
                <a:off x="1023724" y="5745096"/>
                <a:ext cx="49828" cy="213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6" name="墨迹 35"/>
              <p14:cNvContentPartPr/>
              <p14:nvPr/>
            </p14:nvContentPartPr>
            <p14:xfrm>
              <a:off x="1089581" y="5673015"/>
              <a:ext cx="22711" cy="12014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3"/>
            </p:blipFill>
            <p:spPr>
              <a:xfrm>
                <a:off x="1089581" y="5673015"/>
                <a:ext cx="22711" cy="12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7" name="墨迹 36"/>
              <p14:cNvContentPartPr/>
              <p14:nvPr/>
            </p14:nvContentPartPr>
            <p14:xfrm>
              <a:off x="1071988" y="5699711"/>
              <a:ext cx="54307" cy="8009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3"/>
            </p:blipFill>
            <p:spPr>
              <a:xfrm>
                <a:off x="1071988" y="5699711"/>
                <a:ext cx="54307" cy="80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8" name="墨迹 37"/>
              <p14:cNvContentPartPr/>
              <p14:nvPr/>
            </p14:nvContentPartPr>
            <p14:xfrm>
              <a:off x="1078883" y="5718399"/>
              <a:ext cx="22711" cy="12014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3"/>
            </p:blipFill>
            <p:spPr>
              <a:xfrm>
                <a:off x="1078883" y="5718399"/>
                <a:ext cx="22711" cy="12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9" name="墨迹 38"/>
              <p14:cNvContentPartPr/>
              <p14:nvPr/>
            </p14:nvContentPartPr>
            <p14:xfrm>
              <a:off x="1074476" y="5710390"/>
              <a:ext cx="48478" cy="4004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3"/>
            </p:blipFill>
            <p:spPr>
              <a:xfrm>
                <a:off x="1074476" y="5710390"/>
                <a:ext cx="48478" cy="40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0" name="墨迹 39"/>
              <p14:cNvContentPartPr/>
              <p14:nvPr/>
            </p14:nvContentPartPr>
            <p14:xfrm>
              <a:off x="1097578" y="5739756"/>
              <a:ext cx="45422" cy="82759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3"/>
            </p:blipFill>
            <p:spPr>
              <a:xfrm>
                <a:off x="1097578" y="5739756"/>
                <a:ext cx="45422" cy="827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1" name="墨迹 40"/>
              <p14:cNvContentPartPr/>
              <p14:nvPr/>
            </p14:nvContentPartPr>
            <p14:xfrm>
              <a:off x="1106925" y="5763783"/>
              <a:ext cx="22711" cy="68077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3"/>
            </p:blipFill>
            <p:spPr>
              <a:xfrm>
                <a:off x="1106925" y="5763783"/>
                <a:ext cx="22711" cy="680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2" name="墨迹 41"/>
              <p14:cNvContentPartPr/>
              <p14:nvPr/>
            </p14:nvContentPartPr>
            <p14:xfrm>
              <a:off x="1061859" y="5773127"/>
              <a:ext cx="86472" cy="20022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3"/>
            </p:blipFill>
            <p:spPr>
              <a:xfrm>
                <a:off x="1061859" y="5773127"/>
                <a:ext cx="86472" cy="20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3" name="墨迹 42"/>
              <p14:cNvContentPartPr/>
              <p14:nvPr/>
            </p14:nvContentPartPr>
            <p14:xfrm>
              <a:off x="3349601" y="2360340"/>
              <a:ext cx="71224" cy="18339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3"/>
            </p:blipFill>
            <p:spPr>
              <a:xfrm>
                <a:off x="3349601" y="2360340"/>
                <a:ext cx="71224" cy="183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4" name="墨迹 43"/>
              <p14:cNvContentPartPr/>
              <p14:nvPr/>
            </p14:nvContentPartPr>
            <p14:xfrm>
              <a:off x="4385551" y="2377600"/>
              <a:ext cx="103602" cy="120822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3"/>
            </p:blipFill>
            <p:spPr>
              <a:xfrm>
                <a:off x="4385551" y="2377600"/>
                <a:ext cx="103602" cy="120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5" name="墨迹 44"/>
              <p14:cNvContentPartPr/>
              <p14:nvPr/>
            </p14:nvContentPartPr>
            <p14:xfrm>
              <a:off x="5810001" y="2394861"/>
              <a:ext cx="79860" cy="132688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3"/>
            </p:blipFill>
            <p:spPr>
              <a:xfrm>
                <a:off x="5810001" y="2394861"/>
                <a:ext cx="79860" cy="1326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6" name="墨迹 45"/>
              <p14:cNvContentPartPr/>
              <p14:nvPr/>
            </p14:nvContentPartPr>
            <p14:xfrm>
              <a:off x="1359693" y="5743351"/>
              <a:ext cx="64756" cy="112192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3"/>
            </p:blipFill>
            <p:spPr>
              <a:xfrm>
                <a:off x="1359693" y="5743351"/>
                <a:ext cx="64756" cy="1121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7" name="墨迹 46"/>
              <p14:cNvContentPartPr/>
              <p14:nvPr/>
            </p14:nvContentPartPr>
            <p14:xfrm>
              <a:off x="1344162" y="5732564"/>
              <a:ext cx="78119" cy="19417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3"/>
            </p:blipFill>
            <p:spPr>
              <a:xfrm>
                <a:off x="1344162" y="5732564"/>
                <a:ext cx="78119" cy="194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8" name="墨迹 47"/>
              <p14:cNvContentPartPr/>
              <p14:nvPr/>
            </p14:nvContentPartPr>
            <p14:xfrm>
              <a:off x="1372630" y="5788660"/>
              <a:ext cx="56120" cy="19417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3"/>
            </p:blipFill>
            <p:spPr>
              <a:xfrm>
                <a:off x="1372630" y="5788660"/>
                <a:ext cx="56120" cy="194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49" name="墨迹 48"/>
              <p14:cNvContentPartPr/>
              <p14:nvPr/>
            </p14:nvContentPartPr>
            <p14:xfrm>
              <a:off x="1441722" y="5734721"/>
              <a:ext cx="84161" cy="146712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3"/>
            </p:blipFill>
            <p:spPr>
              <a:xfrm>
                <a:off x="1441722" y="5734721"/>
                <a:ext cx="84161" cy="1467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0" name="墨迹 49"/>
              <p14:cNvContentPartPr/>
              <p14:nvPr/>
            </p14:nvContentPartPr>
            <p14:xfrm>
              <a:off x="1453060" y="5801604"/>
              <a:ext cx="62019" cy="10788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3"/>
            </p:blipFill>
            <p:spPr>
              <a:xfrm>
                <a:off x="1453060" y="5801604"/>
                <a:ext cx="62019" cy="10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1" name="墨迹 50"/>
              <p14:cNvContentPartPr/>
              <p14:nvPr/>
            </p14:nvContentPartPr>
            <p14:xfrm>
              <a:off x="1545289" y="5777872"/>
              <a:ext cx="41014" cy="431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3"/>
            </p:blipFill>
            <p:spPr>
              <a:xfrm>
                <a:off x="1545289" y="5777872"/>
                <a:ext cx="41014" cy="4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2" name="墨迹 51"/>
              <p14:cNvContentPartPr/>
              <p14:nvPr/>
            </p14:nvContentPartPr>
            <p14:xfrm>
              <a:off x="1548523" y="5803762"/>
              <a:ext cx="59389" cy="1726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3"/>
            </p:blipFill>
            <p:spPr>
              <a:xfrm>
                <a:off x="1548523" y="5803762"/>
                <a:ext cx="59389" cy="17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3" name="墨迹 52"/>
              <p14:cNvContentPartPr/>
              <p14:nvPr/>
            </p14:nvContentPartPr>
            <p14:xfrm>
              <a:off x="1614380" y="5740654"/>
              <a:ext cx="69057" cy="126081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3"/>
            </p:blipFill>
            <p:spPr>
              <a:xfrm>
                <a:off x="1614380" y="5740654"/>
                <a:ext cx="69057" cy="1260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4" name="墨迹 53"/>
              <p14:cNvContentPartPr/>
              <p14:nvPr/>
            </p14:nvContentPartPr>
            <p14:xfrm>
              <a:off x="1623017" y="5792974"/>
              <a:ext cx="69056" cy="10788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3"/>
            </p:blipFill>
            <p:spPr>
              <a:xfrm>
                <a:off x="1623017" y="5792974"/>
                <a:ext cx="69056" cy="10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5" name="墨迹 54"/>
              <p14:cNvContentPartPr/>
              <p14:nvPr/>
            </p14:nvContentPartPr>
            <p14:xfrm>
              <a:off x="1739556" y="5786502"/>
              <a:ext cx="62588" cy="1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3"/>
            </p:blipFill>
            <p:spPr>
              <a:xfrm>
                <a:off x="1739556" y="5786502"/>
                <a:ext cx="62588" cy="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6" name="墨迹 55"/>
              <p14:cNvContentPartPr/>
              <p14:nvPr/>
            </p14:nvContentPartPr>
            <p14:xfrm>
              <a:off x="1756829" y="5818865"/>
              <a:ext cx="47483" cy="2158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3"/>
            </p:blipFill>
            <p:spPr>
              <a:xfrm>
                <a:off x="1756829" y="5818865"/>
                <a:ext cx="47483" cy="21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7" name="墨迹 56"/>
              <p14:cNvContentPartPr/>
              <p14:nvPr/>
            </p14:nvContentPartPr>
            <p14:xfrm>
              <a:off x="1817249" y="5661365"/>
              <a:ext cx="38846" cy="115024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3"/>
            </p:blipFill>
            <p:spPr>
              <a:xfrm>
                <a:off x="1817249" y="5661365"/>
                <a:ext cx="38846" cy="1150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8" name="墨迹 57"/>
              <p14:cNvContentPartPr/>
              <p14:nvPr/>
            </p14:nvContentPartPr>
            <p14:xfrm>
              <a:off x="1826987" y="5736878"/>
              <a:ext cx="72255" cy="53939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3"/>
            </p:blipFill>
            <p:spPr>
              <a:xfrm>
                <a:off x="1826987" y="5736878"/>
                <a:ext cx="72255" cy="539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59" name="墨迹 58"/>
              <p14:cNvContentPartPr/>
              <p14:nvPr/>
            </p14:nvContentPartPr>
            <p14:xfrm>
              <a:off x="2015816" y="5751981"/>
              <a:ext cx="10769" cy="11866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3"/>
            </p:blipFill>
            <p:spPr>
              <a:xfrm>
                <a:off x="2015816" y="5751981"/>
                <a:ext cx="10769" cy="118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0" name="墨迹 59"/>
              <p14:cNvContentPartPr/>
              <p14:nvPr/>
            </p14:nvContentPartPr>
            <p14:xfrm>
              <a:off x="2076236" y="5760612"/>
              <a:ext cx="103602" cy="94931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3"/>
            </p:blipFill>
            <p:spPr>
              <a:xfrm>
                <a:off x="2076236" y="5760612"/>
                <a:ext cx="103602" cy="949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1" name="墨迹 60"/>
              <p14:cNvContentPartPr/>
              <p14:nvPr/>
            </p14:nvContentPartPr>
            <p14:xfrm>
              <a:off x="2192775" y="5782187"/>
              <a:ext cx="4336" cy="79289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3"/>
            </p:blipFill>
            <p:spPr>
              <a:xfrm>
                <a:off x="2192775" y="5782187"/>
                <a:ext cx="4336" cy="792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2" name="墨迹 61"/>
              <p14:cNvContentPartPr/>
              <p14:nvPr/>
            </p14:nvContentPartPr>
            <p14:xfrm>
              <a:off x="2201412" y="5814550"/>
              <a:ext cx="41014" cy="10788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3"/>
            </p:blipFill>
            <p:spPr>
              <a:xfrm>
                <a:off x="2201412" y="5814550"/>
                <a:ext cx="41014" cy="10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3" name="墨迹 62"/>
              <p14:cNvContentPartPr/>
              <p14:nvPr/>
            </p14:nvContentPartPr>
            <p14:xfrm>
              <a:off x="2257531" y="5786502"/>
              <a:ext cx="10805" cy="71198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3"/>
            </p:blipFill>
            <p:spPr>
              <a:xfrm>
                <a:off x="2257531" y="5786502"/>
                <a:ext cx="10805" cy="711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4" name="墨迹 63"/>
              <p14:cNvContentPartPr/>
              <p14:nvPr/>
            </p14:nvContentPartPr>
            <p14:xfrm>
              <a:off x="2296377" y="5769241"/>
              <a:ext cx="25910" cy="120823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3"/>
            </p:blipFill>
            <p:spPr>
              <a:xfrm>
                <a:off x="2296377" y="5769241"/>
                <a:ext cx="25910" cy="120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5" name="墨迹 64"/>
              <p14:cNvContentPartPr/>
              <p14:nvPr/>
            </p14:nvContentPartPr>
            <p14:xfrm>
              <a:off x="4074887" y="5442889"/>
              <a:ext cx="55693" cy="91909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3"/>
            </p:blipFill>
            <p:spPr>
              <a:xfrm>
                <a:off x="4074887" y="5442889"/>
                <a:ext cx="55693" cy="919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6" name="墨迹 65"/>
              <p14:cNvContentPartPr/>
              <p14:nvPr/>
            </p14:nvContentPartPr>
            <p14:xfrm>
              <a:off x="4149132" y="5437751"/>
              <a:ext cx="64685" cy="9597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3"/>
            </p:blipFill>
            <p:spPr>
              <a:xfrm>
                <a:off x="4149132" y="5437751"/>
                <a:ext cx="64685" cy="95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7" name="墨迹 66"/>
              <p14:cNvContentPartPr/>
              <p14:nvPr/>
            </p14:nvContentPartPr>
            <p14:xfrm>
              <a:off x="4231410" y="5445541"/>
              <a:ext cx="50397" cy="71688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3"/>
            </p:blipFill>
            <p:spPr>
              <a:xfrm>
                <a:off x="4231410" y="5445541"/>
                <a:ext cx="50397" cy="716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8" name="墨迹 67"/>
              <p14:cNvContentPartPr/>
              <p14:nvPr/>
            </p14:nvContentPartPr>
            <p14:xfrm>
              <a:off x="4326908" y="5439325"/>
              <a:ext cx="3981" cy="107408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3"/>
            </p:blipFill>
            <p:spPr>
              <a:xfrm>
                <a:off x="4326908" y="5439325"/>
                <a:ext cx="3981" cy="107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69" name="墨迹 68"/>
              <p14:cNvContentPartPr/>
              <p14:nvPr/>
            </p14:nvContentPartPr>
            <p14:xfrm>
              <a:off x="4446966" y="5448193"/>
              <a:ext cx="47057" cy="77737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3"/>
            </p:blipFill>
            <p:spPr>
              <a:xfrm>
                <a:off x="4446966" y="5448193"/>
                <a:ext cx="47057" cy="777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0" name="墨迹 69"/>
              <p14:cNvContentPartPr/>
              <p14:nvPr/>
            </p14:nvContentPartPr>
            <p14:xfrm>
              <a:off x="4511295" y="5455900"/>
              <a:ext cx="70301" cy="6829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3"/>
            </p:blipFill>
            <p:spPr>
              <a:xfrm>
                <a:off x="4511295" y="5455900"/>
                <a:ext cx="70301" cy="68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1" name="墨迹 70"/>
              <p14:cNvContentPartPr/>
              <p14:nvPr/>
            </p14:nvContentPartPr>
            <p14:xfrm>
              <a:off x="4610739" y="5431369"/>
              <a:ext cx="2666" cy="9149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3"/>
            </p:blipFill>
            <p:spPr>
              <a:xfrm>
                <a:off x="4610739" y="5431369"/>
                <a:ext cx="2666" cy="91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2" name="墨迹 71"/>
              <p14:cNvContentPartPr/>
              <p14:nvPr/>
            </p14:nvContentPartPr>
            <p14:xfrm>
              <a:off x="4658506" y="5439325"/>
              <a:ext cx="2702" cy="95473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3"/>
            </p:blipFill>
            <p:spPr>
              <a:xfrm>
                <a:off x="4658506" y="5439325"/>
                <a:ext cx="2702" cy="954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3" name="墨迹 72"/>
              <p14:cNvContentPartPr/>
              <p14:nvPr/>
            </p14:nvContentPartPr>
            <p14:xfrm>
              <a:off x="4793811" y="5447281"/>
              <a:ext cx="49509" cy="94562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3"/>
            </p:blipFill>
            <p:spPr>
              <a:xfrm>
                <a:off x="4793811" y="5447281"/>
                <a:ext cx="49509" cy="945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4" name="墨迹 73"/>
              <p14:cNvContentPartPr/>
              <p14:nvPr/>
            </p14:nvContentPartPr>
            <p14:xfrm>
              <a:off x="4873388" y="5453580"/>
              <a:ext cx="61023" cy="85528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3"/>
            </p:blipFill>
            <p:spPr>
              <a:xfrm>
                <a:off x="4873388" y="5453580"/>
                <a:ext cx="61023" cy="85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5" name="墨迹 74"/>
              <p14:cNvContentPartPr/>
              <p14:nvPr/>
            </p14:nvContentPartPr>
            <p14:xfrm>
              <a:off x="4956305" y="5447281"/>
              <a:ext cx="9951" cy="96799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3"/>
            </p:blipFill>
            <p:spPr>
              <a:xfrm>
                <a:off x="4956305" y="5447281"/>
                <a:ext cx="9951" cy="967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6" name="墨迹 75"/>
              <p14:cNvContentPartPr/>
              <p14:nvPr/>
            </p14:nvContentPartPr>
            <p14:xfrm>
              <a:off x="4992770" y="5456563"/>
              <a:ext cx="68096" cy="69368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3"/>
            </p:blipFill>
            <p:spPr>
              <a:xfrm>
                <a:off x="4992770" y="5456563"/>
                <a:ext cx="68096" cy="69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7" name="墨迹 76"/>
              <p14:cNvContentPartPr/>
              <p14:nvPr/>
            </p14:nvContentPartPr>
            <p14:xfrm>
              <a:off x="5173141" y="5441977"/>
              <a:ext cx="65431" cy="96799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3"/>
            </p:blipFill>
            <p:spPr>
              <a:xfrm>
                <a:off x="5173141" y="5441977"/>
                <a:ext cx="65431" cy="967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8" name="墨迹 77"/>
              <p14:cNvContentPartPr/>
              <p14:nvPr/>
            </p14:nvContentPartPr>
            <p14:xfrm>
              <a:off x="5247457" y="5441977"/>
              <a:ext cx="68985" cy="76909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3"/>
            </p:blipFill>
            <p:spPr>
              <a:xfrm>
                <a:off x="5247457" y="5441977"/>
                <a:ext cx="68985" cy="769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79" name="墨迹 78"/>
              <p14:cNvContentPartPr/>
              <p14:nvPr/>
            </p14:nvContentPartPr>
            <p14:xfrm>
              <a:off x="5340326" y="5427888"/>
              <a:ext cx="15922" cy="110888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3"/>
            </p:blipFill>
            <p:spPr>
              <a:xfrm>
                <a:off x="5340326" y="5427888"/>
                <a:ext cx="15922" cy="1108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0" name="墨迹 79"/>
              <p14:cNvContentPartPr/>
              <p14:nvPr/>
            </p14:nvContentPartPr>
            <p14:xfrm>
              <a:off x="5381447" y="5447281"/>
              <a:ext cx="54378" cy="60997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3"/>
            </p:blipFill>
            <p:spPr>
              <a:xfrm>
                <a:off x="5381447" y="5447281"/>
                <a:ext cx="54378" cy="609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1" name="墨迹 80"/>
              <p14:cNvContentPartPr/>
              <p14:nvPr/>
            </p14:nvContentPartPr>
            <p14:xfrm>
              <a:off x="4045708" y="5562645"/>
              <a:ext cx="510689" cy="41106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3"/>
            </p:blipFill>
            <p:spPr>
              <a:xfrm>
                <a:off x="4045708" y="5562645"/>
                <a:ext cx="510689" cy="411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2" name="墨迹 81"/>
              <p14:cNvContentPartPr/>
              <p14:nvPr/>
            </p14:nvContentPartPr>
            <p14:xfrm>
              <a:off x="4579605" y="5403108"/>
              <a:ext cx="137295" cy="187383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3"/>
            </p:blipFill>
            <p:spPr>
              <a:xfrm>
                <a:off x="4579605" y="5403108"/>
                <a:ext cx="137295" cy="1873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3" name="墨迹 82"/>
              <p14:cNvContentPartPr/>
              <p14:nvPr/>
            </p14:nvContentPartPr>
            <p14:xfrm>
              <a:off x="4735453" y="5570601"/>
              <a:ext cx="648624" cy="17239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3"/>
            </p:blipFill>
            <p:spPr>
              <a:xfrm>
                <a:off x="4735453" y="5570601"/>
                <a:ext cx="648624" cy="17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4" name="墨迹 83"/>
              <p14:cNvContentPartPr/>
              <p14:nvPr/>
            </p14:nvContentPartPr>
            <p14:xfrm>
              <a:off x="4135911" y="5733701"/>
              <a:ext cx="59673" cy="87517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3"/>
            </p:blipFill>
            <p:spPr>
              <a:xfrm>
                <a:off x="4135911" y="5733701"/>
                <a:ext cx="59673" cy="875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5" name="墨迹 84"/>
              <p14:cNvContentPartPr/>
              <p14:nvPr/>
            </p14:nvContentPartPr>
            <p14:xfrm>
              <a:off x="4145187" y="5739005"/>
              <a:ext cx="67635" cy="8486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3"/>
            </p:blipFill>
            <p:spPr>
              <a:xfrm>
                <a:off x="4145187" y="5739005"/>
                <a:ext cx="67635" cy="84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6" name="墨迹 85"/>
              <p14:cNvContentPartPr/>
              <p14:nvPr/>
            </p14:nvContentPartPr>
            <p14:xfrm>
              <a:off x="4226079" y="5757569"/>
              <a:ext cx="46452" cy="7956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3"/>
            </p:blipFill>
            <p:spPr>
              <a:xfrm>
                <a:off x="4226079" y="5757569"/>
                <a:ext cx="46452" cy="7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87" name="墨迹 86"/>
              <p14:cNvContentPartPr/>
              <p14:nvPr/>
            </p14:nvContentPartPr>
            <p14:xfrm>
              <a:off x="4227323" y="5805306"/>
              <a:ext cx="42542" cy="5304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3"/>
            </p:blipFill>
            <p:spPr>
              <a:xfrm>
                <a:off x="4227323" y="5805306"/>
                <a:ext cx="42542" cy="5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88" name="墨迹 87"/>
              <p14:cNvContentPartPr/>
              <p14:nvPr/>
            </p14:nvContentPartPr>
            <p14:xfrm>
              <a:off x="4305655" y="5746961"/>
              <a:ext cx="4016" cy="80887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3"/>
            </p:blipFill>
            <p:spPr>
              <a:xfrm>
                <a:off x="4305655" y="5746961"/>
                <a:ext cx="4016" cy="808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89" name="墨迹 88"/>
              <p14:cNvContentPartPr/>
              <p14:nvPr/>
            </p14:nvContentPartPr>
            <p14:xfrm>
              <a:off x="4358753" y="5739005"/>
              <a:ext cx="6611" cy="100778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3"/>
            </p:blipFill>
            <p:spPr>
              <a:xfrm>
                <a:off x="4358753" y="5739005"/>
                <a:ext cx="6611" cy="1007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0" name="墨迹 89"/>
              <p14:cNvContentPartPr/>
              <p14:nvPr/>
            </p14:nvContentPartPr>
            <p14:xfrm>
              <a:off x="4483431" y="5750940"/>
              <a:ext cx="76947" cy="11934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3"/>
            </p:blipFill>
            <p:spPr>
              <a:xfrm>
                <a:off x="4483431" y="5750940"/>
                <a:ext cx="76947" cy="119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1" name="墨迹 90"/>
              <p14:cNvContentPartPr/>
              <p14:nvPr/>
            </p14:nvContentPartPr>
            <p14:xfrm>
              <a:off x="4523237" y="5736353"/>
              <a:ext cx="13292" cy="104756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3"/>
            </p:blipFill>
            <p:spPr>
              <a:xfrm>
                <a:off x="4523237" y="5736353"/>
                <a:ext cx="13292" cy="1047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2" name="墨迹 91"/>
              <p14:cNvContentPartPr/>
              <p14:nvPr/>
            </p14:nvContentPartPr>
            <p14:xfrm>
              <a:off x="4487412" y="5777957"/>
              <a:ext cx="43751" cy="59174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3"/>
            </p:blipFill>
            <p:spPr>
              <a:xfrm>
                <a:off x="4487412" y="5777957"/>
                <a:ext cx="43751" cy="59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3" name="墨迹 92"/>
              <p14:cNvContentPartPr/>
              <p14:nvPr/>
            </p14:nvContentPartPr>
            <p14:xfrm>
              <a:off x="4523237" y="5781438"/>
              <a:ext cx="51712" cy="21216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3"/>
            </p:blipFill>
            <p:spPr>
              <a:xfrm>
                <a:off x="4523237" y="5781438"/>
                <a:ext cx="51712" cy="21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4" name="墨迹 93"/>
              <p14:cNvContentPartPr/>
              <p14:nvPr/>
            </p14:nvContentPartPr>
            <p14:xfrm>
              <a:off x="4576264" y="5741657"/>
              <a:ext cx="2666" cy="95473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3"/>
            </p:blipFill>
            <p:spPr>
              <a:xfrm>
                <a:off x="4576264" y="5741657"/>
                <a:ext cx="2666" cy="954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5" name="墨迹 94"/>
              <p14:cNvContentPartPr/>
              <p14:nvPr/>
            </p14:nvContentPartPr>
            <p14:xfrm>
              <a:off x="4570969" y="5728397"/>
              <a:ext cx="45102" cy="112711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3"/>
            </p:blipFill>
            <p:spPr>
              <a:xfrm>
                <a:off x="4570969" y="5728397"/>
                <a:ext cx="45102" cy="1127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6" name="墨迹 95"/>
              <p14:cNvContentPartPr/>
              <p14:nvPr/>
            </p14:nvContentPartPr>
            <p14:xfrm>
              <a:off x="4581596" y="5768178"/>
              <a:ext cx="27828" cy="5304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3"/>
            </p:blipFill>
            <p:spPr>
              <a:xfrm>
                <a:off x="4581596" y="5768178"/>
                <a:ext cx="27828" cy="5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97" name="墨迹 96"/>
              <p14:cNvContentPartPr/>
              <p14:nvPr/>
            </p14:nvContentPartPr>
            <p14:xfrm>
              <a:off x="4584226" y="5800002"/>
              <a:ext cx="22568" cy="530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3"/>
            </p:blipFill>
            <p:spPr>
              <a:xfrm>
                <a:off x="4584226" y="5800002"/>
                <a:ext cx="22568" cy="5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98" name="墨迹 97"/>
              <p14:cNvContentPartPr/>
              <p14:nvPr/>
            </p14:nvContentPartPr>
            <p14:xfrm>
              <a:off x="4577615" y="5830501"/>
              <a:ext cx="37140" cy="14585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3"/>
            </p:blipFill>
            <p:spPr>
              <a:xfrm>
                <a:off x="4577615" y="5830501"/>
                <a:ext cx="37140" cy="14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99" name="墨迹 98"/>
              <p14:cNvContentPartPr/>
              <p14:nvPr/>
            </p14:nvContentPartPr>
            <p14:xfrm>
              <a:off x="4643899" y="5762873"/>
              <a:ext cx="46452" cy="71606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3"/>
            </p:blipFill>
            <p:spPr>
              <a:xfrm>
                <a:off x="4643899" y="5762873"/>
                <a:ext cx="46452" cy="716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0" name="墨迹 99"/>
              <p14:cNvContentPartPr/>
              <p14:nvPr/>
            </p14:nvContentPartPr>
            <p14:xfrm>
              <a:off x="4647915" y="5784090"/>
              <a:ext cx="49082" cy="41106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3"/>
            </p:blipFill>
            <p:spPr>
              <a:xfrm>
                <a:off x="4647915" y="5784090"/>
                <a:ext cx="49082" cy="411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1" name="墨迹 100"/>
              <p14:cNvContentPartPr/>
              <p14:nvPr/>
            </p14:nvContentPartPr>
            <p14:xfrm>
              <a:off x="4693017" y="5758895"/>
              <a:ext cx="37140" cy="9283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3"/>
            </p:blipFill>
            <p:spPr>
              <a:xfrm>
                <a:off x="4693017" y="5758895"/>
                <a:ext cx="37140" cy="9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2" name="墨迹 101"/>
              <p14:cNvContentPartPr/>
              <p14:nvPr/>
            </p14:nvContentPartPr>
            <p14:xfrm>
              <a:off x="4714235" y="5705855"/>
              <a:ext cx="18552" cy="173708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3"/>
            </p:blipFill>
            <p:spPr>
              <a:xfrm>
                <a:off x="4714235" y="5705855"/>
                <a:ext cx="18552" cy="1737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3" name="墨迹 102"/>
              <p14:cNvContentPartPr/>
              <p14:nvPr/>
            </p14:nvContentPartPr>
            <p14:xfrm>
              <a:off x="4697992" y="5818565"/>
              <a:ext cx="22853" cy="530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3"/>
            </p:blipFill>
            <p:spPr>
              <a:xfrm>
                <a:off x="4697992" y="5818565"/>
                <a:ext cx="22853" cy="5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4" name="墨迹 103"/>
              <p14:cNvContentPartPr/>
              <p14:nvPr/>
            </p14:nvContentPartPr>
            <p14:xfrm>
              <a:off x="4910564" y="5754918"/>
              <a:ext cx="49046" cy="9812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3"/>
            </p:blipFill>
            <p:spPr>
              <a:xfrm>
                <a:off x="4910564" y="5754918"/>
                <a:ext cx="49046" cy="9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05" name="墨迹 104"/>
              <p14:cNvContentPartPr/>
              <p14:nvPr/>
            </p14:nvContentPartPr>
            <p14:xfrm>
              <a:off x="4906263" y="5749613"/>
              <a:ext cx="52032" cy="2652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3"/>
            </p:blipFill>
            <p:spPr>
              <a:xfrm>
                <a:off x="4906263" y="5749613"/>
                <a:ext cx="52032" cy="2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06" name="墨迹 105"/>
              <p14:cNvContentPartPr/>
              <p14:nvPr/>
            </p14:nvContentPartPr>
            <p14:xfrm>
              <a:off x="4931782" y="5793372"/>
              <a:ext cx="26513" cy="7459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3"/>
            </p:blipFill>
            <p:spPr>
              <a:xfrm>
                <a:off x="4931782" y="5793372"/>
                <a:ext cx="26513" cy="74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07" name="墨迹 106"/>
              <p14:cNvContentPartPr/>
              <p14:nvPr/>
            </p14:nvContentPartPr>
            <p14:xfrm>
              <a:off x="4988398" y="5742652"/>
              <a:ext cx="65396" cy="101109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3"/>
            </p:blipFill>
            <p:spPr>
              <a:xfrm>
                <a:off x="4988398" y="5742652"/>
                <a:ext cx="65396" cy="1011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08" name="墨迹 107"/>
              <p14:cNvContentPartPr/>
              <p14:nvPr/>
            </p14:nvContentPartPr>
            <p14:xfrm>
              <a:off x="4996360" y="5789394"/>
              <a:ext cx="52138" cy="7956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3"/>
            </p:blipFill>
            <p:spPr>
              <a:xfrm>
                <a:off x="4996360" y="5789394"/>
                <a:ext cx="52138" cy="7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09" name="墨迹 108"/>
              <p14:cNvContentPartPr/>
              <p14:nvPr/>
            </p14:nvContentPartPr>
            <p14:xfrm>
              <a:off x="5082973" y="5776134"/>
              <a:ext cx="35825" cy="5304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3"/>
            </p:blipFill>
            <p:spPr>
              <a:xfrm>
                <a:off x="5082973" y="5776134"/>
                <a:ext cx="35825" cy="53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0" name="墨迹 109"/>
              <p14:cNvContentPartPr/>
              <p14:nvPr/>
            </p14:nvContentPartPr>
            <p14:xfrm>
              <a:off x="5082973" y="5814588"/>
              <a:ext cx="41121" cy="3978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3"/>
            </p:blipFill>
            <p:spPr>
              <a:xfrm>
                <a:off x="5082973" y="5814588"/>
                <a:ext cx="41121" cy="39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1" name="墨迹 110"/>
              <p14:cNvContentPartPr/>
              <p14:nvPr/>
            </p14:nvContentPartPr>
            <p14:xfrm>
              <a:off x="5172501" y="5759719"/>
              <a:ext cx="7961" cy="103461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3"/>
            </p:blipFill>
            <p:spPr>
              <a:xfrm>
                <a:off x="5172501" y="5759719"/>
                <a:ext cx="7961" cy="1034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2" name="墨迹 111"/>
              <p14:cNvContentPartPr/>
              <p14:nvPr/>
            </p14:nvContentPartPr>
            <p14:xfrm>
              <a:off x="5170226" y="5746076"/>
              <a:ext cx="52317" cy="65942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3"/>
            </p:blipFill>
            <p:spPr>
              <a:xfrm>
                <a:off x="5170226" y="5746076"/>
                <a:ext cx="52317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3" name="墨迹 112"/>
              <p14:cNvContentPartPr/>
              <p14:nvPr/>
            </p14:nvContentPartPr>
            <p14:xfrm>
              <a:off x="5236190" y="5764267"/>
              <a:ext cx="29571" cy="86407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3"/>
            </p:blipFill>
            <p:spPr>
              <a:xfrm>
                <a:off x="5236190" y="5764267"/>
                <a:ext cx="29571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14" name="墨迹 113"/>
              <p14:cNvContentPartPr/>
              <p14:nvPr/>
            </p14:nvContentPartPr>
            <p14:xfrm>
              <a:off x="5293056" y="5806333"/>
              <a:ext cx="48905" cy="568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3"/>
            </p:blipFill>
            <p:spPr>
              <a:xfrm>
                <a:off x="5293056" y="5806333"/>
                <a:ext cx="48905" cy="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15" name="墨迹 114"/>
              <p14:cNvContentPartPr/>
              <p14:nvPr/>
            </p14:nvContentPartPr>
            <p14:xfrm>
              <a:off x="5322627" y="5775636"/>
              <a:ext cx="5686" cy="77312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3"/>
            </p:blipFill>
            <p:spPr>
              <a:xfrm>
                <a:off x="5322627" y="5775636"/>
                <a:ext cx="5686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16" name="墨迹 115"/>
              <p14:cNvContentPartPr/>
              <p14:nvPr/>
            </p14:nvContentPartPr>
            <p14:xfrm>
              <a:off x="5381767" y="5752045"/>
              <a:ext cx="59140" cy="103461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3"/>
            </p:blipFill>
            <p:spPr>
              <a:xfrm>
                <a:off x="5381767" y="5752045"/>
                <a:ext cx="59140" cy="1034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17" name="墨迹 116"/>
              <p14:cNvContentPartPr/>
              <p14:nvPr/>
            </p14:nvContentPartPr>
            <p14:xfrm>
              <a:off x="5404228" y="5809744"/>
              <a:ext cx="18482" cy="4548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3"/>
            </p:blipFill>
            <p:spPr>
              <a:xfrm>
                <a:off x="5404228" y="5809744"/>
                <a:ext cx="18482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18" name="墨迹 117"/>
              <p14:cNvContentPartPr/>
              <p14:nvPr/>
            </p14:nvContentPartPr>
            <p14:xfrm>
              <a:off x="5486400" y="5793827"/>
              <a:ext cx="55728" cy="4548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3"/>
            </p:blipFill>
            <p:spPr>
              <a:xfrm>
                <a:off x="5486400" y="5793827"/>
                <a:ext cx="55728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19" name="墨迹 118"/>
              <p14:cNvContentPartPr/>
              <p14:nvPr/>
            </p14:nvContentPartPr>
            <p14:xfrm>
              <a:off x="5496920" y="5833620"/>
              <a:ext cx="50895" cy="5684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3"/>
            </p:blipFill>
            <p:spPr>
              <a:xfrm>
                <a:off x="5496920" y="5833620"/>
                <a:ext cx="50895" cy="5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20" name="墨迹 119"/>
              <p14:cNvContentPartPr/>
              <p14:nvPr/>
            </p14:nvContentPartPr>
            <p14:xfrm>
              <a:off x="5634250" y="5752897"/>
              <a:ext cx="2275" cy="84134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3"/>
            </p:blipFill>
            <p:spPr>
              <a:xfrm>
                <a:off x="5634250" y="5752897"/>
                <a:ext cx="2275" cy="84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21" name="墨迹 120"/>
              <p14:cNvContentPartPr/>
              <p14:nvPr/>
            </p14:nvContentPartPr>
            <p14:xfrm>
              <a:off x="5659271" y="5771088"/>
              <a:ext cx="61416" cy="63669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3"/>
            </p:blipFill>
            <p:spPr>
              <a:xfrm>
                <a:off x="5659271" y="5771088"/>
                <a:ext cx="61416" cy="63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22" name="墨迹 121"/>
              <p14:cNvContentPartPr/>
              <p14:nvPr/>
            </p14:nvContentPartPr>
            <p14:xfrm>
              <a:off x="5734334" y="5759719"/>
              <a:ext cx="34120" cy="92092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3"/>
            </p:blipFill>
            <p:spPr>
              <a:xfrm>
                <a:off x="5734334" y="5759719"/>
                <a:ext cx="34120" cy="920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23" name="墨迹 122"/>
              <p14:cNvContentPartPr/>
              <p14:nvPr/>
            </p14:nvContentPartPr>
            <p14:xfrm>
              <a:off x="5798023" y="5756805"/>
              <a:ext cx="50042" cy="57486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3"/>
            </p:blipFill>
            <p:spPr>
              <a:xfrm>
                <a:off x="5798023" y="5756805"/>
                <a:ext cx="50042" cy="57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24" name="墨迹 123"/>
              <p14:cNvContentPartPr/>
              <p14:nvPr/>
            </p14:nvContentPartPr>
            <p14:xfrm>
              <a:off x="5827594" y="5771088"/>
              <a:ext cx="1137" cy="71628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3"/>
            </p:blipFill>
            <p:spPr>
              <a:xfrm>
                <a:off x="5827594" y="5771088"/>
                <a:ext cx="1137" cy="716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25" name="墨迹 124"/>
              <p14:cNvContentPartPr/>
              <p14:nvPr/>
            </p14:nvContentPartPr>
            <p14:xfrm>
              <a:off x="5877635" y="5761993"/>
              <a:ext cx="5687" cy="82996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3"/>
            </p:blipFill>
            <p:spPr>
              <a:xfrm>
                <a:off x="5877635" y="5761993"/>
                <a:ext cx="5687" cy="829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26" name="墨迹 125"/>
              <p14:cNvContentPartPr/>
              <p14:nvPr/>
            </p14:nvContentPartPr>
            <p14:xfrm>
              <a:off x="5895832" y="5796101"/>
              <a:ext cx="28433" cy="9095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3"/>
            </p:blipFill>
            <p:spPr>
              <a:xfrm>
                <a:off x="5895832" y="5796101"/>
                <a:ext cx="28433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27" name="墨迹 126"/>
              <p14:cNvContentPartPr/>
              <p14:nvPr/>
            </p14:nvContentPartPr>
            <p14:xfrm>
              <a:off x="5929952" y="5768815"/>
              <a:ext cx="4549" cy="93229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3"/>
            </p:blipFill>
            <p:spPr>
              <a:xfrm>
                <a:off x="5929952" y="5768815"/>
                <a:ext cx="4549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28" name="墨迹 127"/>
              <p14:cNvContentPartPr/>
              <p14:nvPr/>
            </p14:nvContentPartPr>
            <p14:xfrm>
              <a:off x="5964071" y="5799512"/>
              <a:ext cx="58004" cy="7958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3"/>
            </p:blipFill>
            <p:spPr>
              <a:xfrm>
                <a:off x="5964071" y="5799512"/>
                <a:ext cx="58004" cy="79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129" name="墨迹 128"/>
              <p14:cNvContentPartPr/>
              <p14:nvPr/>
            </p14:nvContentPartPr>
            <p14:xfrm>
              <a:off x="5993641" y="5775636"/>
              <a:ext cx="6824" cy="63668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3"/>
            </p:blipFill>
            <p:spPr>
              <a:xfrm>
                <a:off x="5993641" y="5775636"/>
                <a:ext cx="6824" cy="63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130" name="墨迹 129"/>
              <p14:cNvContentPartPr/>
              <p14:nvPr/>
            </p14:nvContentPartPr>
            <p14:xfrm>
              <a:off x="6036859" y="5768815"/>
              <a:ext cx="64827" cy="81859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3"/>
            </p:blipFill>
            <p:spPr>
              <a:xfrm>
                <a:off x="6036859" y="5768815"/>
                <a:ext cx="64827" cy="81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31" name="墨迹 130"/>
              <p14:cNvContentPartPr/>
              <p14:nvPr/>
            </p14:nvContentPartPr>
            <p14:xfrm>
              <a:off x="6114196" y="5773362"/>
              <a:ext cx="59141" cy="63669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3"/>
            </p:blipFill>
            <p:spPr>
              <a:xfrm>
                <a:off x="6114196" y="5773362"/>
                <a:ext cx="59141" cy="63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132" name="墨迹 131"/>
              <p14:cNvContentPartPr/>
              <p14:nvPr/>
            </p14:nvContentPartPr>
            <p14:xfrm>
              <a:off x="6186984" y="5769667"/>
              <a:ext cx="3412" cy="70775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3"/>
            </p:blipFill>
            <p:spPr>
              <a:xfrm>
                <a:off x="6186984" y="5769667"/>
                <a:ext cx="3412" cy="70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33" name="墨迹 132"/>
              <p14:cNvContentPartPr/>
              <p14:nvPr/>
            </p14:nvContentPartPr>
            <p14:xfrm>
              <a:off x="6200632" y="5794964"/>
              <a:ext cx="28433" cy="7959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3"/>
            </p:blipFill>
            <p:spPr>
              <a:xfrm>
                <a:off x="6200632" y="5794964"/>
                <a:ext cx="28433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134" name="墨迹 133"/>
              <p14:cNvContentPartPr/>
              <p14:nvPr/>
            </p14:nvContentPartPr>
            <p14:xfrm>
              <a:off x="6230203" y="5752897"/>
              <a:ext cx="4549" cy="104599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3"/>
            </p:blipFill>
            <p:spPr>
              <a:xfrm>
                <a:off x="6230203" y="5752897"/>
                <a:ext cx="4549" cy="1045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135" name="墨迹 134"/>
              <p14:cNvContentPartPr/>
              <p14:nvPr/>
            </p14:nvContentPartPr>
            <p14:xfrm>
              <a:off x="6287068" y="5789280"/>
              <a:ext cx="52316" cy="2274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3"/>
            </p:blipFill>
            <p:spPr>
              <a:xfrm>
                <a:off x="6287068" y="5789280"/>
                <a:ext cx="52316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136" name="墨迹 135"/>
              <p14:cNvContentPartPr/>
              <p14:nvPr/>
            </p14:nvContentPartPr>
            <p14:xfrm>
              <a:off x="6301498" y="5810881"/>
              <a:ext cx="50397" cy="5685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3"/>
            </p:blipFill>
            <p:spPr>
              <a:xfrm>
                <a:off x="6301498" y="5810881"/>
                <a:ext cx="50397" cy="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137" name="墨迹 136"/>
              <p14:cNvContentPartPr/>
              <p14:nvPr/>
            </p14:nvContentPartPr>
            <p14:xfrm>
              <a:off x="6384877" y="5755171"/>
              <a:ext cx="6824" cy="84133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3"/>
            </p:blipFill>
            <p:spPr>
              <a:xfrm>
                <a:off x="6384877" y="5755171"/>
                <a:ext cx="6824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138" name="墨迹 137"/>
              <p14:cNvContentPartPr/>
              <p14:nvPr/>
            </p14:nvContentPartPr>
            <p14:xfrm>
              <a:off x="6414447" y="5771088"/>
              <a:ext cx="59141" cy="52299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3"/>
            </p:blipFill>
            <p:spPr>
              <a:xfrm>
                <a:off x="6414447" y="5771088"/>
                <a:ext cx="59141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139" name="墨迹 138"/>
              <p14:cNvContentPartPr/>
              <p14:nvPr/>
            </p14:nvContentPartPr>
            <p14:xfrm>
              <a:off x="6504295" y="5752897"/>
              <a:ext cx="34688" cy="8186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3"/>
            </p:blipFill>
            <p:spPr>
              <a:xfrm>
                <a:off x="6504295" y="5752897"/>
                <a:ext cx="34688" cy="81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140" name="墨迹 139"/>
              <p14:cNvContentPartPr/>
              <p14:nvPr/>
            </p14:nvContentPartPr>
            <p14:xfrm>
              <a:off x="6503158" y="5757445"/>
              <a:ext cx="55728" cy="2274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3"/>
            </p:blipFill>
            <p:spPr>
              <a:xfrm>
                <a:off x="6503158" y="5757445"/>
                <a:ext cx="55728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141" name="墨迹 140"/>
              <p14:cNvContentPartPr/>
              <p14:nvPr/>
            </p14:nvContentPartPr>
            <p14:xfrm>
              <a:off x="6582770" y="5734706"/>
              <a:ext cx="34119" cy="102325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3"/>
            </p:blipFill>
            <p:spPr>
              <a:xfrm>
                <a:off x="6582770" y="5734706"/>
                <a:ext cx="34119" cy="102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142" name="墨迹 141"/>
              <p14:cNvContentPartPr/>
              <p14:nvPr/>
            </p14:nvContentPartPr>
            <p14:xfrm>
              <a:off x="6666931" y="5734706"/>
              <a:ext cx="4549" cy="94366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3"/>
            </p:blipFill>
            <p:spPr>
              <a:xfrm>
                <a:off x="6666931" y="5734706"/>
                <a:ext cx="4549" cy="943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143" name="墨迹 142"/>
              <p14:cNvContentPartPr/>
              <p14:nvPr/>
            </p14:nvContentPartPr>
            <p14:xfrm>
              <a:off x="6671480" y="5779047"/>
              <a:ext cx="47767" cy="7959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3"/>
            </p:blipFill>
            <p:spPr>
              <a:xfrm>
                <a:off x="6671480" y="5779047"/>
                <a:ext cx="47767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144" name="墨迹 143"/>
              <p14:cNvContentPartPr/>
              <p14:nvPr/>
            </p14:nvContentPartPr>
            <p14:xfrm>
              <a:off x="6723796" y="5734706"/>
              <a:ext cx="3412" cy="112557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3"/>
            </p:blipFill>
            <p:spPr>
              <a:xfrm>
                <a:off x="6723796" y="5734706"/>
                <a:ext cx="3412" cy="1125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145" name="墨迹 144"/>
              <p14:cNvContentPartPr/>
              <p14:nvPr/>
            </p14:nvContentPartPr>
            <p14:xfrm>
              <a:off x="5399964" y="5930828"/>
              <a:ext cx="5686" cy="58552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3"/>
            </p:blipFill>
            <p:spPr>
              <a:xfrm>
                <a:off x="5399964" y="5930828"/>
                <a:ext cx="5686" cy="58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146" name="墨迹 145"/>
              <p14:cNvContentPartPr/>
              <p14:nvPr/>
            </p14:nvContentPartPr>
            <p14:xfrm>
              <a:off x="5384041" y="5973463"/>
              <a:ext cx="48904" cy="36382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3"/>
            </p:blipFill>
            <p:spPr>
              <a:xfrm>
                <a:off x="5384041" y="5973463"/>
                <a:ext cx="48904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147" name="墨迹 146"/>
              <p14:cNvContentPartPr/>
              <p14:nvPr/>
            </p14:nvContentPartPr>
            <p14:xfrm>
              <a:off x="5330588" y="6061292"/>
              <a:ext cx="43573" cy="91025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3"/>
            </p:blipFill>
            <p:spPr>
              <a:xfrm>
                <a:off x="5330588" y="6061292"/>
                <a:ext cx="43573" cy="91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148" name="墨迹 147"/>
              <p14:cNvContentPartPr/>
              <p14:nvPr/>
            </p14:nvContentPartPr>
            <p14:xfrm>
              <a:off x="5347647" y="6113306"/>
              <a:ext cx="23884" cy="63669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3"/>
            </p:blipFill>
            <p:spPr>
              <a:xfrm>
                <a:off x="5347647" y="6113306"/>
                <a:ext cx="23884" cy="63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149" name="墨迹 148"/>
              <p14:cNvContentPartPr/>
              <p14:nvPr/>
            </p14:nvContentPartPr>
            <p14:xfrm>
              <a:off x="5399964" y="6062144"/>
              <a:ext cx="15922" cy="6822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3"/>
            </p:blipFill>
            <p:spPr>
              <a:xfrm>
                <a:off x="5399964" y="6062144"/>
                <a:ext cx="15922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150" name="墨迹 149"/>
              <p14:cNvContentPartPr/>
              <p14:nvPr/>
            </p14:nvContentPartPr>
            <p14:xfrm>
              <a:off x="5382620" y="6071239"/>
              <a:ext cx="57150" cy="35814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3"/>
            </p:blipFill>
            <p:spPr>
              <a:xfrm>
                <a:off x="5382620" y="6071239"/>
                <a:ext cx="57150" cy="35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151" name="墨迹 150"/>
              <p14:cNvContentPartPr/>
              <p14:nvPr/>
            </p14:nvContentPartPr>
            <p14:xfrm>
              <a:off x="5370394" y="6087157"/>
              <a:ext cx="45492" cy="86407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3"/>
            </p:blipFill>
            <p:spPr>
              <a:xfrm>
                <a:off x="5370394" y="6087157"/>
                <a:ext cx="45492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152" name="墨迹 151"/>
              <p14:cNvContentPartPr/>
              <p14:nvPr/>
            </p14:nvContentPartPr>
            <p14:xfrm>
              <a:off x="5395415" y="6121265"/>
              <a:ext cx="11373" cy="5571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3"/>
            </p:blipFill>
            <p:spPr>
              <a:xfrm>
                <a:off x="5395415" y="6121265"/>
                <a:ext cx="11373" cy="55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153" name="墨迹 152"/>
              <p14:cNvContentPartPr/>
              <p14:nvPr/>
            </p14:nvContentPartPr>
            <p14:xfrm>
              <a:off x="5399964" y="6114443"/>
              <a:ext cx="70513" cy="65161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3"/>
            </p:blipFill>
            <p:spPr>
              <a:xfrm>
                <a:off x="5399964" y="6114443"/>
                <a:ext cx="70513" cy="651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154" name="墨迹 153"/>
              <p14:cNvContentPartPr/>
              <p14:nvPr/>
            </p14:nvContentPartPr>
            <p14:xfrm>
              <a:off x="5422710" y="6138319"/>
              <a:ext cx="28433" cy="10232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3"/>
            </p:blipFill>
            <p:spPr>
              <a:xfrm>
                <a:off x="5422710" y="6138319"/>
                <a:ext cx="28433" cy="102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155" name="墨迹 154"/>
              <p14:cNvContentPartPr/>
              <p14:nvPr/>
            </p14:nvContentPartPr>
            <p14:xfrm>
              <a:off x="5427259" y="6134908"/>
              <a:ext cx="3412" cy="46614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"/>
            </p:blipFill>
            <p:spPr>
              <a:xfrm>
                <a:off x="5427259" y="6134908"/>
                <a:ext cx="3412" cy="466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156" name="墨迹 155"/>
              <p14:cNvContentPartPr/>
              <p14:nvPr/>
            </p14:nvContentPartPr>
            <p14:xfrm>
              <a:off x="5443182" y="6128086"/>
              <a:ext cx="5686" cy="51162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"/>
            </p:blipFill>
            <p:spPr>
              <a:xfrm>
                <a:off x="5443182" y="6128086"/>
                <a:ext cx="5686" cy="511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157" name="墨迹 156"/>
              <p14:cNvContentPartPr/>
              <p14:nvPr/>
            </p14:nvContentPartPr>
            <p14:xfrm>
              <a:off x="5484694" y="6068965"/>
              <a:ext cx="55159" cy="38656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"/>
            </p:blipFill>
            <p:spPr>
              <a:xfrm>
                <a:off x="5484694" y="6068965"/>
                <a:ext cx="55159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158" name="墨迹 157"/>
              <p14:cNvContentPartPr/>
              <p14:nvPr/>
            </p14:nvContentPartPr>
            <p14:xfrm>
              <a:off x="5522794" y="6091705"/>
              <a:ext cx="9098" cy="79585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"/>
            </p:blipFill>
            <p:spPr>
              <a:xfrm>
                <a:off x="5522794" y="6091705"/>
                <a:ext cx="9098" cy="79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159" name="墨迹 158"/>
              <p14:cNvContentPartPr/>
              <p14:nvPr/>
            </p14:nvContentPartPr>
            <p14:xfrm>
              <a:off x="5501184" y="6122828"/>
              <a:ext cx="25021" cy="3823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"/>
            </p:blipFill>
            <p:spPr>
              <a:xfrm>
                <a:off x="5501184" y="6122828"/>
                <a:ext cx="25021" cy="38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160" name="墨迹 159"/>
              <p14:cNvContentPartPr/>
              <p14:nvPr/>
            </p14:nvContentPartPr>
            <p14:xfrm>
              <a:off x="5522794" y="6121265"/>
              <a:ext cx="26158" cy="11369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"/>
            </p:blipFill>
            <p:spPr>
              <a:xfrm>
                <a:off x="5522794" y="6121265"/>
                <a:ext cx="26158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161" name="墨迹 160"/>
              <p14:cNvContentPartPr/>
              <p14:nvPr/>
            </p14:nvContentPartPr>
            <p14:xfrm>
              <a:off x="5544403" y="6063778"/>
              <a:ext cx="1137" cy="31337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"/>
            </p:blipFill>
            <p:spPr>
              <a:xfrm>
                <a:off x="5544403" y="6063778"/>
                <a:ext cx="1137" cy="31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162" name="墨迹 161"/>
              <p14:cNvContentPartPr/>
              <p14:nvPr/>
            </p14:nvContentPartPr>
            <p14:xfrm>
              <a:off x="5546677" y="6075787"/>
              <a:ext cx="26159" cy="57984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"/>
            </p:blipFill>
            <p:spPr>
              <a:xfrm>
                <a:off x="5546677" y="6075787"/>
                <a:ext cx="26159" cy="57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163" name="墨迹 162"/>
              <p14:cNvContentPartPr/>
              <p14:nvPr/>
            </p14:nvContentPartPr>
            <p14:xfrm>
              <a:off x="5545540" y="6092841"/>
              <a:ext cx="39806" cy="14780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"/>
            </p:blipFill>
            <p:spPr>
              <a:xfrm>
                <a:off x="5545540" y="6092841"/>
                <a:ext cx="39806" cy="1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164" name="墨迹 163"/>
              <p14:cNvContentPartPr/>
              <p14:nvPr/>
            </p14:nvContentPartPr>
            <p14:xfrm>
              <a:off x="5560325" y="6091705"/>
              <a:ext cx="46630" cy="88681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"/>
            </p:blipFill>
            <p:spPr>
              <a:xfrm>
                <a:off x="5560325" y="6091705"/>
                <a:ext cx="46630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165" name="墨迹 164"/>
              <p14:cNvContentPartPr/>
              <p14:nvPr/>
            </p14:nvContentPartPr>
            <p14:xfrm>
              <a:off x="5559188" y="6144003"/>
              <a:ext cx="50041" cy="6822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"/>
            </p:blipFill>
            <p:spPr>
              <a:xfrm>
                <a:off x="5559188" y="6144003"/>
                <a:ext cx="50041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166" name="墨迹 165"/>
              <p14:cNvContentPartPr/>
              <p14:nvPr/>
            </p14:nvContentPartPr>
            <p14:xfrm>
              <a:off x="5636525" y="6048501"/>
              <a:ext cx="5686" cy="39793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"/>
            </p:blipFill>
            <p:spPr>
              <a:xfrm>
                <a:off x="5636525" y="6048501"/>
                <a:ext cx="5686" cy="39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167" name="墨迹 166"/>
              <p14:cNvContentPartPr/>
              <p14:nvPr/>
            </p14:nvContentPartPr>
            <p14:xfrm>
              <a:off x="5634250" y="6033365"/>
              <a:ext cx="38669" cy="53223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"/>
            </p:blipFill>
            <p:spPr>
              <a:xfrm>
                <a:off x="5634250" y="6033365"/>
                <a:ext cx="38669" cy="53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168" name="墨迹 167"/>
              <p14:cNvContentPartPr/>
              <p14:nvPr/>
            </p14:nvContentPartPr>
            <p14:xfrm>
              <a:off x="5624867" y="6066692"/>
              <a:ext cx="69661" cy="45477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"/>
            </p:blipFill>
            <p:spPr>
              <a:xfrm>
                <a:off x="5624867" y="6066692"/>
                <a:ext cx="69661" cy="4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169" name="墨迹 168"/>
              <p14:cNvContentPartPr/>
              <p14:nvPr/>
            </p14:nvContentPartPr>
            <p14:xfrm>
              <a:off x="5643349" y="6123539"/>
              <a:ext cx="3412" cy="37519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"/>
            </p:blipFill>
            <p:spPr>
              <a:xfrm>
                <a:off x="5643349" y="6123539"/>
                <a:ext cx="3412" cy="37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170" name="墨迹 169"/>
              <p14:cNvContentPartPr/>
              <p14:nvPr/>
            </p14:nvContentPartPr>
            <p14:xfrm>
              <a:off x="5643349" y="6109895"/>
              <a:ext cx="52316" cy="38656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"/>
            </p:blipFill>
            <p:spPr>
              <a:xfrm>
                <a:off x="5643349" y="6109895"/>
                <a:ext cx="52316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171" name="墨迹 170"/>
              <p14:cNvContentPartPr/>
              <p14:nvPr/>
            </p14:nvContentPartPr>
            <p14:xfrm>
              <a:off x="5656996" y="6125812"/>
              <a:ext cx="23884" cy="27287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"/>
            </p:blipFill>
            <p:spPr>
              <a:xfrm>
                <a:off x="5656996" y="6125812"/>
                <a:ext cx="23884" cy="27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172" name="墨迹 171"/>
              <p14:cNvContentPartPr/>
              <p14:nvPr/>
            </p14:nvContentPartPr>
            <p14:xfrm>
              <a:off x="5647898" y="6130360"/>
              <a:ext cx="73925" cy="61395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"/>
            </p:blipFill>
            <p:spPr>
              <a:xfrm>
                <a:off x="5647898" y="6130360"/>
                <a:ext cx="73925" cy="613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dirty="0">
                <a:cs typeface="Times New Roman" pitchFamily="18" charset="0"/>
              </a:rPr>
              <a:t>4.4 </a:t>
            </a:r>
            <a:r>
              <a:rPr lang="zh-CN" altLang="en-US" dirty="0"/>
              <a:t>指令和数据的寻址方式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457200" y="1557338"/>
            <a:ext cx="8002588" cy="4573587"/>
          </a:xfrm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/>
              <a:t>操作数的寻址方式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形成操作数有效地址的方法，称为寻址方式。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操作数通常放在哪儿呢？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操作数包含在指令中；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操作数包含在</a:t>
            </a:r>
            <a:r>
              <a:rPr lang="en-US" altLang="zh-CN" dirty="0"/>
              <a:t>CPU</a:t>
            </a:r>
            <a:r>
              <a:rPr lang="zh-CN" altLang="en-US" dirty="0"/>
              <a:t>的某一个内部寄存器中；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操作数包含在主存储器中；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操作数包含在</a:t>
            </a:r>
            <a:r>
              <a:rPr lang="en-US" altLang="zh-CN" dirty="0"/>
              <a:t>I/O</a:t>
            </a:r>
            <a:r>
              <a:rPr lang="zh-CN" altLang="en-US" dirty="0"/>
              <a:t>设备的端口中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根据操作数放在不同的地方，从而派生各种不同的寻址方式，往往不同的计算机具有不同的寻址方式。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887104" y="445679"/>
              <a:ext cx="52507" cy="29993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887104" y="445679"/>
                <a:ext cx="52507" cy="29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38835" y="593480"/>
              <a:ext cx="1450075" cy="30242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238835" y="593480"/>
                <a:ext cx="1450075" cy="30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905301" y="1350680"/>
              <a:ext cx="1323833" cy="195553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905301" y="1350680"/>
                <a:ext cx="1323833" cy="195553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10242" name="Picture 2" descr="4a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549275"/>
            <a:ext cx="7345362" cy="5761038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2193877" y="1402979"/>
              <a:ext cx="84161" cy="155192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2193877" y="1402979"/>
                <a:ext cx="84161" cy="1551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2226291" y="1480291"/>
              <a:ext cx="75631" cy="295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226291" y="1480291"/>
                <a:ext cx="75631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2347414" y="1411648"/>
              <a:ext cx="75063" cy="130037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2347414" y="1411648"/>
                <a:ext cx="75063" cy="1300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969223" y="1168770"/>
              <a:ext cx="13648" cy="104598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969223" y="1168770"/>
                <a:ext cx="13648" cy="104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4042011" y="1164222"/>
              <a:ext cx="7961" cy="17054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4042011" y="1164222"/>
                <a:ext cx="7961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4005902" y="1185824"/>
              <a:ext cx="65679" cy="18546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4005902" y="1185824"/>
                <a:ext cx="65679" cy="185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4035188" y="1218795"/>
              <a:ext cx="12510" cy="32971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4035188" y="1218795"/>
                <a:ext cx="12510" cy="32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015285" y="1221069"/>
              <a:ext cx="90416" cy="68216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4015285" y="1221069"/>
                <a:ext cx="90416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4145294" y="1143757"/>
              <a:ext cx="51392" cy="54573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4"/>
            </p:blipFill>
            <p:spPr>
              <a:xfrm>
                <a:off x="4145294" y="1143757"/>
                <a:ext cx="51392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4167116" y="1175592"/>
              <a:ext cx="14785" cy="2274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4"/>
            </p:blipFill>
            <p:spPr>
              <a:xfrm>
                <a:off x="4167116" y="1175592"/>
                <a:ext cx="14785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4167116" y="1201741"/>
              <a:ext cx="14785" cy="9096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4"/>
            </p:blipFill>
            <p:spPr>
              <a:xfrm>
                <a:off x="4167116" y="1201741"/>
                <a:ext cx="14785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4162567" y="1184687"/>
              <a:ext cx="51179" cy="89818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4"/>
            </p:blipFill>
            <p:spPr>
              <a:xfrm>
                <a:off x="4162567" y="1184687"/>
                <a:ext cx="51179" cy="898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墨迹 13"/>
              <p14:cNvContentPartPr/>
              <p14:nvPr/>
            </p14:nvContentPartPr>
            <p14:xfrm>
              <a:off x="4226256" y="1194920"/>
              <a:ext cx="4549" cy="116322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4"/>
            </p:blipFill>
            <p:spPr>
              <a:xfrm>
                <a:off x="4226256" y="1194920"/>
                <a:ext cx="4549" cy="1163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4219432" y="1173318"/>
              <a:ext cx="34120" cy="651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4"/>
            </p:blipFill>
            <p:spPr>
              <a:xfrm>
                <a:off x="4219432" y="1173318"/>
                <a:ext cx="34120" cy="65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6" name="墨迹 15"/>
              <p14:cNvContentPartPr/>
              <p14:nvPr/>
            </p14:nvContentPartPr>
            <p14:xfrm>
              <a:off x="4328614" y="1136936"/>
              <a:ext cx="5687" cy="872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4"/>
            </p:blipFill>
            <p:spPr>
              <a:xfrm>
                <a:off x="4328614" y="1136936"/>
                <a:ext cx="5687" cy="87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7" name="墨迹 16"/>
              <p14:cNvContentPartPr/>
              <p14:nvPr/>
            </p14:nvContentPartPr>
            <p14:xfrm>
              <a:off x="4285397" y="1150579"/>
              <a:ext cx="58571" cy="86407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4"/>
            </p:blipFill>
            <p:spPr>
              <a:xfrm>
                <a:off x="4285397" y="1150579"/>
                <a:ext cx="58571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8" name="墨迹 17"/>
              <p14:cNvContentPartPr/>
              <p14:nvPr/>
            </p14:nvContentPartPr>
            <p14:xfrm>
              <a:off x="4339988" y="1198330"/>
              <a:ext cx="9098" cy="19328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4"/>
            </p:blipFill>
            <p:spPr>
              <a:xfrm>
                <a:off x="4339988" y="1198330"/>
                <a:ext cx="9098" cy="19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9" name="墨迹 18"/>
              <p14:cNvContentPartPr/>
              <p14:nvPr/>
            </p14:nvContentPartPr>
            <p14:xfrm>
              <a:off x="4321791" y="1223343"/>
              <a:ext cx="30707" cy="7049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4"/>
            </p:blipFill>
            <p:spPr>
              <a:xfrm>
                <a:off x="4321791" y="1223343"/>
                <a:ext cx="30707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0" name="墨迹 19"/>
              <p14:cNvContentPartPr/>
              <p14:nvPr/>
            </p14:nvContentPartPr>
            <p14:xfrm>
              <a:off x="4329752" y="1230165"/>
              <a:ext cx="19334" cy="62531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"/>
            </p:blipFill>
            <p:spPr>
              <a:xfrm>
                <a:off x="4329752" y="1230165"/>
                <a:ext cx="19334" cy="625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1" name="墨迹 20"/>
              <p14:cNvContentPartPr/>
              <p14:nvPr/>
            </p14:nvContentPartPr>
            <p14:xfrm>
              <a:off x="4292220" y="1236986"/>
              <a:ext cx="55729" cy="22739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"/>
            </p:blipFill>
            <p:spPr>
              <a:xfrm>
                <a:off x="4292220" y="1236986"/>
                <a:ext cx="55729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2" name="墨迹 21"/>
              <p14:cNvContentPartPr/>
              <p14:nvPr/>
            </p14:nvContentPartPr>
            <p14:xfrm>
              <a:off x="4363871" y="1186961"/>
              <a:ext cx="1137" cy="67079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"/>
            </p:blipFill>
            <p:spPr>
              <a:xfrm>
                <a:off x="4363871" y="1186961"/>
                <a:ext cx="1137" cy="670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3" name="墨迹 22"/>
              <p14:cNvContentPartPr/>
              <p14:nvPr/>
            </p14:nvContentPartPr>
            <p14:xfrm>
              <a:off x="4376382" y="1204015"/>
              <a:ext cx="26158" cy="3411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"/>
            </p:blipFill>
            <p:spPr>
              <a:xfrm>
                <a:off x="4376382" y="1204015"/>
                <a:ext cx="26158" cy="3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4" name="墨迹 23"/>
              <p14:cNvContentPartPr/>
              <p14:nvPr/>
            </p14:nvContentPartPr>
            <p14:xfrm>
              <a:off x="4362734" y="1223343"/>
              <a:ext cx="40943" cy="6480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"/>
            </p:blipFill>
            <p:spPr>
              <a:xfrm>
                <a:off x="4362734" y="1223343"/>
                <a:ext cx="40943" cy="64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5" name="墨迹 24"/>
              <p14:cNvContentPartPr/>
              <p14:nvPr/>
            </p14:nvContentPartPr>
            <p14:xfrm>
              <a:off x="4358185" y="1241534"/>
              <a:ext cx="75062" cy="31834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"/>
            </p:blipFill>
            <p:spPr>
              <a:xfrm>
                <a:off x="4358185" y="1241534"/>
                <a:ext cx="75062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7" name="墨迹 26"/>
              <p14:cNvContentPartPr/>
              <p14:nvPr/>
            </p14:nvContentPartPr>
            <p14:xfrm>
              <a:off x="3773605" y="354724"/>
              <a:ext cx="29571" cy="179636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"/>
            </p:blipFill>
            <p:spPr>
              <a:xfrm>
                <a:off x="3773605" y="354724"/>
                <a:ext cx="29571" cy="1796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8" name="墨迹 27"/>
              <p14:cNvContentPartPr/>
              <p14:nvPr/>
            </p14:nvContentPartPr>
            <p14:xfrm>
              <a:off x="3759958" y="389969"/>
              <a:ext cx="58003" cy="21601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"/>
            </p:blipFill>
            <p:spPr>
              <a:xfrm>
                <a:off x="3759958" y="389969"/>
                <a:ext cx="58003" cy="216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9" name="墨迹 28"/>
              <p14:cNvContentPartPr/>
              <p14:nvPr/>
            </p14:nvContentPartPr>
            <p14:xfrm>
              <a:off x="3768203" y="421803"/>
              <a:ext cx="48621" cy="17054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"/>
            </p:blipFill>
            <p:spPr>
              <a:xfrm>
                <a:off x="3768203" y="421803"/>
                <a:ext cx="48621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0" name="墨迹 29"/>
              <p14:cNvContentPartPr/>
              <p14:nvPr/>
            </p14:nvContentPartPr>
            <p14:xfrm>
              <a:off x="3846394" y="366093"/>
              <a:ext cx="2274" cy="32971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"/>
            </p:blipFill>
            <p:spPr>
              <a:xfrm>
                <a:off x="3846394" y="366093"/>
                <a:ext cx="2274" cy="32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1" name="墨迹 30"/>
              <p14:cNvContentPartPr/>
              <p14:nvPr/>
            </p14:nvContentPartPr>
            <p14:xfrm>
              <a:off x="3832746" y="347902"/>
              <a:ext cx="32982" cy="43204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"/>
            </p:blipFill>
            <p:spPr>
              <a:xfrm>
                <a:off x="3832746" y="347902"/>
                <a:ext cx="32982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2" name="墨迹 31"/>
              <p14:cNvContentPartPr/>
              <p14:nvPr/>
            </p14:nvContentPartPr>
            <p14:xfrm>
              <a:off x="3830471" y="420666"/>
              <a:ext cx="1137" cy="32971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"/>
            </p:blipFill>
            <p:spPr>
              <a:xfrm>
                <a:off x="3830471" y="420666"/>
                <a:ext cx="1137" cy="32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3" name="墨迹 32"/>
              <p14:cNvContentPartPr/>
              <p14:nvPr/>
            </p14:nvContentPartPr>
            <p14:xfrm>
              <a:off x="3828197" y="413844"/>
              <a:ext cx="32982" cy="3183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4"/>
            </p:blipFill>
            <p:spPr>
              <a:xfrm>
                <a:off x="3828197" y="413844"/>
                <a:ext cx="32982" cy="3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4" name="墨迹 33"/>
              <p14:cNvContentPartPr/>
              <p14:nvPr/>
            </p14:nvContentPartPr>
            <p14:xfrm>
              <a:off x="3869140" y="402475"/>
              <a:ext cx="360" cy="28423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4"/>
            </p:blipFill>
            <p:spPr>
              <a:xfrm>
                <a:off x="3869140" y="402475"/>
                <a:ext cx="360" cy="284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5" name="墨迹 34"/>
              <p14:cNvContentPartPr/>
              <p14:nvPr/>
            </p14:nvContentPartPr>
            <p14:xfrm>
              <a:off x="3869140" y="402475"/>
              <a:ext cx="23883" cy="34108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4"/>
            </p:blipFill>
            <p:spPr>
              <a:xfrm>
                <a:off x="3869140" y="402475"/>
                <a:ext cx="23883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6" name="墨迹 35"/>
              <p14:cNvContentPartPr/>
              <p14:nvPr/>
            </p14:nvContentPartPr>
            <p14:xfrm>
              <a:off x="3819951" y="447952"/>
              <a:ext cx="62268" cy="27997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4"/>
            </p:blipFill>
            <p:spPr>
              <a:xfrm>
                <a:off x="3819951" y="447952"/>
                <a:ext cx="62268" cy="279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7" name="墨迹 36"/>
              <p14:cNvContentPartPr/>
              <p14:nvPr/>
            </p14:nvContentPartPr>
            <p14:xfrm>
              <a:off x="3860041" y="443405"/>
              <a:ext cx="15923" cy="75748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4"/>
            </p:blipFill>
            <p:spPr>
              <a:xfrm>
                <a:off x="3860041" y="443405"/>
                <a:ext cx="15923" cy="757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8" name="墨迹 37"/>
              <p14:cNvContentPartPr/>
              <p14:nvPr/>
            </p14:nvContentPartPr>
            <p14:xfrm>
              <a:off x="3848668" y="466143"/>
              <a:ext cx="20472" cy="40362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4"/>
            </p:blipFill>
            <p:spPr>
              <a:xfrm>
                <a:off x="3848668" y="466143"/>
                <a:ext cx="20472" cy="403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9" name="墨迹 38"/>
              <p14:cNvContentPartPr/>
              <p14:nvPr/>
            </p14:nvContentPartPr>
            <p14:xfrm>
              <a:off x="3866865" y="470691"/>
              <a:ext cx="60278" cy="21602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4"/>
            </p:blipFill>
            <p:spPr>
              <a:xfrm>
                <a:off x="3866865" y="470691"/>
                <a:ext cx="60278" cy="216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0" name="墨迹 39"/>
              <p14:cNvContentPartPr/>
              <p14:nvPr/>
            </p14:nvContentPartPr>
            <p14:xfrm>
              <a:off x="3906671" y="379736"/>
              <a:ext cx="37531" cy="80723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4"/>
            </p:blipFill>
            <p:spPr>
              <a:xfrm>
                <a:off x="3906671" y="379736"/>
                <a:ext cx="37531" cy="80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1" name="墨迹 40"/>
              <p14:cNvContentPartPr/>
              <p14:nvPr/>
            </p14:nvContentPartPr>
            <p14:xfrm>
              <a:off x="3937379" y="422940"/>
              <a:ext cx="7961" cy="52299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4"/>
            </p:blipFill>
            <p:spPr>
              <a:xfrm>
                <a:off x="3937379" y="422940"/>
                <a:ext cx="7961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2" name="墨迹 41"/>
              <p14:cNvContentPartPr/>
              <p14:nvPr/>
            </p14:nvContentPartPr>
            <p14:xfrm>
              <a:off x="3952164" y="377462"/>
              <a:ext cx="3411" cy="54573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4"/>
            </p:blipFill>
            <p:spPr>
              <a:xfrm>
                <a:off x="3952164" y="377462"/>
                <a:ext cx="3411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3" name="墨迹 42"/>
              <p14:cNvContentPartPr/>
              <p14:nvPr/>
            </p14:nvContentPartPr>
            <p14:xfrm>
              <a:off x="3957850" y="399064"/>
              <a:ext cx="31845" cy="568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4"/>
            </p:blipFill>
            <p:spPr>
              <a:xfrm>
                <a:off x="3957850" y="399064"/>
                <a:ext cx="31845" cy="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4" name="墨迹 43"/>
              <p14:cNvContentPartPr/>
              <p14:nvPr/>
            </p14:nvContentPartPr>
            <p14:xfrm>
              <a:off x="3980597" y="411570"/>
              <a:ext cx="7961" cy="98914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4"/>
            </p:blipFill>
            <p:spPr>
              <a:xfrm>
                <a:off x="3980597" y="411570"/>
                <a:ext cx="7961" cy="98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5" name="墨迹 44"/>
              <p14:cNvContentPartPr/>
              <p14:nvPr/>
            </p14:nvContentPartPr>
            <p14:xfrm>
              <a:off x="3982871" y="430898"/>
              <a:ext cx="28433" cy="3411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4"/>
            </p:blipFill>
            <p:spPr>
              <a:xfrm>
                <a:off x="3982871" y="430898"/>
                <a:ext cx="28433" cy="3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6" name="墨迹 45"/>
              <p14:cNvContentPartPr/>
              <p14:nvPr/>
            </p14:nvContentPartPr>
            <p14:xfrm>
              <a:off x="3987420" y="453637"/>
              <a:ext cx="40944" cy="10233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4"/>
            </p:blipFill>
            <p:spPr>
              <a:xfrm>
                <a:off x="3987420" y="453637"/>
                <a:ext cx="40944" cy="10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7" name="墨迹 46"/>
              <p14:cNvContentPartPr/>
              <p14:nvPr/>
            </p14:nvContentPartPr>
            <p14:xfrm>
              <a:off x="4060444" y="345239"/>
              <a:ext cx="5087" cy="95512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4"/>
            </p:blipFill>
            <p:spPr>
              <a:xfrm>
                <a:off x="4060444" y="345239"/>
                <a:ext cx="5087" cy="955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8" name="墨迹 47"/>
              <p14:cNvContentPartPr/>
              <p14:nvPr/>
            </p14:nvContentPartPr>
            <p14:xfrm>
              <a:off x="4029976" y="356266"/>
              <a:ext cx="53961" cy="77821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4"/>
            </p:blipFill>
            <p:spPr>
              <a:xfrm>
                <a:off x="4029976" y="356266"/>
                <a:ext cx="53961" cy="77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49" name="墨迹 48"/>
              <p14:cNvContentPartPr/>
              <p14:nvPr/>
            </p14:nvContentPartPr>
            <p14:xfrm>
              <a:off x="4060448" y="403625"/>
              <a:ext cx="26665" cy="11424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4"/>
            </p:blipFill>
            <p:spPr>
              <a:xfrm>
                <a:off x="4060448" y="403625"/>
                <a:ext cx="26665" cy="114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0" name="墨迹 49"/>
              <p14:cNvContentPartPr/>
              <p14:nvPr/>
            </p14:nvContentPartPr>
            <p14:xfrm>
              <a:off x="4050292" y="431549"/>
              <a:ext cx="39358" cy="53309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4"/>
            </p:blipFill>
            <p:spPr>
              <a:xfrm>
                <a:off x="4050292" y="431549"/>
                <a:ext cx="39358" cy="53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1" name="墨迹 50"/>
              <p14:cNvContentPartPr/>
              <p14:nvPr/>
            </p14:nvContentPartPr>
            <p14:xfrm>
              <a:off x="4055371" y="444242"/>
              <a:ext cx="40627" cy="5965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4"/>
            </p:blipFill>
            <p:spPr>
              <a:xfrm>
                <a:off x="4055371" y="444242"/>
                <a:ext cx="40627" cy="59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2" name="墨迹 51"/>
              <p14:cNvContentPartPr/>
              <p14:nvPr/>
            </p14:nvContentPartPr>
            <p14:xfrm>
              <a:off x="4024898" y="450588"/>
              <a:ext cx="49518" cy="19039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4"/>
            </p:blipFill>
            <p:spPr>
              <a:xfrm>
                <a:off x="4024898" y="450588"/>
                <a:ext cx="49518" cy="190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3" name="墨迹 52"/>
              <p14:cNvContentPartPr/>
              <p14:nvPr/>
            </p14:nvContentPartPr>
            <p14:xfrm>
              <a:off x="4087113" y="396010"/>
              <a:ext cx="13968" cy="57116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4"/>
            </p:blipFill>
            <p:spPr>
              <a:xfrm>
                <a:off x="4087113" y="396010"/>
                <a:ext cx="13968" cy="571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4" name="墨迹 53"/>
              <p14:cNvContentPartPr/>
              <p14:nvPr/>
            </p14:nvContentPartPr>
            <p14:xfrm>
              <a:off x="4106158" y="409971"/>
              <a:ext cx="21583" cy="3808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4"/>
            </p:blipFill>
            <p:spPr>
              <a:xfrm>
                <a:off x="4106158" y="409971"/>
                <a:ext cx="21583" cy="38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5" name="墨迹 54"/>
              <p14:cNvContentPartPr/>
              <p14:nvPr/>
            </p14:nvContentPartPr>
            <p14:xfrm>
              <a:off x="4103618" y="426472"/>
              <a:ext cx="27935" cy="60924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4"/>
            </p:blipFill>
            <p:spPr>
              <a:xfrm>
                <a:off x="4103618" y="426472"/>
                <a:ext cx="27935" cy="609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6" name="墨迹 55"/>
              <p14:cNvContentPartPr/>
              <p14:nvPr/>
            </p14:nvContentPartPr>
            <p14:xfrm>
              <a:off x="4106158" y="431549"/>
              <a:ext cx="59674" cy="36809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4"/>
            </p:blipFill>
            <p:spPr>
              <a:xfrm>
                <a:off x="4106158" y="431549"/>
                <a:ext cx="59674" cy="368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7" name="墨迹 56"/>
              <p14:cNvContentPartPr/>
              <p14:nvPr/>
            </p14:nvContentPartPr>
            <p14:xfrm>
              <a:off x="4200116" y="360470"/>
              <a:ext cx="19046" cy="10154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4"/>
            </p:blipFill>
            <p:spPr>
              <a:xfrm>
                <a:off x="4200116" y="360470"/>
                <a:ext cx="19046" cy="10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8" name="墨迹 57"/>
              <p14:cNvContentPartPr/>
              <p14:nvPr/>
            </p14:nvContentPartPr>
            <p14:xfrm>
              <a:off x="4182976" y="396010"/>
              <a:ext cx="47612" cy="97971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4"/>
            </p:blipFill>
            <p:spPr>
              <a:xfrm>
                <a:off x="4182976" y="396010"/>
                <a:ext cx="47612" cy="97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59" name="墨迹 58"/>
              <p14:cNvContentPartPr/>
              <p14:nvPr/>
            </p14:nvContentPartPr>
            <p14:xfrm>
              <a:off x="4235666" y="384586"/>
              <a:ext cx="10156" cy="49501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4"/>
            </p:blipFill>
            <p:spPr>
              <a:xfrm>
                <a:off x="4235666" y="384586"/>
                <a:ext cx="10156" cy="495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0" name="墨迹 59"/>
              <p14:cNvContentPartPr/>
              <p14:nvPr/>
            </p14:nvContentPartPr>
            <p14:xfrm>
              <a:off x="4250899" y="394740"/>
              <a:ext cx="17780" cy="3808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4"/>
            </p:blipFill>
            <p:spPr>
              <a:xfrm>
                <a:off x="4250899" y="394740"/>
                <a:ext cx="17780" cy="38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1" name="墨迹 60"/>
              <p14:cNvContentPartPr/>
              <p14:nvPr/>
            </p14:nvContentPartPr>
            <p14:xfrm>
              <a:off x="4244551" y="411241"/>
              <a:ext cx="31743" cy="5965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4"/>
            </p:blipFill>
            <p:spPr>
              <a:xfrm>
                <a:off x="4244551" y="411241"/>
                <a:ext cx="31743" cy="59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2" name="墨迹 61"/>
              <p14:cNvContentPartPr/>
              <p14:nvPr/>
            </p14:nvContentPartPr>
            <p14:xfrm>
              <a:off x="4240744" y="431549"/>
              <a:ext cx="93957" cy="29193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4"/>
            </p:blipFill>
            <p:spPr>
              <a:xfrm>
                <a:off x="4240744" y="431549"/>
                <a:ext cx="93957" cy="29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3" name="墨迹 62"/>
              <p14:cNvContentPartPr/>
              <p14:nvPr/>
            </p14:nvContentPartPr>
            <p14:xfrm>
              <a:off x="4315260" y="366817"/>
              <a:ext cx="60069" cy="165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4"/>
            </p:blipFill>
            <p:spPr>
              <a:xfrm>
                <a:off x="4315260" y="366817"/>
                <a:ext cx="60069" cy="16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4" name="墨迹 63"/>
              <p14:cNvContentPartPr/>
              <p14:nvPr/>
            </p14:nvContentPartPr>
            <p14:xfrm>
              <a:off x="4316926" y="355393"/>
              <a:ext cx="34915" cy="108284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4"/>
            </p:blipFill>
            <p:spPr>
              <a:xfrm>
                <a:off x="4316926" y="355393"/>
                <a:ext cx="34915" cy="1082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5" name="墨迹 64"/>
              <p14:cNvContentPartPr/>
              <p14:nvPr/>
            </p14:nvContentPartPr>
            <p14:xfrm>
              <a:off x="4349939" y="408702"/>
              <a:ext cx="2537" cy="55848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4"/>
            </p:blipFill>
            <p:spPr>
              <a:xfrm>
                <a:off x="4349939" y="408702"/>
                <a:ext cx="2537" cy="55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6" name="墨迹 65"/>
              <p14:cNvContentPartPr/>
              <p14:nvPr/>
            </p14:nvContentPartPr>
            <p14:xfrm>
              <a:off x="4375329" y="394344"/>
              <a:ext cx="5082" cy="65129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4"/>
            </p:blipFill>
            <p:spPr>
              <a:xfrm>
                <a:off x="4375329" y="394344"/>
                <a:ext cx="5082" cy="651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7" name="墨迹 66"/>
              <p14:cNvContentPartPr/>
              <p14:nvPr/>
            </p14:nvContentPartPr>
            <p14:xfrm>
              <a:off x="4362632" y="429010"/>
              <a:ext cx="40632" cy="5077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4"/>
            </p:blipFill>
            <p:spPr>
              <a:xfrm>
                <a:off x="4362632" y="429010"/>
                <a:ext cx="40632" cy="50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8" name="墨迹 67"/>
              <p14:cNvContentPartPr/>
              <p14:nvPr/>
            </p14:nvContentPartPr>
            <p14:xfrm>
              <a:off x="4357554" y="469627"/>
              <a:ext cx="73641" cy="7615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4"/>
            </p:blipFill>
            <p:spPr>
              <a:xfrm>
                <a:off x="4357554" y="469627"/>
                <a:ext cx="73641" cy="7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69" name="墨迹 68"/>
              <p14:cNvContentPartPr/>
              <p14:nvPr/>
            </p14:nvContentPartPr>
            <p14:xfrm>
              <a:off x="4629269" y="111695"/>
              <a:ext cx="17145" cy="117724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4"/>
            </p:blipFill>
            <p:spPr>
              <a:xfrm>
                <a:off x="4629269" y="111695"/>
                <a:ext cx="17145" cy="1177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0" name="墨迹 69"/>
              <p14:cNvContentPartPr/>
              <p14:nvPr/>
            </p14:nvContentPartPr>
            <p14:xfrm>
              <a:off x="4608953" y="142157"/>
              <a:ext cx="41899" cy="10154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4"/>
            </p:blipFill>
            <p:spPr>
              <a:xfrm>
                <a:off x="4608953" y="142157"/>
                <a:ext cx="41899" cy="10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1" name="墨迹 70"/>
              <p14:cNvContentPartPr/>
              <p14:nvPr/>
            </p14:nvContentPartPr>
            <p14:xfrm>
              <a:off x="4596256" y="166273"/>
              <a:ext cx="67293" cy="29193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4"/>
            </p:blipFill>
            <p:spPr>
              <a:xfrm>
                <a:off x="4596256" y="166273"/>
                <a:ext cx="67293" cy="29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2" name="墨迹 71"/>
              <p14:cNvContentPartPr/>
              <p14:nvPr/>
            </p14:nvContentPartPr>
            <p14:xfrm>
              <a:off x="4662278" y="116772"/>
              <a:ext cx="30477" cy="39347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4"/>
            </p:blipFill>
            <p:spPr>
              <a:xfrm>
                <a:off x="4662278" y="116772"/>
                <a:ext cx="30477" cy="393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3" name="墨迹 72"/>
              <p14:cNvContentPartPr/>
              <p14:nvPr/>
            </p14:nvContentPartPr>
            <p14:xfrm>
              <a:off x="4672439" y="167542"/>
              <a:ext cx="2536" cy="5204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4"/>
            </p:blipFill>
            <p:spPr>
              <a:xfrm>
                <a:off x="4672439" y="167542"/>
                <a:ext cx="2536" cy="52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4" name="墨迹 73"/>
              <p14:cNvContentPartPr/>
              <p14:nvPr/>
            </p14:nvContentPartPr>
            <p14:xfrm>
              <a:off x="4674975" y="162465"/>
              <a:ext cx="40637" cy="55848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4"/>
            </p:blipFill>
            <p:spPr>
              <a:xfrm>
                <a:off x="4674975" y="162465"/>
                <a:ext cx="40637" cy="55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5" name="墨迹 74"/>
              <p14:cNvContentPartPr/>
              <p14:nvPr/>
            </p14:nvContentPartPr>
            <p14:xfrm>
              <a:off x="4683865" y="192927"/>
              <a:ext cx="17775" cy="5078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4"/>
            </p:blipFill>
            <p:spPr>
              <a:xfrm>
                <a:off x="4683865" y="192927"/>
                <a:ext cx="17775" cy="50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6" name="墨迹 75"/>
              <p14:cNvContentPartPr/>
              <p14:nvPr/>
            </p14:nvContentPartPr>
            <p14:xfrm>
              <a:off x="4680053" y="211966"/>
              <a:ext cx="30472" cy="15232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4"/>
            </p:blipFill>
            <p:spPr>
              <a:xfrm>
                <a:off x="4680053" y="211966"/>
                <a:ext cx="30472" cy="152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7" name="墨迹 76"/>
              <p14:cNvContentPartPr/>
              <p14:nvPr/>
            </p14:nvContentPartPr>
            <p14:xfrm>
              <a:off x="4728305" y="109156"/>
              <a:ext cx="48247" cy="6981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4"/>
            </p:blipFill>
            <p:spPr>
              <a:xfrm>
                <a:off x="4728305" y="109156"/>
                <a:ext cx="48247" cy="69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8" name="墨迹 77"/>
              <p14:cNvContentPartPr/>
              <p14:nvPr/>
            </p14:nvContentPartPr>
            <p14:xfrm>
              <a:off x="4771474" y="101541"/>
              <a:ext cx="52054" cy="5077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4"/>
            </p:blipFill>
            <p:spPr>
              <a:xfrm>
                <a:off x="4771474" y="101541"/>
                <a:ext cx="52054" cy="50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79" name="墨迹 78"/>
              <p14:cNvContentPartPr/>
              <p14:nvPr/>
            </p14:nvContentPartPr>
            <p14:xfrm>
              <a:off x="4771474" y="157388"/>
              <a:ext cx="6348" cy="3808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4"/>
            </p:blipFill>
            <p:spPr>
              <a:xfrm>
                <a:off x="4771474" y="157388"/>
                <a:ext cx="6348" cy="38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0" name="墨迹 79"/>
              <p14:cNvContentPartPr/>
              <p14:nvPr/>
            </p14:nvContentPartPr>
            <p14:xfrm>
              <a:off x="4766391" y="182773"/>
              <a:ext cx="25394" cy="30463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4"/>
            </p:blipFill>
            <p:spPr>
              <a:xfrm>
                <a:off x="4766391" y="182773"/>
                <a:ext cx="25394" cy="30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1" name="墨迹 80"/>
              <p14:cNvContentPartPr/>
              <p14:nvPr/>
            </p14:nvContentPartPr>
            <p14:xfrm>
              <a:off x="4771474" y="215774"/>
              <a:ext cx="30471" cy="6347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4"/>
            </p:blipFill>
            <p:spPr>
              <a:xfrm>
                <a:off x="4771474" y="215774"/>
                <a:ext cx="30471" cy="63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2" name="墨迹 81"/>
              <p14:cNvContentPartPr/>
              <p14:nvPr/>
            </p14:nvContentPartPr>
            <p14:xfrm>
              <a:off x="4634347" y="352855"/>
              <a:ext cx="3808" cy="6854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4"/>
            </p:blipFill>
            <p:spPr>
              <a:xfrm>
                <a:off x="4634347" y="352855"/>
                <a:ext cx="3808" cy="68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3" name="墨迹 82"/>
              <p14:cNvContentPartPr/>
              <p14:nvPr/>
            </p14:nvContentPartPr>
            <p14:xfrm>
              <a:off x="4631806" y="332546"/>
              <a:ext cx="66022" cy="9813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4"/>
            </p:blipFill>
            <p:spPr>
              <a:xfrm>
                <a:off x="4631806" y="332546"/>
                <a:ext cx="66022" cy="98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4" name="墨迹 83"/>
              <p14:cNvContentPartPr/>
              <p14:nvPr/>
            </p14:nvContentPartPr>
            <p14:xfrm>
              <a:off x="4655930" y="305495"/>
              <a:ext cx="21586" cy="91784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4"/>
            </p:blipFill>
            <p:spPr>
              <a:xfrm>
                <a:off x="4655930" y="305495"/>
                <a:ext cx="21586" cy="917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5" name="墨迹 84"/>
              <p14:cNvContentPartPr/>
              <p14:nvPr/>
            </p14:nvContentPartPr>
            <p14:xfrm>
              <a:off x="4672439" y="357932"/>
              <a:ext cx="24123" cy="26654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4"/>
            </p:blipFill>
            <p:spPr>
              <a:xfrm>
                <a:off x="4672439" y="357932"/>
                <a:ext cx="24123" cy="26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6" name="墨迹 85"/>
              <p14:cNvContentPartPr/>
              <p14:nvPr/>
            </p14:nvContentPartPr>
            <p14:xfrm>
              <a:off x="4733383" y="324931"/>
              <a:ext cx="53324" cy="761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4"/>
            </p:blipFill>
            <p:spPr>
              <a:xfrm>
                <a:off x="4733383" y="324931"/>
                <a:ext cx="53324" cy="7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87" name="墨迹 86"/>
              <p14:cNvContentPartPr/>
              <p14:nvPr/>
            </p14:nvContentPartPr>
            <p14:xfrm>
              <a:off x="4729571" y="297007"/>
              <a:ext cx="44439" cy="10408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4"/>
            </p:blipFill>
            <p:spPr>
              <a:xfrm>
                <a:off x="4729571" y="297007"/>
                <a:ext cx="44439" cy="104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88" name="墨迹 87"/>
              <p14:cNvContentPartPr/>
              <p14:nvPr/>
            </p14:nvContentPartPr>
            <p14:xfrm>
              <a:off x="4763854" y="363009"/>
              <a:ext cx="2537" cy="63463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4"/>
            </p:blipFill>
            <p:spPr>
              <a:xfrm>
                <a:off x="4763854" y="363009"/>
                <a:ext cx="2537" cy="63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89" name="墨迹 88"/>
              <p14:cNvContentPartPr/>
              <p14:nvPr/>
            </p14:nvContentPartPr>
            <p14:xfrm>
              <a:off x="4771474" y="357932"/>
              <a:ext cx="43169" cy="70206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4"/>
            </p:blipFill>
            <p:spPr>
              <a:xfrm>
                <a:off x="4771474" y="357932"/>
                <a:ext cx="43169" cy="702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0" name="墨迹 89"/>
              <p14:cNvContentPartPr/>
              <p14:nvPr/>
            </p14:nvContentPartPr>
            <p14:xfrm>
              <a:off x="4647045" y="533090"/>
              <a:ext cx="16504" cy="24116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4"/>
            </p:blipFill>
            <p:spPr>
              <a:xfrm>
                <a:off x="4647045" y="533090"/>
                <a:ext cx="16504" cy="241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1" name="墨迹 90"/>
              <p14:cNvContentPartPr/>
              <p14:nvPr/>
            </p14:nvContentPartPr>
            <p14:xfrm>
              <a:off x="4606412" y="566091"/>
              <a:ext cx="34284" cy="39347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4"/>
            </p:blipFill>
            <p:spPr>
              <a:xfrm>
                <a:off x="4606412" y="566091"/>
                <a:ext cx="34284" cy="393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2" name="墨迹 91"/>
              <p14:cNvContentPartPr/>
              <p14:nvPr/>
            </p14:nvContentPartPr>
            <p14:xfrm>
              <a:off x="4621650" y="548321"/>
              <a:ext cx="67688" cy="45694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4"/>
            </p:blipFill>
            <p:spPr>
              <a:xfrm>
                <a:off x="4621650" y="548321"/>
                <a:ext cx="67688" cy="456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3" name="墨迹 92"/>
              <p14:cNvContentPartPr/>
              <p14:nvPr/>
            </p14:nvContentPartPr>
            <p14:xfrm>
              <a:off x="4648311" y="568629"/>
              <a:ext cx="16508" cy="57117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4"/>
            </p:blipFill>
            <p:spPr>
              <a:xfrm>
                <a:off x="4648311" y="568629"/>
                <a:ext cx="16508" cy="571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4" name="墨迹 93"/>
              <p14:cNvContentPartPr/>
              <p14:nvPr/>
            </p14:nvContentPartPr>
            <p14:xfrm>
              <a:off x="4662278" y="604169"/>
              <a:ext cx="24124" cy="36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4"/>
            </p:blipFill>
            <p:spPr>
              <a:xfrm>
                <a:off x="4662278" y="604169"/>
                <a:ext cx="24124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5" name="墨迹 94"/>
              <p14:cNvContentPartPr/>
              <p14:nvPr/>
            </p14:nvContentPartPr>
            <p14:xfrm>
              <a:off x="4616572" y="607976"/>
              <a:ext cx="83797" cy="34271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4"/>
            </p:blipFill>
            <p:spPr>
              <a:xfrm>
                <a:off x="4616572" y="607976"/>
                <a:ext cx="83797" cy="342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6" name="墨迹 95"/>
              <p14:cNvContentPartPr/>
              <p14:nvPr/>
            </p14:nvContentPartPr>
            <p14:xfrm>
              <a:off x="4662278" y="627888"/>
              <a:ext cx="30477" cy="67033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4"/>
            </p:blipFill>
            <p:spPr>
              <a:xfrm>
                <a:off x="4662278" y="627888"/>
                <a:ext cx="30477" cy="670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97" name="墨迹 96"/>
              <p14:cNvContentPartPr/>
              <p14:nvPr/>
            </p14:nvContentPartPr>
            <p14:xfrm>
              <a:off x="4634347" y="595284"/>
              <a:ext cx="34280" cy="11423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4"/>
            </p:blipFill>
            <p:spPr>
              <a:xfrm>
                <a:off x="4634347" y="595284"/>
                <a:ext cx="34280" cy="114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98" name="墨迹 97"/>
              <p14:cNvContentPartPr/>
              <p14:nvPr/>
            </p14:nvContentPartPr>
            <p14:xfrm>
              <a:off x="4741002" y="549590"/>
              <a:ext cx="54595" cy="16501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4"/>
            </p:blipFill>
            <p:spPr>
              <a:xfrm>
                <a:off x="4741002" y="549590"/>
                <a:ext cx="54595" cy="165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99" name="墨迹 98"/>
              <p14:cNvContentPartPr/>
              <p14:nvPr/>
            </p14:nvContentPartPr>
            <p14:xfrm>
              <a:off x="4733383" y="540706"/>
              <a:ext cx="40627" cy="105031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4"/>
            </p:blipFill>
            <p:spPr>
              <a:xfrm>
                <a:off x="4733383" y="540706"/>
                <a:ext cx="40627" cy="1050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0" name="墨迹 99"/>
              <p14:cNvContentPartPr/>
              <p14:nvPr/>
            </p14:nvContentPartPr>
            <p14:xfrm>
              <a:off x="4758777" y="614323"/>
              <a:ext cx="8885" cy="59973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4"/>
            </p:blipFill>
            <p:spPr>
              <a:xfrm>
                <a:off x="4758777" y="614323"/>
                <a:ext cx="8885" cy="599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1" name="墨迹 100"/>
              <p14:cNvContentPartPr/>
              <p14:nvPr/>
            </p14:nvContentPartPr>
            <p14:xfrm>
              <a:off x="4768932" y="588938"/>
              <a:ext cx="58408" cy="101541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4"/>
            </p:blipFill>
            <p:spPr>
              <a:xfrm>
                <a:off x="4768932" y="588938"/>
                <a:ext cx="58408" cy="1015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2" name="墨迹 101"/>
              <p14:cNvContentPartPr/>
              <p14:nvPr/>
            </p14:nvContentPartPr>
            <p14:xfrm>
              <a:off x="4852734" y="555937"/>
              <a:ext cx="3807" cy="29193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4"/>
            </p:blipFill>
            <p:spPr>
              <a:xfrm>
                <a:off x="4852734" y="555937"/>
                <a:ext cx="3807" cy="29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3" name="墨迹 102"/>
              <p14:cNvContentPartPr/>
              <p14:nvPr/>
            </p14:nvContentPartPr>
            <p14:xfrm>
              <a:off x="4855271" y="543244"/>
              <a:ext cx="27935" cy="38078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4"/>
            </p:blipFill>
            <p:spPr>
              <a:xfrm>
                <a:off x="4855271" y="543244"/>
                <a:ext cx="27935" cy="380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4" name="墨迹 103"/>
              <p14:cNvContentPartPr/>
              <p14:nvPr/>
            </p14:nvContentPartPr>
            <p14:xfrm>
              <a:off x="4893362" y="540706"/>
              <a:ext cx="2541" cy="26654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4"/>
            </p:blipFill>
            <p:spPr>
              <a:xfrm>
                <a:off x="4893362" y="540706"/>
                <a:ext cx="2541" cy="26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05" name="墨迹 104"/>
              <p14:cNvContentPartPr/>
              <p14:nvPr/>
            </p14:nvContentPartPr>
            <p14:xfrm>
              <a:off x="4895903" y="530551"/>
              <a:ext cx="22853" cy="38078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4"/>
            </p:blipFill>
            <p:spPr>
              <a:xfrm>
                <a:off x="4895903" y="530551"/>
                <a:ext cx="22853" cy="380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06" name="墨迹 105"/>
              <p14:cNvContentPartPr/>
              <p14:nvPr/>
            </p14:nvContentPartPr>
            <p14:xfrm>
              <a:off x="4862890" y="587668"/>
              <a:ext cx="54595" cy="21578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4"/>
            </p:blipFill>
            <p:spPr>
              <a:xfrm>
                <a:off x="4862890" y="587668"/>
                <a:ext cx="54595" cy="215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07" name="墨迹 106"/>
              <p14:cNvContentPartPr/>
              <p14:nvPr/>
            </p14:nvContentPartPr>
            <p14:xfrm>
              <a:off x="4862890" y="581322"/>
              <a:ext cx="27930" cy="66002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4"/>
            </p:blipFill>
            <p:spPr>
              <a:xfrm>
                <a:off x="4862890" y="581322"/>
                <a:ext cx="27930" cy="660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08" name="墨迹 107"/>
              <p14:cNvContentPartPr/>
              <p14:nvPr/>
            </p14:nvContentPartPr>
            <p14:xfrm>
              <a:off x="4888284" y="616861"/>
              <a:ext cx="36820" cy="22847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4"/>
            </p:blipFill>
            <p:spPr>
              <a:xfrm>
                <a:off x="4888284" y="616861"/>
                <a:ext cx="36820" cy="22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09" name="墨迹 108"/>
              <p14:cNvContentPartPr/>
              <p14:nvPr/>
            </p14:nvContentPartPr>
            <p14:xfrm>
              <a:off x="4918756" y="571168"/>
              <a:ext cx="21582" cy="43155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4"/>
            </p:blipFill>
            <p:spPr>
              <a:xfrm>
                <a:off x="4918756" y="571168"/>
                <a:ext cx="21582" cy="43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0" name="墨迹 109"/>
              <p14:cNvContentPartPr/>
              <p14:nvPr/>
            </p14:nvContentPartPr>
            <p14:xfrm>
              <a:off x="4862890" y="660016"/>
              <a:ext cx="3807" cy="2665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4"/>
            </p:blipFill>
            <p:spPr>
              <a:xfrm>
                <a:off x="4862890" y="660016"/>
                <a:ext cx="3807" cy="26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1" name="墨迹 110"/>
              <p14:cNvContentPartPr/>
              <p14:nvPr/>
            </p14:nvContentPartPr>
            <p14:xfrm>
              <a:off x="4867967" y="654939"/>
              <a:ext cx="36821" cy="33001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4"/>
            </p:blipFill>
            <p:spPr>
              <a:xfrm>
                <a:off x="4867967" y="654939"/>
                <a:ext cx="36821" cy="330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2" name="墨迹 111"/>
              <p14:cNvContentPartPr/>
              <p14:nvPr/>
            </p14:nvContentPartPr>
            <p14:xfrm>
              <a:off x="4911137" y="660016"/>
              <a:ext cx="2545" cy="21578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4"/>
            </p:blipFill>
            <p:spPr>
              <a:xfrm>
                <a:off x="4911137" y="660016"/>
                <a:ext cx="2545" cy="215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3" name="墨迹 112"/>
              <p14:cNvContentPartPr/>
              <p14:nvPr/>
            </p14:nvContentPartPr>
            <p14:xfrm>
              <a:off x="4913678" y="650497"/>
              <a:ext cx="54595" cy="3490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4"/>
            </p:blipFill>
            <p:spPr>
              <a:xfrm>
                <a:off x="4913678" y="650497"/>
                <a:ext cx="54595" cy="34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14" name="墨迹 113"/>
              <p14:cNvContentPartPr/>
              <p14:nvPr/>
            </p14:nvContentPartPr>
            <p14:xfrm>
              <a:off x="4535312" y="172619"/>
              <a:ext cx="30472" cy="45693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4"/>
            </p:blipFill>
            <p:spPr>
              <a:xfrm>
                <a:off x="4535312" y="172619"/>
                <a:ext cx="30472" cy="456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15" name="墨迹 114"/>
              <p14:cNvContentPartPr/>
              <p14:nvPr/>
            </p14:nvContentPartPr>
            <p14:xfrm>
              <a:off x="5055878" y="124387"/>
              <a:ext cx="7623" cy="58386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4"/>
            </p:blipFill>
            <p:spPr>
              <a:xfrm>
                <a:off x="5055878" y="124387"/>
                <a:ext cx="7623" cy="583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16" name="墨迹 115"/>
              <p14:cNvContentPartPr/>
              <p14:nvPr/>
            </p14:nvContentPartPr>
            <p14:xfrm>
              <a:off x="5015881" y="99875"/>
              <a:ext cx="84441" cy="95591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4"/>
            </p:blipFill>
            <p:spPr>
              <a:xfrm>
                <a:off x="5015881" y="99875"/>
                <a:ext cx="84441" cy="955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17" name="墨迹 116"/>
              <p14:cNvContentPartPr/>
              <p14:nvPr/>
            </p14:nvContentPartPr>
            <p14:xfrm>
              <a:off x="5002553" y="312238"/>
              <a:ext cx="97769" cy="95592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4"/>
            </p:blipFill>
            <p:spPr>
              <a:xfrm>
                <a:off x="5002553" y="312238"/>
                <a:ext cx="97769" cy="955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18" name="墨迹 117"/>
              <p14:cNvContentPartPr/>
              <p14:nvPr/>
            </p14:nvContentPartPr>
            <p14:xfrm>
              <a:off x="5022869" y="583861"/>
              <a:ext cx="47611" cy="55847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4"/>
            </p:blipFill>
            <p:spPr>
              <a:xfrm>
                <a:off x="5022869" y="583861"/>
                <a:ext cx="47611" cy="55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19" name="墨迹 118"/>
              <p14:cNvContentPartPr/>
              <p14:nvPr/>
            </p14:nvContentPartPr>
            <p14:xfrm>
              <a:off x="4997475" y="557206"/>
              <a:ext cx="83801" cy="97099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4"/>
            </p:blipFill>
            <p:spPr>
              <a:xfrm>
                <a:off x="4997475" y="557206"/>
                <a:ext cx="83801" cy="970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20" name="墨迹 119"/>
              <p14:cNvContentPartPr/>
              <p14:nvPr/>
            </p14:nvContentPartPr>
            <p14:xfrm>
              <a:off x="4997475" y="959562"/>
              <a:ext cx="5077" cy="85041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4"/>
            </p:blipFill>
            <p:spPr>
              <a:xfrm>
                <a:off x="4997475" y="959562"/>
                <a:ext cx="5077" cy="850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21" name="墨迹 120"/>
              <p14:cNvContentPartPr/>
              <p14:nvPr/>
            </p14:nvContentPartPr>
            <p14:xfrm>
              <a:off x="4937486" y="926562"/>
              <a:ext cx="98080" cy="131368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4"/>
            </p:blipFill>
            <p:spPr>
              <a:xfrm>
                <a:off x="4937486" y="926562"/>
                <a:ext cx="98080" cy="131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22" name="墨迹 121"/>
              <p14:cNvContentPartPr/>
              <p14:nvPr/>
            </p14:nvContentPartPr>
            <p14:xfrm>
              <a:off x="5305567" y="90954"/>
              <a:ext cx="14784" cy="111989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4"/>
            </p:blipFill>
            <p:spPr>
              <a:xfrm>
                <a:off x="5305567" y="90954"/>
                <a:ext cx="14784" cy="1119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23" name="墨迹 122"/>
              <p14:cNvContentPartPr/>
              <p14:nvPr/>
            </p14:nvContentPartPr>
            <p14:xfrm>
              <a:off x="5288507" y="119378"/>
              <a:ext cx="37531" cy="10232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4"/>
            </p:blipFill>
            <p:spPr>
              <a:xfrm>
                <a:off x="5288507" y="119378"/>
                <a:ext cx="37531" cy="102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24" name="墨迹 123"/>
              <p14:cNvContentPartPr/>
              <p14:nvPr/>
            </p14:nvContentPartPr>
            <p14:xfrm>
              <a:off x="5280333" y="142117"/>
              <a:ext cx="54804" cy="17054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4"/>
            </p:blipFill>
            <p:spPr>
              <a:xfrm>
                <a:off x="5280333" y="142117"/>
                <a:ext cx="54804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25" name="墨迹 124"/>
              <p14:cNvContentPartPr/>
              <p14:nvPr/>
            </p14:nvContentPartPr>
            <p14:xfrm>
              <a:off x="5334000" y="104598"/>
              <a:ext cx="34119" cy="25012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4"/>
            </p:blipFill>
            <p:spPr>
              <a:xfrm>
                <a:off x="5334000" y="104598"/>
                <a:ext cx="34119" cy="2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26" name="墨迹 125"/>
              <p14:cNvContentPartPr/>
              <p14:nvPr/>
            </p14:nvContentPartPr>
            <p14:xfrm>
              <a:off x="5344235" y="107653"/>
              <a:ext cx="17060" cy="27642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4"/>
            </p:blipFill>
            <p:spPr>
              <a:xfrm>
                <a:off x="5344235" y="107653"/>
                <a:ext cx="17060" cy="276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27" name="墨迹 126"/>
              <p14:cNvContentPartPr/>
              <p14:nvPr/>
            </p14:nvContentPartPr>
            <p14:xfrm>
              <a:off x="5347647" y="136432"/>
              <a:ext cx="360" cy="55994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4"/>
            </p:blipFill>
            <p:spPr>
              <a:xfrm>
                <a:off x="5347647" y="136432"/>
                <a:ext cx="360" cy="559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28" name="墨迹 127"/>
              <p14:cNvContentPartPr/>
              <p14:nvPr/>
            </p14:nvContentPartPr>
            <p14:xfrm>
              <a:off x="5347647" y="140980"/>
              <a:ext cx="38669" cy="52299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4"/>
            </p:blipFill>
            <p:spPr>
              <a:xfrm>
                <a:off x="5347647" y="140980"/>
                <a:ext cx="38669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129" name="墨迹 128"/>
              <p14:cNvContentPartPr/>
              <p14:nvPr/>
            </p14:nvContentPartPr>
            <p14:xfrm>
              <a:off x="5361295" y="165992"/>
              <a:ext cx="14785" cy="6822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4"/>
            </p:blipFill>
            <p:spPr>
              <a:xfrm>
                <a:off x="5361295" y="165992"/>
                <a:ext cx="14785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130" name="墨迹 129"/>
              <p14:cNvContentPartPr/>
              <p14:nvPr/>
            </p14:nvContentPartPr>
            <p14:xfrm>
              <a:off x="5354471" y="189868"/>
              <a:ext cx="26159" cy="7958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4"/>
            </p:blipFill>
            <p:spPr>
              <a:xfrm>
                <a:off x="5354471" y="189868"/>
                <a:ext cx="26159" cy="79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31" name="墨迹 130"/>
              <p14:cNvContentPartPr/>
              <p14:nvPr/>
            </p14:nvContentPartPr>
            <p14:xfrm>
              <a:off x="5388590" y="89604"/>
              <a:ext cx="43218" cy="70704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4"/>
            </p:blipFill>
            <p:spPr>
              <a:xfrm>
                <a:off x="5388590" y="89604"/>
                <a:ext cx="43218" cy="70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132" name="墨迹 131"/>
              <p14:cNvContentPartPr/>
              <p14:nvPr/>
            </p14:nvContentPartPr>
            <p14:xfrm>
              <a:off x="5424984" y="84133"/>
              <a:ext cx="53454" cy="67079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4"/>
            </p:blipFill>
            <p:spPr>
              <a:xfrm>
                <a:off x="5424984" y="84133"/>
                <a:ext cx="53454" cy="670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33" name="墨迹 132"/>
              <p14:cNvContentPartPr/>
              <p14:nvPr/>
            </p14:nvContentPartPr>
            <p14:xfrm>
              <a:off x="5434083" y="127336"/>
              <a:ext cx="11373" cy="10233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4"/>
            </p:blipFill>
            <p:spPr>
              <a:xfrm>
                <a:off x="5434083" y="127336"/>
                <a:ext cx="11373" cy="10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134" name="墨迹 133"/>
              <p14:cNvContentPartPr/>
              <p14:nvPr/>
            </p14:nvContentPartPr>
            <p14:xfrm>
              <a:off x="5434083" y="156897"/>
              <a:ext cx="26159" cy="34108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4"/>
            </p:blipFill>
            <p:spPr>
              <a:xfrm>
                <a:off x="5434083" y="156897"/>
                <a:ext cx="26159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135" name="墨迹 134"/>
              <p14:cNvContentPartPr/>
              <p14:nvPr/>
            </p14:nvContentPartPr>
            <p14:xfrm>
              <a:off x="5514264" y="84701"/>
              <a:ext cx="35825" cy="94366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4"/>
            </p:blipFill>
            <p:spPr>
              <a:xfrm>
                <a:off x="5514264" y="84701"/>
                <a:ext cx="35825" cy="943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136" name="墨迹 135"/>
              <p14:cNvContentPartPr/>
              <p14:nvPr/>
            </p14:nvContentPartPr>
            <p14:xfrm>
              <a:off x="5545540" y="125062"/>
              <a:ext cx="4549" cy="61395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4"/>
            </p:blipFill>
            <p:spPr>
              <a:xfrm>
                <a:off x="5545540" y="125062"/>
                <a:ext cx="4549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137" name="墨迹 136"/>
              <p14:cNvContentPartPr/>
              <p14:nvPr/>
            </p14:nvContentPartPr>
            <p14:xfrm>
              <a:off x="5559188" y="139843"/>
              <a:ext cx="23883" cy="20465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4"/>
            </p:blipFill>
            <p:spPr>
              <a:xfrm>
                <a:off x="5559188" y="139843"/>
                <a:ext cx="23883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138" name="墨迹 137"/>
              <p14:cNvContentPartPr/>
              <p14:nvPr/>
            </p14:nvContentPartPr>
            <p14:xfrm>
              <a:off x="5604680" y="86407"/>
              <a:ext cx="36394" cy="46614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4"/>
            </p:blipFill>
            <p:spPr>
              <a:xfrm>
                <a:off x="5604680" y="86407"/>
                <a:ext cx="36394" cy="466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139" name="墨迹 138"/>
              <p14:cNvContentPartPr/>
              <p14:nvPr/>
            </p14:nvContentPartPr>
            <p14:xfrm>
              <a:off x="5613778" y="140980"/>
              <a:ext cx="2275" cy="45477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4"/>
            </p:blipFill>
            <p:spPr>
              <a:xfrm>
                <a:off x="5613778" y="140980"/>
                <a:ext cx="2275" cy="4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140" name="墨迹 139"/>
              <p14:cNvContentPartPr/>
              <p14:nvPr/>
            </p14:nvContentPartPr>
            <p14:xfrm>
              <a:off x="5618328" y="132737"/>
              <a:ext cx="31844" cy="6850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4"/>
            </p:blipFill>
            <p:spPr>
              <a:xfrm>
                <a:off x="5618328" y="132737"/>
                <a:ext cx="31844" cy="68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141" name="墨迹 140"/>
              <p14:cNvContentPartPr/>
              <p14:nvPr/>
            </p14:nvContentPartPr>
            <p14:xfrm>
              <a:off x="5629701" y="159171"/>
              <a:ext cx="9099" cy="36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4"/>
            </p:blipFill>
            <p:spPr>
              <a:xfrm>
                <a:off x="5629701" y="159171"/>
                <a:ext cx="9099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142" name="墨迹 141"/>
              <p14:cNvContentPartPr/>
              <p14:nvPr/>
            </p14:nvContentPartPr>
            <p14:xfrm>
              <a:off x="5629701" y="162581"/>
              <a:ext cx="21609" cy="17054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4"/>
            </p:blipFill>
            <p:spPr>
              <a:xfrm>
                <a:off x="5629701" y="162581"/>
                <a:ext cx="21609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143" name="墨迹 142"/>
              <p14:cNvContentPartPr/>
              <p14:nvPr/>
            </p14:nvContentPartPr>
            <p14:xfrm>
              <a:off x="5656996" y="97776"/>
              <a:ext cx="40943" cy="31834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4"/>
            </p:blipFill>
            <p:spPr>
              <a:xfrm>
                <a:off x="5656996" y="97776"/>
                <a:ext cx="40943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144" name="墨迹 143"/>
              <p14:cNvContentPartPr/>
              <p14:nvPr/>
            </p14:nvContentPartPr>
            <p14:xfrm>
              <a:off x="5664958" y="100050"/>
              <a:ext cx="21609" cy="35245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4"/>
            </p:blipFill>
            <p:spPr>
              <a:xfrm>
                <a:off x="5664958" y="100050"/>
                <a:ext cx="21609" cy="35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145" name="墨迹 144"/>
              <p14:cNvContentPartPr/>
              <p14:nvPr/>
            </p14:nvContentPartPr>
            <p14:xfrm>
              <a:off x="5666095" y="140980"/>
              <a:ext cx="43218" cy="45477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4"/>
            </p:blipFill>
            <p:spPr>
              <a:xfrm>
                <a:off x="5666095" y="140980"/>
                <a:ext cx="43218" cy="4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146" name="墨迹 145"/>
              <p14:cNvContentPartPr/>
              <p14:nvPr/>
            </p14:nvContentPartPr>
            <p14:xfrm>
              <a:off x="5683155" y="149507"/>
              <a:ext cx="21609" cy="19896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4"/>
            </p:blipFill>
            <p:spPr>
              <a:xfrm>
                <a:off x="5683155" y="149507"/>
                <a:ext cx="21609" cy="198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147" name="墨迹 146"/>
              <p14:cNvContentPartPr/>
              <p14:nvPr/>
            </p14:nvContentPartPr>
            <p14:xfrm>
              <a:off x="5736609" y="79585"/>
              <a:ext cx="7961" cy="4548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4"/>
            </p:blipFill>
            <p:spPr>
              <a:xfrm>
                <a:off x="5736609" y="79585"/>
                <a:ext cx="7961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148" name="墨迹 147"/>
              <p14:cNvContentPartPr/>
              <p14:nvPr/>
            </p14:nvContentPartPr>
            <p14:xfrm>
              <a:off x="5723529" y="96284"/>
              <a:ext cx="39593" cy="75677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4"/>
            </p:blipFill>
            <p:spPr>
              <a:xfrm>
                <a:off x="5723529" y="96284"/>
                <a:ext cx="39593" cy="756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149" name="墨迹 148"/>
              <p14:cNvContentPartPr/>
              <p14:nvPr/>
            </p14:nvContentPartPr>
            <p14:xfrm>
              <a:off x="5745707" y="138706"/>
              <a:ext cx="4549" cy="36382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4"/>
            </p:blipFill>
            <p:spPr>
              <a:xfrm>
                <a:off x="5745707" y="138706"/>
                <a:ext cx="4549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150" name="墨迹 149"/>
              <p14:cNvContentPartPr/>
              <p14:nvPr/>
            </p14:nvContentPartPr>
            <p14:xfrm>
              <a:off x="5750256" y="129610"/>
              <a:ext cx="28433" cy="25013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4"/>
            </p:blipFill>
            <p:spPr>
              <a:xfrm>
                <a:off x="5750256" y="129610"/>
                <a:ext cx="28433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151" name="墨迹 150"/>
              <p14:cNvContentPartPr/>
              <p14:nvPr/>
            </p14:nvContentPartPr>
            <p14:xfrm>
              <a:off x="5773784" y="97776"/>
              <a:ext cx="46985" cy="27286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4"/>
            </p:blipFill>
            <p:spPr>
              <a:xfrm>
                <a:off x="5773784" y="97776"/>
                <a:ext cx="46985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152" name="墨迹 151"/>
              <p14:cNvContentPartPr/>
              <p14:nvPr/>
            </p14:nvContentPartPr>
            <p14:xfrm>
              <a:off x="5770728" y="113693"/>
              <a:ext cx="7961" cy="73901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4"/>
            </p:blipFill>
            <p:spPr>
              <a:xfrm>
                <a:off x="5770728" y="113693"/>
                <a:ext cx="7961" cy="7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153" name="墨迹 152"/>
              <p14:cNvContentPartPr/>
              <p14:nvPr/>
            </p14:nvContentPartPr>
            <p14:xfrm>
              <a:off x="5796886" y="72763"/>
              <a:ext cx="7961" cy="65943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4"/>
            </p:blipFill>
            <p:spPr>
              <a:xfrm>
                <a:off x="5796886" y="72763"/>
                <a:ext cx="7961" cy="65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154" name="墨迹 153"/>
              <p14:cNvContentPartPr/>
              <p14:nvPr/>
            </p14:nvContentPartPr>
            <p14:xfrm>
              <a:off x="5786650" y="125062"/>
              <a:ext cx="27296" cy="50026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4"/>
            </p:blipFill>
            <p:spPr>
              <a:xfrm>
                <a:off x="5786650" y="125062"/>
                <a:ext cx="27296" cy="500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155" name="墨迹 154"/>
              <p14:cNvContentPartPr/>
              <p14:nvPr/>
            </p14:nvContentPartPr>
            <p14:xfrm>
              <a:off x="5784376" y="145527"/>
              <a:ext cx="85298" cy="13644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4"/>
            </p:blipFill>
            <p:spPr>
              <a:xfrm>
                <a:off x="5784376" y="145527"/>
                <a:ext cx="85298" cy="136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156" name="墨迹 155"/>
              <p14:cNvContentPartPr/>
              <p14:nvPr/>
            </p14:nvContentPartPr>
            <p14:xfrm>
              <a:off x="5832143" y="65942"/>
              <a:ext cx="45492" cy="7049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4"/>
            </p:blipFill>
            <p:spPr>
              <a:xfrm>
                <a:off x="5832143" y="65942"/>
                <a:ext cx="45492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157" name="墨迹 156"/>
              <p14:cNvContentPartPr/>
              <p14:nvPr/>
            </p14:nvContentPartPr>
            <p14:xfrm>
              <a:off x="5873086" y="104598"/>
              <a:ext cx="3412" cy="69921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4"/>
            </p:blipFill>
            <p:spPr>
              <a:xfrm>
                <a:off x="5873086" y="104598"/>
                <a:ext cx="3412" cy="699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158" name="墨迹 157"/>
              <p14:cNvContentPartPr/>
              <p14:nvPr/>
            </p14:nvContentPartPr>
            <p14:xfrm>
              <a:off x="5893558" y="109145"/>
              <a:ext cx="3412" cy="45478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4"/>
            </p:blipFill>
            <p:spPr>
              <a:xfrm>
                <a:off x="5893558" y="109145"/>
                <a:ext cx="3412" cy="4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159" name="墨迹 158"/>
              <p14:cNvContentPartPr/>
              <p14:nvPr/>
            </p14:nvContentPartPr>
            <p14:xfrm>
              <a:off x="5910617" y="45477"/>
              <a:ext cx="5687" cy="32971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4"/>
            </p:blipFill>
            <p:spPr>
              <a:xfrm>
                <a:off x="5910617" y="45477"/>
                <a:ext cx="5687" cy="32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160" name="墨迹 159"/>
              <p14:cNvContentPartPr/>
              <p14:nvPr/>
            </p14:nvContentPartPr>
            <p14:xfrm>
              <a:off x="5902656" y="71058"/>
              <a:ext cx="33551" cy="53223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4"/>
            </p:blipFill>
            <p:spPr>
              <a:xfrm>
                <a:off x="5902656" y="71058"/>
                <a:ext cx="33551" cy="53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161" name="墨迹 160"/>
              <p14:cNvContentPartPr/>
              <p14:nvPr/>
            </p14:nvContentPartPr>
            <p14:xfrm>
              <a:off x="5909480" y="93228"/>
              <a:ext cx="53454" cy="17054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4"/>
            </p:blipFill>
            <p:spPr>
              <a:xfrm>
                <a:off x="5909480" y="93228"/>
                <a:ext cx="53454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162" name="墨迹 161"/>
              <p14:cNvContentPartPr/>
              <p14:nvPr/>
            </p14:nvContentPartPr>
            <p14:xfrm>
              <a:off x="5914029" y="115967"/>
              <a:ext cx="29571" cy="7049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4"/>
            </p:blipFill>
            <p:spPr>
              <a:xfrm>
                <a:off x="5914029" y="115967"/>
                <a:ext cx="29571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163" name="墨迹 162"/>
              <p14:cNvContentPartPr/>
              <p14:nvPr/>
            </p14:nvContentPartPr>
            <p14:xfrm>
              <a:off x="5964071" y="84133"/>
              <a:ext cx="37816" cy="83280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4"/>
            </p:blipFill>
            <p:spPr>
              <a:xfrm>
                <a:off x="5964071" y="84133"/>
                <a:ext cx="37816" cy="83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164" name="墨迹 163"/>
              <p14:cNvContentPartPr/>
              <p14:nvPr/>
            </p14:nvContentPartPr>
            <p14:xfrm>
              <a:off x="6010701" y="77311"/>
              <a:ext cx="7961" cy="48888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4"/>
            </p:blipFill>
            <p:spPr>
              <a:xfrm>
                <a:off x="6010701" y="77311"/>
                <a:ext cx="7961" cy="488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165" name="墨迹 164"/>
              <p14:cNvContentPartPr/>
              <p14:nvPr/>
            </p14:nvContentPartPr>
            <p14:xfrm>
              <a:off x="6020937" y="95502"/>
              <a:ext cx="17059" cy="6822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4"/>
            </p:blipFill>
            <p:spPr>
              <a:xfrm>
                <a:off x="6020937" y="95502"/>
                <a:ext cx="17059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166" name="墨迹 165"/>
              <p14:cNvContentPartPr/>
              <p14:nvPr/>
            </p14:nvContentPartPr>
            <p14:xfrm>
              <a:off x="6012976" y="104598"/>
              <a:ext cx="28433" cy="53436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4"/>
            </p:blipFill>
            <p:spPr>
              <a:xfrm>
                <a:off x="6012976" y="104598"/>
                <a:ext cx="28433" cy="53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167" name="墨迹 166"/>
              <p14:cNvContentPartPr/>
              <p14:nvPr/>
            </p14:nvContentPartPr>
            <p14:xfrm>
              <a:off x="6014113" y="125062"/>
              <a:ext cx="69376" cy="42067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4"/>
            </p:blipFill>
            <p:spPr>
              <a:xfrm>
                <a:off x="6014113" y="125062"/>
                <a:ext cx="69376" cy="420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168" name="墨迹 167"/>
              <p14:cNvContentPartPr/>
              <p14:nvPr/>
            </p14:nvContentPartPr>
            <p14:xfrm>
              <a:off x="4461680" y="1185256"/>
              <a:ext cx="62552" cy="83564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4"/>
            </p:blipFill>
            <p:spPr>
              <a:xfrm>
                <a:off x="4461680" y="1185256"/>
                <a:ext cx="62552" cy="835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169" name="墨迹 168"/>
              <p14:cNvContentPartPr/>
              <p14:nvPr/>
            </p14:nvContentPartPr>
            <p14:xfrm>
              <a:off x="4549253" y="1175592"/>
              <a:ext cx="17629" cy="117104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4"/>
            </p:blipFill>
            <p:spPr>
              <a:xfrm>
                <a:off x="4549253" y="1175592"/>
                <a:ext cx="17629" cy="117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170" name="墨迹 169"/>
              <p14:cNvContentPartPr/>
              <p14:nvPr/>
            </p14:nvContentPartPr>
            <p14:xfrm>
              <a:off x="6625988" y="711722"/>
              <a:ext cx="58003" cy="104598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4"/>
            </p:blipFill>
            <p:spPr>
              <a:xfrm>
                <a:off x="6625988" y="711722"/>
                <a:ext cx="58003" cy="104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171" name="墨迹 170"/>
              <p14:cNvContentPartPr/>
              <p14:nvPr/>
            </p14:nvContentPartPr>
            <p14:xfrm>
              <a:off x="6631461" y="723091"/>
              <a:ext cx="36607" cy="3411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4"/>
            </p:blipFill>
            <p:spPr>
              <a:xfrm>
                <a:off x="6631461" y="723091"/>
                <a:ext cx="36607" cy="3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172" name="墨迹 171"/>
              <p14:cNvContentPartPr/>
              <p14:nvPr/>
            </p14:nvContentPartPr>
            <p14:xfrm>
              <a:off x="6621438" y="769705"/>
              <a:ext cx="50042" cy="10233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4"/>
            </p:blipFill>
            <p:spPr>
              <a:xfrm>
                <a:off x="6621438" y="769705"/>
                <a:ext cx="50042" cy="10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173" name="墨迹 172"/>
              <p14:cNvContentPartPr/>
              <p14:nvPr/>
            </p14:nvContentPartPr>
            <p14:xfrm>
              <a:off x="6978555" y="891926"/>
              <a:ext cx="118280" cy="114546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4"/>
            </p:blipFill>
            <p:spPr>
              <a:xfrm>
                <a:off x="6978555" y="891926"/>
                <a:ext cx="118280" cy="1145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174" name="墨迹 173"/>
              <p14:cNvContentPartPr/>
              <p14:nvPr/>
            </p14:nvContentPartPr>
            <p14:xfrm>
              <a:off x="6698776" y="720817"/>
              <a:ext cx="50041" cy="107725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4"/>
            </p:blipFill>
            <p:spPr>
              <a:xfrm>
                <a:off x="6698776" y="720817"/>
                <a:ext cx="50041" cy="107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175" name="墨迹 174"/>
              <p14:cNvContentPartPr/>
              <p14:nvPr/>
            </p14:nvContentPartPr>
            <p14:xfrm>
              <a:off x="6774620" y="761747"/>
              <a:ext cx="25377" cy="2274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4"/>
            </p:blipFill>
            <p:spPr>
              <a:xfrm>
                <a:off x="6774620" y="761747"/>
                <a:ext cx="25377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176" name="墨迹 175"/>
              <p14:cNvContentPartPr/>
              <p14:nvPr/>
            </p14:nvContentPartPr>
            <p14:xfrm>
              <a:off x="6780662" y="785622"/>
              <a:ext cx="26159" cy="7959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4"/>
            </p:blipFill>
            <p:spPr>
              <a:xfrm>
                <a:off x="6780662" y="785622"/>
                <a:ext cx="26159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177" name="墨迹 176"/>
              <p14:cNvContentPartPr/>
              <p14:nvPr/>
            </p14:nvContentPartPr>
            <p14:xfrm>
              <a:off x="6823880" y="725933"/>
              <a:ext cx="54591" cy="98701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4"/>
            </p:blipFill>
            <p:spPr>
              <a:xfrm>
                <a:off x="6823880" y="725933"/>
                <a:ext cx="54591" cy="987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178" name="墨迹 177"/>
              <p14:cNvContentPartPr/>
              <p14:nvPr/>
            </p14:nvContentPartPr>
            <p14:xfrm>
              <a:off x="6838310" y="782212"/>
              <a:ext cx="35612" cy="9095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4"/>
            </p:blipFill>
            <p:spPr>
              <a:xfrm>
                <a:off x="6838310" y="782212"/>
                <a:ext cx="35612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179" name="墨迹 178"/>
              <p14:cNvContentPartPr/>
              <p14:nvPr/>
            </p14:nvContentPartPr>
            <p14:xfrm>
              <a:off x="6993340" y="732187"/>
              <a:ext cx="55728" cy="70490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4"/>
            </p:blipFill>
            <p:spPr>
              <a:xfrm>
                <a:off x="6993340" y="732187"/>
                <a:ext cx="55728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180" name="墨迹 179"/>
              <p14:cNvContentPartPr/>
              <p14:nvPr/>
            </p14:nvContentPartPr>
            <p14:xfrm>
              <a:off x="7067265" y="752651"/>
              <a:ext cx="37531" cy="4548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4"/>
            </p:blipFill>
            <p:spPr>
              <a:xfrm>
                <a:off x="7067265" y="752651"/>
                <a:ext cx="37531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181" name="墨迹 180"/>
              <p14:cNvContentPartPr/>
              <p14:nvPr/>
            </p14:nvContentPartPr>
            <p14:xfrm>
              <a:off x="7072597" y="784486"/>
              <a:ext cx="36749" cy="2273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4"/>
            </p:blipFill>
            <p:spPr>
              <a:xfrm>
                <a:off x="7072597" y="784486"/>
                <a:ext cx="36749" cy="22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182" name="墨迹 181"/>
              <p14:cNvContentPartPr/>
              <p14:nvPr/>
            </p14:nvContentPartPr>
            <p14:xfrm>
              <a:off x="7130955" y="732187"/>
              <a:ext cx="15922" cy="89818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4"/>
            </p:blipFill>
            <p:spPr>
              <a:xfrm>
                <a:off x="7130955" y="732187"/>
                <a:ext cx="15922" cy="898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83" name="墨迹 182"/>
              <p14:cNvContentPartPr/>
              <p14:nvPr/>
            </p14:nvContentPartPr>
            <p14:xfrm>
              <a:off x="7178722" y="740642"/>
              <a:ext cx="32982" cy="73404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4"/>
            </p:blipFill>
            <p:spPr>
              <a:xfrm>
                <a:off x="7178722" y="740642"/>
                <a:ext cx="32982" cy="734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184" name="墨迹 183"/>
              <p14:cNvContentPartPr/>
              <p14:nvPr/>
            </p14:nvContentPartPr>
            <p14:xfrm>
              <a:off x="7180996" y="728207"/>
              <a:ext cx="32982" cy="6253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4"/>
            </p:blipFill>
            <p:spPr>
              <a:xfrm>
                <a:off x="7180996" y="728207"/>
                <a:ext cx="32982" cy="6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85" name="墨迹 184"/>
              <p14:cNvContentPartPr/>
              <p14:nvPr/>
            </p14:nvContentPartPr>
            <p14:xfrm>
              <a:off x="7180996" y="774253"/>
              <a:ext cx="36394" cy="5685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4"/>
            </p:blipFill>
            <p:spPr>
              <a:xfrm>
                <a:off x="7180996" y="774253"/>
                <a:ext cx="36394" cy="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186" name="墨迹 185"/>
              <p14:cNvContentPartPr/>
              <p14:nvPr/>
            </p14:nvContentPartPr>
            <p14:xfrm>
              <a:off x="7231038" y="735242"/>
              <a:ext cx="47767" cy="90173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4"/>
            </p:blipFill>
            <p:spPr>
              <a:xfrm>
                <a:off x="7231038" y="735242"/>
                <a:ext cx="47767" cy="901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87" name="墨迹 186"/>
              <p14:cNvContentPartPr/>
              <p14:nvPr/>
            </p14:nvContentPartPr>
            <p14:xfrm>
              <a:off x="7303827" y="741282"/>
              <a:ext cx="20471" cy="84133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4"/>
            </p:blipFill>
            <p:spPr>
              <a:xfrm>
                <a:off x="7303827" y="741282"/>
                <a:ext cx="20471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88" name="墨迹 187"/>
              <p14:cNvContentPartPr/>
              <p14:nvPr/>
            </p14:nvContentPartPr>
            <p14:xfrm>
              <a:off x="2201838" y="2617227"/>
              <a:ext cx="39806" cy="81860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4"/>
            </p:blipFill>
            <p:spPr>
              <a:xfrm>
                <a:off x="2201838" y="2617227"/>
                <a:ext cx="39806" cy="81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89" name="墨迹 188"/>
              <p14:cNvContentPartPr/>
              <p14:nvPr/>
            </p14:nvContentPartPr>
            <p14:xfrm>
              <a:off x="2198071" y="2609268"/>
              <a:ext cx="39024" cy="10233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4"/>
            </p:blipFill>
            <p:spPr>
              <a:xfrm>
                <a:off x="2198071" y="2609268"/>
                <a:ext cx="39024" cy="10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90" name="墨迹 189"/>
              <p14:cNvContentPartPr/>
              <p14:nvPr/>
            </p14:nvContentPartPr>
            <p14:xfrm>
              <a:off x="2213211" y="2647924"/>
              <a:ext cx="22747" cy="2630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4"/>
            </p:blipFill>
            <p:spPr>
              <a:xfrm>
                <a:off x="2213211" y="2647924"/>
                <a:ext cx="22747" cy="2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91" name="墨迹 190"/>
              <p14:cNvContentPartPr/>
              <p14:nvPr/>
            </p14:nvContentPartPr>
            <p14:xfrm>
              <a:off x="2251880" y="2614953"/>
              <a:ext cx="54591" cy="71627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4"/>
            </p:blipFill>
            <p:spPr>
              <a:xfrm>
                <a:off x="2251880" y="2614953"/>
                <a:ext cx="54591" cy="71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92" name="墨迹 191"/>
              <p14:cNvContentPartPr/>
              <p14:nvPr/>
            </p14:nvContentPartPr>
            <p14:xfrm>
              <a:off x="2269366" y="2654746"/>
              <a:ext cx="32556" cy="7959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4"/>
            </p:blipFill>
            <p:spPr>
              <a:xfrm>
                <a:off x="2269366" y="2654746"/>
                <a:ext cx="32556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93" name="墨迹 192"/>
              <p14:cNvContentPartPr/>
              <p14:nvPr/>
            </p14:nvContentPartPr>
            <p14:xfrm>
              <a:off x="2345922" y="2641102"/>
              <a:ext cx="62907" cy="7959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4"/>
            </p:blipFill>
            <p:spPr>
              <a:xfrm>
                <a:off x="2345922" y="2641102"/>
                <a:ext cx="62907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94" name="墨迹 193"/>
              <p14:cNvContentPartPr/>
              <p14:nvPr/>
            </p14:nvContentPartPr>
            <p14:xfrm>
              <a:off x="2398878" y="2624049"/>
              <a:ext cx="23599" cy="40361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4"/>
            </p:blipFill>
            <p:spPr>
              <a:xfrm>
                <a:off x="2398878" y="2624049"/>
                <a:ext cx="23599" cy="403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95" name="墨迹 194"/>
              <p14:cNvContentPartPr/>
              <p14:nvPr/>
            </p14:nvContentPartPr>
            <p14:xfrm>
              <a:off x="2442949" y="2594488"/>
              <a:ext cx="80749" cy="114831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4"/>
            </p:blipFill>
            <p:spPr>
              <a:xfrm>
                <a:off x="2442949" y="2594488"/>
                <a:ext cx="80749" cy="1148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96" name="墨迹 195"/>
              <p14:cNvContentPartPr/>
              <p14:nvPr/>
            </p14:nvContentPartPr>
            <p14:xfrm>
              <a:off x="1564943" y="3172052"/>
              <a:ext cx="2274" cy="65942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4"/>
            </p:blipFill>
            <p:spPr>
              <a:xfrm>
                <a:off x="1564943" y="3172052"/>
                <a:ext cx="2274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97" name="墨迹 196"/>
              <p14:cNvContentPartPr/>
              <p14:nvPr/>
            </p14:nvContentPartPr>
            <p14:xfrm>
              <a:off x="1636025" y="3422178"/>
              <a:ext cx="39237" cy="45477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4"/>
            </p:blipFill>
            <p:spPr>
              <a:xfrm>
                <a:off x="1636025" y="3422178"/>
                <a:ext cx="39237" cy="4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98" name="墨迹 197"/>
              <p14:cNvContentPartPr/>
              <p14:nvPr/>
            </p14:nvContentPartPr>
            <p14:xfrm>
              <a:off x="357685" y="3260733"/>
              <a:ext cx="52885" cy="113693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4"/>
            </p:blipFill>
            <p:spPr>
              <a:xfrm>
                <a:off x="357685" y="3260733"/>
                <a:ext cx="52885" cy="113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99" name="墨迹 198"/>
              <p14:cNvContentPartPr/>
              <p14:nvPr/>
            </p14:nvContentPartPr>
            <p14:xfrm>
              <a:off x="366214" y="3281198"/>
              <a:ext cx="28433" cy="360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4"/>
            </p:blipFill>
            <p:spPr>
              <a:xfrm>
                <a:off x="366214" y="3281198"/>
                <a:ext cx="28433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200" name="墨迹 199"/>
              <p14:cNvContentPartPr/>
              <p14:nvPr/>
            </p14:nvContentPartPr>
            <p14:xfrm>
              <a:off x="370764" y="3325538"/>
              <a:ext cx="29570" cy="3411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4"/>
            </p:blipFill>
            <p:spPr>
              <a:xfrm>
                <a:off x="370764" y="3325538"/>
                <a:ext cx="29570" cy="3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201" name="墨迹 200"/>
              <p14:cNvContentPartPr/>
              <p14:nvPr/>
            </p14:nvContentPartPr>
            <p14:xfrm>
              <a:off x="427629" y="3272955"/>
              <a:ext cx="52317" cy="109146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4"/>
            </p:blipFill>
            <p:spPr>
              <a:xfrm>
                <a:off x="427629" y="3272955"/>
                <a:ext cx="52317" cy="109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202" name="墨迹 201"/>
              <p14:cNvContentPartPr/>
              <p14:nvPr/>
            </p14:nvContentPartPr>
            <p14:xfrm>
              <a:off x="498143" y="3313032"/>
              <a:ext cx="39806" cy="6822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4"/>
            </p:blipFill>
            <p:spPr>
              <a:xfrm>
                <a:off x="498143" y="3313032"/>
                <a:ext cx="39806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203" name="墨迹 202"/>
              <p14:cNvContentPartPr/>
              <p14:nvPr/>
            </p14:nvContentPartPr>
            <p14:xfrm>
              <a:off x="504967" y="3341455"/>
              <a:ext cx="47767" cy="5685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4"/>
            </p:blipFill>
            <p:spPr>
              <a:xfrm>
                <a:off x="504967" y="3341455"/>
                <a:ext cx="47767" cy="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204" name="墨迹 203"/>
              <p14:cNvContentPartPr/>
              <p14:nvPr/>
            </p14:nvContentPartPr>
            <p14:xfrm>
              <a:off x="557283" y="3281198"/>
              <a:ext cx="13648" cy="89818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4"/>
            </p:blipFill>
            <p:spPr>
              <a:xfrm>
                <a:off x="557283" y="3281198"/>
                <a:ext cx="13648" cy="898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205" name="墨迹 204"/>
              <p14:cNvContentPartPr/>
              <p14:nvPr/>
            </p14:nvContentPartPr>
            <p14:xfrm>
              <a:off x="589128" y="3300170"/>
              <a:ext cx="47767" cy="82215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4"/>
            </p:blipFill>
            <p:spPr>
              <a:xfrm>
                <a:off x="589128" y="3300170"/>
                <a:ext cx="47767" cy="82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206" name="墨迹 205"/>
              <p14:cNvContentPartPr/>
              <p14:nvPr/>
            </p14:nvContentPartPr>
            <p14:xfrm>
              <a:off x="591402" y="3343729"/>
              <a:ext cx="39806" cy="7959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4"/>
            </p:blipFill>
            <p:spPr>
              <a:xfrm>
                <a:off x="591402" y="3343729"/>
                <a:ext cx="39806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207" name="墨迹 206"/>
              <p14:cNvContentPartPr/>
              <p14:nvPr/>
            </p14:nvContentPartPr>
            <p14:xfrm>
              <a:off x="661916" y="3276650"/>
              <a:ext cx="15922" cy="104598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4"/>
            </p:blipFill>
            <p:spPr>
              <a:xfrm>
                <a:off x="661916" y="3276650"/>
                <a:ext cx="15922" cy="104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208" name="墨迹 207"/>
              <p14:cNvContentPartPr/>
              <p14:nvPr/>
            </p14:nvContentPartPr>
            <p14:xfrm>
              <a:off x="773373" y="3281198"/>
              <a:ext cx="38668" cy="81859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4"/>
            </p:blipFill>
            <p:spPr>
              <a:xfrm>
                <a:off x="773373" y="3281198"/>
                <a:ext cx="38668" cy="81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209" name="墨迹 208"/>
              <p14:cNvContentPartPr/>
              <p14:nvPr/>
            </p14:nvContentPartPr>
            <p14:xfrm>
              <a:off x="839337" y="3308484"/>
              <a:ext cx="37531" cy="360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4"/>
            </p:blipFill>
            <p:spPr>
              <a:xfrm>
                <a:off x="839337" y="3308484"/>
                <a:ext cx="37531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210" name="墨迹 209"/>
              <p14:cNvContentPartPr/>
              <p14:nvPr/>
            </p14:nvContentPartPr>
            <p14:xfrm>
              <a:off x="846161" y="3335771"/>
              <a:ext cx="28433" cy="360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4"/>
            </p:blipFill>
            <p:spPr>
              <a:xfrm>
                <a:off x="846161" y="3335771"/>
                <a:ext cx="28433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211" name="墨迹 210"/>
              <p14:cNvContentPartPr/>
              <p14:nvPr/>
            </p14:nvContentPartPr>
            <p14:xfrm>
              <a:off x="893928" y="3273239"/>
              <a:ext cx="12510" cy="93229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4"/>
            </p:blipFill>
            <p:spPr>
              <a:xfrm>
                <a:off x="893928" y="3273239"/>
                <a:ext cx="12510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212" name="墨迹 211"/>
              <p14:cNvContentPartPr/>
              <p14:nvPr/>
            </p14:nvContentPartPr>
            <p14:xfrm>
              <a:off x="943970" y="3272102"/>
              <a:ext cx="35256" cy="90955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4"/>
            </p:blipFill>
            <p:spPr>
              <a:xfrm>
                <a:off x="943970" y="3272102"/>
                <a:ext cx="35256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213" name="墨迹 212"/>
              <p14:cNvContentPartPr/>
              <p14:nvPr/>
            </p14:nvContentPartPr>
            <p14:xfrm>
              <a:off x="941055" y="3263007"/>
              <a:ext cx="37034" cy="4547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4"/>
            </p:blipFill>
            <p:spPr>
              <a:xfrm>
                <a:off x="941055" y="3263007"/>
                <a:ext cx="37034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214" name="墨迹 213"/>
              <p14:cNvContentPartPr/>
              <p14:nvPr/>
            </p14:nvContentPartPr>
            <p14:xfrm>
              <a:off x="955343" y="3316443"/>
              <a:ext cx="30707" cy="6821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4"/>
            </p:blipFill>
            <p:spPr>
              <a:xfrm>
                <a:off x="955343" y="3316443"/>
                <a:ext cx="30707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215" name="墨迹 214"/>
              <p14:cNvContentPartPr/>
              <p14:nvPr/>
            </p14:nvContentPartPr>
            <p14:xfrm>
              <a:off x="996855" y="3265281"/>
              <a:ext cx="49473" cy="86407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4"/>
            </p:blipFill>
            <p:spPr>
              <a:xfrm>
                <a:off x="996855" y="3265281"/>
                <a:ext cx="49473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216" name="墨迹 215"/>
              <p14:cNvContentPartPr/>
              <p14:nvPr/>
            </p14:nvContentPartPr>
            <p14:xfrm>
              <a:off x="1010716" y="3308484"/>
              <a:ext cx="33337" cy="9096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4"/>
            </p:blipFill>
            <p:spPr>
              <a:xfrm>
                <a:off x="1010716" y="3308484"/>
                <a:ext cx="33337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217" name="墨迹 216"/>
              <p14:cNvContentPartPr/>
              <p14:nvPr/>
            </p14:nvContentPartPr>
            <p14:xfrm>
              <a:off x="1066800" y="3269828"/>
              <a:ext cx="11373" cy="95503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4"/>
            </p:blipFill>
            <p:spPr>
              <a:xfrm>
                <a:off x="1066800" y="3269828"/>
                <a:ext cx="11373" cy="95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218" name="墨迹 217"/>
              <p14:cNvContentPartPr/>
              <p14:nvPr/>
            </p14:nvContentPartPr>
            <p14:xfrm>
              <a:off x="1104118" y="3301663"/>
              <a:ext cx="47980" cy="360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4"/>
            </p:blipFill>
            <p:spPr>
              <a:xfrm>
                <a:off x="1104118" y="3301663"/>
                <a:ext cx="479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219" name="墨迹 218"/>
              <p14:cNvContentPartPr/>
              <p14:nvPr/>
            </p14:nvContentPartPr>
            <p14:xfrm>
              <a:off x="1110017" y="3326675"/>
              <a:ext cx="50042" cy="6822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4"/>
            </p:blipFill>
            <p:spPr>
              <a:xfrm>
                <a:off x="1110017" y="3326675"/>
                <a:ext cx="50042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220" name="墨迹 219"/>
              <p14:cNvContentPartPr/>
              <p14:nvPr/>
            </p14:nvContentPartPr>
            <p14:xfrm>
              <a:off x="1173707" y="3269828"/>
              <a:ext cx="13648" cy="90955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4"/>
            </p:blipFill>
            <p:spPr>
              <a:xfrm>
                <a:off x="1173707" y="3269828"/>
                <a:ext cx="13648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221" name="墨迹 220"/>
              <p14:cNvContentPartPr/>
              <p14:nvPr/>
            </p14:nvContentPartPr>
            <p14:xfrm>
              <a:off x="1219200" y="3278924"/>
              <a:ext cx="17059" cy="78449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4"/>
            </p:blipFill>
            <p:spPr>
              <a:xfrm>
                <a:off x="1219200" y="3278924"/>
                <a:ext cx="17059" cy="784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222" name="墨迹 221"/>
              <p14:cNvContentPartPr/>
              <p14:nvPr/>
            </p14:nvContentPartPr>
            <p14:xfrm>
              <a:off x="1260143" y="3274945"/>
              <a:ext cx="52316" cy="90386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4"/>
            </p:blipFill>
            <p:spPr>
              <a:xfrm>
                <a:off x="1260143" y="3274945"/>
                <a:ext cx="52316" cy="903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223" name="墨迹 222"/>
              <p14:cNvContentPartPr/>
              <p14:nvPr/>
            </p14:nvContentPartPr>
            <p14:xfrm>
              <a:off x="1269241" y="3326675"/>
              <a:ext cx="37532" cy="6822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4"/>
            </p:blipFill>
            <p:spPr>
              <a:xfrm>
                <a:off x="1269241" y="3326675"/>
                <a:ext cx="37532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224" name="墨迹 223"/>
              <p14:cNvContentPartPr/>
              <p14:nvPr/>
            </p14:nvContentPartPr>
            <p14:xfrm>
              <a:off x="1332931" y="3294841"/>
              <a:ext cx="11373" cy="59121"/>
            </p14:xfrm>
          </p:contentPart>
        </mc:Choice>
        <mc:Fallback xmlns="">
          <p:pic>
            <p:nvPicPr>
              <p:cNvPr id="224" name="墨迹 223"/>
            </p:nvPicPr>
            <p:blipFill>
              <a:blip r:embed="rId4"/>
            </p:blipFill>
            <p:spPr>
              <a:xfrm>
                <a:off x="1332931" y="3294841"/>
                <a:ext cx="11373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225" name="墨迹 224"/>
              <p14:cNvContentPartPr/>
              <p14:nvPr/>
            </p14:nvContentPartPr>
            <p14:xfrm>
              <a:off x="1367050" y="3267554"/>
              <a:ext cx="20472" cy="105735"/>
            </p14:xfrm>
          </p:contentPart>
        </mc:Choice>
        <mc:Fallback xmlns="">
          <p:pic>
            <p:nvPicPr>
              <p:cNvPr id="225" name="墨迹 224"/>
            </p:nvPicPr>
            <p:blipFill>
              <a:blip r:embed="rId4"/>
            </p:blipFill>
            <p:spPr>
              <a:xfrm>
                <a:off x="1367050" y="3267554"/>
                <a:ext cx="20472" cy="105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226" name="墨迹 225"/>
              <p14:cNvContentPartPr/>
              <p14:nvPr/>
            </p14:nvContentPartPr>
            <p14:xfrm>
              <a:off x="4572190" y="3115153"/>
              <a:ext cx="57119" cy="99626"/>
            </p14:xfrm>
          </p:contentPart>
        </mc:Choice>
        <mc:Fallback xmlns="">
          <p:pic>
            <p:nvPicPr>
              <p:cNvPr id="226" name="墨迹 225"/>
            </p:nvPicPr>
            <p:blipFill>
              <a:blip r:embed="rId4"/>
            </p:blipFill>
            <p:spPr>
              <a:xfrm>
                <a:off x="4572190" y="3115153"/>
                <a:ext cx="57119" cy="99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227" name="墨迹 226"/>
              <p14:cNvContentPartPr/>
              <p14:nvPr/>
            </p14:nvContentPartPr>
            <p14:xfrm>
              <a:off x="4577051" y="3115153"/>
              <a:ext cx="47398" cy="2430"/>
            </p14:xfrm>
          </p:contentPart>
        </mc:Choice>
        <mc:Fallback xmlns="">
          <p:pic>
            <p:nvPicPr>
              <p:cNvPr id="227" name="墨迹 226"/>
            </p:nvPicPr>
            <p:blipFill>
              <a:blip r:embed="rId4"/>
            </p:blipFill>
            <p:spPr>
              <a:xfrm>
                <a:off x="4577051" y="3115153"/>
                <a:ext cx="47398" cy="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228" name="墨迹 227"/>
              <p14:cNvContentPartPr/>
              <p14:nvPr/>
            </p14:nvContentPartPr>
            <p14:xfrm>
              <a:off x="4579481" y="3168610"/>
              <a:ext cx="43751" cy="2431"/>
            </p14:xfrm>
          </p:contentPart>
        </mc:Choice>
        <mc:Fallback xmlns="">
          <p:pic>
            <p:nvPicPr>
              <p:cNvPr id="228" name="墨迹 227"/>
            </p:nvPicPr>
            <p:blipFill>
              <a:blip r:embed="rId4"/>
            </p:blipFill>
            <p:spPr>
              <a:xfrm>
                <a:off x="4579481" y="3168610"/>
                <a:ext cx="43751" cy="24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229" name="墨迹 228"/>
              <p14:cNvContentPartPr/>
              <p14:nvPr/>
            </p14:nvContentPartPr>
            <p14:xfrm>
              <a:off x="4647542" y="3107863"/>
              <a:ext cx="55293" cy="100842"/>
            </p14:xfrm>
          </p:contentPart>
        </mc:Choice>
        <mc:Fallback xmlns="">
          <p:pic>
            <p:nvPicPr>
              <p:cNvPr id="229" name="墨迹 228"/>
            </p:nvPicPr>
            <p:blipFill>
              <a:blip r:embed="rId4"/>
            </p:blipFill>
            <p:spPr>
              <a:xfrm>
                <a:off x="4647542" y="3107863"/>
                <a:ext cx="55293" cy="1008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230" name="墨迹 229"/>
              <p14:cNvContentPartPr/>
              <p14:nvPr/>
            </p14:nvContentPartPr>
            <p14:xfrm>
              <a:off x="4662127" y="3166181"/>
              <a:ext cx="29166" cy="4860"/>
            </p14:xfrm>
          </p:contentPart>
        </mc:Choice>
        <mc:Fallback xmlns="">
          <p:pic>
            <p:nvPicPr>
              <p:cNvPr id="230" name="墨迹 229"/>
            </p:nvPicPr>
            <p:blipFill>
              <a:blip r:embed="rId4"/>
            </p:blipFill>
            <p:spPr>
              <a:xfrm>
                <a:off x="4662127" y="3166181"/>
                <a:ext cx="29166" cy="4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231" name="墨迹 230"/>
              <p14:cNvContentPartPr/>
              <p14:nvPr/>
            </p14:nvContentPartPr>
            <p14:xfrm>
              <a:off x="4730184" y="3154031"/>
              <a:ext cx="35248" cy="2430"/>
            </p14:xfrm>
          </p:contentPart>
        </mc:Choice>
        <mc:Fallback xmlns="">
          <p:pic>
            <p:nvPicPr>
              <p:cNvPr id="231" name="墨迹 230"/>
            </p:nvPicPr>
            <p:blipFill>
              <a:blip r:embed="rId4"/>
            </p:blipFill>
            <p:spPr>
              <a:xfrm>
                <a:off x="4730184" y="3154031"/>
                <a:ext cx="35248" cy="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232" name="墨迹 231"/>
              <p14:cNvContentPartPr/>
              <p14:nvPr/>
            </p14:nvContentPartPr>
            <p14:xfrm>
              <a:off x="4733831" y="3171041"/>
              <a:ext cx="30383" cy="4860"/>
            </p14:xfrm>
          </p:contentPart>
        </mc:Choice>
        <mc:Fallback xmlns="">
          <p:pic>
            <p:nvPicPr>
              <p:cNvPr id="232" name="墨迹 231"/>
            </p:nvPicPr>
            <p:blipFill>
              <a:blip r:embed="rId4"/>
            </p:blipFill>
            <p:spPr>
              <a:xfrm>
                <a:off x="4733831" y="3171041"/>
                <a:ext cx="30383" cy="4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233" name="墨迹 232"/>
              <p14:cNvContentPartPr/>
              <p14:nvPr/>
            </p14:nvContentPartPr>
            <p14:xfrm>
              <a:off x="4800675" y="3121531"/>
              <a:ext cx="4865" cy="86262"/>
            </p14:xfrm>
          </p:contentPart>
        </mc:Choice>
        <mc:Fallback xmlns="">
          <p:pic>
            <p:nvPicPr>
              <p:cNvPr id="233" name="墨迹 232"/>
            </p:nvPicPr>
            <p:blipFill>
              <a:blip r:embed="rId4"/>
            </p:blipFill>
            <p:spPr>
              <a:xfrm>
                <a:off x="4800675" y="3121531"/>
                <a:ext cx="4865" cy="862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234" name="墨迹 233"/>
              <p14:cNvContentPartPr/>
              <p14:nvPr/>
            </p14:nvContentPartPr>
            <p14:xfrm>
              <a:off x="4803105" y="3112723"/>
              <a:ext cx="64418" cy="89906"/>
            </p14:xfrm>
          </p:contentPart>
        </mc:Choice>
        <mc:Fallback xmlns="">
          <p:pic>
            <p:nvPicPr>
              <p:cNvPr id="234" name="墨迹 233"/>
            </p:nvPicPr>
            <p:blipFill>
              <a:blip r:embed="rId4"/>
            </p:blipFill>
            <p:spPr>
              <a:xfrm>
                <a:off x="4803105" y="3112723"/>
                <a:ext cx="64418" cy="899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235" name="墨迹 234"/>
              <p14:cNvContentPartPr/>
              <p14:nvPr/>
            </p14:nvContentPartPr>
            <p14:xfrm>
              <a:off x="4883321" y="3180760"/>
              <a:ext cx="360" cy="24300"/>
            </p14:xfrm>
          </p:contentPart>
        </mc:Choice>
        <mc:Fallback xmlns="">
          <p:pic>
            <p:nvPicPr>
              <p:cNvPr id="235" name="墨迹 234"/>
            </p:nvPicPr>
            <p:blipFill>
              <a:blip r:embed="rId4"/>
            </p:blipFill>
            <p:spPr>
              <a:xfrm>
                <a:off x="4883321" y="3180760"/>
                <a:ext cx="360" cy="2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236" name="墨迹 235"/>
              <p14:cNvContentPartPr/>
              <p14:nvPr/>
            </p14:nvContentPartPr>
            <p14:xfrm>
              <a:off x="4883321" y="3152817"/>
              <a:ext cx="3648" cy="4859"/>
            </p14:xfrm>
          </p:contentPart>
        </mc:Choice>
        <mc:Fallback xmlns="">
          <p:pic>
            <p:nvPicPr>
              <p:cNvPr id="236" name="墨迹 235"/>
            </p:nvPicPr>
            <p:blipFill>
              <a:blip r:embed="rId4"/>
            </p:blipFill>
            <p:spPr>
              <a:xfrm>
                <a:off x="4883321" y="3152817"/>
                <a:ext cx="3648" cy="4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237" name="墨迹 236"/>
              <p14:cNvContentPartPr/>
              <p14:nvPr/>
            </p14:nvContentPartPr>
            <p14:xfrm>
              <a:off x="5007289" y="3129732"/>
              <a:ext cx="54995" cy="79580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4"/>
            </p:blipFill>
            <p:spPr>
              <a:xfrm>
                <a:off x="5007289" y="3129732"/>
                <a:ext cx="54995" cy="79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238" name="墨迹 237"/>
              <p14:cNvContentPartPr/>
              <p14:nvPr/>
            </p14:nvContentPartPr>
            <p14:xfrm>
              <a:off x="5085905" y="3154031"/>
              <a:ext cx="41703" cy="7290"/>
            </p14:xfrm>
          </p:contentPart>
        </mc:Choice>
        <mc:Fallback xmlns="">
          <p:pic>
            <p:nvPicPr>
              <p:cNvPr id="238" name="墨迹 237"/>
            </p:nvPicPr>
            <p:blipFill>
              <a:blip r:embed="rId4"/>
            </p:blipFill>
            <p:spPr>
              <a:xfrm>
                <a:off x="5085905" y="3154031"/>
                <a:ext cx="41703" cy="7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239" name="墨迹 238"/>
              <p14:cNvContentPartPr/>
              <p14:nvPr/>
            </p14:nvContentPartPr>
            <p14:xfrm>
              <a:off x="5089935" y="3185620"/>
              <a:ext cx="38890" cy="1215"/>
            </p14:xfrm>
          </p:contentPart>
        </mc:Choice>
        <mc:Fallback xmlns="">
          <p:pic>
            <p:nvPicPr>
              <p:cNvPr id="239" name="墨迹 238"/>
            </p:nvPicPr>
            <p:blipFill>
              <a:blip r:embed="rId4"/>
            </p:blipFill>
            <p:spPr>
              <a:xfrm>
                <a:off x="5089935" y="3185620"/>
                <a:ext cx="38890" cy="1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240" name="墨迹 239"/>
              <p14:cNvContentPartPr/>
              <p14:nvPr/>
            </p14:nvContentPartPr>
            <p14:xfrm>
              <a:off x="5144246" y="3115153"/>
              <a:ext cx="23470" cy="93551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4"/>
            </p:blipFill>
            <p:spPr>
              <a:xfrm>
                <a:off x="5144246" y="3115153"/>
                <a:ext cx="23470" cy="935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241" name="墨迹 240"/>
              <p14:cNvContentPartPr/>
              <p14:nvPr/>
            </p14:nvContentPartPr>
            <p14:xfrm>
              <a:off x="5189592" y="3120012"/>
              <a:ext cx="9725" cy="75328"/>
            </p14:xfrm>
          </p:contentPart>
        </mc:Choice>
        <mc:Fallback xmlns="">
          <p:pic>
            <p:nvPicPr>
              <p:cNvPr id="241" name="墨迹 240"/>
            </p:nvPicPr>
            <p:blipFill>
              <a:blip r:embed="rId4"/>
            </p:blipFill>
            <p:spPr>
              <a:xfrm>
                <a:off x="5189592" y="3120012"/>
                <a:ext cx="9725" cy="75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242" name="墨迹 241"/>
              <p14:cNvContentPartPr/>
              <p14:nvPr/>
            </p14:nvContentPartPr>
            <p14:xfrm>
              <a:off x="5199317" y="3112723"/>
              <a:ext cx="44968" cy="86262"/>
            </p14:xfrm>
          </p:contentPart>
        </mc:Choice>
        <mc:Fallback xmlns="">
          <p:pic>
            <p:nvPicPr>
              <p:cNvPr id="242" name="墨迹 241"/>
            </p:nvPicPr>
            <p:blipFill>
              <a:blip r:embed="rId4"/>
            </p:blipFill>
            <p:spPr>
              <a:xfrm>
                <a:off x="5199317" y="3112723"/>
                <a:ext cx="44968" cy="862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243" name="墨迹 242"/>
              <p14:cNvContentPartPr/>
              <p14:nvPr/>
            </p14:nvContentPartPr>
            <p14:xfrm>
              <a:off x="5274668" y="3175901"/>
              <a:ext cx="4860" cy="29159"/>
            </p14:xfrm>
          </p:contentPart>
        </mc:Choice>
        <mc:Fallback xmlns="">
          <p:pic>
            <p:nvPicPr>
              <p:cNvPr id="243" name="墨迹 242"/>
            </p:nvPicPr>
            <p:blipFill>
              <a:blip r:embed="rId4"/>
            </p:blipFill>
            <p:spPr>
              <a:xfrm>
                <a:off x="5274668" y="3175901"/>
                <a:ext cx="4860" cy="291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244" name="墨迹 243"/>
              <p14:cNvContentPartPr/>
              <p14:nvPr/>
            </p14:nvContentPartPr>
            <p14:xfrm>
              <a:off x="5274668" y="3147577"/>
              <a:ext cx="3647" cy="5239"/>
            </p14:xfrm>
          </p:contentPart>
        </mc:Choice>
        <mc:Fallback xmlns="">
          <p:pic>
            <p:nvPicPr>
              <p:cNvPr id="244" name="墨迹 243"/>
            </p:nvPicPr>
            <p:blipFill>
              <a:blip r:embed="rId4"/>
            </p:blipFill>
            <p:spPr>
              <a:xfrm>
                <a:off x="5274668" y="3147577"/>
                <a:ext cx="3647" cy="5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245" name="墨迹 244"/>
              <p14:cNvContentPartPr/>
              <p14:nvPr/>
            </p14:nvContentPartPr>
            <p14:xfrm>
              <a:off x="5292896" y="3120012"/>
              <a:ext cx="25523" cy="123926"/>
            </p14:xfrm>
          </p:contentPart>
        </mc:Choice>
        <mc:Fallback xmlns="">
          <p:pic>
            <p:nvPicPr>
              <p:cNvPr id="245" name="墨迹 244"/>
            </p:nvPicPr>
            <p:blipFill>
              <a:blip r:embed="rId4"/>
            </p:blipFill>
            <p:spPr>
              <a:xfrm>
                <a:off x="5292896" y="3120012"/>
                <a:ext cx="25523" cy="1239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246" name="墨迹 245"/>
              <p14:cNvContentPartPr/>
              <p14:nvPr/>
            </p14:nvContentPartPr>
            <p14:xfrm>
              <a:off x="4882486" y="2680895"/>
              <a:ext cx="52601" cy="72764"/>
            </p14:xfrm>
          </p:contentPart>
        </mc:Choice>
        <mc:Fallback xmlns="">
          <p:pic>
            <p:nvPicPr>
              <p:cNvPr id="246" name="墨迹 245"/>
            </p:nvPicPr>
            <p:blipFill>
              <a:blip r:embed="rId4"/>
            </p:blipFill>
            <p:spPr>
              <a:xfrm>
                <a:off x="4882486" y="2680895"/>
                <a:ext cx="52601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247" name="墨迹 246"/>
              <p14:cNvContentPartPr/>
              <p14:nvPr/>
            </p14:nvContentPartPr>
            <p14:xfrm>
              <a:off x="4872250" y="2647356"/>
              <a:ext cx="93260" cy="121368"/>
            </p14:xfrm>
          </p:contentPart>
        </mc:Choice>
        <mc:Fallback xmlns="">
          <p:pic>
            <p:nvPicPr>
              <p:cNvPr id="247" name="墨迹 246"/>
            </p:nvPicPr>
            <p:blipFill>
              <a:blip r:embed="rId4"/>
            </p:blipFill>
            <p:spPr>
              <a:xfrm>
                <a:off x="4872250" y="2647356"/>
                <a:ext cx="93260" cy="121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250" name="墨迹 249"/>
              <p14:cNvContentPartPr/>
              <p14:nvPr/>
            </p14:nvContentPartPr>
            <p14:xfrm>
              <a:off x="4666397" y="3396028"/>
              <a:ext cx="54591" cy="7959"/>
            </p14:xfrm>
          </p:contentPart>
        </mc:Choice>
        <mc:Fallback xmlns="">
          <p:pic>
            <p:nvPicPr>
              <p:cNvPr id="250" name="墨迹 249"/>
            </p:nvPicPr>
            <p:blipFill>
              <a:blip r:embed="rId4"/>
            </p:blipFill>
            <p:spPr>
              <a:xfrm>
                <a:off x="4666397" y="3396028"/>
                <a:ext cx="54591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251" name="墨迹 250"/>
              <p14:cNvContentPartPr/>
              <p14:nvPr/>
            </p14:nvContentPartPr>
            <p14:xfrm>
              <a:off x="4678907" y="3383522"/>
              <a:ext cx="18197" cy="115115"/>
            </p14:xfrm>
          </p:contentPart>
        </mc:Choice>
        <mc:Fallback xmlns="">
          <p:pic>
            <p:nvPicPr>
              <p:cNvPr id="251" name="墨迹 250"/>
            </p:nvPicPr>
            <p:blipFill>
              <a:blip r:embed="rId4"/>
            </p:blipFill>
            <p:spPr>
              <a:xfrm>
                <a:off x="4678907" y="3383522"/>
                <a:ext cx="18197" cy="115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252" name="墨迹 251"/>
              <p14:cNvContentPartPr/>
              <p14:nvPr/>
            </p14:nvContentPartPr>
            <p14:xfrm>
              <a:off x="4685731" y="3426726"/>
              <a:ext cx="40943" cy="52299"/>
            </p14:xfrm>
          </p:contentPart>
        </mc:Choice>
        <mc:Fallback xmlns="">
          <p:pic>
            <p:nvPicPr>
              <p:cNvPr id="252" name="墨迹 251"/>
            </p:nvPicPr>
            <p:blipFill>
              <a:blip r:embed="rId4"/>
            </p:blipFill>
            <p:spPr>
              <a:xfrm>
                <a:off x="4685731" y="3426726"/>
                <a:ext cx="40943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253" name="墨迹 252"/>
              <p14:cNvContentPartPr/>
              <p14:nvPr/>
            </p14:nvContentPartPr>
            <p14:xfrm>
              <a:off x="4694829" y="3451738"/>
              <a:ext cx="17060" cy="2274"/>
            </p14:xfrm>
          </p:contentPart>
        </mc:Choice>
        <mc:Fallback xmlns="">
          <p:pic>
            <p:nvPicPr>
              <p:cNvPr id="253" name="墨迹 252"/>
            </p:nvPicPr>
            <p:blipFill>
              <a:blip r:embed="rId4"/>
            </p:blipFill>
            <p:spPr>
              <a:xfrm>
                <a:off x="4694829" y="3451738"/>
                <a:ext cx="17060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254" name="墨迹 253"/>
              <p14:cNvContentPartPr/>
              <p14:nvPr/>
            </p14:nvContentPartPr>
            <p14:xfrm>
              <a:off x="4694829" y="3465381"/>
              <a:ext cx="17060" cy="2274"/>
            </p14:xfrm>
          </p:contentPart>
        </mc:Choice>
        <mc:Fallback xmlns="">
          <p:pic>
            <p:nvPicPr>
              <p:cNvPr id="254" name="墨迹 253"/>
            </p:nvPicPr>
            <p:blipFill>
              <a:blip r:embed="rId4"/>
            </p:blipFill>
            <p:spPr>
              <a:xfrm>
                <a:off x="4694829" y="3465381"/>
                <a:ext cx="17060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255" name="墨迹 254"/>
              <p14:cNvContentPartPr/>
              <p14:nvPr/>
            </p14:nvContentPartPr>
            <p14:xfrm>
              <a:off x="4693692" y="3476751"/>
              <a:ext cx="21609" cy="6040"/>
            </p14:xfrm>
          </p:contentPart>
        </mc:Choice>
        <mc:Fallback xmlns="">
          <p:pic>
            <p:nvPicPr>
              <p:cNvPr id="255" name="墨迹 254"/>
            </p:nvPicPr>
            <p:blipFill>
              <a:blip r:embed="rId4"/>
            </p:blipFill>
            <p:spPr>
              <a:xfrm>
                <a:off x="4693692" y="3476751"/>
                <a:ext cx="21609" cy="6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256" name="墨迹 255"/>
              <p14:cNvContentPartPr/>
              <p14:nvPr/>
            </p14:nvContentPartPr>
            <p14:xfrm>
              <a:off x="4665259" y="3496079"/>
              <a:ext cx="93260" cy="5684"/>
            </p14:xfrm>
          </p:contentPart>
        </mc:Choice>
        <mc:Fallback xmlns="">
          <p:pic>
            <p:nvPicPr>
              <p:cNvPr id="256" name="墨迹 255"/>
            </p:nvPicPr>
            <p:blipFill>
              <a:blip r:embed="rId4"/>
            </p:blipFill>
            <p:spPr>
              <a:xfrm>
                <a:off x="4665259" y="3496079"/>
                <a:ext cx="93260" cy="5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257" name="墨迹 256"/>
              <p14:cNvContentPartPr/>
              <p14:nvPr/>
            </p14:nvContentPartPr>
            <p14:xfrm>
              <a:off x="4773304" y="3388070"/>
              <a:ext cx="12511" cy="111704"/>
            </p14:xfrm>
          </p:contentPart>
        </mc:Choice>
        <mc:Fallback xmlns="">
          <p:pic>
            <p:nvPicPr>
              <p:cNvPr id="257" name="墨迹 256"/>
            </p:nvPicPr>
            <p:blipFill>
              <a:blip r:embed="rId4"/>
            </p:blipFill>
            <p:spPr>
              <a:xfrm>
                <a:off x="4773304" y="3388070"/>
                <a:ext cx="12511" cy="11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258" name="墨迹 257"/>
              <p14:cNvContentPartPr/>
              <p14:nvPr/>
            </p14:nvContentPartPr>
            <p14:xfrm>
              <a:off x="4757382" y="3411945"/>
              <a:ext cx="34119" cy="10233"/>
            </p14:xfrm>
          </p:contentPart>
        </mc:Choice>
        <mc:Fallback xmlns="">
          <p:pic>
            <p:nvPicPr>
              <p:cNvPr id="258" name="墨迹 257"/>
            </p:nvPicPr>
            <p:blipFill>
              <a:blip r:embed="rId4"/>
            </p:blipFill>
            <p:spPr>
              <a:xfrm>
                <a:off x="4757382" y="3411945"/>
                <a:ext cx="34119" cy="10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259" name="墨迹 258"/>
              <p14:cNvContentPartPr/>
              <p14:nvPr/>
            </p14:nvContentPartPr>
            <p14:xfrm>
              <a:off x="4759656" y="3438095"/>
              <a:ext cx="29571" cy="11369"/>
            </p14:xfrm>
          </p:contentPart>
        </mc:Choice>
        <mc:Fallback xmlns="">
          <p:pic>
            <p:nvPicPr>
              <p:cNvPr id="259" name="墨迹 258"/>
            </p:nvPicPr>
            <p:blipFill>
              <a:blip r:embed="rId4"/>
            </p:blipFill>
            <p:spPr>
              <a:xfrm>
                <a:off x="4759656" y="3438095"/>
                <a:ext cx="29571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260" name="墨迹 259"/>
              <p14:cNvContentPartPr/>
              <p14:nvPr/>
            </p14:nvContentPartPr>
            <p14:xfrm>
              <a:off x="4797188" y="3369879"/>
              <a:ext cx="26158" cy="7958"/>
            </p14:xfrm>
          </p:contentPart>
        </mc:Choice>
        <mc:Fallback xmlns="">
          <p:pic>
            <p:nvPicPr>
              <p:cNvPr id="260" name="墨迹 259"/>
            </p:nvPicPr>
            <p:blipFill>
              <a:blip r:embed="rId4"/>
            </p:blipFill>
            <p:spPr>
              <a:xfrm>
                <a:off x="4797188" y="3369879"/>
                <a:ext cx="26158" cy="79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261" name="墨迹 260"/>
              <p14:cNvContentPartPr/>
              <p14:nvPr/>
            </p14:nvContentPartPr>
            <p14:xfrm>
              <a:off x="4783540" y="3389207"/>
              <a:ext cx="51179" cy="5684"/>
            </p14:xfrm>
          </p:contentPart>
        </mc:Choice>
        <mc:Fallback xmlns="">
          <p:pic>
            <p:nvPicPr>
              <p:cNvPr id="261" name="墨迹 260"/>
            </p:nvPicPr>
            <p:blipFill>
              <a:blip r:embed="rId4"/>
            </p:blipFill>
            <p:spPr>
              <a:xfrm>
                <a:off x="4783540" y="3389207"/>
                <a:ext cx="51179" cy="5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262" name="墨迹 261"/>
              <p14:cNvContentPartPr/>
              <p14:nvPr/>
            </p14:nvContentPartPr>
            <p14:xfrm>
              <a:off x="4801737" y="3397165"/>
              <a:ext cx="17060" cy="19328"/>
            </p14:xfrm>
          </p:contentPart>
        </mc:Choice>
        <mc:Fallback xmlns="">
          <p:pic>
            <p:nvPicPr>
              <p:cNvPr id="262" name="墨迹 261"/>
            </p:nvPicPr>
            <p:blipFill>
              <a:blip r:embed="rId4"/>
            </p:blipFill>
            <p:spPr>
              <a:xfrm>
                <a:off x="4801737" y="3397165"/>
                <a:ext cx="17060" cy="19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263" name="墨迹 262"/>
              <p14:cNvContentPartPr/>
              <p14:nvPr/>
            </p14:nvContentPartPr>
            <p14:xfrm>
              <a:off x="4793420" y="3403987"/>
              <a:ext cx="62908" cy="98913"/>
            </p14:xfrm>
          </p:contentPart>
        </mc:Choice>
        <mc:Fallback xmlns="">
          <p:pic>
            <p:nvPicPr>
              <p:cNvPr id="263" name="墨迹 262"/>
            </p:nvPicPr>
            <p:blipFill>
              <a:blip r:embed="rId4"/>
            </p:blipFill>
            <p:spPr>
              <a:xfrm>
                <a:off x="4793420" y="3403987"/>
                <a:ext cx="62908" cy="98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264" name="墨迹 263"/>
              <p14:cNvContentPartPr/>
              <p14:nvPr/>
            </p14:nvContentPartPr>
            <p14:xfrm>
              <a:off x="4819934" y="3461615"/>
              <a:ext cx="27295" cy="46970"/>
            </p14:xfrm>
          </p:contentPart>
        </mc:Choice>
        <mc:Fallback xmlns="">
          <p:pic>
            <p:nvPicPr>
              <p:cNvPr id="264" name="墨迹 263"/>
            </p:nvPicPr>
            <p:blipFill>
              <a:blip r:embed="rId4"/>
            </p:blipFill>
            <p:spPr>
              <a:xfrm>
                <a:off x="4819934" y="3461615"/>
                <a:ext cx="27295" cy="46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265" name="墨迹 264"/>
              <p14:cNvContentPartPr/>
              <p14:nvPr/>
            </p14:nvContentPartPr>
            <p14:xfrm>
              <a:off x="4788089" y="3460834"/>
              <a:ext cx="73925" cy="22739"/>
            </p14:xfrm>
          </p:contentPart>
        </mc:Choice>
        <mc:Fallback xmlns="">
          <p:pic>
            <p:nvPicPr>
              <p:cNvPr id="265" name="墨迹 264"/>
            </p:nvPicPr>
            <p:blipFill>
              <a:blip r:embed="rId4"/>
            </p:blipFill>
            <p:spPr>
              <a:xfrm>
                <a:off x="4788089" y="3460834"/>
                <a:ext cx="73925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266" name="墨迹 265"/>
              <p14:cNvContentPartPr/>
              <p14:nvPr/>
            </p14:nvContentPartPr>
            <p14:xfrm>
              <a:off x="4873032" y="3372153"/>
              <a:ext cx="42436" cy="66653"/>
            </p14:xfrm>
          </p:contentPart>
        </mc:Choice>
        <mc:Fallback xmlns="">
          <p:pic>
            <p:nvPicPr>
              <p:cNvPr id="266" name="墨迹 265"/>
            </p:nvPicPr>
            <p:blipFill>
              <a:blip r:embed="rId4"/>
            </p:blipFill>
            <p:spPr>
              <a:xfrm>
                <a:off x="4873032" y="3372153"/>
                <a:ext cx="42436" cy="666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267" name="墨迹 266"/>
              <p14:cNvContentPartPr/>
              <p14:nvPr/>
            </p14:nvContentPartPr>
            <p14:xfrm>
              <a:off x="4886680" y="3406261"/>
              <a:ext cx="25376" cy="2274"/>
            </p14:xfrm>
          </p:contentPart>
        </mc:Choice>
        <mc:Fallback xmlns="">
          <p:pic>
            <p:nvPicPr>
              <p:cNvPr id="267" name="墨迹 266"/>
            </p:nvPicPr>
            <p:blipFill>
              <a:blip r:embed="rId4"/>
            </p:blipFill>
            <p:spPr>
              <a:xfrm>
                <a:off x="4886680" y="3406261"/>
                <a:ext cx="25376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268" name="墨迹 267"/>
              <p14:cNvContentPartPr/>
              <p14:nvPr/>
            </p14:nvContentPartPr>
            <p14:xfrm>
              <a:off x="4887035" y="3430136"/>
              <a:ext cx="28433" cy="3411"/>
            </p14:xfrm>
          </p:contentPart>
        </mc:Choice>
        <mc:Fallback xmlns="">
          <p:pic>
            <p:nvPicPr>
              <p:cNvPr id="268" name="墨迹 267"/>
            </p:nvPicPr>
            <p:blipFill>
              <a:blip r:embed="rId4"/>
            </p:blipFill>
            <p:spPr>
              <a:xfrm>
                <a:off x="4887035" y="3430136"/>
                <a:ext cx="28433" cy="3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269" name="墨迹 268"/>
              <p14:cNvContentPartPr/>
              <p14:nvPr/>
            </p14:nvContentPartPr>
            <p14:xfrm>
              <a:off x="4872250" y="3446054"/>
              <a:ext cx="60278" cy="17054"/>
            </p14:xfrm>
          </p:contentPart>
        </mc:Choice>
        <mc:Fallback xmlns="">
          <p:pic>
            <p:nvPicPr>
              <p:cNvPr id="269" name="墨迹 268"/>
            </p:nvPicPr>
            <p:blipFill>
              <a:blip r:embed="rId4"/>
            </p:blipFill>
            <p:spPr>
              <a:xfrm>
                <a:off x="4872250" y="3446054"/>
                <a:ext cx="60278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270" name="墨迹 269"/>
              <p14:cNvContentPartPr/>
              <p14:nvPr/>
            </p14:nvContentPartPr>
            <p14:xfrm>
              <a:off x="4882273" y="3442643"/>
              <a:ext cx="40019" cy="80296"/>
            </p14:xfrm>
          </p:contentPart>
        </mc:Choice>
        <mc:Fallback xmlns="">
          <p:pic>
            <p:nvPicPr>
              <p:cNvPr id="270" name="墨迹 269"/>
            </p:nvPicPr>
            <p:blipFill>
              <a:blip r:embed="rId4"/>
            </p:blipFill>
            <p:spPr>
              <a:xfrm>
                <a:off x="4882273" y="3442643"/>
                <a:ext cx="40019" cy="802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271" name="墨迹 270"/>
              <p14:cNvContentPartPr/>
              <p14:nvPr/>
            </p14:nvContentPartPr>
            <p14:xfrm>
              <a:off x="4967785" y="3409103"/>
              <a:ext cx="2274" cy="67648"/>
            </p14:xfrm>
          </p:contentPart>
        </mc:Choice>
        <mc:Fallback xmlns="">
          <p:pic>
            <p:nvPicPr>
              <p:cNvPr id="271" name="墨迹 270"/>
            </p:nvPicPr>
            <p:blipFill>
              <a:blip r:embed="rId4"/>
            </p:blipFill>
            <p:spPr>
              <a:xfrm>
                <a:off x="4967785" y="3409103"/>
                <a:ext cx="2274" cy="676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272" name="墨迹 271"/>
              <p14:cNvContentPartPr/>
              <p14:nvPr/>
            </p14:nvContentPartPr>
            <p14:xfrm>
              <a:off x="4954137" y="3442643"/>
              <a:ext cx="25021" cy="6821"/>
            </p14:xfrm>
          </p:contentPart>
        </mc:Choice>
        <mc:Fallback xmlns="">
          <p:pic>
            <p:nvPicPr>
              <p:cNvPr id="272" name="墨迹 271"/>
            </p:nvPicPr>
            <p:blipFill>
              <a:blip r:embed="rId4"/>
            </p:blipFill>
            <p:spPr>
              <a:xfrm>
                <a:off x="4954137" y="3442643"/>
                <a:ext cx="25021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273" name="墨迹 272"/>
              <p14:cNvContentPartPr/>
              <p14:nvPr/>
            </p14:nvContentPartPr>
            <p14:xfrm>
              <a:off x="4951862" y="3471066"/>
              <a:ext cx="35257" cy="10233"/>
            </p14:xfrm>
          </p:contentPart>
        </mc:Choice>
        <mc:Fallback xmlns="">
          <p:pic>
            <p:nvPicPr>
              <p:cNvPr id="273" name="墨迹 272"/>
            </p:nvPicPr>
            <p:blipFill>
              <a:blip r:embed="rId4"/>
            </p:blipFill>
            <p:spPr>
              <a:xfrm>
                <a:off x="4951862" y="3471066"/>
                <a:ext cx="35257" cy="10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274" name="墨迹 273"/>
              <p14:cNvContentPartPr/>
              <p14:nvPr/>
            </p14:nvContentPartPr>
            <p14:xfrm>
              <a:off x="5017826" y="3407895"/>
              <a:ext cx="1138" cy="59760"/>
            </p14:xfrm>
          </p:contentPart>
        </mc:Choice>
        <mc:Fallback xmlns="">
          <p:pic>
            <p:nvPicPr>
              <p:cNvPr id="274" name="墨迹 273"/>
            </p:nvPicPr>
            <p:blipFill>
              <a:blip r:embed="rId4"/>
            </p:blipFill>
            <p:spPr>
              <a:xfrm>
                <a:off x="5017826" y="3407895"/>
                <a:ext cx="1138" cy="59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275" name="墨迹 274"/>
              <p14:cNvContentPartPr/>
              <p14:nvPr/>
            </p14:nvContentPartPr>
            <p14:xfrm>
              <a:off x="5024650" y="3442643"/>
              <a:ext cx="12511" cy="2274"/>
            </p14:xfrm>
          </p:contentPart>
        </mc:Choice>
        <mc:Fallback xmlns="">
          <p:pic>
            <p:nvPicPr>
              <p:cNvPr id="275" name="墨迹 274"/>
            </p:nvPicPr>
            <p:blipFill>
              <a:blip r:embed="rId4"/>
            </p:blipFill>
            <p:spPr>
              <a:xfrm>
                <a:off x="5024650" y="3442643"/>
                <a:ext cx="12511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276" name="墨迹 275"/>
              <p14:cNvContentPartPr/>
              <p14:nvPr/>
            </p14:nvContentPartPr>
            <p14:xfrm>
              <a:off x="4988256" y="3431273"/>
              <a:ext cx="9099" cy="59121"/>
            </p14:xfrm>
          </p:contentPart>
        </mc:Choice>
        <mc:Fallback xmlns="">
          <p:pic>
            <p:nvPicPr>
              <p:cNvPr id="276" name="墨迹 275"/>
            </p:nvPicPr>
            <p:blipFill>
              <a:blip r:embed="rId4"/>
            </p:blipFill>
            <p:spPr>
              <a:xfrm>
                <a:off x="4988256" y="3431273"/>
                <a:ext cx="9099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277" name="墨迹 276"/>
              <p14:cNvContentPartPr/>
              <p14:nvPr/>
            </p14:nvContentPartPr>
            <p14:xfrm>
              <a:off x="4981432" y="3477888"/>
              <a:ext cx="77337" cy="14780"/>
            </p14:xfrm>
          </p:contentPart>
        </mc:Choice>
        <mc:Fallback xmlns="">
          <p:pic>
            <p:nvPicPr>
              <p:cNvPr id="277" name="墨迹 276"/>
            </p:nvPicPr>
            <p:blipFill>
              <a:blip r:embed="rId4"/>
            </p:blipFill>
            <p:spPr>
              <a:xfrm>
                <a:off x="4981432" y="3477888"/>
                <a:ext cx="77337" cy="1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278" name="墨迹 277"/>
              <p14:cNvContentPartPr/>
              <p14:nvPr/>
            </p14:nvContentPartPr>
            <p14:xfrm>
              <a:off x="4550106" y="3403987"/>
              <a:ext cx="27580" cy="360"/>
            </p14:xfrm>
          </p:contentPart>
        </mc:Choice>
        <mc:Fallback xmlns="">
          <p:pic>
            <p:nvPicPr>
              <p:cNvPr id="278" name="墨迹 277"/>
            </p:nvPicPr>
            <p:blipFill>
              <a:blip r:embed="rId4"/>
            </p:blipFill>
            <p:spPr>
              <a:xfrm>
                <a:off x="4550106" y="3403987"/>
                <a:ext cx="275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279" name="墨迹 278"/>
              <p14:cNvContentPartPr/>
              <p14:nvPr/>
            </p14:nvContentPartPr>
            <p14:xfrm>
              <a:off x="4560626" y="3394892"/>
              <a:ext cx="18197" cy="59120"/>
            </p14:xfrm>
          </p:contentPart>
        </mc:Choice>
        <mc:Fallback xmlns="">
          <p:pic>
            <p:nvPicPr>
              <p:cNvPr id="279" name="墨迹 278"/>
            </p:nvPicPr>
            <p:blipFill>
              <a:blip r:embed="rId4"/>
            </p:blipFill>
            <p:spPr>
              <a:xfrm>
                <a:off x="4560626" y="3394892"/>
                <a:ext cx="18197" cy="59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280" name="墨迹 279"/>
              <p14:cNvContentPartPr/>
              <p14:nvPr/>
            </p14:nvContentPartPr>
            <p14:xfrm>
              <a:off x="4545273" y="3461971"/>
              <a:ext cx="51748" cy="12506"/>
            </p14:xfrm>
          </p:contentPart>
        </mc:Choice>
        <mc:Fallback xmlns="">
          <p:pic>
            <p:nvPicPr>
              <p:cNvPr id="280" name="墨迹 279"/>
            </p:nvPicPr>
            <p:blipFill>
              <a:blip r:embed="rId4"/>
            </p:blipFill>
            <p:spPr>
              <a:xfrm>
                <a:off x="4545273" y="3461971"/>
                <a:ext cx="51748" cy="12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281" name="墨迹 280"/>
              <p14:cNvContentPartPr/>
              <p14:nvPr/>
            </p14:nvContentPartPr>
            <p14:xfrm>
              <a:off x="4576549" y="3431273"/>
              <a:ext cx="2274" cy="76744"/>
            </p14:xfrm>
          </p:contentPart>
        </mc:Choice>
        <mc:Fallback xmlns="">
          <p:pic>
            <p:nvPicPr>
              <p:cNvPr id="281" name="墨迹 280"/>
            </p:nvPicPr>
            <p:blipFill>
              <a:blip r:embed="rId4"/>
            </p:blipFill>
            <p:spPr>
              <a:xfrm>
                <a:off x="4576549" y="3431273"/>
                <a:ext cx="2274" cy="767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282" name="墨迹 281"/>
              <p14:cNvContentPartPr/>
              <p14:nvPr/>
            </p14:nvContentPartPr>
            <p14:xfrm>
              <a:off x="4594746" y="3403987"/>
              <a:ext cx="12510" cy="5684"/>
            </p14:xfrm>
          </p:contentPart>
        </mc:Choice>
        <mc:Fallback xmlns="">
          <p:pic>
            <p:nvPicPr>
              <p:cNvPr id="282" name="墨迹 281"/>
            </p:nvPicPr>
            <p:blipFill>
              <a:blip r:embed="rId4"/>
            </p:blipFill>
            <p:spPr>
              <a:xfrm>
                <a:off x="4594746" y="3403987"/>
                <a:ext cx="12510" cy="5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283" name="墨迹 282"/>
              <p14:cNvContentPartPr/>
              <p14:nvPr/>
            </p14:nvContentPartPr>
            <p14:xfrm>
              <a:off x="4585647" y="3422960"/>
              <a:ext cx="40944" cy="53791"/>
            </p14:xfrm>
          </p:contentPart>
        </mc:Choice>
        <mc:Fallback xmlns="">
          <p:pic>
            <p:nvPicPr>
              <p:cNvPr id="283" name="墨迹 282"/>
            </p:nvPicPr>
            <p:blipFill>
              <a:blip r:embed="rId4"/>
            </p:blipFill>
            <p:spPr>
              <a:xfrm>
                <a:off x="4585647" y="3422960"/>
                <a:ext cx="40944" cy="53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284" name="墨迹 283"/>
              <p14:cNvContentPartPr/>
              <p14:nvPr/>
            </p14:nvContentPartPr>
            <p14:xfrm>
              <a:off x="4624316" y="3447190"/>
              <a:ext cx="14785" cy="1137"/>
            </p14:xfrm>
          </p:contentPart>
        </mc:Choice>
        <mc:Fallback xmlns="">
          <p:pic>
            <p:nvPicPr>
              <p:cNvPr id="284" name="墨迹 283"/>
            </p:nvPicPr>
            <p:blipFill>
              <a:blip r:embed="rId4"/>
            </p:blipFill>
            <p:spPr>
              <a:xfrm>
                <a:off x="4624316" y="3447190"/>
                <a:ext cx="14785" cy="11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285" name="墨迹 284"/>
              <p14:cNvContentPartPr/>
              <p14:nvPr/>
            </p14:nvContentPartPr>
            <p14:xfrm>
              <a:off x="4607256" y="3465381"/>
              <a:ext cx="28433" cy="30698"/>
            </p14:xfrm>
          </p:contentPart>
        </mc:Choice>
        <mc:Fallback xmlns="">
          <p:pic>
            <p:nvPicPr>
              <p:cNvPr id="285" name="墨迹 284"/>
            </p:nvPicPr>
            <p:blipFill>
              <a:blip r:embed="rId4"/>
            </p:blipFill>
            <p:spPr>
              <a:xfrm>
                <a:off x="4607256" y="3465381"/>
                <a:ext cx="28433" cy="306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286" name="墨迹 285"/>
              <p14:cNvContentPartPr/>
              <p14:nvPr/>
            </p14:nvContentPartPr>
            <p14:xfrm>
              <a:off x="4601570" y="3472985"/>
              <a:ext cx="63689" cy="24231"/>
            </p14:xfrm>
          </p:contentPart>
        </mc:Choice>
        <mc:Fallback xmlns="">
          <p:pic>
            <p:nvPicPr>
              <p:cNvPr id="286" name="墨迹 285"/>
            </p:nvPicPr>
            <p:blipFill>
              <a:blip r:embed="rId4"/>
            </p:blipFill>
            <p:spPr>
              <a:xfrm>
                <a:off x="4601570" y="3472985"/>
                <a:ext cx="63689" cy="242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287" name="墨迹 286"/>
              <p14:cNvContentPartPr/>
              <p14:nvPr/>
            </p14:nvContentPartPr>
            <p14:xfrm>
              <a:off x="5056495" y="3385796"/>
              <a:ext cx="40943" cy="89818"/>
            </p14:xfrm>
          </p:contentPart>
        </mc:Choice>
        <mc:Fallback xmlns="">
          <p:pic>
            <p:nvPicPr>
              <p:cNvPr id="287" name="墨迹 286"/>
            </p:nvPicPr>
            <p:blipFill>
              <a:blip r:embed="rId4"/>
            </p:blipFill>
            <p:spPr>
              <a:xfrm>
                <a:off x="5056495" y="3385796"/>
                <a:ext cx="40943" cy="898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288" name="墨迹 287"/>
              <p14:cNvContentPartPr/>
              <p14:nvPr/>
            </p14:nvContentPartPr>
            <p14:xfrm>
              <a:off x="5070143" y="3441150"/>
              <a:ext cx="15354" cy="41285"/>
            </p14:xfrm>
          </p:contentPart>
        </mc:Choice>
        <mc:Fallback xmlns="">
          <p:pic>
            <p:nvPicPr>
              <p:cNvPr id="288" name="墨迹 287"/>
            </p:nvPicPr>
            <p:blipFill>
              <a:blip r:embed="rId4"/>
            </p:blipFill>
            <p:spPr>
              <a:xfrm>
                <a:off x="5070143" y="3441150"/>
                <a:ext cx="15354" cy="41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289" name="墨迹 288"/>
              <p14:cNvContentPartPr/>
              <p14:nvPr/>
            </p14:nvContentPartPr>
            <p14:xfrm>
              <a:off x="5097438" y="3425589"/>
              <a:ext cx="42081" cy="17054"/>
            </p14:xfrm>
          </p:contentPart>
        </mc:Choice>
        <mc:Fallback xmlns="">
          <p:pic>
            <p:nvPicPr>
              <p:cNvPr id="289" name="墨迹 288"/>
            </p:nvPicPr>
            <p:blipFill>
              <a:blip r:embed="rId4"/>
            </p:blipFill>
            <p:spPr>
              <a:xfrm>
                <a:off x="5097438" y="3425589"/>
                <a:ext cx="42081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290" name="墨迹 289"/>
              <p14:cNvContentPartPr/>
              <p14:nvPr/>
            </p14:nvContentPartPr>
            <p14:xfrm>
              <a:off x="5101988" y="3401073"/>
              <a:ext cx="11373" cy="83921"/>
            </p14:xfrm>
          </p:contentPart>
        </mc:Choice>
        <mc:Fallback xmlns="">
          <p:pic>
            <p:nvPicPr>
              <p:cNvPr id="290" name="墨迹 289"/>
            </p:nvPicPr>
            <p:blipFill>
              <a:blip r:embed="rId4"/>
            </p:blipFill>
            <p:spPr>
              <a:xfrm>
                <a:off x="5101988" y="3401073"/>
                <a:ext cx="11373" cy="839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291" name="墨迹 290"/>
              <p14:cNvContentPartPr/>
              <p14:nvPr/>
            </p14:nvContentPartPr>
            <p14:xfrm>
              <a:off x="5127008" y="3448825"/>
              <a:ext cx="36394" cy="38727"/>
            </p14:xfrm>
          </p:contentPart>
        </mc:Choice>
        <mc:Fallback xmlns="">
          <p:pic>
            <p:nvPicPr>
              <p:cNvPr id="291" name="墨迹 290"/>
            </p:nvPicPr>
            <p:blipFill>
              <a:blip r:embed="rId4"/>
            </p:blipFill>
            <p:spPr>
              <a:xfrm>
                <a:off x="5127008" y="3448825"/>
                <a:ext cx="36394" cy="387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292" name="墨迹 291"/>
              <p14:cNvContentPartPr/>
              <p14:nvPr/>
            </p14:nvContentPartPr>
            <p14:xfrm>
              <a:off x="5142931" y="3398302"/>
              <a:ext cx="12510" cy="11369"/>
            </p14:xfrm>
          </p:contentPart>
        </mc:Choice>
        <mc:Fallback xmlns="">
          <p:pic>
            <p:nvPicPr>
              <p:cNvPr id="292" name="墨迹 291"/>
            </p:nvPicPr>
            <p:blipFill>
              <a:blip r:embed="rId4"/>
            </p:blipFill>
            <p:spPr>
              <a:xfrm>
                <a:off x="5142931" y="3398302"/>
                <a:ext cx="12510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293" name="墨迹 292"/>
              <p14:cNvContentPartPr/>
              <p14:nvPr/>
            </p14:nvContentPartPr>
            <p14:xfrm>
              <a:off x="5213444" y="3383522"/>
              <a:ext cx="4550" cy="34108"/>
            </p14:xfrm>
          </p:contentPart>
        </mc:Choice>
        <mc:Fallback xmlns="">
          <p:pic>
            <p:nvPicPr>
              <p:cNvPr id="293" name="墨迹 292"/>
            </p:nvPicPr>
            <p:blipFill>
              <a:blip r:embed="rId4"/>
            </p:blipFill>
            <p:spPr>
              <a:xfrm>
                <a:off x="5213444" y="3383522"/>
                <a:ext cx="4550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294" name="墨迹 293"/>
              <p14:cNvContentPartPr/>
              <p14:nvPr/>
            </p14:nvContentPartPr>
            <p14:xfrm>
              <a:off x="5227092" y="3397734"/>
              <a:ext cx="12510" cy="3979"/>
            </p14:xfrm>
          </p:contentPart>
        </mc:Choice>
        <mc:Fallback xmlns="">
          <p:pic>
            <p:nvPicPr>
              <p:cNvPr id="294" name="墨迹 293"/>
            </p:nvPicPr>
            <p:blipFill>
              <a:blip r:embed="rId4"/>
            </p:blipFill>
            <p:spPr>
              <a:xfrm>
                <a:off x="5227092" y="3397734"/>
                <a:ext cx="12510" cy="39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295" name="墨迹 294"/>
              <p14:cNvContentPartPr/>
              <p14:nvPr/>
            </p14:nvContentPartPr>
            <p14:xfrm>
              <a:off x="5195247" y="3429000"/>
              <a:ext cx="9099" cy="39792"/>
            </p14:xfrm>
          </p:contentPart>
        </mc:Choice>
        <mc:Fallback xmlns="">
          <p:pic>
            <p:nvPicPr>
              <p:cNvPr id="295" name="墨迹 294"/>
            </p:nvPicPr>
            <p:blipFill>
              <a:blip r:embed="rId4"/>
            </p:blipFill>
            <p:spPr>
              <a:xfrm>
                <a:off x="5195247" y="3429000"/>
                <a:ext cx="9099" cy="397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296" name="墨迹 295"/>
              <p14:cNvContentPartPr/>
              <p14:nvPr/>
            </p14:nvContentPartPr>
            <p14:xfrm>
              <a:off x="5204346" y="3429000"/>
              <a:ext cx="31276" cy="36381"/>
            </p14:xfrm>
          </p:contentPart>
        </mc:Choice>
        <mc:Fallback xmlns="">
          <p:pic>
            <p:nvPicPr>
              <p:cNvPr id="296" name="墨迹 295"/>
            </p:nvPicPr>
            <p:blipFill>
              <a:blip r:embed="rId4"/>
            </p:blipFill>
            <p:spPr>
              <a:xfrm>
                <a:off x="5204346" y="3429000"/>
                <a:ext cx="31276" cy="363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297" name="墨迹 296"/>
              <p14:cNvContentPartPr/>
              <p14:nvPr/>
            </p14:nvContentPartPr>
            <p14:xfrm>
              <a:off x="5177050" y="3483572"/>
              <a:ext cx="7961" cy="14780"/>
            </p14:xfrm>
          </p:contentPart>
        </mc:Choice>
        <mc:Fallback xmlns="">
          <p:pic>
            <p:nvPicPr>
              <p:cNvPr id="297" name="墨迹 296"/>
            </p:nvPicPr>
            <p:blipFill>
              <a:blip r:embed="rId4"/>
            </p:blipFill>
            <p:spPr>
              <a:xfrm>
                <a:off x="5177050" y="3483572"/>
                <a:ext cx="7961" cy="1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298" name="墨迹 297"/>
              <p14:cNvContentPartPr/>
              <p14:nvPr/>
            </p14:nvContentPartPr>
            <p14:xfrm>
              <a:off x="5204346" y="3481299"/>
              <a:ext cx="14785" cy="9095"/>
            </p14:xfrm>
          </p:contentPart>
        </mc:Choice>
        <mc:Fallback xmlns="">
          <p:pic>
            <p:nvPicPr>
              <p:cNvPr id="298" name="墨迹 297"/>
            </p:nvPicPr>
            <p:blipFill>
              <a:blip r:embed="rId4"/>
            </p:blipFill>
            <p:spPr>
              <a:xfrm>
                <a:off x="5204346" y="3481299"/>
                <a:ext cx="14785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299" name="墨迹 298"/>
              <p14:cNvContentPartPr/>
              <p14:nvPr/>
            </p14:nvContentPartPr>
            <p14:xfrm>
              <a:off x="5236190" y="3479025"/>
              <a:ext cx="5687" cy="9095"/>
            </p14:xfrm>
          </p:contentPart>
        </mc:Choice>
        <mc:Fallback xmlns="">
          <p:pic>
            <p:nvPicPr>
              <p:cNvPr id="299" name="墨迹 298"/>
            </p:nvPicPr>
            <p:blipFill>
              <a:blip r:embed="rId4"/>
            </p:blipFill>
            <p:spPr>
              <a:xfrm>
                <a:off x="5236190" y="3479025"/>
                <a:ext cx="5687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300" name="墨迹 299"/>
              <p14:cNvContentPartPr/>
              <p14:nvPr/>
            </p14:nvContentPartPr>
            <p14:xfrm>
              <a:off x="5254388" y="3483572"/>
              <a:ext cx="5686" cy="15917"/>
            </p14:xfrm>
          </p:contentPart>
        </mc:Choice>
        <mc:Fallback xmlns="">
          <p:pic>
            <p:nvPicPr>
              <p:cNvPr id="300" name="墨迹 299"/>
            </p:nvPicPr>
            <p:blipFill>
              <a:blip r:embed="rId4"/>
            </p:blipFill>
            <p:spPr>
              <a:xfrm>
                <a:off x="5254388" y="3483572"/>
                <a:ext cx="5686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301" name="墨迹 300"/>
              <p14:cNvContentPartPr/>
              <p14:nvPr/>
            </p14:nvContentPartPr>
            <p14:xfrm>
              <a:off x="5311822" y="3465381"/>
              <a:ext cx="7392" cy="3411"/>
            </p14:xfrm>
          </p:contentPart>
        </mc:Choice>
        <mc:Fallback xmlns="">
          <p:pic>
            <p:nvPicPr>
              <p:cNvPr id="301" name="墨迹 300"/>
            </p:nvPicPr>
            <p:blipFill>
              <a:blip r:embed="rId4"/>
            </p:blipFill>
            <p:spPr>
              <a:xfrm>
                <a:off x="5311822" y="3465381"/>
                <a:ext cx="7392" cy="3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302" name="墨迹 301"/>
              <p14:cNvContentPartPr/>
              <p14:nvPr/>
            </p14:nvContentPartPr>
            <p14:xfrm>
              <a:off x="5316371" y="3481299"/>
              <a:ext cx="2844" cy="2274"/>
            </p14:xfrm>
          </p:contentPart>
        </mc:Choice>
        <mc:Fallback xmlns="">
          <p:pic>
            <p:nvPicPr>
              <p:cNvPr id="302" name="墨迹 301"/>
            </p:nvPicPr>
            <p:blipFill>
              <a:blip r:embed="rId4"/>
            </p:blipFill>
            <p:spPr>
              <a:xfrm>
                <a:off x="5316371" y="3481299"/>
                <a:ext cx="2844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303" name="墨迹 302"/>
              <p14:cNvContentPartPr/>
              <p14:nvPr/>
            </p14:nvContentPartPr>
            <p14:xfrm>
              <a:off x="5401101" y="3379898"/>
              <a:ext cx="5687" cy="104882"/>
            </p14:xfrm>
          </p:contentPart>
        </mc:Choice>
        <mc:Fallback xmlns="">
          <p:pic>
            <p:nvPicPr>
              <p:cNvPr id="303" name="墨迹 302"/>
            </p:nvPicPr>
            <p:blipFill>
              <a:blip r:embed="rId4"/>
            </p:blipFill>
            <p:spPr>
              <a:xfrm>
                <a:off x="5401101" y="3379898"/>
                <a:ext cx="5687" cy="1048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304" name="墨迹 303"/>
              <p14:cNvContentPartPr/>
              <p14:nvPr/>
            </p14:nvContentPartPr>
            <p14:xfrm>
              <a:off x="5384041" y="3425020"/>
              <a:ext cx="2275" cy="35814"/>
            </p14:xfrm>
          </p:contentPart>
        </mc:Choice>
        <mc:Fallback xmlns="">
          <p:pic>
            <p:nvPicPr>
              <p:cNvPr id="304" name="墨迹 303"/>
            </p:nvPicPr>
            <p:blipFill>
              <a:blip r:embed="rId4"/>
            </p:blipFill>
            <p:spPr>
              <a:xfrm>
                <a:off x="5384041" y="3425020"/>
                <a:ext cx="2275" cy="35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305" name="墨迹 304"/>
              <p14:cNvContentPartPr/>
              <p14:nvPr/>
            </p14:nvContentPartPr>
            <p14:xfrm>
              <a:off x="5418161" y="3426726"/>
              <a:ext cx="13647" cy="13643"/>
            </p14:xfrm>
          </p:contentPart>
        </mc:Choice>
        <mc:Fallback xmlns="">
          <p:pic>
            <p:nvPicPr>
              <p:cNvPr id="305" name="墨迹 304"/>
            </p:nvPicPr>
            <p:blipFill>
              <a:blip r:embed="rId4"/>
            </p:blipFill>
            <p:spPr>
              <a:xfrm>
                <a:off x="5418161" y="3426726"/>
                <a:ext cx="13647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306" name="墨迹 305"/>
              <p14:cNvContentPartPr/>
              <p14:nvPr/>
            </p14:nvContentPartPr>
            <p14:xfrm>
              <a:off x="5433799" y="3400007"/>
              <a:ext cx="51819" cy="53223"/>
            </p14:xfrm>
          </p:contentPart>
        </mc:Choice>
        <mc:Fallback xmlns="">
          <p:pic>
            <p:nvPicPr>
              <p:cNvPr id="306" name="墨迹 305"/>
            </p:nvPicPr>
            <p:blipFill>
              <a:blip r:embed="rId4"/>
            </p:blipFill>
            <p:spPr>
              <a:xfrm>
                <a:off x="5433799" y="3400007"/>
                <a:ext cx="51819" cy="53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307" name="墨迹 306"/>
              <p14:cNvContentPartPr/>
              <p14:nvPr/>
            </p14:nvContentPartPr>
            <p14:xfrm>
              <a:off x="5437495" y="3376700"/>
              <a:ext cx="21609" cy="101188"/>
            </p14:xfrm>
          </p:contentPart>
        </mc:Choice>
        <mc:Fallback xmlns="">
          <p:pic>
            <p:nvPicPr>
              <p:cNvPr id="307" name="墨迹 306"/>
            </p:nvPicPr>
            <p:blipFill>
              <a:blip r:embed="rId4"/>
            </p:blipFill>
            <p:spPr>
              <a:xfrm>
                <a:off x="5437495" y="3376700"/>
                <a:ext cx="21609" cy="1011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308" name="墨迹 307"/>
              <p14:cNvContentPartPr/>
              <p14:nvPr/>
            </p14:nvContentPartPr>
            <p14:xfrm>
              <a:off x="5459104" y="3444917"/>
              <a:ext cx="36394" cy="39793"/>
            </p14:xfrm>
          </p:contentPart>
        </mc:Choice>
        <mc:Fallback xmlns="">
          <p:pic>
            <p:nvPicPr>
              <p:cNvPr id="308" name="墨迹 307"/>
            </p:nvPicPr>
            <p:blipFill>
              <a:blip r:embed="rId4"/>
            </p:blipFill>
            <p:spPr>
              <a:xfrm>
                <a:off x="5459104" y="3444917"/>
                <a:ext cx="36394" cy="39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309" name="墨迹 308"/>
              <p14:cNvContentPartPr/>
              <p14:nvPr/>
            </p14:nvContentPartPr>
            <p14:xfrm>
              <a:off x="5538716" y="3456286"/>
              <a:ext cx="12510" cy="14780"/>
            </p14:xfrm>
          </p:contentPart>
        </mc:Choice>
        <mc:Fallback xmlns="">
          <p:pic>
            <p:nvPicPr>
              <p:cNvPr id="309" name="墨迹 308"/>
            </p:nvPicPr>
            <p:blipFill>
              <a:blip r:embed="rId4"/>
            </p:blipFill>
            <p:spPr>
              <a:xfrm>
                <a:off x="5538716" y="3456286"/>
                <a:ext cx="12510" cy="1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310" name="墨迹 309"/>
              <p14:cNvContentPartPr/>
              <p14:nvPr/>
            </p14:nvContentPartPr>
            <p14:xfrm>
              <a:off x="5604680" y="3388070"/>
              <a:ext cx="4549" cy="42066"/>
            </p14:xfrm>
          </p:contentPart>
        </mc:Choice>
        <mc:Fallback xmlns="">
          <p:pic>
            <p:nvPicPr>
              <p:cNvPr id="310" name="墨迹 309"/>
            </p:nvPicPr>
            <p:blipFill>
              <a:blip r:embed="rId4"/>
            </p:blipFill>
            <p:spPr>
              <a:xfrm>
                <a:off x="5604680" y="3388070"/>
                <a:ext cx="4549" cy="420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311" name="墨迹 310"/>
              <p14:cNvContentPartPr/>
              <p14:nvPr/>
            </p14:nvContentPartPr>
            <p14:xfrm>
              <a:off x="5622877" y="3401713"/>
              <a:ext cx="18197" cy="3411"/>
            </p14:xfrm>
          </p:contentPart>
        </mc:Choice>
        <mc:Fallback xmlns="">
          <p:pic>
            <p:nvPicPr>
              <p:cNvPr id="311" name="墨迹 310"/>
            </p:nvPicPr>
            <p:blipFill>
              <a:blip r:embed="rId4"/>
            </p:blipFill>
            <p:spPr>
              <a:xfrm>
                <a:off x="5622877" y="3401713"/>
                <a:ext cx="18197" cy="3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312" name="墨迹 311"/>
              <p14:cNvContentPartPr/>
              <p14:nvPr/>
            </p14:nvContentPartPr>
            <p14:xfrm>
              <a:off x="5572835" y="3436958"/>
              <a:ext cx="72788" cy="19328"/>
            </p14:xfrm>
          </p:contentPart>
        </mc:Choice>
        <mc:Fallback xmlns="">
          <p:pic>
            <p:nvPicPr>
              <p:cNvPr id="312" name="墨迹 311"/>
            </p:nvPicPr>
            <p:blipFill>
              <a:blip r:embed="rId4"/>
            </p:blipFill>
            <p:spPr>
              <a:xfrm>
                <a:off x="5572835" y="3436958"/>
                <a:ext cx="72788" cy="19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313" name="墨迹 312"/>
              <p14:cNvContentPartPr/>
              <p14:nvPr/>
            </p14:nvContentPartPr>
            <p14:xfrm>
              <a:off x="5610367" y="3417630"/>
              <a:ext cx="21609" cy="67080"/>
            </p14:xfrm>
          </p:contentPart>
        </mc:Choice>
        <mc:Fallback xmlns="">
          <p:pic>
            <p:nvPicPr>
              <p:cNvPr id="313" name="墨迹 312"/>
            </p:nvPicPr>
            <p:blipFill>
              <a:blip r:embed="rId4"/>
            </p:blipFill>
            <p:spPr>
              <a:xfrm>
                <a:off x="5610367" y="3417630"/>
                <a:ext cx="21609" cy="67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314" name="墨迹 313"/>
              <p14:cNvContentPartPr/>
              <p14:nvPr/>
            </p14:nvContentPartPr>
            <p14:xfrm>
              <a:off x="5631976" y="3454012"/>
              <a:ext cx="17059" cy="21602"/>
            </p14:xfrm>
          </p:contentPart>
        </mc:Choice>
        <mc:Fallback xmlns="">
          <p:pic>
            <p:nvPicPr>
              <p:cNvPr id="314" name="墨迹 313"/>
            </p:nvPicPr>
            <p:blipFill>
              <a:blip r:embed="rId4"/>
            </p:blipFill>
            <p:spPr>
              <a:xfrm>
                <a:off x="5631976" y="3454012"/>
                <a:ext cx="17059" cy="216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315" name="墨迹 314"/>
              <p14:cNvContentPartPr/>
              <p14:nvPr/>
            </p14:nvContentPartPr>
            <p14:xfrm>
              <a:off x="5656996" y="3376700"/>
              <a:ext cx="35257" cy="6822"/>
            </p14:xfrm>
          </p:contentPart>
        </mc:Choice>
        <mc:Fallback xmlns="">
          <p:pic>
            <p:nvPicPr>
              <p:cNvPr id="315" name="墨迹 314"/>
            </p:nvPicPr>
            <p:blipFill>
              <a:blip r:embed="rId4"/>
            </p:blipFill>
            <p:spPr>
              <a:xfrm>
                <a:off x="5656996" y="3376700"/>
                <a:ext cx="35257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316" name="墨迹 315"/>
              <p14:cNvContentPartPr/>
              <p14:nvPr/>
            </p14:nvContentPartPr>
            <p14:xfrm>
              <a:off x="5656996" y="3410809"/>
              <a:ext cx="4549" cy="26149"/>
            </p14:xfrm>
          </p:contentPart>
        </mc:Choice>
        <mc:Fallback xmlns="">
          <p:pic>
            <p:nvPicPr>
              <p:cNvPr id="316" name="墨迹 315"/>
            </p:nvPicPr>
            <p:blipFill>
              <a:blip r:embed="rId4"/>
            </p:blipFill>
            <p:spPr>
              <a:xfrm>
                <a:off x="5656996" y="3410809"/>
                <a:ext cx="4549" cy="26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317" name="墨迹 316"/>
              <p14:cNvContentPartPr/>
              <p14:nvPr/>
            </p14:nvContentPartPr>
            <p14:xfrm>
              <a:off x="5669152" y="3404768"/>
              <a:ext cx="19690" cy="31053"/>
            </p14:xfrm>
          </p:contentPart>
        </mc:Choice>
        <mc:Fallback xmlns="">
          <p:pic>
            <p:nvPicPr>
              <p:cNvPr id="317" name="墨迹 316"/>
            </p:nvPicPr>
            <p:blipFill>
              <a:blip r:embed="rId4"/>
            </p:blipFill>
            <p:spPr>
              <a:xfrm>
                <a:off x="5669152" y="3404768"/>
                <a:ext cx="19690" cy="310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318" name="墨迹 317"/>
              <p14:cNvContentPartPr/>
              <p14:nvPr/>
            </p14:nvContentPartPr>
            <p14:xfrm>
              <a:off x="5656996" y="3449464"/>
              <a:ext cx="12510" cy="6822"/>
            </p14:xfrm>
          </p:contentPart>
        </mc:Choice>
        <mc:Fallback xmlns="">
          <p:pic>
            <p:nvPicPr>
              <p:cNvPr id="318" name="墨迹 317"/>
            </p:nvPicPr>
            <p:blipFill>
              <a:blip r:embed="rId4"/>
            </p:blipFill>
            <p:spPr>
              <a:xfrm>
                <a:off x="5656996" y="3449464"/>
                <a:ext cx="12510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319" name="墨迹 318"/>
              <p14:cNvContentPartPr/>
              <p14:nvPr/>
            </p14:nvContentPartPr>
            <p14:xfrm>
              <a:off x="5654438" y="3451738"/>
              <a:ext cx="69660" cy="25013"/>
            </p14:xfrm>
          </p:contentPart>
        </mc:Choice>
        <mc:Fallback xmlns="">
          <p:pic>
            <p:nvPicPr>
              <p:cNvPr id="319" name="墨迹 318"/>
            </p:nvPicPr>
            <p:blipFill>
              <a:blip r:embed="rId4"/>
            </p:blipFill>
            <p:spPr>
              <a:xfrm>
                <a:off x="5654438" y="3451738"/>
                <a:ext cx="69660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320" name="墨迹 319"/>
              <p14:cNvContentPartPr/>
              <p14:nvPr/>
            </p14:nvContentPartPr>
            <p14:xfrm>
              <a:off x="5647898" y="3554063"/>
              <a:ext cx="2274" cy="83564"/>
            </p14:xfrm>
          </p:contentPart>
        </mc:Choice>
        <mc:Fallback xmlns="">
          <p:pic>
            <p:nvPicPr>
              <p:cNvPr id="320" name="墨迹 319"/>
            </p:nvPicPr>
            <p:blipFill>
              <a:blip r:embed="rId4"/>
            </p:blipFill>
            <p:spPr>
              <a:xfrm>
                <a:off x="5647898" y="3554063"/>
                <a:ext cx="2274" cy="835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321" name="墨迹 320"/>
              <p14:cNvContentPartPr/>
              <p14:nvPr/>
            </p14:nvContentPartPr>
            <p14:xfrm>
              <a:off x="5628564" y="3551789"/>
              <a:ext cx="17059" cy="25012"/>
            </p14:xfrm>
          </p:contentPart>
        </mc:Choice>
        <mc:Fallback xmlns="">
          <p:pic>
            <p:nvPicPr>
              <p:cNvPr id="321" name="墨迹 320"/>
            </p:nvPicPr>
            <p:blipFill>
              <a:blip r:embed="rId4"/>
            </p:blipFill>
            <p:spPr>
              <a:xfrm>
                <a:off x="5628564" y="3551789"/>
                <a:ext cx="17059" cy="2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322" name="墨迹 321"/>
              <p14:cNvContentPartPr/>
              <p14:nvPr/>
            </p14:nvContentPartPr>
            <p14:xfrm>
              <a:off x="5647898" y="3558610"/>
              <a:ext cx="11373" cy="19328"/>
            </p14:xfrm>
          </p:contentPart>
        </mc:Choice>
        <mc:Fallback xmlns="">
          <p:pic>
            <p:nvPicPr>
              <p:cNvPr id="322" name="墨迹 321"/>
            </p:nvPicPr>
            <p:blipFill>
              <a:blip r:embed="rId4"/>
            </p:blipFill>
            <p:spPr>
              <a:xfrm>
                <a:off x="5647898" y="3558610"/>
                <a:ext cx="11373" cy="19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323" name="墨迹 322"/>
              <p14:cNvContentPartPr/>
              <p14:nvPr/>
            </p14:nvContentPartPr>
            <p14:xfrm>
              <a:off x="5423847" y="3701864"/>
              <a:ext cx="12510" cy="90102"/>
            </p14:xfrm>
          </p:contentPart>
        </mc:Choice>
        <mc:Fallback xmlns="">
          <p:pic>
            <p:nvPicPr>
              <p:cNvPr id="323" name="墨迹 322"/>
            </p:nvPicPr>
            <p:blipFill>
              <a:blip r:embed="rId4"/>
            </p:blipFill>
            <p:spPr>
              <a:xfrm>
                <a:off x="5423847" y="3701864"/>
                <a:ext cx="12510" cy="901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324" name="墨迹 323"/>
              <p14:cNvContentPartPr/>
              <p14:nvPr/>
            </p14:nvContentPartPr>
            <p14:xfrm>
              <a:off x="5399964" y="3722329"/>
              <a:ext cx="43218" cy="4548"/>
            </p14:xfrm>
          </p:contentPart>
        </mc:Choice>
        <mc:Fallback xmlns="">
          <p:pic>
            <p:nvPicPr>
              <p:cNvPr id="324" name="墨迹 323"/>
            </p:nvPicPr>
            <p:blipFill>
              <a:blip r:embed="rId4"/>
            </p:blipFill>
            <p:spPr>
              <a:xfrm>
                <a:off x="5399964" y="3722329"/>
                <a:ext cx="43218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325" name="墨迹 324"/>
              <p14:cNvContentPartPr/>
              <p14:nvPr/>
            </p14:nvContentPartPr>
            <p14:xfrm>
              <a:off x="5404513" y="3743931"/>
              <a:ext cx="43218" cy="10233"/>
            </p14:xfrm>
          </p:contentPart>
        </mc:Choice>
        <mc:Fallback xmlns="">
          <p:pic>
            <p:nvPicPr>
              <p:cNvPr id="325" name="墨迹 324"/>
            </p:nvPicPr>
            <p:blipFill>
              <a:blip r:embed="rId4"/>
            </p:blipFill>
            <p:spPr>
              <a:xfrm>
                <a:off x="5404513" y="3743931"/>
                <a:ext cx="43218" cy="10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326" name="墨迹 325"/>
              <p14:cNvContentPartPr/>
              <p14:nvPr/>
            </p14:nvContentPartPr>
            <p14:xfrm>
              <a:off x="5454555" y="3700159"/>
              <a:ext cx="36394" cy="35813"/>
            </p14:xfrm>
          </p:contentPart>
        </mc:Choice>
        <mc:Fallback xmlns="">
          <p:pic>
            <p:nvPicPr>
              <p:cNvPr id="326" name="墨迹 325"/>
            </p:nvPicPr>
            <p:blipFill>
              <a:blip r:embed="rId4"/>
            </p:blipFill>
            <p:spPr>
              <a:xfrm>
                <a:off x="5454555" y="3700159"/>
                <a:ext cx="36394" cy="358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327" name="墨迹 326"/>
              <p14:cNvContentPartPr/>
              <p14:nvPr/>
            </p14:nvContentPartPr>
            <p14:xfrm>
              <a:off x="5462516" y="3711741"/>
              <a:ext cx="23884" cy="19683"/>
            </p14:xfrm>
          </p:contentPart>
        </mc:Choice>
        <mc:Fallback xmlns="">
          <p:pic>
            <p:nvPicPr>
              <p:cNvPr id="327" name="墨迹 326"/>
            </p:nvPicPr>
            <p:blipFill>
              <a:blip r:embed="rId4"/>
            </p:blipFill>
            <p:spPr>
              <a:xfrm>
                <a:off x="5462516" y="3711741"/>
                <a:ext cx="23884" cy="196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328" name="墨迹 327"/>
              <p14:cNvContentPartPr/>
              <p14:nvPr/>
            </p14:nvContentPartPr>
            <p14:xfrm>
              <a:off x="5463653" y="3742794"/>
              <a:ext cx="2275" cy="48888"/>
            </p14:xfrm>
          </p:contentPart>
        </mc:Choice>
        <mc:Fallback xmlns="">
          <p:pic>
            <p:nvPicPr>
              <p:cNvPr id="328" name="墨迹 327"/>
            </p:nvPicPr>
            <p:blipFill>
              <a:blip r:embed="rId4"/>
            </p:blipFill>
            <p:spPr>
              <a:xfrm>
                <a:off x="5463653" y="3742794"/>
                <a:ext cx="2275" cy="488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329" name="墨迹 328"/>
              <p14:cNvContentPartPr/>
              <p14:nvPr/>
            </p14:nvContentPartPr>
            <p14:xfrm>
              <a:off x="5465928" y="3749616"/>
              <a:ext cx="31844" cy="46614"/>
            </p14:xfrm>
          </p:contentPart>
        </mc:Choice>
        <mc:Fallback xmlns="">
          <p:pic>
            <p:nvPicPr>
              <p:cNvPr id="329" name="墨迹 328"/>
            </p:nvPicPr>
            <p:blipFill>
              <a:blip r:embed="rId4"/>
            </p:blipFill>
            <p:spPr>
              <a:xfrm>
                <a:off x="5465928" y="3749616"/>
                <a:ext cx="31844" cy="466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330" name="墨迹 329"/>
              <p14:cNvContentPartPr/>
              <p14:nvPr/>
            </p14:nvContentPartPr>
            <p14:xfrm>
              <a:off x="5475027" y="3770080"/>
              <a:ext cx="10235" cy="2274"/>
            </p14:xfrm>
          </p:contentPart>
        </mc:Choice>
        <mc:Fallback xmlns="">
          <p:pic>
            <p:nvPicPr>
              <p:cNvPr id="330" name="墨迹 329"/>
            </p:nvPicPr>
            <p:blipFill>
              <a:blip r:embed="rId4"/>
            </p:blipFill>
            <p:spPr>
              <a:xfrm>
                <a:off x="5475027" y="3770080"/>
                <a:ext cx="10235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331" name="墨迹 330"/>
              <p14:cNvContentPartPr/>
              <p14:nvPr/>
            </p14:nvContentPartPr>
            <p14:xfrm>
              <a:off x="5470477" y="3787135"/>
              <a:ext cx="23884" cy="14780"/>
            </p14:xfrm>
          </p:contentPart>
        </mc:Choice>
        <mc:Fallback xmlns="">
          <p:pic>
            <p:nvPicPr>
              <p:cNvPr id="331" name="墨迹 330"/>
            </p:nvPicPr>
            <p:blipFill>
              <a:blip r:embed="rId4"/>
            </p:blipFill>
            <p:spPr>
              <a:xfrm>
                <a:off x="5470477" y="3787135"/>
                <a:ext cx="23884" cy="1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332" name="墨迹 331"/>
              <p14:cNvContentPartPr/>
              <p14:nvPr/>
            </p14:nvContentPartPr>
            <p14:xfrm>
              <a:off x="5492086" y="3704138"/>
              <a:ext cx="39806" cy="45478"/>
            </p14:xfrm>
          </p:contentPart>
        </mc:Choice>
        <mc:Fallback xmlns="">
          <p:pic>
            <p:nvPicPr>
              <p:cNvPr id="332" name="墨迹 331"/>
            </p:nvPicPr>
            <p:blipFill>
              <a:blip r:embed="rId4"/>
            </p:blipFill>
            <p:spPr>
              <a:xfrm>
                <a:off x="5492086" y="3704138"/>
                <a:ext cx="39806" cy="4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333" name="墨迹 332"/>
              <p14:cNvContentPartPr/>
              <p14:nvPr/>
            </p14:nvContentPartPr>
            <p14:xfrm>
              <a:off x="5527343" y="3692769"/>
              <a:ext cx="39806" cy="44340"/>
            </p14:xfrm>
          </p:contentPart>
        </mc:Choice>
        <mc:Fallback xmlns="">
          <p:pic>
            <p:nvPicPr>
              <p:cNvPr id="333" name="墨迹 332"/>
            </p:nvPicPr>
            <p:blipFill>
              <a:blip r:embed="rId4"/>
            </p:blipFill>
            <p:spPr>
              <a:xfrm>
                <a:off x="5527343" y="3692769"/>
                <a:ext cx="39806" cy="44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334" name="墨迹 333"/>
              <p14:cNvContentPartPr/>
              <p14:nvPr/>
            </p14:nvContentPartPr>
            <p14:xfrm>
              <a:off x="5531892" y="3735972"/>
              <a:ext cx="12510" cy="4548"/>
            </p14:xfrm>
          </p:contentPart>
        </mc:Choice>
        <mc:Fallback xmlns="">
          <p:pic>
            <p:nvPicPr>
              <p:cNvPr id="334" name="墨迹 333"/>
            </p:nvPicPr>
            <p:blipFill>
              <a:blip r:embed="rId4"/>
            </p:blipFill>
            <p:spPr>
              <a:xfrm>
                <a:off x="5531892" y="3735972"/>
                <a:ext cx="12510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335" name="墨迹 334"/>
              <p14:cNvContentPartPr/>
              <p14:nvPr/>
            </p14:nvContentPartPr>
            <p14:xfrm>
              <a:off x="5528125" y="3754163"/>
              <a:ext cx="28788" cy="36382"/>
            </p14:xfrm>
          </p:contentPart>
        </mc:Choice>
        <mc:Fallback xmlns="">
          <p:pic>
            <p:nvPicPr>
              <p:cNvPr id="335" name="墨迹 334"/>
            </p:nvPicPr>
            <p:blipFill>
              <a:blip r:embed="rId4"/>
            </p:blipFill>
            <p:spPr>
              <a:xfrm>
                <a:off x="5528125" y="3754163"/>
                <a:ext cx="28788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336" name="墨迹 335"/>
              <p14:cNvContentPartPr/>
              <p14:nvPr/>
            </p14:nvContentPartPr>
            <p14:xfrm>
              <a:off x="5591032" y="3720055"/>
              <a:ext cx="7962" cy="46615"/>
            </p14:xfrm>
          </p:contentPart>
        </mc:Choice>
        <mc:Fallback xmlns="">
          <p:pic>
            <p:nvPicPr>
              <p:cNvPr id="336" name="墨迹 335"/>
            </p:nvPicPr>
            <p:blipFill>
              <a:blip r:embed="rId4"/>
            </p:blipFill>
            <p:spPr>
              <a:xfrm>
                <a:off x="5591032" y="3720055"/>
                <a:ext cx="7962" cy="46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337" name="墨迹 336"/>
              <p14:cNvContentPartPr/>
              <p14:nvPr/>
            </p14:nvContentPartPr>
            <p14:xfrm>
              <a:off x="5579659" y="3745068"/>
              <a:ext cx="32982" cy="4547"/>
            </p14:xfrm>
          </p:contentPart>
        </mc:Choice>
        <mc:Fallback xmlns="">
          <p:pic>
            <p:nvPicPr>
              <p:cNvPr id="337" name="墨迹 336"/>
            </p:nvPicPr>
            <p:blipFill>
              <a:blip r:embed="rId4"/>
            </p:blipFill>
            <p:spPr>
              <a:xfrm>
                <a:off x="5579659" y="3745068"/>
                <a:ext cx="32982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338" name="墨迹 337"/>
              <p14:cNvContentPartPr/>
              <p14:nvPr/>
            </p14:nvContentPartPr>
            <p14:xfrm>
              <a:off x="5582715" y="3762122"/>
              <a:ext cx="40162" cy="7958"/>
            </p14:xfrm>
          </p:contentPart>
        </mc:Choice>
        <mc:Fallback xmlns="">
          <p:pic>
            <p:nvPicPr>
              <p:cNvPr id="338" name="墨迹 337"/>
            </p:nvPicPr>
            <p:blipFill>
              <a:blip r:embed="rId4"/>
            </p:blipFill>
            <p:spPr>
              <a:xfrm>
                <a:off x="5582715" y="3762122"/>
                <a:ext cx="40162" cy="79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339" name="墨迹 338"/>
              <p14:cNvContentPartPr/>
              <p14:nvPr/>
            </p14:nvContentPartPr>
            <p14:xfrm>
              <a:off x="5619750" y="3731424"/>
              <a:ext cx="41796" cy="31053"/>
            </p14:xfrm>
          </p:contentPart>
        </mc:Choice>
        <mc:Fallback xmlns="">
          <p:pic>
            <p:nvPicPr>
              <p:cNvPr id="339" name="墨迹 338"/>
            </p:nvPicPr>
            <p:blipFill>
              <a:blip r:embed="rId4"/>
            </p:blipFill>
            <p:spPr>
              <a:xfrm>
                <a:off x="5619750" y="3731424"/>
                <a:ext cx="41796" cy="310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340" name="墨迹 339"/>
              <p14:cNvContentPartPr/>
              <p14:nvPr/>
            </p14:nvContentPartPr>
            <p14:xfrm>
              <a:off x="5643349" y="3720624"/>
              <a:ext cx="4549" cy="40361"/>
            </p14:xfrm>
          </p:contentPart>
        </mc:Choice>
        <mc:Fallback xmlns="">
          <p:pic>
            <p:nvPicPr>
              <p:cNvPr id="340" name="墨迹 339"/>
            </p:nvPicPr>
            <p:blipFill>
              <a:blip r:embed="rId4"/>
            </p:blipFill>
            <p:spPr>
              <a:xfrm>
                <a:off x="5643349" y="3720624"/>
                <a:ext cx="4549" cy="403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341" name="墨迹 340"/>
              <p14:cNvContentPartPr/>
              <p14:nvPr/>
            </p14:nvContentPartPr>
            <p14:xfrm>
              <a:off x="5629701" y="3720837"/>
              <a:ext cx="40943" cy="74256"/>
            </p14:xfrm>
          </p:contentPart>
        </mc:Choice>
        <mc:Fallback xmlns="">
          <p:pic>
            <p:nvPicPr>
              <p:cNvPr id="341" name="墨迹 340"/>
            </p:nvPicPr>
            <p:blipFill>
              <a:blip r:embed="rId4"/>
            </p:blipFill>
            <p:spPr>
              <a:xfrm>
                <a:off x="5629701" y="3720837"/>
                <a:ext cx="40943" cy="742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342" name="墨迹 341"/>
              <p14:cNvContentPartPr/>
              <p14:nvPr/>
            </p14:nvContentPartPr>
            <p14:xfrm>
              <a:off x="5695665" y="3726877"/>
              <a:ext cx="1137" cy="36382"/>
            </p14:xfrm>
          </p:contentPart>
        </mc:Choice>
        <mc:Fallback xmlns="">
          <p:pic>
            <p:nvPicPr>
              <p:cNvPr id="342" name="墨迹 341"/>
            </p:nvPicPr>
            <p:blipFill>
              <a:blip r:embed="rId4"/>
            </p:blipFill>
            <p:spPr>
              <a:xfrm>
                <a:off x="5695665" y="3726877"/>
                <a:ext cx="1137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343" name="墨迹 342"/>
              <p14:cNvContentPartPr/>
              <p14:nvPr/>
            </p14:nvContentPartPr>
            <p14:xfrm>
              <a:off x="5679743" y="3742794"/>
              <a:ext cx="31845" cy="360"/>
            </p14:xfrm>
          </p:contentPart>
        </mc:Choice>
        <mc:Fallback xmlns="">
          <p:pic>
            <p:nvPicPr>
              <p:cNvPr id="343" name="墨迹 342"/>
            </p:nvPicPr>
            <p:blipFill>
              <a:blip r:embed="rId4"/>
            </p:blipFill>
            <p:spPr>
              <a:xfrm>
                <a:off x="5679743" y="3742794"/>
                <a:ext cx="318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344" name="墨迹 343"/>
              <p14:cNvContentPartPr/>
              <p14:nvPr/>
            </p14:nvContentPartPr>
            <p14:xfrm>
              <a:off x="5677468" y="3762122"/>
              <a:ext cx="50042" cy="7958"/>
            </p14:xfrm>
          </p:contentPart>
        </mc:Choice>
        <mc:Fallback xmlns="">
          <p:pic>
            <p:nvPicPr>
              <p:cNvPr id="344" name="墨迹 343"/>
            </p:nvPicPr>
            <p:blipFill>
              <a:blip r:embed="rId4"/>
            </p:blipFill>
            <p:spPr>
              <a:xfrm>
                <a:off x="5677468" y="3762122"/>
                <a:ext cx="50042" cy="79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345" name="墨迹 344"/>
              <p14:cNvContentPartPr/>
              <p14:nvPr/>
            </p14:nvContentPartPr>
            <p14:xfrm>
              <a:off x="5747982" y="3710960"/>
              <a:ext cx="1137" cy="47751"/>
            </p14:xfrm>
          </p:contentPart>
        </mc:Choice>
        <mc:Fallback xmlns="">
          <p:pic>
            <p:nvPicPr>
              <p:cNvPr id="345" name="墨迹 344"/>
            </p:nvPicPr>
            <p:blipFill>
              <a:blip r:embed="rId4"/>
            </p:blipFill>
            <p:spPr>
              <a:xfrm>
                <a:off x="5747982" y="3710960"/>
                <a:ext cx="1137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346" name="墨迹 345"/>
              <p14:cNvContentPartPr/>
              <p14:nvPr/>
            </p14:nvContentPartPr>
            <p14:xfrm>
              <a:off x="5752531" y="3738246"/>
              <a:ext cx="11373" cy="4548"/>
            </p14:xfrm>
          </p:contentPart>
        </mc:Choice>
        <mc:Fallback xmlns="">
          <p:pic>
            <p:nvPicPr>
              <p:cNvPr id="346" name="墨迹 345"/>
            </p:nvPicPr>
            <p:blipFill>
              <a:blip r:embed="rId4"/>
            </p:blipFill>
            <p:spPr>
              <a:xfrm>
                <a:off x="5752531" y="3738246"/>
                <a:ext cx="11373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347" name="墨迹 346"/>
              <p14:cNvContentPartPr/>
              <p14:nvPr/>
            </p14:nvContentPartPr>
            <p14:xfrm>
              <a:off x="5730566" y="3726877"/>
              <a:ext cx="6042" cy="44340"/>
            </p14:xfrm>
          </p:contentPart>
        </mc:Choice>
        <mc:Fallback xmlns="">
          <p:pic>
            <p:nvPicPr>
              <p:cNvPr id="347" name="墨迹 346"/>
            </p:nvPicPr>
            <p:blipFill>
              <a:blip r:embed="rId4"/>
            </p:blipFill>
            <p:spPr>
              <a:xfrm>
                <a:off x="5730566" y="3726877"/>
                <a:ext cx="6042" cy="44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348" name="墨迹 347"/>
              <p14:cNvContentPartPr/>
              <p14:nvPr/>
            </p14:nvContentPartPr>
            <p14:xfrm>
              <a:off x="5720686" y="3767806"/>
              <a:ext cx="52316" cy="11370"/>
            </p14:xfrm>
          </p:contentPart>
        </mc:Choice>
        <mc:Fallback xmlns="">
          <p:pic>
            <p:nvPicPr>
              <p:cNvPr id="348" name="墨迹 347"/>
            </p:nvPicPr>
            <p:blipFill>
              <a:blip r:embed="rId4"/>
            </p:blipFill>
            <p:spPr>
              <a:xfrm>
                <a:off x="5720686" y="3767806"/>
                <a:ext cx="52316" cy="11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349" name="墨迹 348"/>
              <p14:cNvContentPartPr/>
              <p14:nvPr/>
            </p14:nvContentPartPr>
            <p14:xfrm>
              <a:off x="5776415" y="3717781"/>
              <a:ext cx="35256" cy="52299"/>
            </p14:xfrm>
          </p:contentPart>
        </mc:Choice>
        <mc:Fallback xmlns="">
          <p:pic>
            <p:nvPicPr>
              <p:cNvPr id="349" name="墨迹 348"/>
            </p:nvPicPr>
            <p:blipFill>
              <a:blip r:embed="rId4"/>
            </p:blipFill>
            <p:spPr>
              <a:xfrm>
                <a:off x="5776415" y="3717781"/>
                <a:ext cx="35256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350" name="墨迹 349"/>
              <p14:cNvContentPartPr/>
              <p14:nvPr/>
            </p14:nvContentPartPr>
            <p14:xfrm>
              <a:off x="5798023" y="3751890"/>
              <a:ext cx="4549" cy="26149"/>
            </p14:xfrm>
          </p:contentPart>
        </mc:Choice>
        <mc:Fallback xmlns="">
          <p:pic>
            <p:nvPicPr>
              <p:cNvPr id="350" name="墨迹 349"/>
            </p:nvPicPr>
            <p:blipFill>
              <a:blip r:embed="rId4"/>
            </p:blipFill>
            <p:spPr>
              <a:xfrm>
                <a:off x="5798023" y="3751890"/>
                <a:ext cx="4549" cy="26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351" name="墨迹 350"/>
              <p14:cNvContentPartPr/>
              <p14:nvPr/>
            </p14:nvContentPartPr>
            <p14:xfrm>
              <a:off x="5804847" y="3751890"/>
              <a:ext cx="26158" cy="29560"/>
            </p14:xfrm>
          </p:contentPart>
        </mc:Choice>
        <mc:Fallback xmlns="">
          <p:pic>
            <p:nvPicPr>
              <p:cNvPr id="351" name="墨迹 350"/>
            </p:nvPicPr>
            <p:blipFill>
              <a:blip r:embed="rId4"/>
            </p:blipFill>
            <p:spPr>
              <a:xfrm>
                <a:off x="5804847" y="3751890"/>
                <a:ext cx="26158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352" name="墨迹 351"/>
              <p14:cNvContentPartPr/>
              <p14:nvPr/>
            </p14:nvContentPartPr>
            <p14:xfrm>
              <a:off x="5829157" y="3704138"/>
              <a:ext cx="31987" cy="29560"/>
            </p14:xfrm>
          </p:contentPart>
        </mc:Choice>
        <mc:Fallback xmlns="">
          <p:pic>
            <p:nvPicPr>
              <p:cNvPr id="352" name="墨迹 351"/>
            </p:nvPicPr>
            <p:blipFill>
              <a:blip r:embed="rId4"/>
            </p:blipFill>
            <p:spPr>
              <a:xfrm>
                <a:off x="5829157" y="3704138"/>
                <a:ext cx="31987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353" name="墨迹 352"/>
              <p14:cNvContentPartPr/>
              <p14:nvPr/>
            </p14:nvContentPartPr>
            <p14:xfrm>
              <a:off x="5834417" y="3722329"/>
              <a:ext cx="38669" cy="87757"/>
            </p14:xfrm>
          </p:contentPart>
        </mc:Choice>
        <mc:Fallback xmlns="">
          <p:pic>
            <p:nvPicPr>
              <p:cNvPr id="353" name="墨迹 352"/>
            </p:nvPicPr>
            <p:blipFill>
              <a:blip r:embed="rId4"/>
            </p:blipFill>
            <p:spPr>
              <a:xfrm>
                <a:off x="5834417" y="3722329"/>
                <a:ext cx="38669" cy="877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355" name="墨迹 354"/>
              <p14:cNvContentPartPr/>
              <p14:nvPr/>
            </p14:nvContentPartPr>
            <p14:xfrm>
              <a:off x="5352196" y="3533598"/>
              <a:ext cx="27296" cy="35813"/>
            </p14:xfrm>
          </p:contentPart>
        </mc:Choice>
        <mc:Fallback xmlns="">
          <p:pic>
            <p:nvPicPr>
              <p:cNvPr id="355" name="墨迹 354"/>
            </p:nvPicPr>
            <p:blipFill>
              <a:blip r:embed="rId4"/>
            </p:blipFill>
            <p:spPr>
              <a:xfrm>
                <a:off x="5352196" y="3533598"/>
                <a:ext cx="27296" cy="358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356" name="墨迹 355"/>
              <p14:cNvContentPartPr/>
              <p14:nvPr/>
            </p14:nvContentPartPr>
            <p14:xfrm>
              <a:off x="5374943" y="3535871"/>
              <a:ext cx="56865" cy="21602"/>
            </p14:xfrm>
          </p:contentPart>
        </mc:Choice>
        <mc:Fallback xmlns="">
          <p:pic>
            <p:nvPicPr>
              <p:cNvPr id="356" name="墨迹 355"/>
            </p:nvPicPr>
            <p:blipFill>
              <a:blip r:embed="rId4"/>
            </p:blipFill>
            <p:spPr>
              <a:xfrm>
                <a:off x="5374943" y="3535871"/>
                <a:ext cx="56865" cy="216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367" name="墨迹 366"/>
              <p14:cNvContentPartPr/>
              <p14:nvPr/>
            </p14:nvContentPartPr>
            <p14:xfrm>
              <a:off x="5552364" y="3849666"/>
              <a:ext cx="17059" cy="101187"/>
            </p14:xfrm>
          </p:contentPart>
        </mc:Choice>
        <mc:Fallback xmlns="">
          <p:pic>
            <p:nvPicPr>
              <p:cNvPr id="367" name="墨迹 366"/>
            </p:nvPicPr>
            <p:blipFill>
              <a:blip r:embed="rId4"/>
            </p:blipFill>
            <p:spPr>
              <a:xfrm>
                <a:off x="5552364" y="3849666"/>
                <a:ext cx="17059" cy="1011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368" name="墨迹 367"/>
              <p14:cNvContentPartPr/>
              <p14:nvPr/>
            </p14:nvContentPartPr>
            <p14:xfrm>
              <a:off x="5595582" y="3826927"/>
              <a:ext cx="26158" cy="26150"/>
            </p14:xfrm>
          </p:contentPart>
        </mc:Choice>
        <mc:Fallback xmlns="">
          <p:pic>
            <p:nvPicPr>
              <p:cNvPr id="368" name="墨迹 367"/>
            </p:nvPicPr>
            <p:blipFill>
              <a:blip r:embed="rId4"/>
            </p:blipFill>
            <p:spPr>
              <a:xfrm>
                <a:off x="5595582" y="3826927"/>
                <a:ext cx="26158" cy="2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369" name="墨迹 368"/>
              <p14:cNvContentPartPr/>
              <p14:nvPr/>
            </p14:nvContentPartPr>
            <p14:xfrm>
              <a:off x="5570561" y="3856488"/>
              <a:ext cx="21609" cy="21601"/>
            </p14:xfrm>
          </p:contentPart>
        </mc:Choice>
        <mc:Fallback xmlns="">
          <p:pic>
            <p:nvPicPr>
              <p:cNvPr id="369" name="墨迹 368"/>
            </p:nvPicPr>
            <p:blipFill>
              <a:blip r:embed="rId4"/>
            </p:blipFill>
            <p:spPr>
              <a:xfrm>
                <a:off x="5570561" y="3856488"/>
                <a:ext cx="21609" cy="216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370" name="墨迹 369"/>
              <p14:cNvContentPartPr/>
              <p14:nvPr/>
            </p14:nvContentPartPr>
            <p14:xfrm>
              <a:off x="5581934" y="3849666"/>
              <a:ext cx="61415" cy="31834"/>
            </p14:xfrm>
          </p:contentPart>
        </mc:Choice>
        <mc:Fallback xmlns="">
          <p:pic>
            <p:nvPicPr>
              <p:cNvPr id="370" name="墨迹 369"/>
            </p:nvPicPr>
            <p:blipFill>
              <a:blip r:embed="rId4"/>
            </p:blipFill>
            <p:spPr>
              <a:xfrm>
                <a:off x="5581934" y="3849666"/>
                <a:ext cx="61415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371" name="墨迹 370"/>
              <p14:cNvContentPartPr/>
              <p14:nvPr/>
            </p14:nvContentPartPr>
            <p14:xfrm>
              <a:off x="5584209" y="3863309"/>
              <a:ext cx="40943" cy="44341"/>
            </p14:xfrm>
          </p:contentPart>
        </mc:Choice>
        <mc:Fallback xmlns="">
          <p:pic>
            <p:nvPicPr>
              <p:cNvPr id="371" name="墨迹 370"/>
            </p:nvPicPr>
            <p:blipFill>
              <a:blip r:embed="rId4"/>
            </p:blipFill>
            <p:spPr>
              <a:xfrm>
                <a:off x="5584209" y="3863309"/>
                <a:ext cx="40943" cy="443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372" name="墨迹 371"/>
              <p14:cNvContentPartPr/>
              <p14:nvPr/>
            </p14:nvContentPartPr>
            <p14:xfrm>
              <a:off x="5616053" y="3892869"/>
              <a:ext cx="22747" cy="10233"/>
            </p14:xfrm>
          </p:contentPart>
        </mc:Choice>
        <mc:Fallback xmlns="">
          <p:pic>
            <p:nvPicPr>
              <p:cNvPr id="372" name="墨迹 371"/>
            </p:nvPicPr>
            <p:blipFill>
              <a:blip r:embed="rId4"/>
            </p:blipFill>
            <p:spPr>
              <a:xfrm>
                <a:off x="5616053" y="3892869"/>
                <a:ext cx="22747" cy="10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373" name="墨迹 372"/>
              <p14:cNvContentPartPr/>
              <p14:nvPr/>
            </p14:nvContentPartPr>
            <p14:xfrm>
              <a:off x="5577384" y="3905376"/>
              <a:ext cx="67102" cy="10232"/>
            </p14:xfrm>
          </p:contentPart>
        </mc:Choice>
        <mc:Fallback xmlns="">
          <p:pic>
            <p:nvPicPr>
              <p:cNvPr id="373" name="墨迹 372"/>
            </p:nvPicPr>
            <p:blipFill>
              <a:blip r:embed="rId4"/>
            </p:blipFill>
            <p:spPr>
              <a:xfrm>
                <a:off x="5577384" y="3905376"/>
                <a:ext cx="67102" cy="102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374" name="墨迹 373"/>
              <p14:cNvContentPartPr/>
              <p14:nvPr/>
            </p14:nvContentPartPr>
            <p14:xfrm>
              <a:off x="5605249" y="3922430"/>
              <a:ext cx="33551" cy="43203"/>
            </p14:xfrm>
          </p:contentPart>
        </mc:Choice>
        <mc:Fallback xmlns="">
          <p:pic>
            <p:nvPicPr>
              <p:cNvPr id="374" name="墨迹 373"/>
            </p:nvPicPr>
            <p:blipFill>
              <a:blip r:embed="rId4"/>
            </p:blipFill>
            <p:spPr>
              <a:xfrm>
                <a:off x="5605249" y="3922430"/>
                <a:ext cx="33551" cy="43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375" name="墨迹 374"/>
              <p14:cNvContentPartPr/>
              <p14:nvPr/>
            </p14:nvContentPartPr>
            <p14:xfrm>
              <a:off x="5659271" y="3870131"/>
              <a:ext cx="58004" cy="6821"/>
            </p14:xfrm>
          </p:contentPart>
        </mc:Choice>
        <mc:Fallback xmlns="">
          <p:pic>
            <p:nvPicPr>
              <p:cNvPr id="375" name="墨迹 374"/>
            </p:nvPicPr>
            <p:blipFill>
              <a:blip r:embed="rId4"/>
            </p:blipFill>
            <p:spPr>
              <a:xfrm>
                <a:off x="5659271" y="3870131"/>
                <a:ext cx="58004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376" name="墨迹 375"/>
              <p14:cNvContentPartPr/>
              <p14:nvPr/>
            </p14:nvContentPartPr>
            <p14:xfrm>
              <a:off x="5656996" y="3845118"/>
              <a:ext cx="34120" cy="92447"/>
            </p14:xfrm>
          </p:contentPart>
        </mc:Choice>
        <mc:Fallback xmlns="">
          <p:pic>
            <p:nvPicPr>
              <p:cNvPr id="376" name="墨迹 375"/>
            </p:nvPicPr>
            <p:blipFill>
              <a:blip r:embed="rId4"/>
            </p:blipFill>
            <p:spPr>
              <a:xfrm>
                <a:off x="5656996" y="3845118"/>
                <a:ext cx="34120" cy="92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377" name="墨迹 376"/>
              <p14:cNvContentPartPr/>
              <p14:nvPr/>
            </p14:nvContentPartPr>
            <p14:xfrm>
              <a:off x="5679743" y="3908787"/>
              <a:ext cx="5686" cy="42422"/>
            </p14:xfrm>
          </p:contentPart>
        </mc:Choice>
        <mc:Fallback xmlns="">
          <p:pic>
            <p:nvPicPr>
              <p:cNvPr id="377" name="墨迹 376"/>
            </p:nvPicPr>
            <p:blipFill>
              <a:blip r:embed="rId4"/>
            </p:blipFill>
            <p:spPr>
              <a:xfrm>
                <a:off x="5679743" y="3908787"/>
                <a:ext cx="5686" cy="424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378" name="墨迹 377"/>
              <p14:cNvContentPartPr/>
              <p14:nvPr/>
            </p14:nvContentPartPr>
            <p14:xfrm>
              <a:off x="5688841" y="3897417"/>
              <a:ext cx="46630" cy="51518"/>
            </p14:xfrm>
          </p:contentPart>
        </mc:Choice>
        <mc:Fallback xmlns="">
          <p:pic>
            <p:nvPicPr>
              <p:cNvPr id="378" name="墨迹 377"/>
            </p:nvPicPr>
            <p:blipFill>
              <a:blip r:embed="rId4"/>
            </p:blipFill>
            <p:spPr>
              <a:xfrm>
                <a:off x="5688841" y="3897417"/>
                <a:ext cx="46630" cy="515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379" name="墨迹 378"/>
              <p14:cNvContentPartPr/>
              <p14:nvPr/>
            </p14:nvContentPartPr>
            <p14:xfrm>
              <a:off x="5747982" y="3854214"/>
              <a:ext cx="2274" cy="30697"/>
            </p14:xfrm>
          </p:contentPart>
        </mc:Choice>
        <mc:Fallback xmlns="">
          <p:pic>
            <p:nvPicPr>
              <p:cNvPr id="379" name="墨迹 378"/>
            </p:nvPicPr>
            <p:blipFill>
              <a:blip r:embed="rId4"/>
            </p:blipFill>
            <p:spPr>
              <a:xfrm>
                <a:off x="5747982" y="3854214"/>
                <a:ext cx="2274" cy="30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380" name="墨迹 379"/>
              <p14:cNvContentPartPr/>
              <p14:nvPr/>
            </p14:nvContentPartPr>
            <p14:xfrm>
              <a:off x="5745707" y="3851940"/>
              <a:ext cx="22747" cy="29560"/>
            </p14:xfrm>
          </p:contentPart>
        </mc:Choice>
        <mc:Fallback xmlns="">
          <p:pic>
            <p:nvPicPr>
              <p:cNvPr id="380" name="墨迹 379"/>
            </p:nvPicPr>
            <p:blipFill>
              <a:blip r:embed="rId4"/>
            </p:blipFill>
            <p:spPr>
              <a:xfrm>
                <a:off x="5745707" y="3851940"/>
                <a:ext cx="22747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381" name="墨迹 380"/>
              <p14:cNvContentPartPr/>
              <p14:nvPr/>
            </p14:nvContentPartPr>
            <p14:xfrm>
              <a:off x="5775277" y="3854214"/>
              <a:ext cx="2275" cy="23875"/>
            </p14:xfrm>
          </p:contentPart>
        </mc:Choice>
        <mc:Fallback xmlns="">
          <p:pic>
            <p:nvPicPr>
              <p:cNvPr id="381" name="墨迹 380"/>
            </p:nvPicPr>
            <p:blipFill>
              <a:blip r:embed="rId4"/>
            </p:blipFill>
            <p:spPr>
              <a:xfrm>
                <a:off x="5775277" y="3854214"/>
                <a:ext cx="2275" cy="23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382" name="墨迹 381"/>
              <p14:cNvContentPartPr/>
              <p14:nvPr/>
            </p14:nvContentPartPr>
            <p14:xfrm>
              <a:off x="5775277" y="3851940"/>
              <a:ext cx="25021" cy="27286"/>
            </p14:xfrm>
          </p:contentPart>
        </mc:Choice>
        <mc:Fallback xmlns="">
          <p:pic>
            <p:nvPicPr>
              <p:cNvPr id="382" name="墨迹 381"/>
            </p:nvPicPr>
            <p:blipFill>
              <a:blip r:embed="rId4"/>
            </p:blipFill>
            <p:spPr>
              <a:xfrm>
                <a:off x="5775277" y="3851940"/>
                <a:ext cx="25021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383" name="墨迹 382"/>
              <p14:cNvContentPartPr/>
              <p14:nvPr/>
            </p14:nvContentPartPr>
            <p14:xfrm>
              <a:off x="5752531" y="3899691"/>
              <a:ext cx="39806" cy="9096"/>
            </p14:xfrm>
          </p:contentPart>
        </mc:Choice>
        <mc:Fallback xmlns="">
          <p:pic>
            <p:nvPicPr>
              <p:cNvPr id="383" name="墨迹 382"/>
            </p:nvPicPr>
            <p:blipFill>
              <a:blip r:embed="rId4"/>
            </p:blipFill>
            <p:spPr>
              <a:xfrm>
                <a:off x="5752531" y="3899691"/>
                <a:ext cx="39806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384" name="墨迹 383"/>
              <p14:cNvContentPartPr/>
              <p14:nvPr/>
            </p14:nvContentPartPr>
            <p14:xfrm>
              <a:off x="5749119" y="3883774"/>
              <a:ext cx="23884" cy="49457"/>
            </p14:xfrm>
          </p:contentPart>
        </mc:Choice>
        <mc:Fallback xmlns="">
          <p:pic>
            <p:nvPicPr>
              <p:cNvPr id="384" name="墨迹 383"/>
            </p:nvPicPr>
            <p:blipFill>
              <a:blip r:embed="rId4"/>
            </p:blipFill>
            <p:spPr>
              <a:xfrm>
                <a:off x="5749119" y="3883774"/>
                <a:ext cx="23884" cy="49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385" name="墨迹 384"/>
              <p14:cNvContentPartPr/>
              <p14:nvPr/>
            </p14:nvContentPartPr>
            <p14:xfrm>
              <a:off x="5761629" y="3917882"/>
              <a:ext cx="28433" cy="15917"/>
            </p14:xfrm>
          </p:contentPart>
        </mc:Choice>
        <mc:Fallback xmlns="">
          <p:pic>
            <p:nvPicPr>
              <p:cNvPr id="385" name="墨迹 384"/>
            </p:nvPicPr>
            <p:blipFill>
              <a:blip r:embed="rId4"/>
            </p:blipFill>
            <p:spPr>
              <a:xfrm>
                <a:off x="5761629" y="3917882"/>
                <a:ext cx="28433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4" p14:bwMode="auto">
            <p14:nvContentPartPr>
              <p14:cNvPr id="386" name="墨迹 385"/>
              <p14:cNvContentPartPr/>
              <p14:nvPr/>
            </p14:nvContentPartPr>
            <p14:xfrm>
              <a:off x="5795749" y="3897417"/>
              <a:ext cx="11373" cy="10233"/>
            </p14:xfrm>
          </p:contentPart>
        </mc:Choice>
        <mc:Fallback xmlns="">
          <p:pic>
            <p:nvPicPr>
              <p:cNvPr id="386" name="墨迹 385"/>
            </p:nvPicPr>
            <p:blipFill>
              <a:blip r:embed="rId4"/>
            </p:blipFill>
            <p:spPr>
              <a:xfrm>
                <a:off x="5795749" y="3897417"/>
                <a:ext cx="11373" cy="10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387" name="墨迹 386"/>
              <p14:cNvContentPartPr/>
              <p14:nvPr/>
            </p14:nvContentPartPr>
            <p14:xfrm>
              <a:off x="5743432" y="3938347"/>
              <a:ext cx="4550" cy="27286"/>
            </p14:xfrm>
          </p:contentPart>
        </mc:Choice>
        <mc:Fallback xmlns="">
          <p:pic>
            <p:nvPicPr>
              <p:cNvPr id="387" name="墨迹 386"/>
            </p:nvPicPr>
            <p:blipFill>
              <a:blip r:embed="rId4"/>
            </p:blipFill>
            <p:spPr>
              <a:xfrm>
                <a:off x="5743432" y="3938347"/>
                <a:ext cx="4550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6" p14:bwMode="auto">
            <p14:nvContentPartPr>
              <p14:cNvPr id="388" name="墨迹 387"/>
              <p14:cNvContentPartPr/>
              <p14:nvPr/>
            </p14:nvContentPartPr>
            <p14:xfrm>
              <a:off x="5745707" y="3942895"/>
              <a:ext cx="21609" cy="17622"/>
            </p14:xfrm>
          </p:contentPart>
        </mc:Choice>
        <mc:Fallback xmlns="">
          <p:pic>
            <p:nvPicPr>
              <p:cNvPr id="388" name="墨迹 387"/>
            </p:nvPicPr>
            <p:blipFill>
              <a:blip r:embed="rId4"/>
            </p:blipFill>
            <p:spPr>
              <a:xfrm>
                <a:off x="5745707" y="3942895"/>
                <a:ext cx="21609" cy="176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389" name="墨迹 388"/>
              <p14:cNvContentPartPr/>
              <p14:nvPr/>
            </p14:nvContentPartPr>
            <p14:xfrm>
              <a:off x="5775277" y="3940621"/>
              <a:ext cx="2275" cy="15917"/>
            </p14:xfrm>
          </p:contentPart>
        </mc:Choice>
        <mc:Fallback xmlns="">
          <p:pic>
            <p:nvPicPr>
              <p:cNvPr id="389" name="墨迹 388"/>
            </p:nvPicPr>
            <p:blipFill>
              <a:blip r:embed="rId4"/>
            </p:blipFill>
            <p:spPr>
              <a:xfrm>
                <a:off x="5775277" y="3940621"/>
                <a:ext cx="2275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8" p14:bwMode="auto">
            <p14:nvContentPartPr>
              <p14:cNvPr id="390" name="墨迹 389"/>
              <p14:cNvContentPartPr/>
              <p14:nvPr/>
            </p14:nvContentPartPr>
            <p14:xfrm>
              <a:off x="5775277" y="3942895"/>
              <a:ext cx="35257" cy="29560"/>
            </p14:xfrm>
          </p:contentPart>
        </mc:Choice>
        <mc:Fallback xmlns="">
          <p:pic>
            <p:nvPicPr>
              <p:cNvPr id="390" name="墨迹 389"/>
            </p:nvPicPr>
            <p:blipFill>
              <a:blip r:embed="rId4"/>
            </p:blipFill>
            <p:spPr>
              <a:xfrm>
                <a:off x="5775277" y="3942895"/>
                <a:ext cx="35257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391" name="墨迹 390"/>
              <p14:cNvContentPartPr/>
              <p14:nvPr/>
            </p14:nvContentPartPr>
            <p14:xfrm>
              <a:off x="5597856" y="3990646"/>
              <a:ext cx="4549" cy="54573"/>
            </p14:xfrm>
          </p:contentPart>
        </mc:Choice>
        <mc:Fallback xmlns="">
          <p:pic>
            <p:nvPicPr>
              <p:cNvPr id="391" name="墨迹 390"/>
            </p:nvPicPr>
            <p:blipFill>
              <a:blip r:embed="rId4"/>
            </p:blipFill>
            <p:spPr>
              <a:xfrm>
                <a:off x="5597856" y="3990646"/>
                <a:ext cx="4549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0" p14:bwMode="auto">
            <p14:nvContentPartPr>
              <p14:cNvPr id="392" name="墨迹 391"/>
              <p14:cNvContentPartPr/>
              <p14:nvPr/>
            </p14:nvContentPartPr>
            <p14:xfrm>
              <a:off x="5563737" y="4002015"/>
              <a:ext cx="51392" cy="58339"/>
            </p14:xfrm>
          </p:contentPart>
        </mc:Choice>
        <mc:Fallback xmlns="">
          <p:pic>
            <p:nvPicPr>
              <p:cNvPr id="392" name="墨迹 391"/>
            </p:nvPicPr>
            <p:blipFill>
              <a:blip r:embed="rId4"/>
            </p:blipFill>
            <p:spPr>
              <a:xfrm>
                <a:off x="5563737" y="4002015"/>
                <a:ext cx="51392" cy="583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393" name="墨迹 392"/>
              <p14:cNvContentPartPr/>
              <p14:nvPr/>
            </p14:nvContentPartPr>
            <p14:xfrm>
              <a:off x="5604680" y="4031576"/>
              <a:ext cx="21609" cy="9095"/>
            </p14:xfrm>
          </p:contentPart>
        </mc:Choice>
        <mc:Fallback xmlns="">
          <p:pic>
            <p:nvPicPr>
              <p:cNvPr id="393" name="墨迹 392"/>
            </p:nvPicPr>
            <p:blipFill>
              <a:blip r:embed="rId4"/>
            </p:blipFill>
            <p:spPr>
              <a:xfrm>
                <a:off x="5604680" y="4031576"/>
                <a:ext cx="21609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2" p14:bwMode="auto">
            <p14:nvContentPartPr>
              <p14:cNvPr id="394" name="墨迹 393"/>
              <p14:cNvContentPartPr/>
              <p14:nvPr/>
            </p14:nvContentPartPr>
            <p14:xfrm>
              <a:off x="5586483" y="4058862"/>
              <a:ext cx="40944" cy="36382"/>
            </p14:xfrm>
          </p:contentPart>
        </mc:Choice>
        <mc:Fallback xmlns="">
          <p:pic>
            <p:nvPicPr>
              <p:cNvPr id="394" name="墨迹 393"/>
            </p:nvPicPr>
            <p:blipFill>
              <a:blip r:embed="rId4"/>
            </p:blipFill>
            <p:spPr>
              <a:xfrm>
                <a:off x="5586483" y="4058862"/>
                <a:ext cx="40944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395" name="墨迹 394"/>
              <p14:cNvContentPartPr/>
              <p14:nvPr/>
            </p14:nvContentPartPr>
            <p14:xfrm>
              <a:off x="5591032" y="4065684"/>
              <a:ext cx="25022" cy="39793"/>
            </p14:xfrm>
          </p:contentPart>
        </mc:Choice>
        <mc:Fallback xmlns="">
          <p:pic>
            <p:nvPicPr>
              <p:cNvPr id="395" name="墨迹 394"/>
            </p:nvPicPr>
            <p:blipFill>
              <a:blip r:embed="rId4"/>
            </p:blipFill>
            <p:spPr>
              <a:xfrm>
                <a:off x="5591032" y="4065684"/>
                <a:ext cx="25022" cy="39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4" p14:bwMode="auto">
            <p14:nvContentPartPr>
              <p14:cNvPr id="396" name="墨迹 395"/>
              <p14:cNvContentPartPr/>
              <p14:nvPr/>
            </p14:nvContentPartPr>
            <p14:xfrm>
              <a:off x="5568286" y="4061136"/>
              <a:ext cx="46630" cy="15917"/>
            </p14:xfrm>
          </p:contentPart>
        </mc:Choice>
        <mc:Fallback xmlns="">
          <p:pic>
            <p:nvPicPr>
              <p:cNvPr id="396" name="墨迹 395"/>
            </p:nvPicPr>
            <p:blipFill>
              <a:blip r:embed="rId4"/>
            </p:blipFill>
            <p:spPr>
              <a:xfrm>
                <a:off x="5568286" y="4061136"/>
                <a:ext cx="46630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397" name="墨迹 396"/>
              <p14:cNvContentPartPr/>
              <p14:nvPr/>
            </p14:nvContentPartPr>
            <p14:xfrm>
              <a:off x="5630838" y="4011111"/>
              <a:ext cx="5687" cy="43204"/>
            </p14:xfrm>
          </p:contentPart>
        </mc:Choice>
        <mc:Fallback xmlns="">
          <p:pic>
            <p:nvPicPr>
              <p:cNvPr id="397" name="墨迹 396"/>
            </p:nvPicPr>
            <p:blipFill>
              <a:blip r:embed="rId4"/>
            </p:blipFill>
            <p:spPr>
              <a:xfrm>
                <a:off x="5630838" y="4011111"/>
                <a:ext cx="5687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6" p14:bwMode="auto">
            <p14:nvContentPartPr>
              <p14:cNvPr id="398" name="墨迹 397"/>
              <p14:cNvContentPartPr/>
              <p14:nvPr/>
            </p14:nvContentPartPr>
            <p14:xfrm>
              <a:off x="5638800" y="4031576"/>
              <a:ext cx="12510" cy="6821"/>
            </p14:xfrm>
          </p:contentPart>
        </mc:Choice>
        <mc:Fallback xmlns="">
          <p:pic>
            <p:nvPicPr>
              <p:cNvPr id="398" name="墨迹 397"/>
            </p:nvPicPr>
            <p:blipFill>
              <a:blip r:embed="rId4"/>
            </p:blipFill>
            <p:spPr>
              <a:xfrm>
                <a:off x="5638800" y="4031576"/>
                <a:ext cx="12510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399" name="墨迹 398"/>
              <p14:cNvContentPartPr/>
              <p14:nvPr/>
            </p14:nvContentPartPr>
            <p14:xfrm>
              <a:off x="5621740" y="4045219"/>
              <a:ext cx="30708" cy="48888"/>
            </p14:xfrm>
          </p:contentPart>
        </mc:Choice>
        <mc:Fallback xmlns="">
          <p:pic>
            <p:nvPicPr>
              <p:cNvPr id="399" name="墨迹 398"/>
            </p:nvPicPr>
            <p:blipFill>
              <a:blip r:embed="rId4"/>
            </p:blipFill>
            <p:spPr>
              <a:xfrm>
                <a:off x="5621740" y="4045219"/>
                <a:ext cx="30708" cy="488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8" p14:bwMode="auto">
            <p14:nvContentPartPr>
              <p14:cNvPr id="400" name="墨迹 399"/>
              <p14:cNvContentPartPr/>
              <p14:nvPr/>
            </p14:nvContentPartPr>
            <p14:xfrm>
              <a:off x="5622877" y="4065684"/>
              <a:ext cx="59141" cy="27286"/>
            </p14:xfrm>
          </p:contentPart>
        </mc:Choice>
        <mc:Fallback xmlns="">
          <p:pic>
            <p:nvPicPr>
              <p:cNvPr id="400" name="墨迹 399"/>
            </p:nvPicPr>
            <p:blipFill>
              <a:blip r:embed="rId4"/>
            </p:blipFill>
            <p:spPr>
              <a:xfrm>
                <a:off x="5622877" y="4065684"/>
                <a:ext cx="59141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401" name="墨迹 400"/>
              <p14:cNvContentPartPr/>
              <p14:nvPr/>
            </p14:nvContentPartPr>
            <p14:xfrm>
              <a:off x="5686567" y="4013385"/>
              <a:ext cx="1137" cy="18191"/>
            </p14:xfrm>
          </p:contentPart>
        </mc:Choice>
        <mc:Fallback xmlns="">
          <p:pic>
            <p:nvPicPr>
              <p:cNvPr id="401" name="墨迹 400"/>
            </p:nvPicPr>
            <p:blipFill>
              <a:blip r:embed="rId4"/>
            </p:blipFill>
            <p:spPr>
              <a:xfrm>
                <a:off x="5686567" y="4013385"/>
                <a:ext cx="1137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0" p14:bwMode="auto">
            <p14:nvContentPartPr>
              <p14:cNvPr id="402" name="墨迹 401"/>
              <p14:cNvContentPartPr/>
              <p14:nvPr/>
            </p14:nvContentPartPr>
            <p14:xfrm>
              <a:off x="5679743" y="3988372"/>
              <a:ext cx="50041" cy="40930"/>
            </p14:xfrm>
          </p:contentPart>
        </mc:Choice>
        <mc:Fallback xmlns="">
          <p:pic>
            <p:nvPicPr>
              <p:cNvPr id="402" name="墨迹 401"/>
            </p:nvPicPr>
            <p:blipFill>
              <a:blip r:embed="rId4"/>
            </p:blipFill>
            <p:spPr>
              <a:xfrm>
                <a:off x="5679743" y="3988372"/>
                <a:ext cx="50041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403" name="墨迹 402"/>
              <p14:cNvContentPartPr/>
              <p14:nvPr/>
            </p14:nvContentPartPr>
            <p14:xfrm>
              <a:off x="5702489" y="4011111"/>
              <a:ext cx="17060" cy="1137"/>
            </p14:xfrm>
          </p:contentPart>
        </mc:Choice>
        <mc:Fallback xmlns="">
          <p:pic>
            <p:nvPicPr>
              <p:cNvPr id="403" name="墨迹 402"/>
            </p:nvPicPr>
            <p:blipFill>
              <a:blip r:embed="rId4"/>
            </p:blipFill>
            <p:spPr>
              <a:xfrm>
                <a:off x="5702489" y="4011111"/>
                <a:ext cx="17060" cy="11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2" p14:bwMode="auto">
            <p14:nvContentPartPr>
              <p14:cNvPr id="404" name="墨迹 403"/>
              <p14:cNvContentPartPr/>
              <p14:nvPr/>
            </p14:nvContentPartPr>
            <p14:xfrm>
              <a:off x="5699077" y="4023617"/>
              <a:ext cx="20472" cy="1137"/>
            </p14:xfrm>
          </p:contentPart>
        </mc:Choice>
        <mc:Fallback xmlns="">
          <p:pic>
            <p:nvPicPr>
              <p:cNvPr id="404" name="墨迹 403"/>
            </p:nvPicPr>
            <p:blipFill>
              <a:blip r:embed="rId4"/>
            </p:blipFill>
            <p:spPr>
              <a:xfrm>
                <a:off x="5699077" y="4023617"/>
                <a:ext cx="20472" cy="11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405" name="墨迹 404"/>
              <p14:cNvContentPartPr/>
              <p14:nvPr/>
            </p14:nvContentPartPr>
            <p14:xfrm>
              <a:off x="5666095" y="4032713"/>
              <a:ext cx="71651" cy="12506"/>
            </p14:xfrm>
          </p:contentPart>
        </mc:Choice>
        <mc:Fallback xmlns="">
          <p:pic>
            <p:nvPicPr>
              <p:cNvPr id="405" name="墨迹 404"/>
            </p:nvPicPr>
            <p:blipFill>
              <a:blip r:embed="rId4"/>
            </p:blipFill>
            <p:spPr>
              <a:xfrm>
                <a:off x="5666095" y="4032713"/>
                <a:ext cx="71651" cy="12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4" p14:bwMode="auto">
            <p14:nvContentPartPr>
              <p14:cNvPr id="406" name="墨迹 405"/>
              <p14:cNvContentPartPr/>
              <p14:nvPr/>
            </p14:nvContentPartPr>
            <p14:xfrm>
              <a:off x="5694528" y="4052041"/>
              <a:ext cx="1137" cy="26149"/>
            </p14:xfrm>
          </p:contentPart>
        </mc:Choice>
        <mc:Fallback xmlns="">
          <p:pic>
            <p:nvPicPr>
              <p:cNvPr id="406" name="墨迹 405"/>
            </p:nvPicPr>
            <p:blipFill>
              <a:blip r:embed="rId4"/>
            </p:blipFill>
            <p:spPr>
              <a:xfrm>
                <a:off x="5694528" y="4052041"/>
                <a:ext cx="1137" cy="26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407" name="墨迹 406"/>
              <p14:cNvContentPartPr/>
              <p14:nvPr/>
            </p14:nvContentPartPr>
            <p14:xfrm>
              <a:off x="5695665" y="4045219"/>
              <a:ext cx="40943" cy="34108"/>
            </p14:xfrm>
          </p:contentPart>
        </mc:Choice>
        <mc:Fallback xmlns="">
          <p:pic>
            <p:nvPicPr>
              <p:cNvPr id="407" name="墨迹 406"/>
            </p:nvPicPr>
            <p:blipFill>
              <a:blip r:embed="rId4"/>
            </p:blipFill>
            <p:spPr>
              <a:xfrm>
                <a:off x="5695665" y="4045219"/>
                <a:ext cx="40943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6" p14:bwMode="auto">
            <p14:nvContentPartPr>
              <p14:cNvPr id="408" name="墨迹 407"/>
              <p14:cNvContentPartPr/>
              <p14:nvPr/>
            </p14:nvContentPartPr>
            <p14:xfrm>
              <a:off x="5704764" y="4058862"/>
              <a:ext cx="15922" cy="3411"/>
            </p14:xfrm>
          </p:contentPart>
        </mc:Choice>
        <mc:Fallback xmlns="">
          <p:pic>
            <p:nvPicPr>
              <p:cNvPr id="408" name="墨迹 407"/>
            </p:nvPicPr>
            <p:blipFill>
              <a:blip r:embed="rId4"/>
            </p:blipFill>
            <p:spPr>
              <a:xfrm>
                <a:off x="5704764" y="4058862"/>
                <a:ext cx="15922" cy="3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409" name="墨迹 408"/>
              <p14:cNvContentPartPr/>
              <p14:nvPr/>
            </p14:nvContentPartPr>
            <p14:xfrm>
              <a:off x="5700215" y="4069095"/>
              <a:ext cx="25021" cy="10232"/>
            </p14:xfrm>
          </p:contentPart>
        </mc:Choice>
        <mc:Fallback xmlns="">
          <p:pic>
            <p:nvPicPr>
              <p:cNvPr id="409" name="墨迹 408"/>
            </p:nvPicPr>
            <p:blipFill>
              <a:blip r:embed="rId4"/>
            </p:blipFill>
            <p:spPr>
              <a:xfrm>
                <a:off x="5700215" y="4069095"/>
                <a:ext cx="25021" cy="102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8" p14:bwMode="auto">
            <p14:nvContentPartPr>
              <p14:cNvPr id="410" name="墨迹 409"/>
              <p14:cNvContentPartPr/>
              <p14:nvPr/>
            </p14:nvContentPartPr>
            <p14:xfrm>
              <a:off x="5711588" y="4056588"/>
              <a:ext cx="360" cy="38656"/>
            </p14:xfrm>
          </p:contentPart>
        </mc:Choice>
        <mc:Fallback xmlns="">
          <p:pic>
            <p:nvPicPr>
              <p:cNvPr id="410" name="墨迹 409"/>
            </p:nvPicPr>
            <p:blipFill>
              <a:blip r:embed="rId4"/>
            </p:blipFill>
            <p:spPr>
              <a:xfrm>
                <a:off x="5711588" y="4056588"/>
                <a:ext cx="360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411" name="墨迹 410"/>
              <p14:cNvContentPartPr/>
              <p14:nvPr/>
            </p14:nvContentPartPr>
            <p14:xfrm>
              <a:off x="5693390" y="4086149"/>
              <a:ext cx="27296" cy="4547"/>
            </p14:xfrm>
          </p:contentPart>
        </mc:Choice>
        <mc:Fallback xmlns="">
          <p:pic>
            <p:nvPicPr>
              <p:cNvPr id="411" name="墨迹 410"/>
            </p:nvPicPr>
            <p:blipFill>
              <a:blip r:embed="rId4"/>
            </p:blipFill>
            <p:spPr>
              <a:xfrm>
                <a:off x="5693390" y="4086149"/>
                <a:ext cx="27296" cy="4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0" p14:bwMode="auto">
            <p14:nvContentPartPr>
              <p14:cNvPr id="412" name="墨迹 411"/>
              <p14:cNvContentPartPr/>
              <p14:nvPr/>
            </p14:nvContentPartPr>
            <p14:xfrm>
              <a:off x="5684292" y="4104340"/>
              <a:ext cx="62552" cy="6821"/>
            </p14:xfrm>
          </p:contentPart>
        </mc:Choice>
        <mc:Fallback xmlns="">
          <p:pic>
            <p:nvPicPr>
              <p:cNvPr id="412" name="墨迹 411"/>
            </p:nvPicPr>
            <p:blipFill>
              <a:blip r:embed="rId4"/>
            </p:blipFill>
            <p:spPr>
              <a:xfrm>
                <a:off x="5684292" y="4104340"/>
                <a:ext cx="62552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413" name="墨迹 412"/>
              <p14:cNvContentPartPr/>
              <p14:nvPr/>
            </p14:nvContentPartPr>
            <p14:xfrm>
              <a:off x="5774140" y="4031576"/>
              <a:ext cx="1137" cy="39793"/>
            </p14:xfrm>
          </p:contentPart>
        </mc:Choice>
        <mc:Fallback xmlns="">
          <p:pic>
            <p:nvPicPr>
              <p:cNvPr id="413" name="墨迹 412"/>
            </p:nvPicPr>
            <p:blipFill>
              <a:blip r:embed="rId4"/>
            </p:blipFill>
            <p:spPr>
              <a:xfrm>
                <a:off x="5774140" y="4031576"/>
                <a:ext cx="1137" cy="39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2" p14:bwMode="auto">
            <p14:nvContentPartPr>
              <p14:cNvPr id="414" name="墨迹 413"/>
              <p14:cNvContentPartPr/>
              <p14:nvPr/>
            </p14:nvContentPartPr>
            <p14:xfrm>
              <a:off x="5757080" y="4040671"/>
              <a:ext cx="2275" cy="14780"/>
            </p14:xfrm>
          </p:contentPart>
        </mc:Choice>
        <mc:Fallback xmlns="">
          <p:pic>
            <p:nvPicPr>
              <p:cNvPr id="414" name="墨迹 413"/>
            </p:nvPicPr>
            <p:blipFill>
              <a:blip r:embed="rId4"/>
            </p:blipFill>
            <p:spPr>
              <a:xfrm>
                <a:off x="5757080" y="4040671"/>
                <a:ext cx="2275" cy="1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415" name="墨迹 414"/>
              <p14:cNvContentPartPr/>
              <p14:nvPr/>
            </p14:nvContentPartPr>
            <p14:xfrm>
              <a:off x="5782101" y="4040671"/>
              <a:ext cx="19335" cy="9096"/>
            </p14:xfrm>
          </p:contentPart>
        </mc:Choice>
        <mc:Fallback xmlns="">
          <p:pic>
            <p:nvPicPr>
              <p:cNvPr id="415" name="墨迹 414"/>
            </p:nvPicPr>
            <p:blipFill>
              <a:blip r:embed="rId4"/>
            </p:blipFill>
            <p:spPr>
              <a:xfrm>
                <a:off x="5782101" y="4040671"/>
                <a:ext cx="19335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4" p14:bwMode="auto">
            <p14:nvContentPartPr>
              <p14:cNvPr id="416" name="墨迹 415"/>
              <p14:cNvContentPartPr/>
              <p14:nvPr/>
            </p14:nvContentPartPr>
            <p14:xfrm>
              <a:off x="5755943" y="4065684"/>
              <a:ext cx="48904" cy="46614"/>
            </p14:xfrm>
          </p:contentPart>
        </mc:Choice>
        <mc:Fallback xmlns="">
          <p:pic>
            <p:nvPicPr>
              <p:cNvPr id="416" name="墨迹 415"/>
            </p:nvPicPr>
            <p:blipFill>
              <a:blip r:embed="rId4"/>
            </p:blipFill>
            <p:spPr>
              <a:xfrm>
                <a:off x="5755943" y="4065684"/>
                <a:ext cx="48904" cy="466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417" name="墨迹 416"/>
              <p14:cNvContentPartPr/>
              <p14:nvPr/>
            </p14:nvContentPartPr>
            <p14:xfrm>
              <a:off x="5809396" y="4024754"/>
              <a:ext cx="26443" cy="89818"/>
            </p14:xfrm>
          </p:contentPart>
        </mc:Choice>
        <mc:Fallback xmlns="">
          <p:pic>
            <p:nvPicPr>
              <p:cNvPr id="417" name="墨迹 416"/>
            </p:nvPicPr>
            <p:blipFill>
              <a:blip r:embed="rId4"/>
            </p:blipFill>
            <p:spPr>
              <a:xfrm>
                <a:off x="5809396" y="4024754"/>
                <a:ext cx="26443" cy="898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6" p14:bwMode="auto">
            <p14:nvContentPartPr>
              <p14:cNvPr id="418" name="墨迹 417"/>
              <p14:cNvContentPartPr/>
              <p14:nvPr/>
            </p14:nvContentPartPr>
            <p14:xfrm>
              <a:off x="4767617" y="3667756"/>
              <a:ext cx="11374" cy="7959"/>
            </p14:xfrm>
          </p:contentPart>
        </mc:Choice>
        <mc:Fallback xmlns="">
          <p:pic>
            <p:nvPicPr>
              <p:cNvPr id="418" name="墨迹 417"/>
            </p:nvPicPr>
            <p:blipFill>
              <a:blip r:embed="rId4"/>
            </p:blipFill>
            <p:spPr>
              <a:xfrm>
                <a:off x="4767617" y="3667756"/>
                <a:ext cx="11374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419" name="墨迹 418"/>
              <p14:cNvContentPartPr/>
              <p14:nvPr/>
            </p14:nvContentPartPr>
            <p14:xfrm>
              <a:off x="4756244" y="3704138"/>
              <a:ext cx="35257" cy="35600"/>
            </p14:xfrm>
          </p:contentPart>
        </mc:Choice>
        <mc:Fallback xmlns="">
          <p:pic>
            <p:nvPicPr>
              <p:cNvPr id="419" name="墨迹 418"/>
            </p:nvPicPr>
            <p:blipFill>
              <a:blip r:embed="rId4"/>
            </p:blipFill>
            <p:spPr>
              <a:xfrm>
                <a:off x="4756244" y="3704138"/>
                <a:ext cx="35257" cy="3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8" p14:bwMode="auto">
            <p14:nvContentPartPr>
              <p14:cNvPr id="420" name="墨迹 419"/>
              <p14:cNvContentPartPr/>
              <p14:nvPr/>
            </p14:nvContentPartPr>
            <p14:xfrm>
              <a:off x="4808561" y="3647291"/>
              <a:ext cx="14785" cy="5685"/>
            </p14:xfrm>
          </p:contentPart>
        </mc:Choice>
        <mc:Fallback xmlns="">
          <p:pic>
            <p:nvPicPr>
              <p:cNvPr id="420" name="墨迹 419"/>
            </p:nvPicPr>
            <p:blipFill>
              <a:blip r:embed="rId4"/>
            </p:blipFill>
            <p:spPr>
              <a:xfrm>
                <a:off x="4808561" y="3647291"/>
                <a:ext cx="14785" cy="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421" name="墨迹 420"/>
              <p14:cNvContentPartPr/>
              <p14:nvPr/>
            </p14:nvContentPartPr>
            <p14:xfrm>
              <a:off x="4792638" y="3665482"/>
              <a:ext cx="52317" cy="70490"/>
            </p14:xfrm>
          </p:contentPart>
        </mc:Choice>
        <mc:Fallback xmlns="">
          <p:pic>
            <p:nvPicPr>
              <p:cNvPr id="421" name="墨迹 420"/>
            </p:nvPicPr>
            <p:blipFill>
              <a:blip r:embed="rId4"/>
            </p:blipFill>
            <p:spPr>
              <a:xfrm>
                <a:off x="4792638" y="3665482"/>
                <a:ext cx="52317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0" p14:bwMode="auto">
            <p14:nvContentPartPr>
              <p14:cNvPr id="422" name="墨迹 421"/>
              <p14:cNvContentPartPr/>
              <p14:nvPr/>
            </p14:nvContentPartPr>
            <p14:xfrm>
              <a:off x="4865426" y="3685947"/>
              <a:ext cx="1138" cy="43204"/>
            </p14:xfrm>
          </p:contentPart>
        </mc:Choice>
        <mc:Fallback xmlns="">
          <p:pic>
            <p:nvPicPr>
              <p:cNvPr id="422" name="墨迹 421"/>
            </p:nvPicPr>
            <p:blipFill>
              <a:blip r:embed="rId4"/>
            </p:blipFill>
            <p:spPr>
              <a:xfrm>
                <a:off x="4865426" y="3685947"/>
                <a:ext cx="1138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423" name="墨迹 422"/>
              <p14:cNvContentPartPr/>
              <p14:nvPr/>
            </p14:nvContentPartPr>
            <p14:xfrm>
              <a:off x="4865426" y="3650134"/>
              <a:ext cx="5687" cy="3979"/>
            </p14:xfrm>
          </p:contentPart>
        </mc:Choice>
        <mc:Fallback xmlns="">
          <p:pic>
            <p:nvPicPr>
              <p:cNvPr id="423" name="墨迹 422"/>
            </p:nvPicPr>
            <p:blipFill>
              <a:blip r:embed="rId4"/>
            </p:blipFill>
            <p:spPr>
              <a:xfrm>
                <a:off x="4865426" y="3650134"/>
                <a:ext cx="5687" cy="39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2" p14:bwMode="auto">
            <p14:nvContentPartPr>
              <p14:cNvPr id="424" name="墨迹 423"/>
              <p14:cNvContentPartPr/>
              <p14:nvPr/>
            </p14:nvContentPartPr>
            <p14:xfrm>
              <a:off x="4885898" y="3647860"/>
              <a:ext cx="50042" cy="85057"/>
            </p14:xfrm>
          </p:contentPart>
        </mc:Choice>
        <mc:Fallback xmlns="">
          <p:pic>
            <p:nvPicPr>
              <p:cNvPr id="424" name="墨迹 423"/>
            </p:nvPicPr>
            <p:blipFill>
              <a:blip r:embed="rId4"/>
            </p:blipFill>
            <p:spPr>
              <a:xfrm>
                <a:off x="4885898" y="3647860"/>
                <a:ext cx="50042" cy="850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3" p14:bwMode="auto">
            <p14:nvContentPartPr>
              <p14:cNvPr id="425" name="墨迹 424"/>
              <p14:cNvContentPartPr/>
              <p14:nvPr/>
            </p14:nvContentPartPr>
            <p14:xfrm>
              <a:off x="4883623" y="3683673"/>
              <a:ext cx="4549" cy="26150"/>
            </p14:xfrm>
          </p:contentPart>
        </mc:Choice>
        <mc:Fallback xmlns="">
          <p:pic>
            <p:nvPicPr>
              <p:cNvPr id="425" name="墨迹 424"/>
            </p:nvPicPr>
            <p:blipFill>
              <a:blip r:embed="rId4"/>
            </p:blipFill>
            <p:spPr>
              <a:xfrm>
                <a:off x="4883623" y="3683673"/>
                <a:ext cx="4549" cy="2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4" p14:bwMode="auto">
            <p14:nvContentPartPr>
              <p14:cNvPr id="426" name="墨迹 425"/>
              <p14:cNvContentPartPr/>
              <p14:nvPr/>
            </p14:nvContentPartPr>
            <p14:xfrm>
              <a:off x="4885898" y="3676852"/>
              <a:ext cx="52316" cy="34108"/>
            </p14:xfrm>
          </p:contentPart>
        </mc:Choice>
        <mc:Fallback xmlns="">
          <p:pic>
            <p:nvPicPr>
              <p:cNvPr id="426" name="墨迹 425"/>
            </p:nvPicPr>
            <p:blipFill>
              <a:blip r:embed="rId4"/>
            </p:blipFill>
            <p:spPr>
              <a:xfrm>
                <a:off x="4885898" y="3676852"/>
                <a:ext cx="52316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5" p14:bwMode="auto">
            <p14:nvContentPartPr>
              <p14:cNvPr id="427" name="墨迹 426"/>
              <p14:cNvContentPartPr/>
              <p14:nvPr/>
            </p14:nvContentPartPr>
            <p14:xfrm>
              <a:off x="4967785" y="3676852"/>
              <a:ext cx="29570" cy="41782"/>
            </p14:xfrm>
          </p:contentPart>
        </mc:Choice>
        <mc:Fallback xmlns="">
          <p:pic>
            <p:nvPicPr>
              <p:cNvPr id="427" name="墨迹 426"/>
            </p:nvPicPr>
            <p:blipFill>
              <a:blip r:embed="rId4"/>
            </p:blipFill>
            <p:spPr>
              <a:xfrm>
                <a:off x="4967785" y="3676852"/>
                <a:ext cx="29570" cy="417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6" p14:bwMode="auto">
            <p14:nvContentPartPr>
              <p14:cNvPr id="428" name="墨迹 427"/>
              <p14:cNvContentPartPr/>
              <p14:nvPr/>
            </p14:nvContentPartPr>
            <p14:xfrm>
              <a:off x="4503761" y="3820674"/>
              <a:ext cx="15922" cy="71130"/>
            </p14:xfrm>
          </p:contentPart>
        </mc:Choice>
        <mc:Fallback xmlns="">
          <p:pic>
            <p:nvPicPr>
              <p:cNvPr id="428" name="墨迹 427"/>
            </p:nvPicPr>
            <p:blipFill>
              <a:blip r:embed="rId4"/>
            </p:blipFill>
            <p:spPr>
              <a:xfrm>
                <a:off x="4503761" y="3820674"/>
                <a:ext cx="15922" cy="71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7" p14:bwMode="auto">
            <p14:nvContentPartPr>
              <p14:cNvPr id="429" name="墨迹 428"/>
              <p14:cNvContentPartPr/>
              <p14:nvPr/>
            </p14:nvContentPartPr>
            <p14:xfrm>
              <a:off x="4517408" y="3858761"/>
              <a:ext cx="34120" cy="25013"/>
            </p14:xfrm>
          </p:contentPart>
        </mc:Choice>
        <mc:Fallback xmlns="">
          <p:pic>
            <p:nvPicPr>
              <p:cNvPr id="429" name="墨迹 428"/>
            </p:nvPicPr>
            <p:blipFill>
              <a:blip r:embed="rId4"/>
            </p:blipFill>
            <p:spPr>
              <a:xfrm>
                <a:off x="4517408" y="3858761"/>
                <a:ext cx="34120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8" p14:bwMode="auto">
            <p14:nvContentPartPr>
              <p14:cNvPr id="430" name="墨迹 429"/>
              <p14:cNvContentPartPr/>
              <p14:nvPr/>
            </p14:nvContentPartPr>
            <p14:xfrm>
              <a:off x="4551528" y="3823303"/>
              <a:ext cx="15922" cy="60471"/>
            </p14:xfrm>
          </p:contentPart>
        </mc:Choice>
        <mc:Fallback xmlns="">
          <p:pic>
            <p:nvPicPr>
              <p:cNvPr id="430" name="墨迹 429"/>
            </p:nvPicPr>
            <p:blipFill>
              <a:blip r:embed="rId4"/>
            </p:blipFill>
            <p:spPr>
              <a:xfrm>
                <a:off x="4551528" y="3823303"/>
                <a:ext cx="15922" cy="604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9" p14:bwMode="auto">
            <p14:nvContentPartPr>
              <p14:cNvPr id="431" name="墨迹 430"/>
              <p14:cNvContentPartPr/>
              <p14:nvPr/>
            </p14:nvContentPartPr>
            <p14:xfrm>
              <a:off x="4569725" y="3858761"/>
              <a:ext cx="30707" cy="25013"/>
            </p14:xfrm>
          </p:contentPart>
        </mc:Choice>
        <mc:Fallback xmlns="">
          <p:pic>
            <p:nvPicPr>
              <p:cNvPr id="431" name="墨迹 430"/>
            </p:nvPicPr>
            <p:blipFill>
              <a:blip r:embed="rId4"/>
            </p:blipFill>
            <p:spPr>
              <a:xfrm>
                <a:off x="4569725" y="3858761"/>
                <a:ext cx="30707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0" p14:bwMode="auto">
            <p14:nvContentPartPr>
              <p14:cNvPr id="432" name="墨迹 431"/>
              <p14:cNvContentPartPr/>
              <p14:nvPr/>
            </p14:nvContentPartPr>
            <p14:xfrm>
              <a:off x="4628865" y="3779176"/>
              <a:ext cx="30708" cy="17054"/>
            </p14:xfrm>
          </p:contentPart>
        </mc:Choice>
        <mc:Fallback xmlns="">
          <p:pic>
            <p:nvPicPr>
              <p:cNvPr id="432" name="墨迹 431"/>
            </p:nvPicPr>
            <p:blipFill>
              <a:blip r:embed="rId4"/>
            </p:blipFill>
            <p:spPr>
              <a:xfrm>
                <a:off x="4628865" y="3779176"/>
                <a:ext cx="30708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1" p14:bwMode="auto">
            <p14:nvContentPartPr>
              <p14:cNvPr id="433" name="墨迹 432"/>
              <p14:cNvContentPartPr/>
              <p14:nvPr/>
            </p14:nvContentPartPr>
            <p14:xfrm>
              <a:off x="4603844" y="3804188"/>
              <a:ext cx="34120" cy="32971"/>
            </p14:xfrm>
          </p:contentPart>
        </mc:Choice>
        <mc:Fallback xmlns="">
          <p:pic>
            <p:nvPicPr>
              <p:cNvPr id="433" name="墨迹 432"/>
            </p:nvPicPr>
            <p:blipFill>
              <a:blip r:embed="rId4"/>
            </p:blipFill>
            <p:spPr>
              <a:xfrm>
                <a:off x="4603844" y="3804188"/>
                <a:ext cx="34120" cy="32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2" p14:bwMode="auto">
            <p14:nvContentPartPr>
              <p14:cNvPr id="434" name="墨迹 433"/>
              <p14:cNvContentPartPr/>
              <p14:nvPr/>
            </p14:nvContentPartPr>
            <p14:xfrm>
              <a:off x="4624316" y="3804757"/>
              <a:ext cx="45492" cy="31266"/>
            </p14:xfrm>
          </p:contentPart>
        </mc:Choice>
        <mc:Fallback xmlns="">
          <p:pic>
            <p:nvPicPr>
              <p:cNvPr id="434" name="墨迹 433"/>
            </p:nvPicPr>
            <p:blipFill>
              <a:blip r:embed="rId4"/>
            </p:blipFill>
            <p:spPr>
              <a:xfrm>
                <a:off x="4624316" y="3804757"/>
                <a:ext cx="45492" cy="312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3" p14:bwMode="auto">
            <p14:nvContentPartPr>
              <p14:cNvPr id="435" name="墨迹 434"/>
              <p14:cNvContentPartPr/>
              <p14:nvPr/>
            </p14:nvContentPartPr>
            <p14:xfrm>
              <a:off x="4618629" y="3824653"/>
              <a:ext cx="35257" cy="37519"/>
            </p14:xfrm>
          </p:contentPart>
        </mc:Choice>
        <mc:Fallback xmlns="">
          <p:pic>
            <p:nvPicPr>
              <p:cNvPr id="435" name="墨迹 434"/>
            </p:nvPicPr>
            <p:blipFill>
              <a:blip r:embed="rId4"/>
            </p:blipFill>
            <p:spPr>
              <a:xfrm>
                <a:off x="4618629" y="3824653"/>
                <a:ext cx="35257" cy="37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4" p14:bwMode="auto">
            <p14:nvContentPartPr>
              <p14:cNvPr id="436" name="墨迹 435"/>
              <p14:cNvContentPartPr/>
              <p14:nvPr/>
            </p14:nvContentPartPr>
            <p14:xfrm>
              <a:off x="4644788" y="3845118"/>
              <a:ext cx="23883" cy="9096"/>
            </p14:xfrm>
          </p:contentPart>
        </mc:Choice>
        <mc:Fallback xmlns="">
          <p:pic>
            <p:nvPicPr>
              <p:cNvPr id="436" name="墨迹 435"/>
            </p:nvPicPr>
            <p:blipFill>
              <a:blip r:embed="rId4"/>
            </p:blipFill>
            <p:spPr>
              <a:xfrm>
                <a:off x="4644788" y="3845118"/>
                <a:ext cx="23883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5" p14:bwMode="auto">
            <p14:nvContentPartPr>
              <p14:cNvPr id="437" name="墨迹 436"/>
              <p14:cNvContentPartPr/>
              <p14:nvPr/>
            </p14:nvContentPartPr>
            <p14:xfrm>
              <a:off x="4601570" y="3858761"/>
              <a:ext cx="67101" cy="11370"/>
            </p14:xfrm>
          </p:contentPart>
        </mc:Choice>
        <mc:Fallback xmlns="">
          <p:pic>
            <p:nvPicPr>
              <p:cNvPr id="437" name="墨迹 436"/>
            </p:nvPicPr>
            <p:blipFill>
              <a:blip r:embed="rId4"/>
            </p:blipFill>
            <p:spPr>
              <a:xfrm>
                <a:off x="4601570" y="3858761"/>
                <a:ext cx="67101" cy="11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6" p14:bwMode="auto">
            <p14:nvContentPartPr>
              <p14:cNvPr id="438" name="墨迹 437"/>
              <p14:cNvContentPartPr/>
              <p14:nvPr/>
            </p14:nvContentPartPr>
            <p14:xfrm>
              <a:off x="4640238" y="3870131"/>
              <a:ext cx="35542" cy="54004"/>
            </p14:xfrm>
          </p:contentPart>
        </mc:Choice>
        <mc:Fallback xmlns="">
          <p:pic>
            <p:nvPicPr>
              <p:cNvPr id="438" name="墨迹 437"/>
            </p:nvPicPr>
            <p:blipFill>
              <a:blip r:embed="rId4"/>
            </p:blipFill>
            <p:spPr>
              <a:xfrm>
                <a:off x="4640238" y="3870131"/>
                <a:ext cx="35542" cy="540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7" p14:bwMode="auto">
            <p14:nvContentPartPr>
              <p14:cNvPr id="439" name="墨迹 438"/>
              <p14:cNvContentPartPr/>
              <p14:nvPr/>
            </p14:nvContentPartPr>
            <p14:xfrm>
              <a:off x="4697104" y="3824653"/>
              <a:ext cx="46630" cy="4548"/>
            </p14:xfrm>
          </p:contentPart>
        </mc:Choice>
        <mc:Fallback xmlns="">
          <p:pic>
            <p:nvPicPr>
              <p:cNvPr id="439" name="墨迹 438"/>
            </p:nvPicPr>
            <p:blipFill>
              <a:blip r:embed="rId4"/>
            </p:blipFill>
            <p:spPr>
              <a:xfrm>
                <a:off x="4697104" y="3824653"/>
                <a:ext cx="46630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8" p14:bwMode="auto">
            <p14:nvContentPartPr>
              <p14:cNvPr id="440" name="墨迹 439"/>
              <p14:cNvContentPartPr/>
              <p14:nvPr/>
            </p14:nvContentPartPr>
            <p14:xfrm>
              <a:off x="4684594" y="3804188"/>
              <a:ext cx="28432" cy="84134"/>
            </p14:xfrm>
          </p:contentPart>
        </mc:Choice>
        <mc:Fallback xmlns="">
          <p:pic>
            <p:nvPicPr>
              <p:cNvPr id="440" name="墨迹 439"/>
            </p:nvPicPr>
            <p:blipFill>
              <a:blip r:embed="rId4"/>
            </p:blipFill>
            <p:spPr>
              <a:xfrm>
                <a:off x="4684594" y="3804188"/>
                <a:ext cx="28432" cy="84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9" p14:bwMode="auto">
            <p14:nvContentPartPr>
              <p14:cNvPr id="441" name="墨迹 440"/>
              <p14:cNvContentPartPr/>
              <p14:nvPr/>
            </p14:nvContentPartPr>
            <p14:xfrm>
              <a:off x="4706202" y="3851940"/>
              <a:ext cx="2275" cy="51517"/>
            </p14:xfrm>
          </p:contentPart>
        </mc:Choice>
        <mc:Fallback xmlns="">
          <p:pic>
            <p:nvPicPr>
              <p:cNvPr id="441" name="墨迹 440"/>
            </p:nvPicPr>
            <p:blipFill>
              <a:blip r:embed="rId4"/>
            </p:blipFill>
            <p:spPr>
              <a:xfrm>
                <a:off x="4706202" y="3851940"/>
                <a:ext cx="2275" cy="515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0" p14:bwMode="auto">
            <p14:nvContentPartPr>
              <p14:cNvPr id="442" name="墨迹 441"/>
              <p14:cNvContentPartPr/>
              <p14:nvPr/>
            </p14:nvContentPartPr>
            <p14:xfrm>
              <a:off x="4711534" y="3847392"/>
              <a:ext cx="48122" cy="63668"/>
            </p14:xfrm>
          </p:contentPart>
        </mc:Choice>
        <mc:Fallback xmlns="">
          <p:pic>
            <p:nvPicPr>
              <p:cNvPr id="442" name="墨迹 441"/>
            </p:nvPicPr>
            <p:blipFill>
              <a:blip r:embed="rId4"/>
            </p:blipFill>
            <p:spPr>
              <a:xfrm>
                <a:off x="4711534" y="3847392"/>
                <a:ext cx="48122" cy="63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1" p14:bwMode="auto">
            <p14:nvContentPartPr>
              <p14:cNvPr id="443" name="墨迹 442"/>
              <p14:cNvContentPartPr/>
              <p14:nvPr/>
            </p14:nvContentPartPr>
            <p14:xfrm>
              <a:off x="4772167" y="3826927"/>
              <a:ext cx="4549" cy="21602"/>
            </p14:xfrm>
          </p:contentPart>
        </mc:Choice>
        <mc:Fallback xmlns="">
          <p:pic>
            <p:nvPicPr>
              <p:cNvPr id="443" name="墨迹 442"/>
            </p:nvPicPr>
            <p:blipFill>
              <a:blip r:embed="rId4"/>
            </p:blipFill>
            <p:spPr>
              <a:xfrm>
                <a:off x="4772167" y="3826927"/>
                <a:ext cx="4549" cy="216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2" p14:bwMode="auto">
            <p14:nvContentPartPr>
              <p14:cNvPr id="444" name="墨迹 443"/>
              <p14:cNvContentPartPr/>
              <p14:nvPr/>
            </p14:nvContentPartPr>
            <p14:xfrm>
              <a:off x="4774441" y="3824653"/>
              <a:ext cx="20472" cy="25013"/>
            </p14:xfrm>
          </p:contentPart>
        </mc:Choice>
        <mc:Fallback xmlns="">
          <p:pic>
            <p:nvPicPr>
              <p:cNvPr id="444" name="墨迹 443"/>
            </p:nvPicPr>
            <p:blipFill>
              <a:blip r:embed="rId4"/>
            </p:blipFill>
            <p:spPr>
              <a:xfrm>
                <a:off x="4774441" y="3824653"/>
                <a:ext cx="20472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3" p14:bwMode="auto">
            <p14:nvContentPartPr>
              <p14:cNvPr id="445" name="墨迹 444"/>
              <p14:cNvContentPartPr/>
              <p14:nvPr/>
            </p14:nvContentPartPr>
            <p14:xfrm>
              <a:off x="4799462" y="3817832"/>
              <a:ext cx="5687" cy="20464"/>
            </p14:xfrm>
          </p:contentPart>
        </mc:Choice>
        <mc:Fallback xmlns="">
          <p:pic>
            <p:nvPicPr>
              <p:cNvPr id="445" name="墨迹 444"/>
            </p:nvPicPr>
            <p:blipFill>
              <a:blip r:embed="rId4"/>
            </p:blipFill>
            <p:spPr>
              <a:xfrm>
                <a:off x="4799462" y="3817832"/>
                <a:ext cx="5687" cy="204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4" p14:bwMode="auto">
            <p14:nvContentPartPr>
              <p14:cNvPr id="446" name="墨迹 445"/>
              <p14:cNvContentPartPr/>
              <p14:nvPr/>
            </p14:nvContentPartPr>
            <p14:xfrm>
              <a:off x="4801737" y="3813853"/>
              <a:ext cx="34119" cy="24444"/>
            </p14:xfrm>
          </p:contentPart>
        </mc:Choice>
        <mc:Fallback xmlns="">
          <p:pic>
            <p:nvPicPr>
              <p:cNvPr id="446" name="墨迹 445"/>
            </p:nvPicPr>
            <p:blipFill>
              <a:blip r:embed="rId4"/>
            </p:blipFill>
            <p:spPr>
              <a:xfrm>
                <a:off x="4801737" y="3813853"/>
                <a:ext cx="34119" cy="244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5" p14:bwMode="auto">
            <p14:nvContentPartPr>
              <p14:cNvPr id="447" name="墨迹 446"/>
              <p14:cNvContentPartPr/>
              <p14:nvPr/>
            </p14:nvContentPartPr>
            <p14:xfrm>
              <a:off x="4776716" y="3857625"/>
              <a:ext cx="38669" cy="12506"/>
            </p14:xfrm>
          </p:contentPart>
        </mc:Choice>
        <mc:Fallback xmlns="">
          <p:pic>
            <p:nvPicPr>
              <p:cNvPr id="447" name="墨迹 446"/>
            </p:nvPicPr>
            <p:blipFill>
              <a:blip r:embed="rId4"/>
            </p:blipFill>
            <p:spPr>
              <a:xfrm>
                <a:off x="4776716" y="3857625"/>
                <a:ext cx="38669" cy="12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6" p14:bwMode="auto">
            <p14:nvContentPartPr>
              <p14:cNvPr id="448" name="墨迹 447"/>
              <p14:cNvContentPartPr/>
              <p14:nvPr/>
            </p14:nvContentPartPr>
            <p14:xfrm>
              <a:off x="4775579" y="3847392"/>
              <a:ext cx="21609" cy="54573"/>
            </p14:xfrm>
          </p:contentPart>
        </mc:Choice>
        <mc:Fallback xmlns="">
          <p:pic>
            <p:nvPicPr>
              <p:cNvPr id="448" name="墨迹 447"/>
            </p:nvPicPr>
            <p:blipFill>
              <a:blip r:embed="rId4"/>
            </p:blipFill>
            <p:spPr>
              <a:xfrm>
                <a:off x="4775579" y="3847392"/>
                <a:ext cx="21609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7" p14:bwMode="auto">
            <p14:nvContentPartPr>
              <p14:cNvPr id="449" name="墨迹 448"/>
              <p14:cNvContentPartPr/>
              <p14:nvPr/>
            </p14:nvContentPartPr>
            <p14:xfrm>
              <a:off x="4790364" y="3874679"/>
              <a:ext cx="46629" cy="27286"/>
            </p14:xfrm>
          </p:contentPart>
        </mc:Choice>
        <mc:Fallback xmlns="">
          <p:pic>
            <p:nvPicPr>
              <p:cNvPr id="449" name="墨迹 448"/>
            </p:nvPicPr>
            <p:blipFill>
              <a:blip r:embed="rId4"/>
            </p:blipFill>
            <p:spPr>
              <a:xfrm>
                <a:off x="4790364" y="3874679"/>
                <a:ext cx="46629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8" p14:bwMode="auto">
            <p14:nvContentPartPr>
              <p14:cNvPr id="450" name="墨迹 449"/>
              <p14:cNvContentPartPr/>
              <p14:nvPr/>
            </p14:nvContentPartPr>
            <p14:xfrm>
              <a:off x="4835856" y="3851940"/>
              <a:ext cx="7961" cy="14780"/>
            </p14:xfrm>
          </p:contentPart>
        </mc:Choice>
        <mc:Fallback xmlns="">
          <p:pic>
            <p:nvPicPr>
              <p:cNvPr id="450" name="墨迹 449"/>
            </p:nvPicPr>
            <p:blipFill>
              <a:blip r:embed="rId4"/>
            </p:blipFill>
            <p:spPr>
              <a:xfrm>
                <a:off x="4835856" y="3851940"/>
                <a:ext cx="7961" cy="1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9" p14:bwMode="auto">
            <p14:nvContentPartPr>
              <p14:cNvPr id="451" name="墨迹 450"/>
              <p14:cNvContentPartPr/>
              <p14:nvPr/>
            </p14:nvContentPartPr>
            <p14:xfrm>
              <a:off x="4776716" y="3901965"/>
              <a:ext cx="2275" cy="17054"/>
            </p14:xfrm>
          </p:contentPart>
        </mc:Choice>
        <mc:Fallback xmlns="">
          <p:pic>
            <p:nvPicPr>
              <p:cNvPr id="451" name="墨迹 450"/>
            </p:nvPicPr>
            <p:blipFill>
              <a:blip r:embed="rId4"/>
            </p:blipFill>
            <p:spPr>
              <a:xfrm>
                <a:off x="4776716" y="3901965"/>
                <a:ext cx="2275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0" p14:bwMode="auto">
            <p14:nvContentPartPr>
              <p14:cNvPr id="452" name="墨迹 451"/>
              <p14:cNvContentPartPr/>
              <p14:nvPr/>
            </p14:nvContentPartPr>
            <p14:xfrm>
              <a:off x="4778991" y="3899691"/>
              <a:ext cx="28432" cy="20465"/>
            </p14:xfrm>
          </p:contentPart>
        </mc:Choice>
        <mc:Fallback xmlns="">
          <p:pic>
            <p:nvPicPr>
              <p:cNvPr id="452" name="墨迹 451"/>
            </p:nvPicPr>
            <p:blipFill>
              <a:blip r:embed="rId4"/>
            </p:blipFill>
            <p:spPr>
              <a:xfrm>
                <a:off x="4778991" y="3899691"/>
                <a:ext cx="28432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1" p14:bwMode="auto">
            <p14:nvContentPartPr>
              <p14:cNvPr id="453" name="墨迹 452"/>
              <p14:cNvContentPartPr/>
              <p14:nvPr/>
            </p14:nvContentPartPr>
            <p14:xfrm>
              <a:off x="4819934" y="3901965"/>
              <a:ext cx="2274" cy="17054"/>
            </p14:xfrm>
          </p:contentPart>
        </mc:Choice>
        <mc:Fallback xmlns="">
          <p:pic>
            <p:nvPicPr>
              <p:cNvPr id="453" name="墨迹 452"/>
            </p:nvPicPr>
            <p:blipFill>
              <a:blip r:embed="rId4"/>
            </p:blipFill>
            <p:spPr>
              <a:xfrm>
                <a:off x="4819934" y="3901965"/>
                <a:ext cx="2274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2" p14:bwMode="auto">
            <p14:nvContentPartPr>
              <p14:cNvPr id="454" name="墨迹 453"/>
              <p14:cNvContentPartPr/>
              <p14:nvPr/>
            </p14:nvContentPartPr>
            <p14:xfrm>
              <a:off x="4824483" y="3897417"/>
              <a:ext cx="42081" cy="25013"/>
            </p14:xfrm>
          </p:contentPart>
        </mc:Choice>
        <mc:Fallback xmlns="">
          <p:pic>
            <p:nvPicPr>
              <p:cNvPr id="454" name="墨迹 453"/>
            </p:nvPicPr>
            <p:blipFill>
              <a:blip r:embed="rId4"/>
            </p:blipFill>
            <p:spPr>
              <a:xfrm>
                <a:off x="4824483" y="3897417"/>
                <a:ext cx="42081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3" p14:bwMode="auto">
            <p14:nvContentPartPr>
              <p14:cNvPr id="455" name="墨迹 454"/>
              <p14:cNvContentPartPr/>
              <p14:nvPr/>
            </p14:nvContentPartPr>
            <p14:xfrm>
              <a:off x="4883623" y="3851940"/>
              <a:ext cx="26158" cy="58552"/>
            </p14:xfrm>
          </p:contentPart>
        </mc:Choice>
        <mc:Fallback xmlns="">
          <p:pic>
            <p:nvPicPr>
              <p:cNvPr id="455" name="墨迹 454"/>
            </p:nvPicPr>
            <p:blipFill>
              <a:blip r:embed="rId4"/>
            </p:blipFill>
            <p:spPr>
              <a:xfrm>
                <a:off x="4883623" y="3851940"/>
                <a:ext cx="26158" cy="58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4" p14:bwMode="auto">
            <p14:nvContentPartPr>
              <p14:cNvPr id="456" name="墨迹 455"/>
              <p14:cNvContentPartPr/>
              <p14:nvPr/>
            </p14:nvContentPartPr>
            <p14:xfrm>
              <a:off x="4892722" y="3873542"/>
              <a:ext cx="21609" cy="7177"/>
            </p14:xfrm>
          </p:contentPart>
        </mc:Choice>
        <mc:Fallback xmlns="">
          <p:pic>
            <p:nvPicPr>
              <p:cNvPr id="456" name="墨迹 455"/>
            </p:nvPicPr>
            <p:blipFill>
              <a:blip r:embed="rId4"/>
            </p:blipFill>
            <p:spPr>
              <a:xfrm>
                <a:off x="4892722" y="3873542"/>
                <a:ext cx="21609" cy="71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5" p14:bwMode="auto">
            <p14:nvContentPartPr>
              <p14:cNvPr id="457" name="墨迹 456"/>
              <p14:cNvContentPartPr/>
              <p14:nvPr/>
            </p14:nvContentPartPr>
            <p14:xfrm>
              <a:off x="4924567" y="3854214"/>
              <a:ext cx="39806" cy="59120"/>
            </p14:xfrm>
          </p:contentPart>
        </mc:Choice>
        <mc:Fallback xmlns="">
          <p:pic>
            <p:nvPicPr>
              <p:cNvPr id="457" name="墨迹 456"/>
            </p:nvPicPr>
            <p:blipFill>
              <a:blip r:embed="rId4"/>
            </p:blipFill>
            <p:spPr>
              <a:xfrm>
                <a:off x="4924567" y="3854214"/>
                <a:ext cx="39806" cy="59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6" p14:bwMode="auto">
            <p14:nvContentPartPr>
              <p14:cNvPr id="458" name="墨迹 457"/>
              <p14:cNvContentPartPr/>
              <p14:nvPr/>
            </p14:nvContentPartPr>
            <p14:xfrm>
              <a:off x="4935940" y="3863309"/>
              <a:ext cx="25021" cy="23876"/>
            </p14:xfrm>
          </p:contentPart>
        </mc:Choice>
        <mc:Fallback xmlns="">
          <p:pic>
            <p:nvPicPr>
              <p:cNvPr id="458" name="墨迹 457"/>
            </p:nvPicPr>
            <p:blipFill>
              <a:blip r:embed="rId4"/>
            </p:blipFill>
            <p:spPr>
              <a:xfrm>
                <a:off x="4935940" y="3863309"/>
                <a:ext cx="25021" cy="238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7" p14:bwMode="auto">
            <p14:nvContentPartPr>
              <p14:cNvPr id="459" name="墨迹 458"/>
              <p14:cNvContentPartPr/>
              <p14:nvPr/>
            </p14:nvContentPartPr>
            <p14:xfrm>
              <a:off x="4981432" y="3840570"/>
              <a:ext cx="13648" cy="71983"/>
            </p14:xfrm>
          </p:contentPart>
        </mc:Choice>
        <mc:Fallback xmlns="">
          <p:pic>
            <p:nvPicPr>
              <p:cNvPr id="459" name="墨迹 458"/>
            </p:nvPicPr>
            <p:blipFill>
              <a:blip r:embed="rId4"/>
            </p:blipFill>
            <p:spPr>
              <a:xfrm>
                <a:off x="4981432" y="3840570"/>
                <a:ext cx="13648" cy="71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8" p14:bwMode="auto">
            <p14:nvContentPartPr>
              <p14:cNvPr id="460" name="墨迹 459"/>
              <p14:cNvContentPartPr/>
              <p14:nvPr/>
            </p14:nvContentPartPr>
            <p14:xfrm>
              <a:off x="4995080" y="3883774"/>
              <a:ext cx="28433" cy="6822"/>
            </p14:xfrm>
          </p:contentPart>
        </mc:Choice>
        <mc:Fallback xmlns="">
          <p:pic>
            <p:nvPicPr>
              <p:cNvPr id="460" name="墨迹 459"/>
            </p:nvPicPr>
            <p:blipFill>
              <a:blip r:embed="rId4"/>
            </p:blipFill>
            <p:spPr>
              <a:xfrm>
                <a:off x="4995080" y="3883774"/>
                <a:ext cx="28433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9" p14:bwMode="auto">
            <p14:nvContentPartPr>
              <p14:cNvPr id="461" name="墨迹 460"/>
              <p14:cNvContentPartPr/>
              <p14:nvPr/>
            </p14:nvContentPartPr>
            <p14:xfrm>
              <a:off x="5021238" y="3840570"/>
              <a:ext cx="21609" cy="62532"/>
            </p14:xfrm>
          </p:contentPart>
        </mc:Choice>
        <mc:Fallback xmlns="">
          <p:pic>
            <p:nvPicPr>
              <p:cNvPr id="461" name="墨迹 460"/>
            </p:nvPicPr>
            <p:blipFill>
              <a:blip r:embed="rId4"/>
            </p:blipFill>
            <p:spPr>
              <a:xfrm>
                <a:off x="5021238" y="3840570"/>
                <a:ext cx="21609" cy="625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0" p14:bwMode="auto">
            <p14:nvContentPartPr>
              <p14:cNvPr id="462" name="墨迹 461"/>
              <p14:cNvContentPartPr/>
              <p14:nvPr/>
            </p14:nvContentPartPr>
            <p14:xfrm>
              <a:off x="5047397" y="3865583"/>
              <a:ext cx="35256" cy="35245"/>
            </p14:xfrm>
          </p:contentPart>
        </mc:Choice>
        <mc:Fallback xmlns="">
          <p:pic>
            <p:nvPicPr>
              <p:cNvPr id="462" name="墨迹 461"/>
            </p:nvPicPr>
            <p:blipFill>
              <a:blip r:embed="rId4"/>
            </p:blipFill>
            <p:spPr>
              <a:xfrm>
                <a:off x="5047397" y="3865583"/>
                <a:ext cx="35256" cy="35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1" p14:bwMode="auto">
            <p14:nvContentPartPr>
              <p14:cNvPr id="463" name="墨迹 462"/>
              <p14:cNvContentPartPr/>
              <p14:nvPr/>
            </p14:nvContentPartPr>
            <p14:xfrm>
              <a:off x="5036023" y="3542693"/>
              <a:ext cx="343469" cy="170540"/>
            </p14:xfrm>
          </p:contentPart>
        </mc:Choice>
        <mc:Fallback xmlns="">
          <p:pic>
            <p:nvPicPr>
              <p:cNvPr id="463" name="墨迹 462"/>
            </p:nvPicPr>
            <p:blipFill>
              <a:blip r:embed="rId4"/>
            </p:blipFill>
            <p:spPr>
              <a:xfrm>
                <a:off x="5036023" y="3542693"/>
                <a:ext cx="343469" cy="170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2" p14:bwMode="auto">
            <p14:nvContentPartPr>
              <p14:cNvPr id="464" name="墨迹 463"/>
              <p14:cNvContentPartPr/>
              <p14:nvPr/>
            </p14:nvContentPartPr>
            <p14:xfrm>
              <a:off x="5081516" y="3867857"/>
              <a:ext cx="5686" cy="44341"/>
            </p14:xfrm>
          </p:contentPart>
        </mc:Choice>
        <mc:Fallback xmlns="">
          <p:pic>
            <p:nvPicPr>
              <p:cNvPr id="464" name="墨迹 463"/>
            </p:nvPicPr>
            <p:blipFill>
              <a:blip r:embed="rId4"/>
            </p:blipFill>
            <p:spPr>
              <a:xfrm>
                <a:off x="5081516" y="3867857"/>
                <a:ext cx="5686" cy="443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3" p14:bwMode="auto">
            <p14:nvContentPartPr>
              <p14:cNvPr id="465" name="墨迹 464"/>
              <p14:cNvContentPartPr/>
              <p14:nvPr/>
            </p14:nvContentPartPr>
            <p14:xfrm>
              <a:off x="5081516" y="3842844"/>
              <a:ext cx="68239" cy="76744"/>
            </p14:xfrm>
          </p:contentPart>
        </mc:Choice>
        <mc:Fallback xmlns="">
          <p:pic>
            <p:nvPicPr>
              <p:cNvPr id="465" name="墨迹 464"/>
            </p:nvPicPr>
            <p:blipFill>
              <a:blip r:embed="rId4"/>
            </p:blipFill>
            <p:spPr>
              <a:xfrm>
                <a:off x="5081516" y="3842844"/>
                <a:ext cx="68239" cy="767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4" p14:bwMode="auto">
            <p14:nvContentPartPr>
              <p14:cNvPr id="466" name="墨迹 465"/>
              <p14:cNvContentPartPr/>
              <p14:nvPr/>
            </p14:nvContentPartPr>
            <p14:xfrm>
              <a:off x="5092889" y="3821669"/>
              <a:ext cx="13648" cy="76885"/>
            </p14:xfrm>
          </p:contentPart>
        </mc:Choice>
        <mc:Fallback xmlns="">
          <p:pic>
            <p:nvPicPr>
              <p:cNvPr id="466" name="墨迹 465"/>
            </p:nvPicPr>
            <p:blipFill>
              <a:blip r:embed="rId4"/>
            </p:blipFill>
            <p:spPr>
              <a:xfrm>
                <a:off x="5092889" y="3821669"/>
                <a:ext cx="13648" cy="76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5" p14:bwMode="auto">
            <p14:nvContentPartPr>
              <p14:cNvPr id="467" name="墨迹 466"/>
              <p14:cNvContentPartPr/>
              <p14:nvPr/>
            </p14:nvContentPartPr>
            <p14:xfrm>
              <a:off x="5115635" y="3863309"/>
              <a:ext cx="27296" cy="23876"/>
            </p14:xfrm>
          </p:contentPart>
        </mc:Choice>
        <mc:Fallback xmlns="">
          <p:pic>
            <p:nvPicPr>
              <p:cNvPr id="467" name="墨迹 466"/>
            </p:nvPicPr>
            <p:blipFill>
              <a:blip r:embed="rId4"/>
            </p:blipFill>
            <p:spPr>
              <a:xfrm>
                <a:off x="5115635" y="3863309"/>
                <a:ext cx="27296" cy="238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6" p14:bwMode="auto">
            <p14:nvContentPartPr>
              <p14:cNvPr id="468" name="墨迹 467"/>
              <p14:cNvContentPartPr/>
              <p14:nvPr/>
            </p14:nvContentPartPr>
            <p14:xfrm>
              <a:off x="5161128" y="3830338"/>
              <a:ext cx="58003" cy="5685"/>
            </p14:xfrm>
          </p:contentPart>
        </mc:Choice>
        <mc:Fallback xmlns="">
          <p:pic>
            <p:nvPicPr>
              <p:cNvPr id="468" name="墨迹 467"/>
            </p:nvPicPr>
            <p:blipFill>
              <a:blip r:embed="rId4"/>
            </p:blipFill>
            <p:spPr>
              <a:xfrm>
                <a:off x="5161128" y="3830338"/>
                <a:ext cx="58003" cy="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7" p14:bwMode="auto">
            <p14:nvContentPartPr>
              <p14:cNvPr id="469" name="墨迹 468"/>
              <p14:cNvContentPartPr/>
              <p14:nvPr/>
            </p14:nvContentPartPr>
            <p14:xfrm>
              <a:off x="5154873" y="3812147"/>
              <a:ext cx="31276" cy="86762"/>
            </p14:xfrm>
          </p:contentPart>
        </mc:Choice>
        <mc:Fallback xmlns="">
          <p:pic>
            <p:nvPicPr>
              <p:cNvPr id="469" name="墨迹 468"/>
            </p:nvPicPr>
            <p:blipFill>
              <a:blip r:embed="rId4"/>
            </p:blipFill>
            <p:spPr>
              <a:xfrm>
                <a:off x="5154873" y="3812147"/>
                <a:ext cx="31276" cy="867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8" p14:bwMode="auto">
            <p14:nvContentPartPr>
              <p14:cNvPr id="470" name="墨迹 469"/>
              <p14:cNvContentPartPr/>
              <p14:nvPr/>
            </p14:nvContentPartPr>
            <p14:xfrm>
              <a:off x="5181600" y="3863309"/>
              <a:ext cx="1137" cy="53792"/>
            </p14:xfrm>
          </p:contentPart>
        </mc:Choice>
        <mc:Fallback xmlns="">
          <p:pic>
            <p:nvPicPr>
              <p:cNvPr id="470" name="墨迹 469"/>
            </p:nvPicPr>
            <p:blipFill>
              <a:blip r:embed="rId4"/>
            </p:blipFill>
            <p:spPr>
              <a:xfrm>
                <a:off x="5181600" y="3863309"/>
                <a:ext cx="1137" cy="537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9" p14:bwMode="auto">
            <p14:nvContentPartPr>
              <p14:cNvPr id="471" name="墨迹 470"/>
              <p14:cNvContentPartPr/>
              <p14:nvPr/>
            </p14:nvContentPartPr>
            <p14:xfrm>
              <a:off x="5186149" y="3854214"/>
              <a:ext cx="53453" cy="76458"/>
            </p14:xfrm>
          </p:contentPart>
        </mc:Choice>
        <mc:Fallback xmlns="">
          <p:pic>
            <p:nvPicPr>
              <p:cNvPr id="471" name="墨迹 470"/>
            </p:nvPicPr>
            <p:blipFill>
              <a:blip r:embed="rId4"/>
            </p:blipFill>
            <p:spPr>
              <a:xfrm>
                <a:off x="5186149" y="3854214"/>
                <a:ext cx="53453" cy="764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0" p14:bwMode="auto">
            <p14:nvContentPartPr>
              <p14:cNvPr id="472" name="墨迹 471"/>
              <p14:cNvContentPartPr/>
              <p14:nvPr/>
            </p14:nvContentPartPr>
            <p14:xfrm>
              <a:off x="4747928" y="3957675"/>
              <a:ext cx="52672" cy="12506"/>
            </p14:xfrm>
          </p:contentPart>
        </mc:Choice>
        <mc:Fallback xmlns="">
          <p:pic>
            <p:nvPicPr>
              <p:cNvPr id="472" name="墨迹 471"/>
            </p:nvPicPr>
            <p:blipFill>
              <a:blip r:embed="rId4"/>
            </p:blipFill>
            <p:spPr>
              <a:xfrm>
                <a:off x="4747928" y="3957675"/>
                <a:ext cx="52672" cy="12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1" p14:bwMode="auto">
            <p14:nvContentPartPr>
              <p14:cNvPr id="473" name="墨迹 472"/>
              <p14:cNvContentPartPr/>
              <p14:nvPr/>
            </p14:nvContentPartPr>
            <p14:xfrm>
              <a:off x="4776716" y="3961086"/>
              <a:ext cx="5686" cy="95502"/>
            </p14:xfrm>
          </p:contentPart>
        </mc:Choice>
        <mc:Fallback xmlns="">
          <p:pic>
            <p:nvPicPr>
              <p:cNvPr id="473" name="墨迹 472"/>
            </p:nvPicPr>
            <p:blipFill>
              <a:blip r:embed="rId4"/>
            </p:blipFill>
            <p:spPr>
              <a:xfrm>
                <a:off x="4776716" y="3961086"/>
                <a:ext cx="5686" cy="955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2" p14:bwMode="auto">
            <p14:nvContentPartPr>
              <p14:cNvPr id="474" name="墨迹 473"/>
              <p14:cNvContentPartPr/>
              <p14:nvPr/>
            </p14:nvContentPartPr>
            <p14:xfrm>
              <a:off x="4794913" y="3973379"/>
              <a:ext cx="7961" cy="106517"/>
            </p14:xfrm>
          </p:contentPart>
        </mc:Choice>
        <mc:Fallback xmlns="">
          <p:pic>
            <p:nvPicPr>
              <p:cNvPr id="474" name="墨迹 473"/>
            </p:nvPicPr>
            <p:blipFill>
              <a:blip r:embed="rId4"/>
            </p:blipFill>
            <p:spPr>
              <a:xfrm>
                <a:off x="4794913" y="3973379"/>
                <a:ext cx="7961" cy="1065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3" p14:bwMode="auto">
            <p14:nvContentPartPr>
              <p14:cNvPr id="475" name="墨迹 474"/>
              <p14:cNvContentPartPr/>
              <p14:nvPr/>
            </p14:nvContentPartPr>
            <p14:xfrm>
              <a:off x="4781265" y="4005426"/>
              <a:ext cx="15923" cy="1137"/>
            </p14:xfrm>
          </p:contentPart>
        </mc:Choice>
        <mc:Fallback xmlns="">
          <p:pic>
            <p:nvPicPr>
              <p:cNvPr id="475" name="墨迹 474"/>
            </p:nvPicPr>
            <p:blipFill>
              <a:blip r:embed="rId4"/>
            </p:blipFill>
            <p:spPr>
              <a:xfrm>
                <a:off x="4781265" y="4005426"/>
                <a:ext cx="15923" cy="11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4" p14:bwMode="auto">
            <p14:nvContentPartPr>
              <p14:cNvPr id="476" name="墨迹 475"/>
              <p14:cNvContentPartPr/>
              <p14:nvPr/>
            </p14:nvContentPartPr>
            <p14:xfrm>
              <a:off x="4779773" y="4022480"/>
              <a:ext cx="9454" cy="6822"/>
            </p14:xfrm>
          </p:contentPart>
        </mc:Choice>
        <mc:Fallback xmlns="">
          <p:pic>
            <p:nvPicPr>
              <p:cNvPr id="476" name="墨迹 475"/>
            </p:nvPicPr>
            <p:blipFill>
              <a:blip r:embed="rId4"/>
            </p:blipFill>
            <p:spPr>
              <a:xfrm>
                <a:off x="4779773" y="4022480"/>
                <a:ext cx="9454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5" p14:bwMode="auto">
            <p14:nvContentPartPr>
              <p14:cNvPr id="477" name="墨迹 476"/>
              <p14:cNvContentPartPr/>
              <p14:nvPr/>
            </p14:nvContentPartPr>
            <p14:xfrm>
              <a:off x="4758519" y="4042945"/>
              <a:ext cx="38669" cy="25013"/>
            </p14:xfrm>
          </p:contentPart>
        </mc:Choice>
        <mc:Fallback xmlns="">
          <p:pic>
            <p:nvPicPr>
              <p:cNvPr id="477" name="墨迹 476"/>
            </p:nvPicPr>
            <p:blipFill>
              <a:blip r:embed="rId4"/>
            </p:blipFill>
            <p:spPr>
              <a:xfrm>
                <a:off x="4758519" y="4042945"/>
                <a:ext cx="38669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6" p14:bwMode="auto">
            <p14:nvContentPartPr>
              <p14:cNvPr id="478" name="墨迹 477"/>
              <p14:cNvContentPartPr/>
              <p14:nvPr/>
            </p14:nvContentPartPr>
            <p14:xfrm>
              <a:off x="4806286" y="4002015"/>
              <a:ext cx="31276" cy="40930"/>
            </p14:xfrm>
          </p:contentPart>
        </mc:Choice>
        <mc:Fallback xmlns="">
          <p:pic>
            <p:nvPicPr>
              <p:cNvPr id="478" name="墨迹 477"/>
            </p:nvPicPr>
            <p:blipFill>
              <a:blip r:embed="rId4"/>
            </p:blipFill>
            <p:spPr>
              <a:xfrm>
                <a:off x="4806286" y="4002015"/>
                <a:ext cx="31276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7" p14:bwMode="auto">
            <p14:nvContentPartPr>
              <p14:cNvPr id="479" name="墨迹 478"/>
              <p14:cNvContentPartPr/>
              <p14:nvPr/>
            </p14:nvContentPartPr>
            <p14:xfrm>
              <a:off x="4813110" y="4015659"/>
              <a:ext cx="56866" cy="25012"/>
            </p14:xfrm>
          </p:contentPart>
        </mc:Choice>
        <mc:Fallback xmlns="">
          <p:pic>
            <p:nvPicPr>
              <p:cNvPr id="479" name="墨迹 478"/>
            </p:nvPicPr>
            <p:blipFill>
              <a:blip r:embed="rId4"/>
            </p:blipFill>
            <p:spPr>
              <a:xfrm>
                <a:off x="4813110" y="4015659"/>
                <a:ext cx="56866" cy="2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8" p14:bwMode="auto">
            <p14:nvContentPartPr>
              <p14:cNvPr id="480" name="墨迹 479"/>
              <p14:cNvContentPartPr/>
              <p14:nvPr/>
            </p14:nvContentPartPr>
            <p14:xfrm>
              <a:off x="4883623" y="3961086"/>
              <a:ext cx="11374" cy="115967"/>
            </p14:xfrm>
          </p:contentPart>
        </mc:Choice>
        <mc:Fallback xmlns="">
          <p:pic>
            <p:nvPicPr>
              <p:cNvPr id="480" name="墨迹 479"/>
            </p:nvPicPr>
            <p:blipFill>
              <a:blip r:embed="rId4"/>
            </p:blipFill>
            <p:spPr>
              <a:xfrm>
                <a:off x="4883623" y="3961086"/>
                <a:ext cx="11374" cy="1159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9" p14:bwMode="auto">
            <p14:nvContentPartPr>
              <p14:cNvPr id="481" name="墨迹 480"/>
              <p14:cNvContentPartPr/>
              <p14:nvPr/>
            </p14:nvContentPartPr>
            <p14:xfrm>
              <a:off x="4865426" y="3983825"/>
              <a:ext cx="28433" cy="9095"/>
            </p14:xfrm>
          </p:contentPart>
        </mc:Choice>
        <mc:Fallback xmlns="">
          <p:pic>
            <p:nvPicPr>
              <p:cNvPr id="481" name="墨迹 480"/>
            </p:nvPicPr>
            <p:blipFill>
              <a:blip r:embed="rId4"/>
            </p:blipFill>
            <p:spPr>
              <a:xfrm>
                <a:off x="4865426" y="3983825"/>
                <a:ext cx="28433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0" p14:bwMode="auto">
            <p14:nvContentPartPr>
              <p14:cNvPr id="482" name="墨迹 481"/>
              <p14:cNvContentPartPr/>
              <p14:nvPr/>
            </p14:nvContentPartPr>
            <p14:xfrm>
              <a:off x="4863152" y="4011111"/>
              <a:ext cx="31845" cy="11369"/>
            </p14:xfrm>
          </p:contentPart>
        </mc:Choice>
        <mc:Fallback xmlns="">
          <p:pic>
            <p:nvPicPr>
              <p:cNvPr id="482" name="墨迹 481"/>
            </p:nvPicPr>
            <p:blipFill>
              <a:blip r:embed="rId4"/>
            </p:blipFill>
            <p:spPr>
              <a:xfrm>
                <a:off x="4863152" y="4011111"/>
                <a:ext cx="31845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1" p14:bwMode="auto">
            <p14:nvContentPartPr>
              <p14:cNvPr id="483" name="墨迹 482"/>
              <p14:cNvContentPartPr/>
              <p14:nvPr/>
            </p14:nvContentPartPr>
            <p14:xfrm>
              <a:off x="4908644" y="3967907"/>
              <a:ext cx="4550" cy="30698"/>
            </p14:xfrm>
          </p:contentPart>
        </mc:Choice>
        <mc:Fallback xmlns="">
          <p:pic>
            <p:nvPicPr>
              <p:cNvPr id="483" name="墨迹 482"/>
            </p:nvPicPr>
            <p:blipFill>
              <a:blip r:embed="rId4"/>
            </p:blipFill>
            <p:spPr>
              <a:xfrm>
                <a:off x="4908644" y="3967907"/>
                <a:ext cx="4550" cy="306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2" p14:bwMode="auto">
            <p14:nvContentPartPr>
              <p14:cNvPr id="484" name="墨迹 483"/>
              <p14:cNvContentPartPr/>
              <p14:nvPr/>
            </p14:nvContentPartPr>
            <p14:xfrm>
              <a:off x="4906370" y="3961086"/>
              <a:ext cx="31845" cy="27286"/>
            </p14:xfrm>
          </p:contentPart>
        </mc:Choice>
        <mc:Fallback xmlns="">
          <p:pic>
            <p:nvPicPr>
              <p:cNvPr id="484" name="墨迹 483"/>
            </p:nvPicPr>
            <p:blipFill>
              <a:blip r:embed="rId4"/>
            </p:blipFill>
            <p:spPr>
              <a:xfrm>
                <a:off x="4906370" y="3961086"/>
                <a:ext cx="31845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3" p14:bwMode="auto">
            <p14:nvContentPartPr>
              <p14:cNvPr id="485" name="墨迹 484"/>
              <p14:cNvContentPartPr/>
              <p14:nvPr/>
            </p14:nvContentPartPr>
            <p14:xfrm>
              <a:off x="4899546" y="4006563"/>
              <a:ext cx="1137" cy="23876"/>
            </p14:xfrm>
          </p:contentPart>
        </mc:Choice>
        <mc:Fallback xmlns="">
          <p:pic>
            <p:nvPicPr>
              <p:cNvPr id="485" name="墨迹 484"/>
            </p:nvPicPr>
            <p:blipFill>
              <a:blip r:embed="rId4"/>
            </p:blipFill>
            <p:spPr>
              <a:xfrm>
                <a:off x="4899546" y="4006563"/>
                <a:ext cx="1137" cy="238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4" p14:bwMode="auto">
            <p14:nvContentPartPr>
              <p14:cNvPr id="486" name="墨迹 485"/>
              <p14:cNvContentPartPr/>
              <p14:nvPr/>
            </p14:nvContentPartPr>
            <p14:xfrm>
              <a:off x="4901820" y="3999741"/>
              <a:ext cx="32982" cy="25013"/>
            </p14:xfrm>
          </p:contentPart>
        </mc:Choice>
        <mc:Fallback xmlns="">
          <p:pic>
            <p:nvPicPr>
              <p:cNvPr id="486" name="墨迹 485"/>
            </p:nvPicPr>
            <p:blipFill>
              <a:blip r:embed="rId4"/>
            </p:blipFill>
            <p:spPr>
              <a:xfrm>
                <a:off x="4901820" y="3999741"/>
                <a:ext cx="32982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5" p14:bwMode="auto">
            <p14:nvContentPartPr>
              <p14:cNvPr id="487" name="墨迹 486"/>
              <p14:cNvContentPartPr/>
              <p14:nvPr/>
            </p14:nvContentPartPr>
            <p14:xfrm>
              <a:off x="4935940" y="3999741"/>
              <a:ext cx="3412" cy="19897"/>
            </p14:xfrm>
          </p:contentPart>
        </mc:Choice>
        <mc:Fallback xmlns="">
          <p:pic>
            <p:nvPicPr>
              <p:cNvPr id="487" name="墨迹 486"/>
            </p:nvPicPr>
            <p:blipFill>
              <a:blip r:embed="rId4"/>
            </p:blipFill>
            <p:spPr>
              <a:xfrm>
                <a:off x="4935940" y="3999741"/>
                <a:ext cx="3412" cy="19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6" p14:bwMode="auto">
            <p14:nvContentPartPr>
              <p14:cNvPr id="488" name="墨迹 487"/>
              <p14:cNvContentPartPr/>
              <p14:nvPr/>
            </p14:nvContentPartPr>
            <p14:xfrm>
              <a:off x="4938214" y="3997468"/>
              <a:ext cx="26158" cy="22739"/>
            </p14:xfrm>
          </p:contentPart>
        </mc:Choice>
        <mc:Fallback xmlns="">
          <p:pic>
            <p:nvPicPr>
              <p:cNvPr id="488" name="墨迹 487"/>
            </p:nvPicPr>
            <p:blipFill>
              <a:blip r:embed="rId4"/>
            </p:blipFill>
            <p:spPr>
              <a:xfrm>
                <a:off x="4938214" y="3997468"/>
                <a:ext cx="26158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7" p14:bwMode="auto">
            <p14:nvContentPartPr>
              <p14:cNvPr id="489" name="墨迹 488"/>
              <p14:cNvContentPartPr/>
              <p14:nvPr/>
            </p14:nvContentPartPr>
            <p14:xfrm>
              <a:off x="4900328" y="4025891"/>
              <a:ext cx="50397" cy="13999"/>
            </p14:xfrm>
          </p:contentPart>
        </mc:Choice>
        <mc:Fallback xmlns="">
          <p:pic>
            <p:nvPicPr>
              <p:cNvPr id="489" name="墨迹 488"/>
            </p:nvPicPr>
            <p:blipFill>
              <a:blip r:embed="rId4"/>
            </p:blipFill>
            <p:spPr>
              <a:xfrm>
                <a:off x="4900328" y="4025891"/>
                <a:ext cx="50397" cy="139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8" p14:bwMode="auto">
            <p14:nvContentPartPr>
              <p14:cNvPr id="490" name="墨迹 489"/>
              <p14:cNvContentPartPr/>
              <p14:nvPr/>
            </p14:nvContentPartPr>
            <p14:xfrm>
              <a:off x="4929116" y="4017933"/>
              <a:ext cx="4549" cy="67221"/>
            </p14:xfrm>
          </p:contentPart>
        </mc:Choice>
        <mc:Fallback xmlns="">
          <p:pic>
            <p:nvPicPr>
              <p:cNvPr id="490" name="墨迹 489"/>
            </p:nvPicPr>
            <p:blipFill>
              <a:blip r:embed="rId4"/>
            </p:blipFill>
            <p:spPr>
              <a:xfrm>
                <a:off x="4929116" y="4017933"/>
                <a:ext cx="4549" cy="672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9" p14:bwMode="auto">
            <p14:nvContentPartPr>
              <p14:cNvPr id="491" name="墨迹 490"/>
              <p14:cNvContentPartPr/>
              <p14:nvPr/>
            </p14:nvContentPartPr>
            <p14:xfrm>
              <a:off x="4901820" y="4036123"/>
              <a:ext cx="22747" cy="34108"/>
            </p14:xfrm>
          </p:contentPart>
        </mc:Choice>
        <mc:Fallback xmlns="">
          <p:pic>
            <p:nvPicPr>
              <p:cNvPr id="491" name="墨迹 490"/>
            </p:nvPicPr>
            <p:blipFill>
              <a:blip r:embed="rId4"/>
            </p:blipFill>
            <p:spPr>
              <a:xfrm>
                <a:off x="4901820" y="4036123"/>
                <a:ext cx="22747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0" p14:bwMode="auto">
            <p14:nvContentPartPr>
              <p14:cNvPr id="492" name="墨迹 491"/>
              <p14:cNvContentPartPr/>
              <p14:nvPr/>
            </p14:nvContentPartPr>
            <p14:xfrm>
              <a:off x="4933665" y="4045219"/>
              <a:ext cx="46630" cy="19328"/>
            </p14:xfrm>
          </p:contentPart>
        </mc:Choice>
        <mc:Fallback xmlns="">
          <p:pic>
            <p:nvPicPr>
              <p:cNvPr id="492" name="墨迹 491"/>
            </p:nvPicPr>
            <p:blipFill>
              <a:blip r:embed="rId4"/>
            </p:blipFill>
            <p:spPr>
              <a:xfrm>
                <a:off x="4933665" y="4045219"/>
                <a:ext cx="46630" cy="19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1" p14:bwMode="auto">
            <p14:nvContentPartPr>
              <p14:cNvPr id="493" name="墨迹 492"/>
              <p14:cNvContentPartPr/>
              <p14:nvPr/>
            </p14:nvContentPartPr>
            <p14:xfrm>
              <a:off x="4974608" y="3972455"/>
              <a:ext cx="25021" cy="56847"/>
            </p14:xfrm>
          </p:contentPart>
        </mc:Choice>
        <mc:Fallback xmlns="">
          <p:pic>
            <p:nvPicPr>
              <p:cNvPr id="493" name="墨迹 492"/>
            </p:nvPicPr>
            <p:blipFill>
              <a:blip r:embed="rId4"/>
            </p:blipFill>
            <p:spPr>
              <a:xfrm>
                <a:off x="4974608" y="3972455"/>
                <a:ext cx="25021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2" p14:bwMode="auto">
            <p14:nvContentPartPr>
              <p14:cNvPr id="494" name="墨迹 493"/>
              <p14:cNvContentPartPr/>
              <p14:nvPr/>
            </p14:nvContentPartPr>
            <p14:xfrm>
              <a:off x="4995080" y="3992920"/>
              <a:ext cx="7961" cy="63100"/>
            </p14:xfrm>
          </p:contentPart>
        </mc:Choice>
        <mc:Fallback xmlns="">
          <p:pic>
            <p:nvPicPr>
              <p:cNvPr id="494" name="墨迹 493"/>
            </p:nvPicPr>
            <p:blipFill>
              <a:blip r:embed="rId4"/>
            </p:blipFill>
            <p:spPr>
              <a:xfrm>
                <a:off x="4995080" y="3992920"/>
                <a:ext cx="7961" cy="63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3" p14:bwMode="auto">
            <p14:nvContentPartPr>
              <p14:cNvPr id="495" name="墨迹 494"/>
              <p14:cNvContentPartPr/>
              <p14:nvPr/>
            </p14:nvContentPartPr>
            <p14:xfrm>
              <a:off x="5015552" y="3967907"/>
              <a:ext cx="9098" cy="50026"/>
            </p14:xfrm>
          </p:contentPart>
        </mc:Choice>
        <mc:Fallback xmlns="">
          <p:pic>
            <p:nvPicPr>
              <p:cNvPr id="495" name="墨迹 494"/>
            </p:nvPicPr>
            <p:blipFill>
              <a:blip r:embed="rId4"/>
            </p:blipFill>
            <p:spPr>
              <a:xfrm>
                <a:off x="5015552" y="3967907"/>
                <a:ext cx="9098" cy="500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4" p14:bwMode="auto">
            <p14:nvContentPartPr>
              <p14:cNvPr id="496" name="墨迹 495"/>
              <p14:cNvContentPartPr/>
              <p14:nvPr/>
            </p14:nvContentPartPr>
            <p14:xfrm>
              <a:off x="5024650" y="3987235"/>
              <a:ext cx="35257" cy="5685"/>
            </p14:xfrm>
          </p:contentPart>
        </mc:Choice>
        <mc:Fallback xmlns="">
          <p:pic>
            <p:nvPicPr>
              <p:cNvPr id="496" name="墨迹 495"/>
            </p:nvPicPr>
            <p:blipFill>
              <a:blip r:embed="rId4"/>
            </p:blipFill>
            <p:spPr>
              <a:xfrm>
                <a:off x="5024650" y="3987235"/>
                <a:ext cx="35257" cy="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5" p14:bwMode="auto">
            <p14:nvContentPartPr>
              <p14:cNvPr id="497" name="墨迹 496"/>
              <p14:cNvContentPartPr/>
              <p14:nvPr/>
            </p14:nvContentPartPr>
            <p14:xfrm>
              <a:off x="5040573" y="4006563"/>
              <a:ext cx="6824" cy="71627"/>
            </p14:xfrm>
          </p:contentPart>
        </mc:Choice>
        <mc:Fallback xmlns="">
          <p:pic>
            <p:nvPicPr>
              <p:cNvPr id="497" name="墨迹 496"/>
            </p:nvPicPr>
            <p:blipFill>
              <a:blip r:embed="rId4"/>
            </p:blipFill>
            <p:spPr>
              <a:xfrm>
                <a:off x="5040573" y="4006563"/>
                <a:ext cx="6824" cy="71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6" p14:bwMode="auto">
            <p14:nvContentPartPr>
              <p14:cNvPr id="498" name="墨迹 497"/>
              <p14:cNvContentPartPr/>
              <p14:nvPr/>
            </p14:nvContentPartPr>
            <p14:xfrm>
              <a:off x="5051946" y="4017933"/>
              <a:ext cx="21609" cy="6821"/>
            </p14:xfrm>
          </p:contentPart>
        </mc:Choice>
        <mc:Fallback xmlns="">
          <p:pic>
            <p:nvPicPr>
              <p:cNvPr id="498" name="墨迹 497"/>
            </p:nvPicPr>
            <p:blipFill>
              <a:blip r:embed="rId4"/>
            </p:blipFill>
            <p:spPr>
              <a:xfrm>
                <a:off x="5051946" y="4017933"/>
                <a:ext cx="21609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7" p14:bwMode="auto">
            <p14:nvContentPartPr>
              <p14:cNvPr id="499" name="墨迹 498"/>
              <p14:cNvContentPartPr/>
              <p14:nvPr/>
            </p14:nvContentPartPr>
            <p14:xfrm>
              <a:off x="5047397" y="4031576"/>
              <a:ext cx="29570" cy="9095"/>
            </p14:xfrm>
          </p:contentPart>
        </mc:Choice>
        <mc:Fallback xmlns="">
          <p:pic>
            <p:nvPicPr>
              <p:cNvPr id="499" name="墨迹 498"/>
            </p:nvPicPr>
            <p:blipFill>
              <a:blip r:embed="rId4"/>
            </p:blipFill>
            <p:spPr>
              <a:xfrm>
                <a:off x="5047397" y="4031576"/>
                <a:ext cx="29570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8" p14:bwMode="auto">
            <p14:nvContentPartPr>
              <p14:cNvPr id="500" name="墨迹 499"/>
              <p14:cNvContentPartPr/>
              <p14:nvPr/>
            </p14:nvContentPartPr>
            <p14:xfrm>
              <a:off x="5120185" y="3967410"/>
              <a:ext cx="5686" cy="73261"/>
            </p14:xfrm>
          </p:contentPart>
        </mc:Choice>
        <mc:Fallback xmlns="">
          <p:pic>
            <p:nvPicPr>
              <p:cNvPr id="500" name="墨迹 499"/>
            </p:nvPicPr>
            <p:blipFill>
              <a:blip r:embed="rId4"/>
            </p:blipFill>
            <p:spPr>
              <a:xfrm>
                <a:off x="5120185" y="3967410"/>
                <a:ext cx="5686" cy="73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9" p14:bwMode="auto">
            <p14:nvContentPartPr>
              <p14:cNvPr id="501" name="墨迹 500"/>
              <p14:cNvContentPartPr/>
              <p14:nvPr/>
            </p14:nvContentPartPr>
            <p14:xfrm>
              <a:off x="5095164" y="3972455"/>
              <a:ext cx="43217" cy="54573"/>
            </p14:xfrm>
          </p:contentPart>
        </mc:Choice>
        <mc:Fallback xmlns="">
          <p:pic>
            <p:nvPicPr>
              <p:cNvPr id="501" name="墨迹 500"/>
            </p:nvPicPr>
            <p:blipFill>
              <a:blip r:embed="rId4"/>
            </p:blipFill>
            <p:spPr>
              <a:xfrm>
                <a:off x="5095164" y="3972455"/>
                <a:ext cx="43217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0" p14:bwMode="auto">
            <p14:nvContentPartPr>
              <p14:cNvPr id="502" name="墨迹 501"/>
              <p14:cNvContentPartPr/>
              <p14:nvPr/>
            </p14:nvContentPartPr>
            <p14:xfrm>
              <a:off x="5115635" y="4015659"/>
              <a:ext cx="28433" cy="360"/>
            </p14:xfrm>
          </p:contentPart>
        </mc:Choice>
        <mc:Fallback xmlns="">
          <p:pic>
            <p:nvPicPr>
              <p:cNvPr id="502" name="墨迹 501"/>
            </p:nvPicPr>
            <p:blipFill>
              <a:blip r:embed="rId4"/>
            </p:blipFill>
            <p:spPr>
              <a:xfrm>
                <a:off x="5115635" y="4015659"/>
                <a:ext cx="28433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1" p14:bwMode="auto">
            <p14:nvContentPartPr>
              <p14:cNvPr id="503" name="墨迹 502"/>
              <p14:cNvContentPartPr/>
              <p14:nvPr/>
            </p14:nvContentPartPr>
            <p14:xfrm>
              <a:off x="5108811" y="4029302"/>
              <a:ext cx="31845" cy="47751"/>
            </p14:xfrm>
          </p:contentPart>
        </mc:Choice>
        <mc:Fallback xmlns="">
          <p:pic>
            <p:nvPicPr>
              <p:cNvPr id="503" name="墨迹 502"/>
            </p:nvPicPr>
            <p:blipFill>
              <a:blip r:embed="rId4"/>
            </p:blipFill>
            <p:spPr>
              <a:xfrm>
                <a:off x="5108811" y="4029302"/>
                <a:ext cx="31845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2" p14:bwMode="auto">
            <p14:nvContentPartPr>
              <p14:cNvPr id="504" name="墨迹 503"/>
              <p14:cNvContentPartPr/>
              <p14:nvPr/>
            </p14:nvContentPartPr>
            <p14:xfrm>
              <a:off x="5116773" y="4040671"/>
              <a:ext cx="28432" cy="36382"/>
            </p14:xfrm>
          </p:contentPart>
        </mc:Choice>
        <mc:Fallback xmlns="">
          <p:pic>
            <p:nvPicPr>
              <p:cNvPr id="504" name="墨迹 503"/>
            </p:nvPicPr>
            <p:blipFill>
              <a:blip r:embed="rId4"/>
            </p:blipFill>
            <p:spPr>
              <a:xfrm>
                <a:off x="5116773" y="4040671"/>
                <a:ext cx="28432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3" p14:bwMode="auto">
            <p14:nvContentPartPr>
              <p14:cNvPr id="505" name="墨迹 504"/>
              <p14:cNvContentPartPr/>
              <p14:nvPr/>
            </p14:nvContentPartPr>
            <p14:xfrm>
              <a:off x="5090614" y="4038397"/>
              <a:ext cx="47768" cy="9096"/>
            </p14:xfrm>
          </p:contentPart>
        </mc:Choice>
        <mc:Fallback xmlns="">
          <p:pic>
            <p:nvPicPr>
              <p:cNvPr id="505" name="墨迹 504"/>
            </p:nvPicPr>
            <p:blipFill>
              <a:blip r:embed="rId4"/>
            </p:blipFill>
            <p:spPr>
              <a:xfrm>
                <a:off x="5090614" y="4038397"/>
                <a:ext cx="47768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4" p14:bwMode="auto">
            <p14:nvContentPartPr>
              <p14:cNvPr id="506" name="墨迹 505"/>
              <p14:cNvContentPartPr/>
              <p14:nvPr/>
            </p14:nvContentPartPr>
            <p14:xfrm>
              <a:off x="5148617" y="3991428"/>
              <a:ext cx="7961" cy="50380"/>
            </p14:xfrm>
          </p:contentPart>
        </mc:Choice>
        <mc:Fallback xmlns="">
          <p:pic>
            <p:nvPicPr>
              <p:cNvPr id="506" name="墨迹 505"/>
            </p:nvPicPr>
            <p:blipFill>
              <a:blip r:embed="rId4"/>
            </p:blipFill>
            <p:spPr>
              <a:xfrm>
                <a:off x="5148617" y="3991428"/>
                <a:ext cx="7961" cy="5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5" p14:bwMode="auto">
            <p14:nvContentPartPr>
              <p14:cNvPr id="507" name="墨迹 506"/>
              <p14:cNvContentPartPr/>
              <p14:nvPr/>
            </p14:nvContentPartPr>
            <p14:xfrm>
              <a:off x="5161128" y="4005426"/>
              <a:ext cx="19334" cy="7959"/>
            </p14:xfrm>
          </p:contentPart>
        </mc:Choice>
        <mc:Fallback xmlns="">
          <p:pic>
            <p:nvPicPr>
              <p:cNvPr id="507" name="墨迹 506"/>
            </p:nvPicPr>
            <p:blipFill>
              <a:blip r:embed="rId4"/>
            </p:blipFill>
            <p:spPr>
              <a:xfrm>
                <a:off x="5161128" y="4005426"/>
                <a:ext cx="19334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6" p14:bwMode="auto">
            <p14:nvContentPartPr>
              <p14:cNvPr id="508" name="墨迹 507"/>
              <p14:cNvContentPartPr/>
              <p14:nvPr/>
            </p14:nvContentPartPr>
            <p14:xfrm>
              <a:off x="5153167" y="4022480"/>
              <a:ext cx="21609" cy="39793"/>
            </p14:xfrm>
          </p:contentPart>
        </mc:Choice>
        <mc:Fallback xmlns="">
          <p:pic>
            <p:nvPicPr>
              <p:cNvPr id="508" name="墨迹 507"/>
            </p:nvPicPr>
            <p:blipFill>
              <a:blip r:embed="rId4"/>
            </p:blipFill>
            <p:spPr>
              <a:xfrm>
                <a:off x="5153167" y="4022480"/>
                <a:ext cx="21609" cy="39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7" p14:bwMode="auto">
            <p14:nvContentPartPr>
              <p14:cNvPr id="509" name="墨迹 508"/>
              <p14:cNvContentPartPr/>
              <p14:nvPr/>
            </p14:nvContentPartPr>
            <p14:xfrm>
              <a:off x="5152029" y="4038397"/>
              <a:ext cx="50042" cy="42067"/>
            </p14:xfrm>
          </p:contentPart>
        </mc:Choice>
        <mc:Fallback xmlns="">
          <p:pic>
            <p:nvPicPr>
              <p:cNvPr id="509" name="墨迹 508"/>
            </p:nvPicPr>
            <p:blipFill>
              <a:blip r:embed="rId4"/>
            </p:blipFill>
            <p:spPr>
              <a:xfrm>
                <a:off x="5152029" y="4038397"/>
                <a:ext cx="50042" cy="420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8" p14:bwMode="auto">
            <p14:nvContentPartPr>
              <p14:cNvPr id="510" name="墨迹 509"/>
              <p14:cNvContentPartPr/>
              <p14:nvPr/>
            </p14:nvContentPartPr>
            <p14:xfrm>
              <a:off x="5217994" y="3999741"/>
              <a:ext cx="2274" cy="73901"/>
            </p14:xfrm>
          </p:contentPart>
        </mc:Choice>
        <mc:Fallback xmlns="">
          <p:pic>
            <p:nvPicPr>
              <p:cNvPr id="510" name="墨迹 509"/>
            </p:nvPicPr>
            <p:blipFill>
              <a:blip r:embed="rId4"/>
            </p:blipFill>
            <p:spPr>
              <a:xfrm>
                <a:off x="5217994" y="3999741"/>
                <a:ext cx="2274" cy="7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9" p14:bwMode="auto">
            <p14:nvContentPartPr>
              <p14:cNvPr id="511" name="墨迹 510"/>
              <p14:cNvContentPartPr/>
              <p14:nvPr/>
            </p14:nvContentPartPr>
            <p14:xfrm>
              <a:off x="5204346" y="4015659"/>
              <a:ext cx="4549" cy="32971"/>
            </p14:xfrm>
          </p:contentPart>
        </mc:Choice>
        <mc:Fallback xmlns="">
          <p:pic>
            <p:nvPicPr>
              <p:cNvPr id="511" name="墨迹 510"/>
            </p:nvPicPr>
            <p:blipFill>
              <a:blip r:embed="rId4"/>
            </p:blipFill>
            <p:spPr>
              <a:xfrm>
                <a:off x="5204346" y="4015659"/>
                <a:ext cx="4549" cy="32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0" p14:bwMode="auto">
            <p14:nvContentPartPr>
              <p14:cNvPr id="512" name="墨迹 511"/>
              <p14:cNvContentPartPr/>
              <p14:nvPr/>
            </p14:nvContentPartPr>
            <p14:xfrm>
              <a:off x="5227092" y="4024754"/>
              <a:ext cx="13647" cy="15917"/>
            </p14:xfrm>
          </p:contentPart>
        </mc:Choice>
        <mc:Fallback xmlns="">
          <p:pic>
            <p:nvPicPr>
              <p:cNvPr id="512" name="墨迹 511"/>
            </p:nvPicPr>
            <p:blipFill>
              <a:blip r:embed="rId4"/>
            </p:blipFill>
            <p:spPr>
              <a:xfrm>
                <a:off x="5227092" y="4024754"/>
                <a:ext cx="13647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1" p14:bwMode="auto">
            <p14:nvContentPartPr>
              <p14:cNvPr id="513" name="墨迹 512"/>
              <p14:cNvContentPartPr/>
              <p14:nvPr/>
            </p14:nvContentPartPr>
            <p14:xfrm>
              <a:off x="5239887" y="4006563"/>
              <a:ext cx="45208" cy="34108"/>
            </p14:xfrm>
          </p:contentPart>
        </mc:Choice>
        <mc:Fallback xmlns="">
          <p:pic>
            <p:nvPicPr>
              <p:cNvPr id="513" name="墨迹 512"/>
            </p:nvPicPr>
            <p:blipFill>
              <a:blip r:embed="rId4"/>
            </p:blipFill>
            <p:spPr>
              <a:xfrm>
                <a:off x="5239887" y="4006563"/>
                <a:ext cx="45208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2" p14:bwMode="auto">
            <p14:nvContentPartPr>
              <p14:cNvPr id="514" name="墨迹 513"/>
              <p14:cNvContentPartPr/>
              <p14:nvPr/>
            </p14:nvContentPartPr>
            <p14:xfrm>
              <a:off x="5247564" y="3986098"/>
              <a:ext cx="13647" cy="78449"/>
            </p14:xfrm>
          </p:contentPart>
        </mc:Choice>
        <mc:Fallback xmlns="">
          <p:pic>
            <p:nvPicPr>
              <p:cNvPr id="514" name="墨迹 513"/>
            </p:nvPicPr>
            <p:blipFill>
              <a:blip r:embed="rId4"/>
            </p:blipFill>
            <p:spPr>
              <a:xfrm>
                <a:off x="5247564" y="3986098"/>
                <a:ext cx="13647" cy="784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3" p14:bwMode="auto">
            <p14:nvContentPartPr>
              <p14:cNvPr id="515" name="墨迹 514"/>
              <p14:cNvContentPartPr/>
              <p14:nvPr/>
            </p14:nvContentPartPr>
            <p14:xfrm>
              <a:off x="5254388" y="4036123"/>
              <a:ext cx="58003" cy="37519"/>
            </p14:xfrm>
          </p:contentPart>
        </mc:Choice>
        <mc:Fallback xmlns="">
          <p:pic>
            <p:nvPicPr>
              <p:cNvPr id="515" name="墨迹 514"/>
            </p:nvPicPr>
            <p:blipFill>
              <a:blip r:embed="rId4"/>
            </p:blipFill>
            <p:spPr>
              <a:xfrm>
                <a:off x="5254388" y="4036123"/>
                <a:ext cx="58003" cy="37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4" p14:bwMode="auto">
            <p14:nvContentPartPr>
              <p14:cNvPr id="516" name="墨迹 515"/>
              <p14:cNvContentPartPr/>
              <p14:nvPr/>
            </p14:nvContentPartPr>
            <p14:xfrm>
              <a:off x="5331725" y="4002015"/>
              <a:ext cx="13647" cy="97777"/>
            </p14:xfrm>
          </p:contentPart>
        </mc:Choice>
        <mc:Fallback xmlns="">
          <p:pic>
            <p:nvPicPr>
              <p:cNvPr id="516" name="墨迹 515"/>
            </p:nvPicPr>
            <p:blipFill>
              <a:blip r:embed="rId4"/>
            </p:blipFill>
            <p:spPr>
              <a:xfrm>
                <a:off x="5331725" y="4002015"/>
                <a:ext cx="13647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5" p14:bwMode="auto">
            <p14:nvContentPartPr>
              <p14:cNvPr id="517" name="墨迹 516"/>
              <p14:cNvContentPartPr/>
              <p14:nvPr/>
            </p14:nvContentPartPr>
            <p14:xfrm>
              <a:off x="4483289" y="3799641"/>
              <a:ext cx="20472" cy="131884"/>
            </p14:xfrm>
          </p:contentPart>
        </mc:Choice>
        <mc:Fallback xmlns="">
          <p:pic>
            <p:nvPicPr>
              <p:cNvPr id="517" name="墨迹 516"/>
            </p:nvPicPr>
            <p:blipFill>
              <a:blip r:embed="rId4"/>
            </p:blipFill>
            <p:spPr>
              <a:xfrm>
                <a:off x="4483289" y="3799641"/>
                <a:ext cx="20472" cy="1318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6" p14:bwMode="auto">
            <p14:nvContentPartPr>
              <p14:cNvPr id="518" name="墨迹 517"/>
              <p14:cNvContentPartPr/>
              <p14:nvPr/>
            </p14:nvContentPartPr>
            <p14:xfrm>
              <a:off x="7151427" y="2628596"/>
              <a:ext cx="159223" cy="134869"/>
            </p14:xfrm>
          </p:contentPart>
        </mc:Choice>
        <mc:Fallback xmlns="">
          <p:pic>
            <p:nvPicPr>
              <p:cNvPr id="518" name="墨迹 517"/>
            </p:nvPicPr>
            <p:blipFill>
              <a:blip r:embed="rId4"/>
            </p:blipFill>
            <p:spPr>
              <a:xfrm>
                <a:off x="7151427" y="2628596"/>
                <a:ext cx="159223" cy="134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7" p14:bwMode="auto">
            <p14:nvContentPartPr>
              <p14:cNvPr id="519" name="墨迹 518"/>
              <p14:cNvContentPartPr/>
              <p14:nvPr/>
            </p14:nvContentPartPr>
            <p14:xfrm>
              <a:off x="7482051" y="2658241"/>
              <a:ext cx="55689" cy="98041"/>
            </p14:xfrm>
          </p:contentPart>
        </mc:Choice>
        <mc:Fallback xmlns="">
          <p:pic>
            <p:nvPicPr>
              <p:cNvPr id="519" name="墨迹 518"/>
            </p:nvPicPr>
            <p:blipFill>
              <a:blip r:embed="rId4"/>
            </p:blipFill>
            <p:spPr>
              <a:xfrm>
                <a:off x="7482051" y="2658241"/>
                <a:ext cx="55689" cy="980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8" p14:bwMode="auto">
            <p14:nvContentPartPr>
              <p14:cNvPr id="520" name="墨迹 519"/>
              <p14:cNvContentPartPr/>
              <p14:nvPr/>
            </p14:nvContentPartPr>
            <p14:xfrm>
              <a:off x="7494428" y="2662262"/>
              <a:ext cx="42076" cy="2474"/>
            </p14:xfrm>
          </p:contentPart>
        </mc:Choice>
        <mc:Fallback xmlns="">
          <p:pic>
            <p:nvPicPr>
              <p:cNvPr id="520" name="墨迹 519"/>
            </p:nvPicPr>
            <p:blipFill>
              <a:blip r:embed="rId4"/>
            </p:blipFill>
            <p:spPr>
              <a:xfrm>
                <a:off x="7494428" y="2662262"/>
                <a:ext cx="42076" cy="24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9" p14:bwMode="auto">
            <p14:nvContentPartPr>
              <p14:cNvPr id="521" name="墨迹 520"/>
              <p14:cNvContentPartPr/>
              <p14:nvPr/>
            </p14:nvContentPartPr>
            <p14:xfrm>
              <a:off x="7487000" y="2709272"/>
              <a:ext cx="47026" cy="4948"/>
            </p14:xfrm>
          </p:contentPart>
        </mc:Choice>
        <mc:Fallback xmlns="">
          <p:pic>
            <p:nvPicPr>
              <p:cNvPr id="521" name="墨迹 520"/>
            </p:nvPicPr>
            <p:blipFill>
              <a:blip r:embed="rId4"/>
            </p:blipFill>
            <p:spPr>
              <a:xfrm>
                <a:off x="7487000" y="2709272"/>
                <a:ext cx="47026" cy="49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0" p14:bwMode="auto">
            <p14:nvContentPartPr>
              <p14:cNvPr id="522" name="墨迹 521"/>
              <p14:cNvContentPartPr/>
              <p14:nvPr/>
            </p14:nvContentPartPr>
            <p14:xfrm>
              <a:off x="7548878" y="2648267"/>
              <a:ext cx="56932" cy="110489"/>
            </p14:xfrm>
          </p:contentPart>
        </mc:Choice>
        <mc:Fallback xmlns="">
          <p:pic>
            <p:nvPicPr>
              <p:cNvPr id="522" name="墨迹 521"/>
            </p:nvPicPr>
            <p:blipFill>
              <a:blip r:embed="rId4"/>
            </p:blipFill>
            <p:spPr>
              <a:xfrm>
                <a:off x="7548878" y="2648267"/>
                <a:ext cx="56932" cy="1104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1" p14:bwMode="auto">
            <p14:nvContentPartPr>
              <p14:cNvPr id="523" name="墨迹 522"/>
              <p14:cNvContentPartPr/>
              <p14:nvPr/>
            </p14:nvContentPartPr>
            <p14:xfrm>
              <a:off x="7561255" y="2712983"/>
              <a:ext cx="48260" cy="11134"/>
            </p14:xfrm>
          </p:contentPart>
        </mc:Choice>
        <mc:Fallback xmlns="">
          <p:pic>
            <p:nvPicPr>
              <p:cNvPr id="523" name="墨迹 522"/>
            </p:nvPicPr>
            <p:blipFill>
              <a:blip r:embed="rId4"/>
            </p:blipFill>
            <p:spPr>
              <a:xfrm>
                <a:off x="7561255" y="2712983"/>
                <a:ext cx="48260" cy="11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2" p14:bwMode="auto">
            <p14:nvContentPartPr>
              <p14:cNvPr id="524" name="墨迹 523"/>
              <p14:cNvContentPartPr/>
              <p14:nvPr/>
            </p14:nvContentPartPr>
            <p14:xfrm>
              <a:off x="7637210" y="2700612"/>
              <a:ext cx="41606" cy="6186"/>
            </p14:xfrm>
          </p:contentPart>
        </mc:Choice>
        <mc:Fallback xmlns="">
          <p:pic>
            <p:nvPicPr>
              <p:cNvPr id="524" name="墨迹 523"/>
            </p:nvPicPr>
            <p:blipFill>
              <a:blip r:embed="rId4"/>
            </p:blipFill>
            <p:spPr>
              <a:xfrm>
                <a:off x="7637210" y="2700612"/>
                <a:ext cx="41606" cy="61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3" p14:bwMode="auto">
            <p14:nvContentPartPr>
              <p14:cNvPr id="525" name="墨迹 524"/>
              <p14:cNvContentPartPr/>
              <p14:nvPr/>
            </p14:nvContentPartPr>
            <p14:xfrm>
              <a:off x="7645403" y="2731540"/>
              <a:ext cx="29703" cy="2474"/>
            </p14:xfrm>
          </p:contentPart>
        </mc:Choice>
        <mc:Fallback xmlns="">
          <p:pic>
            <p:nvPicPr>
              <p:cNvPr id="525" name="墨迹 524"/>
            </p:nvPicPr>
            <p:blipFill>
              <a:blip r:embed="rId4"/>
            </p:blipFill>
            <p:spPr>
              <a:xfrm>
                <a:off x="7645403" y="2731540"/>
                <a:ext cx="29703" cy="24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4" p14:bwMode="auto">
            <p14:nvContentPartPr>
              <p14:cNvPr id="526" name="墨迹 525"/>
              <p14:cNvContentPartPr/>
              <p14:nvPr/>
            </p14:nvContentPartPr>
            <p14:xfrm>
              <a:off x="7707279" y="2654839"/>
              <a:ext cx="17326" cy="105155"/>
            </p14:xfrm>
          </p:contentPart>
        </mc:Choice>
        <mc:Fallback xmlns="">
          <p:pic>
            <p:nvPicPr>
              <p:cNvPr id="526" name="墨迹 525"/>
            </p:nvPicPr>
            <p:blipFill>
              <a:blip r:embed="rId4"/>
            </p:blipFill>
            <p:spPr>
              <a:xfrm>
                <a:off x="7707279" y="2654839"/>
                <a:ext cx="17326" cy="105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5" p14:bwMode="auto">
            <p14:nvContentPartPr>
              <p14:cNvPr id="527" name="墨迹 526"/>
              <p14:cNvContentPartPr/>
              <p14:nvPr/>
            </p14:nvContentPartPr>
            <p14:xfrm>
              <a:off x="7756779" y="2667210"/>
              <a:ext cx="4954" cy="70516"/>
            </p14:xfrm>
          </p:contentPart>
        </mc:Choice>
        <mc:Fallback xmlns="">
          <p:pic>
            <p:nvPicPr>
              <p:cNvPr id="527" name="墨迹 526"/>
            </p:nvPicPr>
            <p:blipFill>
              <a:blip r:embed="rId4"/>
            </p:blipFill>
            <p:spPr>
              <a:xfrm>
                <a:off x="7756779" y="2667210"/>
                <a:ext cx="4954" cy="705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6" p14:bwMode="auto">
            <p14:nvContentPartPr>
              <p14:cNvPr id="528" name="墨迹 527"/>
              <p14:cNvContentPartPr/>
              <p14:nvPr/>
            </p14:nvContentPartPr>
            <p14:xfrm>
              <a:off x="7759258" y="2662262"/>
              <a:ext cx="47025" cy="80412"/>
            </p14:xfrm>
          </p:contentPart>
        </mc:Choice>
        <mc:Fallback xmlns="">
          <p:pic>
            <p:nvPicPr>
              <p:cNvPr id="528" name="墨迹 527"/>
            </p:nvPicPr>
            <p:blipFill>
              <a:blip r:embed="rId4"/>
            </p:blipFill>
            <p:spPr>
              <a:xfrm>
                <a:off x="7759258" y="2662262"/>
                <a:ext cx="47025" cy="804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7" p14:bwMode="auto">
            <p14:nvContentPartPr>
              <p14:cNvPr id="529" name="墨迹 528"/>
              <p14:cNvContentPartPr/>
              <p14:nvPr/>
            </p14:nvContentPartPr>
            <p14:xfrm>
              <a:off x="7829794" y="2721643"/>
              <a:ext cx="3714" cy="30928"/>
            </p14:xfrm>
          </p:contentPart>
        </mc:Choice>
        <mc:Fallback xmlns="">
          <p:pic>
            <p:nvPicPr>
              <p:cNvPr id="529" name="墨迹 528"/>
            </p:nvPicPr>
            <p:blipFill>
              <a:blip r:embed="rId4"/>
            </p:blipFill>
            <p:spPr>
              <a:xfrm>
                <a:off x="7829794" y="2721643"/>
                <a:ext cx="3714" cy="309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8" p14:bwMode="auto">
            <p14:nvContentPartPr>
              <p14:cNvPr id="530" name="墨迹 529"/>
              <p14:cNvContentPartPr/>
              <p14:nvPr/>
            </p14:nvContentPartPr>
            <p14:xfrm>
              <a:off x="7828559" y="2687004"/>
              <a:ext cx="3709" cy="13608"/>
            </p14:xfrm>
          </p:contentPart>
        </mc:Choice>
        <mc:Fallback xmlns="">
          <p:pic>
            <p:nvPicPr>
              <p:cNvPr id="530" name="墨迹 529"/>
            </p:nvPicPr>
            <p:blipFill>
              <a:blip r:embed="rId4"/>
            </p:blipFill>
            <p:spPr>
              <a:xfrm>
                <a:off x="7828559" y="2687004"/>
                <a:ext cx="3709" cy="13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9" p14:bwMode="auto">
            <p14:nvContentPartPr>
              <p14:cNvPr id="531" name="墨迹 530"/>
              <p14:cNvContentPartPr/>
              <p14:nvPr/>
            </p14:nvContentPartPr>
            <p14:xfrm>
              <a:off x="7861972" y="2662262"/>
              <a:ext cx="16086" cy="98969"/>
            </p14:xfrm>
          </p:contentPart>
        </mc:Choice>
        <mc:Fallback xmlns="">
          <p:pic>
            <p:nvPicPr>
              <p:cNvPr id="531" name="墨迹 530"/>
            </p:nvPicPr>
            <p:blipFill>
              <a:blip r:embed="rId4"/>
            </p:blipFill>
            <p:spPr>
              <a:xfrm>
                <a:off x="7861972" y="2662262"/>
                <a:ext cx="16086" cy="989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0" p14:bwMode="auto">
            <p14:nvContentPartPr>
              <p14:cNvPr id="532" name="墨迹 531"/>
              <p14:cNvContentPartPr/>
              <p14:nvPr/>
            </p14:nvContentPartPr>
            <p14:xfrm>
              <a:off x="7986961" y="2660406"/>
              <a:ext cx="53444" cy="93402"/>
            </p14:xfrm>
          </p:contentPart>
        </mc:Choice>
        <mc:Fallback xmlns="">
          <p:pic>
            <p:nvPicPr>
              <p:cNvPr id="532" name="墨迹 531"/>
            </p:nvPicPr>
            <p:blipFill>
              <a:blip r:embed="rId4"/>
            </p:blipFill>
            <p:spPr>
              <a:xfrm>
                <a:off x="7986961" y="2660406"/>
                <a:ext cx="53444" cy="934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1" p14:bwMode="auto">
            <p14:nvContentPartPr>
              <p14:cNvPr id="533" name="墨迹 532"/>
              <p14:cNvContentPartPr/>
              <p14:nvPr/>
            </p14:nvContentPartPr>
            <p14:xfrm>
              <a:off x="8068639" y="2687004"/>
              <a:ext cx="30934" cy="6186"/>
            </p14:xfrm>
          </p:contentPart>
        </mc:Choice>
        <mc:Fallback xmlns="">
          <p:pic>
            <p:nvPicPr>
              <p:cNvPr id="533" name="墨迹 532"/>
            </p:nvPicPr>
            <p:blipFill>
              <a:blip r:embed="rId4"/>
            </p:blipFill>
            <p:spPr>
              <a:xfrm>
                <a:off x="8068639" y="2687004"/>
                <a:ext cx="30934" cy="61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2" p14:bwMode="auto">
            <p14:nvContentPartPr>
              <p14:cNvPr id="534" name="墨迹 533"/>
              <p14:cNvContentPartPr/>
              <p14:nvPr/>
            </p14:nvContentPartPr>
            <p14:xfrm>
              <a:off x="8067710" y="2716695"/>
              <a:ext cx="29388" cy="7422"/>
            </p14:xfrm>
          </p:contentPart>
        </mc:Choice>
        <mc:Fallback xmlns="">
          <p:pic>
            <p:nvPicPr>
              <p:cNvPr id="534" name="墨迹 533"/>
            </p:nvPicPr>
            <p:blipFill>
              <a:blip r:embed="rId4"/>
            </p:blipFill>
            <p:spPr>
              <a:xfrm>
                <a:off x="8067710" y="2716695"/>
                <a:ext cx="29388" cy="74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3" p14:bwMode="auto">
            <p14:nvContentPartPr>
              <p14:cNvPr id="535" name="墨迹 534"/>
              <p14:cNvContentPartPr/>
              <p14:nvPr/>
            </p14:nvContentPartPr>
            <p14:xfrm>
              <a:off x="8120613" y="2659788"/>
              <a:ext cx="19801" cy="90309"/>
            </p14:xfrm>
          </p:contentPart>
        </mc:Choice>
        <mc:Fallback xmlns="">
          <p:pic>
            <p:nvPicPr>
              <p:cNvPr id="535" name="墨迹 534"/>
            </p:nvPicPr>
            <p:blipFill>
              <a:blip r:embed="rId4"/>
            </p:blipFill>
            <p:spPr>
              <a:xfrm>
                <a:off x="8120613" y="2659788"/>
                <a:ext cx="19801" cy="90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4" p14:bwMode="auto">
            <p14:nvContentPartPr>
              <p14:cNvPr id="536" name="墨迹 535"/>
              <p14:cNvContentPartPr/>
              <p14:nvPr/>
            </p14:nvContentPartPr>
            <p14:xfrm>
              <a:off x="8170113" y="2662262"/>
              <a:ext cx="12377" cy="77938"/>
            </p14:xfrm>
          </p:contentPart>
        </mc:Choice>
        <mc:Fallback xmlns="">
          <p:pic>
            <p:nvPicPr>
              <p:cNvPr id="536" name="墨迹 535"/>
            </p:nvPicPr>
            <p:blipFill>
              <a:blip r:embed="rId4"/>
            </p:blipFill>
            <p:spPr>
              <a:xfrm>
                <a:off x="8170113" y="2662262"/>
                <a:ext cx="12377" cy="779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5" p14:bwMode="auto">
            <p14:nvContentPartPr>
              <p14:cNvPr id="537" name="墨迹 536"/>
              <p14:cNvContentPartPr/>
              <p14:nvPr/>
            </p14:nvContentPartPr>
            <p14:xfrm>
              <a:off x="8207240" y="2669685"/>
              <a:ext cx="7423" cy="87834"/>
            </p14:xfrm>
          </p:contentPart>
        </mc:Choice>
        <mc:Fallback xmlns="">
          <p:pic>
            <p:nvPicPr>
              <p:cNvPr id="537" name="墨迹 536"/>
            </p:nvPicPr>
            <p:blipFill>
              <a:blip r:embed="rId4"/>
            </p:blipFill>
            <p:spPr>
              <a:xfrm>
                <a:off x="8207240" y="2669685"/>
                <a:ext cx="7423" cy="87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6" p14:bwMode="auto">
            <p14:nvContentPartPr>
              <p14:cNvPr id="538" name="墨迹 537"/>
              <p14:cNvContentPartPr/>
              <p14:nvPr/>
            </p14:nvContentPartPr>
            <p14:xfrm>
              <a:off x="8212189" y="2662262"/>
              <a:ext cx="53214" cy="87835"/>
            </p14:xfrm>
          </p:contentPart>
        </mc:Choice>
        <mc:Fallback xmlns="">
          <p:pic>
            <p:nvPicPr>
              <p:cNvPr id="538" name="墨迹 537"/>
            </p:nvPicPr>
            <p:blipFill>
              <a:blip r:embed="rId4"/>
            </p:blipFill>
            <p:spPr>
              <a:xfrm>
                <a:off x="8212189" y="2662262"/>
                <a:ext cx="53214" cy="87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7" p14:bwMode="auto">
            <p14:nvContentPartPr>
              <p14:cNvPr id="539" name="墨迹 538"/>
              <p14:cNvContentPartPr/>
              <p14:nvPr/>
            </p14:nvContentPartPr>
            <p14:xfrm>
              <a:off x="8286439" y="2729066"/>
              <a:ext cx="2479" cy="28453"/>
            </p14:xfrm>
          </p:contentPart>
        </mc:Choice>
        <mc:Fallback xmlns="">
          <p:pic>
            <p:nvPicPr>
              <p:cNvPr id="539" name="墨迹 538"/>
            </p:nvPicPr>
            <p:blipFill>
              <a:blip r:embed="rId4"/>
            </p:blipFill>
            <p:spPr>
              <a:xfrm>
                <a:off x="8286439" y="2729066"/>
                <a:ext cx="2479" cy="284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8" p14:bwMode="auto">
            <p14:nvContentPartPr>
              <p14:cNvPr id="540" name="墨迹 539"/>
              <p14:cNvContentPartPr/>
              <p14:nvPr/>
            </p14:nvContentPartPr>
            <p14:xfrm>
              <a:off x="8284817" y="2704324"/>
              <a:ext cx="5336" cy="8659"/>
            </p14:xfrm>
          </p:contentPart>
        </mc:Choice>
        <mc:Fallback xmlns="">
          <p:pic>
            <p:nvPicPr>
              <p:cNvPr id="540" name="墨迹 539"/>
            </p:nvPicPr>
            <p:blipFill>
              <a:blip r:embed="rId4"/>
            </p:blipFill>
            <p:spPr>
              <a:xfrm>
                <a:off x="8284817" y="2704324"/>
                <a:ext cx="5336" cy="86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9" p14:bwMode="auto">
            <p14:nvContentPartPr>
              <p14:cNvPr id="541" name="墨迹 540"/>
              <p14:cNvContentPartPr/>
              <p14:nvPr/>
            </p14:nvContentPartPr>
            <p14:xfrm>
              <a:off x="8306239" y="2679581"/>
              <a:ext cx="17326" cy="74227"/>
            </p14:xfrm>
          </p:contentPart>
        </mc:Choice>
        <mc:Fallback xmlns="">
          <p:pic>
            <p:nvPicPr>
              <p:cNvPr id="541" name="墨迹 540"/>
            </p:nvPicPr>
            <p:blipFill>
              <a:blip r:embed="rId4"/>
            </p:blipFill>
            <p:spPr>
              <a:xfrm>
                <a:off x="8306239" y="2679581"/>
                <a:ext cx="17326" cy="742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0" p14:bwMode="auto">
            <p14:nvContentPartPr>
              <p14:cNvPr id="542" name="墨迹 541"/>
              <p14:cNvContentPartPr/>
              <p14:nvPr/>
            </p14:nvContentPartPr>
            <p14:xfrm>
              <a:off x="8344606" y="2662262"/>
              <a:ext cx="16086" cy="94020"/>
            </p14:xfrm>
          </p:contentPart>
        </mc:Choice>
        <mc:Fallback xmlns="">
          <p:pic>
            <p:nvPicPr>
              <p:cNvPr id="542" name="墨迹 541"/>
            </p:nvPicPr>
            <p:blipFill>
              <a:blip r:embed="rId4"/>
            </p:blipFill>
            <p:spPr>
              <a:xfrm>
                <a:off x="8344606" y="2662262"/>
                <a:ext cx="16086" cy="94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1" p14:bwMode="auto">
            <p14:nvContentPartPr>
              <p14:cNvPr id="543" name="墨迹 542"/>
              <p14:cNvContentPartPr/>
              <p14:nvPr/>
            </p14:nvContentPartPr>
            <p14:xfrm>
              <a:off x="3738411" y="6075284"/>
              <a:ext cx="70793" cy="514440"/>
            </p14:xfrm>
          </p:contentPart>
        </mc:Choice>
        <mc:Fallback xmlns="">
          <p:pic>
            <p:nvPicPr>
              <p:cNvPr id="543" name="墨迹 542"/>
            </p:nvPicPr>
            <p:blipFill>
              <a:blip r:embed="rId4"/>
            </p:blipFill>
            <p:spPr>
              <a:xfrm>
                <a:off x="3738411" y="6075284"/>
                <a:ext cx="70793" cy="514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2" p14:bwMode="auto">
            <p14:nvContentPartPr>
              <p14:cNvPr id="544" name="墨迹 543"/>
              <p14:cNvContentPartPr/>
              <p14:nvPr/>
            </p14:nvContentPartPr>
            <p14:xfrm>
              <a:off x="3847322" y="6080728"/>
              <a:ext cx="75303" cy="126228"/>
            </p14:xfrm>
          </p:contentPart>
        </mc:Choice>
        <mc:Fallback xmlns="">
          <p:pic>
            <p:nvPicPr>
              <p:cNvPr id="544" name="墨迹 543"/>
            </p:nvPicPr>
            <p:blipFill>
              <a:blip r:embed="rId4"/>
            </p:blipFill>
            <p:spPr>
              <a:xfrm>
                <a:off x="3847322" y="6080728"/>
                <a:ext cx="75303" cy="1262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3" p14:bwMode="auto">
            <p14:nvContentPartPr>
              <p14:cNvPr id="545" name="墨迹 544"/>
              <p14:cNvContentPartPr/>
              <p14:nvPr/>
            </p14:nvContentPartPr>
            <p14:xfrm>
              <a:off x="3893610" y="6159663"/>
              <a:ext cx="42205" cy="13610"/>
            </p14:xfrm>
          </p:contentPart>
        </mc:Choice>
        <mc:Fallback xmlns="">
          <p:pic>
            <p:nvPicPr>
              <p:cNvPr id="545" name="墨迹 544"/>
            </p:nvPicPr>
            <p:blipFill>
              <a:blip r:embed="rId4"/>
            </p:blipFill>
            <p:spPr>
              <a:xfrm>
                <a:off x="3893610" y="6159663"/>
                <a:ext cx="42205" cy="13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4" p14:bwMode="auto">
            <p14:nvContentPartPr>
              <p14:cNvPr id="546" name="墨迹 545"/>
              <p14:cNvContentPartPr/>
              <p14:nvPr/>
            </p14:nvContentPartPr>
            <p14:xfrm>
              <a:off x="3948068" y="6116113"/>
              <a:ext cx="1359" cy="73491"/>
            </p14:xfrm>
          </p:contentPart>
        </mc:Choice>
        <mc:Fallback xmlns="">
          <p:pic>
            <p:nvPicPr>
              <p:cNvPr id="546" name="墨迹 545"/>
            </p:nvPicPr>
            <p:blipFill>
              <a:blip r:embed="rId4"/>
            </p:blipFill>
            <p:spPr>
              <a:xfrm>
                <a:off x="3948068" y="6116113"/>
                <a:ext cx="1359" cy="734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5" p14:bwMode="auto">
            <p14:nvContentPartPr>
              <p14:cNvPr id="547" name="墨迹 546"/>
              <p14:cNvContentPartPr/>
              <p14:nvPr/>
            </p14:nvContentPartPr>
            <p14:xfrm>
              <a:off x="3937174" y="6080728"/>
              <a:ext cx="62624" cy="107175"/>
            </p14:xfrm>
          </p:contentPart>
        </mc:Choice>
        <mc:Fallback xmlns="">
          <p:pic>
            <p:nvPicPr>
              <p:cNvPr id="547" name="墨迹 546"/>
            </p:nvPicPr>
            <p:blipFill>
              <a:blip r:embed="rId4"/>
            </p:blipFill>
            <p:spPr>
              <a:xfrm>
                <a:off x="3937174" y="6080728"/>
                <a:ext cx="62624" cy="10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6" p14:bwMode="auto">
            <p14:nvContentPartPr>
              <p14:cNvPr id="548" name="墨迹 547"/>
              <p14:cNvContentPartPr/>
              <p14:nvPr/>
            </p14:nvContentPartPr>
            <p14:xfrm>
              <a:off x="3965594" y="6125639"/>
              <a:ext cx="21951" cy="6805"/>
            </p14:xfrm>
          </p:contentPart>
        </mc:Choice>
        <mc:Fallback xmlns="">
          <p:pic>
            <p:nvPicPr>
              <p:cNvPr id="548" name="墨迹 547"/>
            </p:nvPicPr>
            <p:blipFill>
              <a:blip r:embed="rId4"/>
            </p:blipFill>
            <p:spPr>
              <a:xfrm>
                <a:off x="3965594" y="6125639"/>
                <a:ext cx="21951" cy="6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7" p14:bwMode="auto">
            <p14:nvContentPartPr>
              <p14:cNvPr id="549" name="墨迹 548"/>
              <p14:cNvContentPartPr/>
              <p14:nvPr/>
            </p14:nvContentPartPr>
            <p14:xfrm>
              <a:off x="3958108" y="6154219"/>
              <a:ext cx="29437" cy="8166"/>
            </p14:xfrm>
          </p:contentPart>
        </mc:Choice>
        <mc:Fallback xmlns="">
          <p:pic>
            <p:nvPicPr>
              <p:cNvPr id="549" name="墨迹 548"/>
            </p:nvPicPr>
            <p:blipFill>
              <a:blip r:embed="rId4"/>
            </p:blipFill>
            <p:spPr>
              <a:xfrm>
                <a:off x="3958108" y="6154219"/>
                <a:ext cx="29437" cy="81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8" p14:bwMode="auto">
            <p14:nvContentPartPr>
              <p14:cNvPr id="550" name="墨迹 549"/>
              <p14:cNvContentPartPr/>
              <p14:nvPr/>
            </p14:nvContentPartPr>
            <p14:xfrm>
              <a:off x="3956233" y="6188243"/>
              <a:ext cx="43565" cy="9527"/>
            </p14:xfrm>
          </p:contentPart>
        </mc:Choice>
        <mc:Fallback xmlns="">
          <p:pic>
            <p:nvPicPr>
              <p:cNvPr id="550" name="墨迹 549"/>
            </p:nvPicPr>
            <p:blipFill>
              <a:blip r:embed="rId4"/>
            </p:blipFill>
            <p:spPr>
              <a:xfrm>
                <a:off x="3956233" y="6188243"/>
                <a:ext cx="43565" cy="95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9" p14:bwMode="auto">
            <p14:nvContentPartPr>
              <p14:cNvPr id="551" name="墨迹 550"/>
              <p14:cNvContentPartPr/>
              <p14:nvPr/>
            </p14:nvContentPartPr>
            <p14:xfrm>
              <a:off x="4027027" y="6099781"/>
              <a:ext cx="40841" cy="72131"/>
            </p14:xfrm>
          </p:contentPart>
        </mc:Choice>
        <mc:Fallback xmlns="">
          <p:pic>
            <p:nvPicPr>
              <p:cNvPr id="551" name="墨迹 550"/>
            </p:nvPicPr>
            <p:blipFill>
              <a:blip r:embed="rId4"/>
            </p:blipFill>
            <p:spPr>
              <a:xfrm>
                <a:off x="4027027" y="6099781"/>
                <a:ext cx="40841" cy="72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0" p14:bwMode="auto">
            <p14:nvContentPartPr>
              <p14:cNvPr id="552" name="墨迹 551"/>
              <p14:cNvContentPartPr/>
              <p14:nvPr/>
            </p14:nvContentPartPr>
            <p14:xfrm>
              <a:off x="4018861" y="6124279"/>
              <a:ext cx="57177" cy="43551"/>
            </p14:xfrm>
          </p:contentPart>
        </mc:Choice>
        <mc:Fallback xmlns="">
          <p:pic>
            <p:nvPicPr>
              <p:cNvPr id="552" name="墨迹 551"/>
            </p:nvPicPr>
            <p:blipFill>
              <a:blip r:embed="rId4"/>
            </p:blipFill>
            <p:spPr>
              <a:xfrm>
                <a:off x="4018861" y="6124279"/>
                <a:ext cx="57177" cy="435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1" p14:bwMode="auto">
            <p14:nvContentPartPr>
              <p14:cNvPr id="553" name="墨迹 552"/>
              <p14:cNvContentPartPr/>
              <p14:nvPr/>
            </p14:nvContentPartPr>
            <p14:xfrm>
              <a:off x="4070591" y="6090255"/>
              <a:ext cx="53099" cy="9526"/>
            </p14:xfrm>
          </p:contentPart>
        </mc:Choice>
        <mc:Fallback xmlns="">
          <p:pic>
            <p:nvPicPr>
              <p:cNvPr id="553" name="墨迹 552"/>
            </p:nvPicPr>
            <p:blipFill>
              <a:blip r:embed="rId4"/>
            </p:blipFill>
            <p:spPr>
              <a:xfrm>
                <a:off x="4070591" y="6090255"/>
                <a:ext cx="53099" cy="95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2" p14:bwMode="auto">
            <p14:nvContentPartPr>
              <p14:cNvPr id="554" name="墨迹 553"/>
              <p14:cNvContentPartPr/>
              <p14:nvPr/>
            </p14:nvContentPartPr>
            <p14:xfrm>
              <a:off x="4095097" y="6053509"/>
              <a:ext cx="16340" cy="151491"/>
            </p14:xfrm>
          </p:contentPart>
        </mc:Choice>
        <mc:Fallback xmlns="">
          <p:pic>
            <p:nvPicPr>
              <p:cNvPr id="554" name="墨迹 553"/>
            </p:nvPicPr>
            <p:blipFill>
              <a:blip r:embed="rId4"/>
            </p:blipFill>
            <p:spPr>
              <a:xfrm>
                <a:off x="4095097" y="6053509"/>
                <a:ext cx="16340" cy="1514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3" p14:bwMode="auto">
            <p14:nvContentPartPr>
              <p14:cNvPr id="555" name="墨迹 554"/>
              <p14:cNvContentPartPr/>
              <p14:nvPr/>
            </p14:nvContentPartPr>
            <p14:xfrm>
              <a:off x="4078761" y="6143332"/>
              <a:ext cx="19059" cy="4083"/>
            </p14:xfrm>
          </p:contentPart>
        </mc:Choice>
        <mc:Fallback xmlns="">
          <p:pic>
            <p:nvPicPr>
              <p:cNvPr id="555" name="墨迹 554"/>
            </p:nvPicPr>
            <p:blipFill>
              <a:blip r:embed="rId4"/>
            </p:blipFill>
            <p:spPr>
              <a:xfrm>
                <a:off x="4078761" y="6143332"/>
                <a:ext cx="19059" cy="40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4" p14:bwMode="auto">
            <p14:nvContentPartPr>
              <p14:cNvPr id="556" name="墨迹 555"/>
              <p14:cNvContentPartPr/>
              <p14:nvPr/>
            </p14:nvContentPartPr>
            <p14:xfrm>
              <a:off x="3863995" y="6297119"/>
              <a:ext cx="76751" cy="89993"/>
            </p14:xfrm>
          </p:contentPart>
        </mc:Choice>
        <mc:Fallback xmlns="">
          <p:pic>
            <p:nvPicPr>
              <p:cNvPr id="556" name="墨迹 555"/>
            </p:nvPicPr>
            <p:blipFill>
              <a:blip r:embed="rId4"/>
            </p:blipFill>
            <p:spPr>
              <a:xfrm>
                <a:off x="3863995" y="6297119"/>
                <a:ext cx="76751" cy="89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5" p14:bwMode="auto">
            <p14:nvContentPartPr>
              <p14:cNvPr id="557" name="墨迹 556"/>
              <p14:cNvContentPartPr/>
              <p14:nvPr/>
            </p14:nvContentPartPr>
            <p14:xfrm>
              <a:off x="3920839" y="6289634"/>
              <a:ext cx="19059" cy="95947"/>
            </p14:xfrm>
          </p:contentPart>
        </mc:Choice>
        <mc:Fallback xmlns="">
          <p:pic>
            <p:nvPicPr>
              <p:cNvPr id="557" name="墨迹 556"/>
            </p:nvPicPr>
            <p:blipFill>
              <a:blip r:embed="rId4"/>
            </p:blipFill>
            <p:spPr>
              <a:xfrm>
                <a:off x="3920839" y="6289634"/>
                <a:ext cx="19059" cy="959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6" p14:bwMode="auto">
            <p14:nvContentPartPr>
              <p14:cNvPr id="558" name="墨迹 557"/>
              <p14:cNvContentPartPr/>
              <p14:nvPr/>
            </p14:nvContentPartPr>
            <p14:xfrm>
              <a:off x="3915392" y="6344753"/>
              <a:ext cx="17700" cy="4082"/>
            </p14:xfrm>
          </p:contentPart>
        </mc:Choice>
        <mc:Fallback xmlns="">
          <p:pic>
            <p:nvPicPr>
              <p:cNvPr id="558" name="墨迹 557"/>
            </p:nvPicPr>
            <p:blipFill>
              <a:blip r:embed="rId4"/>
            </p:blipFill>
            <p:spPr>
              <a:xfrm>
                <a:off x="3915392" y="6344753"/>
                <a:ext cx="17700" cy="40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7" p14:bwMode="auto">
            <p14:nvContentPartPr>
              <p14:cNvPr id="559" name="墨迹 558"/>
              <p14:cNvContentPartPr/>
              <p14:nvPr/>
            </p14:nvContentPartPr>
            <p14:xfrm>
              <a:off x="3909945" y="6358362"/>
              <a:ext cx="23569" cy="10887"/>
            </p14:xfrm>
          </p:contentPart>
        </mc:Choice>
        <mc:Fallback xmlns="">
          <p:pic>
            <p:nvPicPr>
              <p:cNvPr id="559" name="墨迹 558"/>
            </p:nvPicPr>
            <p:blipFill>
              <a:blip r:embed="rId4"/>
            </p:blipFill>
            <p:spPr>
              <a:xfrm>
                <a:off x="3909945" y="6358362"/>
                <a:ext cx="23569" cy="108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8" p14:bwMode="auto">
            <p14:nvContentPartPr>
              <p14:cNvPr id="560" name="墨迹 559"/>
              <p14:cNvContentPartPr/>
              <p14:nvPr/>
            </p14:nvContentPartPr>
            <p14:xfrm>
              <a:off x="3861614" y="6380137"/>
              <a:ext cx="80070" cy="75193"/>
            </p14:xfrm>
          </p:contentPart>
        </mc:Choice>
        <mc:Fallback xmlns="">
          <p:pic>
            <p:nvPicPr>
              <p:cNvPr id="560" name="墨迹 559"/>
            </p:nvPicPr>
            <p:blipFill>
              <a:blip r:embed="rId4"/>
            </p:blipFill>
            <p:spPr>
              <a:xfrm>
                <a:off x="3861614" y="6380137"/>
                <a:ext cx="80070" cy="75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9" p14:bwMode="auto">
            <p14:nvContentPartPr>
              <p14:cNvPr id="561" name="墨迹 560"/>
              <p14:cNvContentPartPr/>
              <p14:nvPr/>
            </p14:nvContentPartPr>
            <p14:xfrm>
              <a:off x="3909945" y="6407357"/>
              <a:ext cx="74881" cy="10207"/>
            </p14:xfrm>
          </p:contentPart>
        </mc:Choice>
        <mc:Fallback xmlns="">
          <p:pic>
            <p:nvPicPr>
              <p:cNvPr id="561" name="墨迹 560"/>
            </p:nvPicPr>
            <p:blipFill>
              <a:blip r:embed="rId4"/>
            </p:blipFill>
            <p:spPr>
              <a:xfrm>
                <a:off x="3909945" y="6407357"/>
                <a:ext cx="74881" cy="102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0" p14:bwMode="auto">
            <p14:nvContentPartPr>
              <p14:cNvPr id="562" name="墨迹 561"/>
              <p14:cNvContentPartPr/>
              <p14:nvPr/>
            </p14:nvContentPartPr>
            <p14:xfrm>
              <a:off x="3924926" y="6412800"/>
              <a:ext cx="9525" cy="31983"/>
            </p14:xfrm>
          </p:contentPart>
        </mc:Choice>
        <mc:Fallback xmlns="">
          <p:pic>
            <p:nvPicPr>
              <p:cNvPr id="562" name="墨迹 561"/>
            </p:nvPicPr>
            <p:blipFill>
              <a:blip r:embed="rId4"/>
            </p:blipFill>
            <p:spPr>
              <a:xfrm>
                <a:off x="3924926" y="6412800"/>
                <a:ext cx="9525" cy="31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1" p14:bwMode="auto">
            <p14:nvContentPartPr>
              <p14:cNvPr id="563" name="墨迹 562"/>
              <p14:cNvContentPartPr/>
              <p14:nvPr/>
            </p14:nvContentPartPr>
            <p14:xfrm>
              <a:off x="3908244" y="6431853"/>
              <a:ext cx="88835" cy="24498"/>
            </p14:xfrm>
          </p:contentPart>
        </mc:Choice>
        <mc:Fallback xmlns="">
          <p:pic>
            <p:nvPicPr>
              <p:cNvPr id="563" name="墨迹 562"/>
            </p:nvPicPr>
            <p:blipFill>
              <a:blip r:embed="rId4"/>
            </p:blipFill>
            <p:spPr>
              <a:xfrm>
                <a:off x="3908244" y="6431853"/>
                <a:ext cx="88835" cy="244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2" p14:bwMode="auto">
            <p14:nvContentPartPr>
              <p14:cNvPr id="564" name="墨迹 563"/>
              <p14:cNvContentPartPr/>
              <p14:nvPr/>
            </p14:nvContentPartPr>
            <p14:xfrm>
              <a:off x="4027022" y="6336587"/>
              <a:ext cx="6810" cy="72130"/>
            </p14:xfrm>
          </p:contentPart>
        </mc:Choice>
        <mc:Fallback xmlns="">
          <p:pic>
            <p:nvPicPr>
              <p:cNvPr id="564" name="墨迹 563"/>
            </p:nvPicPr>
            <p:blipFill>
              <a:blip r:embed="rId4"/>
            </p:blipFill>
            <p:spPr>
              <a:xfrm>
                <a:off x="4027022" y="6336587"/>
                <a:ext cx="6810" cy="72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3" p14:bwMode="auto">
            <p14:nvContentPartPr>
              <p14:cNvPr id="565" name="墨迹 564"/>
              <p14:cNvContentPartPr/>
              <p14:nvPr/>
            </p14:nvContentPartPr>
            <p14:xfrm>
              <a:off x="4013414" y="6373333"/>
              <a:ext cx="20419" cy="1361"/>
            </p14:xfrm>
          </p:contentPart>
        </mc:Choice>
        <mc:Fallback xmlns="">
          <p:pic>
            <p:nvPicPr>
              <p:cNvPr id="565" name="墨迹 564"/>
            </p:nvPicPr>
            <p:blipFill>
              <a:blip r:embed="rId4"/>
            </p:blipFill>
            <p:spPr>
              <a:xfrm>
                <a:off x="4013414" y="6373333"/>
                <a:ext cx="20419" cy="13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4" p14:bwMode="auto">
            <p14:nvContentPartPr>
              <p14:cNvPr id="566" name="墨迹 565"/>
              <p14:cNvContentPartPr/>
              <p14:nvPr/>
            </p14:nvContentPartPr>
            <p14:xfrm>
              <a:off x="4003880" y="6407357"/>
              <a:ext cx="50375" cy="19053"/>
            </p14:xfrm>
          </p:contentPart>
        </mc:Choice>
        <mc:Fallback xmlns="">
          <p:pic>
            <p:nvPicPr>
              <p:cNvPr id="566" name="墨迹 565"/>
            </p:nvPicPr>
            <p:blipFill>
              <a:blip r:embed="rId4"/>
            </p:blipFill>
            <p:spPr>
              <a:xfrm>
                <a:off x="4003880" y="6407357"/>
                <a:ext cx="50375" cy="190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5" p14:bwMode="auto">
            <p14:nvContentPartPr>
              <p14:cNvPr id="567" name="墨迹 566"/>
              <p14:cNvContentPartPr/>
              <p14:nvPr/>
            </p14:nvContentPartPr>
            <p14:xfrm>
              <a:off x="4086931" y="6331143"/>
              <a:ext cx="6806" cy="65326"/>
            </p14:xfrm>
          </p:contentPart>
        </mc:Choice>
        <mc:Fallback xmlns="">
          <p:pic>
            <p:nvPicPr>
              <p:cNvPr id="567" name="墨迹 566"/>
            </p:nvPicPr>
            <p:blipFill>
              <a:blip r:embed="rId4"/>
            </p:blipFill>
            <p:spPr>
              <a:xfrm>
                <a:off x="4086931" y="6331143"/>
                <a:ext cx="6806" cy="65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6" p14:bwMode="auto">
            <p14:nvContentPartPr>
              <p14:cNvPr id="568" name="墨迹 567"/>
              <p14:cNvContentPartPr/>
              <p14:nvPr/>
            </p14:nvContentPartPr>
            <p14:xfrm>
              <a:off x="4103267" y="6361084"/>
              <a:ext cx="12252" cy="4083"/>
            </p14:xfrm>
          </p:contentPart>
        </mc:Choice>
        <mc:Fallback xmlns="">
          <p:pic>
            <p:nvPicPr>
              <p:cNvPr id="568" name="墨迹 567"/>
            </p:nvPicPr>
            <p:blipFill>
              <a:blip r:embed="rId4"/>
            </p:blipFill>
            <p:spPr>
              <a:xfrm>
                <a:off x="4103267" y="6361084"/>
                <a:ext cx="12252" cy="40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7" p14:bwMode="auto">
            <p14:nvContentPartPr>
              <p14:cNvPr id="569" name="墨迹 568"/>
              <p14:cNvContentPartPr/>
              <p14:nvPr/>
            </p14:nvContentPartPr>
            <p14:xfrm>
              <a:off x="4059702" y="6363806"/>
              <a:ext cx="6806" cy="51716"/>
            </p14:xfrm>
          </p:contentPart>
        </mc:Choice>
        <mc:Fallback xmlns="">
          <p:pic>
            <p:nvPicPr>
              <p:cNvPr id="569" name="墨迹 568"/>
            </p:nvPicPr>
            <p:blipFill>
              <a:blip r:embed="rId4"/>
            </p:blipFill>
            <p:spPr>
              <a:xfrm>
                <a:off x="4059702" y="6363806"/>
                <a:ext cx="6806" cy="51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8" p14:bwMode="auto">
            <p14:nvContentPartPr>
              <p14:cNvPr id="570" name="墨迹 569"/>
              <p14:cNvContentPartPr/>
              <p14:nvPr/>
            </p14:nvContentPartPr>
            <p14:xfrm>
              <a:off x="4046085" y="6414161"/>
              <a:ext cx="99386" cy="11313"/>
            </p14:xfrm>
          </p:contentPart>
        </mc:Choice>
        <mc:Fallback xmlns="">
          <p:pic>
            <p:nvPicPr>
              <p:cNvPr id="570" name="墨迹 569"/>
            </p:nvPicPr>
            <p:blipFill>
              <a:blip r:embed="rId4"/>
            </p:blipFill>
            <p:spPr>
              <a:xfrm>
                <a:off x="4046085" y="6414161"/>
                <a:ext cx="99386" cy="113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9" p14:bwMode="auto">
            <p14:nvContentPartPr>
              <p14:cNvPr id="571" name="墨迹 570"/>
              <p14:cNvContentPartPr/>
              <p14:nvPr/>
            </p14:nvContentPartPr>
            <p14:xfrm>
              <a:off x="3901780" y="6540730"/>
              <a:ext cx="8166" cy="9526"/>
            </p14:xfrm>
          </p:contentPart>
        </mc:Choice>
        <mc:Fallback xmlns="">
          <p:pic>
            <p:nvPicPr>
              <p:cNvPr id="571" name="墨迹 570"/>
            </p:nvPicPr>
            <p:blipFill>
              <a:blip r:embed="rId4"/>
            </p:blipFill>
            <p:spPr>
              <a:xfrm>
                <a:off x="3901780" y="6540730"/>
                <a:ext cx="8166" cy="95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0" p14:bwMode="auto">
            <p14:nvContentPartPr>
              <p14:cNvPr id="572" name="墨迹 571"/>
              <p14:cNvContentPartPr/>
              <p14:nvPr/>
            </p14:nvContentPartPr>
            <p14:xfrm>
              <a:off x="3876426" y="6567948"/>
              <a:ext cx="43733" cy="64305"/>
            </p14:xfrm>
          </p:contentPart>
        </mc:Choice>
        <mc:Fallback xmlns="">
          <p:pic>
            <p:nvPicPr>
              <p:cNvPr id="572" name="墨迹 571"/>
            </p:nvPicPr>
            <p:blipFill>
              <a:blip r:embed="rId4"/>
            </p:blipFill>
            <p:spPr>
              <a:xfrm>
                <a:off x="3876426" y="6567948"/>
                <a:ext cx="43733" cy="6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1" p14:bwMode="auto">
            <p14:nvContentPartPr>
              <p14:cNvPr id="573" name="墨迹 572"/>
              <p14:cNvContentPartPr/>
              <p14:nvPr/>
            </p14:nvContentPartPr>
            <p14:xfrm>
              <a:off x="3929000" y="6592445"/>
              <a:ext cx="2728" cy="40829"/>
            </p14:xfrm>
          </p:contentPart>
        </mc:Choice>
        <mc:Fallback xmlns="">
          <p:pic>
            <p:nvPicPr>
              <p:cNvPr id="573" name="墨迹 572"/>
            </p:nvPicPr>
            <p:blipFill>
              <a:blip r:embed="rId4"/>
            </p:blipFill>
            <p:spPr>
              <a:xfrm>
                <a:off x="3929000" y="6592445"/>
                <a:ext cx="2728" cy="408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2" p14:bwMode="auto">
            <p14:nvContentPartPr>
              <p14:cNvPr id="574" name="墨迹 573"/>
              <p14:cNvContentPartPr/>
              <p14:nvPr/>
            </p14:nvContentPartPr>
            <p14:xfrm>
              <a:off x="3885440" y="6609457"/>
              <a:ext cx="64245" cy="79616"/>
            </p14:xfrm>
          </p:contentPart>
        </mc:Choice>
        <mc:Fallback xmlns="">
          <p:pic>
            <p:nvPicPr>
              <p:cNvPr id="574" name="墨迹 573"/>
            </p:nvPicPr>
            <p:blipFill>
              <a:blip r:embed="rId4"/>
            </p:blipFill>
            <p:spPr>
              <a:xfrm>
                <a:off x="3885440" y="6609457"/>
                <a:ext cx="64245" cy="796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3" p14:bwMode="auto">
            <p14:nvContentPartPr>
              <p14:cNvPr id="575" name="墨迹 574"/>
              <p14:cNvContentPartPr/>
              <p14:nvPr/>
            </p14:nvContentPartPr>
            <p14:xfrm>
              <a:off x="3890886" y="6655049"/>
              <a:ext cx="111635" cy="29942"/>
            </p14:xfrm>
          </p:contentPart>
        </mc:Choice>
        <mc:Fallback xmlns="">
          <p:pic>
            <p:nvPicPr>
              <p:cNvPr id="575" name="墨迹 574"/>
            </p:nvPicPr>
            <p:blipFill>
              <a:blip r:embed="rId4"/>
            </p:blipFill>
            <p:spPr>
              <a:xfrm>
                <a:off x="3890886" y="6655049"/>
                <a:ext cx="111635" cy="29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4" p14:bwMode="auto">
            <p14:nvContentPartPr>
              <p14:cNvPr id="576" name="墨迹 575"/>
              <p14:cNvContentPartPr/>
              <p14:nvPr/>
            </p14:nvContentPartPr>
            <p14:xfrm>
              <a:off x="4021580" y="6591595"/>
              <a:ext cx="9534" cy="49845"/>
            </p14:xfrm>
          </p:contentPart>
        </mc:Choice>
        <mc:Fallback xmlns="">
          <p:pic>
            <p:nvPicPr>
              <p:cNvPr id="576" name="墨迹 575"/>
            </p:nvPicPr>
            <p:blipFill>
              <a:blip r:embed="rId4"/>
            </p:blipFill>
            <p:spPr>
              <a:xfrm>
                <a:off x="4021580" y="6591595"/>
                <a:ext cx="9534" cy="49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5" p14:bwMode="auto">
            <p14:nvContentPartPr>
              <p14:cNvPr id="577" name="墨迹 576"/>
              <p14:cNvContentPartPr/>
              <p14:nvPr/>
            </p14:nvContentPartPr>
            <p14:xfrm>
              <a:off x="4010691" y="6612860"/>
              <a:ext cx="28588" cy="1362"/>
            </p14:xfrm>
          </p:contentPart>
        </mc:Choice>
        <mc:Fallback xmlns="">
          <p:pic>
            <p:nvPicPr>
              <p:cNvPr id="577" name="墨迹 576"/>
            </p:nvPicPr>
            <p:blipFill>
              <a:blip r:embed="rId4"/>
            </p:blipFill>
            <p:spPr>
              <a:xfrm>
                <a:off x="4010691" y="6612860"/>
                <a:ext cx="28588" cy="13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6" p14:bwMode="auto">
            <p14:nvContentPartPr>
              <p14:cNvPr id="578" name="墨迹 577"/>
              <p14:cNvContentPartPr/>
              <p14:nvPr/>
            </p14:nvContentPartPr>
            <p14:xfrm>
              <a:off x="4005244" y="6648245"/>
              <a:ext cx="54458" cy="9526"/>
            </p14:xfrm>
          </p:contentPart>
        </mc:Choice>
        <mc:Fallback xmlns="">
          <p:pic>
            <p:nvPicPr>
              <p:cNvPr id="578" name="墨迹 577"/>
            </p:nvPicPr>
            <p:blipFill>
              <a:blip r:embed="rId4"/>
            </p:blipFill>
            <p:spPr>
              <a:xfrm>
                <a:off x="4005244" y="6648245"/>
                <a:ext cx="54458" cy="95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7" p14:bwMode="auto">
            <p14:nvContentPartPr>
              <p14:cNvPr id="579" name="墨迹 578"/>
              <p14:cNvContentPartPr/>
              <p14:nvPr/>
            </p14:nvContentPartPr>
            <p14:xfrm>
              <a:off x="4105990" y="6576114"/>
              <a:ext cx="6806" cy="65326"/>
            </p14:xfrm>
          </p:contentPart>
        </mc:Choice>
        <mc:Fallback xmlns="">
          <p:pic>
            <p:nvPicPr>
              <p:cNvPr id="579" name="墨迹 578"/>
            </p:nvPicPr>
            <p:blipFill>
              <a:blip r:embed="rId4"/>
            </p:blipFill>
            <p:spPr>
              <a:xfrm>
                <a:off x="4105990" y="6576114"/>
                <a:ext cx="6806" cy="65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8" p14:bwMode="auto">
            <p14:nvContentPartPr>
              <p14:cNvPr id="580" name="墨迹 579"/>
              <p14:cNvContentPartPr/>
              <p14:nvPr/>
            </p14:nvContentPartPr>
            <p14:xfrm>
              <a:off x="4119602" y="6608777"/>
              <a:ext cx="8170" cy="4083"/>
            </p14:xfrm>
          </p:contentPart>
        </mc:Choice>
        <mc:Fallback xmlns="">
          <p:pic>
            <p:nvPicPr>
              <p:cNvPr id="580" name="墨迹 579"/>
            </p:nvPicPr>
            <p:blipFill>
              <a:blip r:embed="rId4"/>
            </p:blipFill>
            <p:spPr>
              <a:xfrm>
                <a:off x="4119602" y="6608777"/>
                <a:ext cx="8170" cy="40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9" p14:bwMode="auto">
            <p14:nvContentPartPr>
              <p14:cNvPr id="581" name="墨迹 580"/>
              <p14:cNvContentPartPr/>
              <p14:nvPr/>
            </p14:nvContentPartPr>
            <p14:xfrm>
              <a:off x="4076038" y="6608777"/>
              <a:ext cx="8170" cy="53078"/>
            </p14:xfrm>
          </p:contentPart>
        </mc:Choice>
        <mc:Fallback xmlns="">
          <p:pic>
            <p:nvPicPr>
              <p:cNvPr id="581" name="墨迹 580"/>
            </p:nvPicPr>
            <p:blipFill>
              <a:blip r:embed="rId4"/>
            </p:blipFill>
            <p:spPr>
              <a:xfrm>
                <a:off x="4076038" y="6608777"/>
                <a:ext cx="8170" cy="530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0" p14:bwMode="auto">
            <p14:nvContentPartPr>
              <p14:cNvPr id="582" name="墨迹 581"/>
              <p14:cNvContentPartPr/>
              <p14:nvPr/>
            </p14:nvContentPartPr>
            <p14:xfrm>
              <a:off x="4065149" y="6641440"/>
              <a:ext cx="121163" cy="21774"/>
            </p14:xfrm>
          </p:contentPart>
        </mc:Choice>
        <mc:Fallback xmlns="">
          <p:pic>
            <p:nvPicPr>
              <p:cNvPr id="582" name="墨迹 581"/>
            </p:nvPicPr>
            <p:blipFill>
              <a:blip r:embed="rId4"/>
            </p:blipFill>
            <p:spPr>
              <a:xfrm>
                <a:off x="4065149" y="6641440"/>
                <a:ext cx="121163" cy="21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1" p14:bwMode="auto">
            <p14:nvContentPartPr>
              <p14:cNvPr id="583" name="墨迹 582"/>
              <p14:cNvContentPartPr/>
              <p14:nvPr/>
            </p14:nvContentPartPr>
            <p14:xfrm>
              <a:off x="4171337" y="6148775"/>
              <a:ext cx="19059" cy="2723"/>
            </p14:xfrm>
          </p:contentPart>
        </mc:Choice>
        <mc:Fallback xmlns="">
          <p:pic>
            <p:nvPicPr>
              <p:cNvPr id="583" name="墨迹 582"/>
            </p:nvPicPr>
            <p:blipFill>
              <a:blip r:embed="rId4"/>
            </p:blipFill>
            <p:spPr>
              <a:xfrm>
                <a:off x="4171337" y="6148775"/>
                <a:ext cx="19059" cy="2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2" p14:bwMode="auto">
            <p14:nvContentPartPr>
              <p14:cNvPr id="584" name="墨迹 583"/>
              <p14:cNvContentPartPr/>
              <p14:nvPr/>
            </p14:nvContentPartPr>
            <p14:xfrm>
              <a:off x="4225794" y="6143332"/>
              <a:ext cx="1360" cy="9527"/>
            </p14:xfrm>
          </p:contentPart>
        </mc:Choice>
        <mc:Fallback xmlns="">
          <p:pic>
            <p:nvPicPr>
              <p:cNvPr id="584" name="墨迹 583"/>
            </p:nvPicPr>
            <p:blipFill>
              <a:blip r:embed="rId4"/>
            </p:blipFill>
            <p:spPr>
              <a:xfrm>
                <a:off x="4225794" y="6143332"/>
                <a:ext cx="1360" cy="95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3" p14:bwMode="auto">
            <p14:nvContentPartPr>
              <p14:cNvPr id="585" name="墨迹 584"/>
              <p14:cNvContentPartPr/>
              <p14:nvPr/>
            </p14:nvContentPartPr>
            <p14:xfrm>
              <a:off x="4163166" y="6355640"/>
              <a:ext cx="10894" cy="10887"/>
            </p14:xfrm>
          </p:contentPart>
        </mc:Choice>
        <mc:Fallback xmlns="">
          <p:pic>
            <p:nvPicPr>
              <p:cNvPr id="585" name="墨迹 584"/>
            </p:nvPicPr>
            <p:blipFill>
              <a:blip r:embed="rId4"/>
            </p:blipFill>
            <p:spPr>
              <a:xfrm>
                <a:off x="4163166" y="6355640"/>
                <a:ext cx="10894" cy="108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4" p14:bwMode="auto">
            <p14:nvContentPartPr>
              <p14:cNvPr id="586" name="墨迹 585"/>
              <p14:cNvContentPartPr/>
              <p14:nvPr/>
            </p14:nvContentPartPr>
            <p14:xfrm>
              <a:off x="4220347" y="6358362"/>
              <a:ext cx="14977" cy="4083"/>
            </p14:xfrm>
          </p:contentPart>
        </mc:Choice>
        <mc:Fallback xmlns="">
          <p:pic>
            <p:nvPicPr>
              <p:cNvPr id="586" name="墨迹 585"/>
            </p:nvPicPr>
            <p:blipFill>
              <a:blip r:embed="rId4"/>
            </p:blipFill>
            <p:spPr>
              <a:xfrm>
                <a:off x="4220347" y="6358362"/>
                <a:ext cx="14977" cy="40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5" p14:bwMode="auto">
            <p14:nvContentPartPr>
              <p14:cNvPr id="587" name="墨迹 586"/>
              <p14:cNvContentPartPr/>
              <p14:nvPr/>
            </p14:nvContentPartPr>
            <p14:xfrm>
              <a:off x="4202395" y="6603333"/>
              <a:ext cx="11146" cy="2722"/>
            </p14:xfrm>
          </p:contentPart>
        </mc:Choice>
        <mc:Fallback xmlns="">
          <p:pic>
            <p:nvPicPr>
              <p:cNvPr id="587" name="墨迹 586"/>
            </p:nvPicPr>
            <p:blipFill>
              <a:blip r:embed="rId4"/>
            </p:blipFill>
            <p:spPr>
              <a:xfrm>
                <a:off x="4202395" y="6603333"/>
                <a:ext cx="11146" cy="27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6" p14:bwMode="auto">
            <p14:nvContentPartPr>
              <p14:cNvPr id="588" name="墨迹 587"/>
              <p14:cNvContentPartPr/>
              <p14:nvPr/>
            </p14:nvContentPartPr>
            <p14:xfrm>
              <a:off x="4255742" y="6592445"/>
              <a:ext cx="6806" cy="14971"/>
            </p14:xfrm>
          </p:contentPart>
        </mc:Choice>
        <mc:Fallback xmlns="">
          <p:pic>
            <p:nvPicPr>
              <p:cNvPr id="588" name="墨迹 587"/>
            </p:nvPicPr>
            <p:blipFill>
              <a:blip r:embed="rId4"/>
            </p:blipFill>
            <p:spPr>
              <a:xfrm>
                <a:off x="4255742" y="6592445"/>
                <a:ext cx="6806" cy="14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7" p14:bwMode="auto">
            <p14:nvContentPartPr>
              <p14:cNvPr id="632" name="墨迹 631"/>
              <p14:cNvContentPartPr/>
              <p14:nvPr/>
            </p14:nvContentPartPr>
            <p14:xfrm>
              <a:off x="4438165" y="6071031"/>
              <a:ext cx="5451" cy="93055"/>
            </p14:xfrm>
          </p:contentPart>
        </mc:Choice>
        <mc:Fallback xmlns="">
          <p:pic>
            <p:nvPicPr>
              <p:cNvPr id="632" name="墨迹 631"/>
            </p:nvPicPr>
            <p:blipFill>
              <a:blip r:embed="rId4"/>
            </p:blipFill>
            <p:spPr>
              <a:xfrm>
                <a:off x="4438165" y="6071031"/>
                <a:ext cx="5451" cy="9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8" p14:bwMode="auto">
            <p14:nvContentPartPr>
              <p14:cNvPr id="633" name="墨迹 632"/>
              <p14:cNvContentPartPr/>
              <p14:nvPr/>
            </p14:nvContentPartPr>
            <p14:xfrm>
              <a:off x="4430004" y="6078006"/>
              <a:ext cx="46288" cy="43551"/>
            </p14:xfrm>
          </p:contentPart>
        </mc:Choice>
        <mc:Fallback xmlns="">
          <p:pic>
            <p:nvPicPr>
              <p:cNvPr id="633" name="墨迹 632"/>
            </p:nvPicPr>
            <p:blipFill>
              <a:blip r:embed="rId4"/>
            </p:blipFill>
            <p:spPr>
              <a:xfrm>
                <a:off x="4430004" y="6078006"/>
                <a:ext cx="46288" cy="435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9" p14:bwMode="auto">
            <p14:nvContentPartPr>
              <p14:cNvPr id="634" name="墨迹 633"/>
              <p14:cNvContentPartPr/>
              <p14:nvPr/>
            </p14:nvContentPartPr>
            <p14:xfrm>
              <a:off x="4492628" y="6075284"/>
              <a:ext cx="54457" cy="73492"/>
            </p14:xfrm>
          </p:contentPart>
        </mc:Choice>
        <mc:Fallback xmlns="">
          <p:pic>
            <p:nvPicPr>
              <p:cNvPr id="634" name="墨迹 633"/>
            </p:nvPicPr>
            <p:blipFill>
              <a:blip r:embed="rId4"/>
            </p:blipFill>
            <p:spPr>
              <a:xfrm>
                <a:off x="4492628" y="6075284"/>
                <a:ext cx="54457" cy="734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0" p14:bwMode="auto">
            <p14:nvContentPartPr>
              <p14:cNvPr id="635" name="墨迹 634"/>
              <p14:cNvContentPartPr/>
              <p14:nvPr/>
            </p14:nvContentPartPr>
            <p14:xfrm>
              <a:off x="4459947" y="6296864"/>
              <a:ext cx="5452" cy="98244"/>
            </p14:xfrm>
          </p:contentPart>
        </mc:Choice>
        <mc:Fallback xmlns="">
          <p:pic>
            <p:nvPicPr>
              <p:cNvPr id="635" name="墨迹 634"/>
            </p:nvPicPr>
            <p:blipFill>
              <a:blip r:embed="rId4"/>
            </p:blipFill>
            <p:spPr>
              <a:xfrm>
                <a:off x="4459947" y="6296864"/>
                <a:ext cx="5452" cy="982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1" p14:bwMode="auto">
            <p14:nvContentPartPr>
              <p14:cNvPr id="636" name="墨迹 635"/>
              <p14:cNvContentPartPr/>
              <p14:nvPr/>
            </p14:nvContentPartPr>
            <p14:xfrm>
              <a:off x="4462675" y="6303924"/>
              <a:ext cx="47652" cy="74853"/>
            </p14:xfrm>
          </p:contentPart>
        </mc:Choice>
        <mc:Fallback xmlns="">
          <p:pic>
            <p:nvPicPr>
              <p:cNvPr id="636" name="墨迹 635"/>
            </p:nvPicPr>
            <p:blipFill>
              <a:blip r:embed="rId4"/>
            </p:blipFill>
            <p:spPr>
              <a:xfrm>
                <a:off x="4462675" y="6303924"/>
                <a:ext cx="47652" cy="748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2" p14:bwMode="auto">
            <p14:nvContentPartPr>
              <p14:cNvPr id="637" name="墨迹 636"/>
              <p14:cNvContentPartPr/>
              <p14:nvPr/>
            </p14:nvContentPartPr>
            <p14:xfrm>
              <a:off x="4513050" y="6342031"/>
              <a:ext cx="44924" cy="57161"/>
            </p14:xfrm>
          </p:contentPart>
        </mc:Choice>
        <mc:Fallback xmlns="">
          <p:pic>
            <p:nvPicPr>
              <p:cNvPr id="637" name="墨迹 636"/>
            </p:nvPicPr>
            <p:blipFill>
              <a:blip r:embed="rId4"/>
            </p:blipFill>
            <p:spPr>
              <a:xfrm>
                <a:off x="4513050" y="6342031"/>
                <a:ext cx="44924" cy="571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3" p14:bwMode="auto">
            <p14:nvContentPartPr>
              <p14:cNvPr id="654" name="墨迹 653"/>
              <p14:cNvContentPartPr/>
              <p14:nvPr/>
            </p14:nvContentPartPr>
            <p14:xfrm>
              <a:off x="4703928" y="5990304"/>
              <a:ext cx="46630" cy="78661"/>
            </p14:xfrm>
          </p:contentPart>
        </mc:Choice>
        <mc:Fallback xmlns="">
          <p:pic>
            <p:nvPicPr>
              <p:cNvPr id="654" name="墨迹 653"/>
            </p:nvPicPr>
            <p:blipFill>
              <a:blip r:embed="rId4"/>
            </p:blipFill>
            <p:spPr>
              <a:xfrm>
                <a:off x="4703928" y="5990304"/>
                <a:ext cx="46630" cy="786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4" p14:bwMode="auto">
            <p14:nvContentPartPr>
              <p14:cNvPr id="655" name="墨迹 654"/>
              <p14:cNvContentPartPr/>
              <p14:nvPr/>
            </p14:nvContentPartPr>
            <p14:xfrm>
              <a:off x="4706202" y="5999044"/>
              <a:ext cx="42081" cy="3979"/>
            </p14:xfrm>
          </p:contentPart>
        </mc:Choice>
        <mc:Fallback xmlns="">
          <p:pic>
            <p:nvPicPr>
              <p:cNvPr id="655" name="墨迹 654"/>
            </p:nvPicPr>
            <p:blipFill>
              <a:blip r:embed="rId4"/>
            </p:blipFill>
            <p:spPr>
              <a:xfrm>
                <a:off x="4706202" y="5999044"/>
                <a:ext cx="42081" cy="39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5" p14:bwMode="auto">
            <p14:nvContentPartPr>
              <p14:cNvPr id="656" name="墨迹 655"/>
              <p14:cNvContentPartPr/>
              <p14:nvPr/>
            </p14:nvContentPartPr>
            <p14:xfrm>
              <a:off x="4717291" y="6026899"/>
              <a:ext cx="34404" cy="3411"/>
            </p14:xfrm>
          </p:contentPart>
        </mc:Choice>
        <mc:Fallback xmlns="">
          <p:pic>
            <p:nvPicPr>
              <p:cNvPr id="656" name="墨迹 655"/>
            </p:nvPicPr>
            <p:blipFill>
              <a:blip r:embed="rId4"/>
            </p:blipFill>
            <p:spPr>
              <a:xfrm>
                <a:off x="4717291" y="6026899"/>
                <a:ext cx="34404" cy="3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6" p14:bwMode="auto">
            <p14:nvContentPartPr>
              <p14:cNvPr id="657" name="墨迹 656"/>
              <p14:cNvContentPartPr/>
              <p14:nvPr/>
            </p14:nvContentPartPr>
            <p14:xfrm>
              <a:off x="4756813" y="5974244"/>
              <a:ext cx="49473" cy="91026"/>
            </p14:xfrm>
          </p:contentPart>
        </mc:Choice>
        <mc:Fallback xmlns="">
          <p:pic>
            <p:nvPicPr>
              <p:cNvPr id="657" name="墨迹 656"/>
            </p:nvPicPr>
            <p:blipFill>
              <a:blip r:embed="rId4"/>
            </p:blipFill>
            <p:spPr>
              <a:xfrm>
                <a:off x="4756813" y="5974244"/>
                <a:ext cx="49473" cy="910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7" p14:bwMode="auto">
            <p14:nvContentPartPr>
              <p14:cNvPr id="658" name="墨迹 657"/>
              <p14:cNvContentPartPr/>
              <p14:nvPr/>
            </p14:nvContentPartPr>
            <p14:xfrm>
              <a:off x="4767617" y="6030310"/>
              <a:ext cx="36394" cy="2274"/>
            </p14:xfrm>
          </p:contentPart>
        </mc:Choice>
        <mc:Fallback xmlns="">
          <p:pic>
            <p:nvPicPr>
              <p:cNvPr id="658" name="墨迹 657"/>
            </p:nvPicPr>
            <p:blipFill>
              <a:blip r:embed="rId4"/>
            </p:blipFill>
            <p:spPr>
              <a:xfrm>
                <a:off x="4767617" y="6030310"/>
                <a:ext cx="36394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8" p14:bwMode="auto">
            <p14:nvContentPartPr>
              <p14:cNvPr id="659" name="墨迹 658"/>
              <p14:cNvContentPartPr/>
              <p14:nvPr/>
            </p14:nvContentPartPr>
            <p14:xfrm>
              <a:off x="4833582" y="6014393"/>
              <a:ext cx="22746" cy="360"/>
            </p14:xfrm>
          </p:contentPart>
        </mc:Choice>
        <mc:Fallback xmlns="">
          <p:pic>
            <p:nvPicPr>
              <p:cNvPr id="659" name="墨迹 658"/>
            </p:nvPicPr>
            <p:blipFill>
              <a:blip r:embed="rId4"/>
            </p:blipFill>
            <p:spPr>
              <a:xfrm>
                <a:off x="4833582" y="6014393"/>
                <a:ext cx="22746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9" p14:bwMode="auto">
            <p14:nvContentPartPr>
              <p14:cNvPr id="660" name="墨迹 659"/>
              <p14:cNvContentPartPr/>
              <p14:nvPr/>
            </p14:nvContentPartPr>
            <p14:xfrm>
              <a:off x="4833582" y="6037131"/>
              <a:ext cx="30707" cy="2274"/>
            </p14:xfrm>
          </p:contentPart>
        </mc:Choice>
        <mc:Fallback xmlns="">
          <p:pic>
            <p:nvPicPr>
              <p:cNvPr id="660" name="墨迹 659"/>
            </p:nvPicPr>
            <p:blipFill>
              <a:blip r:embed="rId4"/>
            </p:blipFill>
            <p:spPr>
              <a:xfrm>
                <a:off x="4833582" y="6037131"/>
                <a:ext cx="30707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0" p14:bwMode="auto">
            <p14:nvContentPartPr>
              <p14:cNvPr id="661" name="墨迹 660"/>
              <p14:cNvContentPartPr/>
              <p14:nvPr/>
            </p14:nvContentPartPr>
            <p14:xfrm>
              <a:off x="4869976" y="5989380"/>
              <a:ext cx="12510" cy="75038"/>
            </p14:xfrm>
          </p:contentPart>
        </mc:Choice>
        <mc:Fallback xmlns="">
          <p:pic>
            <p:nvPicPr>
              <p:cNvPr id="661" name="墨迹 660"/>
            </p:nvPicPr>
            <p:blipFill>
              <a:blip r:embed="rId4"/>
            </p:blipFill>
            <p:spPr>
              <a:xfrm>
                <a:off x="4869976" y="5989380"/>
                <a:ext cx="12510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1" p14:bwMode="auto">
            <p14:nvContentPartPr>
              <p14:cNvPr id="662" name="墨迹 661"/>
              <p14:cNvContentPartPr/>
              <p14:nvPr/>
            </p14:nvContentPartPr>
            <p14:xfrm>
              <a:off x="4908644" y="5991654"/>
              <a:ext cx="4550" cy="75038"/>
            </p14:xfrm>
          </p:contentPart>
        </mc:Choice>
        <mc:Fallback xmlns="">
          <p:pic>
            <p:nvPicPr>
              <p:cNvPr id="662" name="墨迹 661"/>
            </p:nvPicPr>
            <p:blipFill>
              <a:blip r:embed="rId4"/>
            </p:blipFill>
            <p:spPr>
              <a:xfrm>
                <a:off x="4908644" y="5991654"/>
                <a:ext cx="4550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2" p14:bwMode="auto">
            <p14:nvContentPartPr>
              <p14:cNvPr id="663" name="墨迹 662"/>
              <p14:cNvContentPartPr/>
              <p14:nvPr/>
            </p14:nvContentPartPr>
            <p14:xfrm>
              <a:off x="4908644" y="5991654"/>
              <a:ext cx="35470" cy="46614"/>
            </p14:xfrm>
          </p:contentPart>
        </mc:Choice>
        <mc:Fallback xmlns="">
          <p:pic>
            <p:nvPicPr>
              <p:cNvPr id="663" name="墨迹 662"/>
            </p:nvPicPr>
            <p:blipFill>
              <a:blip r:embed="rId4"/>
            </p:blipFill>
            <p:spPr>
              <a:xfrm>
                <a:off x="4908644" y="5991654"/>
                <a:ext cx="35470" cy="466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3" p14:bwMode="auto">
            <p14:nvContentPartPr>
              <p14:cNvPr id="664" name="墨迹 663"/>
              <p14:cNvContentPartPr/>
              <p14:nvPr/>
            </p14:nvContentPartPr>
            <p14:xfrm>
              <a:off x="4954137" y="6005297"/>
              <a:ext cx="36394" cy="60613"/>
            </p14:xfrm>
          </p:contentPart>
        </mc:Choice>
        <mc:Fallback xmlns="">
          <p:pic>
            <p:nvPicPr>
              <p:cNvPr id="664" name="墨迹 663"/>
            </p:nvPicPr>
            <p:blipFill>
              <a:blip r:embed="rId4"/>
            </p:blipFill>
            <p:spPr>
              <a:xfrm>
                <a:off x="4954137" y="6005297"/>
                <a:ext cx="36394" cy="606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4" p14:bwMode="auto">
            <p14:nvContentPartPr>
              <p14:cNvPr id="665" name="墨迹 664"/>
              <p14:cNvContentPartPr/>
              <p14:nvPr/>
            </p14:nvContentPartPr>
            <p14:xfrm>
              <a:off x="4999629" y="6000750"/>
              <a:ext cx="20472" cy="81859"/>
            </p14:xfrm>
          </p:contentPart>
        </mc:Choice>
        <mc:Fallback xmlns="">
          <p:pic>
            <p:nvPicPr>
              <p:cNvPr id="665" name="墨迹 664"/>
            </p:nvPicPr>
            <p:blipFill>
              <a:blip r:embed="rId4"/>
            </p:blipFill>
            <p:spPr>
              <a:xfrm>
                <a:off x="4999629" y="6000750"/>
                <a:ext cx="20472" cy="81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5" p14:bwMode="auto">
            <p14:nvContentPartPr>
              <p14:cNvPr id="666" name="墨迹 665"/>
              <p14:cNvContentPartPr/>
              <p14:nvPr/>
            </p14:nvContentPartPr>
            <p14:xfrm>
              <a:off x="5051946" y="6015529"/>
              <a:ext cx="54591" cy="10233"/>
            </p14:xfrm>
          </p:contentPart>
        </mc:Choice>
        <mc:Fallback xmlns="">
          <p:pic>
            <p:nvPicPr>
              <p:cNvPr id="666" name="墨迹 665"/>
            </p:nvPicPr>
            <p:blipFill>
              <a:blip r:embed="rId4"/>
            </p:blipFill>
            <p:spPr>
              <a:xfrm>
                <a:off x="5051946" y="6015529"/>
                <a:ext cx="54591" cy="10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6" p14:bwMode="auto">
            <p14:nvContentPartPr>
              <p14:cNvPr id="667" name="墨迹 666"/>
              <p14:cNvContentPartPr/>
              <p14:nvPr/>
            </p14:nvContentPartPr>
            <p14:xfrm>
              <a:off x="5074692" y="6004657"/>
              <a:ext cx="5686" cy="62035"/>
            </p14:xfrm>
          </p:contentPart>
        </mc:Choice>
        <mc:Fallback xmlns="">
          <p:pic>
            <p:nvPicPr>
              <p:cNvPr id="667" name="墨迹 666"/>
            </p:nvPicPr>
            <p:blipFill>
              <a:blip r:embed="rId4"/>
            </p:blipFill>
            <p:spPr>
              <a:xfrm>
                <a:off x="5074692" y="6004657"/>
                <a:ext cx="5686" cy="62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7" p14:bwMode="auto">
            <p14:nvContentPartPr>
              <p14:cNvPr id="668" name="墨迹 667"/>
              <p14:cNvContentPartPr/>
              <p14:nvPr/>
            </p14:nvContentPartPr>
            <p14:xfrm>
              <a:off x="5124734" y="5991654"/>
              <a:ext cx="4549" cy="65161"/>
            </p14:xfrm>
          </p:contentPart>
        </mc:Choice>
        <mc:Fallback xmlns="">
          <p:pic>
            <p:nvPicPr>
              <p:cNvPr id="668" name="墨迹 667"/>
            </p:nvPicPr>
            <p:blipFill>
              <a:blip r:embed="rId4"/>
            </p:blipFill>
            <p:spPr>
              <a:xfrm>
                <a:off x="5124734" y="5991654"/>
                <a:ext cx="4549" cy="651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8" p14:bwMode="auto">
            <p14:nvContentPartPr>
              <p14:cNvPr id="669" name="墨迹 668"/>
              <p14:cNvContentPartPr/>
              <p14:nvPr/>
            </p14:nvContentPartPr>
            <p14:xfrm>
              <a:off x="5127008" y="5980284"/>
              <a:ext cx="45493" cy="79586"/>
            </p14:xfrm>
          </p:contentPart>
        </mc:Choice>
        <mc:Fallback xmlns="">
          <p:pic>
            <p:nvPicPr>
              <p:cNvPr id="669" name="墨迹 668"/>
            </p:nvPicPr>
            <p:blipFill>
              <a:blip r:embed="rId4"/>
            </p:blipFill>
            <p:spPr>
              <a:xfrm>
                <a:off x="5127008" y="5980284"/>
                <a:ext cx="45493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9" p14:bwMode="auto">
            <p14:nvContentPartPr>
              <p14:cNvPr id="670" name="墨迹 669"/>
              <p14:cNvContentPartPr/>
              <p14:nvPr/>
            </p14:nvContentPartPr>
            <p14:xfrm>
              <a:off x="4724400" y="6147130"/>
              <a:ext cx="36394" cy="67363"/>
            </p14:xfrm>
          </p:contentPart>
        </mc:Choice>
        <mc:Fallback xmlns="">
          <p:pic>
            <p:nvPicPr>
              <p:cNvPr id="670" name="墨迹 669"/>
            </p:nvPicPr>
            <p:blipFill>
              <a:blip r:embed="rId4"/>
            </p:blipFill>
            <p:spPr>
              <a:xfrm>
                <a:off x="4724400" y="6147130"/>
                <a:ext cx="36394" cy="673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0" p14:bwMode="auto">
            <p14:nvContentPartPr>
              <p14:cNvPr id="671" name="墨迹 670"/>
              <p14:cNvContentPartPr/>
              <p14:nvPr/>
            </p14:nvContentPartPr>
            <p14:xfrm>
              <a:off x="4799462" y="6171290"/>
              <a:ext cx="37532" cy="4548"/>
            </p14:xfrm>
          </p:contentPart>
        </mc:Choice>
        <mc:Fallback xmlns="">
          <p:pic>
            <p:nvPicPr>
              <p:cNvPr id="671" name="墨迹 670"/>
            </p:nvPicPr>
            <p:blipFill>
              <a:blip r:embed="rId4"/>
            </p:blipFill>
            <p:spPr>
              <a:xfrm>
                <a:off x="4799462" y="6171290"/>
                <a:ext cx="37532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1" p14:bwMode="auto">
            <p14:nvContentPartPr>
              <p14:cNvPr id="672" name="墨迹 671"/>
              <p14:cNvContentPartPr/>
              <p14:nvPr/>
            </p14:nvContentPartPr>
            <p14:xfrm>
              <a:off x="4799462" y="6198576"/>
              <a:ext cx="43218" cy="360"/>
            </p14:xfrm>
          </p:contentPart>
        </mc:Choice>
        <mc:Fallback xmlns="">
          <p:pic>
            <p:nvPicPr>
              <p:cNvPr id="672" name="墨迹 671"/>
            </p:nvPicPr>
            <p:blipFill>
              <a:blip r:embed="rId4"/>
            </p:blipFill>
            <p:spPr>
              <a:xfrm>
                <a:off x="4799462" y="6198576"/>
                <a:ext cx="43218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2" p14:bwMode="auto">
            <p14:nvContentPartPr>
              <p14:cNvPr id="673" name="墨迹 672"/>
              <p14:cNvContentPartPr/>
              <p14:nvPr/>
            </p14:nvContentPartPr>
            <p14:xfrm>
              <a:off x="4854835" y="6132634"/>
              <a:ext cx="15141" cy="87544"/>
            </p14:xfrm>
          </p:contentPart>
        </mc:Choice>
        <mc:Fallback xmlns="">
          <p:pic>
            <p:nvPicPr>
              <p:cNvPr id="673" name="墨迹 672"/>
            </p:nvPicPr>
            <p:blipFill>
              <a:blip r:embed="rId4"/>
            </p:blipFill>
            <p:spPr>
              <a:xfrm>
                <a:off x="4854835" y="6132634"/>
                <a:ext cx="15141" cy="875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3" p14:bwMode="auto">
            <p14:nvContentPartPr>
              <p14:cNvPr id="674" name="墨迹 673"/>
              <p14:cNvContentPartPr/>
              <p14:nvPr/>
            </p14:nvContentPartPr>
            <p14:xfrm>
              <a:off x="4897271" y="6149475"/>
              <a:ext cx="25021" cy="69566"/>
            </p14:xfrm>
          </p:contentPart>
        </mc:Choice>
        <mc:Fallback xmlns="">
          <p:pic>
            <p:nvPicPr>
              <p:cNvPr id="674" name="墨迹 673"/>
            </p:nvPicPr>
            <p:blipFill>
              <a:blip r:embed="rId4"/>
            </p:blipFill>
            <p:spPr>
              <a:xfrm>
                <a:off x="4897271" y="6149475"/>
                <a:ext cx="25021" cy="69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4" p14:bwMode="auto">
            <p14:nvContentPartPr>
              <p14:cNvPr id="675" name="墨迹 674"/>
              <p14:cNvContentPartPr/>
              <p14:nvPr/>
            </p14:nvContentPartPr>
            <p14:xfrm>
              <a:off x="4942764" y="6149973"/>
              <a:ext cx="4549" cy="71342"/>
            </p14:xfrm>
          </p:contentPart>
        </mc:Choice>
        <mc:Fallback xmlns="">
          <p:pic>
            <p:nvPicPr>
              <p:cNvPr id="675" name="墨迹 674"/>
            </p:nvPicPr>
            <p:blipFill>
              <a:blip r:embed="rId4"/>
            </p:blipFill>
            <p:spPr>
              <a:xfrm>
                <a:off x="4942764" y="6149973"/>
                <a:ext cx="4549" cy="713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5" p14:bwMode="auto">
            <p14:nvContentPartPr>
              <p14:cNvPr id="676" name="墨迹 675"/>
              <p14:cNvContentPartPr/>
              <p14:nvPr/>
            </p14:nvContentPartPr>
            <p14:xfrm>
              <a:off x="4945038" y="6148551"/>
              <a:ext cx="22747" cy="47752"/>
            </p14:xfrm>
          </p:contentPart>
        </mc:Choice>
        <mc:Fallback xmlns="">
          <p:pic>
            <p:nvPicPr>
              <p:cNvPr id="676" name="墨迹 675"/>
            </p:nvPicPr>
            <p:blipFill>
              <a:blip r:embed="rId4"/>
            </p:blipFill>
            <p:spPr>
              <a:xfrm>
                <a:off x="4945038" y="6148551"/>
                <a:ext cx="22747" cy="477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6" p14:bwMode="auto">
            <p14:nvContentPartPr>
              <p14:cNvPr id="677" name="墨迹 676"/>
              <p14:cNvContentPartPr/>
              <p14:nvPr/>
            </p14:nvContentPartPr>
            <p14:xfrm>
              <a:off x="4988256" y="6166742"/>
              <a:ext cx="40944" cy="52299"/>
            </p14:xfrm>
          </p:contentPart>
        </mc:Choice>
        <mc:Fallback xmlns="">
          <p:pic>
            <p:nvPicPr>
              <p:cNvPr id="677" name="墨迹 676"/>
            </p:nvPicPr>
            <p:blipFill>
              <a:blip r:embed="rId4"/>
            </p:blipFill>
            <p:spPr>
              <a:xfrm>
                <a:off x="4988256" y="6166742"/>
                <a:ext cx="40944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7" p14:bwMode="auto">
            <p14:nvContentPartPr>
              <p14:cNvPr id="678" name="墨迹 677"/>
              <p14:cNvContentPartPr/>
              <p14:nvPr/>
            </p14:nvContentPartPr>
            <p14:xfrm>
              <a:off x="5042847" y="6155373"/>
              <a:ext cx="4550" cy="65942"/>
            </p14:xfrm>
          </p:contentPart>
        </mc:Choice>
        <mc:Fallback xmlns="">
          <p:pic>
            <p:nvPicPr>
              <p:cNvPr id="678" name="墨迹 677"/>
            </p:nvPicPr>
            <p:blipFill>
              <a:blip r:embed="rId4"/>
            </p:blipFill>
            <p:spPr>
              <a:xfrm>
                <a:off x="5042847" y="6155373"/>
                <a:ext cx="4550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8" p14:bwMode="auto">
            <p14:nvContentPartPr>
              <p14:cNvPr id="679" name="墨迹 678"/>
              <p14:cNvContentPartPr/>
              <p14:nvPr/>
            </p14:nvContentPartPr>
            <p14:xfrm>
              <a:off x="5072417" y="6180386"/>
              <a:ext cx="46630" cy="4548"/>
            </p14:xfrm>
          </p:contentPart>
        </mc:Choice>
        <mc:Fallback xmlns="">
          <p:pic>
            <p:nvPicPr>
              <p:cNvPr id="679" name="墨迹 678"/>
            </p:nvPicPr>
            <p:blipFill>
              <a:blip r:embed="rId4"/>
            </p:blipFill>
            <p:spPr>
              <a:xfrm>
                <a:off x="5072417" y="6180386"/>
                <a:ext cx="46630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9" p14:bwMode="auto">
            <p14:nvContentPartPr>
              <p14:cNvPr id="680" name="墨迹 679"/>
              <p14:cNvContentPartPr/>
              <p14:nvPr/>
            </p14:nvContentPartPr>
            <p14:xfrm>
              <a:off x="5099713" y="6162195"/>
              <a:ext cx="1137" cy="56846"/>
            </p14:xfrm>
          </p:contentPart>
        </mc:Choice>
        <mc:Fallback xmlns="">
          <p:pic>
            <p:nvPicPr>
              <p:cNvPr id="680" name="墨迹 679"/>
            </p:nvPicPr>
            <p:blipFill>
              <a:blip r:embed="rId4"/>
            </p:blipFill>
            <p:spPr>
              <a:xfrm>
                <a:off x="5099713" y="6162195"/>
                <a:ext cx="1137" cy="568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0" p14:bwMode="auto">
            <p14:nvContentPartPr>
              <p14:cNvPr id="681" name="墨迹 680"/>
              <p14:cNvContentPartPr/>
              <p14:nvPr/>
            </p14:nvContentPartPr>
            <p14:xfrm>
              <a:off x="5138382" y="6157647"/>
              <a:ext cx="4549" cy="51162"/>
            </p14:xfrm>
          </p:contentPart>
        </mc:Choice>
        <mc:Fallback xmlns="">
          <p:pic>
            <p:nvPicPr>
              <p:cNvPr id="681" name="墨迹 680"/>
            </p:nvPicPr>
            <p:blipFill>
              <a:blip r:embed="rId4"/>
            </p:blipFill>
            <p:spPr>
              <a:xfrm>
                <a:off x="5138382" y="6157647"/>
                <a:ext cx="4549" cy="511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1" p14:bwMode="auto">
            <p14:nvContentPartPr>
              <p14:cNvPr id="682" name="墨迹 681"/>
              <p14:cNvContentPartPr/>
              <p14:nvPr/>
            </p14:nvContentPartPr>
            <p14:xfrm>
              <a:off x="5138382" y="6149475"/>
              <a:ext cx="40374" cy="74114"/>
            </p14:xfrm>
          </p:contentPart>
        </mc:Choice>
        <mc:Fallback xmlns="">
          <p:pic>
            <p:nvPicPr>
              <p:cNvPr id="682" name="墨迹 681"/>
            </p:nvPicPr>
            <p:blipFill>
              <a:blip r:embed="rId4"/>
            </p:blipFill>
            <p:spPr>
              <a:xfrm>
                <a:off x="5138382" y="6149475"/>
                <a:ext cx="40374" cy="741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2" p14:bwMode="auto">
            <p14:nvContentPartPr>
              <p14:cNvPr id="683" name="墨迹 682"/>
              <p14:cNvContentPartPr/>
              <p14:nvPr/>
            </p14:nvContentPartPr>
            <p14:xfrm>
              <a:off x="5196385" y="6139455"/>
              <a:ext cx="21609" cy="98914"/>
            </p14:xfrm>
          </p:contentPart>
        </mc:Choice>
        <mc:Fallback xmlns="">
          <p:pic>
            <p:nvPicPr>
              <p:cNvPr id="683" name="墨迹 682"/>
            </p:nvPicPr>
            <p:blipFill>
              <a:blip r:embed="rId4"/>
            </p:blipFill>
            <p:spPr>
              <a:xfrm>
                <a:off x="5196385" y="6139455"/>
                <a:ext cx="21609" cy="98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3" p14:bwMode="auto">
            <p14:nvContentPartPr>
              <p14:cNvPr id="684" name="墨迹 683"/>
              <p14:cNvContentPartPr/>
              <p14:nvPr/>
            </p14:nvContentPartPr>
            <p14:xfrm>
              <a:off x="4317241" y="5669901"/>
              <a:ext cx="83380" cy="21602"/>
            </p14:xfrm>
          </p:contentPart>
        </mc:Choice>
        <mc:Fallback xmlns="">
          <p:pic>
            <p:nvPicPr>
              <p:cNvPr id="684" name="墨迹 683"/>
            </p:nvPicPr>
            <p:blipFill>
              <a:blip r:embed="rId4"/>
            </p:blipFill>
            <p:spPr>
              <a:xfrm>
                <a:off x="4317241" y="5669901"/>
                <a:ext cx="83380" cy="216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4" p14:bwMode="auto">
            <p14:nvContentPartPr>
              <p14:cNvPr id="685" name="墨迹 684"/>
              <p14:cNvContentPartPr/>
              <p14:nvPr/>
            </p14:nvContentPartPr>
            <p14:xfrm>
              <a:off x="4344537" y="5664216"/>
              <a:ext cx="15922" cy="65942"/>
            </p14:xfrm>
          </p:contentPart>
        </mc:Choice>
        <mc:Fallback xmlns="">
          <p:pic>
            <p:nvPicPr>
              <p:cNvPr id="685" name="墨迹 684"/>
            </p:nvPicPr>
            <p:blipFill>
              <a:blip r:embed="rId4"/>
            </p:blipFill>
            <p:spPr>
              <a:xfrm>
                <a:off x="4344537" y="5664216"/>
                <a:ext cx="15922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5" p14:bwMode="auto">
            <p14:nvContentPartPr>
              <p14:cNvPr id="686" name="墨迹 685"/>
              <p14:cNvContentPartPr/>
              <p14:nvPr/>
            </p14:nvContentPartPr>
            <p14:xfrm>
              <a:off x="4374107" y="5652278"/>
              <a:ext cx="9098" cy="88113"/>
            </p14:xfrm>
          </p:contentPart>
        </mc:Choice>
        <mc:Fallback xmlns="">
          <p:pic>
            <p:nvPicPr>
              <p:cNvPr id="686" name="墨迹 685"/>
            </p:nvPicPr>
            <p:blipFill>
              <a:blip r:embed="rId4"/>
            </p:blipFill>
            <p:spPr>
              <a:xfrm>
                <a:off x="4374107" y="5652278"/>
                <a:ext cx="9098" cy="88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6" p14:bwMode="auto">
            <p14:nvContentPartPr>
              <p14:cNvPr id="687" name="墨迹 686"/>
              <p14:cNvContentPartPr/>
              <p14:nvPr/>
            </p14:nvContentPartPr>
            <p14:xfrm>
              <a:off x="4363871" y="5705146"/>
              <a:ext cx="19334" cy="2274"/>
            </p14:xfrm>
          </p:contentPart>
        </mc:Choice>
        <mc:Fallback xmlns="">
          <p:pic>
            <p:nvPicPr>
              <p:cNvPr id="687" name="墨迹 686"/>
            </p:nvPicPr>
            <p:blipFill>
              <a:blip r:embed="rId4"/>
            </p:blipFill>
            <p:spPr>
              <a:xfrm>
                <a:off x="4363871" y="5705146"/>
                <a:ext cx="19334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7" p14:bwMode="auto">
            <p14:nvContentPartPr>
              <p14:cNvPr id="688" name="墨迹 687"/>
              <p14:cNvContentPartPr/>
              <p14:nvPr/>
            </p14:nvContentPartPr>
            <p14:xfrm>
              <a:off x="4330889" y="5714242"/>
              <a:ext cx="60633" cy="70490"/>
            </p14:xfrm>
          </p:contentPart>
        </mc:Choice>
        <mc:Fallback xmlns="">
          <p:pic>
            <p:nvPicPr>
              <p:cNvPr id="688" name="墨迹 687"/>
            </p:nvPicPr>
            <p:blipFill>
              <a:blip r:embed="rId4"/>
            </p:blipFill>
            <p:spPr>
              <a:xfrm>
                <a:off x="4330889" y="5714242"/>
                <a:ext cx="60633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8" p14:bwMode="auto">
            <p14:nvContentPartPr>
              <p14:cNvPr id="689" name="墨迹 688"/>
              <p14:cNvContentPartPr/>
              <p14:nvPr/>
            </p14:nvContentPartPr>
            <p14:xfrm>
              <a:off x="4376382" y="5741528"/>
              <a:ext cx="46629" cy="7959"/>
            </p14:xfrm>
          </p:contentPart>
        </mc:Choice>
        <mc:Fallback xmlns="">
          <p:pic>
            <p:nvPicPr>
              <p:cNvPr id="689" name="墨迹 688"/>
            </p:nvPicPr>
            <p:blipFill>
              <a:blip r:embed="rId4"/>
            </p:blipFill>
            <p:spPr>
              <a:xfrm>
                <a:off x="4376382" y="5741528"/>
                <a:ext cx="46629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9" p14:bwMode="auto">
            <p14:nvContentPartPr>
              <p14:cNvPr id="690" name="墨迹 689"/>
              <p14:cNvContentPartPr/>
              <p14:nvPr/>
            </p14:nvContentPartPr>
            <p14:xfrm>
              <a:off x="4380931" y="5749913"/>
              <a:ext cx="2274" cy="50735"/>
            </p14:xfrm>
          </p:contentPart>
        </mc:Choice>
        <mc:Fallback xmlns="">
          <p:pic>
            <p:nvPicPr>
              <p:cNvPr id="690" name="墨迹 689"/>
            </p:nvPicPr>
            <p:blipFill>
              <a:blip r:embed="rId4"/>
            </p:blipFill>
            <p:spPr>
              <a:xfrm>
                <a:off x="4380931" y="5749913"/>
                <a:ext cx="2274" cy="50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0" p14:bwMode="auto">
            <p14:nvContentPartPr>
              <p14:cNvPr id="691" name="墨迹 690"/>
              <p14:cNvContentPartPr/>
              <p14:nvPr/>
            </p14:nvContentPartPr>
            <p14:xfrm>
              <a:off x="4367283" y="5774499"/>
              <a:ext cx="34119" cy="10233"/>
            </p14:xfrm>
          </p:contentPart>
        </mc:Choice>
        <mc:Fallback xmlns="">
          <p:pic>
            <p:nvPicPr>
              <p:cNvPr id="691" name="墨迹 690"/>
            </p:nvPicPr>
            <p:blipFill>
              <a:blip r:embed="rId4"/>
            </p:blipFill>
            <p:spPr>
              <a:xfrm>
                <a:off x="4367283" y="5774499"/>
                <a:ext cx="34119" cy="10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1" p14:bwMode="auto">
            <p14:nvContentPartPr>
              <p14:cNvPr id="692" name="墨迹 691"/>
              <p14:cNvContentPartPr/>
              <p14:nvPr/>
            </p14:nvContentPartPr>
            <p14:xfrm>
              <a:off x="4359251" y="5788142"/>
              <a:ext cx="62623" cy="23876"/>
            </p14:xfrm>
          </p:contentPart>
        </mc:Choice>
        <mc:Fallback xmlns="">
          <p:pic>
            <p:nvPicPr>
              <p:cNvPr id="692" name="墨迹 691"/>
            </p:nvPicPr>
            <p:blipFill>
              <a:blip r:embed="rId4"/>
            </p:blipFill>
            <p:spPr>
              <a:xfrm>
                <a:off x="4359251" y="5788142"/>
                <a:ext cx="62623" cy="238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2" p14:bwMode="auto">
            <p14:nvContentPartPr>
              <p14:cNvPr id="693" name="墨迹 692"/>
              <p14:cNvContentPartPr/>
              <p14:nvPr/>
            </p14:nvContentPartPr>
            <p14:xfrm>
              <a:off x="4419600" y="5721845"/>
              <a:ext cx="21608" cy="7177"/>
            </p14:xfrm>
          </p:contentPart>
        </mc:Choice>
        <mc:Fallback xmlns="">
          <p:pic>
            <p:nvPicPr>
              <p:cNvPr id="693" name="墨迹 692"/>
            </p:nvPicPr>
            <p:blipFill>
              <a:blip r:embed="rId4"/>
            </p:blipFill>
            <p:spPr>
              <a:xfrm>
                <a:off x="4419600" y="5721845"/>
                <a:ext cx="21608" cy="71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3" p14:bwMode="auto">
            <p14:nvContentPartPr>
              <p14:cNvPr id="694" name="墨迹 693"/>
              <p14:cNvContentPartPr/>
              <p14:nvPr/>
            </p14:nvContentPartPr>
            <p14:xfrm>
              <a:off x="4418107" y="5742665"/>
              <a:ext cx="25376" cy="18404"/>
            </p14:xfrm>
          </p:contentPart>
        </mc:Choice>
        <mc:Fallback xmlns="">
          <p:pic>
            <p:nvPicPr>
              <p:cNvPr id="694" name="墨迹 693"/>
            </p:nvPicPr>
            <p:blipFill>
              <a:blip r:embed="rId4"/>
            </p:blipFill>
            <p:spPr>
              <a:xfrm>
                <a:off x="4418107" y="5742665"/>
                <a:ext cx="25376" cy="184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4" p14:bwMode="auto">
            <p14:nvContentPartPr>
              <p14:cNvPr id="695" name="墨迹 694"/>
              <p14:cNvContentPartPr/>
              <p14:nvPr/>
            </p14:nvContentPartPr>
            <p14:xfrm>
              <a:off x="4434385" y="5691503"/>
              <a:ext cx="28432" cy="62531"/>
            </p14:xfrm>
          </p:contentPart>
        </mc:Choice>
        <mc:Fallback xmlns="">
          <p:pic>
            <p:nvPicPr>
              <p:cNvPr id="695" name="墨迹 694"/>
            </p:nvPicPr>
            <p:blipFill>
              <a:blip r:embed="rId4"/>
            </p:blipFill>
            <p:spPr>
              <a:xfrm>
                <a:off x="4434385" y="5691503"/>
                <a:ext cx="28432" cy="625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5" p14:bwMode="auto">
            <p14:nvContentPartPr>
              <p14:cNvPr id="696" name="墨迹 695"/>
              <p14:cNvContentPartPr/>
              <p14:nvPr/>
            </p14:nvContentPartPr>
            <p14:xfrm>
              <a:off x="4460543" y="5725611"/>
              <a:ext cx="4549" cy="55994"/>
            </p14:xfrm>
          </p:contentPart>
        </mc:Choice>
        <mc:Fallback xmlns="">
          <p:pic>
            <p:nvPicPr>
              <p:cNvPr id="696" name="墨迹 695"/>
            </p:nvPicPr>
            <p:blipFill>
              <a:blip r:embed="rId4"/>
            </p:blipFill>
            <p:spPr>
              <a:xfrm>
                <a:off x="4460543" y="5725611"/>
                <a:ext cx="4549" cy="559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6" p14:bwMode="auto">
            <p14:nvContentPartPr>
              <p14:cNvPr id="697" name="墨迹 696"/>
              <p14:cNvContentPartPr/>
              <p14:nvPr/>
            </p14:nvContentPartPr>
            <p14:xfrm>
              <a:off x="4474191" y="5693777"/>
              <a:ext cx="18197" cy="5684"/>
            </p14:xfrm>
          </p:contentPart>
        </mc:Choice>
        <mc:Fallback xmlns="">
          <p:pic>
            <p:nvPicPr>
              <p:cNvPr id="697" name="墨迹 696"/>
            </p:nvPicPr>
            <p:blipFill>
              <a:blip r:embed="rId4"/>
            </p:blipFill>
            <p:spPr>
              <a:xfrm>
                <a:off x="4474191" y="5693777"/>
                <a:ext cx="18197" cy="5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7" p14:bwMode="auto">
            <p14:nvContentPartPr>
              <p14:cNvPr id="698" name="墨迹 697"/>
              <p14:cNvContentPartPr/>
              <p14:nvPr/>
            </p14:nvContentPartPr>
            <p14:xfrm>
              <a:off x="4467367" y="5713104"/>
              <a:ext cx="32982" cy="7959"/>
            </p14:xfrm>
          </p:contentPart>
        </mc:Choice>
        <mc:Fallback xmlns="">
          <p:pic>
            <p:nvPicPr>
              <p:cNvPr id="698" name="墨迹 697"/>
            </p:nvPicPr>
            <p:blipFill>
              <a:blip r:embed="rId4"/>
            </p:blipFill>
            <p:spPr>
              <a:xfrm>
                <a:off x="4467367" y="5713104"/>
                <a:ext cx="32982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8" p14:bwMode="auto">
            <p14:nvContentPartPr>
              <p14:cNvPr id="699" name="墨迹 698"/>
              <p14:cNvContentPartPr/>
              <p14:nvPr/>
            </p14:nvContentPartPr>
            <p14:xfrm>
              <a:off x="4474191" y="5733570"/>
              <a:ext cx="23883" cy="3410"/>
            </p14:xfrm>
          </p:contentPart>
        </mc:Choice>
        <mc:Fallback xmlns="">
          <p:pic>
            <p:nvPicPr>
              <p:cNvPr id="699" name="墨迹 698"/>
            </p:nvPicPr>
            <p:blipFill>
              <a:blip r:embed="rId4"/>
            </p:blipFill>
            <p:spPr>
              <a:xfrm>
                <a:off x="4474191" y="5733570"/>
                <a:ext cx="23883" cy="3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9" p14:bwMode="auto">
            <p14:nvContentPartPr>
              <p14:cNvPr id="700" name="墨迹 699"/>
              <p14:cNvContentPartPr/>
              <p14:nvPr/>
            </p14:nvContentPartPr>
            <p14:xfrm>
              <a:off x="4476465" y="5755171"/>
              <a:ext cx="19335" cy="4548"/>
            </p14:xfrm>
          </p:contentPart>
        </mc:Choice>
        <mc:Fallback xmlns="">
          <p:pic>
            <p:nvPicPr>
              <p:cNvPr id="700" name="墨迹 699"/>
            </p:nvPicPr>
            <p:blipFill>
              <a:blip r:embed="rId4"/>
            </p:blipFill>
            <p:spPr>
              <a:xfrm>
                <a:off x="4476465" y="5755171"/>
                <a:ext cx="19335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0" p14:bwMode="auto">
            <p14:nvContentPartPr>
              <p14:cNvPr id="701" name="墨迹 700"/>
              <p14:cNvContentPartPr/>
              <p14:nvPr/>
            </p14:nvContentPartPr>
            <p14:xfrm>
              <a:off x="4481014" y="5733996"/>
              <a:ext cx="4550" cy="47324"/>
            </p14:xfrm>
          </p:contentPart>
        </mc:Choice>
        <mc:Fallback xmlns="">
          <p:pic>
            <p:nvPicPr>
              <p:cNvPr id="701" name="墨迹 700"/>
            </p:nvPicPr>
            <p:blipFill>
              <a:blip r:embed="rId4"/>
            </p:blipFill>
            <p:spPr>
              <a:xfrm>
                <a:off x="4481014" y="5733996"/>
                <a:ext cx="4550" cy="47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1" p14:bwMode="auto">
            <p14:nvContentPartPr>
              <p14:cNvPr id="702" name="墨迹 701"/>
              <p14:cNvContentPartPr/>
              <p14:nvPr/>
            </p14:nvContentPartPr>
            <p14:xfrm>
              <a:off x="4467367" y="5775636"/>
              <a:ext cx="59140" cy="18191"/>
            </p14:xfrm>
          </p:contentPart>
        </mc:Choice>
        <mc:Fallback xmlns="">
          <p:pic>
            <p:nvPicPr>
              <p:cNvPr id="702" name="墨迹 701"/>
            </p:nvPicPr>
            <p:blipFill>
              <a:blip r:embed="rId4"/>
            </p:blipFill>
            <p:spPr>
              <a:xfrm>
                <a:off x="4467367" y="5775636"/>
                <a:ext cx="59140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2" p14:bwMode="auto">
            <p14:nvContentPartPr>
              <p14:cNvPr id="703" name="墨迹 702"/>
              <p14:cNvContentPartPr/>
              <p14:nvPr/>
            </p14:nvContentPartPr>
            <p14:xfrm>
              <a:off x="4540155" y="5710830"/>
              <a:ext cx="2274" cy="40930"/>
            </p14:xfrm>
          </p:contentPart>
        </mc:Choice>
        <mc:Fallback xmlns="">
          <p:pic>
            <p:nvPicPr>
              <p:cNvPr id="703" name="墨迹 702"/>
            </p:nvPicPr>
            <p:blipFill>
              <a:blip r:embed="rId4"/>
            </p:blipFill>
            <p:spPr>
              <a:xfrm>
                <a:off x="4540155" y="5710830"/>
                <a:ext cx="2274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3" p14:bwMode="auto">
            <p14:nvContentPartPr>
              <p14:cNvPr id="704" name="墨迹 703"/>
              <p14:cNvContentPartPr/>
              <p14:nvPr/>
            </p14:nvContentPartPr>
            <p14:xfrm>
              <a:off x="4527289" y="5730159"/>
              <a:ext cx="29925" cy="4548"/>
            </p14:xfrm>
          </p:contentPart>
        </mc:Choice>
        <mc:Fallback xmlns="">
          <p:pic>
            <p:nvPicPr>
              <p:cNvPr id="704" name="墨迹 703"/>
            </p:nvPicPr>
            <p:blipFill>
              <a:blip r:embed="rId4"/>
            </p:blipFill>
            <p:spPr>
              <a:xfrm>
                <a:off x="4527289" y="5730159"/>
                <a:ext cx="29925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4" p14:bwMode="auto">
            <p14:nvContentPartPr>
              <p14:cNvPr id="705" name="墨迹 704"/>
              <p14:cNvContentPartPr/>
              <p14:nvPr/>
            </p14:nvContentPartPr>
            <p14:xfrm>
              <a:off x="4522740" y="5749487"/>
              <a:ext cx="41298" cy="14780"/>
            </p14:xfrm>
          </p:contentPart>
        </mc:Choice>
        <mc:Fallback xmlns="">
          <p:pic>
            <p:nvPicPr>
              <p:cNvPr id="705" name="墨迹 704"/>
            </p:nvPicPr>
            <p:blipFill>
              <a:blip r:embed="rId4"/>
            </p:blipFill>
            <p:spPr>
              <a:xfrm>
                <a:off x="4522740" y="5749487"/>
                <a:ext cx="41298" cy="1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5" p14:bwMode="auto">
            <p14:nvContentPartPr>
              <p14:cNvPr id="706" name="墨迹 705"/>
              <p14:cNvContentPartPr/>
              <p14:nvPr/>
            </p14:nvContentPartPr>
            <p14:xfrm>
              <a:off x="4561408" y="5710476"/>
              <a:ext cx="51535" cy="32545"/>
            </p14:xfrm>
          </p:contentPart>
        </mc:Choice>
        <mc:Fallback xmlns="">
          <p:pic>
            <p:nvPicPr>
              <p:cNvPr id="706" name="墨迹 705"/>
            </p:nvPicPr>
            <p:blipFill>
              <a:blip r:embed="rId4"/>
            </p:blipFill>
            <p:spPr>
              <a:xfrm>
                <a:off x="4561408" y="5710476"/>
                <a:ext cx="51535" cy="3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6" p14:bwMode="auto">
            <p14:nvContentPartPr>
              <p14:cNvPr id="707" name="墨迹 706"/>
              <p14:cNvContentPartPr/>
              <p14:nvPr/>
            </p14:nvContentPartPr>
            <p14:xfrm>
              <a:off x="4574274" y="5708841"/>
              <a:ext cx="60278" cy="62247"/>
            </p14:xfrm>
          </p:contentPart>
        </mc:Choice>
        <mc:Fallback xmlns="">
          <p:pic>
            <p:nvPicPr>
              <p:cNvPr id="707" name="墨迹 706"/>
            </p:nvPicPr>
            <p:blipFill>
              <a:blip r:embed="rId4"/>
            </p:blipFill>
            <p:spPr>
              <a:xfrm>
                <a:off x="4574274" y="5708841"/>
                <a:ext cx="60278" cy="622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7" p14:bwMode="auto">
            <p14:nvContentPartPr>
              <p14:cNvPr id="708" name="墨迹 707"/>
              <p14:cNvContentPartPr/>
              <p14:nvPr/>
            </p14:nvContentPartPr>
            <p14:xfrm>
              <a:off x="4360459" y="5852237"/>
              <a:ext cx="4549" cy="58694"/>
            </p14:xfrm>
          </p:contentPart>
        </mc:Choice>
        <mc:Fallback xmlns="">
          <p:pic>
            <p:nvPicPr>
              <p:cNvPr id="708" name="墨迹 707"/>
            </p:nvPicPr>
            <p:blipFill>
              <a:blip r:embed="rId4"/>
            </p:blipFill>
            <p:spPr>
              <a:xfrm>
                <a:off x="4360459" y="5852237"/>
                <a:ext cx="4549" cy="586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8" p14:bwMode="auto">
            <p14:nvContentPartPr>
              <p14:cNvPr id="709" name="墨迹 708"/>
              <p14:cNvContentPartPr/>
              <p14:nvPr/>
            </p14:nvContentPartPr>
            <p14:xfrm>
              <a:off x="4349086" y="5893877"/>
              <a:ext cx="23883" cy="3411"/>
            </p14:xfrm>
          </p:contentPart>
        </mc:Choice>
        <mc:Fallback xmlns="">
          <p:pic>
            <p:nvPicPr>
              <p:cNvPr id="709" name="墨迹 708"/>
            </p:nvPicPr>
            <p:blipFill>
              <a:blip r:embed="rId4"/>
            </p:blipFill>
            <p:spPr>
              <a:xfrm>
                <a:off x="4349086" y="5893877"/>
                <a:ext cx="23883" cy="3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9" p14:bwMode="auto">
            <p14:nvContentPartPr>
              <p14:cNvPr id="710" name="墨迹 709"/>
              <p14:cNvContentPartPr/>
              <p14:nvPr/>
            </p14:nvContentPartPr>
            <p14:xfrm>
              <a:off x="4342831" y="5920027"/>
              <a:ext cx="36963" cy="14780"/>
            </p14:xfrm>
          </p:contentPart>
        </mc:Choice>
        <mc:Fallback xmlns="">
          <p:pic>
            <p:nvPicPr>
              <p:cNvPr id="710" name="墨迹 709"/>
            </p:nvPicPr>
            <p:blipFill>
              <a:blip r:embed="rId4"/>
            </p:blipFill>
            <p:spPr>
              <a:xfrm>
                <a:off x="4342831" y="5920027"/>
                <a:ext cx="36963" cy="1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0" p14:bwMode="auto">
            <p14:nvContentPartPr>
              <p14:cNvPr id="711" name="墨迹 710"/>
              <p14:cNvContentPartPr/>
              <p14:nvPr/>
            </p14:nvContentPartPr>
            <p14:xfrm>
              <a:off x="4390029" y="5868865"/>
              <a:ext cx="11373" cy="47751"/>
            </p14:xfrm>
          </p:contentPart>
        </mc:Choice>
        <mc:Fallback xmlns="">
          <p:pic>
            <p:nvPicPr>
              <p:cNvPr id="711" name="墨迹 710"/>
            </p:nvPicPr>
            <p:blipFill>
              <a:blip r:embed="rId4"/>
            </p:blipFill>
            <p:spPr>
              <a:xfrm>
                <a:off x="4390029" y="5868865"/>
                <a:ext cx="11373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1" p14:bwMode="auto">
            <p14:nvContentPartPr>
              <p14:cNvPr id="712" name="墨迹 711"/>
              <p14:cNvContentPartPr/>
              <p14:nvPr/>
            </p14:nvContentPartPr>
            <p14:xfrm>
              <a:off x="4408226" y="5889330"/>
              <a:ext cx="11374" cy="360"/>
            </p14:xfrm>
          </p:contentPart>
        </mc:Choice>
        <mc:Fallback xmlns="">
          <p:pic>
            <p:nvPicPr>
              <p:cNvPr id="712" name="墨迹 711"/>
            </p:nvPicPr>
            <p:blipFill>
              <a:blip r:embed="rId4"/>
            </p:blipFill>
            <p:spPr>
              <a:xfrm>
                <a:off x="4408226" y="5889330"/>
                <a:ext cx="11374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2" p14:bwMode="auto">
            <p14:nvContentPartPr>
              <p14:cNvPr id="713" name="墨迹 712"/>
              <p14:cNvContentPartPr/>
              <p14:nvPr/>
            </p14:nvContentPartPr>
            <p14:xfrm>
              <a:off x="4378656" y="5893877"/>
              <a:ext cx="4549" cy="37519"/>
            </p14:xfrm>
          </p:contentPart>
        </mc:Choice>
        <mc:Fallback xmlns="">
          <p:pic>
            <p:nvPicPr>
              <p:cNvPr id="713" name="墨迹 712"/>
            </p:nvPicPr>
            <p:blipFill>
              <a:blip r:embed="rId4"/>
            </p:blipFill>
            <p:spPr>
              <a:xfrm>
                <a:off x="4378656" y="5893877"/>
                <a:ext cx="4549" cy="37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3" p14:bwMode="auto">
            <p14:nvContentPartPr>
              <p14:cNvPr id="714" name="墨迹 713"/>
              <p14:cNvContentPartPr/>
              <p14:nvPr/>
            </p14:nvContentPartPr>
            <p14:xfrm>
              <a:off x="4374107" y="5923438"/>
              <a:ext cx="61415" cy="15917"/>
            </p14:xfrm>
          </p:contentPart>
        </mc:Choice>
        <mc:Fallback xmlns="">
          <p:pic>
            <p:nvPicPr>
              <p:cNvPr id="714" name="墨迹 713"/>
            </p:nvPicPr>
            <p:blipFill>
              <a:blip r:embed="rId4"/>
            </p:blipFill>
            <p:spPr>
              <a:xfrm>
                <a:off x="4374107" y="5923438"/>
                <a:ext cx="61415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4" p14:bwMode="auto">
            <p14:nvContentPartPr>
              <p14:cNvPr id="715" name="墨迹 714"/>
              <p14:cNvContentPartPr/>
              <p14:nvPr/>
            </p14:nvContentPartPr>
            <p14:xfrm>
              <a:off x="4435522" y="5864317"/>
              <a:ext cx="29570" cy="47751"/>
            </p14:xfrm>
          </p:contentPart>
        </mc:Choice>
        <mc:Fallback xmlns="">
          <p:pic>
            <p:nvPicPr>
              <p:cNvPr id="715" name="墨迹 714"/>
            </p:nvPicPr>
            <p:blipFill>
              <a:blip r:embed="rId4"/>
            </p:blipFill>
            <p:spPr>
              <a:xfrm>
                <a:off x="4435522" y="5864317"/>
                <a:ext cx="29570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5" p14:bwMode="auto">
            <p14:nvContentPartPr>
              <p14:cNvPr id="716" name="墨迹 715"/>
              <p14:cNvContentPartPr/>
              <p14:nvPr/>
            </p14:nvContentPartPr>
            <p14:xfrm>
              <a:off x="4455994" y="5891604"/>
              <a:ext cx="4549" cy="44340"/>
            </p14:xfrm>
          </p:contentPart>
        </mc:Choice>
        <mc:Fallback xmlns="">
          <p:pic>
            <p:nvPicPr>
              <p:cNvPr id="716" name="墨迹 715"/>
            </p:nvPicPr>
            <p:blipFill>
              <a:blip r:embed="rId4"/>
            </p:blipFill>
            <p:spPr>
              <a:xfrm>
                <a:off x="4455994" y="5891604"/>
                <a:ext cx="4549" cy="44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6" p14:bwMode="auto">
            <p14:nvContentPartPr>
              <p14:cNvPr id="717" name="墨迹 716"/>
              <p14:cNvContentPartPr/>
              <p14:nvPr/>
            </p14:nvContentPartPr>
            <p14:xfrm>
              <a:off x="4474191" y="5864317"/>
              <a:ext cx="11373" cy="7958"/>
            </p14:xfrm>
          </p:contentPart>
        </mc:Choice>
        <mc:Fallback xmlns="">
          <p:pic>
            <p:nvPicPr>
              <p:cNvPr id="717" name="墨迹 716"/>
            </p:nvPicPr>
            <p:blipFill>
              <a:blip r:embed="rId4"/>
            </p:blipFill>
            <p:spPr>
              <a:xfrm>
                <a:off x="4474191" y="5864317"/>
                <a:ext cx="11373" cy="79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7" p14:bwMode="auto">
            <p14:nvContentPartPr>
              <p14:cNvPr id="718" name="墨迹 717"/>
              <p14:cNvContentPartPr/>
              <p14:nvPr/>
            </p14:nvContentPartPr>
            <p14:xfrm>
              <a:off x="4465092" y="5881371"/>
              <a:ext cx="36394" cy="10233"/>
            </p14:xfrm>
          </p:contentPart>
        </mc:Choice>
        <mc:Fallback xmlns="">
          <p:pic>
            <p:nvPicPr>
              <p:cNvPr id="718" name="墨迹 717"/>
            </p:nvPicPr>
            <p:blipFill>
              <a:blip r:embed="rId4"/>
            </p:blipFill>
            <p:spPr>
              <a:xfrm>
                <a:off x="4465092" y="5881371"/>
                <a:ext cx="36394" cy="10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8" p14:bwMode="auto">
            <p14:nvContentPartPr>
              <p14:cNvPr id="719" name="墨迹 718"/>
              <p14:cNvContentPartPr/>
              <p14:nvPr/>
            </p14:nvContentPartPr>
            <p14:xfrm>
              <a:off x="4471916" y="5896151"/>
              <a:ext cx="12511" cy="17054"/>
            </p14:xfrm>
          </p:contentPart>
        </mc:Choice>
        <mc:Fallback xmlns="">
          <p:pic>
            <p:nvPicPr>
              <p:cNvPr id="719" name="墨迹 718"/>
            </p:nvPicPr>
            <p:blipFill>
              <a:blip r:embed="rId4"/>
            </p:blipFill>
            <p:spPr>
              <a:xfrm>
                <a:off x="4471916" y="5896151"/>
                <a:ext cx="12511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9" p14:bwMode="auto">
            <p14:nvContentPartPr>
              <p14:cNvPr id="720" name="墨迹 719"/>
              <p14:cNvContentPartPr/>
              <p14:nvPr/>
            </p14:nvContentPartPr>
            <p14:xfrm>
              <a:off x="4468291" y="5898425"/>
              <a:ext cx="69589" cy="33540"/>
            </p14:xfrm>
          </p:contentPart>
        </mc:Choice>
        <mc:Fallback xmlns="">
          <p:pic>
            <p:nvPicPr>
              <p:cNvPr id="720" name="墨迹 719"/>
            </p:nvPicPr>
            <p:blipFill>
              <a:blip r:embed="rId4"/>
            </p:blipFill>
            <p:spPr>
              <a:xfrm>
                <a:off x="4468291" y="5898425"/>
                <a:ext cx="69589" cy="3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0" p14:bwMode="auto">
            <p14:nvContentPartPr>
              <p14:cNvPr id="721" name="墨迹 720"/>
              <p14:cNvContentPartPr/>
              <p14:nvPr/>
            </p14:nvContentPartPr>
            <p14:xfrm>
              <a:off x="4544704" y="5843852"/>
              <a:ext cx="5687" cy="29561"/>
            </p14:xfrm>
          </p:contentPart>
        </mc:Choice>
        <mc:Fallback xmlns="">
          <p:pic>
            <p:nvPicPr>
              <p:cNvPr id="721" name="墨迹 720"/>
            </p:nvPicPr>
            <p:blipFill>
              <a:blip r:embed="rId4"/>
            </p:blipFill>
            <p:spPr>
              <a:xfrm>
                <a:off x="4544704" y="5843852"/>
                <a:ext cx="5687" cy="29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1" p14:bwMode="auto">
            <p14:nvContentPartPr>
              <p14:cNvPr id="722" name="墨迹 721"/>
              <p14:cNvContentPartPr/>
              <p14:nvPr/>
            </p14:nvContentPartPr>
            <p14:xfrm>
              <a:off x="4526507" y="5827935"/>
              <a:ext cx="65964" cy="27287"/>
            </p14:xfrm>
          </p:contentPart>
        </mc:Choice>
        <mc:Fallback xmlns="">
          <p:pic>
            <p:nvPicPr>
              <p:cNvPr id="722" name="墨迹 721"/>
            </p:nvPicPr>
            <p:blipFill>
              <a:blip r:embed="rId4"/>
            </p:blipFill>
            <p:spPr>
              <a:xfrm>
                <a:off x="4526507" y="5827935"/>
                <a:ext cx="65964" cy="27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2" p14:bwMode="auto">
            <p14:nvContentPartPr>
              <p14:cNvPr id="723" name="墨迹 722"/>
              <p14:cNvContentPartPr/>
              <p14:nvPr/>
            </p14:nvContentPartPr>
            <p14:xfrm>
              <a:off x="4556077" y="5839304"/>
              <a:ext cx="10236" cy="9096"/>
            </p14:xfrm>
          </p:contentPart>
        </mc:Choice>
        <mc:Fallback xmlns="">
          <p:pic>
            <p:nvPicPr>
              <p:cNvPr id="723" name="墨迹 722"/>
            </p:nvPicPr>
            <p:blipFill>
              <a:blip r:embed="rId4"/>
            </p:blipFill>
            <p:spPr>
              <a:xfrm>
                <a:off x="4556077" y="5839304"/>
                <a:ext cx="10236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3" p14:bwMode="auto">
            <p14:nvContentPartPr>
              <p14:cNvPr id="724" name="墨迹 723"/>
              <p14:cNvContentPartPr/>
              <p14:nvPr/>
            </p14:nvContentPartPr>
            <p14:xfrm>
              <a:off x="4554371" y="5842147"/>
              <a:ext cx="23599" cy="28992"/>
            </p14:xfrm>
          </p:contentPart>
        </mc:Choice>
        <mc:Fallback xmlns="">
          <p:pic>
            <p:nvPicPr>
              <p:cNvPr id="724" name="墨迹 723"/>
            </p:nvPicPr>
            <p:blipFill>
              <a:blip r:embed="rId4"/>
            </p:blipFill>
            <p:spPr>
              <a:xfrm>
                <a:off x="4554371" y="5842147"/>
                <a:ext cx="23599" cy="28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4" p14:bwMode="auto">
            <p14:nvContentPartPr>
              <p14:cNvPr id="725" name="墨迹 724"/>
              <p14:cNvContentPartPr/>
              <p14:nvPr/>
            </p14:nvContentPartPr>
            <p14:xfrm>
              <a:off x="4519683" y="5876823"/>
              <a:ext cx="76200" cy="23876"/>
            </p14:xfrm>
          </p:contentPart>
        </mc:Choice>
        <mc:Fallback xmlns="">
          <p:pic>
            <p:nvPicPr>
              <p:cNvPr id="725" name="墨迹 724"/>
            </p:nvPicPr>
            <p:blipFill>
              <a:blip r:embed="rId4"/>
            </p:blipFill>
            <p:spPr>
              <a:xfrm>
                <a:off x="4519683" y="5876823"/>
                <a:ext cx="76200" cy="238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5" p14:bwMode="auto">
            <p14:nvContentPartPr>
              <p14:cNvPr id="726" name="墨迹 725"/>
              <p14:cNvContentPartPr/>
              <p14:nvPr/>
            </p14:nvContentPartPr>
            <p14:xfrm>
              <a:off x="4564038" y="5878742"/>
              <a:ext cx="3412" cy="23094"/>
            </p14:xfrm>
          </p:contentPart>
        </mc:Choice>
        <mc:Fallback xmlns="">
          <p:pic>
            <p:nvPicPr>
              <p:cNvPr id="726" name="墨迹 725"/>
            </p:nvPicPr>
            <p:blipFill>
              <a:blip r:embed="rId4"/>
            </p:blipFill>
            <p:spPr>
              <a:xfrm>
                <a:off x="4564038" y="5878742"/>
                <a:ext cx="3412" cy="230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6" p14:bwMode="auto">
            <p14:nvContentPartPr>
              <p14:cNvPr id="727" name="墨迹 726"/>
              <p14:cNvContentPartPr/>
              <p14:nvPr/>
            </p14:nvContentPartPr>
            <p14:xfrm>
              <a:off x="4560626" y="5907520"/>
              <a:ext cx="2275" cy="40930"/>
            </p14:xfrm>
          </p:contentPart>
        </mc:Choice>
        <mc:Fallback xmlns="">
          <p:pic>
            <p:nvPicPr>
              <p:cNvPr id="727" name="墨迹 726"/>
            </p:nvPicPr>
            <p:blipFill>
              <a:blip r:embed="rId4"/>
            </p:blipFill>
            <p:spPr>
              <a:xfrm>
                <a:off x="4560626" y="5907520"/>
                <a:ext cx="2275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7" p14:bwMode="auto">
            <p14:nvContentPartPr>
              <p14:cNvPr id="728" name="墨迹 727"/>
              <p14:cNvContentPartPr/>
              <p14:nvPr/>
            </p14:nvContentPartPr>
            <p14:xfrm>
              <a:off x="4562901" y="5901481"/>
              <a:ext cx="22746" cy="42422"/>
            </p14:xfrm>
          </p:contentPart>
        </mc:Choice>
        <mc:Fallback xmlns="">
          <p:pic>
            <p:nvPicPr>
              <p:cNvPr id="728" name="墨迹 727"/>
            </p:nvPicPr>
            <p:blipFill>
              <a:blip r:embed="rId4"/>
            </p:blipFill>
            <p:spPr>
              <a:xfrm>
                <a:off x="4562901" y="5901481"/>
                <a:ext cx="22746" cy="424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8" p14:bwMode="auto">
            <p14:nvContentPartPr>
              <p14:cNvPr id="729" name="墨迹 728"/>
              <p14:cNvContentPartPr/>
              <p14:nvPr/>
            </p14:nvContentPartPr>
            <p14:xfrm>
              <a:off x="4572000" y="5912068"/>
              <a:ext cx="7961" cy="4548"/>
            </p14:xfrm>
          </p:contentPart>
        </mc:Choice>
        <mc:Fallback xmlns="">
          <p:pic>
            <p:nvPicPr>
              <p:cNvPr id="729" name="墨迹 728"/>
            </p:nvPicPr>
            <p:blipFill>
              <a:blip r:embed="rId4"/>
            </p:blipFill>
            <p:spPr>
              <a:xfrm>
                <a:off x="4572000" y="5912068"/>
                <a:ext cx="7961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9" p14:bwMode="auto">
            <p14:nvContentPartPr>
              <p14:cNvPr id="730" name="墨迹 729"/>
              <p14:cNvContentPartPr/>
              <p14:nvPr/>
            </p14:nvContentPartPr>
            <p14:xfrm>
              <a:off x="4541008" y="5925712"/>
              <a:ext cx="81033" cy="36381"/>
            </p14:xfrm>
          </p:contentPart>
        </mc:Choice>
        <mc:Fallback xmlns="">
          <p:pic>
            <p:nvPicPr>
              <p:cNvPr id="730" name="墨迹 729"/>
            </p:nvPicPr>
            <p:blipFill>
              <a:blip r:embed="rId4"/>
            </p:blipFill>
            <p:spPr>
              <a:xfrm>
                <a:off x="4541008" y="5925712"/>
                <a:ext cx="81033" cy="363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0" p14:bwMode="auto">
            <p14:nvContentPartPr>
              <p14:cNvPr id="731" name="墨迹 730"/>
              <p14:cNvContentPartPr/>
              <p14:nvPr/>
            </p14:nvContentPartPr>
            <p14:xfrm>
              <a:off x="4690280" y="6316818"/>
              <a:ext cx="39806" cy="79585"/>
            </p14:xfrm>
          </p:contentPart>
        </mc:Choice>
        <mc:Fallback xmlns="">
          <p:pic>
            <p:nvPicPr>
              <p:cNvPr id="731" name="墨迹 730"/>
            </p:nvPicPr>
            <p:blipFill>
              <a:blip r:embed="rId4"/>
            </p:blipFill>
            <p:spPr>
              <a:xfrm>
                <a:off x="4690280" y="6316818"/>
                <a:ext cx="39806" cy="79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1" p14:bwMode="auto">
            <p14:nvContentPartPr>
              <p14:cNvPr id="732" name="墨迹 731"/>
              <p14:cNvContentPartPr/>
              <p14:nvPr/>
            </p14:nvContentPartPr>
            <p14:xfrm>
              <a:off x="4697104" y="6317955"/>
              <a:ext cx="44355" cy="5685"/>
            </p14:xfrm>
          </p:contentPart>
        </mc:Choice>
        <mc:Fallback xmlns="">
          <p:pic>
            <p:nvPicPr>
              <p:cNvPr id="732" name="墨迹 731"/>
            </p:nvPicPr>
            <p:blipFill>
              <a:blip r:embed="rId4"/>
            </p:blipFill>
            <p:spPr>
              <a:xfrm>
                <a:off x="4697104" y="6317955"/>
                <a:ext cx="44355" cy="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2" p14:bwMode="auto">
            <p14:nvContentPartPr>
              <p14:cNvPr id="733" name="墨迹 732"/>
              <p14:cNvContentPartPr/>
              <p14:nvPr/>
            </p14:nvContentPartPr>
            <p14:xfrm>
              <a:off x="4703928" y="6347515"/>
              <a:ext cx="40943" cy="7959"/>
            </p14:xfrm>
          </p:contentPart>
        </mc:Choice>
        <mc:Fallback xmlns="">
          <p:pic>
            <p:nvPicPr>
              <p:cNvPr id="733" name="墨迹 732"/>
            </p:nvPicPr>
            <p:blipFill>
              <a:blip r:embed="rId4"/>
            </p:blipFill>
            <p:spPr>
              <a:xfrm>
                <a:off x="4703928" y="6347515"/>
                <a:ext cx="40943" cy="7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3" p14:bwMode="auto">
            <p14:nvContentPartPr>
              <p14:cNvPr id="734" name="墨迹 733"/>
              <p14:cNvContentPartPr/>
              <p14:nvPr/>
            </p14:nvContentPartPr>
            <p14:xfrm>
              <a:off x="4751695" y="6310849"/>
              <a:ext cx="38669" cy="77596"/>
            </p14:xfrm>
          </p:contentPart>
        </mc:Choice>
        <mc:Fallback xmlns="">
          <p:pic>
            <p:nvPicPr>
              <p:cNvPr id="734" name="墨迹 733"/>
            </p:nvPicPr>
            <p:blipFill>
              <a:blip r:embed="rId4"/>
            </p:blipFill>
            <p:spPr>
              <a:xfrm>
                <a:off x="4751695" y="6310849"/>
                <a:ext cx="38669" cy="775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4" p14:bwMode="auto">
            <p14:nvContentPartPr>
              <p14:cNvPr id="735" name="墨迹 734"/>
              <p14:cNvContentPartPr/>
              <p14:nvPr/>
            </p14:nvContentPartPr>
            <p14:xfrm>
              <a:off x="4765343" y="6354337"/>
              <a:ext cx="28432" cy="5684"/>
            </p14:xfrm>
          </p:contentPart>
        </mc:Choice>
        <mc:Fallback xmlns="">
          <p:pic>
            <p:nvPicPr>
              <p:cNvPr id="735" name="墨迹 734"/>
            </p:nvPicPr>
            <p:blipFill>
              <a:blip r:embed="rId4"/>
            </p:blipFill>
            <p:spPr>
              <a:xfrm>
                <a:off x="4765343" y="6354337"/>
                <a:ext cx="28432" cy="5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5" p14:bwMode="auto">
            <p14:nvContentPartPr>
              <p14:cNvPr id="736" name="墨迹 735"/>
              <p14:cNvContentPartPr/>
              <p14:nvPr/>
            </p14:nvContentPartPr>
            <p14:xfrm>
              <a:off x="4817659" y="6344104"/>
              <a:ext cx="35257" cy="4548"/>
            </p14:xfrm>
          </p:contentPart>
        </mc:Choice>
        <mc:Fallback xmlns="">
          <p:pic>
            <p:nvPicPr>
              <p:cNvPr id="736" name="墨迹 735"/>
            </p:nvPicPr>
            <p:blipFill>
              <a:blip r:embed="rId4"/>
            </p:blipFill>
            <p:spPr>
              <a:xfrm>
                <a:off x="4817659" y="6344104"/>
                <a:ext cx="35257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6" p14:bwMode="auto">
            <p14:nvContentPartPr>
              <p14:cNvPr id="737" name="墨迹 736"/>
              <p14:cNvContentPartPr/>
              <p14:nvPr/>
            </p14:nvContentPartPr>
            <p14:xfrm>
              <a:off x="4819934" y="6364569"/>
              <a:ext cx="37531" cy="2274"/>
            </p14:xfrm>
          </p:contentPart>
        </mc:Choice>
        <mc:Fallback xmlns="">
          <p:pic>
            <p:nvPicPr>
              <p:cNvPr id="737" name="墨迹 736"/>
            </p:nvPicPr>
            <p:blipFill>
              <a:blip r:embed="rId4"/>
            </p:blipFill>
            <p:spPr>
              <a:xfrm>
                <a:off x="4819934" y="6364569"/>
                <a:ext cx="37531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7" p14:bwMode="auto">
            <p14:nvContentPartPr>
              <p14:cNvPr id="738" name="墨迹 737"/>
              <p14:cNvContentPartPr/>
              <p14:nvPr/>
            </p14:nvContentPartPr>
            <p14:xfrm>
              <a:off x="4874525" y="6307722"/>
              <a:ext cx="6824" cy="80723"/>
            </p14:xfrm>
          </p:contentPart>
        </mc:Choice>
        <mc:Fallback xmlns="">
          <p:pic>
            <p:nvPicPr>
              <p:cNvPr id="738" name="墨迹 737"/>
            </p:nvPicPr>
            <p:blipFill>
              <a:blip r:embed="rId4"/>
            </p:blipFill>
            <p:spPr>
              <a:xfrm>
                <a:off x="4874525" y="6307722"/>
                <a:ext cx="6824" cy="80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8" p14:bwMode="auto">
            <p14:nvContentPartPr>
              <p14:cNvPr id="739" name="墨迹 738"/>
              <p14:cNvContentPartPr/>
              <p14:nvPr/>
            </p14:nvContentPartPr>
            <p14:xfrm>
              <a:off x="4915468" y="6319092"/>
              <a:ext cx="4549" cy="68216"/>
            </p14:xfrm>
          </p:contentPart>
        </mc:Choice>
        <mc:Fallback xmlns="">
          <p:pic>
            <p:nvPicPr>
              <p:cNvPr id="739" name="墨迹 738"/>
            </p:nvPicPr>
            <p:blipFill>
              <a:blip r:embed="rId4"/>
            </p:blipFill>
            <p:spPr>
              <a:xfrm>
                <a:off x="4915468" y="6319092"/>
                <a:ext cx="4549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9" p14:bwMode="auto">
            <p14:nvContentPartPr>
              <p14:cNvPr id="740" name="墨迹 739"/>
              <p14:cNvContentPartPr/>
              <p14:nvPr/>
            </p14:nvContentPartPr>
            <p14:xfrm>
              <a:off x="4908644" y="6312270"/>
              <a:ext cx="53454" cy="67080"/>
            </p14:xfrm>
          </p:contentPart>
        </mc:Choice>
        <mc:Fallback xmlns="">
          <p:pic>
            <p:nvPicPr>
              <p:cNvPr id="740" name="墨迹 739"/>
            </p:nvPicPr>
            <p:blipFill>
              <a:blip r:embed="rId4"/>
            </p:blipFill>
            <p:spPr>
              <a:xfrm>
                <a:off x="4908644" y="6312270"/>
                <a:ext cx="53454" cy="67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0" p14:bwMode="auto">
            <p14:nvContentPartPr>
              <p14:cNvPr id="741" name="墨迹 740"/>
              <p14:cNvContentPartPr/>
              <p14:nvPr/>
            </p14:nvContentPartPr>
            <p14:xfrm>
              <a:off x="4972334" y="6346378"/>
              <a:ext cx="22746" cy="43204"/>
            </p14:xfrm>
          </p:contentPart>
        </mc:Choice>
        <mc:Fallback xmlns="">
          <p:pic>
            <p:nvPicPr>
              <p:cNvPr id="741" name="墨迹 740"/>
            </p:nvPicPr>
            <p:blipFill>
              <a:blip r:embed="rId4"/>
            </p:blipFill>
            <p:spPr>
              <a:xfrm>
                <a:off x="4972334" y="6346378"/>
                <a:ext cx="22746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1" p14:bwMode="auto">
            <p14:nvContentPartPr>
              <p14:cNvPr id="742" name="墨迹 741"/>
              <p14:cNvContentPartPr/>
              <p14:nvPr/>
            </p14:nvContentPartPr>
            <p14:xfrm>
              <a:off x="5008728" y="6312270"/>
              <a:ext cx="18197" cy="94366"/>
            </p14:xfrm>
          </p:contentPart>
        </mc:Choice>
        <mc:Fallback xmlns="">
          <p:pic>
            <p:nvPicPr>
              <p:cNvPr id="742" name="墨迹 741"/>
            </p:nvPicPr>
            <p:blipFill>
              <a:blip r:embed="rId4"/>
            </p:blipFill>
            <p:spPr>
              <a:xfrm>
                <a:off x="5008728" y="6312270"/>
                <a:ext cx="18197" cy="943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2" p14:bwMode="auto">
            <p14:nvContentPartPr>
              <p14:cNvPr id="743" name="墨迹 742"/>
              <p14:cNvContentPartPr/>
              <p14:nvPr/>
            </p14:nvContentPartPr>
            <p14:xfrm>
              <a:off x="5056495" y="6356611"/>
              <a:ext cx="34119" cy="1136"/>
            </p14:xfrm>
          </p:contentPart>
        </mc:Choice>
        <mc:Fallback xmlns="">
          <p:pic>
            <p:nvPicPr>
              <p:cNvPr id="743" name="墨迹 742"/>
            </p:nvPicPr>
            <p:blipFill>
              <a:blip r:embed="rId4"/>
            </p:blipFill>
            <p:spPr>
              <a:xfrm>
                <a:off x="5056495" y="6356611"/>
                <a:ext cx="34119" cy="11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3" p14:bwMode="auto">
            <p14:nvContentPartPr>
              <p14:cNvPr id="744" name="墨迹 743"/>
              <p14:cNvContentPartPr/>
              <p14:nvPr/>
            </p14:nvContentPartPr>
            <p14:xfrm>
              <a:off x="5072417" y="6330461"/>
              <a:ext cx="2275" cy="62531"/>
            </p14:xfrm>
          </p:contentPart>
        </mc:Choice>
        <mc:Fallback xmlns="">
          <p:pic>
            <p:nvPicPr>
              <p:cNvPr id="744" name="墨迹 743"/>
            </p:nvPicPr>
            <p:blipFill>
              <a:blip r:embed="rId4"/>
            </p:blipFill>
            <p:spPr>
              <a:xfrm>
                <a:off x="5072417" y="6330461"/>
                <a:ext cx="2275" cy="625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4" p14:bwMode="auto">
            <p14:nvContentPartPr>
              <p14:cNvPr id="745" name="墨迹 744"/>
              <p14:cNvContentPartPr/>
              <p14:nvPr/>
            </p14:nvContentPartPr>
            <p14:xfrm>
              <a:off x="5108811" y="6330461"/>
              <a:ext cx="2275" cy="51162"/>
            </p14:xfrm>
          </p:contentPart>
        </mc:Choice>
        <mc:Fallback xmlns="">
          <p:pic>
            <p:nvPicPr>
              <p:cNvPr id="745" name="墨迹 744"/>
            </p:nvPicPr>
            <p:blipFill>
              <a:blip r:embed="rId4"/>
            </p:blipFill>
            <p:spPr>
              <a:xfrm>
                <a:off x="5108811" y="6330461"/>
                <a:ext cx="2275" cy="511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5" p14:bwMode="auto">
            <p14:nvContentPartPr>
              <p14:cNvPr id="746" name="墨迹 745"/>
              <p14:cNvContentPartPr/>
              <p14:nvPr/>
            </p14:nvContentPartPr>
            <p14:xfrm>
              <a:off x="5111086" y="6312270"/>
              <a:ext cx="44711" cy="86407"/>
            </p14:xfrm>
          </p:contentPart>
        </mc:Choice>
        <mc:Fallback xmlns="">
          <p:pic>
            <p:nvPicPr>
              <p:cNvPr id="746" name="墨迹 745"/>
            </p:nvPicPr>
            <p:blipFill>
              <a:blip r:embed="rId4"/>
            </p:blipFill>
            <p:spPr>
              <a:xfrm>
                <a:off x="5111086" y="6312270"/>
                <a:ext cx="44711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6" p14:bwMode="auto">
            <p14:nvContentPartPr>
              <p14:cNvPr id="747" name="墨迹 746"/>
              <p14:cNvContentPartPr/>
              <p14:nvPr/>
            </p14:nvContentPartPr>
            <p14:xfrm>
              <a:off x="4462817" y="6571492"/>
              <a:ext cx="56866" cy="86407"/>
            </p14:xfrm>
          </p:contentPart>
        </mc:Choice>
        <mc:Fallback xmlns="">
          <p:pic>
            <p:nvPicPr>
              <p:cNvPr id="747" name="墨迹 746"/>
            </p:nvPicPr>
            <p:blipFill>
              <a:blip r:embed="rId4"/>
            </p:blipFill>
            <p:spPr>
              <a:xfrm>
                <a:off x="4462817" y="6571492"/>
                <a:ext cx="56866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7" p14:bwMode="auto">
            <p14:nvContentPartPr>
              <p14:cNvPr id="748" name="墨迹 747"/>
              <p14:cNvContentPartPr/>
              <p14:nvPr/>
            </p14:nvContentPartPr>
            <p14:xfrm>
              <a:off x="4476465" y="6623791"/>
              <a:ext cx="44355" cy="6821"/>
            </p14:xfrm>
          </p:contentPart>
        </mc:Choice>
        <mc:Fallback xmlns="">
          <p:pic>
            <p:nvPicPr>
              <p:cNvPr id="748" name="墨迹 747"/>
            </p:nvPicPr>
            <p:blipFill>
              <a:blip r:embed="rId4"/>
            </p:blipFill>
            <p:spPr>
              <a:xfrm>
                <a:off x="4476465" y="6623791"/>
                <a:ext cx="44355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8" p14:bwMode="auto">
            <p14:nvContentPartPr>
              <p14:cNvPr id="749" name="墨迹 748"/>
              <p14:cNvContentPartPr/>
              <p14:nvPr/>
            </p14:nvContentPartPr>
            <p14:xfrm>
              <a:off x="4669808" y="6586130"/>
              <a:ext cx="42081" cy="64947"/>
            </p14:xfrm>
          </p:contentPart>
        </mc:Choice>
        <mc:Fallback xmlns="">
          <p:pic>
            <p:nvPicPr>
              <p:cNvPr id="749" name="墨迹 748"/>
            </p:nvPicPr>
            <p:blipFill>
              <a:blip r:embed="rId4"/>
            </p:blipFill>
            <p:spPr>
              <a:xfrm>
                <a:off x="4669808" y="6586130"/>
                <a:ext cx="42081" cy="649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9" p14:bwMode="auto">
            <p14:nvContentPartPr>
              <p14:cNvPr id="750" name="墨迹 749"/>
              <p14:cNvContentPartPr/>
              <p14:nvPr/>
            </p14:nvContentPartPr>
            <p14:xfrm>
              <a:off x="4667534" y="6576039"/>
              <a:ext cx="39806" cy="4548"/>
            </p14:xfrm>
          </p:contentPart>
        </mc:Choice>
        <mc:Fallback xmlns="">
          <p:pic>
            <p:nvPicPr>
              <p:cNvPr id="750" name="墨迹 749"/>
            </p:nvPicPr>
            <p:blipFill>
              <a:blip r:embed="rId4"/>
            </p:blipFill>
            <p:spPr>
              <a:xfrm>
                <a:off x="4667534" y="6576039"/>
                <a:ext cx="39806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0" p14:bwMode="auto">
            <p14:nvContentPartPr>
              <p14:cNvPr id="751" name="墨迹 750"/>
              <p14:cNvContentPartPr/>
              <p14:nvPr/>
            </p14:nvContentPartPr>
            <p14:xfrm>
              <a:off x="4677770" y="6609011"/>
              <a:ext cx="36394" cy="5684"/>
            </p14:xfrm>
          </p:contentPart>
        </mc:Choice>
        <mc:Fallback xmlns="">
          <p:pic>
            <p:nvPicPr>
              <p:cNvPr id="751" name="墨迹 750"/>
            </p:nvPicPr>
            <p:blipFill>
              <a:blip r:embed="rId4"/>
            </p:blipFill>
            <p:spPr>
              <a:xfrm>
                <a:off x="4677770" y="6609011"/>
                <a:ext cx="36394" cy="5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1" p14:bwMode="auto">
            <p14:nvContentPartPr>
              <p14:cNvPr id="752" name="墨迹 751"/>
              <p14:cNvContentPartPr/>
              <p14:nvPr/>
            </p14:nvContentPartPr>
            <p14:xfrm>
              <a:off x="4726674" y="6574547"/>
              <a:ext cx="49473" cy="81078"/>
            </p14:xfrm>
          </p:contentPart>
        </mc:Choice>
        <mc:Fallback xmlns="">
          <p:pic>
            <p:nvPicPr>
              <p:cNvPr id="752" name="墨迹 751"/>
            </p:nvPicPr>
            <p:blipFill>
              <a:blip r:embed="rId4"/>
            </p:blipFill>
            <p:spPr>
              <a:xfrm>
                <a:off x="4726674" y="6574547"/>
                <a:ext cx="49473" cy="810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2" p14:bwMode="auto">
            <p14:nvContentPartPr>
              <p14:cNvPr id="753" name="墨迹 752"/>
              <p14:cNvContentPartPr/>
              <p14:nvPr/>
            </p14:nvContentPartPr>
            <p14:xfrm>
              <a:off x="4733498" y="6612421"/>
              <a:ext cx="42080" cy="9096"/>
            </p14:xfrm>
          </p:contentPart>
        </mc:Choice>
        <mc:Fallback xmlns="">
          <p:pic>
            <p:nvPicPr>
              <p:cNvPr id="753" name="墨迹 752"/>
            </p:nvPicPr>
            <p:blipFill>
              <a:blip r:embed="rId4"/>
            </p:blipFill>
            <p:spPr>
              <a:xfrm>
                <a:off x="4733498" y="6612421"/>
                <a:ext cx="42080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3" p14:bwMode="auto">
            <p14:nvContentPartPr>
              <p14:cNvPr id="754" name="墨迹 753"/>
              <p14:cNvContentPartPr/>
              <p14:nvPr/>
            </p14:nvContentPartPr>
            <p14:xfrm>
              <a:off x="4782402" y="6606737"/>
              <a:ext cx="36395" cy="3410"/>
            </p14:xfrm>
          </p:contentPart>
        </mc:Choice>
        <mc:Fallback xmlns="">
          <p:pic>
            <p:nvPicPr>
              <p:cNvPr id="754" name="墨迹 753"/>
            </p:nvPicPr>
            <p:blipFill>
              <a:blip r:embed="rId4"/>
            </p:blipFill>
            <p:spPr>
              <a:xfrm>
                <a:off x="4782402" y="6606737"/>
                <a:ext cx="36395" cy="3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4" p14:bwMode="auto">
            <p14:nvContentPartPr>
              <p14:cNvPr id="755" name="墨迹 754"/>
              <p14:cNvContentPartPr/>
              <p14:nvPr/>
            </p14:nvContentPartPr>
            <p14:xfrm>
              <a:off x="4793420" y="6632886"/>
              <a:ext cx="35612" cy="4548"/>
            </p14:xfrm>
          </p:contentPart>
        </mc:Choice>
        <mc:Fallback xmlns="">
          <p:pic>
            <p:nvPicPr>
              <p:cNvPr id="755" name="墨迹 754"/>
            </p:nvPicPr>
            <p:blipFill>
              <a:blip r:embed="rId4"/>
            </p:blipFill>
            <p:spPr>
              <a:xfrm>
                <a:off x="4793420" y="6632886"/>
                <a:ext cx="35612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5" p14:bwMode="auto">
            <p14:nvContentPartPr>
              <p14:cNvPr id="756" name="墨迹 755"/>
              <p14:cNvContentPartPr/>
              <p14:nvPr/>
            </p14:nvContentPartPr>
            <p14:xfrm>
              <a:off x="4867701" y="6587409"/>
              <a:ext cx="40943" cy="75038"/>
            </p14:xfrm>
          </p:contentPart>
        </mc:Choice>
        <mc:Fallback xmlns="">
          <p:pic>
            <p:nvPicPr>
              <p:cNvPr id="756" name="墨迹 755"/>
            </p:nvPicPr>
            <p:blipFill>
              <a:blip r:embed="rId4"/>
            </p:blipFill>
            <p:spPr>
              <a:xfrm>
                <a:off x="4867701" y="6587409"/>
                <a:ext cx="40943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6" p14:bwMode="auto">
            <p14:nvContentPartPr>
              <p14:cNvPr id="757" name="墨迹 756"/>
              <p14:cNvContentPartPr/>
              <p14:nvPr/>
            </p14:nvContentPartPr>
            <p14:xfrm>
              <a:off x="4872250" y="6630612"/>
              <a:ext cx="31845" cy="360"/>
            </p14:xfrm>
          </p:contentPart>
        </mc:Choice>
        <mc:Fallback xmlns="">
          <p:pic>
            <p:nvPicPr>
              <p:cNvPr id="757" name="墨迹 756"/>
            </p:nvPicPr>
            <p:blipFill>
              <a:blip r:embed="rId4"/>
            </p:blipFill>
            <p:spPr>
              <a:xfrm>
                <a:off x="4872250" y="6630612"/>
                <a:ext cx="318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7" p14:bwMode="auto">
            <p14:nvContentPartPr>
              <p14:cNvPr id="758" name="墨迹 757"/>
              <p14:cNvContentPartPr/>
              <p14:nvPr/>
            </p14:nvContentPartPr>
            <p14:xfrm>
              <a:off x="4943688" y="6622654"/>
              <a:ext cx="59353" cy="5684"/>
            </p14:xfrm>
          </p:contentPart>
        </mc:Choice>
        <mc:Fallback xmlns="">
          <p:pic>
            <p:nvPicPr>
              <p:cNvPr id="758" name="墨迹 757"/>
            </p:nvPicPr>
            <p:blipFill>
              <a:blip r:embed="rId4"/>
            </p:blipFill>
            <p:spPr>
              <a:xfrm>
                <a:off x="4943688" y="6622654"/>
                <a:ext cx="59353" cy="5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8" p14:bwMode="auto">
            <p14:nvContentPartPr>
              <p14:cNvPr id="759" name="墨迹 758"/>
              <p14:cNvContentPartPr/>
              <p14:nvPr/>
            </p14:nvContentPartPr>
            <p14:xfrm>
              <a:off x="4972334" y="6605599"/>
              <a:ext cx="4549" cy="60258"/>
            </p14:xfrm>
          </p:contentPart>
        </mc:Choice>
        <mc:Fallback xmlns="">
          <p:pic>
            <p:nvPicPr>
              <p:cNvPr id="759" name="墨迹 758"/>
            </p:nvPicPr>
            <p:blipFill>
              <a:blip r:embed="rId4"/>
            </p:blipFill>
            <p:spPr>
              <a:xfrm>
                <a:off x="4972334" y="6605599"/>
                <a:ext cx="4549" cy="602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9" p14:bwMode="auto">
            <p14:nvContentPartPr>
              <p14:cNvPr id="760" name="墨迹 759"/>
              <p14:cNvContentPartPr/>
              <p14:nvPr/>
            </p14:nvContentPartPr>
            <p14:xfrm>
              <a:off x="5033749" y="6587409"/>
              <a:ext cx="12510" cy="75038"/>
            </p14:xfrm>
          </p:contentPart>
        </mc:Choice>
        <mc:Fallback xmlns="">
          <p:pic>
            <p:nvPicPr>
              <p:cNvPr id="760" name="墨迹 759"/>
            </p:nvPicPr>
            <p:blipFill>
              <a:blip r:embed="rId4"/>
            </p:blipFill>
            <p:spPr>
              <a:xfrm>
                <a:off x="5033749" y="6587409"/>
                <a:ext cx="12510" cy="75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0" p14:bwMode="auto">
            <p14:nvContentPartPr>
              <p14:cNvPr id="761" name="墨迹 760"/>
              <p14:cNvContentPartPr/>
              <p14:nvPr/>
            </p14:nvContentPartPr>
            <p14:xfrm>
              <a:off x="5071280" y="6581724"/>
              <a:ext cx="10236" cy="76175"/>
            </p14:xfrm>
          </p:contentPart>
        </mc:Choice>
        <mc:Fallback xmlns="">
          <p:pic>
            <p:nvPicPr>
              <p:cNvPr id="761" name="墨迹 760"/>
            </p:nvPicPr>
            <p:blipFill>
              <a:blip r:embed="rId4"/>
            </p:blipFill>
            <p:spPr>
              <a:xfrm>
                <a:off x="5071280" y="6581724"/>
                <a:ext cx="10236" cy="76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1" p14:bwMode="auto">
            <p14:nvContentPartPr>
              <p14:cNvPr id="762" name="墨迹 761"/>
              <p14:cNvContentPartPr/>
              <p14:nvPr/>
            </p14:nvContentPartPr>
            <p14:xfrm>
              <a:off x="5070143" y="6587409"/>
              <a:ext cx="46629" cy="64805"/>
            </p14:xfrm>
          </p:contentPart>
        </mc:Choice>
        <mc:Fallback xmlns="">
          <p:pic>
            <p:nvPicPr>
              <p:cNvPr id="762" name="墨迹 761"/>
            </p:nvPicPr>
            <p:blipFill>
              <a:blip r:embed="rId4"/>
            </p:blipFill>
            <p:spPr>
              <a:xfrm>
                <a:off x="5070143" y="6587409"/>
                <a:ext cx="46629" cy="64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2" p14:bwMode="auto">
            <p14:nvContentPartPr>
              <p14:cNvPr id="763" name="墨迹 762"/>
              <p14:cNvContentPartPr/>
              <p14:nvPr/>
            </p14:nvContentPartPr>
            <p14:xfrm>
              <a:off x="5120185" y="6626065"/>
              <a:ext cx="25020" cy="26149"/>
            </p14:xfrm>
          </p:contentPart>
        </mc:Choice>
        <mc:Fallback xmlns="">
          <p:pic>
            <p:nvPicPr>
              <p:cNvPr id="763" name="墨迹 762"/>
            </p:nvPicPr>
            <p:blipFill>
              <a:blip r:embed="rId4"/>
            </p:blipFill>
            <p:spPr>
              <a:xfrm>
                <a:off x="5120185" y="6626065"/>
                <a:ext cx="25020" cy="26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3" p14:bwMode="auto">
            <p14:nvContentPartPr>
              <p14:cNvPr id="764" name="墨迹 763"/>
              <p14:cNvContentPartPr/>
              <p14:nvPr/>
            </p14:nvContentPartPr>
            <p14:xfrm>
              <a:off x="5119047" y="6621517"/>
              <a:ext cx="23884" cy="35245"/>
            </p14:xfrm>
          </p:contentPart>
        </mc:Choice>
        <mc:Fallback xmlns="">
          <p:pic>
            <p:nvPicPr>
              <p:cNvPr id="764" name="墨迹 763"/>
            </p:nvPicPr>
            <p:blipFill>
              <a:blip r:embed="rId4"/>
            </p:blipFill>
            <p:spPr>
              <a:xfrm>
                <a:off x="5119047" y="6621517"/>
                <a:ext cx="23884" cy="35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4" p14:bwMode="auto">
            <p14:nvContentPartPr>
              <p14:cNvPr id="765" name="墨迹 764"/>
              <p14:cNvContentPartPr/>
              <p14:nvPr/>
            </p14:nvContentPartPr>
            <p14:xfrm>
              <a:off x="5167952" y="6576039"/>
              <a:ext cx="17415" cy="87544"/>
            </p14:xfrm>
          </p:contentPart>
        </mc:Choice>
        <mc:Fallback xmlns="">
          <p:pic>
            <p:nvPicPr>
              <p:cNvPr id="765" name="墨迹 764"/>
            </p:nvPicPr>
            <p:blipFill>
              <a:blip r:embed="rId4"/>
            </p:blipFill>
            <p:spPr>
              <a:xfrm>
                <a:off x="5167952" y="6576039"/>
                <a:ext cx="17415" cy="875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5" p14:bwMode="auto">
            <p14:nvContentPartPr>
              <p14:cNvPr id="766" name="墨迹 765"/>
              <p14:cNvContentPartPr/>
              <p14:nvPr/>
            </p14:nvContentPartPr>
            <p14:xfrm>
              <a:off x="5252113" y="6528288"/>
              <a:ext cx="2275" cy="87260"/>
            </p14:xfrm>
          </p:contentPart>
        </mc:Choice>
        <mc:Fallback xmlns="">
          <p:pic>
            <p:nvPicPr>
              <p:cNvPr id="766" name="墨迹 765"/>
            </p:nvPicPr>
            <p:blipFill>
              <a:blip r:embed="rId4"/>
            </p:blipFill>
            <p:spPr>
              <a:xfrm>
                <a:off x="5252113" y="6528288"/>
                <a:ext cx="2275" cy="87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6" p14:bwMode="auto">
            <p14:nvContentPartPr>
              <p14:cNvPr id="767" name="墨迹 766"/>
              <p14:cNvContentPartPr/>
              <p14:nvPr/>
            </p14:nvContentPartPr>
            <p14:xfrm>
              <a:off x="5222543" y="6541931"/>
              <a:ext cx="44639" cy="67364"/>
            </p14:xfrm>
          </p:contentPart>
        </mc:Choice>
        <mc:Fallback xmlns="">
          <p:pic>
            <p:nvPicPr>
              <p:cNvPr id="767" name="墨迹 766"/>
            </p:nvPicPr>
            <p:blipFill>
              <a:blip r:embed="rId4"/>
            </p:blipFill>
            <p:spPr>
              <a:xfrm>
                <a:off x="5222543" y="6541931"/>
                <a:ext cx="44639" cy="673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7" p14:bwMode="auto">
            <p14:nvContentPartPr>
              <p14:cNvPr id="768" name="墨迹 767"/>
              <p14:cNvContentPartPr/>
              <p14:nvPr/>
            </p14:nvContentPartPr>
            <p14:xfrm>
              <a:off x="5263486" y="6580587"/>
              <a:ext cx="17059" cy="15917"/>
            </p14:xfrm>
          </p:contentPart>
        </mc:Choice>
        <mc:Fallback xmlns="">
          <p:pic>
            <p:nvPicPr>
              <p:cNvPr id="768" name="墨迹 767"/>
            </p:nvPicPr>
            <p:blipFill>
              <a:blip r:embed="rId4"/>
            </p:blipFill>
            <p:spPr>
              <a:xfrm>
                <a:off x="5263486" y="6580587"/>
                <a:ext cx="17059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8" p14:bwMode="auto">
            <p14:nvContentPartPr>
              <p14:cNvPr id="769" name="墨迹 768"/>
              <p14:cNvContentPartPr/>
              <p14:nvPr/>
            </p14:nvContentPartPr>
            <p14:xfrm>
              <a:off x="5240740" y="6605599"/>
              <a:ext cx="40943" cy="59121"/>
            </p14:xfrm>
          </p:contentPart>
        </mc:Choice>
        <mc:Fallback xmlns="">
          <p:pic>
            <p:nvPicPr>
              <p:cNvPr id="769" name="墨迹 768"/>
            </p:nvPicPr>
            <p:blipFill>
              <a:blip r:embed="rId4"/>
            </p:blipFill>
            <p:spPr>
              <a:xfrm>
                <a:off x="5240740" y="6605599"/>
                <a:ext cx="40943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9" p14:bwMode="auto">
            <p14:nvContentPartPr>
              <p14:cNvPr id="770" name="墨迹 769"/>
              <p14:cNvContentPartPr/>
              <p14:nvPr/>
            </p14:nvContentPartPr>
            <p14:xfrm>
              <a:off x="5236190" y="6623791"/>
              <a:ext cx="27296" cy="40929"/>
            </p14:xfrm>
          </p:contentPart>
        </mc:Choice>
        <mc:Fallback xmlns="">
          <p:pic>
            <p:nvPicPr>
              <p:cNvPr id="770" name="墨迹 769"/>
            </p:nvPicPr>
            <p:blipFill>
              <a:blip r:embed="rId4"/>
            </p:blipFill>
            <p:spPr>
              <a:xfrm>
                <a:off x="5236190" y="6623791"/>
                <a:ext cx="27296" cy="409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0" p14:bwMode="auto">
            <p14:nvContentPartPr>
              <p14:cNvPr id="771" name="墨迹 770"/>
              <p14:cNvContentPartPr/>
              <p14:nvPr/>
            </p14:nvContentPartPr>
            <p14:xfrm>
              <a:off x="5224817" y="6620380"/>
              <a:ext cx="42081" cy="19328"/>
            </p14:xfrm>
          </p:contentPart>
        </mc:Choice>
        <mc:Fallback xmlns="">
          <p:pic>
            <p:nvPicPr>
              <p:cNvPr id="771" name="墨迹 770"/>
            </p:nvPicPr>
            <p:blipFill>
              <a:blip r:embed="rId4"/>
            </p:blipFill>
            <p:spPr>
              <a:xfrm>
                <a:off x="5224817" y="6620380"/>
                <a:ext cx="42081" cy="19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1" p14:bwMode="auto">
            <p14:nvContentPartPr>
              <p14:cNvPr id="772" name="墨迹 771"/>
              <p14:cNvContentPartPr/>
              <p14:nvPr/>
            </p14:nvContentPartPr>
            <p14:xfrm>
              <a:off x="5271447" y="6584282"/>
              <a:ext cx="5687" cy="56492"/>
            </p14:xfrm>
          </p:contentPart>
        </mc:Choice>
        <mc:Fallback xmlns="">
          <p:pic>
            <p:nvPicPr>
              <p:cNvPr id="772" name="墨迹 771"/>
            </p:nvPicPr>
            <p:blipFill>
              <a:blip r:embed="rId4"/>
            </p:blipFill>
            <p:spPr>
              <a:xfrm>
                <a:off x="5271447" y="6584282"/>
                <a:ext cx="5687" cy="564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2" p14:bwMode="auto">
            <p14:nvContentPartPr>
              <p14:cNvPr id="773" name="墨迹 772"/>
              <p14:cNvContentPartPr/>
              <p14:nvPr/>
            </p14:nvContentPartPr>
            <p14:xfrm>
              <a:off x="5277134" y="6586272"/>
              <a:ext cx="30708" cy="5684"/>
            </p14:xfrm>
          </p:contentPart>
        </mc:Choice>
        <mc:Fallback xmlns="">
          <p:pic>
            <p:nvPicPr>
              <p:cNvPr id="773" name="墨迹 772"/>
            </p:nvPicPr>
            <p:blipFill>
              <a:blip r:embed="rId4"/>
            </p:blipFill>
            <p:spPr>
              <a:xfrm>
                <a:off x="5277134" y="6586272"/>
                <a:ext cx="30708" cy="5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3" p14:bwMode="auto">
            <p14:nvContentPartPr>
              <p14:cNvPr id="774" name="墨迹 773"/>
              <p14:cNvContentPartPr/>
              <p14:nvPr/>
            </p14:nvContentPartPr>
            <p14:xfrm>
              <a:off x="5273722" y="6596504"/>
              <a:ext cx="35256" cy="63669"/>
            </p14:xfrm>
          </p:contentPart>
        </mc:Choice>
        <mc:Fallback xmlns="">
          <p:pic>
            <p:nvPicPr>
              <p:cNvPr id="774" name="墨迹 773"/>
            </p:nvPicPr>
            <p:blipFill>
              <a:blip r:embed="rId4"/>
            </p:blipFill>
            <p:spPr>
              <a:xfrm>
                <a:off x="5273722" y="6596504"/>
                <a:ext cx="35256" cy="63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4" p14:bwMode="auto">
            <p14:nvContentPartPr>
              <p14:cNvPr id="775" name="墨迹 774"/>
              <p14:cNvContentPartPr/>
              <p14:nvPr/>
            </p14:nvContentPartPr>
            <p14:xfrm>
              <a:off x="5272584" y="6623791"/>
              <a:ext cx="59141" cy="42066"/>
            </p14:xfrm>
          </p:contentPart>
        </mc:Choice>
        <mc:Fallback xmlns="">
          <p:pic>
            <p:nvPicPr>
              <p:cNvPr id="775" name="墨迹 774"/>
            </p:nvPicPr>
            <p:blipFill>
              <a:blip r:embed="rId4"/>
            </p:blipFill>
            <p:spPr>
              <a:xfrm>
                <a:off x="5272584" y="6623791"/>
                <a:ext cx="59141" cy="420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5" p14:bwMode="auto">
            <p14:nvContentPartPr>
              <p14:cNvPr id="776" name="墨迹 775"/>
              <p14:cNvContentPartPr/>
              <p14:nvPr/>
            </p14:nvContentPartPr>
            <p14:xfrm>
              <a:off x="5334000" y="6571492"/>
              <a:ext cx="18196" cy="64947"/>
            </p14:xfrm>
          </p:contentPart>
        </mc:Choice>
        <mc:Fallback xmlns="">
          <p:pic>
            <p:nvPicPr>
              <p:cNvPr id="776" name="墨迹 775"/>
            </p:nvPicPr>
            <p:blipFill>
              <a:blip r:embed="rId4"/>
            </p:blipFill>
            <p:spPr>
              <a:xfrm>
                <a:off x="5334000" y="6571492"/>
                <a:ext cx="18196" cy="649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6" p14:bwMode="auto">
            <p14:nvContentPartPr>
              <p14:cNvPr id="777" name="墨迹 776"/>
              <p14:cNvContentPartPr/>
              <p14:nvPr/>
            </p14:nvContentPartPr>
            <p14:xfrm>
              <a:off x="5334000" y="6628338"/>
              <a:ext cx="30707" cy="31835"/>
            </p14:xfrm>
          </p:contentPart>
        </mc:Choice>
        <mc:Fallback xmlns="">
          <p:pic>
            <p:nvPicPr>
              <p:cNvPr id="777" name="墨迹 776"/>
            </p:nvPicPr>
            <p:blipFill>
              <a:blip r:embed="rId4"/>
            </p:blipFill>
            <p:spPr>
              <a:xfrm>
                <a:off x="5334000" y="6628338"/>
                <a:ext cx="30707" cy="3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7" p14:bwMode="auto">
            <p14:nvContentPartPr>
              <p14:cNvPr id="778" name="墨迹 777"/>
              <p14:cNvContentPartPr/>
              <p14:nvPr/>
            </p14:nvContentPartPr>
            <p14:xfrm>
              <a:off x="5368119" y="6582861"/>
              <a:ext cx="4549" cy="71627"/>
            </p14:xfrm>
          </p:contentPart>
        </mc:Choice>
        <mc:Fallback xmlns="">
          <p:pic>
            <p:nvPicPr>
              <p:cNvPr id="778" name="墨迹 777"/>
            </p:nvPicPr>
            <p:blipFill>
              <a:blip r:embed="rId4"/>
            </p:blipFill>
            <p:spPr>
              <a:xfrm>
                <a:off x="5368119" y="6582861"/>
                <a:ext cx="4549" cy="71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8" p14:bwMode="auto">
            <p14:nvContentPartPr>
              <p14:cNvPr id="779" name="墨迹 778"/>
              <p14:cNvContentPartPr/>
              <p14:nvPr/>
            </p14:nvContentPartPr>
            <p14:xfrm>
              <a:off x="5363570" y="6557849"/>
              <a:ext cx="29570" cy="81575"/>
            </p14:xfrm>
          </p:contentPart>
        </mc:Choice>
        <mc:Fallback xmlns="">
          <p:pic>
            <p:nvPicPr>
              <p:cNvPr id="779" name="墨迹 778"/>
            </p:nvPicPr>
            <p:blipFill>
              <a:blip r:embed="rId4"/>
            </p:blipFill>
            <p:spPr>
              <a:xfrm>
                <a:off x="5363570" y="6557849"/>
                <a:ext cx="29570" cy="81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9" p14:bwMode="auto">
            <p14:nvContentPartPr>
              <p14:cNvPr id="780" name="墨迹 779"/>
              <p14:cNvContentPartPr/>
              <p14:nvPr/>
            </p14:nvContentPartPr>
            <p14:xfrm>
              <a:off x="5368119" y="6597285"/>
              <a:ext cx="26158" cy="33327"/>
            </p14:xfrm>
          </p:contentPart>
        </mc:Choice>
        <mc:Fallback xmlns="">
          <p:pic>
            <p:nvPicPr>
              <p:cNvPr id="780" name="墨迹 779"/>
            </p:nvPicPr>
            <p:blipFill>
              <a:blip r:embed="rId4"/>
            </p:blipFill>
            <p:spPr>
              <a:xfrm>
                <a:off x="5368119" y="6597285"/>
                <a:ext cx="26158" cy="333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0" p14:bwMode="auto">
            <p14:nvContentPartPr>
              <p14:cNvPr id="781" name="墨迹 780"/>
              <p14:cNvContentPartPr/>
              <p14:nvPr/>
            </p14:nvContentPartPr>
            <p14:xfrm>
              <a:off x="5346936" y="6651077"/>
              <a:ext cx="97383" cy="9095"/>
            </p14:xfrm>
          </p:contentPart>
        </mc:Choice>
        <mc:Fallback xmlns="">
          <p:pic>
            <p:nvPicPr>
              <p:cNvPr id="781" name="墨迹 780"/>
            </p:nvPicPr>
            <p:blipFill>
              <a:blip r:embed="rId4"/>
            </p:blipFill>
            <p:spPr>
              <a:xfrm>
                <a:off x="5346936" y="6651077"/>
                <a:ext cx="97383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1" p14:bwMode="auto">
            <p14:nvContentPartPr>
              <p14:cNvPr id="782" name="墨迹 781"/>
              <p14:cNvContentPartPr/>
              <p14:nvPr/>
            </p14:nvContentPartPr>
            <p14:xfrm>
              <a:off x="5463653" y="6626065"/>
              <a:ext cx="28433" cy="22738"/>
            </p14:xfrm>
          </p:contentPart>
        </mc:Choice>
        <mc:Fallback xmlns="">
          <p:pic>
            <p:nvPicPr>
              <p:cNvPr id="782" name="墨迹 781"/>
            </p:nvPicPr>
            <p:blipFill>
              <a:blip r:embed="rId4"/>
            </p:blipFill>
            <p:spPr>
              <a:xfrm>
                <a:off x="5463653" y="6626065"/>
                <a:ext cx="28433" cy="22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2" p14:bwMode="auto">
            <p14:nvContentPartPr>
              <p14:cNvPr id="783" name="墨迹 782"/>
              <p14:cNvContentPartPr/>
              <p14:nvPr/>
            </p14:nvContentPartPr>
            <p14:xfrm>
              <a:off x="5540990" y="6532835"/>
              <a:ext cx="13648" cy="20466"/>
            </p14:xfrm>
          </p:contentPart>
        </mc:Choice>
        <mc:Fallback xmlns="">
          <p:pic>
            <p:nvPicPr>
              <p:cNvPr id="783" name="墨迹 782"/>
            </p:nvPicPr>
            <p:blipFill>
              <a:blip r:embed="rId4"/>
            </p:blipFill>
            <p:spPr>
              <a:xfrm>
                <a:off x="5540990" y="6532835"/>
                <a:ext cx="13648" cy="204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3" p14:bwMode="auto">
            <p14:nvContentPartPr>
              <p14:cNvPr id="784" name="墨迹 783"/>
              <p14:cNvContentPartPr/>
              <p14:nvPr/>
            </p14:nvContentPartPr>
            <p14:xfrm>
              <a:off x="5515970" y="6569218"/>
              <a:ext cx="15922" cy="34108"/>
            </p14:xfrm>
          </p:contentPart>
        </mc:Choice>
        <mc:Fallback xmlns="">
          <p:pic>
            <p:nvPicPr>
              <p:cNvPr id="784" name="墨迹 783"/>
            </p:nvPicPr>
            <p:blipFill>
              <a:blip r:embed="rId4"/>
            </p:blipFill>
            <p:spPr>
              <a:xfrm>
                <a:off x="5515970" y="6569218"/>
                <a:ext cx="15922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4" p14:bwMode="auto">
            <p14:nvContentPartPr>
              <p14:cNvPr id="785" name="墨迹 784"/>
              <p14:cNvContentPartPr/>
              <p14:nvPr/>
            </p14:nvContentPartPr>
            <p14:xfrm>
              <a:off x="5527343" y="6555575"/>
              <a:ext cx="63689" cy="36381"/>
            </p14:xfrm>
          </p:contentPart>
        </mc:Choice>
        <mc:Fallback xmlns="">
          <p:pic>
            <p:nvPicPr>
              <p:cNvPr id="785" name="墨迹 784"/>
            </p:nvPicPr>
            <p:blipFill>
              <a:blip r:embed="rId4"/>
            </p:blipFill>
            <p:spPr>
              <a:xfrm>
                <a:off x="5527343" y="6555575"/>
                <a:ext cx="63689" cy="363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5" p14:bwMode="auto">
            <p14:nvContentPartPr>
              <p14:cNvPr id="786" name="墨迹 785"/>
              <p14:cNvContentPartPr/>
              <p14:nvPr/>
            </p14:nvContentPartPr>
            <p14:xfrm>
              <a:off x="5527343" y="6589682"/>
              <a:ext cx="71651" cy="76459"/>
            </p14:xfrm>
          </p:contentPart>
        </mc:Choice>
        <mc:Fallback xmlns="">
          <p:pic>
            <p:nvPicPr>
              <p:cNvPr id="786" name="墨迹 785"/>
            </p:nvPicPr>
            <p:blipFill>
              <a:blip r:embed="rId4"/>
            </p:blipFill>
            <p:spPr>
              <a:xfrm>
                <a:off x="5527343" y="6589682"/>
                <a:ext cx="71651" cy="764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6" p14:bwMode="auto">
            <p14:nvContentPartPr>
              <p14:cNvPr id="787" name="墨迹 786"/>
              <p14:cNvContentPartPr/>
              <p14:nvPr/>
            </p14:nvContentPartPr>
            <p14:xfrm>
              <a:off x="5616053" y="6530562"/>
              <a:ext cx="4549" cy="57984"/>
            </p14:xfrm>
          </p:contentPart>
        </mc:Choice>
        <mc:Fallback xmlns="">
          <p:pic>
            <p:nvPicPr>
              <p:cNvPr id="787" name="墨迹 786"/>
            </p:nvPicPr>
            <p:blipFill>
              <a:blip r:embed="rId4"/>
            </p:blipFill>
            <p:spPr>
              <a:xfrm>
                <a:off x="5616053" y="6530562"/>
                <a:ext cx="4549" cy="57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7" p14:bwMode="auto">
            <p14:nvContentPartPr>
              <p14:cNvPr id="788" name="墨迹 787"/>
              <p14:cNvContentPartPr/>
              <p14:nvPr/>
            </p14:nvContentPartPr>
            <p14:xfrm>
              <a:off x="5618328" y="6547616"/>
              <a:ext cx="22746" cy="3411"/>
            </p14:xfrm>
          </p:contentPart>
        </mc:Choice>
        <mc:Fallback xmlns="">
          <p:pic>
            <p:nvPicPr>
              <p:cNvPr id="788" name="墨迹 787"/>
            </p:nvPicPr>
            <p:blipFill>
              <a:blip r:embed="rId4"/>
            </p:blipFill>
            <p:spPr>
              <a:xfrm>
                <a:off x="5618328" y="6547616"/>
                <a:ext cx="22746" cy="3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8" p14:bwMode="auto">
            <p14:nvContentPartPr>
              <p14:cNvPr id="789" name="墨迹 788"/>
              <p14:cNvContentPartPr/>
              <p14:nvPr/>
            </p14:nvContentPartPr>
            <p14:xfrm>
              <a:off x="5622877" y="6564670"/>
              <a:ext cx="14785" cy="6822"/>
            </p14:xfrm>
          </p:contentPart>
        </mc:Choice>
        <mc:Fallback xmlns="">
          <p:pic>
            <p:nvPicPr>
              <p:cNvPr id="789" name="墨迹 788"/>
            </p:nvPicPr>
            <p:blipFill>
              <a:blip r:embed="rId4"/>
            </p:blipFill>
            <p:spPr>
              <a:xfrm>
                <a:off x="5622877" y="6564670"/>
                <a:ext cx="14785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9" p14:bwMode="auto">
            <p14:nvContentPartPr>
              <p14:cNvPr id="790" name="墨迹 789"/>
              <p14:cNvContentPartPr/>
              <p14:nvPr/>
            </p14:nvContentPartPr>
            <p14:xfrm>
              <a:off x="5646761" y="6532835"/>
              <a:ext cx="5686" cy="48889"/>
            </p14:xfrm>
          </p:contentPart>
        </mc:Choice>
        <mc:Fallback xmlns="">
          <p:pic>
            <p:nvPicPr>
              <p:cNvPr id="790" name="墨迹 789"/>
            </p:nvPicPr>
            <p:blipFill>
              <a:blip r:embed="rId4"/>
            </p:blipFill>
            <p:spPr>
              <a:xfrm>
                <a:off x="5646761" y="6532835"/>
                <a:ext cx="5686" cy="488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0" p14:bwMode="auto">
            <p14:nvContentPartPr>
              <p14:cNvPr id="791" name="墨迹 790"/>
              <p14:cNvContentPartPr/>
              <p14:nvPr/>
            </p14:nvContentPartPr>
            <p14:xfrm>
              <a:off x="5656996" y="6537383"/>
              <a:ext cx="28433" cy="4548"/>
            </p14:xfrm>
          </p:contentPart>
        </mc:Choice>
        <mc:Fallback xmlns="">
          <p:pic>
            <p:nvPicPr>
              <p:cNvPr id="791" name="墨迹 790"/>
            </p:nvPicPr>
            <p:blipFill>
              <a:blip r:embed="rId4"/>
            </p:blipFill>
            <p:spPr>
              <a:xfrm>
                <a:off x="5656996" y="6537383"/>
                <a:ext cx="28433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1" p14:bwMode="auto">
            <p14:nvContentPartPr>
              <p14:cNvPr id="792" name="墨迹 791"/>
              <p14:cNvContentPartPr/>
              <p14:nvPr/>
            </p14:nvContentPartPr>
            <p14:xfrm>
              <a:off x="5663821" y="6560122"/>
              <a:ext cx="27295" cy="4548"/>
            </p14:xfrm>
          </p:contentPart>
        </mc:Choice>
        <mc:Fallback xmlns="">
          <p:pic>
            <p:nvPicPr>
              <p:cNvPr id="792" name="墨迹 791"/>
            </p:nvPicPr>
            <p:blipFill>
              <a:blip r:embed="rId4"/>
            </p:blipFill>
            <p:spPr>
              <a:xfrm>
                <a:off x="5663821" y="6560122"/>
                <a:ext cx="27295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2" p14:bwMode="auto">
            <p14:nvContentPartPr>
              <p14:cNvPr id="793" name="墨迹 792"/>
              <p14:cNvContentPartPr/>
              <p14:nvPr/>
            </p14:nvContentPartPr>
            <p14:xfrm>
              <a:off x="5609229" y="6578313"/>
              <a:ext cx="27296" cy="60400"/>
            </p14:xfrm>
          </p:contentPart>
        </mc:Choice>
        <mc:Fallback xmlns="">
          <p:pic>
            <p:nvPicPr>
              <p:cNvPr id="793" name="墨迹 792"/>
            </p:nvPicPr>
            <p:blipFill>
              <a:blip r:embed="rId4"/>
            </p:blipFill>
            <p:spPr>
              <a:xfrm>
                <a:off x="5609229" y="6578313"/>
                <a:ext cx="27296" cy="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3" p14:bwMode="auto">
            <p14:nvContentPartPr>
              <p14:cNvPr id="794" name="墨迹 793"/>
              <p14:cNvContentPartPr/>
              <p14:nvPr/>
            </p14:nvContentPartPr>
            <p14:xfrm>
              <a:off x="5636525" y="6603326"/>
              <a:ext cx="5686" cy="61395"/>
            </p14:xfrm>
          </p:contentPart>
        </mc:Choice>
        <mc:Fallback xmlns="">
          <p:pic>
            <p:nvPicPr>
              <p:cNvPr id="794" name="墨迹 793"/>
            </p:nvPicPr>
            <p:blipFill>
              <a:blip r:embed="rId4"/>
            </p:blipFill>
            <p:spPr>
              <a:xfrm>
                <a:off x="5636525" y="6603326"/>
                <a:ext cx="5686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4" p14:bwMode="auto">
            <p14:nvContentPartPr>
              <p14:cNvPr id="795" name="墨迹 794"/>
              <p14:cNvContentPartPr/>
              <p14:nvPr/>
            </p14:nvContentPartPr>
            <p14:xfrm>
              <a:off x="5643349" y="6595367"/>
              <a:ext cx="43218" cy="17054"/>
            </p14:xfrm>
          </p:contentPart>
        </mc:Choice>
        <mc:Fallback xmlns="">
          <p:pic>
            <p:nvPicPr>
              <p:cNvPr id="795" name="墨迹 794"/>
            </p:nvPicPr>
            <p:blipFill>
              <a:blip r:embed="rId4"/>
            </p:blipFill>
            <p:spPr>
              <a:xfrm>
                <a:off x="5643349" y="6595367"/>
                <a:ext cx="43218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5" p14:bwMode="auto">
            <p14:nvContentPartPr>
              <p14:cNvPr id="796" name="墨迹 795"/>
              <p14:cNvContentPartPr/>
              <p14:nvPr/>
            </p14:nvContentPartPr>
            <p14:xfrm>
              <a:off x="5659271" y="6583642"/>
              <a:ext cx="13648" cy="89321"/>
            </p14:xfrm>
          </p:contentPart>
        </mc:Choice>
        <mc:Fallback xmlns="">
          <p:pic>
            <p:nvPicPr>
              <p:cNvPr id="796" name="墨迹 795"/>
            </p:nvPicPr>
            <p:blipFill>
              <a:blip r:embed="rId4"/>
            </p:blipFill>
            <p:spPr>
              <a:xfrm>
                <a:off x="5659271" y="6583642"/>
                <a:ext cx="13648" cy="89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6" p14:bwMode="auto">
            <p14:nvContentPartPr>
              <p14:cNvPr id="797" name="墨迹 796"/>
              <p14:cNvContentPartPr/>
              <p14:nvPr/>
            </p14:nvContentPartPr>
            <p14:xfrm>
              <a:off x="5645623" y="6630612"/>
              <a:ext cx="18197" cy="11370"/>
            </p14:xfrm>
          </p:contentPart>
        </mc:Choice>
        <mc:Fallback xmlns="">
          <p:pic>
            <p:nvPicPr>
              <p:cNvPr id="797" name="墨迹 796"/>
            </p:nvPicPr>
            <p:blipFill>
              <a:blip r:embed="rId4"/>
            </p:blipFill>
            <p:spPr>
              <a:xfrm>
                <a:off x="5645623" y="6630612"/>
                <a:ext cx="18197" cy="11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7" p14:bwMode="auto">
            <p14:nvContentPartPr>
              <p14:cNvPr id="798" name="墨迹 797"/>
              <p14:cNvContentPartPr/>
              <p14:nvPr/>
            </p14:nvContentPartPr>
            <p14:xfrm>
              <a:off x="5718411" y="6566944"/>
              <a:ext cx="6824" cy="17054"/>
            </p14:xfrm>
          </p:contentPart>
        </mc:Choice>
        <mc:Fallback xmlns="">
          <p:pic>
            <p:nvPicPr>
              <p:cNvPr id="798" name="墨迹 797"/>
            </p:nvPicPr>
            <p:blipFill>
              <a:blip r:embed="rId4"/>
            </p:blipFill>
            <p:spPr>
              <a:xfrm>
                <a:off x="5718411" y="6566944"/>
                <a:ext cx="6824" cy="170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8" p14:bwMode="auto">
            <p14:nvContentPartPr>
              <p14:cNvPr id="799" name="墨迹 798"/>
              <p14:cNvContentPartPr/>
              <p14:nvPr/>
            </p14:nvContentPartPr>
            <p14:xfrm>
              <a:off x="5711588" y="6555575"/>
              <a:ext cx="44639" cy="29560"/>
            </p14:xfrm>
          </p:contentPart>
        </mc:Choice>
        <mc:Fallback xmlns="">
          <p:pic>
            <p:nvPicPr>
              <p:cNvPr id="799" name="墨迹 798"/>
            </p:nvPicPr>
            <p:blipFill>
              <a:blip r:embed="rId4"/>
            </p:blipFill>
            <p:spPr>
              <a:xfrm>
                <a:off x="5711588" y="6555575"/>
                <a:ext cx="44639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9" p14:bwMode="auto">
            <p14:nvContentPartPr>
              <p14:cNvPr id="800" name="墨迹 799"/>
              <p14:cNvContentPartPr/>
              <p14:nvPr/>
            </p14:nvContentPartPr>
            <p14:xfrm>
              <a:off x="5716137" y="6596504"/>
              <a:ext cx="9098" cy="36382"/>
            </p14:xfrm>
          </p:contentPart>
        </mc:Choice>
        <mc:Fallback xmlns="">
          <p:pic>
            <p:nvPicPr>
              <p:cNvPr id="800" name="墨迹 799"/>
            </p:nvPicPr>
            <p:blipFill>
              <a:blip r:embed="rId4"/>
            </p:blipFill>
            <p:spPr>
              <a:xfrm>
                <a:off x="5716137" y="6596504"/>
                <a:ext cx="9098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0" p14:bwMode="auto">
            <p14:nvContentPartPr>
              <p14:cNvPr id="801" name="墨迹 800"/>
              <p14:cNvContentPartPr/>
              <p14:nvPr/>
            </p14:nvContentPartPr>
            <p14:xfrm>
              <a:off x="5716137" y="6589682"/>
              <a:ext cx="63690" cy="43204"/>
            </p14:xfrm>
          </p:contentPart>
        </mc:Choice>
        <mc:Fallback xmlns="">
          <p:pic>
            <p:nvPicPr>
              <p:cNvPr id="801" name="墨迹 800"/>
            </p:nvPicPr>
            <p:blipFill>
              <a:blip r:embed="rId4"/>
            </p:blipFill>
            <p:spPr>
              <a:xfrm>
                <a:off x="5716137" y="6589682"/>
                <a:ext cx="63690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1" p14:bwMode="auto">
            <p14:nvContentPartPr>
              <p14:cNvPr id="802" name="墨迹 801"/>
              <p14:cNvContentPartPr/>
              <p14:nvPr/>
            </p14:nvContentPartPr>
            <p14:xfrm>
              <a:off x="5732059" y="6521466"/>
              <a:ext cx="11373" cy="172815"/>
            </p14:xfrm>
          </p:contentPart>
        </mc:Choice>
        <mc:Fallback xmlns="">
          <p:pic>
            <p:nvPicPr>
              <p:cNvPr id="802" name="墨迹 801"/>
            </p:nvPicPr>
            <p:blipFill>
              <a:blip r:embed="rId4"/>
            </p:blipFill>
            <p:spPr>
              <a:xfrm>
                <a:off x="5732059" y="6521466"/>
                <a:ext cx="11373" cy="172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2" p14:bwMode="auto">
            <p14:nvContentPartPr>
              <p14:cNvPr id="803" name="墨迹 802"/>
              <p14:cNvContentPartPr/>
              <p14:nvPr/>
            </p14:nvContentPartPr>
            <p14:xfrm>
              <a:off x="7231038" y="6043953"/>
              <a:ext cx="56866" cy="31834"/>
            </p14:xfrm>
          </p:contentPart>
        </mc:Choice>
        <mc:Fallback xmlns="">
          <p:pic>
            <p:nvPicPr>
              <p:cNvPr id="803" name="墨迹 802"/>
            </p:nvPicPr>
            <p:blipFill>
              <a:blip r:embed="rId4"/>
            </p:blipFill>
            <p:spPr>
              <a:xfrm>
                <a:off x="7231038" y="6043953"/>
                <a:ext cx="56866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3" p14:bwMode="auto">
            <p14:nvContentPartPr>
              <p14:cNvPr id="804" name="墨迹 803"/>
              <p14:cNvContentPartPr/>
              <p14:nvPr/>
            </p14:nvContentPartPr>
            <p14:xfrm>
              <a:off x="7246961" y="6062144"/>
              <a:ext cx="15922" cy="177362"/>
            </p14:xfrm>
          </p:contentPart>
        </mc:Choice>
        <mc:Fallback xmlns="">
          <p:pic>
            <p:nvPicPr>
              <p:cNvPr id="804" name="墨迹 803"/>
            </p:nvPicPr>
            <p:blipFill>
              <a:blip r:embed="rId4"/>
            </p:blipFill>
            <p:spPr>
              <a:xfrm>
                <a:off x="7246961" y="6062144"/>
                <a:ext cx="15922" cy="1773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4" p14:bwMode="auto">
            <p14:nvContentPartPr>
              <p14:cNvPr id="805" name="墨迹 804"/>
              <p14:cNvContentPartPr/>
              <p14:nvPr/>
            </p14:nvContentPartPr>
            <p14:xfrm>
              <a:off x="7260609" y="6104210"/>
              <a:ext cx="40943" cy="12507"/>
            </p14:xfrm>
          </p:contentPart>
        </mc:Choice>
        <mc:Fallback xmlns="">
          <p:pic>
            <p:nvPicPr>
              <p:cNvPr id="805" name="墨迹 804"/>
            </p:nvPicPr>
            <p:blipFill>
              <a:blip r:embed="rId4"/>
            </p:blipFill>
            <p:spPr>
              <a:xfrm>
                <a:off x="7260609" y="6104210"/>
                <a:ext cx="40943" cy="12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5" p14:bwMode="auto">
            <p14:nvContentPartPr>
              <p14:cNvPr id="806" name="墨迹 805"/>
              <p14:cNvContentPartPr/>
              <p14:nvPr/>
            </p14:nvContentPartPr>
            <p14:xfrm>
              <a:off x="7260609" y="6139455"/>
              <a:ext cx="22746" cy="6822"/>
            </p14:xfrm>
          </p:contentPart>
        </mc:Choice>
        <mc:Fallback xmlns="">
          <p:pic>
            <p:nvPicPr>
              <p:cNvPr id="806" name="墨迹 805"/>
            </p:nvPicPr>
            <p:blipFill>
              <a:blip r:embed="rId4"/>
            </p:blipFill>
            <p:spPr>
              <a:xfrm>
                <a:off x="7260609" y="6139455"/>
                <a:ext cx="22746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6" p14:bwMode="auto">
            <p14:nvContentPartPr>
              <p14:cNvPr id="807" name="墨迹 806"/>
              <p14:cNvContentPartPr/>
              <p14:nvPr/>
            </p14:nvContentPartPr>
            <p14:xfrm>
              <a:off x="7192370" y="6171290"/>
              <a:ext cx="84161" cy="27286"/>
            </p14:xfrm>
          </p:contentPart>
        </mc:Choice>
        <mc:Fallback xmlns="">
          <p:pic>
            <p:nvPicPr>
              <p:cNvPr id="807" name="墨迹 806"/>
            </p:nvPicPr>
            <p:blipFill>
              <a:blip r:embed="rId4"/>
            </p:blipFill>
            <p:spPr>
              <a:xfrm>
                <a:off x="7192370" y="6171290"/>
                <a:ext cx="84161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7" p14:bwMode="auto">
            <p14:nvContentPartPr>
              <p14:cNvPr id="808" name="墨迹 807"/>
              <p14:cNvContentPartPr/>
              <p14:nvPr/>
            </p14:nvContentPartPr>
            <p14:xfrm>
              <a:off x="7310650" y="6055322"/>
              <a:ext cx="4550" cy="63669"/>
            </p14:xfrm>
          </p:contentPart>
        </mc:Choice>
        <mc:Fallback xmlns="">
          <p:pic>
            <p:nvPicPr>
              <p:cNvPr id="808" name="墨迹 807"/>
            </p:nvPicPr>
            <p:blipFill>
              <a:blip r:embed="rId4"/>
            </p:blipFill>
            <p:spPr>
              <a:xfrm>
                <a:off x="7310650" y="6055322"/>
                <a:ext cx="4550" cy="63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8" p14:bwMode="auto">
            <p14:nvContentPartPr>
              <p14:cNvPr id="809" name="墨迹 808"/>
              <p14:cNvContentPartPr/>
              <p14:nvPr/>
            </p14:nvContentPartPr>
            <p14:xfrm>
              <a:off x="7315200" y="6048501"/>
              <a:ext cx="50041" cy="53436"/>
            </p14:xfrm>
          </p:contentPart>
        </mc:Choice>
        <mc:Fallback xmlns="">
          <p:pic>
            <p:nvPicPr>
              <p:cNvPr id="809" name="墨迹 808"/>
            </p:nvPicPr>
            <p:blipFill>
              <a:blip r:embed="rId4"/>
            </p:blipFill>
            <p:spPr>
              <a:xfrm>
                <a:off x="7315200" y="6048501"/>
                <a:ext cx="50041" cy="53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9" p14:bwMode="auto">
            <p14:nvContentPartPr>
              <p14:cNvPr id="810" name="墨迹 809"/>
              <p14:cNvContentPartPr/>
              <p14:nvPr/>
            </p14:nvContentPartPr>
            <p14:xfrm>
              <a:off x="7303827" y="6130360"/>
              <a:ext cx="38668" cy="88681"/>
            </p14:xfrm>
          </p:contentPart>
        </mc:Choice>
        <mc:Fallback xmlns="">
          <p:pic>
            <p:nvPicPr>
              <p:cNvPr id="810" name="墨迹 809"/>
            </p:nvPicPr>
            <p:blipFill>
              <a:blip r:embed="rId4"/>
            </p:blipFill>
            <p:spPr>
              <a:xfrm>
                <a:off x="7303827" y="6130360"/>
                <a:ext cx="38668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0" p14:bwMode="auto">
            <p14:nvContentPartPr>
              <p14:cNvPr id="811" name="墨迹 810"/>
              <p14:cNvContentPartPr/>
              <p14:nvPr/>
            </p14:nvContentPartPr>
            <p14:xfrm>
              <a:off x="7310650" y="6144003"/>
              <a:ext cx="127379" cy="77312"/>
            </p14:xfrm>
          </p:contentPart>
        </mc:Choice>
        <mc:Fallback xmlns="">
          <p:pic>
            <p:nvPicPr>
              <p:cNvPr id="811" name="墨迹 810"/>
            </p:nvPicPr>
            <p:blipFill>
              <a:blip r:embed="rId4"/>
            </p:blipFill>
            <p:spPr>
              <a:xfrm>
                <a:off x="7310650" y="6144003"/>
                <a:ext cx="127379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1" p14:bwMode="auto">
            <p14:nvContentPartPr>
              <p14:cNvPr id="812" name="墨迹 811"/>
              <p14:cNvContentPartPr/>
              <p14:nvPr/>
            </p14:nvContentPartPr>
            <p14:xfrm>
              <a:off x="7397086" y="6004160"/>
              <a:ext cx="72788" cy="110283"/>
            </p14:xfrm>
          </p:contentPart>
        </mc:Choice>
        <mc:Fallback xmlns="">
          <p:pic>
            <p:nvPicPr>
              <p:cNvPr id="812" name="墨迹 811"/>
            </p:nvPicPr>
            <p:blipFill>
              <a:blip r:embed="rId4"/>
            </p:blipFill>
            <p:spPr>
              <a:xfrm>
                <a:off x="7397086" y="6004160"/>
                <a:ext cx="72788" cy="110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2" p14:bwMode="auto">
            <p14:nvContentPartPr>
              <p14:cNvPr id="813" name="墨迹 812"/>
              <p14:cNvContentPartPr/>
              <p14:nvPr/>
            </p14:nvContentPartPr>
            <p14:xfrm>
              <a:off x="7378889" y="6118280"/>
              <a:ext cx="125105" cy="39367"/>
            </p14:xfrm>
          </p:contentPart>
        </mc:Choice>
        <mc:Fallback xmlns="">
          <p:pic>
            <p:nvPicPr>
              <p:cNvPr id="813" name="墨迹 812"/>
            </p:nvPicPr>
            <p:blipFill>
              <a:blip r:embed="rId4"/>
            </p:blipFill>
            <p:spPr>
              <a:xfrm>
                <a:off x="7378889" y="6118280"/>
                <a:ext cx="125105" cy="393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3" p14:bwMode="auto">
            <p14:nvContentPartPr>
              <p14:cNvPr id="814" name="墨迹 813"/>
              <p14:cNvContentPartPr/>
              <p14:nvPr/>
            </p14:nvContentPartPr>
            <p14:xfrm>
              <a:off x="7460776" y="6112169"/>
              <a:ext cx="9098" cy="130179"/>
            </p14:xfrm>
          </p:contentPart>
        </mc:Choice>
        <mc:Fallback xmlns="">
          <p:pic>
            <p:nvPicPr>
              <p:cNvPr id="814" name="墨迹 813"/>
            </p:nvPicPr>
            <p:blipFill>
              <a:blip r:embed="rId4"/>
            </p:blipFill>
            <p:spPr>
              <a:xfrm>
                <a:off x="7460776" y="6112169"/>
                <a:ext cx="9098" cy="1301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4" p14:bwMode="auto">
            <p14:nvContentPartPr>
              <p14:cNvPr id="815" name="墨迹 814"/>
              <p14:cNvContentPartPr/>
              <p14:nvPr/>
            </p14:nvContentPartPr>
            <p14:xfrm>
              <a:off x="7424382" y="6191755"/>
              <a:ext cx="40943" cy="47751"/>
            </p14:xfrm>
          </p:contentPart>
        </mc:Choice>
        <mc:Fallback xmlns="">
          <p:pic>
            <p:nvPicPr>
              <p:cNvPr id="815" name="墨迹 814"/>
            </p:nvPicPr>
            <p:blipFill>
              <a:blip r:embed="rId4"/>
            </p:blipFill>
            <p:spPr>
              <a:xfrm>
                <a:off x="7424382" y="6191755"/>
                <a:ext cx="40943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5" p14:bwMode="auto">
            <p14:nvContentPartPr>
              <p14:cNvPr id="816" name="墨迹 815"/>
              <p14:cNvContentPartPr/>
              <p14:nvPr/>
            </p14:nvContentPartPr>
            <p14:xfrm>
              <a:off x="7538113" y="6080335"/>
              <a:ext cx="2275" cy="86407"/>
            </p14:xfrm>
          </p:contentPart>
        </mc:Choice>
        <mc:Fallback xmlns="">
          <p:pic>
            <p:nvPicPr>
              <p:cNvPr id="816" name="墨迹 815"/>
            </p:nvPicPr>
            <p:blipFill>
              <a:blip r:embed="rId4"/>
            </p:blipFill>
            <p:spPr>
              <a:xfrm>
                <a:off x="7538113" y="6080335"/>
                <a:ext cx="2275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6" p14:bwMode="auto">
            <p14:nvContentPartPr>
              <p14:cNvPr id="817" name="墨迹 816"/>
              <p14:cNvContentPartPr/>
              <p14:nvPr/>
            </p14:nvContentPartPr>
            <p14:xfrm>
              <a:off x="7510817" y="6130360"/>
              <a:ext cx="56866" cy="4548"/>
            </p14:xfrm>
          </p:contentPart>
        </mc:Choice>
        <mc:Fallback xmlns="">
          <p:pic>
            <p:nvPicPr>
              <p:cNvPr id="817" name="墨迹 816"/>
            </p:nvPicPr>
            <p:blipFill>
              <a:blip r:embed="rId4"/>
            </p:blipFill>
            <p:spPr>
              <a:xfrm>
                <a:off x="7510817" y="6130360"/>
                <a:ext cx="56866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7" p14:bwMode="auto">
            <p14:nvContentPartPr>
              <p14:cNvPr id="818" name="墨迹 817"/>
              <p14:cNvContentPartPr/>
              <p14:nvPr/>
            </p14:nvContentPartPr>
            <p14:xfrm>
              <a:off x="7501719" y="6178112"/>
              <a:ext cx="84161" cy="29560"/>
            </p14:xfrm>
          </p:contentPart>
        </mc:Choice>
        <mc:Fallback xmlns="">
          <p:pic>
            <p:nvPicPr>
              <p:cNvPr id="818" name="墨迹 817"/>
            </p:nvPicPr>
            <p:blipFill>
              <a:blip r:embed="rId4"/>
            </p:blipFill>
            <p:spPr>
              <a:xfrm>
                <a:off x="7501719" y="6178112"/>
                <a:ext cx="84161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8" p14:bwMode="auto">
            <p14:nvContentPartPr>
              <p14:cNvPr id="819" name="墨迹 818"/>
              <p14:cNvContentPartPr/>
              <p14:nvPr/>
            </p14:nvContentPartPr>
            <p14:xfrm>
              <a:off x="7624549" y="6068255"/>
              <a:ext cx="9098" cy="105309"/>
            </p14:xfrm>
          </p:contentPart>
        </mc:Choice>
        <mc:Fallback xmlns="">
          <p:pic>
            <p:nvPicPr>
              <p:cNvPr id="819" name="墨迹 818"/>
            </p:nvPicPr>
            <p:blipFill>
              <a:blip r:embed="rId4"/>
            </p:blipFill>
            <p:spPr>
              <a:xfrm>
                <a:off x="7624549" y="6068255"/>
                <a:ext cx="9098" cy="105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9" p14:bwMode="auto">
            <p14:nvContentPartPr>
              <p14:cNvPr id="820" name="墨迹 819"/>
              <p14:cNvContentPartPr/>
              <p14:nvPr/>
            </p14:nvContentPartPr>
            <p14:xfrm>
              <a:off x="7642746" y="6130360"/>
              <a:ext cx="27296" cy="9095"/>
            </p14:xfrm>
          </p:contentPart>
        </mc:Choice>
        <mc:Fallback xmlns="">
          <p:pic>
            <p:nvPicPr>
              <p:cNvPr id="820" name="墨迹 819"/>
            </p:nvPicPr>
            <p:blipFill>
              <a:blip r:embed="rId4"/>
            </p:blipFill>
            <p:spPr>
              <a:xfrm>
                <a:off x="7642746" y="6130360"/>
                <a:ext cx="27296" cy="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0" p14:bwMode="auto">
            <p14:nvContentPartPr>
              <p14:cNvPr id="821" name="墨迹 820"/>
              <p14:cNvContentPartPr/>
              <p14:nvPr/>
            </p14:nvContentPartPr>
            <p14:xfrm>
              <a:off x="7579056" y="6107622"/>
              <a:ext cx="4549" cy="88681"/>
            </p14:xfrm>
          </p:contentPart>
        </mc:Choice>
        <mc:Fallback xmlns="">
          <p:pic>
            <p:nvPicPr>
              <p:cNvPr id="821" name="墨迹 820"/>
            </p:nvPicPr>
            <p:blipFill>
              <a:blip r:embed="rId4"/>
            </p:blipFill>
            <p:spPr>
              <a:xfrm>
                <a:off x="7579056" y="6107622"/>
                <a:ext cx="4549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1" p14:bwMode="auto">
            <p14:nvContentPartPr>
              <p14:cNvPr id="822" name="墨迹 821"/>
              <p14:cNvContentPartPr/>
              <p14:nvPr/>
            </p14:nvContentPartPr>
            <p14:xfrm>
              <a:off x="7551761" y="6198576"/>
              <a:ext cx="143301" cy="13643"/>
            </p14:xfrm>
          </p:contentPart>
        </mc:Choice>
        <mc:Fallback xmlns="">
          <p:pic>
            <p:nvPicPr>
              <p:cNvPr id="822" name="墨迹 821"/>
            </p:nvPicPr>
            <p:blipFill>
              <a:blip r:embed="rId4"/>
            </p:blipFill>
            <p:spPr>
              <a:xfrm>
                <a:off x="7551761" y="6198576"/>
                <a:ext cx="143301" cy="13643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3500" dirty="0"/>
              <a:t>1</a:t>
            </a:r>
            <a:r>
              <a:rPr lang="zh-CN" altLang="en-US" sz="3500" dirty="0"/>
              <a:t>、隐含寻址</a:t>
            </a:r>
            <a:endParaRPr lang="zh-CN" altLang="en-US" sz="3500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573587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130000"/>
              </a:lnSpc>
            </a:pPr>
            <a:r>
              <a:rPr lang="zh-CN" altLang="en-US" sz="2600" dirty="0"/>
              <a:t>指令中隐含着操作数的地址</a:t>
            </a:r>
            <a:endParaRPr lang="zh-CN" altLang="en-US" sz="26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600" dirty="0"/>
              <a:t>如某些运算，隐含了累加器</a:t>
            </a:r>
            <a:r>
              <a:rPr lang="en-US" altLang="zh-CN" sz="2600" dirty="0"/>
              <a:t>AC</a:t>
            </a:r>
            <a:r>
              <a:rPr lang="zh-CN" altLang="en-US" sz="2600" dirty="0"/>
              <a:t>作为源和目的寄存器</a:t>
            </a:r>
            <a:endParaRPr lang="zh-CN" altLang="en-US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880513" y="2562654"/>
              <a:ext cx="1414818" cy="93229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880513" y="2562654"/>
                <a:ext cx="1414818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7328847" y="2601310"/>
              <a:ext cx="907576" cy="13643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7328847" y="2601310"/>
                <a:ext cx="907576" cy="13643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sz="3500" dirty="0"/>
              <a:t>2</a:t>
            </a:r>
            <a:r>
              <a:rPr lang="zh-CN" altLang="en-US" sz="3500" dirty="0"/>
              <a:t>、立即寻址</a:t>
            </a:r>
            <a:endParaRPr lang="zh-CN" altLang="en-US" sz="3500" dirty="0"/>
          </a:p>
        </p:txBody>
      </p:sp>
      <p:sp>
        <p:nvSpPr>
          <p:cNvPr id="1229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7499350" cy="4411662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130000"/>
              </a:lnSpc>
              <a:buClr>
                <a:schemeClr val="tx2"/>
              </a:buClr>
              <a:buSzPct val="70000"/>
              <a:buFont typeface="Wingdings" charset="2"/>
            </a:pPr>
            <a:r>
              <a:rPr lang="zh-CN" altLang="en-US" sz="2600" dirty="0"/>
              <a:t>立即寻址：指令直接给出操作数</a:t>
            </a:r>
            <a:endParaRPr lang="zh-CN" altLang="en-US" sz="2600" dirty="0"/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70000"/>
              <a:buFont typeface="Wingdings" charset="2"/>
            </a:pPr>
            <a:r>
              <a:rPr lang="zh-CN" altLang="en-US" sz="2600" dirty="0"/>
              <a:t>这样的操作数被称为立即数</a:t>
            </a:r>
            <a:endParaRPr lang="zh-CN" altLang="en-US" sz="2600" dirty="0"/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70000"/>
              <a:buFont typeface="Wingdings" charset="2"/>
            </a:pPr>
            <a:r>
              <a:rPr lang="zh-CN" altLang="en-US" sz="2600" dirty="0"/>
              <a:t>指令格式：</a:t>
            </a:r>
            <a:endParaRPr lang="zh-CN" altLang="en-US" sz="2600" dirty="0"/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70000"/>
              <a:buFont typeface="Wingdings" charset="2"/>
            </a:pPr>
            <a:endParaRPr lang="en-US" altLang="zh-CN" dirty="0"/>
          </a:p>
        </p:txBody>
      </p:sp>
      <p:graphicFrame>
        <p:nvGraphicFramePr>
          <p:cNvPr id="34833" name="Group 17"/>
          <p:cNvGraphicFramePr>
            <a:graphicFrameLocks noGrp="1"/>
          </p:cNvGraphicFramePr>
          <p:nvPr>
            <p:ph sz="half" idx="1"/>
          </p:nvPr>
        </p:nvGraphicFramePr>
        <p:xfrm>
          <a:off x="1547813" y="4005263"/>
          <a:ext cx="5051425" cy="457200"/>
        </p:xfrm>
        <a:graphic>
          <a:graphicData uri="http://schemas.openxmlformats.org/drawingml/2006/table">
            <a:tbl>
              <a:tblPr/>
              <a:tblGrid>
                <a:gridCol w="1704975"/>
                <a:gridCol w="1704975"/>
                <a:gridCol w="16414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操作数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立即数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en-US" altLang="zh-CN" sz="3500" dirty="0"/>
              <a:t>2</a:t>
            </a:r>
            <a:r>
              <a:rPr lang="zh-CN" altLang="en-US" sz="3500" dirty="0"/>
              <a:t>、立即寻址</a:t>
            </a:r>
            <a:endParaRPr lang="zh-CN" altLang="en-US" sz="3500"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sz="2600" dirty="0"/>
              <a:t>特点：在取指令时，</a:t>
            </a:r>
            <a:r>
              <a:rPr lang="zh-CN" altLang="en-US" sz="2600" dirty="0">
                <a:solidFill>
                  <a:srgbClr val="CC0000"/>
                </a:solidFill>
              </a:rPr>
              <a:t>操作码和操作数被同时取出</a:t>
            </a:r>
            <a:r>
              <a:rPr lang="zh-CN" altLang="en-US" sz="2600" dirty="0"/>
              <a:t>，不必再次访问存储器，从而</a:t>
            </a:r>
            <a:r>
              <a:rPr lang="zh-CN" altLang="en-US" sz="2600" dirty="0">
                <a:solidFill>
                  <a:srgbClr val="CC0000"/>
                </a:solidFill>
              </a:rPr>
              <a:t>提高了指令的执行速度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/>
              <a:t>但是，因为</a:t>
            </a:r>
            <a:r>
              <a:rPr lang="zh-CN" altLang="en-US" sz="2600" dirty="0">
                <a:solidFill>
                  <a:srgbClr val="CC0000"/>
                </a:solidFill>
              </a:rPr>
              <a:t>操作数是指令的一部分，不能被修改</a:t>
            </a:r>
            <a:r>
              <a:rPr lang="zh-CN" altLang="en-US" sz="2600" dirty="0"/>
              <a:t>；而且对于定长指令格式，操作数的大小将受到指令长度的限制，所以这种寻址方式</a:t>
            </a:r>
            <a:r>
              <a:rPr lang="zh-CN" altLang="en-US" sz="2600" dirty="0">
                <a:solidFill>
                  <a:srgbClr val="CC0000"/>
                </a:solidFill>
              </a:rPr>
              <a:t>灵活性最差。</a:t>
            </a:r>
            <a:endParaRPr lang="zh-CN" altLang="en-US" sz="2600" dirty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>
                <a:solidFill>
                  <a:srgbClr val="CC0000"/>
                </a:solidFill>
              </a:rPr>
              <a:t>通常用于</a:t>
            </a:r>
            <a:r>
              <a:rPr lang="zh-CN" altLang="en-US" sz="2600" dirty="0"/>
              <a:t>给某一寄存器或主存单元</a:t>
            </a:r>
            <a:r>
              <a:rPr lang="zh-CN" altLang="en-US" sz="2600" dirty="0">
                <a:solidFill>
                  <a:srgbClr val="CC0000"/>
                </a:solidFill>
              </a:rPr>
              <a:t>赋初值</a:t>
            </a:r>
            <a:r>
              <a:rPr lang="zh-CN" altLang="en-US" sz="2600" dirty="0"/>
              <a:t>，</a:t>
            </a:r>
            <a:r>
              <a:rPr lang="zh-CN" altLang="en-US" sz="2600" dirty="0">
                <a:solidFill>
                  <a:srgbClr val="CC0000"/>
                </a:solidFill>
              </a:rPr>
              <a:t>或者用于提供一个常数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 eaLnBrk="1" hangingPunct="1"/>
            <a:endParaRPr lang="en-US" altLang="zh-CN" sz="3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229134" y="1769072"/>
              <a:ext cx="996286" cy="534361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229134" y="1769072"/>
                <a:ext cx="996286" cy="5343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784979" y="2160178"/>
              <a:ext cx="791570" cy="54573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784979" y="2160178"/>
                <a:ext cx="791570" cy="54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5277134" y="2123797"/>
              <a:ext cx="784747" cy="40929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5277134" y="2123797"/>
                <a:ext cx="784747" cy="409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5509146" y="2633144"/>
              <a:ext cx="2242782" cy="27287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5509146" y="2633144"/>
                <a:ext cx="2242782" cy="27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5854889" y="4665986"/>
              <a:ext cx="987188" cy="27287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5854889" y="4665986"/>
                <a:ext cx="987188" cy="27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320119" y="5061640"/>
              <a:ext cx="673289" cy="9095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2320119" y="5061640"/>
                <a:ext cx="673289" cy="9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5850340" y="932287"/>
              <a:ext cx="39433" cy="39421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5850340" y="932287"/>
                <a:ext cx="39433" cy="394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3293659" y="909549"/>
              <a:ext cx="40943" cy="322889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3293659" y="909549"/>
                <a:ext cx="40943" cy="3228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3225420" y="1009599"/>
              <a:ext cx="129654" cy="27286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"/>
            </p:blipFill>
            <p:spPr>
              <a:xfrm>
                <a:off x="3225420" y="1009599"/>
                <a:ext cx="129654" cy="27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3216322" y="1061898"/>
              <a:ext cx="125105" cy="52299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3216322" y="1061898"/>
                <a:ext cx="125105" cy="5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3380095" y="895905"/>
              <a:ext cx="11373" cy="6139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"/>
            </p:blipFill>
            <p:spPr>
              <a:xfrm>
                <a:off x="3380095" y="895905"/>
                <a:ext cx="11373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3375546" y="891358"/>
              <a:ext cx="59140" cy="72764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"/>
            </p:blipFill>
            <p:spPr>
              <a:xfrm>
                <a:off x="3375546" y="891358"/>
                <a:ext cx="59140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3370997" y="1009599"/>
              <a:ext cx="6823" cy="56847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"/>
            </p:blipFill>
            <p:spPr>
              <a:xfrm>
                <a:off x="3370997" y="1009599"/>
                <a:ext cx="6823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3370997" y="1005051"/>
              <a:ext cx="45492" cy="68216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"/>
            </p:blipFill>
            <p:spPr>
              <a:xfrm>
                <a:off x="3370997" y="1005051"/>
                <a:ext cx="45492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3448334" y="982312"/>
              <a:ext cx="6824" cy="56847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"/>
            </p:blipFill>
            <p:spPr>
              <a:xfrm>
                <a:off x="3448334" y="982312"/>
                <a:ext cx="6824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3452883" y="986860"/>
              <a:ext cx="54591" cy="72764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"/>
            </p:blipFill>
            <p:spPr>
              <a:xfrm>
                <a:off x="3452883" y="986860"/>
                <a:ext cx="54591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8" name="墨迹 17"/>
              <p14:cNvContentPartPr/>
              <p14:nvPr/>
            </p14:nvContentPartPr>
            <p14:xfrm>
              <a:off x="3389194" y="1052803"/>
              <a:ext cx="120555" cy="47751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"/>
            </p:blipFill>
            <p:spPr>
              <a:xfrm>
                <a:off x="3389194" y="1052803"/>
                <a:ext cx="120555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9" name="墨迹 18"/>
              <p14:cNvContentPartPr/>
              <p14:nvPr/>
            </p14:nvContentPartPr>
            <p14:xfrm>
              <a:off x="3448334" y="1050529"/>
              <a:ext cx="18197" cy="163719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"/>
            </p:blipFill>
            <p:spPr>
              <a:xfrm>
                <a:off x="3448334" y="1050529"/>
                <a:ext cx="18197" cy="1637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墨迹 19"/>
              <p14:cNvContentPartPr/>
              <p14:nvPr/>
            </p14:nvContentPartPr>
            <p14:xfrm>
              <a:off x="3400567" y="1114197"/>
              <a:ext cx="47767" cy="97777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"/>
            </p:blipFill>
            <p:spPr>
              <a:xfrm>
                <a:off x="3400567" y="1114197"/>
                <a:ext cx="47767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墨迹 20"/>
              <p14:cNvContentPartPr/>
              <p14:nvPr/>
            </p14:nvContentPartPr>
            <p14:xfrm>
              <a:off x="3452883" y="1118745"/>
              <a:ext cx="111457" cy="59121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"/>
            </p:blipFill>
            <p:spPr>
              <a:xfrm>
                <a:off x="3452883" y="1118745"/>
                <a:ext cx="111457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墨迹 21"/>
              <p14:cNvContentPartPr/>
              <p14:nvPr/>
            </p14:nvContentPartPr>
            <p14:xfrm>
              <a:off x="3550692" y="950478"/>
              <a:ext cx="84161" cy="136433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"/>
            </p:blipFill>
            <p:spPr>
              <a:xfrm>
                <a:off x="3550692" y="950478"/>
                <a:ext cx="84161" cy="13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3" name="墨迹 22"/>
              <p14:cNvContentPartPr/>
              <p14:nvPr/>
            </p14:nvContentPartPr>
            <p14:xfrm>
              <a:off x="3621205" y="1018694"/>
              <a:ext cx="13648" cy="136433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"/>
            </p:blipFill>
            <p:spPr>
              <a:xfrm>
                <a:off x="3621205" y="1018694"/>
                <a:ext cx="13648" cy="13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4" name="墨迹 23"/>
              <p14:cNvContentPartPr/>
              <p14:nvPr/>
            </p14:nvContentPartPr>
            <p14:xfrm>
              <a:off x="3668973" y="936835"/>
              <a:ext cx="15922" cy="11142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"/>
            </p:blipFill>
            <p:spPr>
              <a:xfrm>
                <a:off x="3668973" y="936835"/>
                <a:ext cx="15922" cy="111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5" name="墨迹 24"/>
              <p14:cNvContentPartPr/>
              <p14:nvPr/>
            </p14:nvContentPartPr>
            <p14:xfrm>
              <a:off x="3693994" y="982312"/>
              <a:ext cx="54591" cy="13644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"/>
            </p:blipFill>
            <p:spPr>
              <a:xfrm>
                <a:off x="3693994" y="982312"/>
                <a:ext cx="54591" cy="136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6" name="墨迹 25"/>
              <p14:cNvContentPartPr/>
              <p14:nvPr/>
            </p14:nvContentPartPr>
            <p14:xfrm>
              <a:off x="3744035" y="1009599"/>
              <a:ext cx="13648" cy="188731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"/>
            </p:blipFill>
            <p:spPr>
              <a:xfrm>
                <a:off x="3744035" y="1009599"/>
                <a:ext cx="13648" cy="188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7" name="墨迹 26"/>
              <p14:cNvContentPartPr/>
              <p14:nvPr/>
            </p14:nvContentPartPr>
            <p14:xfrm>
              <a:off x="3762232" y="1055076"/>
              <a:ext cx="34120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"/>
            </p:blipFill>
            <p:spPr>
              <a:xfrm>
                <a:off x="3762232" y="1055076"/>
                <a:ext cx="3412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8" name="墨迹 27"/>
              <p14:cNvContentPartPr/>
              <p14:nvPr/>
            </p14:nvContentPartPr>
            <p14:xfrm>
              <a:off x="3766782" y="1111923"/>
              <a:ext cx="34119" cy="2274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2"/>
            </p:blipFill>
            <p:spPr>
              <a:xfrm>
                <a:off x="3766782" y="1111923"/>
                <a:ext cx="34119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9" name="墨迹 28"/>
              <p14:cNvContentPartPr/>
              <p14:nvPr/>
            </p14:nvContentPartPr>
            <p14:xfrm>
              <a:off x="3907808" y="918644"/>
              <a:ext cx="2275" cy="19100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2"/>
            </p:blipFill>
            <p:spPr>
              <a:xfrm>
                <a:off x="3907808" y="918644"/>
                <a:ext cx="2275" cy="191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0" name="墨迹 29"/>
              <p14:cNvContentPartPr/>
              <p14:nvPr/>
            </p14:nvContentPartPr>
            <p14:xfrm>
              <a:off x="3823647" y="941383"/>
              <a:ext cx="111457" cy="163719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"/>
            </p:blipFill>
            <p:spPr>
              <a:xfrm>
                <a:off x="3823647" y="941383"/>
                <a:ext cx="111457" cy="1637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1" name="墨迹 30"/>
              <p14:cNvContentPartPr/>
              <p14:nvPr/>
            </p14:nvContentPartPr>
            <p14:xfrm>
              <a:off x="3907808" y="1032338"/>
              <a:ext cx="56866" cy="6821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2"/>
            </p:blipFill>
            <p:spPr>
              <a:xfrm>
                <a:off x="3907808" y="1032338"/>
                <a:ext cx="56866" cy="6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2" name="墨迹 31"/>
              <p14:cNvContentPartPr/>
              <p14:nvPr/>
            </p14:nvContentPartPr>
            <p14:xfrm>
              <a:off x="3900985" y="1073267"/>
              <a:ext cx="25020" cy="93229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2"/>
            </p:blipFill>
            <p:spPr>
              <a:xfrm>
                <a:off x="3900985" y="1073267"/>
                <a:ext cx="25020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3" name="墨迹 32"/>
              <p14:cNvContentPartPr/>
              <p14:nvPr/>
            </p14:nvContentPartPr>
            <p14:xfrm>
              <a:off x="3903259" y="1177866"/>
              <a:ext cx="52317" cy="13643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2"/>
            </p:blipFill>
            <p:spPr>
              <a:xfrm>
                <a:off x="3903259" y="1177866"/>
                <a:ext cx="52317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4" name="墨迹 33"/>
              <p14:cNvContentPartPr/>
              <p14:nvPr/>
            </p14:nvContentPartPr>
            <p14:xfrm>
              <a:off x="3912358" y="1096006"/>
              <a:ext cx="45492" cy="106872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"/>
            </p:blipFill>
            <p:spPr>
              <a:xfrm>
                <a:off x="3912358" y="1096006"/>
                <a:ext cx="45492" cy="106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5" name="墨迹 34"/>
              <p14:cNvContentPartPr/>
              <p14:nvPr/>
            </p14:nvContentPartPr>
            <p14:xfrm>
              <a:off x="3839570" y="1111923"/>
              <a:ext cx="113731" cy="2046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"/>
            </p:blipFill>
            <p:spPr>
              <a:xfrm>
                <a:off x="3839570" y="1111923"/>
                <a:ext cx="113731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6" name="墨迹 35"/>
              <p14:cNvContentPartPr/>
              <p14:nvPr/>
            </p14:nvContentPartPr>
            <p14:xfrm>
              <a:off x="3976047" y="991408"/>
              <a:ext cx="360" cy="109146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"/>
            </p:blipFill>
            <p:spPr>
              <a:xfrm>
                <a:off x="3976047" y="991408"/>
                <a:ext cx="360" cy="109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7" name="墨迹 36"/>
              <p14:cNvContentPartPr/>
              <p14:nvPr/>
            </p14:nvContentPartPr>
            <p14:xfrm>
              <a:off x="3994244" y="1036885"/>
              <a:ext cx="43218" cy="2274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2"/>
            </p:blipFill>
            <p:spPr>
              <a:xfrm>
                <a:off x="3994244" y="1036885"/>
                <a:ext cx="43218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8" name="墨迹 37"/>
              <p14:cNvContentPartPr/>
              <p14:nvPr/>
            </p14:nvContentPartPr>
            <p14:xfrm>
              <a:off x="3987420" y="1068720"/>
              <a:ext cx="43218" cy="113693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2"/>
            </p:blipFill>
            <p:spPr>
              <a:xfrm>
                <a:off x="3987420" y="1068720"/>
                <a:ext cx="43218" cy="113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9" name="墨迹 38"/>
              <p14:cNvContentPartPr/>
              <p14:nvPr/>
            </p14:nvContentPartPr>
            <p14:xfrm>
              <a:off x="3976047" y="1109649"/>
              <a:ext cx="116006" cy="65943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2"/>
            </p:blipFill>
            <p:spPr>
              <a:xfrm>
                <a:off x="3976047" y="1109649"/>
                <a:ext cx="116006" cy="65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0" name="墨迹 39"/>
              <p14:cNvContentPartPr/>
              <p14:nvPr/>
            </p14:nvContentPartPr>
            <p14:xfrm>
              <a:off x="4094328" y="959574"/>
              <a:ext cx="138752" cy="36382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2"/>
            </p:blipFill>
            <p:spPr>
              <a:xfrm>
                <a:off x="4094328" y="959574"/>
                <a:ext cx="138752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1" name="墨迹 40"/>
              <p14:cNvContentPartPr/>
              <p14:nvPr/>
            </p14:nvContentPartPr>
            <p14:xfrm>
              <a:off x="4092053" y="909549"/>
              <a:ext cx="75063" cy="26149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2"/>
            </p:blipFill>
            <p:spPr>
              <a:xfrm>
                <a:off x="4092053" y="909549"/>
                <a:ext cx="75063" cy="261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2" name="墨迹 41"/>
              <p14:cNvContentPartPr/>
              <p14:nvPr/>
            </p14:nvContentPartPr>
            <p14:xfrm>
              <a:off x="4171665" y="1041433"/>
              <a:ext cx="11373" cy="150076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2"/>
            </p:blipFill>
            <p:spPr>
              <a:xfrm>
                <a:off x="4171665" y="1041433"/>
                <a:ext cx="11373" cy="1500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3" name="墨迹 42"/>
              <p14:cNvContentPartPr/>
              <p14:nvPr/>
            </p14:nvContentPartPr>
            <p14:xfrm>
              <a:off x="4230805" y="1005051"/>
              <a:ext cx="9099" cy="134159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2"/>
            </p:blipFill>
            <p:spPr>
              <a:xfrm>
                <a:off x="4230805" y="1005051"/>
                <a:ext cx="9099" cy="1341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4" name="墨迹 43"/>
              <p14:cNvContentPartPr/>
              <p14:nvPr/>
            </p14:nvContentPartPr>
            <p14:xfrm>
              <a:off x="4194411" y="1066446"/>
              <a:ext cx="84161" cy="2274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2"/>
            </p:blipFill>
            <p:spPr>
              <a:xfrm>
                <a:off x="4194411" y="1066446"/>
                <a:ext cx="84161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5" name="墨迹 44"/>
              <p14:cNvContentPartPr/>
              <p14:nvPr/>
            </p14:nvContentPartPr>
            <p14:xfrm>
              <a:off x="4171665" y="1134662"/>
              <a:ext cx="150126" cy="2046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2"/>
            </p:blipFill>
            <p:spPr>
              <a:xfrm>
                <a:off x="4171665" y="1134662"/>
                <a:ext cx="150126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6" name="墨迹 45"/>
              <p14:cNvContentPartPr/>
              <p14:nvPr/>
            </p14:nvContentPartPr>
            <p14:xfrm>
              <a:off x="4371832" y="945931"/>
              <a:ext cx="22746" cy="245578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2"/>
            </p:blipFill>
            <p:spPr>
              <a:xfrm>
                <a:off x="4371832" y="945931"/>
                <a:ext cx="22746" cy="2455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7" name="墨迹 46"/>
              <p14:cNvContentPartPr/>
              <p14:nvPr/>
            </p14:nvContentPartPr>
            <p14:xfrm>
              <a:off x="4344537" y="1023242"/>
              <a:ext cx="52316" cy="9096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2"/>
            </p:blipFill>
            <p:spPr>
              <a:xfrm>
                <a:off x="4344537" y="1023242"/>
                <a:ext cx="52316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8" name="墨迹 47"/>
              <p14:cNvContentPartPr/>
              <p14:nvPr/>
            </p14:nvContentPartPr>
            <p14:xfrm>
              <a:off x="4330889" y="1061898"/>
              <a:ext cx="68239" cy="2046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2"/>
            </p:blipFill>
            <p:spPr>
              <a:xfrm>
                <a:off x="4330889" y="1061898"/>
                <a:ext cx="68239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9" name="墨迹 48"/>
              <p14:cNvContentPartPr/>
              <p14:nvPr/>
            </p14:nvContentPartPr>
            <p14:xfrm>
              <a:off x="4412776" y="973217"/>
              <a:ext cx="84161" cy="72764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2"/>
            </p:blipFill>
            <p:spPr>
              <a:xfrm>
                <a:off x="4412776" y="973217"/>
                <a:ext cx="84161" cy="7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0" name="墨迹 49"/>
              <p14:cNvContentPartPr/>
              <p14:nvPr/>
            </p14:nvContentPartPr>
            <p14:xfrm>
              <a:off x="4421874" y="991408"/>
              <a:ext cx="59140" cy="65942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2"/>
            </p:blipFill>
            <p:spPr>
              <a:xfrm>
                <a:off x="4421874" y="991408"/>
                <a:ext cx="59140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1" name="墨迹 50"/>
              <p14:cNvContentPartPr/>
              <p14:nvPr/>
            </p14:nvContentPartPr>
            <p14:xfrm>
              <a:off x="4417325" y="1073267"/>
              <a:ext cx="9098" cy="104599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2"/>
            </p:blipFill>
            <p:spPr>
              <a:xfrm>
                <a:off x="4417325" y="1073267"/>
                <a:ext cx="9098" cy="1045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2" name="墨迹 51"/>
              <p14:cNvContentPartPr/>
              <p14:nvPr/>
            </p14:nvContentPartPr>
            <p14:xfrm>
              <a:off x="4421874" y="1073267"/>
              <a:ext cx="100084" cy="95503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2"/>
            </p:blipFill>
            <p:spPr>
              <a:xfrm>
                <a:off x="4421874" y="1073267"/>
                <a:ext cx="100084" cy="95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3" name="墨迹 52"/>
              <p14:cNvContentPartPr/>
              <p14:nvPr/>
            </p14:nvContentPartPr>
            <p14:xfrm>
              <a:off x="4462817" y="1107375"/>
              <a:ext cx="43218" cy="6822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2"/>
            </p:blipFill>
            <p:spPr>
              <a:xfrm>
                <a:off x="4462817" y="1107375"/>
                <a:ext cx="43218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4" name="墨迹 53"/>
              <p14:cNvContentPartPr/>
              <p14:nvPr/>
            </p14:nvContentPartPr>
            <p14:xfrm>
              <a:off x="4449170" y="1161948"/>
              <a:ext cx="50042" cy="1137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2"/>
            </p:blipFill>
            <p:spPr>
              <a:xfrm>
                <a:off x="4449170" y="1161948"/>
                <a:ext cx="50042" cy="11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5" name="墨迹 54"/>
              <p14:cNvContentPartPr/>
              <p14:nvPr/>
            </p14:nvContentPartPr>
            <p14:xfrm>
              <a:off x="4565176" y="918644"/>
              <a:ext cx="111456" cy="156897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2"/>
            </p:blipFill>
            <p:spPr>
              <a:xfrm>
                <a:off x="4565176" y="918644"/>
                <a:ext cx="111456" cy="156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6" name="墨迹 55"/>
              <p14:cNvContentPartPr/>
              <p14:nvPr/>
            </p14:nvContentPartPr>
            <p14:xfrm>
              <a:off x="4640238" y="918644"/>
              <a:ext cx="104633" cy="11142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2"/>
            </p:blipFill>
            <p:spPr>
              <a:xfrm>
                <a:off x="4640238" y="918644"/>
                <a:ext cx="104633" cy="111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7" name="墨迹 56"/>
              <p14:cNvContentPartPr/>
              <p14:nvPr/>
            </p14:nvContentPartPr>
            <p14:xfrm>
              <a:off x="4612943" y="1032338"/>
              <a:ext cx="25021" cy="15917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2"/>
            </p:blipFill>
            <p:spPr>
              <a:xfrm>
                <a:off x="4612943" y="1032338"/>
                <a:ext cx="25021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8" name="墨迹 57"/>
              <p14:cNvContentPartPr/>
              <p14:nvPr/>
            </p14:nvContentPartPr>
            <p14:xfrm>
              <a:off x="4608394" y="1077815"/>
              <a:ext cx="90985" cy="97777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2"/>
            </p:blipFill>
            <p:spPr>
              <a:xfrm>
                <a:off x="4608394" y="1077815"/>
                <a:ext cx="90985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9" name="墨迹 58"/>
              <p14:cNvContentPartPr/>
              <p14:nvPr/>
            </p14:nvContentPartPr>
            <p14:xfrm>
              <a:off x="4804011" y="1023242"/>
              <a:ext cx="13648" cy="65943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2"/>
            </p:blipFill>
            <p:spPr>
              <a:xfrm>
                <a:off x="4804011" y="1023242"/>
                <a:ext cx="13648" cy="65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0" name="墨迹 59"/>
              <p14:cNvContentPartPr/>
              <p14:nvPr/>
            </p14:nvContentPartPr>
            <p14:xfrm>
              <a:off x="4790364" y="1000503"/>
              <a:ext cx="138752" cy="95503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2"/>
            </p:blipFill>
            <p:spPr>
              <a:xfrm>
                <a:off x="4790364" y="1000503"/>
                <a:ext cx="138752" cy="95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1" name="墨迹 60"/>
              <p14:cNvContentPartPr/>
              <p14:nvPr/>
            </p14:nvContentPartPr>
            <p14:xfrm>
              <a:off x="4831307" y="905001"/>
              <a:ext cx="25021" cy="407023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2"/>
            </p:blipFill>
            <p:spPr>
              <a:xfrm>
                <a:off x="4831307" y="905001"/>
                <a:ext cx="25021" cy="407023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/>
  <Paragraphs>551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隶书</vt:lpstr>
      <vt:lpstr>楷体_GB2312</vt:lpstr>
      <vt:lpstr>Network</vt:lpstr>
      <vt:lpstr>第四章  指令系统</vt:lpstr>
      <vt:lpstr>4.3 操作数类型</vt:lpstr>
      <vt:lpstr>4.4 指令和数据的寻址方式</vt:lpstr>
      <vt:lpstr>4.4 指令和数据的寻址方式</vt:lpstr>
      <vt:lpstr>4.4 指令和数据的寻址方式</vt:lpstr>
      <vt:lpstr>PowerPoint 演示文稿</vt:lpstr>
      <vt:lpstr>1、隐含寻址</vt:lpstr>
      <vt:lpstr>2、立即寻址</vt:lpstr>
      <vt:lpstr>2、立即寻址</vt:lpstr>
      <vt:lpstr>3、直接寻址</vt:lpstr>
      <vt:lpstr>3、直接寻址</vt:lpstr>
      <vt:lpstr>4、间接寻址</vt:lpstr>
      <vt:lpstr>4、间接寻址</vt:lpstr>
      <vt:lpstr>4、间接寻址</vt:lpstr>
      <vt:lpstr>5、寄存器寻址   </vt:lpstr>
      <vt:lpstr>5、寄存器寻址   </vt:lpstr>
      <vt:lpstr>6、寄存器间接寻址  </vt:lpstr>
      <vt:lpstr>7、相对寻址</vt:lpstr>
      <vt:lpstr>7、相对寻址</vt:lpstr>
      <vt:lpstr>8、基址寻址</vt:lpstr>
      <vt:lpstr>8、基址寻址</vt:lpstr>
      <vt:lpstr>9、变址寻址</vt:lpstr>
      <vt:lpstr>9、变址寻址</vt:lpstr>
      <vt:lpstr>9、变址寻址</vt:lpstr>
      <vt:lpstr>10、段寻址方式</vt:lpstr>
      <vt:lpstr>11、堆栈寻址</vt:lpstr>
      <vt:lpstr>11、堆栈寻址</vt:lpstr>
      <vt:lpstr>寻址方式举例： Pentium</vt:lpstr>
      <vt:lpstr>Pentium寻址方式</vt:lpstr>
      <vt:lpstr>P118例4</vt:lpstr>
      <vt:lpstr>P118例4</vt:lpstr>
      <vt:lpstr>P118例4</vt:lpstr>
      <vt:lpstr>4.5 典型指令</vt:lpstr>
      <vt:lpstr>4.5 典型指令</vt:lpstr>
      <vt:lpstr>4.5 典型指令		</vt:lpstr>
      <vt:lpstr>4.5 典型指令		</vt:lpstr>
      <vt:lpstr>本 章 小 结</vt:lpstr>
      <vt:lpstr>本 章 小 结</vt:lpstr>
      <vt:lpstr>本 章 小 结</vt:lpstr>
      <vt:lpstr>本 章 小 结</vt:lpstr>
      <vt:lpstr>作业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指令系统</dc:title>
  <dc:creator>杨旭东</dc:creator>
  <cp:lastModifiedBy>iPad</cp:lastModifiedBy>
  <cp:revision>177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2052-10.9.1</vt:lpwstr>
  </property>
</Properties>
</file>